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96" r:id="rId2"/>
    <p:sldMasterId id="2147483708" r:id="rId3"/>
    <p:sldMasterId id="2147483720" r:id="rId4"/>
    <p:sldMasterId id="2147483732" r:id="rId5"/>
    <p:sldMasterId id="2147483756" r:id="rId6"/>
  </p:sldMasterIdLst>
  <p:notesMasterIdLst>
    <p:notesMasterId r:id="rId40"/>
  </p:notesMasterIdLst>
  <p:sldIdLst>
    <p:sldId id="3661" r:id="rId7"/>
    <p:sldId id="3673" r:id="rId8"/>
    <p:sldId id="3674" r:id="rId9"/>
    <p:sldId id="3676" r:id="rId10"/>
    <p:sldId id="3677" r:id="rId11"/>
    <p:sldId id="3675" r:id="rId12"/>
    <p:sldId id="256" r:id="rId13"/>
    <p:sldId id="836" r:id="rId14"/>
    <p:sldId id="849" r:id="rId15"/>
    <p:sldId id="301" r:id="rId16"/>
    <p:sldId id="861" r:id="rId17"/>
    <p:sldId id="867" r:id="rId18"/>
    <p:sldId id="869" r:id="rId19"/>
    <p:sldId id="583" r:id="rId20"/>
    <p:sldId id="578" r:id="rId21"/>
    <p:sldId id="310" r:id="rId22"/>
    <p:sldId id="329" r:id="rId23"/>
    <p:sldId id="272" r:id="rId24"/>
    <p:sldId id="302" r:id="rId25"/>
    <p:sldId id="309" r:id="rId26"/>
    <p:sldId id="868" r:id="rId27"/>
    <p:sldId id="316" r:id="rId28"/>
    <p:sldId id="277" r:id="rId29"/>
    <p:sldId id="866" r:id="rId30"/>
    <p:sldId id="862" r:id="rId31"/>
    <p:sldId id="317" r:id="rId32"/>
    <p:sldId id="863" r:id="rId33"/>
    <p:sldId id="865" r:id="rId34"/>
    <p:sldId id="864" r:id="rId35"/>
    <p:sldId id="870" r:id="rId36"/>
    <p:sldId id="871" r:id="rId37"/>
    <p:sldId id="873" r:id="rId38"/>
    <p:sldId id="872" r:id="rId39"/>
  </p:sldIdLst>
  <p:sldSz cx="12192000" cy="6858000"/>
  <p:notesSz cx="6858000" cy="9240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FA8"/>
    <a:srgbClr val="C0712C"/>
    <a:srgbClr val="E3AE6E"/>
    <a:srgbClr val="F4D3AF"/>
    <a:srgbClr val="988566"/>
    <a:srgbClr val="677B5E"/>
    <a:srgbClr val="E9FFFF"/>
    <a:srgbClr val="84735A"/>
    <a:srgbClr val="543D29"/>
    <a:srgbClr val="1410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FBF1C1-E3AC-4A6E-A5CB-284C2C76820D}" v="279" dt="2026-01-21T23:21:15.399"/>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E2B7D2-262C-4A9F-92E8-D8A14933106D}"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92981ED4-728F-4145-9302-0FC6202201B5}">
      <dgm:prSet/>
      <dgm:spPr/>
      <dgm:t>
        <a:bodyPr/>
        <a:lstStyle/>
        <a:p>
          <a:r>
            <a:rPr lang="en-US" b="1">
              <a:effectLst>
                <a:outerShdw blurRad="38100" dist="38100" dir="2700000" algn="tl">
                  <a:srgbClr val="000000">
                    <a:alpha val="43137"/>
                  </a:srgbClr>
                </a:outerShdw>
              </a:effectLst>
            </a:rPr>
            <a:t>Partial Knowledge of Grace conveyed by the law and sacrificial system. Sacraments proper to the knowledge and purpose. Salvation by grace through faith.</a:t>
          </a:r>
        </a:p>
      </dgm:t>
    </dgm:pt>
    <dgm:pt modelId="{E417B90D-A9E0-4C03-9475-F5E509903297}" type="parTrans" cxnId="{DC6807A5-8F51-41AE-ACB3-A596578204B1}">
      <dgm:prSet/>
      <dgm:spPr/>
      <dgm:t>
        <a:bodyPr/>
        <a:lstStyle/>
        <a:p>
          <a:endParaRPr lang="en-US"/>
        </a:p>
      </dgm:t>
    </dgm:pt>
    <dgm:pt modelId="{C2EEA943-4918-4B8E-9310-AD0EC093294A}" type="sibTrans" cxnId="{DC6807A5-8F51-41AE-ACB3-A596578204B1}">
      <dgm:prSet/>
      <dgm:spPr/>
      <dgm:t>
        <a:bodyPr/>
        <a:lstStyle/>
        <a:p>
          <a:endParaRPr lang="en-US"/>
        </a:p>
      </dgm:t>
    </dgm:pt>
    <dgm:pt modelId="{59C3241E-8EF3-4FDC-8A51-20CA24BF9FF8}">
      <dgm:prSet/>
      <dgm:spPr/>
      <dgm:t>
        <a:bodyPr/>
        <a:lstStyle/>
        <a:p>
          <a:r>
            <a:rPr lang="en-US" b="1">
              <a:effectLst>
                <a:outerShdw blurRad="38100" dist="38100" dir="2700000" algn="tl">
                  <a:srgbClr val="000000">
                    <a:alpha val="43137"/>
                  </a:srgbClr>
                </a:outerShdw>
              </a:effectLst>
            </a:rPr>
            <a:t>Full Knowledge of God’s Grace through the revelation of God’s Son, Jesus Christ. Sacraments are proper to the realized act of redemption. Salvation by Grace through faith.</a:t>
          </a:r>
        </a:p>
      </dgm:t>
    </dgm:pt>
    <dgm:pt modelId="{EE3ACBA0-62B0-47A8-A66F-3A8528CFBB66}" type="parTrans" cxnId="{062CDCDC-A8C7-4C3D-9702-931417C2D3E1}">
      <dgm:prSet/>
      <dgm:spPr/>
      <dgm:t>
        <a:bodyPr/>
        <a:lstStyle/>
        <a:p>
          <a:endParaRPr lang="en-US"/>
        </a:p>
      </dgm:t>
    </dgm:pt>
    <dgm:pt modelId="{1860DF0B-5A17-4CD9-A6D6-A6D27A211723}" type="sibTrans" cxnId="{062CDCDC-A8C7-4C3D-9702-931417C2D3E1}">
      <dgm:prSet/>
      <dgm:spPr/>
      <dgm:t>
        <a:bodyPr/>
        <a:lstStyle/>
        <a:p>
          <a:endParaRPr lang="en-US"/>
        </a:p>
      </dgm:t>
    </dgm:pt>
    <dgm:pt modelId="{E42597CD-8642-4FF9-8B4F-967C0A7942DE}" type="pres">
      <dgm:prSet presAssocID="{15E2B7D2-262C-4A9F-92E8-D8A14933106D}" presName="hierChild1" presStyleCnt="0">
        <dgm:presLayoutVars>
          <dgm:chPref val="1"/>
          <dgm:dir/>
          <dgm:animOne val="branch"/>
          <dgm:animLvl val="lvl"/>
          <dgm:resizeHandles/>
        </dgm:presLayoutVars>
      </dgm:prSet>
      <dgm:spPr/>
    </dgm:pt>
    <dgm:pt modelId="{C4EAF9C1-ED73-4A5A-801B-77743BCABFBF}" type="pres">
      <dgm:prSet presAssocID="{92981ED4-728F-4145-9302-0FC6202201B5}" presName="hierRoot1" presStyleCnt="0"/>
      <dgm:spPr/>
    </dgm:pt>
    <dgm:pt modelId="{9C787CCD-79C3-4409-870A-B312A3E93AD2}" type="pres">
      <dgm:prSet presAssocID="{92981ED4-728F-4145-9302-0FC6202201B5}" presName="composite" presStyleCnt="0"/>
      <dgm:spPr/>
    </dgm:pt>
    <dgm:pt modelId="{45498981-38DF-4391-A37F-48228415DB20}" type="pres">
      <dgm:prSet presAssocID="{92981ED4-728F-4145-9302-0FC6202201B5}" presName="background" presStyleLbl="node0" presStyleIdx="0" presStyleCnt="2"/>
      <dgm:spPr/>
    </dgm:pt>
    <dgm:pt modelId="{0A81D078-E81D-4EA4-8BCD-5992EF188D37}" type="pres">
      <dgm:prSet presAssocID="{92981ED4-728F-4145-9302-0FC6202201B5}" presName="text" presStyleLbl="fgAcc0" presStyleIdx="0" presStyleCnt="2">
        <dgm:presLayoutVars>
          <dgm:chPref val="3"/>
        </dgm:presLayoutVars>
      </dgm:prSet>
      <dgm:spPr/>
    </dgm:pt>
    <dgm:pt modelId="{2BF71931-C5A4-4EC8-B3B0-B9067C8989BC}" type="pres">
      <dgm:prSet presAssocID="{92981ED4-728F-4145-9302-0FC6202201B5}" presName="hierChild2" presStyleCnt="0"/>
      <dgm:spPr/>
    </dgm:pt>
    <dgm:pt modelId="{1B23D8FF-8A1F-4704-BE1F-33F87E61B7B3}" type="pres">
      <dgm:prSet presAssocID="{59C3241E-8EF3-4FDC-8A51-20CA24BF9FF8}" presName="hierRoot1" presStyleCnt="0"/>
      <dgm:spPr/>
    </dgm:pt>
    <dgm:pt modelId="{311147B3-374D-483D-B85B-3789C4442D32}" type="pres">
      <dgm:prSet presAssocID="{59C3241E-8EF3-4FDC-8A51-20CA24BF9FF8}" presName="composite" presStyleCnt="0"/>
      <dgm:spPr/>
    </dgm:pt>
    <dgm:pt modelId="{96C3D12E-4FEC-4AED-9172-9E2D80FB6F5B}" type="pres">
      <dgm:prSet presAssocID="{59C3241E-8EF3-4FDC-8A51-20CA24BF9FF8}" presName="background" presStyleLbl="node0" presStyleIdx="1" presStyleCnt="2"/>
      <dgm:spPr/>
    </dgm:pt>
    <dgm:pt modelId="{B8DBF2E4-A3BD-41F6-9833-79D3232F17BD}" type="pres">
      <dgm:prSet presAssocID="{59C3241E-8EF3-4FDC-8A51-20CA24BF9FF8}" presName="text" presStyleLbl="fgAcc0" presStyleIdx="1" presStyleCnt="2">
        <dgm:presLayoutVars>
          <dgm:chPref val="3"/>
        </dgm:presLayoutVars>
      </dgm:prSet>
      <dgm:spPr/>
    </dgm:pt>
    <dgm:pt modelId="{7D00718B-2C1F-4B6B-A8C1-3DDF5464FEF5}" type="pres">
      <dgm:prSet presAssocID="{59C3241E-8EF3-4FDC-8A51-20CA24BF9FF8}" presName="hierChild2" presStyleCnt="0"/>
      <dgm:spPr/>
    </dgm:pt>
  </dgm:ptLst>
  <dgm:cxnLst>
    <dgm:cxn modelId="{27FC2312-AB7F-4FAF-BC30-6C27D5E4D91F}" type="presOf" srcId="{92981ED4-728F-4145-9302-0FC6202201B5}" destId="{0A81D078-E81D-4EA4-8BCD-5992EF188D37}" srcOrd="0" destOrd="0" presId="urn:microsoft.com/office/officeart/2005/8/layout/hierarchy1"/>
    <dgm:cxn modelId="{DC6807A5-8F51-41AE-ACB3-A596578204B1}" srcId="{15E2B7D2-262C-4A9F-92E8-D8A14933106D}" destId="{92981ED4-728F-4145-9302-0FC6202201B5}" srcOrd="0" destOrd="0" parTransId="{E417B90D-A9E0-4C03-9475-F5E509903297}" sibTransId="{C2EEA943-4918-4B8E-9310-AD0EC093294A}"/>
    <dgm:cxn modelId="{153C03BC-8BE1-43E1-9594-E699D35ADD54}" type="presOf" srcId="{15E2B7D2-262C-4A9F-92E8-D8A14933106D}" destId="{E42597CD-8642-4FF9-8B4F-967C0A7942DE}" srcOrd="0" destOrd="0" presId="urn:microsoft.com/office/officeart/2005/8/layout/hierarchy1"/>
    <dgm:cxn modelId="{062CDCDC-A8C7-4C3D-9702-931417C2D3E1}" srcId="{15E2B7D2-262C-4A9F-92E8-D8A14933106D}" destId="{59C3241E-8EF3-4FDC-8A51-20CA24BF9FF8}" srcOrd="1" destOrd="0" parTransId="{EE3ACBA0-62B0-47A8-A66F-3A8528CFBB66}" sibTransId="{1860DF0B-5A17-4CD9-A6D6-A6D27A211723}"/>
    <dgm:cxn modelId="{382863F5-B1A4-4C0C-9D04-9CACF1B25025}" type="presOf" srcId="{59C3241E-8EF3-4FDC-8A51-20CA24BF9FF8}" destId="{B8DBF2E4-A3BD-41F6-9833-79D3232F17BD}" srcOrd="0" destOrd="0" presId="urn:microsoft.com/office/officeart/2005/8/layout/hierarchy1"/>
    <dgm:cxn modelId="{10F22168-87B9-467C-999E-5D81A96612B6}" type="presParOf" srcId="{E42597CD-8642-4FF9-8B4F-967C0A7942DE}" destId="{C4EAF9C1-ED73-4A5A-801B-77743BCABFBF}" srcOrd="0" destOrd="0" presId="urn:microsoft.com/office/officeart/2005/8/layout/hierarchy1"/>
    <dgm:cxn modelId="{6923512A-5EEE-4B41-9B98-EABB503926DF}" type="presParOf" srcId="{C4EAF9C1-ED73-4A5A-801B-77743BCABFBF}" destId="{9C787CCD-79C3-4409-870A-B312A3E93AD2}" srcOrd="0" destOrd="0" presId="urn:microsoft.com/office/officeart/2005/8/layout/hierarchy1"/>
    <dgm:cxn modelId="{A1B5DED5-080E-47DE-A791-5328216653CC}" type="presParOf" srcId="{9C787CCD-79C3-4409-870A-B312A3E93AD2}" destId="{45498981-38DF-4391-A37F-48228415DB20}" srcOrd="0" destOrd="0" presId="urn:microsoft.com/office/officeart/2005/8/layout/hierarchy1"/>
    <dgm:cxn modelId="{AF33769A-4D4C-442B-B6F7-81D5AB66BDC1}" type="presParOf" srcId="{9C787CCD-79C3-4409-870A-B312A3E93AD2}" destId="{0A81D078-E81D-4EA4-8BCD-5992EF188D37}" srcOrd="1" destOrd="0" presId="urn:microsoft.com/office/officeart/2005/8/layout/hierarchy1"/>
    <dgm:cxn modelId="{00FBC99E-743A-4239-8F76-A044FEE07047}" type="presParOf" srcId="{C4EAF9C1-ED73-4A5A-801B-77743BCABFBF}" destId="{2BF71931-C5A4-4EC8-B3B0-B9067C8989BC}" srcOrd="1" destOrd="0" presId="urn:microsoft.com/office/officeart/2005/8/layout/hierarchy1"/>
    <dgm:cxn modelId="{930FBEBB-3730-4F4E-9656-18D9E9E2E058}" type="presParOf" srcId="{E42597CD-8642-4FF9-8B4F-967C0A7942DE}" destId="{1B23D8FF-8A1F-4704-BE1F-33F87E61B7B3}" srcOrd="1" destOrd="0" presId="urn:microsoft.com/office/officeart/2005/8/layout/hierarchy1"/>
    <dgm:cxn modelId="{1835A021-B79A-4712-A284-ED180246CE02}" type="presParOf" srcId="{1B23D8FF-8A1F-4704-BE1F-33F87E61B7B3}" destId="{311147B3-374D-483D-B85B-3789C4442D32}" srcOrd="0" destOrd="0" presId="urn:microsoft.com/office/officeart/2005/8/layout/hierarchy1"/>
    <dgm:cxn modelId="{55347F2F-3D66-4B41-B201-512E5D757087}" type="presParOf" srcId="{311147B3-374D-483D-B85B-3789C4442D32}" destId="{96C3D12E-4FEC-4AED-9172-9E2D80FB6F5B}" srcOrd="0" destOrd="0" presId="urn:microsoft.com/office/officeart/2005/8/layout/hierarchy1"/>
    <dgm:cxn modelId="{7B583E95-FF86-4B50-B0A8-8C58373B2EDF}" type="presParOf" srcId="{311147B3-374D-483D-B85B-3789C4442D32}" destId="{B8DBF2E4-A3BD-41F6-9833-79D3232F17BD}" srcOrd="1" destOrd="0" presId="urn:microsoft.com/office/officeart/2005/8/layout/hierarchy1"/>
    <dgm:cxn modelId="{0B67D532-5217-4922-8AFE-F42859CE9D96}" type="presParOf" srcId="{1B23D8FF-8A1F-4704-BE1F-33F87E61B7B3}" destId="{7D00718B-2C1F-4B6B-A8C1-3DDF5464FEF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98981-38DF-4391-A37F-48228415DB20}">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1D078-E81D-4EA4-8BCD-5992EF188D37}">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Partial Knowledge of Grace conveyed by the law and sacrificial system. Sacraments proper to the knowledge and purpose. Salvation by grace through faith.</a:t>
          </a:r>
        </a:p>
      </dsp:txBody>
      <dsp:txXfrm>
        <a:off x="696297" y="538547"/>
        <a:ext cx="4171627" cy="2590157"/>
      </dsp:txXfrm>
    </dsp:sp>
    <dsp:sp modelId="{96C3D12E-4FEC-4AED-9172-9E2D80FB6F5B}">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DBF2E4-A3BD-41F6-9833-79D3232F17BD}">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effectLst>
                <a:outerShdw blurRad="38100" dist="38100" dir="2700000" algn="tl">
                  <a:srgbClr val="000000">
                    <a:alpha val="43137"/>
                  </a:srgbClr>
                </a:outerShdw>
              </a:effectLst>
            </a:rPr>
            <a:t>Full Knowledge of God’s Grace through the revelation of God’s Son, Jesus Christ. Sacraments are proper to the realized act of redemption. Salvation by Grace through faith.</a:t>
          </a:r>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1"/>
            <a:ext cx="2971800" cy="463647"/>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4" y="1"/>
            <a:ext cx="2971800" cy="463647"/>
          </a:xfrm>
          <a:prstGeom prst="rect">
            <a:avLst/>
          </a:prstGeom>
        </p:spPr>
        <p:txBody>
          <a:bodyPr vert="horz" lIns="91440" tIns="45720" rIns="91440" bIns="45720" rtlCol="0"/>
          <a:lstStyle>
            <a:lvl1pPr algn="r">
              <a:defRPr sz="1200"/>
            </a:lvl1pPr>
          </a:lstStyle>
          <a:p>
            <a:fld id="{D3C6E24A-9461-4DEB-B4DF-66080736AC12}" type="datetimeFigureOut">
              <a:rPr lang="pt-BR" smtClean="0"/>
              <a:t>04/02/2026</a:t>
            </a:fld>
            <a:endParaRPr lang="pt-BR"/>
          </a:p>
        </p:txBody>
      </p:sp>
      <p:sp>
        <p:nvSpPr>
          <p:cNvPr id="4" name="Espaço Reservado para Imagem de Slide 3"/>
          <p:cNvSpPr>
            <a:spLocks noGrp="1" noRot="1" noChangeAspect="1"/>
          </p:cNvSpPr>
          <p:nvPr>
            <p:ph type="sldImg" idx="2"/>
          </p:nvPr>
        </p:nvSpPr>
        <p:spPr>
          <a:xfrm>
            <a:off x="658813" y="1155700"/>
            <a:ext cx="5540375" cy="311785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47154"/>
            <a:ext cx="5486400" cy="363858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1" y="8777194"/>
            <a:ext cx="2971800" cy="463646"/>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4" y="8777194"/>
            <a:ext cx="2971800" cy="463646"/>
          </a:xfrm>
          <a:prstGeom prst="rect">
            <a:avLst/>
          </a:prstGeom>
        </p:spPr>
        <p:txBody>
          <a:bodyPr vert="horz" lIns="91440" tIns="45720" rIns="91440" bIns="45720" rtlCol="0" anchor="b"/>
          <a:lstStyle>
            <a:lvl1pPr algn="r">
              <a:defRPr sz="1200"/>
            </a:lvl1pPr>
          </a:lstStyle>
          <a:p>
            <a:fld id="{0E56B6B5-CBF2-499C-B2D7-DB3E2E928873}" type="slidenum">
              <a:rPr lang="pt-BR" smtClean="0"/>
              <a:t>‹#›</a:t>
            </a:fld>
            <a:endParaRPr lang="pt-BR"/>
          </a:p>
        </p:txBody>
      </p:sp>
    </p:spTree>
    <p:extLst>
      <p:ext uri="{BB962C8B-B14F-4D97-AF65-F5344CB8AC3E}">
        <p14:creationId xmlns:p14="http://schemas.microsoft.com/office/powerpoint/2010/main" val="2106457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a:p>
        </p:txBody>
      </p:sp>
      <p:sp>
        <p:nvSpPr>
          <p:cNvPr id="4301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5DEE2-08BE-483B-BB92-69D6161FF32F}" type="slidenum">
              <a:rPr kumimoji="0" lang="en-US" sz="1200" b="0" i="0" u="none" strike="noStrike" kern="1200" cap="none" spc="0" normalizeH="0" baseline="0" noProof="0" smtClean="0">
                <a:ln>
                  <a:noFill/>
                </a:ln>
                <a:solidFill>
                  <a:prstClr val="white"/>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white"/>
              </a:solidFill>
              <a:effectLst/>
              <a:uLnTx/>
              <a:uFillTx/>
              <a:latin typeface="Arial" charset="0"/>
              <a:ea typeface="ＭＳ Ｐゴシック"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a:p>
        </p:txBody>
      </p:sp>
      <p:sp>
        <p:nvSpPr>
          <p:cNvPr id="4608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7A74B3-72B1-4BDA-91A3-FD6CD12D8369}" type="slidenum">
              <a:rPr kumimoji="0" lang="en-US" sz="1200" b="0" i="0" u="none" strike="noStrike" kern="1200" cap="none" spc="0" normalizeH="0" baseline="0" noProof="0" smtClean="0">
                <a:ln>
                  <a:noFill/>
                </a:ln>
                <a:solidFill>
                  <a:srgbClr val="FFFFFF"/>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a:p>
        </p:txBody>
      </p:sp>
      <p:sp>
        <p:nvSpPr>
          <p:cNvPr id="4301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5DEE2-08BE-483B-BB92-69D6161FF32F}" type="slidenum">
              <a:rPr kumimoji="0" lang="en-US" sz="1200" b="0" i="0" u="none" strike="noStrike" kern="1200" cap="none" spc="0" normalizeH="0" baseline="0" noProof="0" smtClean="0">
                <a:ln>
                  <a:noFill/>
                </a:ln>
                <a:solidFill>
                  <a:prstClr val="white"/>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Arial" charset="0"/>
              <a:ea typeface="ＭＳ Ｐゴシック"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BBEB4-AA78-6398-1577-A4B49F157DE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59972C5-3790-2855-04C4-16AD0E17415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773D942-8FC2-2D67-B6A8-66FC0E6C5593}"/>
              </a:ext>
            </a:extLst>
          </p:cNvPr>
          <p:cNvSpPr>
            <a:spLocks noGrp="1"/>
          </p:cNvSpPr>
          <p:nvPr>
            <p:ph type="body" idx="1"/>
          </p:nvPr>
        </p:nvSpPr>
        <p:spPr/>
        <p:txBody>
          <a:bodyPr>
            <a:normAutofit/>
          </a:bodyPr>
          <a:lstStyle/>
          <a:p>
            <a:endParaRPr lang="pt-BR"/>
          </a:p>
        </p:txBody>
      </p:sp>
      <p:sp>
        <p:nvSpPr>
          <p:cNvPr id="4" name="Espaço Reservado para Número de Slide 3">
            <a:extLst>
              <a:ext uri="{FF2B5EF4-FFF2-40B4-BE49-F238E27FC236}">
                <a16:creationId xmlns:a16="http://schemas.microsoft.com/office/drawing/2014/main" id="{B68D84A8-3764-DB97-A923-3C87C9683EF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4472C3-0954-4DD4-ADFC-A539BC103843}"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51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56B6B5-CBF2-499C-B2D7-DB3E2E928873}" type="slidenum">
              <a:rPr lang="pt-BR" smtClean="0"/>
              <a:t>11</a:t>
            </a:fld>
            <a:endParaRPr lang="pt-BR"/>
          </a:p>
        </p:txBody>
      </p:sp>
    </p:spTree>
    <p:extLst>
      <p:ext uri="{BB962C8B-B14F-4D97-AF65-F5344CB8AC3E}">
        <p14:creationId xmlns:p14="http://schemas.microsoft.com/office/powerpoint/2010/main" val="194885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pt-BR"/>
              <a:t>Clique para editar o título mestre</a:t>
            </a:r>
            <a:endParaRPr lang="en-US"/>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2/4/2026</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87DE6118-2437-4B30-8E3C-4D2BE6020583}" type="datetimeFigureOut">
              <a:rPr lang="en-US" dirty="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87DE6118-2437-4B30-8E3C-4D2BE6020583}" type="datetimeFigureOut">
              <a:rPr lang="en-US" dirty="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40BCC-1B83-4FF9-87D1-2C8A184C9EB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3DC7CB5-E658-435F-AF90-A327AD169A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D66B811-037F-4AC5-8BF0-0D3284F4CA77}"/>
              </a:ext>
            </a:extLst>
          </p:cNvPr>
          <p:cNvSpPr>
            <a:spLocks noGrp="1"/>
          </p:cNvSpPr>
          <p:nvPr>
            <p:ph type="dt" sz="half" idx="10"/>
          </p:nvPr>
        </p:nvSpPr>
        <p:spPr/>
        <p:txBody>
          <a:bodyPr/>
          <a:lstStyle/>
          <a:p>
            <a:fld id="{56B947C0-253C-4D70-8872-767171C4B311}" type="datetimeFigureOut">
              <a:rPr lang="pt-BR" smtClean="0"/>
              <a:t>04/02/2026</a:t>
            </a:fld>
            <a:endParaRPr lang="pt-BR"/>
          </a:p>
        </p:txBody>
      </p:sp>
      <p:sp>
        <p:nvSpPr>
          <p:cNvPr id="5" name="Espaço Reservado para Rodapé 4">
            <a:extLst>
              <a:ext uri="{FF2B5EF4-FFF2-40B4-BE49-F238E27FC236}">
                <a16:creationId xmlns:a16="http://schemas.microsoft.com/office/drawing/2014/main" id="{B23298AA-B0E9-46BB-B258-62F9A4C7B32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D9DE8E0-5C60-4617-A97B-A241F47A6353}"/>
              </a:ext>
            </a:extLst>
          </p:cNvPr>
          <p:cNvSpPr>
            <a:spLocks noGrp="1"/>
          </p:cNvSpPr>
          <p:nvPr>
            <p:ph type="sldNum" sz="quarter" idx="12"/>
          </p:nvPr>
        </p:nvSpPr>
        <p:spPr/>
        <p:txBody>
          <a:bodyPr/>
          <a:lstStyle/>
          <a:p>
            <a:fld id="{0410A3DB-164B-4273-9664-BD30E0D67B80}" type="slidenum">
              <a:rPr lang="pt-BR" smtClean="0"/>
              <a:t>‹#›</a:t>
            </a:fld>
            <a:endParaRPr lang="pt-BR"/>
          </a:p>
        </p:txBody>
      </p:sp>
    </p:spTree>
    <p:extLst>
      <p:ext uri="{BB962C8B-B14F-4D97-AF65-F5344CB8AC3E}">
        <p14:creationId xmlns:p14="http://schemas.microsoft.com/office/powerpoint/2010/main" val="664977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88F709-40D8-45E9-A944-77C5996EB95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F96111A-84AB-4B29-A280-EFF1510CA7A2}"/>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562E078-EEA0-41E2-8D52-019DC95D754F}"/>
              </a:ext>
            </a:extLst>
          </p:cNvPr>
          <p:cNvSpPr>
            <a:spLocks noGrp="1"/>
          </p:cNvSpPr>
          <p:nvPr>
            <p:ph type="dt" sz="half" idx="10"/>
          </p:nvPr>
        </p:nvSpPr>
        <p:spPr/>
        <p:txBody>
          <a:bodyPr/>
          <a:lstStyle/>
          <a:p>
            <a:fld id="{56B947C0-253C-4D70-8872-767171C4B311}" type="datetimeFigureOut">
              <a:rPr lang="pt-BR" smtClean="0"/>
              <a:t>04/02/2026</a:t>
            </a:fld>
            <a:endParaRPr lang="pt-BR"/>
          </a:p>
        </p:txBody>
      </p:sp>
      <p:sp>
        <p:nvSpPr>
          <p:cNvPr id="5" name="Espaço Reservado para Rodapé 4">
            <a:extLst>
              <a:ext uri="{FF2B5EF4-FFF2-40B4-BE49-F238E27FC236}">
                <a16:creationId xmlns:a16="http://schemas.microsoft.com/office/drawing/2014/main" id="{274D6370-1871-46D5-9329-9D66A8EF50A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03B6E59-57CD-4348-99A1-98F139DBE670}"/>
              </a:ext>
            </a:extLst>
          </p:cNvPr>
          <p:cNvSpPr>
            <a:spLocks noGrp="1"/>
          </p:cNvSpPr>
          <p:nvPr>
            <p:ph type="sldNum" sz="quarter" idx="12"/>
          </p:nvPr>
        </p:nvSpPr>
        <p:spPr/>
        <p:txBody>
          <a:bodyPr/>
          <a:lstStyle/>
          <a:p>
            <a:fld id="{0410A3DB-164B-4273-9664-BD30E0D67B80}" type="slidenum">
              <a:rPr lang="pt-BR" smtClean="0"/>
              <a:t>‹#›</a:t>
            </a:fld>
            <a:endParaRPr lang="pt-BR"/>
          </a:p>
        </p:txBody>
      </p:sp>
    </p:spTree>
    <p:extLst>
      <p:ext uri="{BB962C8B-B14F-4D97-AF65-F5344CB8AC3E}">
        <p14:creationId xmlns:p14="http://schemas.microsoft.com/office/powerpoint/2010/main" val="2271412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41CC8C-CCD2-4133-BE96-E4A20E95FEC2}"/>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A156A5AE-7BC1-4B51-9949-F0404292AC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47D4E3C9-3954-44D3-92E9-0A30418B0B63}"/>
              </a:ext>
            </a:extLst>
          </p:cNvPr>
          <p:cNvSpPr>
            <a:spLocks noGrp="1"/>
          </p:cNvSpPr>
          <p:nvPr>
            <p:ph type="dt" sz="half" idx="10"/>
          </p:nvPr>
        </p:nvSpPr>
        <p:spPr/>
        <p:txBody>
          <a:bodyPr/>
          <a:lstStyle/>
          <a:p>
            <a:fld id="{56B947C0-253C-4D70-8872-767171C4B311}" type="datetimeFigureOut">
              <a:rPr lang="pt-BR" smtClean="0"/>
              <a:t>04/02/2026</a:t>
            </a:fld>
            <a:endParaRPr lang="pt-BR"/>
          </a:p>
        </p:txBody>
      </p:sp>
      <p:sp>
        <p:nvSpPr>
          <p:cNvPr id="5" name="Espaço Reservado para Rodapé 4">
            <a:extLst>
              <a:ext uri="{FF2B5EF4-FFF2-40B4-BE49-F238E27FC236}">
                <a16:creationId xmlns:a16="http://schemas.microsoft.com/office/drawing/2014/main" id="{B4D98D41-2E19-44DB-93D4-27C32C7F51B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E0D9F70-AF9D-43BB-8358-B671BA1CC6A8}"/>
              </a:ext>
            </a:extLst>
          </p:cNvPr>
          <p:cNvSpPr>
            <a:spLocks noGrp="1"/>
          </p:cNvSpPr>
          <p:nvPr>
            <p:ph type="sldNum" sz="quarter" idx="12"/>
          </p:nvPr>
        </p:nvSpPr>
        <p:spPr/>
        <p:txBody>
          <a:bodyPr/>
          <a:lstStyle/>
          <a:p>
            <a:fld id="{0410A3DB-164B-4273-9664-BD30E0D67B80}" type="slidenum">
              <a:rPr lang="pt-BR" smtClean="0"/>
              <a:t>‹#›</a:t>
            </a:fld>
            <a:endParaRPr lang="pt-BR"/>
          </a:p>
        </p:txBody>
      </p:sp>
    </p:spTree>
    <p:extLst>
      <p:ext uri="{BB962C8B-B14F-4D97-AF65-F5344CB8AC3E}">
        <p14:creationId xmlns:p14="http://schemas.microsoft.com/office/powerpoint/2010/main" val="1947454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8F6E10-BF86-4A4C-A497-484F7AD055D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B5B0D56-FB08-44EA-97E7-8F4F950363F0}"/>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B23276D-F172-4139-9D21-91EB626607D5}"/>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9A7DCFE-D065-418F-B994-A870BCC4102F}"/>
              </a:ext>
            </a:extLst>
          </p:cNvPr>
          <p:cNvSpPr>
            <a:spLocks noGrp="1"/>
          </p:cNvSpPr>
          <p:nvPr>
            <p:ph type="dt" sz="half" idx="10"/>
          </p:nvPr>
        </p:nvSpPr>
        <p:spPr/>
        <p:txBody>
          <a:bodyPr/>
          <a:lstStyle/>
          <a:p>
            <a:fld id="{56B947C0-253C-4D70-8872-767171C4B311}" type="datetimeFigureOut">
              <a:rPr lang="pt-BR" smtClean="0"/>
              <a:t>04/02/2026</a:t>
            </a:fld>
            <a:endParaRPr lang="pt-BR"/>
          </a:p>
        </p:txBody>
      </p:sp>
      <p:sp>
        <p:nvSpPr>
          <p:cNvPr id="6" name="Espaço Reservado para Rodapé 5">
            <a:extLst>
              <a:ext uri="{FF2B5EF4-FFF2-40B4-BE49-F238E27FC236}">
                <a16:creationId xmlns:a16="http://schemas.microsoft.com/office/drawing/2014/main" id="{D4302AC4-5CAD-420F-A93D-55E18461535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6CED24E-945D-47E8-AC03-0F2074B5984F}"/>
              </a:ext>
            </a:extLst>
          </p:cNvPr>
          <p:cNvSpPr>
            <a:spLocks noGrp="1"/>
          </p:cNvSpPr>
          <p:nvPr>
            <p:ph type="sldNum" sz="quarter" idx="12"/>
          </p:nvPr>
        </p:nvSpPr>
        <p:spPr/>
        <p:txBody>
          <a:bodyPr/>
          <a:lstStyle/>
          <a:p>
            <a:fld id="{0410A3DB-164B-4273-9664-BD30E0D67B80}" type="slidenum">
              <a:rPr lang="pt-BR" smtClean="0"/>
              <a:t>‹#›</a:t>
            </a:fld>
            <a:endParaRPr lang="pt-BR"/>
          </a:p>
        </p:txBody>
      </p:sp>
    </p:spTree>
    <p:extLst>
      <p:ext uri="{BB962C8B-B14F-4D97-AF65-F5344CB8AC3E}">
        <p14:creationId xmlns:p14="http://schemas.microsoft.com/office/powerpoint/2010/main" val="3118893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2006EC-2AEC-456B-B4C6-4337743BDA0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E9A05BA-22B3-4C9A-9AEB-304B541DA8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3ACB973B-AEEF-49C2-960F-39A623E07F7A}"/>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1B733833-29CA-4AFC-B3CE-D0B4F1570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19B71539-AF6B-4A2D-A41A-709FE9BAD21E}"/>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FCC7FCF7-4D81-44E6-9031-C4D90E37F639}"/>
              </a:ext>
            </a:extLst>
          </p:cNvPr>
          <p:cNvSpPr>
            <a:spLocks noGrp="1"/>
          </p:cNvSpPr>
          <p:nvPr>
            <p:ph type="dt" sz="half" idx="10"/>
          </p:nvPr>
        </p:nvSpPr>
        <p:spPr/>
        <p:txBody>
          <a:bodyPr/>
          <a:lstStyle/>
          <a:p>
            <a:fld id="{56B947C0-253C-4D70-8872-767171C4B311}" type="datetimeFigureOut">
              <a:rPr lang="pt-BR" smtClean="0"/>
              <a:t>04/02/2026</a:t>
            </a:fld>
            <a:endParaRPr lang="pt-BR"/>
          </a:p>
        </p:txBody>
      </p:sp>
      <p:sp>
        <p:nvSpPr>
          <p:cNvPr id="8" name="Espaço Reservado para Rodapé 7">
            <a:extLst>
              <a:ext uri="{FF2B5EF4-FFF2-40B4-BE49-F238E27FC236}">
                <a16:creationId xmlns:a16="http://schemas.microsoft.com/office/drawing/2014/main" id="{07274F3A-AACF-4BAE-A52A-5840DCB4FC7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B2F0E-69F1-4A3A-B0C4-A656B63C441F}"/>
              </a:ext>
            </a:extLst>
          </p:cNvPr>
          <p:cNvSpPr>
            <a:spLocks noGrp="1"/>
          </p:cNvSpPr>
          <p:nvPr>
            <p:ph type="sldNum" sz="quarter" idx="12"/>
          </p:nvPr>
        </p:nvSpPr>
        <p:spPr/>
        <p:txBody>
          <a:bodyPr/>
          <a:lstStyle/>
          <a:p>
            <a:fld id="{0410A3DB-164B-4273-9664-BD30E0D67B80}" type="slidenum">
              <a:rPr lang="pt-BR" smtClean="0"/>
              <a:t>‹#›</a:t>
            </a:fld>
            <a:endParaRPr lang="pt-BR"/>
          </a:p>
        </p:txBody>
      </p:sp>
    </p:spTree>
    <p:extLst>
      <p:ext uri="{BB962C8B-B14F-4D97-AF65-F5344CB8AC3E}">
        <p14:creationId xmlns:p14="http://schemas.microsoft.com/office/powerpoint/2010/main" val="3449165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76E771-D53D-4AFC-BD24-E046C9CDF3B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6E579E4-429D-4C07-B4E4-93EAC3DD7C50}"/>
              </a:ext>
            </a:extLst>
          </p:cNvPr>
          <p:cNvSpPr>
            <a:spLocks noGrp="1"/>
          </p:cNvSpPr>
          <p:nvPr>
            <p:ph type="dt" sz="half" idx="10"/>
          </p:nvPr>
        </p:nvSpPr>
        <p:spPr/>
        <p:txBody>
          <a:bodyPr/>
          <a:lstStyle/>
          <a:p>
            <a:fld id="{56B947C0-253C-4D70-8872-767171C4B311}" type="datetimeFigureOut">
              <a:rPr lang="pt-BR" smtClean="0"/>
              <a:t>04/02/2026</a:t>
            </a:fld>
            <a:endParaRPr lang="pt-BR"/>
          </a:p>
        </p:txBody>
      </p:sp>
      <p:sp>
        <p:nvSpPr>
          <p:cNvPr id="4" name="Espaço Reservado para Rodapé 3">
            <a:extLst>
              <a:ext uri="{FF2B5EF4-FFF2-40B4-BE49-F238E27FC236}">
                <a16:creationId xmlns:a16="http://schemas.microsoft.com/office/drawing/2014/main" id="{5CEAA21F-F1B9-4D42-B7B6-79004E3746C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F002D67-3172-42D8-86D8-041F042ED294}"/>
              </a:ext>
            </a:extLst>
          </p:cNvPr>
          <p:cNvSpPr>
            <a:spLocks noGrp="1"/>
          </p:cNvSpPr>
          <p:nvPr>
            <p:ph type="sldNum" sz="quarter" idx="12"/>
          </p:nvPr>
        </p:nvSpPr>
        <p:spPr/>
        <p:txBody>
          <a:bodyPr/>
          <a:lstStyle/>
          <a:p>
            <a:fld id="{0410A3DB-164B-4273-9664-BD30E0D67B80}" type="slidenum">
              <a:rPr lang="pt-BR" smtClean="0"/>
              <a:t>‹#›</a:t>
            </a:fld>
            <a:endParaRPr lang="pt-BR"/>
          </a:p>
        </p:txBody>
      </p:sp>
    </p:spTree>
    <p:extLst>
      <p:ext uri="{BB962C8B-B14F-4D97-AF65-F5344CB8AC3E}">
        <p14:creationId xmlns:p14="http://schemas.microsoft.com/office/powerpoint/2010/main" val="3305550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4E6D146-2E6E-4D3F-AC1F-88AF469608CF}"/>
              </a:ext>
            </a:extLst>
          </p:cNvPr>
          <p:cNvSpPr>
            <a:spLocks noGrp="1"/>
          </p:cNvSpPr>
          <p:nvPr>
            <p:ph type="dt" sz="half" idx="10"/>
          </p:nvPr>
        </p:nvSpPr>
        <p:spPr/>
        <p:txBody>
          <a:bodyPr/>
          <a:lstStyle/>
          <a:p>
            <a:fld id="{56B947C0-253C-4D70-8872-767171C4B311}" type="datetimeFigureOut">
              <a:rPr lang="pt-BR" smtClean="0"/>
              <a:t>04/02/2026</a:t>
            </a:fld>
            <a:endParaRPr lang="pt-BR"/>
          </a:p>
        </p:txBody>
      </p:sp>
      <p:sp>
        <p:nvSpPr>
          <p:cNvPr id="3" name="Espaço Reservado para Rodapé 2">
            <a:extLst>
              <a:ext uri="{FF2B5EF4-FFF2-40B4-BE49-F238E27FC236}">
                <a16:creationId xmlns:a16="http://schemas.microsoft.com/office/drawing/2014/main" id="{3E13596D-C682-45A0-9464-BAADFE1431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83875E46-377D-4AC4-806C-E79AF1939CBE}"/>
              </a:ext>
            </a:extLst>
          </p:cNvPr>
          <p:cNvSpPr>
            <a:spLocks noGrp="1"/>
          </p:cNvSpPr>
          <p:nvPr>
            <p:ph type="sldNum" sz="quarter" idx="12"/>
          </p:nvPr>
        </p:nvSpPr>
        <p:spPr/>
        <p:txBody>
          <a:bodyPr/>
          <a:lstStyle/>
          <a:p>
            <a:fld id="{0410A3DB-164B-4273-9664-BD30E0D67B80}" type="slidenum">
              <a:rPr lang="pt-BR" smtClean="0"/>
              <a:t>‹#›</a:t>
            </a:fld>
            <a:endParaRPr lang="pt-BR"/>
          </a:p>
        </p:txBody>
      </p:sp>
    </p:spTree>
    <p:extLst>
      <p:ext uri="{BB962C8B-B14F-4D97-AF65-F5344CB8AC3E}">
        <p14:creationId xmlns:p14="http://schemas.microsoft.com/office/powerpoint/2010/main" val="83559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AB269C-B8E8-4C3B-987E-9C11C90E031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053BC61-5143-4253-BFD0-25737132F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F0AA1EB-2C07-4B05-92B8-95F95D136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20DB6794-2310-478B-8D70-86DD69E41C9D}"/>
              </a:ext>
            </a:extLst>
          </p:cNvPr>
          <p:cNvSpPr>
            <a:spLocks noGrp="1"/>
          </p:cNvSpPr>
          <p:nvPr>
            <p:ph type="dt" sz="half" idx="10"/>
          </p:nvPr>
        </p:nvSpPr>
        <p:spPr/>
        <p:txBody>
          <a:bodyPr/>
          <a:lstStyle/>
          <a:p>
            <a:fld id="{56B947C0-253C-4D70-8872-767171C4B311}" type="datetimeFigureOut">
              <a:rPr lang="pt-BR" smtClean="0"/>
              <a:t>04/02/2026</a:t>
            </a:fld>
            <a:endParaRPr lang="pt-BR"/>
          </a:p>
        </p:txBody>
      </p:sp>
      <p:sp>
        <p:nvSpPr>
          <p:cNvPr id="6" name="Espaço Reservado para Rodapé 5">
            <a:extLst>
              <a:ext uri="{FF2B5EF4-FFF2-40B4-BE49-F238E27FC236}">
                <a16:creationId xmlns:a16="http://schemas.microsoft.com/office/drawing/2014/main" id="{B1DC7745-DE25-4048-9D5A-94F847A997D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3637DA6-0466-4994-A174-53B2D2DD3D91}"/>
              </a:ext>
            </a:extLst>
          </p:cNvPr>
          <p:cNvSpPr>
            <a:spLocks noGrp="1"/>
          </p:cNvSpPr>
          <p:nvPr>
            <p:ph type="sldNum" sz="quarter" idx="12"/>
          </p:nvPr>
        </p:nvSpPr>
        <p:spPr/>
        <p:txBody>
          <a:bodyPr/>
          <a:lstStyle/>
          <a:p>
            <a:fld id="{0410A3DB-164B-4273-9664-BD30E0D67B80}" type="slidenum">
              <a:rPr lang="pt-BR" smtClean="0"/>
              <a:t>‹#›</a:t>
            </a:fld>
            <a:endParaRPr lang="pt-BR"/>
          </a:p>
        </p:txBody>
      </p:sp>
    </p:spTree>
    <p:extLst>
      <p:ext uri="{BB962C8B-B14F-4D97-AF65-F5344CB8AC3E}">
        <p14:creationId xmlns:p14="http://schemas.microsoft.com/office/powerpoint/2010/main" val="2828491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87DE6118-2437-4B30-8E3C-4D2BE6020583}" type="datetimeFigureOut">
              <a:rPr lang="en-US" dirty="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F5AB2-BAB3-4D97-947E-04B9D831E7D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28065A1-257E-4AAC-B814-BEC032229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50A494B-097F-4A47-B195-6D523323E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70AB549F-1F86-4DD1-900F-D239CCC9BF16}"/>
              </a:ext>
            </a:extLst>
          </p:cNvPr>
          <p:cNvSpPr>
            <a:spLocks noGrp="1"/>
          </p:cNvSpPr>
          <p:nvPr>
            <p:ph type="dt" sz="half" idx="10"/>
          </p:nvPr>
        </p:nvSpPr>
        <p:spPr/>
        <p:txBody>
          <a:bodyPr/>
          <a:lstStyle/>
          <a:p>
            <a:fld id="{56B947C0-253C-4D70-8872-767171C4B311}" type="datetimeFigureOut">
              <a:rPr lang="pt-BR" smtClean="0"/>
              <a:t>04/02/2026</a:t>
            </a:fld>
            <a:endParaRPr lang="pt-BR"/>
          </a:p>
        </p:txBody>
      </p:sp>
      <p:sp>
        <p:nvSpPr>
          <p:cNvPr id="6" name="Espaço Reservado para Rodapé 5">
            <a:extLst>
              <a:ext uri="{FF2B5EF4-FFF2-40B4-BE49-F238E27FC236}">
                <a16:creationId xmlns:a16="http://schemas.microsoft.com/office/drawing/2014/main" id="{9FEA2C68-114E-4CA2-870C-5C0B70702FD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1FB5F7B-AF20-465F-ABCF-F70506A1F254}"/>
              </a:ext>
            </a:extLst>
          </p:cNvPr>
          <p:cNvSpPr>
            <a:spLocks noGrp="1"/>
          </p:cNvSpPr>
          <p:nvPr>
            <p:ph type="sldNum" sz="quarter" idx="12"/>
          </p:nvPr>
        </p:nvSpPr>
        <p:spPr/>
        <p:txBody>
          <a:bodyPr/>
          <a:lstStyle/>
          <a:p>
            <a:fld id="{0410A3DB-164B-4273-9664-BD30E0D67B80}" type="slidenum">
              <a:rPr lang="pt-BR" smtClean="0"/>
              <a:t>‹#›</a:t>
            </a:fld>
            <a:endParaRPr lang="pt-BR"/>
          </a:p>
        </p:txBody>
      </p:sp>
    </p:spTree>
    <p:extLst>
      <p:ext uri="{BB962C8B-B14F-4D97-AF65-F5344CB8AC3E}">
        <p14:creationId xmlns:p14="http://schemas.microsoft.com/office/powerpoint/2010/main" val="4134449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19CFEA-DD04-4FEA-9D81-EFECBF21130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54E2AD2-2135-420A-A7BE-0470B9225BD9}"/>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4D7161A-0554-4A8F-90FB-CA22A68CB49C}"/>
              </a:ext>
            </a:extLst>
          </p:cNvPr>
          <p:cNvSpPr>
            <a:spLocks noGrp="1"/>
          </p:cNvSpPr>
          <p:nvPr>
            <p:ph type="dt" sz="half" idx="10"/>
          </p:nvPr>
        </p:nvSpPr>
        <p:spPr/>
        <p:txBody>
          <a:bodyPr/>
          <a:lstStyle/>
          <a:p>
            <a:fld id="{56B947C0-253C-4D70-8872-767171C4B311}" type="datetimeFigureOut">
              <a:rPr lang="pt-BR" smtClean="0"/>
              <a:t>04/02/2026</a:t>
            </a:fld>
            <a:endParaRPr lang="pt-BR"/>
          </a:p>
        </p:txBody>
      </p:sp>
      <p:sp>
        <p:nvSpPr>
          <p:cNvPr id="5" name="Espaço Reservado para Rodapé 4">
            <a:extLst>
              <a:ext uri="{FF2B5EF4-FFF2-40B4-BE49-F238E27FC236}">
                <a16:creationId xmlns:a16="http://schemas.microsoft.com/office/drawing/2014/main" id="{62661CE0-57D2-4D0B-8AD5-0B520195A3B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2F6DA08-2915-4364-B66B-76134804E551}"/>
              </a:ext>
            </a:extLst>
          </p:cNvPr>
          <p:cNvSpPr>
            <a:spLocks noGrp="1"/>
          </p:cNvSpPr>
          <p:nvPr>
            <p:ph type="sldNum" sz="quarter" idx="12"/>
          </p:nvPr>
        </p:nvSpPr>
        <p:spPr/>
        <p:txBody>
          <a:bodyPr/>
          <a:lstStyle/>
          <a:p>
            <a:fld id="{0410A3DB-164B-4273-9664-BD30E0D67B80}" type="slidenum">
              <a:rPr lang="pt-BR" smtClean="0"/>
              <a:t>‹#›</a:t>
            </a:fld>
            <a:endParaRPr lang="pt-BR"/>
          </a:p>
        </p:txBody>
      </p:sp>
    </p:spTree>
    <p:extLst>
      <p:ext uri="{BB962C8B-B14F-4D97-AF65-F5344CB8AC3E}">
        <p14:creationId xmlns:p14="http://schemas.microsoft.com/office/powerpoint/2010/main" val="1476681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613DA6-F770-406B-9D29-CBE01F8CA250}"/>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A353C69-9386-4DE3-9450-45CAD6237E18}"/>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F93545F-83D5-44A4-AEB7-1BCEDC509BA1}"/>
              </a:ext>
            </a:extLst>
          </p:cNvPr>
          <p:cNvSpPr>
            <a:spLocks noGrp="1"/>
          </p:cNvSpPr>
          <p:nvPr>
            <p:ph type="dt" sz="half" idx="10"/>
          </p:nvPr>
        </p:nvSpPr>
        <p:spPr/>
        <p:txBody>
          <a:bodyPr/>
          <a:lstStyle/>
          <a:p>
            <a:fld id="{56B947C0-253C-4D70-8872-767171C4B311}" type="datetimeFigureOut">
              <a:rPr lang="pt-BR" smtClean="0"/>
              <a:t>04/02/2026</a:t>
            </a:fld>
            <a:endParaRPr lang="pt-BR"/>
          </a:p>
        </p:txBody>
      </p:sp>
      <p:sp>
        <p:nvSpPr>
          <p:cNvPr id="5" name="Espaço Reservado para Rodapé 4">
            <a:extLst>
              <a:ext uri="{FF2B5EF4-FFF2-40B4-BE49-F238E27FC236}">
                <a16:creationId xmlns:a16="http://schemas.microsoft.com/office/drawing/2014/main" id="{34A17344-D2D6-479E-AA5B-77D686898F0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82798DE-3DD7-48F3-8F9C-1F9903BFE4CB}"/>
              </a:ext>
            </a:extLst>
          </p:cNvPr>
          <p:cNvSpPr>
            <a:spLocks noGrp="1"/>
          </p:cNvSpPr>
          <p:nvPr>
            <p:ph type="sldNum" sz="quarter" idx="12"/>
          </p:nvPr>
        </p:nvSpPr>
        <p:spPr/>
        <p:txBody>
          <a:bodyPr/>
          <a:lstStyle/>
          <a:p>
            <a:fld id="{0410A3DB-164B-4273-9664-BD30E0D67B80}" type="slidenum">
              <a:rPr lang="pt-BR" smtClean="0"/>
              <a:t>‹#›</a:t>
            </a:fld>
            <a:endParaRPr lang="pt-BR"/>
          </a:p>
        </p:txBody>
      </p:sp>
    </p:spTree>
    <p:extLst>
      <p:ext uri="{BB962C8B-B14F-4D97-AF65-F5344CB8AC3E}">
        <p14:creationId xmlns:p14="http://schemas.microsoft.com/office/powerpoint/2010/main" val="2139210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F65D-1D10-4111-4DC6-DA3545EA6E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5A576CA6-A54C-CEA2-DA8F-D6F6CEA71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EFEEA32A-FE4D-802B-E784-4DE6393A3E86}"/>
              </a:ext>
            </a:extLst>
          </p:cNvPr>
          <p:cNvSpPr>
            <a:spLocks noGrp="1"/>
          </p:cNvSpPr>
          <p:nvPr>
            <p:ph type="dt" sz="half" idx="10"/>
          </p:nvPr>
        </p:nvSpPr>
        <p:spPr/>
        <p:txBody>
          <a:bodyPr/>
          <a:lstStyle/>
          <a:p>
            <a:fld id="{B51D5FAD-077C-4205-BA6A-510BB527DC5D}" type="datetimeFigureOut">
              <a:rPr lang="pt-BR" smtClean="0"/>
              <a:t>04/02/2026</a:t>
            </a:fld>
            <a:endParaRPr lang="pt-BR"/>
          </a:p>
        </p:txBody>
      </p:sp>
      <p:sp>
        <p:nvSpPr>
          <p:cNvPr id="5" name="Footer Placeholder 4">
            <a:extLst>
              <a:ext uri="{FF2B5EF4-FFF2-40B4-BE49-F238E27FC236}">
                <a16:creationId xmlns:a16="http://schemas.microsoft.com/office/drawing/2014/main" id="{2CC8C60F-DF7C-A8C1-DBB9-07FEED91C6A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DA4D0B5A-5A54-C10D-92FE-0183A4DC3B1D}"/>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4004097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4754-8E0F-69E2-262F-BA8D7125F17E}"/>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3C8EEA12-0885-3F9C-CAB1-E61586B765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B17F0C25-7761-102F-95C6-21E154A8E782}"/>
              </a:ext>
            </a:extLst>
          </p:cNvPr>
          <p:cNvSpPr>
            <a:spLocks noGrp="1"/>
          </p:cNvSpPr>
          <p:nvPr>
            <p:ph type="dt" sz="half" idx="10"/>
          </p:nvPr>
        </p:nvSpPr>
        <p:spPr/>
        <p:txBody>
          <a:bodyPr/>
          <a:lstStyle/>
          <a:p>
            <a:fld id="{B51D5FAD-077C-4205-BA6A-510BB527DC5D}" type="datetimeFigureOut">
              <a:rPr lang="pt-BR" smtClean="0"/>
              <a:t>04/02/2026</a:t>
            </a:fld>
            <a:endParaRPr lang="pt-BR"/>
          </a:p>
        </p:txBody>
      </p:sp>
      <p:sp>
        <p:nvSpPr>
          <p:cNvPr id="5" name="Footer Placeholder 4">
            <a:extLst>
              <a:ext uri="{FF2B5EF4-FFF2-40B4-BE49-F238E27FC236}">
                <a16:creationId xmlns:a16="http://schemas.microsoft.com/office/drawing/2014/main" id="{FDCD850B-8AD8-92F6-07B5-A4406BB5DFB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554BD48-D0C1-2B0D-41F2-9197B15E5291}"/>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1491087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27E8D-1DD7-67E1-9253-A9AA3D6635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7BF6814A-12CB-E112-71FD-0BE59E0A1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DB99F8-74DE-E1E7-A5CA-531CC7F82BEB}"/>
              </a:ext>
            </a:extLst>
          </p:cNvPr>
          <p:cNvSpPr>
            <a:spLocks noGrp="1"/>
          </p:cNvSpPr>
          <p:nvPr>
            <p:ph type="dt" sz="half" idx="10"/>
          </p:nvPr>
        </p:nvSpPr>
        <p:spPr/>
        <p:txBody>
          <a:bodyPr/>
          <a:lstStyle/>
          <a:p>
            <a:fld id="{B51D5FAD-077C-4205-BA6A-510BB527DC5D}" type="datetimeFigureOut">
              <a:rPr lang="pt-BR" smtClean="0"/>
              <a:t>04/02/2026</a:t>
            </a:fld>
            <a:endParaRPr lang="pt-BR"/>
          </a:p>
        </p:txBody>
      </p:sp>
      <p:sp>
        <p:nvSpPr>
          <p:cNvPr id="5" name="Footer Placeholder 4">
            <a:extLst>
              <a:ext uri="{FF2B5EF4-FFF2-40B4-BE49-F238E27FC236}">
                <a16:creationId xmlns:a16="http://schemas.microsoft.com/office/drawing/2014/main" id="{999D80F3-8185-3335-0DDB-0308F7E726A4}"/>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2F895853-D0E6-1463-B8EE-189AA30013E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905706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6AED-1D19-4A06-C406-0CDC509C3DD6}"/>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D03DBFE3-5343-E8E2-6BD6-B4F533EDA1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7380B742-3E96-50A4-FE99-FB87DC4E2A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65774DA6-9787-830E-1BAA-45A611369DC6}"/>
              </a:ext>
            </a:extLst>
          </p:cNvPr>
          <p:cNvSpPr>
            <a:spLocks noGrp="1"/>
          </p:cNvSpPr>
          <p:nvPr>
            <p:ph type="dt" sz="half" idx="10"/>
          </p:nvPr>
        </p:nvSpPr>
        <p:spPr/>
        <p:txBody>
          <a:bodyPr/>
          <a:lstStyle/>
          <a:p>
            <a:fld id="{B51D5FAD-077C-4205-BA6A-510BB527DC5D}" type="datetimeFigureOut">
              <a:rPr lang="pt-BR" smtClean="0"/>
              <a:t>04/02/2026</a:t>
            </a:fld>
            <a:endParaRPr lang="pt-BR"/>
          </a:p>
        </p:txBody>
      </p:sp>
      <p:sp>
        <p:nvSpPr>
          <p:cNvPr id="6" name="Footer Placeholder 5">
            <a:extLst>
              <a:ext uri="{FF2B5EF4-FFF2-40B4-BE49-F238E27FC236}">
                <a16:creationId xmlns:a16="http://schemas.microsoft.com/office/drawing/2014/main" id="{1E0960EC-F466-8C92-124C-CB8315D623E5}"/>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E0B66797-7840-F356-8A1C-FE0BE7D4498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1915448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CC1E-581E-8073-9926-BD3A0B6B828F}"/>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9E4E9EBC-2CC5-40C7-F589-5025C9444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AAEBAD-0E2D-B659-8FDF-9D685A9D6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AFC5DD7E-C72A-312B-3D35-D3723AED7A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C4650-BB3D-820A-157E-E50F7C5AA3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01BC30F8-C9A8-B333-87C1-B4EB7506DC2B}"/>
              </a:ext>
            </a:extLst>
          </p:cNvPr>
          <p:cNvSpPr>
            <a:spLocks noGrp="1"/>
          </p:cNvSpPr>
          <p:nvPr>
            <p:ph type="dt" sz="half" idx="10"/>
          </p:nvPr>
        </p:nvSpPr>
        <p:spPr/>
        <p:txBody>
          <a:bodyPr/>
          <a:lstStyle/>
          <a:p>
            <a:fld id="{B51D5FAD-077C-4205-BA6A-510BB527DC5D}" type="datetimeFigureOut">
              <a:rPr lang="pt-BR" smtClean="0"/>
              <a:t>04/02/2026</a:t>
            </a:fld>
            <a:endParaRPr lang="pt-BR"/>
          </a:p>
        </p:txBody>
      </p:sp>
      <p:sp>
        <p:nvSpPr>
          <p:cNvPr id="8" name="Footer Placeholder 7">
            <a:extLst>
              <a:ext uri="{FF2B5EF4-FFF2-40B4-BE49-F238E27FC236}">
                <a16:creationId xmlns:a16="http://schemas.microsoft.com/office/drawing/2014/main" id="{1E4ABD5D-CED8-D640-CC3D-88E4F404DFFF}"/>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2F327C2B-5718-F9AB-1CFB-ACD537AC4BB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882490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96F5-2D47-140C-367F-A8C1E966DF3D}"/>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B3359DE4-A29E-A6DA-D992-669CA21D7315}"/>
              </a:ext>
            </a:extLst>
          </p:cNvPr>
          <p:cNvSpPr>
            <a:spLocks noGrp="1"/>
          </p:cNvSpPr>
          <p:nvPr>
            <p:ph type="dt" sz="half" idx="10"/>
          </p:nvPr>
        </p:nvSpPr>
        <p:spPr/>
        <p:txBody>
          <a:bodyPr/>
          <a:lstStyle/>
          <a:p>
            <a:fld id="{B51D5FAD-077C-4205-BA6A-510BB527DC5D}" type="datetimeFigureOut">
              <a:rPr lang="pt-BR" smtClean="0"/>
              <a:t>04/02/2026</a:t>
            </a:fld>
            <a:endParaRPr lang="pt-BR"/>
          </a:p>
        </p:txBody>
      </p:sp>
      <p:sp>
        <p:nvSpPr>
          <p:cNvPr id="4" name="Footer Placeholder 3">
            <a:extLst>
              <a:ext uri="{FF2B5EF4-FFF2-40B4-BE49-F238E27FC236}">
                <a16:creationId xmlns:a16="http://schemas.microsoft.com/office/drawing/2014/main" id="{98D6E123-55FC-9804-9A94-5A4AA3D3E50B}"/>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94285F1B-2B22-02C0-1A18-5E89FEFD9D03}"/>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555000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08915-C466-08B3-DE95-66A5A8D8FD7D}"/>
              </a:ext>
            </a:extLst>
          </p:cNvPr>
          <p:cNvSpPr>
            <a:spLocks noGrp="1"/>
          </p:cNvSpPr>
          <p:nvPr>
            <p:ph type="dt" sz="half" idx="10"/>
          </p:nvPr>
        </p:nvSpPr>
        <p:spPr/>
        <p:txBody>
          <a:bodyPr/>
          <a:lstStyle/>
          <a:p>
            <a:fld id="{B51D5FAD-077C-4205-BA6A-510BB527DC5D}" type="datetimeFigureOut">
              <a:rPr lang="pt-BR" smtClean="0"/>
              <a:t>04/02/2026</a:t>
            </a:fld>
            <a:endParaRPr lang="pt-BR"/>
          </a:p>
        </p:txBody>
      </p:sp>
      <p:sp>
        <p:nvSpPr>
          <p:cNvPr id="3" name="Footer Placeholder 2">
            <a:extLst>
              <a:ext uri="{FF2B5EF4-FFF2-40B4-BE49-F238E27FC236}">
                <a16:creationId xmlns:a16="http://schemas.microsoft.com/office/drawing/2014/main" id="{9310315C-A5EB-AD48-7A6F-D27A10BBCFE6}"/>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5BC10093-936D-3BEE-B3C2-AB45F05A0C0A}"/>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3782374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pt-BR"/>
              <a:t>Clique para editar o título mestre</a:t>
            </a:r>
            <a:endParaRPr lang="en-US"/>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2/4/2026</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5BD0-5E20-9FF6-59A5-90B878CB8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0A6A3B90-D987-2A32-B565-56BD45886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53F5D7A8-1A55-E64B-1D22-95375F123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ACFA8-A60C-DC49-5A7F-2B93154DE13B}"/>
              </a:ext>
            </a:extLst>
          </p:cNvPr>
          <p:cNvSpPr>
            <a:spLocks noGrp="1"/>
          </p:cNvSpPr>
          <p:nvPr>
            <p:ph type="dt" sz="half" idx="10"/>
          </p:nvPr>
        </p:nvSpPr>
        <p:spPr/>
        <p:txBody>
          <a:bodyPr/>
          <a:lstStyle/>
          <a:p>
            <a:fld id="{B51D5FAD-077C-4205-BA6A-510BB527DC5D}" type="datetimeFigureOut">
              <a:rPr lang="pt-BR" smtClean="0"/>
              <a:t>04/02/2026</a:t>
            </a:fld>
            <a:endParaRPr lang="pt-BR"/>
          </a:p>
        </p:txBody>
      </p:sp>
      <p:sp>
        <p:nvSpPr>
          <p:cNvPr id="6" name="Footer Placeholder 5">
            <a:extLst>
              <a:ext uri="{FF2B5EF4-FFF2-40B4-BE49-F238E27FC236}">
                <a16:creationId xmlns:a16="http://schemas.microsoft.com/office/drawing/2014/main" id="{36326F39-8E0E-7DC6-0147-291E407D6E5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3099356C-0428-117B-DD31-4A9D8625B91F}"/>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434433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C268-DC05-7881-66E2-FCE99F7C1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283EEF56-8F94-ABB1-3682-CC09BBA4B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581D5BAB-6354-A72A-B14A-C59533367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BD60CF-22FF-A077-073B-E6353F080A7D}"/>
              </a:ext>
            </a:extLst>
          </p:cNvPr>
          <p:cNvSpPr>
            <a:spLocks noGrp="1"/>
          </p:cNvSpPr>
          <p:nvPr>
            <p:ph type="dt" sz="half" idx="10"/>
          </p:nvPr>
        </p:nvSpPr>
        <p:spPr/>
        <p:txBody>
          <a:bodyPr/>
          <a:lstStyle/>
          <a:p>
            <a:fld id="{B51D5FAD-077C-4205-BA6A-510BB527DC5D}" type="datetimeFigureOut">
              <a:rPr lang="pt-BR" smtClean="0"/>
              <a:t>04/02/2026</a:t>
            </a:fld>
            <a:endParaRPr lang="pt-BR"/>
          </a:p>
        </p:txBody>
      </p:sp>
      <p:sp>
        <p:nvSpPr>
          <p:cNvPr id="6" name="Footer Placeholder 5">
            <a:extLst>
              <a:ext uri="{FF2B5EF4-FFF2-40B4-BE49-F238E27FC236}">
                <a16:creationId xmlns:a16="http://schemas.microsoft.com/office/drawing/2014/main" id="{1DE3FD19-A1B4-5793-A91E-E7EF5B07749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48DD9908-4807-D935-EBDE-FDF68D7ECA21}"/>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203642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3C7E-2ACC-871F-19A3-B2574CEE2DFE}"/>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7A1C25A-B79C-7717-FF53-D0DE57F757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02BE98EB-00FC-FF94-64B4-CE94087B0922}"/>
              </a:ext>
            </a:extLst>
          </p:cNvPr>
          <p:cNvSpPr>
            <a:spLocks noGrp="1"/>
          </p:cNvSpPr>
          <p:nvPr>
            <p:ph type="dt" sz="half" idx="10"/>
          </p:nvPr>
        </p:nvSpPr>
        <p:spPr/>
        <p:txBody>
          <a:bodyPr/>
          <a:lstStyle/>
          <a:p>
            <a:fld id="{B51D5FAD-077C-4205-BA6A-510BB527DC5D}" type="datetimeFigureOut">
              <a:rPr lang="pt-BR" smtClean="0"/>
              <a:t>04/02/2026</a:t>
            </a:fld>
            <a:endParaRPr lang="pt-BR"/>
          </a:p>
        </p:txBody>
      </p:sp>
      <p:sp>
        <p:nvSpPr>
          <p:cNvPr id="5" name="Footer Placeholder 4">
            <a:extLst>
              <a:ext uri="{FF2B5EF4-FFF2-40B4-BE49-F238E27FC236}">
                <a16:creationId xmlns:a16="http://schemas.microsoft.com/office/drawing/2014/main" id="{838C5C10-77BF-F092-68D5-458EBA6A211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B1D97227-A059-BAF6-D4E2-EA80FA93687F}"/>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791793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C051B-D80F-CA80-D98F-E8ADFB27D2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5AD3507-5AFE-A425-CDB3-CC9A60ECA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5EECC9E8-514D-1F1E-5A2B-8C5E5BD3D473}"/>
              </a:ext>
            </a:extLst>
          </p:cNvPr>
          <p:cNvSpPr>
            <a:spLocks noGrp="1"/>
          </p:cNvSpPr>
          <p:nvPr>
            <p:ph type="dt" sz="half" idx="10"/>
          </p:nvPr>
        </p:nvSpPr>
        <p:spPr/>
        <p:txBody>
          <a:bodyPr/>
          <a:lstStyle/>
          <a:p>
            <a:fld id="{B51D5FAD-077C-4205-BA6A-510BB527DC5D}" type="datetimeFigureOut">
              <a:rPr lang="pt-BR" smtClean="0"/>
              <a:t>04/02/2026</a:t>
            </a:fld>
            <a:endParaRPr lang="pt-BR"/>
          </a:p>
        </p:txBody>
      </p:sp>
      <p:sp>
        <p:nvSpPr>
          <p:cNvPr id="5" name="Footer Placeholder 4">
            <a:extLst>
              <a:ext uri="{FF2B5EF4-FFF2-40B4-BE49-F238E27FC236}">
                <a16:creationId xmlns:a16="http://schemas.microsoft.com/office/drawing/2014/main" id="{FFB8910C-041A-07FC-99B7-EA170BD6A5F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EA295CAD-988E-C106-1B56-5B4BCB3E1F86}"/>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3779740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704" y="2129731"/>
            <a:ext cx="10362595" cy="1470422"/>
          </a:xfrm>
        </p:spPr>
        <p:txBody>
          <a:bodyPr/>
          <a:lstStyle/>
          <a:p>
            <a:r>
              <a:rPr lang="en-US"/>
              <a:t>Click to edit Master title style</a:t>
            </a:r>
          </a:p>
        </p:txBody>
      </p:sp>
      <p:sp>
        <p:nvSpPr>
          <p:cNvPr id="3" name="Subtitle 2"/>
          <p:cNvSpPr>
            <a:spLocks noGrp="1"/>
          </p:cNvSpPr>
          <p:nvPr>
            <p:ph type="subTitle" idx="1"/>
          </p:nvPr>
        </p:nvSpPr>
        <p:spPr>
          <a:xfrm>
            <a:off x="1829405" y="3885904"/>
            <a:ext cx="8533190" cy="1753195"/>
          </a:xfrm>
        </p:spPr>
        <p:txBody>
          <a:bodyPr/>
          <a:lstStyle>
            <a:lvl1pPr marL="0" indent="0" algn="ctr">
              <a:buNone/>
              <a:defRPr/>
            </a:lvl1pPr>
            <a:lvl2pPr marL="428625" indent="0" algn="ctr">
              <a:buNone/>
              <a:defRPr/>
            </a:lvl2pPr>
            <a:lvl3pPr marL="857250" indent="0" algn="ctr">
              <a:buNone/>
              <a:defRPr/>
            </a:lvl3pPr>
            <a:lvl4pPr marL="1285875" indent="0" algn="ctr">
              <a:buNone/>
              <a:defRPr/>
            </a:lvl4pPr>
            <a:lvl5pPr marL="1714500" indent="0" algn="ctr">
              <a:buNone/>
              <a:defRPr/>
            </a:lvl5pPr>
            <a:lvl6pPr marL="2143125" indent="0" algn="ctr">
              <a:buNone/>
              <a:defRPr/>
            </a:lvl6pPr>
            <a:lvl7pPr marL="2571750" indent="0" algn="ctr">
              <a:buNone/>
              <a:defRPr/>
            </a:lvl7pPr>
            <a:lvl8pPr marL="3000375" indent="0" algn="ctr">
              <a:buNone/>
              <a:defRPr/>
            </a:lvl8pPr>
            <a:lvl9pPr marL="34290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BE3E45-3B36-4A13-992C-3CAB819FD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189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F9369-D1BB-4016-9B22-B15FF1FC62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67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801"/>
            <a:ext cx="10362595" cy="1361777"/>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6" y="2906613"/>
            <a:ext cx="10362595" cy="1500188"/>
          </a:xfrm>
        </p:spPr>
        <p:txBody>
          <a:bodyPr anchor="b"/>
          <a:lstStyle>
            <a:lvl1pPr marL="0" indent="0">
              <a:buNone/>
              <a:defRPr sz="1875"/>
            </a:lvl1pPr>
            <a:lvl2pPr marL="428625" indent="0">
              <a:buNone/>
              <a:defRPr sz="1688"/>
            </a:lvl2pPr>
            <a:lvl3pPr marL="857250" indent="0">
              <a:buNone/>
              <a:defRPr sz="1500"/>
            </a:lvl3pPr>
            <a:lvl4pPr marL="1285875" indent="0">
              <a:buNone/>
              <a:defRPr sz="1313"/>
            </a:lvl4pPr>
            <a:lvl5pPr marL="1714500" indent="0">
              <a:buNone/>
              <a:defRPr sz="1313"/>
            </a:lvl5pPr>
            <a:lvl6pPr marL="2143125" indent="0">
              <a:buNone/>
              <a:defRPr sz="1313"/>
            </a:lvl6pPr>
            <a:lvl7pPr marL="2571750" indent="0">
              <a:buNone/>
              <a:defRPr sz="1313"/>
            </a:lvl7pPr>
            <a:lvl8pPr marL="3000375" indent="0">
              <a:buNone/>
              <a:defRPr sz="1313"/>
            </a:lvl8pPr>
            <a:lvl9pPr marL="3429000" indent="0">
              <a:buNone/>
              <a:defRPr sz="1313"/>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B07C03-E679-4331-9C17-2A04537333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692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299" y="1599904"/>
            <a:ext cx="5414130" cy="4525863"/>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8573" y="1599904"/>
            <a:ext cx="5414131" cy="4525863"/>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BDFAAE-F1A7-4A77-AFF7-BBBBCE36A6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1073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299" y="1534420"/>
            <a:ext cx="5386917" cy="639961"/>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609299" y="2174380"/>
            <a:ext cx="5386917" cy="3951386"/>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63" y="1534420"/>
            <a:ext cx="5389942" cy="639961"/>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2763" y="2174380"/>
            <a:ext cx="5389942" cy="3951386"/>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50106D-AA42-489E-B105-16213F416B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747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6FDA204-77DD-4384-B6C2-C146B388E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7693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pt-BR"/>
              <a:t>Clique para editar o título mestre</a:t>
            </a:r>
            <a:endParaRPr lang="en-US"/>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87DE6118-2437-4B30-8E3C-4D2BE6020583}" type="datetimeFigureOut">
              <a:rPr lang="en-US" dirty="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A205AB-99DF-44B0-AE3A-F52CC3ED6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521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298" y="272357"/>
            <a:ext cx="4011084" cy="1162347"/>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7037" y="272357"/>
            <a:ext cx="6815667" cy="5853410"/>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298" y="1434703"/>
            <a:ext cx="4011084" cy="4691063"/>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BD2B89-09B0-4BF5-9786-D38EE219EC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275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324" y="4801195"/>
            <a:ext cx="7314595" cy="56554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90324" y="613172"/>
            <a:ext cx="7314595" cy="4115098"/>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endParaRPr lang="en-US" noProof="0"/>
          </a:p>
        </p:txBody>
      </p:sp>
      <p:sp>
        <p:nvSpPr>
          <p:cNvPr id="4" name="Text Placeholder 3"/>
          <p:cNvSpPr>
            <a:spLocks noGrp="1"/>
          </p:cNvSpPr>
          <p:nvPr>
            <p:ph type="body" sz="half" idx="2"/>
          </p:nvPr>
        </p:nvSpPr>
        <p:spPr>
          <a:xfrm>
            <a:off x="2390324" y="5366743"/>
            <a:ext cx="7314595" cy="805161"/>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1EDF8D-2CDF-4ACE-832E-6B69B17DC5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606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41750C-2954-4F95-952E-E44B3901E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779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0110" y="275333"/>
            <a:ext cx="2742595" cy="58504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298" y="275333"/>
            <a:ext cx="8085667" cy="58504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D9797C-36EF-429E-A4B6-780A1644C5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201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704" y="2129731"/>
            <a:ext cx="10362595" cy="1470422"/>
          </a:xfrm>
        </p:spPr>
        <p:txBody>
          <a:bodyPr/>
          <a:lstStyle/>
          <a:p>
            <a:r>
              <a:rPr lang="en-US"/>
              <a:t>Click to edit Master title style</a:t>
            </a:r>
          </a:p>
        </p:txBody>
      </p:sp>
      <p:sp>
        <p:nvSpPr>
          <p:cNvPr id="3" name="Subtitle 2"/>
          <p:cNvSpPr>
            <a:spLocks noGrp="1"/>
          </p:cNvSpPr>
          <p:nvPr>
            <p:ph type="subTitle" idx="1"/>
          </p:nvPr>
        </p:nvSpPr>
        <p:spPr>
          <a:xfrm>
            <a:off x="1829405" y="3885904"/>
            <a:ext cx="8533190" cy="1753195"/>
          </a:xfrm>
        </p:spPr>
        <p:txBody>
          <a:bodyPr/>
          <a:lstStyle>
            <a:lvl1pPr marL="0" indent="0" algn="ctr">
              <a:buNone/>
              <a:defRPr/>
            </a:lvl1pPr>
            <a:lvl2pPr marL="428625" indent="0" algn="ctr">
              <a:buNone/>
              <a:defRPr/>
            </a:lvl2pPr>
            <a:lvl3pPr marL="857250" indent="0" algn="ctr">
              <a:buNone/>
              <a:defRPr/>
            </a:lvl3pPr>
            <a:lvl4pPr marL="1285875" indent="0" algn="ctr">
              <a:buNone/>
              <a:defRPr/>
            </a:lvl4pPr>
            <a:lvl5pPr marL="1714500" indent="0" algn="ctr">
              <a:buNone/>
              <a:defRPr/>
            </a:lvl5pPr>
            <a:lvl6pPr marL="2143125" indent="0" algn="ctr">
              <a:buNone/>
              <a:defRPr/>
            </a:lvl6pPr>
            <a:lvl7pPr marL="2571750" indent="0" algn="ctr">
              <a:buNone/>
              <a:defRPr/>
            </a:lvl7pPr>
            <a:lvl8pPr marL="3000375" indent="0" algn="ctr">
              <a:buNone/>
              <a:defRPr/>
            </a:lvl8pPr>
            <a:lvl9pPr marL="34290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BE3E45-3B36-4A13-992C-3CAB819FD1FA}" type="slidenum">
              <a:rPr lang="en-US"/>
              <a:pPr>
                <a:defRPr/>
              </a:pPr>
              <a:t>‹#›</a:t>
            </a:fld>
            <a:endParaRPr lang="en-US"/>
          </a:p>
        </p:txBody>
      </p:sp>
    </p:spTree>
    <p:extLst>
      <p:ext uri="{BB962C8B-B14F-4D97-AF65-F5344CB8AC3E}">
        <p14:creationId xmlns:p14="http://schemas.microsoft.com/office/powerpoint/2010/main" val="1974398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CF9369-D1BB-4016-9B22-B15FF1FC6246}" type="slidenum">
              <a:rPr lang="en-US"/>
              <a:pPr>
                <a:defRPr/>
              </a:pPr>
              <a:t>‹#›</a:t>
            </a:fld>
            <a:endParaRPr lang="en-US"/>
          </a:p>
        </p:txBody>
      </p:sp>
    </p:spTree>
    <p:extLst>
      <p:ext uri="{BB962C8B-B14F-4D97-AF65-F5344CB8AC3E}">
        <p14:creationId xmlns:p14="http://schemas.microsoft.com/office/powerpoint/2010/main" val="6272196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801"/>
            <a:ext cx="10362595" cy="1361777"/>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6" y="2906613"/>
            <a:ext cx="10362595" cy="1500188"/>
          </a:xfrm>
        </p:spPr>
        <p:txBody>
          <a:bodyPr anchor="b"/>
          <a:lstStyle>
            <a:lvl1pPr marL="0" indent="0">
              <a:buNone/>
              <a:defRPr sz="1875"/>
            </a:lvl1pPr>
            <a:lvl2pPr marL="428625" indent="0">
              <a:buNone/>
              <a:defRPr sz="1688"/>
            </a:lvl2pPr>
            <a:lvl3pPr marL="857250" indent="0">
              <a:buNone/>
              <a:defRPr sz="1500"/>
            </a:lvl3pPr>
            <a:lvl4pPr marL="1285875" indent="0">
              <a:buNone/>
              <a:defRPr sz="1313"/>
            </a:lvl4pPr>
            <a:lvl5pPr marL="1714500" indent="0">
              <a:buNone/>
              <a:defRPr sz="1313"/>
            </a:lvl5pPr>
            <a:lvl6pPr marL="2143125" indent="0">
              <a:buNone/>
              <a:defRPr sz="1313"/>
            </a:lvl6pPr>
            <a:lvl7pPr marL="2571750" indent="0">
              <a:buNone/>
              <a:defRPr sz="1313"/>
            </a:lvl7pPr>
            <a:lvl8pPr marL="3000375" indent="0">
              <a:buNone/>
              <a:defRPr sz="1313"/>
            </a:lvl8pPr>
            <a:lvl9pPr marL="3429000" indent="0">
              <a:buNone/>
              <a:defRPr sz="1313"/>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B07C03-E679-4331-9C17-2A04537333DD}" type="slidenum">
              <a:rPr lang="en-US"/>
              <a:pPr>
                <a:defRPr/>
              </a:pPr>
              <a:t>‹#›</a:t>
            </a:fld>
            <a:endParaRPr lang="en-US"/>
          </a:p>
        </p:txBody>
      </p:sp>
    </p:spTree>
    <p:extLst>
      <p:ext uri="{BB962C8B-B14F-4D97-AF65-F5344CB8AC3E}">
        <p14:creationId xmlns:p14="http://schemas.microsoft.com/office/powerpoint/2010/main" val="887054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299" y="1599904"/>
            <a:ext cx="5414130" cy="4525863"/>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8573" y="1599904"/>
            <a:ext cx="5414131" cy="4525863"/>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BDFAAE-F1A7-4A77-AFF7-BBBBCE36A686}" type="slidenum">
              <a:rPr lang="en-US"/>
              <a:pPr>
                <a:defRPr/>
              </a:pPr>
              <a:t>‹#›</a:t>
            </a:fld>
            <a:endParaRPr lang="en-US"/>
          </a:p>
        </p:txBody>
      </p:sp>
    </p:spTree>
    <p:extLst>
      <p:ext uri="{BB962C8B-B14F-4D97-AF65-F5344CB8AC3E}">
        <p14:creationId xmlns:p14="http://schemas.microsoft.com/office/powerpoint/2010/main" val="4472996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299" y="1534420"/>
            <a:ext cx="5386917" cy="639961"/>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609299" y="2174380"/>
            <a:ext cx="5386917" cy="3951386"/>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63" y="1534420"/>
            <a:ext cx="5389942" cy="639961"/>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2763" y="2174380"/>
            <a:ext cx="5389942" cy="3951386"/>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50106D-AA42-489E-B105-16213F416B5F}" type="slidenum">
              <a:rPr lang="en-US"/>
              <a:pPr>
                <a:defRPr/>
              </a:pPr>
              <a:t>‹#›</a:t>
            </a:fld>
            <a:endParaRPr lang="en-US"/>
          </a:p>
        </p:txBody>
      </p:sp>
    </p:spTree>
    <p:extLst>
      <p:ext uri="{BB962C8B-B14F-4D97-AF65-F5344CB8AC3E}">
        <p14:creationId xmlns:p14="http://schemas.microsoft.com/office/powerpoint/2010/main" val="4107169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pt-BR"/>
              <a:t>Clique para editar o título mestre</a:t>
            </a:r>
            <a:endParaRPr lang="en-US"/>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87DE6118-2437-4B30-8E3C-4D2BE6020583}" type="datetimeFigureOut">
              <a:rPr lang="en-US" dirty="0"/>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6FDA204-77DD-4384-B6C2-C146B388EC13}" type="slidenum">
              <a:rPr lang="en-US"/>
              <a:pPr>
                <a:defRPr/>
              </a:pPr>
              <a:t>‹#›</a:t>
            </a:fld>
            <a:endParaRPr lang="en-US"/>
          </a:p>
        </p:txBody>
      </p:sp>
    </p:spTree>
    <p:extLst>
      <p:ext uri="{BB962C8B-B14F-4D97-AF65-F5344CB8AC3E}">
        <p14:creationId xmlns:p14="http://schemas.microsoft.com/office/powerpoint/2010/main" val="847335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A205AB-99DF-44B0-AE3A-F52CC3ED6319}" type="slidenum">
              <a:rPr lang="en-US"/>
              <a:pPr>
                <a:defRPr/>
              </a:pPr>
              <a:t>‹#›</a:t>
            </a:fld>
            <a:endParaRPr lang="en-US"/>
          </a:p>
        </p:txBody>
      </p:sp>
    </p:spTree>
    <p:extLst>
      <p:ext uri="{BB962C8B-B14F-4D97-AF65-F5344CB8AC3E}">
        <p14:creationId xmlns:p14="http://schemas.microsoft.com/office/powerpoint/2010/main" val="15627953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298" y="272357"/>
            <a:ext cx="4011084" cy="1162347"/>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7037" y="272357"/>
            <a:ext cx="6815667" cy="5853410"/>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298" y="1434703"/>
            <a:ext cx="4011084" cy="4691063"/>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BD2B89-09B0-4BF5-9786-D38EE219EC9D}" type="slidenum">
              <a:rPr lang="en-US"/>
              <a:pPr>
                <a:defRPr/>
              </a:pPr>
              <a:t>‹#›</a:t>
            </a:fld>
            <a:endParaRPr lang="en-US"/>
          </a:p>
        </p:txBody>
      </p:sp>
    </p:spTree>
    <p:extLst>
      <p:ext uri="{BB962C8B-B14F-4D97-AF65-F5344CB8AC3E}">
        <p14:creationId xmlns:p14="http://schemas.microsoft.com/office/powerpoint/2010/main" val="2545760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324" y="4801195"/>
            <a:ext cx="7314595" cy="56554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90324" y="613172"/>
            <a:ext cx="7314595" cy="4115098"/>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endParaRPr lang="en-US" noProof="0"/>
          </a:p>
        </p:txBody>
      </p:sp>
      <p:sp>
        <p:nvSpPr>
          <p:cNvPr id="4" name="Text Placeholder 3"/>
          <p:cNvSpPr>
            <a:spLocks noGrp="1"/>
          </p:cNvSpPr>
          <p:nvPr>
            <p:ph type="body" sz="half" idx="2"/>
          </p:nvPr>
        </p:nvSpPr>
        <p:spPr>
          <a:xfrm>
            <a:off x="2390324" y="5366743"/>
            <a:ext cx="7314595" cy="805161"/>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1EDF8D-2CDF-4ACE-832E-6B69B17DC557}" type="slidenum">
              <a:rPr lang="en-US"/>
              <a:pPr>
                <a:defRPr/>
              </a:pPr>
              <a:t>‹#›</a:t>
            </a:fld>
            <a:endParaRPr lang="en-US"/>
          </a:p>
        </p:txBody>
      </p:sp>
    </p:spTree>
    <p:extLst>
      <p:ext uri="{BB962C8B-B14F-4D97-AF65-F5344CB8AC3E}">
        <p14:creationId xmlns:p14="http://schemas.microsoft.com/office/powerpoint/2010/main" val="33059713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41750C-2954-4F95-952E-E44B3901EB51}" type="slidenum">
              <a:rPr lang="en-US"/>
              <a:pPr>
                <a:defRPr/>
              </a:pPr>
              <a:t>‹#›</a:t>
            </a:fld>
            <a:endParaRPr lang="en-US"/>
          </a:p>
        </p:txBody>
      </p:sp>
    </p:spTree>
    <p:extLst>
      <p:ext uri="{BB962C8B-B14F-4D97-AF65-F5344CB8AC3E}">
        <p14:creationId xmlns:p14="http://schemas.microsoft.com/office/powerpoint/2010/main" val="2752683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0110" y="275333"/>
            <a:ext cx="2742595" cy="58504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298" y="275333"/>
            <a:ext cx="8085667" cy="58504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D9797C-36EF-429E-A4B6-780A1644C577}" type="slidenum">
              <a:rPr lang="en-US"/>
              <a:pPr>
                <a:defRPr/>
              </a:pPr>
              <a:t>‹#›</a:t>
            </a:fld>
            <a:endParaRPr lang="en-US"/>
          </a:p>
        </p:txBody>
      </p:sp>
    </p:spTree>
    <p:extLst>
      <p:ext uri="{BB962C8B-B14F-4D97-AF65-F5344CB8AC3E}">
        <p14:creationId xmlns:p14="http://schemas.microsoft.com/office/powerpoint/2010/main" val="2599614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704" y="2129731"/>
            <a:ext cx="10362595" cy="1470422"/>
          </a:xfrm>
        </p:spPr>
        <p:txBody>
          <a:bodyPr/>
          <a:lstStyle/>
          <a:p>
            <a:r>
              <a:rPr lang="en-US"/>
              <a:t>Click to edit Master title style</a:t>
            </a:r>
          </a:p>
        </p:txBody>
      </p:sp>
      <p:sp>
        <p:nvSpPr>
          <p:cNvPr id="3" name="Subtitle 2"/>
          <p:cNvSpPr>
            <a:spLocks noGrp="1"/>
          </p:cNvSpPr>
          <p:nvPr>
            <p:ph type="subTitle" idx="1"/>
          </p:nvPr>
        </p:nvSpPr>
        <p:spPr>
          <a:xfrm>
            <a:off x="1829405" y="3885904"/>
            <a:ext cx="8533190" cy="1753195"/>
          </a:xfrm>
        </p:spPr>
        <p:txBody>
          <a:bodyPr/>
          <a:lstStyle>
            <a:lvl1pPr marL="0" indent="0" algn="ctr">
              <a:buNone/>
              <a:defRPr/>
            </a:lvl1pPr>
            <a:lvl2pPr marL="428625" indent="0" algn="ctr">
              <a:buNone/>
              <a:defRPr/>
            </a:lvl2pPr>
            <a:lvl3pPr marL="857250" indent="0" algn="ctr">
              <a:buNone/>
              <a:defRPr/>
            </a:lvl3pPr>
            <a:lvl4pPr marL="1285875" indent="0" algn="ctr">
              <a:buNone/>
              <a:defRPr/>
            </a:lvl4pPr>
            <a:lvl5pPr marL="1714500" indent="0" algn="ctr">
              <a:buNone/>
              <a:defRPr/>
            </a:lvl5pPr>
            <a:lvl6pPr marL="2143125" indent="0" algn="ctr">
              <a:buNone/>
              <a:defRPr/>
            </a:lvl6pPr>
            <a:lvl7pPr marL="2571750" indent="0" algn="ctr">
              <a:buNone/>
              <a:defRPr/>
            </a:lvl7pPr>
            <a:lvl8pPr marL="3000375" indent="0" algn="ctr">
              <a:buNone/>
              <a:defRPr/>
            </a:lvl8pPr>
            <a:lvl9pPr marL="34290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8B9C1042-B827-4128-9C27-2C0721D6F715}" type="datetime1">
              <a:rPr lang="en-US">
                <a:solidFill>
                  <a:srgbClr val="000000"/>
                </a:solidFill>
              </a:rPr>
              <a:pPr>
                <a:defRPr/>
              </a:pPr>
              <a:t>2/4/2026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6F2D6-02FF-428C-BD7F-D2F5B58B61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4709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A28A5EF-FD0D-4075-A376-7488F4DCA94C}" type="datetime1">
              <a:rPr lang="en-US">
                <a:solidFill>
                  <a:srgbClr val="000000"/>
                </a:solidFill>
              </a:rPr>
              <a:pPr>
                <a:defRPr/>
              </a:pPr>
              <a:t>2/4/2026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717A29-7C52-4A8F-A2D5-116C82E54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380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801"/>
            <a:ext cx="10362595" cy="1361777"/>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6" y="2906613"/>
            <a:ext cx="10362595" cy="1500188"/>
          </a:xfrm>
        </p:spPr>
        <p:txBody>
          <a:bodyPr anchor="b"/>
          <a:lstStyle>
            <a:lvl1pPr marL="0" indent="0">
              <a:buNone/>
              <a:defRPr sz="1875"/>
            </a:lvl1pPr>
            <a:lvl2pPr marL="428625" indent="0">
              <a:buNone/>
              <a:defRPr sz="1688"/>
            </a:lvl2pPr>
            <a:lvl3pPr marL="857250" indent="0">
              <a:buNone/>
              <a:defRPr sz="1500"/>
            </a:lvl3pPr>
            <a:lvl4pPr marL="1285875" indent="0">
              <a:buNone/>
              <a:defRPr sz="1313"/>
            </a:lvl4pPr>
            <a:lvl5pPr marL="1714500" indent="0">
              <a:buNone/>
              <a:defRPr sz="1313"/>
            </a:lvl5pPr>
            <a:lvl6pPr marL="2143125" indent="0">
              <a:buNone/>
              <a:defRPr sz="1313"/>
            </a:lvl6pPr>
            <a:lvl7pPr marL="2571750" indent="0">
              <a:buNone/>
              <a:defRPr sz="1313"/>
            </a:lvl7pPr>
            <a:lvl8pPr marL="3000375" indent="0">
              <a:buNone/>
              <a:defRPr sz="1313"/>
            </a:lvl8pPr>
            <a:lvl9pPr marL="3429000" indent="0">
              <a:buNone/>
              <a:defRPr sz="1313"/>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EBEEA3F-A381-4E1C-B122-B7EF74CFA054}" type="datetime1">
              <a:rPr lang="en-US">
                <a:solidFill>
                  <a:srgbClr val="000000"/>
                </a:solidFill>
              </a:rPr>
              <a:pPr>
                <a:defRPr/>
              </a:pPr>
              <a:t>2/4/2026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DDD5A0-D556-405A-9D58-EF05EF5BCA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0692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299" y="1599904"/>
            <a:ext cx="5414130" cy="4525863"/>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8573" y="1599904"/>
            <a:ext cx="5414131" cy="4525863"/>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C84E5D3-5836-4476-A46B-A33D0DA58DCB}" type="datetime1">
              <a:rPr lang="en-US">
                <a:solidFill>
                  <a:srgbClr val="000000"/>
                </a:solidFill>
              </a:rPr>
              <a:pPr>
                <a:defRPr/>
              </a:pPr>
              <a:t>2/4/2026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EAB6D6-C38D-445F-B28F-6D60024F5C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349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87DE6118-2437-4B30-8E3C-4D2BE6020583}" type="datetimeFigureOut">
              <a:rPr lang="en-US" dirty="0"/>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299" y="1534420"/>
            <a:ext cx="5386917" cy="639961"/>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609299" y="2174380"/>
            <a:ext cx="5386917" cy="3951386"/>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63" y="1534420"/>
            <a:ext cx="5389942" cy="639961"/>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2763" y="2174380"/>
            <a:ext cx="5389942" cy="3951386"/>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9D49446-CCAA-4905-920D-2D53B9F3EEA4}" type="datetime1">
              <a:rPr lang="en-US">
                <a:solidFill>
                  <a:srgbClr val="000000"/>
                </a:solidFill>
              </a:rPr>
              <a:pPr>
                <a:defRPr/>
              </a:pPr>
              <a:t>2/4/2026</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731BC5-3580-42CA-93E1-1CD6F35F70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5195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666904F4-01BF-4187-8DCD-40A1A53D8E0F}" type="datetime1">
              <a:rPr lang="en-US">
                <a:solidFill>
                  <a:srgbClr val="000000"/>
                </a:solidFill>
              </a:rPr>
              <a:pPr>
                <a:defRPr/>
              </a:pPr>
              <a:t>2/4/2026</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34AF4C-FA8F-47DB-A82D-BCC8A55C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8721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ADDB5CB-E2FC-402A-9C35-3B6FC77402FB}" type="datetime1">
              <a:rPr lang="en-US">
                <a:solidFill>
                  <a:srgbClr val="000000"/>
                </a:solidFill>
              </a:rPr>
              <a:pPr>
                <a:defRPr/>
              </a:pPr>
              <a:t>2/4/2026</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C5AF57-0CC6-4B32-907B-D7093412C6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801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298" y="272357"/>
            <a:ext cx="4011084" cy="1162347"/>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7037" y="272357"/>
            <a:ext cx="6815667" cy="5853410"/>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298" y="1434703"/>
            <a:ext cx="4011084" cy="4691063"/>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C8FB9A2-B550-4804-A0AB-1E126282E7BA}" type="datetime1">
              <a:rPr lang="en-US">
                <a:solidFill>
                  <a:srgbClr val="000000"/>
                </a:solidFill>
              </a:rPr>
              <a:pPr>
                <a:defRPr/>
              </a:pPr>
              <a:t>2/4/2026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40645E-F039-4862-B53D-8D78C9453D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897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324" y="4801195"/>
            <a:ext cx="7314595" cy="56554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90324" y="613172"/>
            <a:ext cx="7314595" cy="4115098"/>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pPr lvl="0"/>
            <a:endParaRPr lang="en-US" noProof="0"/>
          </a:p>
        </p:txBody>
      </p:sp>
      <p:sp>
        <p:nvSpPr>
          <p:cNvPr id="4" name="Text Placeholder 3"/>
          <p:cNvSpPr>
            <a:spLocks noGrp="1"/>
          </p:cNvSpPr>
          <p:nvPr>
            <p:ph type="body" sz="half" idx="2"/>
          </p:nvPr>
        </p:nvSpPr>
        <p:spPr>
          <a:xfrm>
            <a:off x="2390324" y="5366743"/>
            <a:ext cx="7314595" cy="805161"/>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F05D682-F241-49CB-821A-38EFEC4ADDAB}" type="datetime1">
              <a:rPr lang="en-US">
                <a:solidFill>
                  <a:srgbClr val="000000"/>
                </a:solidFill>
              </a:rPr>
              <a:pPr>
                <a:defRPr/>
              </a:pPr>
              <a:t>2/4/2026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3CDE-3267-4387-974A-9708689FB6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8756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1742875-E83A-41A5-AEF2-D1092C3CCE0F}" type="datetime1">
              <a:rPr lang="en-US">
                <a:solidFill>
                  <a:srgbClr val="000000"/>
                </a:solidFill>
              </a:rPr>
              <a:pPr>
                <a:defRPr/>
              </a:pPr>
              <a:t>2/4/2026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824310-316D-4230-9782-F7227A08F8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374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0110" y="275333"/>
            <a:ext cx="2742595" cy="58504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298" y="275333"/>
            <a:ext cx="8085667" cy="58504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A6FDEF1-1B08-4967-96A9-67441C13D236}" type="datetime1">
              <a:rPr lang="en-US">
                <a:solidFill>
                  <a:srgbClr val="000000"/>
                </a:solidFill>
              </a:rPr>
              <a:pPr>
                <a:defRPr/>
              </a:pPr>
              <a:t>2/4/2026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D78498-453E-44E4-B0A5-443BC14FA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733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pt-BR"/>
              <a:t>Clique para editar o título mestre</a:t>
            </a:r>
            <a:endParaRPr lang="en-US"/>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2/4/2026</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pt-BR"/>
              <a:t>Clique para editar o título mestre</a:t>
            </a:r>
            <a:endParaRPr lang="en-US"/>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2/4/2026</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pt-BR"/>
              <a:t>Clique para editar o título mestre</a:t>
            </a:r>
            <a:endParaRPr lang="en-US"/>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2/4/2026</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0E199A05-BA10-483A-8FF1-53F30C6D8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F9B71821-CA67-4E9C-A059-94F2FBB5C8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115084C-DAE8-4396-A9EA-D78E87F66D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47C0-253C-4D70-8872-767171C4B311}" type="datetimeFigureOut">
              <a:rPr lang="pt-BR" smtClean="0"/>
              <a:t>04/02/2026</a:t>
            </a:fld>
            <a:endParaRPr lang="pt-BR"/>
          </a:p>
        </p:txBody>
      </p:sp>
      <p:sp>
        <p:nvSpPr>
          <p:cNvPr id="5" name="Espaço Reservado para Rodapé 4">
            <a:extLst>
              <a:ext uri="{FF2B5EF4-FFF2-40B4-BE49-F238E27FC236}">
                <a16:creationId xmlns:a16="http://schemas.microsoft.com/office/drawing/2014/main" id="{CAD04995-BC8D-42FC-9273-A6B8F47623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D27D7BD4-E2A0-43E2-8237-6C1AFF081F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0A3DB-164B-4273-9664-BD30E0D67B80}" type="slidenum">
              <a:rPr lang="pt-BR" smtClean="0"/>
              <a:t>‹#›</a:t>
            </a:fld>
            <a:endParaRPr lang="pt-BR"/>
          </a:p>
        </p:txBody>
      </p:sp>
    </p:spTree>
    <p:extLst>
      <p:ext uri="{BB962C8B-B14F-4D97-AF65-F5344CB8AC3E}">
        <p14:creationId xmlns:p14="http://schemas.microsoft.com/office/powerpoint/2010/main" val="21891965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E68A5-3695-DFA2-D277-003911FCA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AB22664C-6398-D7FE-9729-B60D34F5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F55631C6-0B35-2337-6B3E-088E775C0C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D5FAD-077C-4205-BA6A-510BB527DC5D}" type="datetimeFigureOut">
              <a:rPr lang="pt-BR" smtClean="0"/>
              <a:t>04/02/2026</a:t>
            </a:fld>
            <a:endParaRPr lang="pt-BR"/>
          </a:p>
        </p:txBody>
      </p:sp>
      <p:sp>
        <p:nvSpPr>
          <p:cNvPr id="5" name="Footer Placeholder 4">
            <a:extLst>
              <a:ext uri="{FF2B5EF4-FFF2-40B4-BE49-F238E27FC236}">
                <a16:creationId xmlns:a16="http://schemas.microsoft.com/office/drawing/2014/main" id="{0642EAA2-DC4F-DD5D-BEAE-907F5BC48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8E77CBF6-42CA-F589-0FF8-AFA334FA3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74339-E5EC-4D0B-9C94-5ECC3143A3EA}" type="slidenum">
              <a:rPr lang="pt-BR" smtClean="0"/>
              <a:t>‹#›</a:t>
            </a:fld>
            <a:endParaRPr lang="pt-BR"/>
          </a:p>
        </p:txBody>
      </p:sp>
    </p:spTree>
    <p:extLst>
      <p:ext uri="{BB962C8B-B14F-4D97-AF65-F5344CB8AC3E}">
        <p14:creationId xmlns:p14="http://schemas.microsoft.com/office/powerpoint/2010/main" val="24372756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298" y="275333"/>
            <a:ext cx="10973405" cy="1143000"/>
          </a:xfrm>
          <a:prstGeom prst="rect">
            <a:avLst/>
          </a:prstGeom>
          <a:noFill/>
          <a:ln w="9525">
            <a:noFill/>
            <a:miter lim="800000"/>
            <a:headEnd/>
            <a:tailEnd/>
          </a:ln>
        </p:spPr>
        <p:txBody>
          <a:bodyPr vert="horz" wrap="square" lIns="114949" tIns="57475" rIns="114949" bIns="57475"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09298" y="1599903"/>
            <a:ext cx="10973405" cy="4525863"/>
          </a:xfrm>
          <a:prstGeom prst="rect">
            <a:avLst/>
          </a:prstGeom>
          <a:noFill/>
          <a:ln w="9525">
            <a:noFill/>
            <a:miter lim="800000"/>
            <a:headEnd/>
            <a:tailEnd/>
          </a:ln>
        </p:spPr>
        <p:txBody>
          <a:bodyPr vert="horz" wrap="square" lIns="114949" tIns="57475" rIns="114949" bIns="574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298" y="6244828"/>
            <a:ext cx="2845405" cy="476250"/>
          </a:xfrm>
          <a:prstGeom prst="rect">
            <a:avLst/>
          </a:prstGeom>
          <a:noFill/>
          <a:ln w="9525">
            <a:noFill/>
            <a:miter lim="800000"/>
            <a:headEnd/>
            <a:tailEnd/>
          </a:ln>
        </p:spPr>
        <p:txBody>
          <a:bodyPr vert="horz" wrap="square" lIns="114949" tIns="57475" rIns="114949" bIns="57475" numCol="1" anchor="t" anchorCtr="0" compatLnSpc="1">
            <a:prstTxWarp prst="textNoShape">
              <a:avLst/>
            </a:prstTxWarp>
          </a:bodyPr>
          <a:lstStyle>
            <a:lvl1pPr>
              <a:defRPr sz="1688" b="0">
                <a:solidFill>
                  <a:schemeClr val="tx1"/>
                </a:solidFill>
                <a:latin typeface="+mn-lt"/>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4165298" y="6244828"/>
            <a:ext cx="3861405" cy="476250"/>
          </a:xfrm>
          <a:prstGeom prst="rect">
            <a:avLst/>
          </a:prstGeom>
          <a:noFill/>
          <a:ln w="9525">
            <a:noFill/>
            <a:miter lim="800000"/>
            <a:headEnd/>
            <a:tailEnd/>
          </a:ln>
        </p:spPr>
        <p:txBody>
          <a:bodyPr vert="horz" wrap="square" lIns="114949" tIns="57475" rIns="114949" bIns="57475" numCol="1" anchor="t" anchorCtr="0" compatLnSpc="1">
            <a:prstTxWarp prst="textNoShape">
              <a:avLst/>
            </a:prstTxWarp>
          </a:bodyPr>
          <a:lstStyle>
            <a:lvl1pPr algn="ctr">
              <a:defRPr sz="1688" b="0">
                <a:solidFill>
                  <a:schemeClr val="tx1"/>
                </a:solidFill>
                <a:latin typeface="+mn-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298" y="6244828"/>
            <a:ext cx="2845405" cy="476250"/>
          </a:xfrm>
          <a:prstGeom prst="rect">
            <a:avLst/>
          </a:prstGeom>
          <a:noFill/>
          <a:ln w="9525">
            <a:noFill/>
            <a:miter lim="800000"/>
            <a:headEnd/>
            <a:tailEnd/>
          </a:ln>
        </p:spPr>
        <p:txBody>
          <a:bodyPr vert="horz" wrap="square" lIns="114949" tIns="57475" rIns="114949" bIns="57475" numCol="1" anchor="t" anchorCtr="0" compatLnSpc="1">
            <a:prstTxWarp prst="textNoShape">
              <a:avLst/>
            </a:prstTxWarp>
          </a:bodyPr>
          <a:lstStyle>
            <a:lvl1pPr algn="r">
              <a:defRPr sz="1688" b="0">
                <a:solidFill>
                  <a:schemeClr val="tx1"/>
                </a:solidFill>
                <a:latin typeface="Arial" charset="0"/>
              </a:defRPr>
            </a:lvl1pPr>
          </a:lstStyle>
          <a:p>
            <a:pPr>
              <a:defRPr/>
            </a:pPr>
            <a:fld id="{BBCE5725-0831-4968-8503-925ADD5CB5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025081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077516" rtl="0" eaLnBrk="0" fontAlgn="base" hangingPunct="0">
        <a:spcBef>
          <a:spcPct val="0"/>
        </a:spcBef>
        <a:spcAft>
          <a:spcPct val="0"/>
        </a:spcAft>
        <a:defRPr sz="5156">
          <a:solidFill>
            <a:schemeClr val="tx2"/>
          </a:solidFill>
          <a:latin typeface="+mj-lt"/>
          <a:ea typeface="ＭＳ Ｐゴシック" charset="-128"/>
          <a:cs typeface="ＭＳ Ｐゴシック" charset="-128"/>
        </a:defRPr>
      </a:lvl1pPr>
      <a:lvl2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2pPr>
      <a:lvl3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3pPr>
      <a:lvl4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4pPr>
      <a:lvl5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5pPr>
      <a:lvl6pPr marL="428625" algn="ctr" defTabSz="1077516" rtl="0" fontAlgn="base">
        <a:spcBef>
          <a:spcPct val="0"/>
        </a:spcBef>
        <a:spcAft>
          <a:spcPct val="0"/>
        </a:spcAft>
        <a:defRPr sz="5156">
          <a:solidFill>
            <a:schemeClr val="tx2"/>
          </a:solidFill>
          <a:latin typeface="Arial" charset="0"/>
        </a:defRPr>
      </a:lvl6pPr>
      <a:lvl7pPr marL="857250" algn="ctr" defTabSz="1077516" rtl="0" fontAlgn="base">
        <a:spcBef>
          <a:spcPct val="0"/>
        </a:spcBef>
        <a:spcAft>
          <a:spcPct val="0"/>
        </a:spcAft>
        <a:defRPr sz="5156">
          <a:solidFill>
            <a:schemeClr val="tx2"/>
          </a:solidFill>
          <a:latin typeface="Arial" charset="0"/>
        </a:defRPr>
      </a:lvl7pPr>
      <a:lvl8pPr marL="1285875" algn="ctr" defTabSz="1077516" rtl="0" fontAlgn="base">
        <a:spcBef>
          <a:spcPct val="0"/>
        </a:spcBef>
        <a:spcAft>
          <a:spcPct val="0"/>
        </a:spcAft>
        <a:defRPr sz="5156">
          <a:solidFill>
            <a:schemeClr val="tx2"/>
          </a:solidFill>
          <a:latin typeface="Arial" charset="0"/>
        </a:defRPr>
      </a:lvl8pPr>
      <a:lvl9pPr marL="1714500" algn="ctr" defTabSz="1077516" rtl="0" fontAlgn="base">
        <a:spcBef>
          <a:spcPct val="0"/>
        </a:spcBef>
        <a:spcAft>
          <a:spcPct val="0"/>
        </a:spcAft>
        <a:defRPr sz="5156">
          <a:solidFill>
            <a:schemeClr val="tx2"/>
          </a:solidFill>
          <a:latin typeface="Arial" charset="0"/>
        </a:defRPr>
      </a:lvl9pPr>
    </p:titleStyle>
    <p:bodyStyle>
      <a:lvl1pPr marL="404813" indent="-404813" algn="l" defTabSz="1077516" rtl="0" eaLnBrk="0" fontAlgn="base" hangingPunct="0">
        <a:spcBef>
          <a:spcPct val="20000"/>
        </a:spcBef>
        <a:spcAft>
          <a:spcPct val="0"/>
        </a:spcAft>
        <a:buChar char="•"/>
        <a:defRPr sz="3750">
          <a:solidFill>
            <a:schemeClr val="tx1"/>
          </a:solidFill>
          <a:latin typeface="+mn-lt"/>
          <a:ea typeface="ＭＳ Ｐゴシック" charset="-128"/>
          <a:cs typeface="ＭＳ Ｐゴシック" charset="-128"/>
        </a:defRPr>
      </a:lvl1pPr>
      <a:lvl2pPr marL="875109" indent="-336352" algn="l" defTabSz="1077516" rtl="0" eaLnBrk="0" fontAlgn="base" hangingPunct="0">
        <a:spcBef>
          <a:spcPct val="20000"/>
        </a:spcBef>
        <a:spcAft>
          <a:spcPct val="0"/>
        </a:spcAft>
        <a:buChar char="–"/>
        <a:defRPr sz="3281">
          <a:solidFill>
            <a:schemeClr val="tx1"/>
          </a:solidFill>
          <a:latin typeface="+mn-lt"/>
          <a:ea typeface="ＭＳ Ｐゴシック" charset="-128"/>
        </a:defRPr>
      </a:lvl2pPr>
      <a:lvl3pPr marL="1346895" indent="-269379" algn="l" defTabSz="1077516" rtl="0" eaLnBrk="0" fontAlgn="base" hangingPunct="0">
        <a:spcBef>
          <a:spcPct val="20000"/>
        </a:spcBef>
        <a:spcAft>
          <a:spcPct val="0"/>
        </a:spcAft>
        <a:buChar char="•"/>
        <a:defRPr sz="2813">
          <a:solidFill>
            <a:schemeClr val="tx1"/>
          </a:solidFill>
          <a:latin typeface="+mn-lt"/>
          <a:ea typeface="ＭＳ Ｐゴシック" charset="-128"/>
        </a:defRPr>
      </a:lvl3pPr>
      <a:lvl4pPr marL="1885653" indent="-269379" algn="l" defTabSz="1077516" rtl="0" eaLnBrk="0" fontAlgn="base" hangingPunct="0">
        <a:spcBef>
          <a:spcPct val="20000"/>
        </a:spcBef>
        <a:spcAft>
          <a:spcPct val="0"/>
        </a:spcAft>
        <a:buChar char="–"/>
        <a:defRPr sz="2344">
          <a:solidFill>
            <a:schemeClr val="tx1"/>
          </a:solidFill>
          <a:latin typeface="+mn-lt"/>
          <a:ea typeface="ＭＳ Ｐゴシック" charset="-128"/>
        </a:defRPr>
      </a:lvl4pPr>
      <a:lvl5pPr marL="2424411" indent="-269379" algn="l" defTabSz="1077516" rtl="0" eaLnBrk="0" fontAlgn="base" hangingPunct="0">
        <a:spcBef>
          <a:spcPct val="20000"/>
        </a:spcBef>
        <a:spcAft>
          <a:spcPct val="0"/>
        </a:spcAft>
        <a:buChar char="»"/>
        <a:defRPr sz="2344">
          <a:solidFill>
            <a:schemeClr val="tx1"/>
          </a:solidFill>
          <a:latin typeface="+mn-lt"/>
          <a:ea typeface="ＭＳ Ｐゴシック" charset="-128"/>
        </a:defRPr>
      </a:lvl5pPr>
      <a:lvl6pPr marL="2853036" indent="-269379" algn="l" defTabSz="1077516" rtl="0" fontAlgn="base">
        <a:spcBef>
          <a:spcPct val="20000"/>
        </a:spcBef>
        <a:spcAft>
          <a:spcPct val="0"/>
        </a:spcAft>
        <a:buChar char="»"/>
        <a:defRPr sz="2344">
          <a:solidFill>
            <a:schemeClr val="tx1"/>
          </a:solidFill>
          <a:latin typeface="+mn-lt"/>
          <a:ea typeface="ＭＳ Ｐゴシック" charset="-128"/>
        </a:defRPr>
      </a:lvl6pPr>
      <a:lvl7pPr marL="3281661" indent="-269379" algn="l" defTabSz="1077516" rtl="0" fontAlgn="base">
        <a:spcBef>
          <a:spcPct val="20000"/>
        </a:spcBef>
        <a:spcAft>
          <a:spcPct val="0"/>
        </a:spcAft>
        <a:buChar char="»"/>
        <a:defRPr sz="2344">
          <a:solidFill>
            <a:schemeClr val="tx1"/>
          </a:solidFill>
          <a:latin typeface="+mn-lt"/>
          <a:ea typeface="ＭＳ Ｐゴシック" charset="-128"/>
        </a:defRPr>
      </a:lvl7pPr>
      <a:lvl8pPr marL="3710286" indent="-269379" algn="l" defTabSz="1077516" rtl="0" fontAlgn="base">
        <a:spcBef>
          <a:spcPct val="20000"/>
        </a:spcBef>
        <a:spcAft>
          <a:spcPct val="0"/>
        </a:spcAft>
        <a:buChar char="»"/>
        <a:defRPr sz="2344">
          <a:solidFill>
            <a:schemeClr val="tx1"/>
          </a:solidFill>
          <a:latin typeface="+mn-lt"/>
          <a:ea typeface="ＭＳ Ｐゴシック" charset="-128"/>
        </a:defRPr>
      </a:lvl8pPr>
      <a:lvl9pPr marL="4138911" indent="-269379" algn="l" defTabSz="1077516" rtl="0" fontAlgn="base">
        <a:spcBef>
          <a:spcPct val="20000"/>
        </a:spcBef>
        <a:spcAft>
          <a:spcPct val="0"/>
        </a:spcAft>
        <a:buChar char="»"/>
        <a:defRPr sz="2344">
          <a:solidFill>
            <a:schemeClr val="tx1"/>
          </a:solidFill>
          <a:latin typeface="+mn-lt"/>
          <a:ea typeface="ＭＳ Ｐゴシック" charset="-128"/>
        </a:defRPr>
      </a:lvl9pPr>
    </p:bodyStyle>
    <p:otherStyle>
      <a:defPPr>
        <a:defRPr lang="en-US"/>
      </a:defPPr>
      <a:lvl1pPr marL="0" algn="l" defTabSz="428625" rtl="0" eaLnBrk="1" latinLnBrk="0" hangingPunct="1">
        <a:defRPr sz="1688" kern="1200">
          <a:solidFill>
            <a:schemeClr val="tx1"/>
          </a:solidFill>
          <a:latin typeface="+mn-lt"/>
          <a:ea typeface="+mn-ea"/>
          <a:cs typeface="+mn-cs"/>
        </a:defRPr>
      </a:lvl1pPr>
      <a:lvl2pPr marL="428625" algn="l" defTabSz="428625" rtl="0" eaLnBrk="1" latinLnBrk="0" hangingPunct="1">
        <a:defRPr sz="1688" kern="1200">
          <a:solidFill>
            <a:schemeClr val="tx1"/>
          </a:solidFill>
          <a:latin typeface="+mn-lt"/>
          <a:ea typeface="+mn-ea"/>
          <a:cs typeface="+mn-cs"/>
        </a:defRPr>
      </a:lvl2pPr>
      <a:lvl3pPr marL="857250" algn="l" defTabSz="428625" rtl="0" eaLnBrk="1" latinLnBrk="0" hangingPunct="1">
        <a:defRPr sz="1688" kern="1200">
          <a:solidFill>
            <a:schemeClr val="tx1"/>
          </a:solidFill>
          <a:latin typeface="+mn-lt"/>
          <a:ea typeface="+mn-ea"/>
          <a:cs typeface="+mn-cs"/>
        </a:defRPr>
      </a:lvl3pPr>
      <a:lvl4pPr marL="1285875" algn="l" defTabSz="428625" rtl="0" eaLnBrk="1" latinLnBrk="0" hangingPunct="1">
        <a:defRPr sz="1688" kern="1200">
          <a:solidFill>
            <a:schemeClr val="tx1"/>
          </a:solidFill>
          <a:latin typeface="+mn-lt"/>
          <a:ea typeface="+mn-ea"/>
          <a:cs typeface="+mn-cs"/>
        </a:defRPr>
      </a:lvl4pPr>
      <a:lvl5pPr marL="1714500" algn="l" defTabSz="428625" rtl="0" eaLnBrk="1" latinLnBrk="0" hangingPunct="1">
        <a:defRPr sz="1688" kern="1200">
          <a:solidFill>
            <a:schemeClr val="tx1"/>
          </a:solidFill>
          <a:latin typeface="+mn-lt"/>
          <a:ea typeface="+mn-ea"/>
          <a:cs typeface="+mn-cs"/>
        </a:defRPr>
      </a:lvl5pPr>
      <a:lvl6pPr marL="2143125" algn="l" defTabSz="428625" rtl="0" eaLnBrk="1" latinLnBrk="0" hangingPunct="1">
        <a:defRPr sz="1688" kern="1200">
          <a:solidFill>
            <a:schemeClr val="tx1"/>
          </a:solidFill>
          <a:latin typeface="+mn-lt"/>
          <a:ea typeface="+mn-ea"/>
          <a:cs typeface="+mn-cs"/>
        </a:defRPr>
      </a:lvl6pPr>
      <a:lvl7pPr marL="2571750" algn="l" defTabSz="428625" rtl="0" eaLnBrk="1" latinLnBrk="0" hangingPunct="1">
        <a:defRPr sz="1688" kern="1200">
          <a:solidFill>
            <a:schemeClr val="tx1"/>
          </a:solidFill>
          <a:latin typeface="+mn-lt"/>
          <a:ea typeface="+mn-ea"/>
          <a:cs typeface="+mn-cs"/>
        </a:defRPr>
      </a:lvl7pPr>
      <a:lvl8pPr marL="3000375" algn="l" defTabSz="428625" rtl="0" eaLnBrk="1" latinLnBrk="0" hangingPunct="1">
        <a:defRPr sz="1688" kern="1200">
          <a:solidFill>
            <a:schemeClr val="tx1"/>
          </a:solidFill>
          <a:latin typeface="+mn-lt"/>
          <a:ea typeface="+mn-ea"/>
          <a:cs typeface="+mn-cs"/>
        </a:defRPr>
      </a:lvl8pPr>
      <a:lvl9pPr marL="3429000" algn="l" defTabSz="428625" rtl="0" eaLnBrk="1" latinLnBrk="0" hangingPunct="1">
        <a:defRPr sz="168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298" y="275333"/>
            <a:ext cx="10973405" cy="1143000"/>
          </a:xfrm>
          <a:prstGeom prst="rect">
            <a:avLst/>
          </a:prstGeom>
          <a:noFill/>
          <a:ln w="9525">
            <a:noFill/>
            <a:miter lim="800000"/>
            <a:headEnd/>
            <a:tailEnd/>
          </a:ln>
        </p:spPr>
        <p:txBody>
          <a:bodyPr vert="horz" wrap="square" lIns="114949" tIns="57475" rIns="114949" bIns="57475"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09298" y="1599903"/>
            <a:ext cx="10973405" cy="4525863"/>
          </a:xfrm>
          <a:prstGeom prst="rect">
            <a:avLst/>
          </a:prstGeom>
          <a:noFill/>
          <a:ln w="9525">
            <a:noFill/>
            <a:miter lim="800000"/>
            <a:headEnd/>
            <a:tailEnd/>
          </a:ln>
        </p:spPr>
        <p:txBody>
          <a:bodyPr vert="horz" wrap="square" lIns="114949" tIns="57475" rIns="114949" bIns="574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298" y="6244828"/>
            <a:ext cx="2845405" cy="476250"/>
          </a:xfrm>
          <a:prstGeom prst="rect">
            <a:avLst/>
          </a:prstGeom>
          <a:noFill/>
          <a:ln w="9525">
            <a:noFill/>
            <a:miter lim="800000"/>
            <a:headEnd/>
            <a:tailEnd/>
          </a:ln>
        </p:spPr>
        <p:txBody>
          <a:bodyPr vert="horz" wrap="square" lIns="114949" tIns="57475" rIns="114949" bIns="57475" numCol="1" anchor="t" anchorCtr="0" compatLnSpc="1">
            <a:prstTxWarp prst="textNoShape">
              <a:avLst/>
            </a:prstTxWarp>
          </a:bodyPr>
          <a:lstStyle>
            <a:lvl1pPr>
              <a:defRPr sz="1688" b="0">
                <a:solidFill>
                  <a:schemeClr val="tx1"/>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298" y="6244828"/>
            <a:ext cx="3861405" cy="476250"/>
          </a:xfrm>
          <a:prstGeom prst="rect">
            <a:avLst/>
          </a:prstGeom>
          <a:noFill/>
          <a:ln w="9525">
            <a:noFill/>
            <a:miter lim="800000"/>
            <a:headEnd/>
            <a:tailEnd/>
          </a:ln>
        </p:spPr>
        <p:txBody>
          <a:bodyPr vert="horz" wrap="square" lIns="114949" tIns="57475" rIns="114949" bIns="57475" numCol="1" anchor="t" anchorCtr="0" compatLnSpc="1">
            <a:prstTxWarp prst="textNoShape">
              <a:avLst/>
            </a:prstTxWarp>
          </a:bodyPr>
          <a:lstStyle>
            <a:lvl1pPr algn="ctr">
              <a:defRPr sz="1688" b="0">
                <a:solidFill>
                  <a:schemeClr val="tx1"/>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298" y="6244828"/>
            <a:ext cx="2845405" cy="476250"/>
          </a:xfrm>
          <a:prstGeom prst="rect">
            <a:avLst/>
          </a:prstGeom>
          <a:noFill/>
          <a:ln w="9525">
            <a:noFill/>
            <a:miter lim="800000"/>
            <a:headEnd/>
            <a:tailEnd/>
          </a:ln>
        </p:spPr>
        <p:txBody>
          <a:bodyPr vert="horz" wrap="square" lIns="114949" tIns="57475" rIns="114949" bIns="57475" numCol="1" anchor="t" anchorCtr="0" compatLnSpc="1">
            <a:prstTxWarp prst="textNoShape">
              <a:avLst/>
            </a:prstTxWarp>
          </a:bodyPr>
          <a:lstStyle>
            <a:lvl1pPr algn="r">
              <a:defRPr sz="1688" b="0">
                <a:solidFill>
                  <a:schemeClr val="tx1"/>
                </a:solidFill>
                <a:latin typeface="Arial" charset="0"/>
              </a:defRPr>
            </a:lvl1pPr>
          </a:lstStyle>
          <a:p>
            <a:pPr>
              <a:defRPr/>
            </a:pPr>
            <a:fld id="{BBCE5725-0831-4968-8503-925ADD5CB557}" type="slidenum">
              <a:rPr lang="en-US"/>
              <a:pPr>
                <a:defRPr/>
              </a:pPr>
              <a:t>‹#›</a:t>
            </a:fld>
            <a:endParaRPr lang="en-US"/>
          </a:p>
        </p:txBody>
      </p:sp>
    </p:spTree>
    <p:extLst>
      <p:ext uri="{BB962C8B-B14F-4D97-AF65-F5344CB8AC3E}">
        <p14:creationId xmlns:p14="http://schemas.microsoft.com/office/powerpoint/2010/main" val="159656029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1077516" rtl="0" eaLnBrk="0" fontAlgn="base" hangingPunct="0">
        <a:spcBef>
          <a:spcPct val="0"/>
        </a:spcBef>
        <a:spcAft>
          <a:spcPct val="0"/>
        </a:spcAft>
        <a:defRPr sz="5156">
          <a:solidFill>
            <a:schemeClr val="tx2"/>
          </a:solidFill>
          <a:latin typeface="+mj-lt"/>
          <a:ea typeface="ＭＳ Ｐゴシック" charset="-128"/>
          <a:cs typeface="ＭＳ Ｐゴシック" charset="-128"/>
        </a:defRPr>
      </a:lvl1pPr>
      <a:lvl2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2pPr>
      <a:lvl3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3pPr>
      <a:lvl4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4pPr>
      <a:lvl5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5pPr>
      <a:lvl6pPr marL="428625" algn="ctr" defTabSz="1077516" rtl="0" fontAlgn="base">
        <a:spcBef>
          <a:spcPct val="0"/>
        </a:spcBef>
        <a:spcAft>
          <a:spcPct val="0"/>
        </a:spcAft>
        <a:defRPr sz="5156">
          <a:solidFill>
            <a:schemeClr val="tx2"/>
          </a:solidFill>
          <a:latin typeface="Arial" charset="0"/>
        </a:defRPr>
      </a:lvl6pPr>
      <a:lvl7pPr marL="857250" algn="ctr" defTabSz="1077516" rtl="0" fontAlgn="base">
        <a:spcBef>
          <a:spcPct val="0"/>
        </a:spcBef>
        <a:spcAft>
          <a:spcPct val="0"/>
        </a:spcAft>
        <a:defRPr sz="5156">
          <a:solidFill>
            <a:schemeClr val="tx2"/>
          </a:solidFill>
          <a:latin typeface="Arial" charset="0"/>
        </a:defRPr>
      </a:lvl7pPr>
      <a:lvl8pPr marL="1285875" algn="ctr" defTabSz="1077516" rtl="0" fontAlgn="base">
        <a:spcBef>
          <a:spcPct val="0"/>
        </a:spcBef>
        <a:spcAft>
          <a:spcPct val="0"/>
        </a:spcAft>
        <a:defRPr sz="5156">
          <a:solidFill>
            <a:schemeClr val="tx2"/>
          </a:solidFill>
          <a:latin typeface="Arial" charset="0"/>
        </a:defRPr>
      </a:lvl8pPr>
      <a:lvl9pPr marL="1714500" algn="ctr" defTabSz="1077516" rtl="0" fontAlgn="base">
        <a:spcBef>
          <a:spcPct val="0"/>
        </a:spcBef>
        <a:spcAft>
          <a:spcPct val="0"/>
        </a:spcAft>
        <a:defRPr sz="5156">
          <a:solidFill>
            <a:schemeClr val="tx2"/>
          </a:solidFill>
          <a:latin typeface="Arial" charset="0"/>
        </a:defRPr>
      </a:lvl9pPr>
    </p:titleStyle>
    <p:bodyStyle>
      <a:lvl1pPr marL="404813" indent="-404813" algn="l" defTabSz="1077516" rtl="0" eaLnBrk="0" fontAlgn="base" hangingPunct="0">
        <a:spcBef>
          <a:spcPct val="20000"/>
        </a:spcBef>
        <a:spcAft>
          <a:spcPct val="0"/>
        </a:spcAft>
        <a:buChar char="•"/>
        <a:defRPr sz="3750">
          <a:solidFill>
            <a:schemeClr val="tx1"/>
          </a:solidFill>
          <a:latin typeface="+mn-lt"/>
          <a:ea typeface="ＭＳ Ｐゴシック" charset="-128"/>
          <a:cs typeface="ＭＳ Ｐゴシック" charset="-128"/>
        </a:defRPr>
      </a:lvl1pPr>
      <a:lvl2pPr marL="875109" indent="-336352" algn="l" defTabSz="1077516" rtl="0" eaLnBrk="0" fontAlgn="base" hangingPunct="0">
        <a:spcBef>
          <a:spcPct val="20000"/>
        </a:spcBef>
        <a:spcAft>
          <a:spcPct val="0"/>
        </a:spcAft>
        <a:buChar char="–"/>
        <a:defRPr sz="3281">
          <a:solidFill>
            <a:schemeClr val="tx1"/>
          </a:solidFill>
          <a:latin typeface="+mn-lt"/>
          <a:ea typeface="ＭＳ Ｐゴシック" charset="-128"/>
        </a:defRPr>
      </a:lvl2pPr>
      <a:lvl3pPr marL="1346895" indent="-269379" algn="l" defTabSz="1077516" rtl="0" eaLnBrk="0" fontAlgn="base" hangingPunct="0">
        <a:spcBef>
          <a:spcPct val="20000"/>
        </a:spcBef>
        <a:spcAft>
          <a:spcPct val="0"/>
        </a:spcAft>
        <a:buChar char="•"/>
        <a:defRPr sz="2813">
          <a:solidFill>
            <a:schemeClr val="tx1"/>
          </a:solidFill>
          <a:latin typeface="+mn-lt"/>
          <a:ea typeface="ＭＳ Ｐゴシック" charset="-128"/>
        </a:defRPr>
      </a:lvl3pPr>
      <a:lvl4pPr marL="1885653" indent="-269379" algn="l" defTabSz="1077516" rtl="0" eaLnBrk="0" fontAlgn="base" hangingPunct="0">
        <a:spcBef>
          <a:spcPct val="20000"/>
        </a:spcBef>
        <a:spcAft>
          <a:spcPct val="0"/>
        </a:spcAft>
        <a:buChar char="–"/>
        <a:defRPr sz="2344">
          <a:solidFill>
            <a:schemeClr val="tx1"/>
          </a:solidFill>
          <a:latin typeface="+mn-lt"/>
          <a:ea typeface="ＭＳ Ｐゴシック" charset="-128"/>
        </a:defRPr>
      </a:lvl4pPr>
      <a:lvl5pPr marL="2424411" indent="-269379" algn="l" defTabSz="1077516" rtl="0" eaLnBrk="0" fontAlgn="base" hangingPunct="0">
        <a:spcBef>
          <a:spcPct val="20000"/>
        </a:spcBef>
        <a:spcAft>
          <a:spcPct val="0"/>
        </a:spcAft>
        <a:buChar char="»"/>
        <a:defRPr sz="2344">
          <a:solidFill>
            <a:schemeClr val="tx1"/>
          </a:solidFill>
          <a:latin typeface="+mn-lt"/>
          <a:ea typeface="ＭＳ Ｐゴシック" charset="-128"/>
        </a:defRPr>
      </a:lvl5pPr>
      <a:lvl6pPr marL="2853036" indent="-269379" algn="l" defTabSz="1077516" rtl="0" fontAlgn="base">
        <a:spcBef>
          <a:spcPct val="20000"/>
        </a:spcBef>
        <a:spcAft>
          <a:spcPct val="0"/>
        </a:spcAft>
        <a:buChar char="»"/>
        <a:defRPr sz="2344">
          <a:solidFill>
            <a:schemeClr val="tx1"/>
          </a:solidFill>
          <a:latin typeface="+mn-lt"/>
          <a:ea typeface="ＭＳ Ｐゴシック" charset="-128"/>
        </a:defRPr>
      </a:lvl6pPr>
      <a:lvl7pPr marL="3281661" indent="-269379" algn="l" defTabSz="1077516" rtl="0" fontAlgn="base">
        <a:spcBef>
          <a:spcPct val="20000"/>
        </a:spcBef>
        <a:spcAft>
          <a:spcPct val="0"/>
        </a:spcAft>
        <a:buChar char="»"/>
        <a:defRPr sz="2344">
          <a:solidFill>
            <a:schemeClr val="tx1"/>
          </a:solidFill>
          <a:latin typeface="+mn-lt"/>
          <a:ea typeface="ＭＳ Ｐゴシック" charset="-128"/>
        </a:defRPr>
      </a:lvl7pPr>
      <a:lvl8pPr marL="3710286" indent="-269379" algn="l" defTabSz="1077516" rtl="0" fontAlgn="base">
        <a:spcBef>
          <a:spcPct val="20000"/>
        </a:spcBef>
        <a:spcAft>
          <a:spcPct val="0"/>
        </a:spcAft>
        <a:buChar char="»"/>
        <a:defRPr sz="2344">
          <a:solidFill>
            <a:schemeClr val="tx1"/>
          </a:solidFill>
          <a:latin typeface="+mn-lt"/>
          <a:ea typeface="ＭＳ Ｐゴシック" charset="-128"/>
        </a:defRPr>
      </a:lvl8pPr>
      <a:lvl9pPr marL="4138911" indent="-269379" algn="l" defTabSz="1077516" rtl="0" fontAlgn="base">
        <a:spcBef>
          <a:spcPct val="20000"/>
        </a:spcBef>
        <a:spcAft>
          <a:spcPct val="0"/>
        </a:spcAft>
        <a:buChar char="»"/>
        <a:defRPr sz="2344">
          <a:solidFill>
            <a:schemeClr val="tx1"/>
          </a:solidFill>
          <a:latin typeface="+mn-lt"/>
          <a:ea typeface="ＭＳ Ｐゴシック" charset="-128"/>
        </a:defRPr>
      </a:lvl9pPr>
    </p:bodyStyle>
    <p:otherStyle>
      <a:defPPr>
        <a:defRPr lang="en-US"/>
      </a:defPPr>
      <a:lvl1pPr marL="0" algn="l" defTabSz="428625" rtl="0" eaLnBrk="1" latinLnBrk="0" hangingPunct="1">
        <a:defRPr sz="1688" kern="1200">
          <a:solidFill>
            <a:schemeClr val="tx1"/>
          </a:solidFill>
          <a:latin typeface="+mn-lt"/>
          <a:ea typeface="+mn-ea"/>
          <a:cs typeface="+mn-cs"/>
        </a:defRPr>
      </a:lvl1pPr>
      <a:lvl2pPr marL="428625" algn="l" defTabSz="428625" rtl="0" eaLnBrk="1" latinLnBrk="0" hangingPunct="1">
        <a:defRPr sz="1688" kern="1200">
          <a:solidFill>
            <a:schemeClr val="tx1"/>
          </a:solidFill>
          <a:latin typeface="+mn-lt"/>
          <a:ea typeface="+mn-ea"/>
          <a:cs typeface="+mn-cs"/>
        </a:defRPr>
      </a:lvl2pPr>
      <a:lvl3pPr marL="857250" algn="l" defTabSz="428625" rtl="0" eaLnBrk="1" latinLnBrk="0" hangingPunct="1">
        <a:defRPr sz="1688" kern="1200">
          <a:solidFill>
            <a:schemeClr val="tx1"/>
          </a:solidFill>
          <a:latin typeface="+mn-lt"/>
          <a:ea typeface="+mn-ea"/>
          <a:cs typeface="+mn-cs"/>
        </a:defRPr>
      </a:lvl3pPr>
      <a:lvl4pPr marL="1285875" algn="l" defTabSz="428625" rtl="0" eaLnBrk="1" latinLnBrk="0" hangingPunct="1">
        <a:defRPr sz="1688" kern="1200">
          <a:solidFill>
            <a:schemeClr val="tx1"/>
          </a:solidFill>
          <a:latin typeface="+mn-lt"/>
          <a:ea typeface="+mn-ea"/>
          <a:cs typeface="+mn-cs"/>
        </a:defRPr>
      </a:lvl4pPr>
      <a:lvl5pPr marL="1714500" algn="l" defTabSz="428625" rtl="0" eaLnBrk="1" latinLnBrk="0" hangingPunct="1">
        <a:defRPr sz="1688" kern="1200">
          <a:solidFill>
            <a:schemeClr val="tx1"/>
          </a:solidFill>
          <a:latin typeface="+mn-lt"/>
          <a:ea typeface="+mn-ea"/>
          <a:cs typeface="+mn-cs"/>
        </a:defRPr>
      </a:lvl5pPr>
      <a:lvl6pPr marL="2143125" algn="l" defTabSz="428625" rtl="0" eaLnBrk="1" latinLnBrk="0" hangingPunct="1">
        <a:defRPr sz="1688" kern="1200">
          <a:solidFill>
            <a:schemeClr val="tx1"/>
          </a:solidFill>
          <a:latin typeface="+mn-lt"/>
          <a:ea typeface="+mn-ea"/>
          <a:cs typeface="+mn-cs"/>
        </a:defRPr>
      </a:lvl6pPr>
      <a:lvl7pPr marL="2571750" algn="l" defTabSz="428625" rtl="0" eaLnBrk="1" latinLnBrk="0" hangingPunct="1">
        <a:defRPr sz="1688" kern="1200">
          <a:solidFill>
            <a:schemeClr val="tx1"/>
          </a:solidFill>
          <a:latin typeface="+mn-lt"/>
          <a:ea typeface="+mn-ea"/>
          <a:cs typeface="+mn-cs"/>
        </a:defRPr>
      </a:lvl7pPr>
      <a:lvl8pPr marL="3000375" algn="l" defTabSz="428625" rtl="0" eaLnBrk="1" latinLnBrk="0" hangingPunct="1">
        <a:defRPr sz="1688" kern="1200">
          <a:solidFill>
            <a:schemeClr val="tx1"/>
          </a:solidFill>
          <a:latin typeface="+mn-lt"/>
          <a:ea typeface="+mn-ea"/>
          <a:cs typeface="+mn-cs"/>
        </a:defRPr>
      </a:lvl8pPr>
      <a:lvl9pPr marL="3429000" algn="l" defTabSz="428625" rtl="0" eaLnBrk="1" latinLnBrk="0" hangingPunct="1">
        <a:defRPr sz="168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298" y="275333"/>
            <a:ext cx="10973405" cy="1143000"/>
          </a:xfrm>
          <a:prstGeom prst="rect">
            <a:avLst/>
          </a:prstGeom>
          <a:noFill/>
          <a:ln w="9525">
            <a:noFill/>
            <a:miter lim="800000"/>
            <a:headEnd/>
            <a:tailEnd/>
          </a:ln>
        </p:spPr>
        <p:txBody>
          <a:bodyPr vert="horz" wrap="square" lIns="114878" tIns="57442" rIns="114878" bIns="57442"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298" y="1599903"/>
            <a:ext cx="10973405" cy="4525863"/>
          </a:xfrm>
          <a:prstGeom prst="rect">
            <a:avLst/>
          </a:prstGeom>
          <a:noFill/>
          <a:ln w="9525">
            <a:noFill/>
            <a:miter lim="800000"/>
            <a:headEnd/>
            <a:tailEnd/>
          </a:ln>
        </p:spPr>
        <p:txBody>
          <a:bodyPr vert="horz" wrap="square" lIns="114878" tIns="57442" rIns="114878" bIns="5744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8052" name="Rectangle 4"/>
          <p:cNvSpPr>
            <a:spLocks noGrp="1" noChangeArrowheads="1"/>
          </p:cNvSpPr>
          <p:nvPr>
            <p:ph type="dt" sz="half" idx="2"/>
          </p:nvPr>
        </p:nvSpPr>
        <p:spPr bwMode="auto">
          <a:xfrm>
            <a:off x="609298" y="6244828"/>
            <a:ext cx="2845405" cy="476250"/>
          </a:xfrm>
          <a:prstGeom prst="rect">
            <a:avLst/>
          </a:prstGeom>
          <a:noFill/>
          <a:ln w="9525">
            <a:noFill/>
            <a:miter lim="800000"/>
            <a:headEnd/>
            <a:tailEnd/>
          </a:ln>
          <a:effectLst/>
        </p:spPr>
        <p:txBody>
          <a:bodyPr vert="horz" wrap="square" lIns="114878" tIns="57442" rIns="114878" bIns="57442" numCol="1" anchor="t" anchorCtr="0" compatLnSpc="1">
            <a:prstTxWarp prst="textNoShape">
              <a:avLst/>
            </a:prstTxWarp>
          </a:bodyPr>
          <a:lstStyle>
            <a:lvl1pPr>
              <a:defRPr sz="1688" b="0">
                <a:solidFill>
                  <a:schemeClr val="tx1"/>
                </a:solidFill>
                <a:latin typeface="Arial" charset="0"/>
              </a:defRPr>
            </a:lvl1pPr>
          </a:lstStyle>
          <a:p>
            <a:pPr>
              <a:defRPr/>
            </a:pPr>
            <a:fld id="{8C5FB8F3-969A-493C-98FA-A9291F962F4F}" type="datetime1">
              <a:rPr lang="en-US">
                <a:solidFill>
                  <a:srgbClr val="000000"/>
                </a:solidFill>
              </a:rPr>
              <a:pPr>
                <a:defRPr/>
              </a:pPr>
              <a:t>2/4/2026</a:t>
            </a:fld>
            <a:endParaRPr lang="en-US">
              <a:solidFill>
                <a:srgbClr val="000000"/>
              </a:solidFill>
            </a:endParaRPr>
          </a:p>
        </p:txBody>
      </p:sp>
      <p:sp>
        <p:nvSpPr>
          <p:cNvPr id="258053" name="Rectangle 5"/>
          <p:cNvSpPr>
            <a:spLocks noGrp="1" noChangeArrowheads="1"/>
          </p:cNvSpPr>
          <p:nvPr>
            <p:ph type="ftr" sz="quarter" idx="3"/>
          </p:nvPr>
        </p:nvSpPr>
        <p:spPr bwMode="auto">
          <a:xfrm>
            <a:off x="4165298" y="6244828"/>
            <a:ext cx="3861405" cy="476250"/>
          </a:xfrm>
          <a:prstGeom prst="rect">
            <a:avLst/>
          </a:prstGeom>
          <a:noFill/>
          <a:ln w="9525">
            <a:noFill/>
            <a:miter lim="800000"/>
            <a:headEnd/>
            <a:tailEnd/>
          </a:ln>
          <a:effectLst/>
        </p:spPr>
        <p:txBody>
          <a:bodyPr vert="horz" wrap="square" lIns="114878" tIns="57442" rIns="114878" bIns="57442" numCol="1" anchor="t" anchorCtr="0" compatLnSpc="1">
            <a:prstTxWarp prst="textNoShape">
              <a:avLst/>
            </a:prstTxWarp>
          </a:bodyPr>
          <a:lstStyle>
            <a:lvl1pPr algn="ctr">
              <a:defRPr sz="1688" b="0">
                <a:solidFill>
                  <a:schemeClr val="tx1"/>
                </a:solidFill>
                <a:latin typeface="Arial" charset="0"/>
                <a:ea typeface="+mn-ea"/>
                <a:cs typeface="+mn-cs"/>
              </a:defRPr>
            </a:lvl1pPr>
          </a:lstStyle>
          <a:p>
            <a:pPr>
              <a:defRPr/>
            </a:pPr>
            <a:endParaRPr lang="en-US">
              <a:solidFill>
                <a:srgbClr val="000000"/>
              </a:solidFill>
            </a:endParaRPr>
          </a:p>
        </p:txBody>
      </p:sp>
      <p:sp>
        <p:nvSpPr>
          <p:cNvPr id="258054" name="Rectangle 6"/>
          <p:cNvSpPr>
            <a:spLocks noGrp="1" noChangeArrowheads="1"/>
          </p:cNvSpPr>
          <p:nvPr>
            <p:ph type="sldNum" sz="quarter" idx="4"/>
          </p:nvPr>
        </p:nvSpPr>
        <p:spPr bwMode="auto">
          <a:xfrm>
            <a:off x="8737298" y="6244828"/>
            <a:ext cx="2845405" cy="476250"/>
          </a:xfrm>
          <a:prstGeom prst="rect">
            <a:avLst/>
          </a:prstGeom>
          <a:noFill/>
          <a:ln w="9525">
            <a:noFill/>
            <a:miter lim="800000"/>
            <a:headEnd/>
            <a:tailEnd/>
          </a:ln>
          <a:effectLst/>
        </p:spPr>
        <p:txBody>
          <a:bodyPr vert="horz" wrap="square" lIns="114878" tIns="57442" rIns="114878" bIns="57442" numCol="1" anchor="t" anchorCtr="0" compatLnSpc="1">
            <a:prstTxWarp prst="textNoShape">
              <a:avLst/>
            </a:prstTxWarp>
          </a:bodyPr>
          <a:lstStyle>
            <a:lvl1pPr algn="r">
              <a:defRPr sz="1688" b="0">
                <a:solidFill>
                  <a:schemeClr val="tx1"/>
                </a:solidFill>
                <a:latin typeface="Arial" charset="0"/>
              </a:defRPr>
            </a:lvl1pPr>
          </a:lstStyle>
          <a:p>
            <a:pPr>
              <a:defRPr/>
            </a:pPr>
            <a:fld id="{10F29177-6D4E-4DC4-9A51-54B0E2CE4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01781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1077516" rtl="0" eaLnBrk="0" fontAlgn="base" hangingPunct="0">
        <a:spcBef>
          <a:spcPct val="0"/>
        </a:spcBef>
        <a:spcAft>
          <a:spcPct val="0"/>
        </a:spcAft>
        <a:defRPr sz="5156">
          <a:solidFill>
            <a:schemeClr val="tx2"/>
          </a:solidFill>
          <a:latin typeface="+mj-lt"/>
          <a:ea typeface="ＭＳ Ｐゴシック" charset="-128"/>
          <a:cs typeface="ＭＳ Ｐゴシック" charset="-128"/>
        </a:defRPr>
      </a:lvl1pPr>
      <a:lvl2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2pPr>
      <a:lvl3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3pPr>
      <a:lvl4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4pPr>
      <a:lvl5pPr algn="ctr" defTabSz="1077516" rtl="0" eaLnBrk="0" fontAlgn="base" hangingPunct="0">
        <a:spcBef>
          <a:spcPct val="0"/>
        </a:spcBef>
        <a:spcAft>
          <a:spcPct val="0"/>
        </a:spcAft>
        <a:defRPr sz="5156">
          <a:solidFill>
            <a:schemeClr val="tx2"/>
          </a:solidFill>
          <a:latin typeface="Arial" charset="0"/>
          <a:ea typeface="ＭＳ Ｐゴシック" charset="-128"/>
          <a:cs typeface="ＭＳ Ｐゴシック" charset="-128"/>
        </a:defRPr>
      </a:lvl5pPr>
      <a:lvl6pPr marL="428625" algn="ctr" defTabSz="1077516" rtl="0" fontAlgn="base">
        <a:spcBef>
          <a:spcPct val="0"/>
        </a:spcBef>
        <a:spcAft>
          <a:spcPct val="0"/>
        </a:spcAft>
        <a:defRPr sz="5156">
          <a:solidFill>
            <a:schemeClr val="tx2"/>
          </a:solidFill>
          <a:latin typeface="Arial" charset="0"/>
        </a:defRPr>
      </a:lvl6pPr>
      <a:lvl7pPr marL="857250" algn="ctr" defTabSz="1077516" rtl="0" fontAlgn="base">
        <a:spcBef>
          <a:spcPct val="0"/>
        </a:spcBef>
        <a:spcAft>
          <a:spcPct val="0"/>
        </a:spcAft>
        <a:defRPr sz="5156">
          <a:solidFill>
            <a:schemeClr val="tx2"/>
          </a:solidFill>
          <a:latin typeface="Arial" charset="0"/>
        </a:defRPr>
      </a:lvl7pPr>
      <a:lvl8pPr marL="1285875" algn="ctr" defTabSz="1077516" rtl="0" fontAlgn="base">
        <a:spcBef>
          <a:spcPct val="0"/>
        </a:spcBef>
        <a:spcAft>
          <a:spcPct val="0"/>
        </a:spcAft>
        <a:defRPr sz="5156">
          <a:solidFill>
            <a:schemeClr val="tx2"/>
          </a:solidFill>
          <a:latin typeface="Arial" charset="0"/>
        </a:defRPr>
      </a:lvl8pPr>
      <a:lvl9pPr marL="1714500" algn="ctr" defTabSz="1077516" rtl="0" fontAlgn="base">
        <a:spcBef>
          <a:spcPct val="0"/>
        </a:spcBef>
        <a:spcAft>
          <a:spcPct val="0"/>
        </a:spcAft>
        <a:defRPr sz="5156">
          <a:solidFill>
            <a:schemeClr val="tx2"/>
          </a:solidFill>
          <a:latin typeface="Arial" charset="0"/>
        </a:defRPr>
      </a:lvl9pPr>
    </p:titleStyle>
    <p:bodyStyle>
      <a:lvl1pPr marL="404813" indent="-404813" algn="l" defTabSz="1077516" rtl="0" eaLnBrk="0" fontAlgn="base" hangingPunct="0">
        <a:spcBef>
          <a:spcPct val="20000"/>
        </a:spcBef>
        <a:spcAft>
          <a:spcPct val="0"/>
        </a:spcAft>
        <a:buChar char="•"/>
        <a:defRPr sz="3750">
          <a:solidFill>
            <a:schemeClr val="tx1"/>
          </a:solidFill>
          <a:latin typeface="+mn-lt"/>
          <a:ea typeface="ＭＳ Ｐゴシック" charset="-128"/>
          <a:cs typeface="ＭＳ Ｐゴシック" charset="-128"/>
        </a:defRPr>
      </a:lvl1pPr>
      <a:lvl2pPr marL="875109" indent="-336352" algn="l" defTabSz="1077516" rtl="0" eaLnBrk="0" fontAlgn="base" hangingPunct="0">
        <a:spcBef>
          <a:spcPct val="20000"/>
        </a:spcBef>
        <a:spcAft>
          <a:spcPct val="0"/>
        </a:spcAft>
        <a:buChar char="–"/>
        <a:defRPr sz="3281">
          <a:solidFill>
            <a:schemeClr val="tx1"/>
          </a:solidFill>
          <a:latin typeface="+mn-lt"/>
          <a:ea typeface="ＭＳ Ｐゴシック" charset="-128"/>
        </a:defRPr>
      </a:lvl2pPr>
      <a:lvl3pPr marL="1346895" indent="-269379" algn="l" defTabSz="1077516" rtl="0" eaLnBrk="0" fontAlgn="base" hangingPunct="0">
        <a:spcBef>
          <a:spcPct val="20000"/>
        </a:spcBef>
        <a:spcAft>
          <a:spcPct val="0"/>
        </a:spcAft>
        <a:buChar char="•"/>
        <a:defRPr sz="2813">
          <a:solidFill>
            <a:schemeClr val="tx1"/>
          </a:solidFill>
          <a:latin typeface="+mn-lt"/>
          <a:ea typeface="ＭＳ Ｐゴシック" charset="-128"/>
        </a:defRPr>
      </a:lvl3pPr>
      <a:lvl4pPr marL="1885653" indent="-269379" algn="l" defTabSz="1077516" rtl="0" eaLnBrk="0" fontAlgn="base" hangingPunct="0">
        <a:spcBef>
          <a:spcPct val="20000"/>
        </a:spcBef>
        <a:spcAft>
          <a:spcPct val="0"/>
        </a:spcAft>
        <a:buChar char="–"/>
        <a:defRPr sz="2344">
          <a:solidFill>
            <a:schemeClr val="tx1"/>
          </a:solidFill>
          <a:latin typeface="+mn-lt"/>
          <a:ea typeface="ＭＳ Ｐゴシック" charset="-128"/>
        </a:defRPr>
      </a:lvl4pPr>
      <a:lvl5pPr marL="2424411" indent="-269379" algn="l" defTabSz="1077516" rtl="0" eaLnBrk="0" fontAlgn="base" hangingPunct="0">
        <a:spcBef>
          <a:spcPct val="20000"/>
        </a:spcBef>
        <a:spcAft>
          <a:spcPct val="0"/>
        </a:spcAft>
        <a:buChar char="»"/>
        <a:defRPr sz="2344">
          <a:solidFill>
            <a:schemeClr val="tx1"/>
          </a:solidFill>
          <a:latin typeface="+mn-lt"/>
          <a:ea typeface="ＭＳ Ｐゴシック" charset="-128"/>
        </a:defRPr>
      </a:lvl5pPr>
      <a:lvl6pPr marL="2853036" indent="-269379" algn="l" defTabSz="1077516" rtl="0" fontAlgn="base">
        <a:spcBef>
          <a:spcPct val="20000"/>
        </a:spcBef>
        <a:spcAft>
          <a:spcPct val="0"/>
        </a:spcAft>
        <a:buChar char="»"/>
        <a:defRPr sz="2344">
          <a:solidFill>
            <a:schemeClr val="tx1"/>
          </a:solidFill>
          <a:latin typeface="+mn-lt"/>
          <a:ea typeface="ＭＳ Ｐゴシック" charset="-128"/>
        </a:defRPr>
      </a:lvl6pPr>
      <a:lvl7pPr marL="3281661" indent="-269379" algn="l" defTabSz="1077516" rtl="0" fontAlgn="base">
        <a:spcBef>
          <a:spcPct val="20000"/>
        </a:spcBef>
        <a:spcAft>
          <a:spcPct val="0"/>
        </a:spcAft>
        <a:buChar char="»"/>
        <a:defRPr sz="2344">
          <a:solidFill>
            <a:schemeClr val="tx1"/>
          </a:solidFill>
          <a:latin typeface="+mn-lt"/>
          <a:ea typeface="ＭＳ Ｐゴシック" charset="-128"/>
        </a:defRPr>
      </a:lvl7pPr>
      <a:lvl8pPr marL="3710286" indent="-269379" algn="l" defTabSz="1077516" rtl="0" fontAlgn="base">
        <a:spcBef>
          <a:spcPct val="20000"/>
        </a:spcBef>
        <a:spcAft>
          <a:spcPct val="0"/>
        </a:spcAft>
        <a:buChar char="»"/>
        <a:defRPr sz="2344">
          <a:solidFill>
            <a:schemeClr val="tx1"/>
          </a:solidFill>
          <a:latin typeface="+mn-lt"/>
          <a:ea typeface="ＭＳ Ｐゴシック" charset="-128"/>
        </a:defRPr>
      </a:lvl8pPr>
      <a:lvl9pPr marL="4138911" indent="-269379" algn="l" defTabSz="1077516" rtl="0" fontAlgn="base">
        <a:spcBef>
          <a:spcPct val="20000"/>
        </a:spcBef>
        <a:spcAft>
          <a:spcPct val="0"/>
        </a:spcAft>
        <a:buChar char="»"/>
        <a:defRPr sz="2344">
          <a:solidFill>
            <a:schemeClr val="tx1"/>
          </a:solidFill>
          <a:latin typeface="+mn-lt"/>
          <a:ea typeface="ＭＳ Ｐゴシック" charset="-128"/>
        </a:defRPr>
      </a:lvl9pPr>
    </p:bodyStyle>
    <p:otherStyle>
      <a:defPPr>
        <a:defRPr lang="en-US"/>
      </a:defPPr>
      <a:lvl1pPr marL="0" algn="l" defTabSz="428625" rtl="0" eaLnBrk="1" latinLnBrk="0" hangingPunct="1">
        <a:defRPr sz="1688" kern="1200">
          <a:solidFill>
            <a:schemeClr val="tx1"/>
          </a:solidFill>
          <a:latin typeface="+mn-lt"/>
          <a:ea typeface="+mn-ea"/>
          <a:cs typeface="+mn-cs"/>
        </a:defRPr>
      </a:lvl1pPr>
      <a:lvl2pPr marL="428625" algn="l" defTabSz="428625" rtl="0" eaLnBrk="1" latinLnBrk="0" hangingPunct="1">
        <a:defRPr sz="1688" kern="1200">
          <a:solidFill>
            <a:schemeClr val="tx1"/>
          </a:solidFill>
          <a:latin typeface="+mn-lt"/>
          <a:ea typeface="+mn-ea"/>
          <a:cs typeface="+mn-cs"/>
        </a:defRPr>
      </a:lvl2pPr>
      <a:lvl3pPr marL="857250" algn="l" defTabSz="428625" rtl="0" eaLnBrk="1" latinLnBrk="0" hangingPunct="1">
        <a:defRPr sz="1688" kern="1200">
          <a:solidFill>
            <a:schemeClr val="tx1"/>
          </a:solidFill>
          <a:latin typeface="+mn-lt"/>
          <a:ea typeface="+mn-ea"/>
          <a:cs typeface="+mn-cs"/>
        </a:defRPr>
      </a:lvl3pPr>
      <a:lvl4pPr marL="1285875" algn="l" defTabSz="428625" rtl="0" eaLnBrk="1" latinLnBrk="0" hangingPunct="1">
        <a:defRPr sz="1688" kern="1200">
          <a:solidFill>
            <a:schemeClr val="tx1"/>
          </a:solidFill>
          <a:latin typeface="+mn-lt"/>
          <a:ea typeface="+mn-ea"/>
          <a:cs typeface="+mn-cs"/>
        </a:defRPr>
      </a:lvl4pPr>
      <a:lvl5pPr marL="1714500" algn="l" defTabSz="428625" rtl="0" eaLnBrk="1" latinLnBrk="0" hangingPunct="1">
        <a:defRPr sz="1688" kern="1200">
          <a:solidFill>
            <a:schemeClr val="tx1"/>
          </a:solidFill>
          <a:latin typeface="+mn-lt"/>
          <a:ea typeface="+mn-ea"/>
          <a:cs typeface="+mn-cs"/>
        </a:defRPr>
      </a:lvl5pPr>
      <a:lvl6pPr marL="2143125" algn="l" defTabSz="428625" rtl="0" eaLnBrk="1" latinLnBrk="0" hangingPunct="1">
        <a:defRPr sz="1688" kern="1200">
          <a:solidFill>
            <a:schemeClr val="tx1"/>
          </a:solidFill>
          <a:latin typeface="+mn-lt"/>
          <a:ea typeface="+mn-ea"/>
          <a:cs typeface="+mn-cs"/>
        </a:defRPr>
      </a:lvl6pPr>
      <a:lvl7pPr marL="2571750" algn="l" defTabSz="428625" rtl="0" eaLnBrk="1" latinLnBrk="0" hangingPunct="1">
        <a:defRPr sz="1688" kern="1200">
          <a:solidFill>
            <a:schemeClr val="tx1"/>
          </a:solidFill>
          <a:latin typeface="+mn-lt"/>
          <a:ea typeface="+mn-ea"/>
          <a:cs typeface="+mn-cs"/>
        </a:defRPr>
      </a:lvl7pPr>
      <a:lvl8pPr marL="3000375" algn="l" defTabSz="428625" rtl="0" eaLnBrk="1" latinLnBrk="0" hangingPunct="1">
        <a:defRPr sz="1688" kern="1200">
          <a:solidFill>
            <a:schemeClr val="tx1"/>
          </a:solidFill>
          <a:latin typeface="+mn-lt"/>
          <a:ea typeface="+mn-ea"/>
          <a:cs typeface="+mn-cs"/>
        </a:defRPr>
      </a:lvl8pPr>
      <a:lvl9pPr marL="3429000" algn="l" defTabSz="428625"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jpe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nationalgeographic.org/resource/global-human-journey/" TargetMode="External"/><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aowNRbEdqPQ" TargetMode="External"/><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4.xml"/><Relationship Id="rId4" Type="http://schemas.openxmlformats.org/officeDocument/2006/relationships/hyperlink" Target="https://thejewishmuseum.org/collection/26688-god-s-promises-to-abra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IMWQvE_kLE0" TargetMode="External"/><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hyperlink" Target="https://upwards.blog/2023/02/08/the-beginning-of-the-blessing-abraham-genesis-12-25/" TargetMode="External"/><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66688" y="513458"/>
            <a:ext cx="10715625" cy="6247805"/>
          </a:xfrm>
          <a:prstGeom prst="rect">
            <a:avLst/>
          </a:prstGeom>
          <a:noFill/>
          <a:ln w="9525">
            <a:noFill/>
            <a:miter lim="800000"/>
            <a:headEnd/>
            <a:tailEnd/>
          </a:ln>
        </p:spPr>
        <p:txBody>
          <a:bodyPr lIns="107765" tIns="53883" rIns="107765" bIns="53883"/>
          <a:lstStyle/>
          <a:p>
            <a:pPr defTabSz="857250" fontAlgn="base">
              <a:spcBef>
                <a:spcPts val="1406"/>
              </a:spcBef>
              <a:spcAft>
                <a:spcPct val="0"/>
              </a:spcAft>
            </a:pPr>
            <a:endParaRPr lang="en-US" sz="3750">
              <a:solidFill>
                <a:srgbClr val="FFFFFF"/>
              </a:solidFill>
              <a:latin typeface="Times New Roman" charset="0"/>
              <a:ea typeface="ＭＳ Ｐゴシック" charset="-128"/>
              <a:cs typeface="Times New Roman"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97777-3961-40D4-B963-7FFA89F8051F}"/>
              </a:ext>
            </a:extLst>
          </p:cNvPr>
          <p:cNvSpPr>
            <a:spLocks noGrp="1"/>
          </p:cNvSpPr>
          <p:nvPr>
            <p:ph type="title"/>
          </p:nvPr>
        </p:nvSpPr>
        <p:spPr>
          <a:xfrm>
            <a:off x="758977" y="335265"/>
            <a:ext cx="11208434" cy="783991"/>
          </a:xfrm>
          <a:noFill/>
          <a:ln>
            <a:noFill/>
          </a:ln>
        </p:spPr>
        <p:style>
          <a:lnRef idx="0">
            <a:scrgbClr r="0" g="0" b="0"/>
          </a:lnRef>
          <a:fillRef idx="0">
            <a:scrgbClr r="0" g="0" b="0"/>
          </a:fillRef>
          <a:effectRef idx="0">
            <a:scrgbClr r="0" g="0" b="0"/>
          </a:effectRef>
          <a:fontRef idx="minor">
            <a:schemeClr val="dk1"/>
          </a:fontRef>
        </p:style>
        <p:txBody>
          <a:bodyPr>
            <a:noAutofit/>
          </a:bodyPr>
          <a:lstStyle/>
          <a:p>
            <a:pPr algn="ctr"/>
            <a:r>
              <a:rPr lang="en-US" sz="6000" b="1" noProof="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Salvation Plan</a:t>
            </a:r>
            <a:endParaRPr lang="en-US" sz="6000" b="1" noProof="0" dirty="0">
              <a:effectLst>
                <a:outerShdw blurRad="38100" dist="38100" dir="2700000" algn="tl">
                  <a:srgbClr val="000000">
                    <a:alpha val="43137"/>
                  </a:srgbClr>
                </a:outerShdw>
              </a:effectLst>
              <a:latin typeface="Arial Nova Cond Light" panose="020B0306020202020204" pitchFamily="34" charset="0"/>
              <a:cs typeface="Aharoni" panose="02010803020104030203" pitchFamily="2" charset="-79"/>
            </a:endParaRPr>
          </a:p>
        </p:txBody>
      </p:sp>
      <p:sp>
        <p:nvSpPr>
          <p:cNvPr id="4" name="Seta: para a Direita 3">
            <a:extLst>
              <a:ext uri="{FF2B5EF4-FFF2-40B4-BE49-F238E27FC236}">
                <a16:creationId xmlns:a16="http://schemas.microsoft.com/office/drawing/2014/main" id="{57716574-7B6E-4D44-8511-9B66729E40B9}"/>
              </a:ext>
            </a:extLst>
          </p:cNvPr>
          <p:cNvSpPr/>
          <p:nvPr/>
        </p:nvSpPr>
        <p:spPr>
          <a:xfrm>
            <a:off x="1055076" y="6119446"/>
            <a:ext cx="11136923" cy="474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5" name="CaixaDeTexto 4">
            <a:extLst>
              <a:ext uri="{FF2B5EF4-FFF2-40B4-BE49-F238E27FC236}">
                <a16:creationId xmlns:a16="http://schemas.microsoft.com/office/drawing/2014/main" id="{E15F7E0E-682A-4A8C-A5BA-C1988C761465}"/>
              </a:ext>
            </a:extLst>
          </p:cNvPr>
          <p:cNvSpPr txBox="1"/>
          <p:nvPr/>
        </p:nvSpPr>
        <p:spPr>
          <a:xfrm>
            <a:off x="758977" y="5184540"/>
            <a:ext cx="78739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B050"/>
                </a:solidFill>
                <a:effectLst/>
                <a:uLnTx/>
                <a:uFillTx/>
                <a:latin typeface="Franklin Gothic Book" panose="020B0503020102020204"/>
                <a:ea typeface="+mn-ea"/>
                <a:cs typeface="+mn-cs"/>
              </a:rPr>
              <a:t>*</a:t>
            </a:r>
            <a:endParaRPr kumimoji="0" lang="pt-BR" sz="8000" b="0" i="0" u="none" strike="noStrike" kern="1200" cap="none" spc="0" normalizeH="0" baseline="0" noProof="0">
              <a:ln>
                <a:noFill/>
              </a:ln>
              <a:solidFill>
                <a:srgbClr val="00B050"/>
              </a:solidFill>
              <a:effectLst/>
              <a:uLnTx/>
              <a:uFillTx/>
              <a:latin typeface="Franklin Gothic Book" panose="020B0503020102020204"/>
              <a:ea typeface="+mn-ea"/>
              <a:cs typeface="+mn-cs"/>
            </a:endParaRPr>
          </a:p>
        </p:txBody>
      </p:sp>
      <p:sp>
        <p:nvSpPr>
          <p:cNvPr id="6" name="CaixaDeTexto 5">
            <a:extLst>
              <a:ext uri="{FF2B5EF4-FFF2-40B4-BE49-F238E27FC236}">
                <a16:creationId xmlns:a16="http://schemas.microsoft.com/office/drawing/2014/main" id="{67607D70-5497-45EA-AB3C-1118146E0158}"/>
              </a:ext>
            </a:extLst>
          </p:cNvPr>
          <p:cNvSpPr txBox="1"/>
          <p:nvPr/>
        </p:nvSpPr>
        <p:spPr>
          <a:xfrm>
            <a:off x="1132526" y="5975396"/>
            <a:ext cx="78739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ln w="0"/>
                <a:solidFill>
                  <a:srgbClr val="00B050"/>
                </a:solidFill>
                <a:effectLst>
                  <a:outerShdw blurRad="38100" dist="1905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E</a:t>
            </a:r>
            <a:r>
              <a:rPr kumimoji="0" lang="en-US" sz="1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DEN</a:t>
            </a:r>
          </a:p>
        </p:txBody>
      </p:sp>
      <p:pic>
        <p:nvPicPr>
          <p:cNvPr id="8" name="Picture 14" descr="Resultado de imagem para tree no background">
            <a:extLst>
              <a:ext uri="{FF2B5EF4-FFF2-40B4-BE49-F238E27FC236}">
                <a16:creationId xmlns:a16="http://schemas.microsoft.com/office/drawing/2014/main" id="{62DD070B-CEDD-41EF-8592-DDB0F40A64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809" b="97872" l="7477" r="92991">
                        <a14:foregroundMark x1="7477" y1="41702" x2="7944" y2="57021"/>
                        <a14:foregroundMark x1="92523" y1="58298" x2="92991" y2="42979"/>
                        <a14:foregroundMark x1="47196" y1="7234" x2="52804" y2="8085"/>
                        <a14:foregroundMark x1="45327" y1="91064" x2="56542" y2="94894"/>
                        <a14:foregroundMark x1="56542" y1="94894" x2="66355" y2="91915"/>
                        <a14:foregroundMark x1="66355" y1="91915" x2="55607" y2="88936"/>
                        <a14:foregroundMark x1="55607" y1="88936" x2="45327" y2="91489"/>
                        <a14:foregroundMark x1="45327" y1="91489" x2="37850" y2="97872"/>
                        <a14:foregroundMark x1="37850" y1="97872" x2="57009" y2="97021"/>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585779" y="5525157"/>
            <a:ext cx="668281" cy="7211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m para abraão">
            <a:extLst>
              <a:ext uri="{FF2B5EF4-FFF2-40B4-BE49-F238E27FC236}">
                <a16:creationId xmlns:a16="http://schemas.microsoft.com/office/drawing/2014/main" id="{96A97410-B11F-4511-AF17-45D03E53FA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8" r="45692"/>
          <a:stretch/>
        </p:blipFill>
        <p:spPr bwMode="auto">
          <a:xfrm flipH="1">
            <a:off x="3108806" y="5668753"/>
            <a:ext cx="267877" cy="5623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4" descr="Resultado de imagem para tábuas da lei">
            <a:extLst>
              <a:ext uri="{FF2B5EF4-FFF2-40B4-BE49-F238E27FC236}">
                <a16:creationId xmlns:a16="http://schemas.microsoft.com/office/drawing/2014/main" id="{94966D7B-02D7-4761-8DC0-F4D2766E546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458" b="95918" l="500" r="96000">
                        <a14:foregroundMark x1="12750" y1="36735" x2="12750" y2="36735"/>
                        <a14:foregroundMark x1="2000" y1="17493" x2="15500" y2="6122"/>
                        <a14:foregroundMark x1="15500" y1="6122" x2="24750" y2="2041"/>
                        <a14:foregroundMark x1="24750" y1="2041" x2="33586" y2="2319"/>
                        <a14:foregroundMark x1="35712" y1="5507" x2="43750" y2="20408"/>
                        <a14:foregroundMark x1="49652" y1="19478" x2="51147" y2="19242"/>
                        <a14:foregroundMark x1="43750" y1="20408" x2="49409" y2="19516"/>
                        <a14:foregroundMark x1="53616" y1="18076" x2="58750" y2="10787"/>
                        <a14:foregroundMark x1="58750" y1="10787" x2="68000" y2="4082"/>
                        <a14:foregroundMark x1="76013" y1="2606" x2="77500" y2="2332"/>
                        <a14:foregroundMark x1="68000" y1="4082" x2="73742" y2="3024"/>
                        <a14:foregroundMark x1="77500" y1="2332" x2="87000" y2="8163"/>
                        <a14:foregroundMark x1="87000" y1="8163" x2="98750" y2="24490"/>
                        <a14:foregroundMark x1="98750" y1="24490" x2="96750" y2="89504"/>
                        <a14:foregroundMark x1="96750" y1="89504" x2="94000" y2="99125"/>
                        <a14:foregroundMark x1="94000" y1="99125" x2="24750" y2="92711"/>
                        <a14:foregroundMark x1="24750" y1="92711" x2="8000" y2="98542"/>
                        <a14:foregroundMark x1="8000" y1="98542" x2="500" y2="92128"/>
                        <a14:foregroundMark x1="500" y1="92128" x2="1750" y2="19534"/>
                        <a14:foregroundMark x1="20000" y1="16618" x2="33250" y2="19242"/>
                        <a14:foregroundMark x1="33250" y1="19242" x2="43500" y2="41399"/>
                        <a14:foregroundMark x1="43500" y1="41399" x2="43250" y2="71720"/>
                        <a14:foregroundMark x1="43250" y1="71720" x2="37750" y2="79300"/>
                        <a14:foregroundMark x1="37750" y1="79300" x2="25500" y2="72886"/>
                        <a14:foregroundMark x1="25500" y1="72886" x2="10500" y2="28571"/>
                        <a14:foregroundMark x1="10500" y1="28571" x2="12250" y2="18076"/>
                        <a14:foregroundMark x1="12250" y1="18076" x2="19750" y2="22741"/>
                        <a14:foregroundMark x1="19750" y1="22741" x2="20750" y2="26822"/>
                        <a14:foregroundMark x1="66250" y1="33819" x2="59250" y2="49563"/>
                        <a14:foregroundMark x1="59250" y1="49563" x2="58000" y2="74052"/>
                        <a14:foregroundMark x1="58000" y1="74052" x2="62500" y2="86589"/>
                        <a14:foregroundMark x1="62500" y1="86589" x2="70500" y2="89504"/>
                        <a14:foregroundMark x1="70500" y1="89504" x2="78250" y2="84548"/>
                        <a14:foregroundMark x1="78250" y1="84548" x2="84750" y2="48980"/>
                        <a14:foregroundMark x1="84750" y1="48980" x2="82750" y2="39067"/>
                        <a14:foregroundMark x1="82750" y1="39067" x2="68500" y2="35569"/>
                        <a14:foregroundMark x1="68500" y1="35569" x2="58750" y2="37318"/>
                        <a14:foregroundMark x1="58750" y1="37318" x2="52250" y2="46939"/>
                        <a14:foregroundMark x1="52250" y1="46939" x2="49500" y2="57143"/>
                        <a14:foregroundMark x1="49500" y1="57143" x2="49500" y2="58017"/>
                        <a14:foregroundMark x1="58500" y1="6706" x2="64666" y2="2762"/>
                        <a14:foregroundMark x1="70450" y1="1007" x2="72448" y2="654"/>
                        <a14:foregroundMark x1="68114" y1="1420" x2="69344" y2="1203"/>
                        <a14:foregroundMark x1="74794" y1="373" x2="83000" y2="2624"/>
                        <a14:foregroundMark x1="83000" y1="2624" x2="93000" y2="18950"/>
                        <a14:foregroundMark x1="93000" y1="18950" x2="96000" y2="29446"/>
                        <a14:foregroundMark x1="96000" y1="29446" x2="96000" y2="30904"/>
                        <a14:foregroundMark x1="79000" y1="5539" x2="70250" y2="4956"/>
                        <a14:foregroundMark x1="76175" y1="2902" x2="79500" y2="1749"/>
                        <a14:foregroundMark x1="70250" y1="4956" x2="74073" y2="3631"/>
                        <a14:foregroundMark x1="79500" y1="1749" x2="85750" y2="5539"/>
                        <a14:foregroundMark x1="59250" y1="96501" x2="69250" y2="94461"/>
                        <a14:foregroundMark x1="69250" y1="94461" x2="87000" y2="95918"/>
                        <a14:foregroundMark x1="87000" y1="95918" x2="94000" y2="89796"/>
                        <a14:foregroundMark x1="94000" y1="89796" x2="84750" y2="86297"/>
                        <a14:foregroundMark x1="84750" y1="86297" x2="71750" y2="88921"/>
                        <a14:backgroundMark x1="65250" y1="1458" x2="68750" y2="0"/>
                        <a14:backgroundMark x1="70000" y1="0" x2="71000" y2="0"/>
                        <a14:backgroundMark x1="74750" y1="292" x2="72250" y2="292"/>
                        <a14:backgroundMark x1="78500" y1="292" x2="78500" y2="292"/>
                        <a14:backgroundMark x1="37250" y1="1749" x2="33000" y2="1166"/>
                        <a14:backgroundMark x1="49750" y1="18076" x2="49750" y2="19242"/>
                        <a14:backgroundMark x1="49750" y1="20700" x2="49500" y2="18950"/>
                        <a14:backgroundMark x1="49500" y1="19534" x2="51250" y2="13411"/>
                      </a14:backgroundRemoval>
                    </a14:imgEffect>
                  </a14:imgLayer>
                </a14:imgProps>
              </a:ext>
              <a:ext uri="{28A0092B-C50C-407E-A947-70E740481C1C}">
                <a14:useLocalDpi xmlns:a14="http://schemas.microsoft.com/office/drawing/2010/main" val="0"/>
              </a:ext>
            </a:extLst>
          </a:blip>
          <a:srcRect/>
          <a:stretch/>
        </p:blipFill>
        <p:spPr bwMode="auto">
          <a:xfrm flipH="1">
            <a:off x="3626116" y="5509941"/>
            <a:ext cx="760752" cy="7211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m para arca de noé arco iris">
            <a:extLst>
              <a:ext uri="{FF2B5EF4-FFF2-40B4-BE49-F238E27FC236}">
                <a16:creationId xmlns:a16="http://schemas.microsoft.com/office/drawing/2014/main" id="{F4811AE0-C65E-4B7E-8DB5-C9364003AA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7417" y="5870501"/>
            <a:ext cx="669229" cy="3693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m para trono">
            <a:extLst>
              <a:ext uri="{FF2B5EF4-FFF2-40B4-BE49-F238E27FC236}">
                <a16:creationId xmlns:a16="http://schemas.microsoft.com/office/drawing/2014/main" id="{F3B4564D-E078-422A-BD29-21FE9383371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854" b="98266" l="7077" r="90000">
                        <a14:foregroundMark x1="18154" y1="89114" x2="7077" y2="98362"/>
                        <a14:foregroundMark x1="8615" y1="97013" x2="10308" y2="97013"/>
                        <a14:foregroundMark x1="84923" y1="96339" x2="89077" y2="97013"/>
                        <a14:foregroundMark x1="47846" y1="9538" x2="50462" y2="8189"/>
                        <a14:foregroundMark x1="40923" y1="5877" x2="35692" y2="12524"/>
                        <a14:foregroundMark x1="46769" y1="3854" x2="46308" y2="452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89905" y="5331405"/>
            <a:ext cx="568819" cy="908428"/>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B82959AF-6877-4CE5-B373-C6A311ADC6E3}"/>
              </a:ext>
            </a:extLst>
          </p:cNvPr>
          <p:cNvSpPr/>
          <p:nvPr/>
        </p:nvSpPr>
        <p:spPr>
          <a:xfrm>
            <a:off x="2612030" y="4115244"/>
            <a:ext cx="9589923" cy="33694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9" name="Retângulo 18">
            <a:extLst>
              <a:ext uri="{FF2B5EF4-FFF2-40B4-BE49-F238E27FC236}">
                <a16:creationId xmlns:a16="http://schemas.microsoft.com/office/drawing/2014/main" id="{A91E5CDA-FC2D-4464-95F8-1FA714A1D27E}"/>
              </a:ext>
            </a:extLst>
          </p:cNvPr>
          <p:cNvSpPr/>
          <p:nvPr/>
        </p:nvSpPr>
        <p:spPr>
          <a:xfrm>
            <a:off x="3210343" y="3776413"/>
            <a:ext cx="8981655" cy="3407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0" name="Retângulo 19">
            <a:extLst>
              <a:ext uri="{FF2B5EF4-FFF2-40B4-BE49-F238E27FC236}">
                <a16:creationId xmlns:a16="http://schemas.microsoft.com/office/drawing/2014/main" id="{4768D739-E0CA-4707-8CE3-11BA7476DBDE}"/>
              </a:ext>
            </a:extLst>
          </p:cNvPr>
          <p:cNvSpPr/>
          <p:nvPr/>
        </p:nvSpPr>
        <p:spPr>
          <a:xfrm flipV="1">
            <a:off x="3955707" y="3478445"/>
            <a:ext cx="8236291" cy="33694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1" name="Retângulo 20">
            <a:extLst>
              <a:ext uri="{FF2B5EF4-FFF2-40B4-BE49-F238E27FC236}">
                <a16:creationId xmlns:a16="http://schemas.microsoft.com/office/drawing/2014/main" id="{36C71E66-2B29-413E-A9B4-D0488AA9C33E}"/>
              </a:ext>
            </a:extLst>
          </p:cNvPr>
          <p:cNvSpPr/>
          <p:nvPr/>
        </p:nvSpPr>
        <p:spPr>
          <a:xfrm flipV="1">
            <a:off x="4638675" y="3194086"/>
            <a:ext cx="7553324" cy="32659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4" name="Retângulo 13">
            <a:extLst>
              <a:ext uri="{FF2B5EF4-FFF2-40B4-BE49-F238E27FC236}">
                <a16:creationId xmlns:a16="http://schemas.microsoft.com/office/drawing/2014/main" id="{9F0A32D9-5B9D-4EAD-8375-D0A1EB6213A3}"/>
              </a:ext>
            </a:extLst>
          </p:cNvPr>
          <p:cNvSpPr/>
          <p:nvPr/>
        </p:nvSpPr>
        <p:spPr>
          <a:xfrm>
            <a:off x="5727399" y="2925193"/>
            <a:ext cx="6464599" cy="15284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Retângulo 2">
            <a:extLst>
              <a:ext uri="{FF2B5EF4-FFF2-40B4-BE49-F238E27FC236}">
                <a16:creationId xmlns:a16="http://schemas.microsoft.com/office/drawing/2014/main" id="{A12BD3CF-641D-4088-BB8E-F3AF8112CB8A}"/>
              </a:ext>
            </a:extLst>
          </p:cNvPr>
          <p:cNvSpPr/>
          <p:nvPr/>
        </p:nvSpPr>
        <p:spPr>
          <a:xfrm>
            <a:off x="5047497" y="3984211"/>
            <a:ext cx="1313180" cy="240065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50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Franklin Gothic Book" panose="020B0503020102020204"/>
                <a:ea typeface="+mn-ea"/>
                <a:cs typeface="+mn-cs"/>
              </a:rPr>
              <a:t>†</a:t>
            </a:r>
            <a:endParaRPr kumimoji="0" lang="pt-BR" sz="150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Franklin Gothic Book" panose="020B0503020102020204"/>
              <a:ea typeface="+mn-ea"/>
              <a:cs typeface="+mn-cs"/>
            </a:endParaRPr>
          </a:p>
        </p:txBody>
      </p:sp>
      <p:sp>
        <p:nvSpPr>
          <p:cNvPr id="18" name="Retângulo 17">
            <a:extLst>
              <a:ext uri="{FF2B5EF4-FFF2-40B4-BE49-F238E27FC236}">
                <a16:creationId xmlns:a16="http://schemas.microsoft.com/office/drawing/2014/main" id="{7443E2A2-0FA6-472B-8494-6824DEED10E9}"/>
              </a:ext>
            </a:extLst>
          </p:cNvPr>
          <p:cNvSpPr/>
          <p:nvPr/>
        </p:nvSpPr>
        <p:spPr>
          <a:xfrm>
            <a:off x="10075985" y="2444262"/>
            <a:ext cx="2125968" cy="20079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6" name="CaixaDeTexto 25">
            <a:extLst>
              <a:ext uri="{FF2B5EF4-FFF2-40B4-BE49-F238E27FC236}">
                <a16:creationId xmlns:a16="http://schemas.microsoft.com/office/drawing/2014/main" id="{E37E7CB2-D371-44E7-B1D4-8DF59759847E}"/>
              </a:ext>
            </a:extLst>
          </p:cNvPr>
          <p:cNvSpPr txBox="1"/>
          <p:nvPr/>
        </p:nvSpPr>
        <p:spPr>
          <a:xfrm>
            <a:off x="9340894" y="4475173"/>
            <a:ext cx="134982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Franklin Gothic Book" panose="020B0503020102020204"/>
                <a:ea typeface="+mn-ea"/>
                <a:cs typeface="+mn-cs"/>
              </a:rPr>
              <a:t>Christ’s Return</a:t>
            </a:r>
            <a:endParaRPr kumimoji="0" lang="pt-BR" sz="2200" b="1"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Franklin Gothic Book" panose="020B0503020102020204"/>
              <a:ea typeface="+mn-ea"/>
              <a:cs typeface="+mn-cs"/>
            </a:endParaRPr>
          </a:p>
        </p:txBody>
      </p:sp>
      <p:sp>
        <p:nvSpPr>
          <p:cNvPr id="28" name="Seta: para Baixo 27">
            <a:extLst>
              <a:ext uri="{FF2B5EF4-FFF2-40B4-BE49-F238E27FC236}">
                <a16:creationId xmlns:a16="http://schemas.microsoft.com/office/drawing/2014/main" id="{0FA14FC7-9086-4671-97E2-DF585D7385B6}"/>
              </a:ext>
            </a:extLst>
          </p:cNvPr>
          <p:cNvSpPr/>
          <p:nvPr/>
        </p:nvSpPr>
        <p:spPr>
          <a:xfrm>
            <a:off x="9914583" y="5220914"/>
            <a:ext cx="283786" cy="961507"/>
          </a:xfrm>
          <a:prstGeom prst="downArrow">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25" name="Conector reto 24">
            <a:extLst>
              <a:ext uri="{FF2B5EF4-FFF2-40B4-BE49-F238E27FC236}">
                <a16:creationId xmlns:a16="http://schemas.microsoft.com/office/drawing/2014/main" id="{1F0F65F9-4620-4E3E-A22F-1A1B50CD5024}"/>
              </a:ext>
            </a:extLst>
          </p:cNvPr>
          <p:cNvCxnSpPr>
            <a:cxnSpLocks/>
          </p:cNvCxnSpPr>
          <p:nvPr/>
        </p:nvCxnSpPr>
        <p:spPr>
          <a:xfrm>
            <a:off x="1821285" y="2444262"/>
            <a:ext cx="10272080" cy="0"/>
          </a:xfrm>
          <a:prstGeom prst="line">
            <a:avLst/>
          </a:prstGeom>
          <a:ln w="57150" cap="sq">
            <a:solidFill>
              <a:srgbClr val="FF0000"/>
            </a:solidFill>
            <a:prstDash val="dash"/>
            <a:headEnd type="diamond"/>
          </a:ln>
        </p:spPr>
        <p:style>
          <a:lnRef idx="1">
            <a:schemeClr val="accent1"/>
          </a:lnRef>
          <a:fillRef idx="0">
            <a:schemeClr val="accent1"/>
          </a:fillRef>
          <a:effectRef idx="0">
            <a:schemeClr val="accent1"/>
          </a:effectRef>
          <a:fontRef idx="minor">
            <a:schemeClr val="tx1"/>
          </a:fontRef>
        </p:style>
      </p:cxnSp>
      <p:sp>
        <p:nvSpPr>
          <p:cNvPr id="30" name="CaixaDeTexto 29">
            <a:extLst>
              <a:ext uri="{FF2B5EF4-FFF2-40B4-BE49-F238E27FC236}">
                <a16:creationId xmlns:a16="http://schemas.microsoft.com/office/drawing/2014/main" id="{F4B78539-B5B6-461E-ACF7-CAF019CE3413}"/>
              </a:ext>
            </a:extLst>
          </p:cNvPr>
          <p:cNvSpPr txBox="1"/>
          <p:nvPr/>
        </p:nvSpPr>
        <p:spPr>
          <a:xfrm>
            <a:off x="1774997" y="2005311"/>
            <a:ext cx="32724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err="1">
                <a:ln>
                  <a:noFill/>
                </a:ln>
                <a:solidFill>
                  <a:srgbClr val="FF0000"/>
                </a:solidFill>
                <a:effectLst/>
                <a:uLnTx/>
                <a:uFillTx/>
                <a:latin typeface="Franklin Gothic Book" panose="020B0503020102020204"/>
                <a:ea typeface="+mn-ea"/>
                <a:cs typeface="+mn-cs"/>
              </a:rPr>
              <a:t>Covenant</a:t>
            </a:r>
            <a:r>
              <a:rPr kumimoji="0" lang="pt-BR" sz="3000" b="1" i="0" u="none" strike="noStrike" kern="1200" cap="none" spc="0" normalizeH="0" baseline="0" noProof="0">
                <a:ln>
                  <a:noFill/>
                </a:ln>
                <a:solidFill>
                  <a:srgbClr val="FF0000"/>
                </a:solidFill>
                <a:effectLst/>
                <a:uLnTx/>
                <a:uFillTx/>
                <a:latin typeface="Franklin Gothic Book" panose="020B0503020102020204"/>
                <a:ea typeface="+mn-ea"/>
                <a:cs typeface="+mn-cs"/>
              </a:rPr>
              <a:t> </a:t>
            </a:r>
            <a:r>
              <a:rPr kumimoji="0" lang="pt-BR" sz="3000" b="1" i="0" u="none" strike="noStrike" kern="1200" cap="none" spc="0" normalizeH="0" baseline="0" noProof="0" err="1">
                <a:ln>
                  <a:noFill/>
                </a:ln>
                <a:solidFill>
                  <a:srgbClr val="FF0000"/>
                </a:solidFill>
                <a:effectLst/>
                <a:uLnTx/>
                <a:uFillTx/>
                <a:latin typeface="Franklin Gothic Book" panose="020B0503020102020204"/>
                <a:ea typeface="+mn-ea"/>
                <a:cs typeface="+mn-cs"/>
              </a:rPr>
              <a:t>of</a:t>
            </a:r>
            <a:r>
              <a:rPr kumimoji="0" lang="pt-BR" sz="3000" b="1" i="0" u="none" strike="noStrike" kern="1200" cap="none" spc="0" normalizeH="0" baseline="0" noProof="0">
                <a:ln>
                  <a:noFill/>
                </a:ln>
                <a:solidFill>
                  <a:srgbClr val="FF0000"/>
                </a:solidFill>
                <a:effectLst/>
                <a:uLnTx/>
                <a:uFillTx/>
                <a:latin typeface="Franklin Gothic Book" panose="020B0503020102020204"/>
                <a:ea typeface="+mn-ea"/>
                <a:cs typeface="+mn-cs"/>
              </a:rPr>
              <a:t> Grace</a:t>
            </a:r>
          </a:p>
        </p:txBody>
      </p:sp>
      <p:sp>
        <p:nvSpPr>
          <p:cNvPr id="31" name="CaixaDeTexto 30">
            <a:extLst>
              <a:ext uri="{FF2B5EF4-FFF2-40B4-BE49-F238E27FC236}">
                <a16:creationId xmlns:a16="http://schemas.microsoft.com/office/drawing/2014/main" id="{4CB8B2CA-3032-4B96-86E2-42A1C4FA33C3}"/>
              </a:ext>
            </a:extLst>
          </p:cNvPr>
          <p:cNvSpPr txBox="1"/>
          <p:nvPr/>
        </p:nvSpPr>
        <p:spPr>
          <a:xfrm>
            <a:off x="2610817" y="4128444"/>
            <a:ext cx="1979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65000"/>
                  </a:prstClr>
                </a:solidFill>
                <a:effectLst/>
                <a:uLnTx/>
                <a:uFillTx/>
                <a:latin typeface="Franklin Gothic Book" panose="020B0503020102020204"/>
                <a:ea typeface="+mn-ea"/>
                <a:cs typeface="+mn-cs"/>
              </a:rPr>
              <a:t>Noahic Covenant</a:t>
            </a:r>
          </a:p>
        </p:txBody>
      </p:sp>
      <p:sp>
        <p:nvSpPr>
          <p:cNvPr id="33" name="CaixaDeTexto 32">
            <a:extLst>
              <a:ext uri="{FF2B5EF4-FFF2-40B4-BE49-F238E27FC236}">
                <a16:creationId xmlns:a16="http://schemas.microsoft.com/office/drawing/2014/main" id="{52B90755-5946-43DD-8347-ED0C8EB2A6DC}"/>
              </a:ext>
            </a:extLst>
          </p:cNvPr>
          <p:cNvSpPr txBox="1"/>
          <p:nvPr/>
        </p:nvSpPr>
        <p:spPr>
          <a:xfrm>
            <a:off x="3242743" y="3757615"/>
            <a:ext cx="2435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75000"/>
                  </a:prstClr>
                </a:solidFill>
                <a:effectLst/>
                <a:uLnTx/>
                <a:uFillTx/>
                <a:latin typeface="Franklin Gothic Book" panose="020B0503020102020204"/>
                <a:ea typeface="+mn-ea"/>
                <a:cs typeface="+mn-cs"/>
              </a:rPr>
              <a:t>Abrahamic Covenant</a:t>
            </a:r>
          </a:p>
        </p:txBody>
      </p:sp>
      <p:sp>
        <p:nvSpPr>
          <p:cNvPr id="34" name="CaixaDeTexto 33">
            <a:extLst>
              <a:ext uri="{FF2B5EF4-FFF2-40B4-BE49-F238E27FC236}">
                <a16:creationId xmlns:a16="http://schemas.microsoft.com/office/drawing/2014/main" id="{CFEAF1CC-5E11-4739-B96E-0001979F5337}"/>
              </a:ext>
            </a:extLst>
          </p:cNvPr>
          <p:cNvSpPr txBox="1"/>
          <p:nvPr/>
        </p:nvSpPr>
        <p:spPr>
          <a:xfrm>
            <a:off x="3941060" y="3455154"/>
            <a:ext cx="1979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75000"/>
                  </a:prstClr>
                </a:solidFill>
                <a:effectLst/>
                <a:uLnTx/>
                <a:uFillTx/>
                <a:latin typeface="Franklin Gothic Book" panose="020B0503020102020204"/>
                <a:ea typeface="+mn-ea"/>
                <a:cs typeface="+mn-cs"/>
              </a:rPr>
              <a:t>Covenant of</a:t>
            </a:r>
            <a:r>
              <a:rPr lang="en-US">
                <a:solidFill>
                  <a:prstClr val="white">
                    <a:lumMod val="75000"/>
                  </a:prstClr>
                </a:solidFill>
                <a:latin typeface="Franklin Gothic Book" panose="020B0503020102020204"/>
              </a:rPr>
              <a:t> Sinai</a:t>
            </a:r>
            <a:endParaRPr kumimoji="0" lang="en-US" sz="1800" b="0" i="0" u="none" strike="noStrike" kern="1200" cap="none" spc="0" normalizeH="0" baseline="0" noProof="0">
              <a:ln>
                <a:noFill/>
              </a:ln>
              <a:solidFill>
                <a:prstClr val="white">
                  <a:lumMod val="75000"/>
                </a:prstClr>
              </a:solidFill>
              <a:effectLst/>
              <a:uLnTx/>
              <a:uFillTx/>
              <a:latin typeface="Franklin Gothic Book" panose="020B0503020102020204"/>
              <a:ea typeface="+mn-ea"/>
              <a:cs typeface="+mn-cs"/>
            </a:endParaRPr>
          </a:p>
        </p:txBody>
      </p:sp>
      <p:sp>
        <p:nvSpPr>
          <p:cNvPr id="35" name="CaixaDeTexto 34">
            <a:extLst>
              <a:ext uri="{FF2B5EF4-FFF2-40B4-BE49-F238E27FC236}">
                <a16:creationId xmlns:a16="http://schemas.microsoft.com/office/drawing/2014/main" id="{983F050B-F694-42CD-A193-5DBA69F5F413}"/>
              </a:ext>
            </a:extLst>
          </p:cNvPr>
          <p:cNvSpPr txBox="1"/>
          <p:nvPr/>
        </p:nvSpPr>
        <p:spPr>
          <a:xfrm>
            <a:off x="4589905" y="3198723"/>
            <a:ext cx="1299719"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100" normalizeH="0" baseline="0" noProof="0">
                <a:ln>
                  <a:noFill/>
                </a:ln>
                <a:solidFill>
                  <a:prstClr val="white">
                    <a:lumMod val="75000"/>
                  </a:prstClr>
                </a:solidFill>
                <a:effectLst/>
                <a:uLnTx/>
                <a:uFillTx/>
                <a:latin typeface="Franklin Gothic Book" panose="020B0503020102020204"/>
                <a:ea typeface="+mn-ea"/>
                <a:cs typeface="+mn-cs"/>
              </a:rPr>
              <a:t>Davidic Covenant</a:t>
            </a:r>
          </a:p>
        </p:txBody>
      </p:sp>
      <p:sp>
        <p:nvSpPr>
          <p:cNvPr id="37" name="CaixaDeTexto 36">
            <a:extLst>
              <a:ext uri="{FF2B5EF4-FFF2-40B4-BE49-F238E27FC236}">
                <a16:creationId xmlns:a16="http://schemas.microsoft.com/office/drawing/2014/main" id="{70E7705C-448D-497F-B0DB-5E9B4D88E0E2}"/>
              </a:ext>
            </a:extLst>
          </p:cNvPr>
          <p:cNvSpPr txBox="1"/>
          <p:nvPr/>
        </p:nvSpPr>
        <p:spPr>
          <a:xfrm>
            <a:off x="6524853" y="3277358"/>
            <a:ext cx="2665286"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w="0"/>
                <a:solidFill>
                  <a:prstClr val="white"/>
                </a:solidFill>
                <a:effectLst>
                  <a:outerShdw blurRad="38100" dist="25400" dir="5400000" algn="ctr" rotWithShape="0">
                    <a:srgbClr val="6E747A">
                      <a:alpha val="43000"/>
                    </a:srgbClr>
                  </a:outerShdw>
                </a:effectLst>
                <a:uLnTx/>
                <a:uFillTx/>
                <a:latin typeface="Franklin Gothic Book" panose="020B0503020102020204"/>
                <a:ea typeface="+mn-ea"/>
                <a:cs typeface="+mn-cs"/>
              </a:rPr>
              <a:t>New Covenant</a:t>
            </a:r>
          </a:p>
        </p:txBody>
      </p:sp>
      <p:cxnSp>
        <p:nvCxnSpPr>
          <p:cNvPr id="38" name="Conector reto 37">
            <a:extLst>
              <a:ext uri="{FF2B5EF4-FFF2-40B4-BE49-F238E27FC236}">
                <a16:creationId xmlns:a16="http://schemas.microsoft.com/office/drawing/2014/main" id="{B68A55D9-C9B7-488E-8712-2D433DA12319}"/>
              </a:ext>
            </a:extLst>
          </p:cNvPr>
          <p:cNvCxnSpPr>
            <a:cxnSpLocks/>
          </p:cNvCxnSpPr>
          <p:nvPr/>
        </p:nvCxnSpPr>
        <p:spPr>
          <a:xfrm>
            <a:off x="1224637" y="2005311"/>
            <a:ext cx="10868728" cy="0"/>
          </a:xfrm>
          <a:prstGeom prst="line">
            <a:avLst/>
          </a:prstGeom>
          <a:ln w="57150" cap="sq">
            <a:solidFill>
              <a:srgbClr val="FFC000"/>
            </a:solidFill>
            <a:prstDash val="dash"/>
            <a:headEnd type="diamond"/>
          </a:ln>
        </p:spPr>
        <p:style>
          <a:lnRef idx="1">
            <a:schemeClr val="accent1"/>
          </a:lnRef>
          <a:fillRef idx="0">
            <a:schemeClr val="accent1"/>
          </a:fillRef>
          <a:effectRef idx="0">
            <a:schemeClr val="accent1"/>
          </a:effectRef>
          <a:fontRef idx="minor">
            <a:schemeClr val="tx1"/>
          </a:fontRef>
        </p:style>
      </p:cxnSp>
      <p:sp>
        <p:nvSpPr>
          <p:cNvPr id="41" name="CaixaDeTexto 40">
            <a:extLst>
              <a:ext uri="{FF2B5EF4-FFF2-40B4-BE49-F238E27FC236}">
                <a16:creationId xmlns:a16="http://schemas.microsoft.com/office/drawing/2014/main" id="{38E5CFF3-DC8F-49CB-BB9C-9FAC58A66420}"/>
              </a:ext>
            </a:extLst>
          </p:cNvPr>
          <p:cNvSpPr txBox="1"/>
          <p:nvPr/>
        </p:nvSpPr>
        <p:spPr>
          <a:xfrm>
            <a:off x="1224637" y="1515538"/>
            <a:ext cx="3365268"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3000" b="1" err="1">
                <a:solidFill>
                  <a:srgbClr val="FFC000"/>
                </a:solidFill>
                <a:latin typeface="Franklin Gothic Book" panose="020B0503020102020204"/>
              </a:rPr>
              <a:t>Covenant</a:t>
            </a:r>
            <a:r>
              <a:rPr lang="pt-BR" sz="3000" b="1">
                <a:solidFill>
                  <a:srgbClr val="FFC000"/>
                </a:solidFill>
                <a:latin typeface="Franklin Gothic Book" panose="020B0503020102020204"/>
              </a:rPr>
              <a:t> </a:t>
            </a:r>
            <a:r>
              <a:rPr lang="pt-BR" sz="3000" b="1" err="1">
                <a:solidFill>
                  <a:srgbClr val="FFC000"/>
                </a:solidFill>
                <a:latin typeface="Franklin Gothic Book" panose="020B0503020102020204"/>
              </a:rPr>
              <a:t>of</a:t>
            </a:r>
            <a:r>
              <a:rPr lang="pt-BR" sz="3000" b="1">
                <a:solidFill>
                  <a:srgbClr val="FFC000"/>
                </a:solidFill>
                <a:latin typeface="Franklin Gothic Book" panose="020B0503020102020204"/>
              </a:rPr>
              <a:t> Works</a:t>
            </a:r>
          </a:p>
        </p:txBody>
      </p:sp>
      <p:sp>
        <p:nvSpPr>
          <p:cNvPr id="42" name="CaixaDeTexto 41">
            <a:extLst>
              <a:ext uri="{FF2B5EF4-FFF2-40B4-BE49-F238E27FC236}">
                <a16:creationId xmlns:a16="http://schemas.microsoft.com/office/drawing/2014/main" id="{88E97CAC-F755-4C97-A23A-690173972FB7}"/>
              </a:ext>
            </a:extLst>
          </p:cNvPr>
          <p:cNvSpPr txBox="1"/>
          <p:nvPr/>
        </p:nvSpPr>
        <p:spPr>
          <a:xfrm>
            <a:off x="10124286" y="3261106"/>
            <a:ext cx="2077557"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w="0"/>
                <a:solidFill>
                  <a:prstClr val="white"/>
                </a:solidFill>
                <a:effectLst>
                  <a:outerShdw blurRad="38100" dist="25400" dir="5400000" algn="ctr" rotWithShape="0">
                    <a:srgbClr val="6E747A">
                      <a:alpha val="43000"/>
                    </a:srgbClr>
                  </a:outerShdw>
                </a:effectLst>
                <a:uLnTx/>
                <a:uFillTx/>
                <a:latin typeface="Franklin Gothic Book" panose="020B0503020102020204"/>
                <a:ea typeface="+mn-ea"/>
                <a:cs typeface="+mn-cs"/>
              </a:rPr>
              <a:t>Eternity</a:t>
            </a:r>
            <a:endParaRPr kumimoji="0" lang="pt-BR" sz="3000" b="1" i="0" u="none" strike="noStrike" kern="1200" cap="none" spc="0" normalizeH="0" baseline="0" noProof="0">
              <a:ln w="0"/>
              <a:solidFill>
                <a:prstClr val="white"/>
              </a:solidFill>
              <a:effectLst>
                <a:outerShdw blurRad="38100" dist="25400" dir="5400000" algn="ctr" rotWithShape="0">
                  <a:srgbClr val="6E747A">
                    <a:alpha val="43000"/>
                  </a:srgbClr>
                </a:outerShdw>
              </a:effectLst>
              <a:uLnTx/>
              <a:uFillTx/>
              <a:latin typeface="Franklin Gothic Book" panose="020B0503020102020204"/>
              <a:ea typeface="+mn-ea"/>
              <a:cs typeface="+mn-cs"/>
            </a:endParaRPr>
          </a:p>
        </p:txBody>
      </p:sp>
      <p:cxnSp>
        <p:nvCxnSpPr>
          <p:cNvPr id="11" name="Straight Connector 10">
            <a:extLst>
              <a:ext uri="{FF2B5EF4-FFF2-40B4-BE49-F238E27FC236}">
                <a16:creationId xmlns:a16="http://schemas.microsoft.com/office/drawing/2014/main" id="{CB59BD0F-DFBC-D853-A760-386AD5AEB053}"/>
              </a:ext>
            </a:extLst>
          </p:cNvPr>
          <p:cNvCxnSpPr/>
          <p:nvPr/>
        </p:nvCxnSpPr>
        <p:spPr>
          <a:xfrm flipH="1">
            <a:off x="1919920" y="4452187"/>
            <a:ext cx="3758708"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2ECA1B2-31D0-7D86-4CE7-D8DE624A465E}"/>
              </a:ext>
            </a:extLst>
          </p:cNvPr>
          <p:cNvSpPr txBox="1"/>
          <p:nvPr/>
        </p:nvSpPr>
        <p:spPr>
          <a:xfrm>
            <a:off x="1824885" y="4413796"/>
            <a:ext cx="705874" cy="369332"/>
          </a:xfrm>
          <a:prstGeom prst="rect">
            <a:avLst/>
          </a:prstGeom>
          <a:noFill/>
        </p:spPr>
        <p:txBody>
          <a:bodyPr wrap="square" rtlCol="0">
            <a:spAutoFit/>
          </a:bodyPr>
          <a:lstStyle/>
          <a:p>
            <a:pPr algn="ctr"/>
            <a:r>
              <a:rPr lang="en-US" sz="900" b="1">
                <a:effectLst>
                  <a:outerShdw blurRad="38100" dist="38100" dir="2700000" algn="tl">
                    <a:srgbClr val="000000">
                      <a:alpha val="43137"/>
                    </a:srgbClr>
                  </a:outerShdw>
                </a:effectLst>
              </a:rPr>
              <a:t>Adamic Covenant</a:t>
            </a:r>
          </a:p>
        </p:txBody>
      </p:sp>
    </p:spTree>
    <p:extLst>
      <p:ext uri="{BB962C8B-B14F-4D97-AF65-F5344CB8AC3E}">
        <p14:creationId xmlns:p14="http://schemas.microsoft.com/office/powerpoint/2010/main" val="2305696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B662C6E5-1D83-3CFA-EB46-FA2CE8E0DBEF}"/>
              </a:ext>
            </a:extLst>
          </p:cNvPr>
          <p:cNvSpPr/>
          <p:nvPr/>
        </p:nvSpPr>
        <p:spPr>
          <a:xfrm>
            <a:off x="3572122" y="1071350"/>
            <a:ext cx="8352430" cy="5786651"/>
          </a:xfrm>
          <a:prstGeom prst="triangl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283751B-6A55-4371-55BD-052C8C159A5D}"/>
              </a:ext>
            </a:extLst>
          </p:cNvPr>
          <p:cNvSpPr txBox="1"/>
          <p:nvPr/>
        </p:nvSpPr>
        <p:spPr>
          <a:xfrm>
            <a:off x="7416243" y="6304003"/>
            <a:ext cx="1473957" cy="553998"/>
          </a:xfrm>
          <a:prstGeom prst="rect">
            <a:avLst/>
          </a:prstGeom>
          <a:noFill/>
        </p:spPr>
        <p:txBody>
          <a:bodyPr wrap="square" rtlCol="0">
            <a:spAutoFit/>
          </a:bodyPr>
          <a:lstStyle/>
          <a:p>
            <a:pPr algn="ctr"/>
            <a:r>
              <a:rPr lang="en-US" sz="3000" b="1" dirty="0">
                <a:effectLst>
                  <a:outerShdw blurRad="38100" dist="38100" dir="2700000" algn="tl">
                    <a:srgbClr val="000000">
                      <a:alpha val="43137"/>
                    </a:srgbClr>
                  </a:outerShdw>
                </a:effectLst>
                <a:latin typeface="Agency FB" panose="020B0503020202020204" pitchFamily="34" charset="0"/>
              </a:rPr>
              <a:t>Humanity</a:t>
            </a:r>
          </a:p>
        </p:txBody>
      </p:sp>
      <p:sp>
        <p:nvSpPr>
          <p:cNvPr id="3" name="TextBox 2">
            <a:extLst>
              <a:ext uri="{FF2B5EF4-FFF2-40B4-BE49-F238E27FC236}">
                <a16:creationId xmlns:a16="http://schemas.microsoft.com/office/drawing/2014/main" id="{E1054E06-5457-2829-BA26-C2CA046FE435}"/>
              </a:ext>
            </a:extLst>
          </p:cNvPr>
          <p:cNvSpPr txBox="1"/>
          <p:nvPr/>
        </p:nvSpPr>
        <p:spPr>
          <a:xfrm>
            <a:off x="7036378" y="480116"/>
            <a:ext cx="1423917" cy="646331"/>
          </a:xfrm>
          <a:prstGeom prst="rect">
            <a:avLst/>
          </a:prstGeom>
          <a:noFill/>
        </p:spPr>
        <p:txBody>
          <a:bodyPr wrap="square" rtlCol="0">
            <a:spAutoFit/>
          </a:bodyPr>
          <a:lstStyle/>
          <a:p>
            <a:r>
              <a:rPr lang="en-US" sz="3600" b="1" dirty="0">
                <a:solidFill>
                  <a:schemeClr val="bg2">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Noah</a:t>
            </a:r>
          </a:p>
        </p:txBody>
      </p:sp>
      <p:sp>
        <p:nvSpPr>
          <p:cNvPr id="4" name="Isosceles Triangle 3">
            <a:extLst>
              <a:ext uri="{FF2B5EF4-FFF2-40B4-BE49-F238E27FC236}">
                <a16:creationId xmlns:a16="http://schemas.microsoft.com/office/drawing/2014/main" id="{B4FE0C22-74C7-9BEF-4B56-2879C7E2FE34}"/>
              </a:ext>
            </a:extLst>
          </p:cNvPr>
          <p:cNvSpPr/>
          <p:nvPr/>
        </p:nvSpPr>
        <p:spPr>
          <a:xfrm>
            <a:off x="3572122" y="2411735"/>
            <a:ext cx="6432646" cy="4446265"/>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2BAEAA-9AA6-9E87-7ACD-E5663579E85A}"/>
              </a:ext>
            </a:extLst>
          </p:cNvPr>
          <p:cNvSpPr txBox="1"/>
          <p:nvPr/>
        </p:nvSpPr>
        <p:spPr>
          <a:xfrm>
            <a:off x="5737567" y="1844362"/>
            <a:ext cx="2347414" cy="646331"/>
          </a:xfrm>
          <a:prstGeom prst="rect">
            <a:avLst/>
          </a:prstGeom>
          <a:noFill/>
        </p:spPr>
        <p:txBody>
          <a:bodyPr wrap="square" rtlCol="0">
            <a:spAutoFit/>
          </a:bodyPr>
          <a:lstStyle/>
          <a:p>
            <a:pPr algn="ctr"/>
            <a:r>
              <a:rPr lang="en-US" sz="3600" b="1" dirty="0">
                <a:solidFill>
                  <a:schemeClr val="accent2">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Abraham</a:t>
            </a:r>
          </a:p>
        </p:txBody>
      </p:sp>
      <p:sp>
        <p:nvSpPr>
          <p:cNvPr id="8" name="TextBox 7">
            <a:extLst>
              <a:ext uri="{FF2B5EF4-FFF2-40B4-BE49-F238E27FC236}">
                <a16:creationId xmlns:a16="http://schemas.microsoft.com/office/drawing/2014/main" id="{B7E5C75C-8682-BAAF-559A-EF6DD2F70DCA}"/>
              </a:ext>
            </a:extLst>
          </p:cNvPr>
          <p:cNvSpPr txBox="1"/>
          <p:nvPr/>
        </p:nvSpPr>
        <p:spPr>
          <a:xfrm>
            <a:off x="5482810" y="2837720"/>
            <a:ext cx="1523998" cy="646331"/>
          </a:xfrm>
          <a:prstGeom prst="rect">
            <a:avLst/>
          </a:prstGeom>
          <a:noFill/>
        </p:spPr>
        <p:txBody>
          <a:bodyPr wrap="square" rtlCol="0">
            <a:spAutoFit/>
          </a:bodyPr>
          <a:lstStyle/>
          <a:p>
            <a:r>
              <a:rPr lang="en-US" sz="3600" b="1" dirty="0">
                <a:solidFill>
                  <a:schemeClr val="accent4">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Jacob</a:t>
            </a:r>
          </a:p>
        </p:txBody>
      </p:sp>
      <p:sp>
        <p:nvSpPr>
          <p:cNvPr id="11" name="TextBox 10">
            <a:extLst>
              <a:ext uri="{FF2B5EF4-FFF2-40B4-BE49-F238E27FC236}">
                <a16:creationId xmlns:a16="http://schemas.microsoft.com/office/drawing/2014/main" id="{CA5A0AB8-75CC-03AC-BA45-EE92C6C17310}"/>
              </a:ext>
            </a:extLst>
          </p:cNvPr>
          <p:cNvSpPr txBox="1"/>
          <p:nvPr/>
        </p:nvSpPr>
        <p:spPr>
          <a:xfrm>
            <a:off x="6199315" y="6303997"/>
            <a:ext cx="1473957" cy="553998"/>
          </a:xfrm>
          <a:prstGeom prst="rect">
            <a:avLst/>
          </a:prstGeom>
          <a:noFill/>
        </p:spPr>
        <p:txBody>
          <a:bodyPr wrap="square" rtlCol="0">
            <a:spAutoFit/>
          </a:bodyPr>
          <a:lstStyle/>
          <a:p>
            <a:pPr algn="ctr"/>
            <a:r>
              <a:rPr lang="en-US" sz="3000" b="1" dirty="0">
                <a:effectLst>
                  <a:outerShdw blurRad="38100" dist="38100" dir="2700000" algn="tl">
                    <a:srgbClr val="000000">
                      <a:alpha val="43137"/>
                    </a:srgbClr>
                  </a:outerShdw>
                </a:effectLst>
                <a:latin typeface="Agency FB" panose="020B0503020202020204" pitchFamily="34" charset="0"/>
              </a:rPr>
              <a:t>Semites</a:t>
            </a:r>
          </a:p>
        </p:txBody>
      </p:sp>
      <p:sp>
        <p:nvSpPr>
          <p:cNvPr id="5" name="Isosceles Triangle 4">
            <a:extLst>
              <a:ext uri="{FF2B5EF4-FFF2-40B4-BE49-F238E27FC236}">
                <a16:creationId xmlns:a16="http://schemas.microsoft.com/office/drawing/2014/main" id="{93E7D8D7-81F3-9A22-DD8E-90A50188EDAE}"/>
              </a:ext>
            </a:extLst>
          </p:cNvPr>
          <p:cNvSpPr/>
          <p:nvPr/>
        </p:nvSpPr>
        <p:spPr>
          <a:xfrm>
            <a:off x="3572122" y="3350019"/>
            <a:ext cx="5095165" cy="3507979"/>
          </a:xfrm>
          <a:prstGeom prst="triangle">
            <a:avLst/>
          </a:prstGeom>
          <a:solidFill>
            <a:schemeClr val="accent4">
              <a:lumMod val="7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B09BEB6-37C5-FE8C-9A1D-BBDE1EB484F2}"/>
              </a:ext>
            </a:extLst>
          </p:cNvPr>
          <p:cNvSpPr txBox="1"/>
          <p:nvPr/>
        </p:nvSpPr>
        <p:spPr>
          <a:xfrm>
            <a:off x="4675317" y="3787923"/>
            <a:ext cx="1523998" cy="646331"/>
          </a:xfrm>
          <a:prstGeom prst="rect">
            <a:avLst/>
          </a:prstGeom>
          <a:noFill/>
        </p:spPr>
        <p:txBody>
          <a:bodyPr wrap="square" rtlCol="0">
            <a:spAutoFit/>
          </a:bodyPr>
          <a:lstStyle/>
          <a:p>
            <a:r>
              <a:rPr lang="en-US" sz="3600" b="1" dirty="0">
                <a:solidFill>
                  <a:schemeClr val="accent4">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Judah</a:t>
            </a:r>
          </a:p>
        </p:txBody>
      </p:sp>
      <p:sp>
        <p:nvSpPr>
          <p:cNvPr id="12" name="TextBox 11">
            <a:extLst>
              <a:ext uri="{FF2B5EF4-FFF2-40B4-BE49-F238E27FC236}">
                <a16:creationId xmlns:a16="http://schemas.microsoft.com/office/drawing/2014/main" id="{AC1736F0-CCAC-E714-8191-E6B012FCBCFC}"/>
              </a:ext>
            </a:extLst>
          </p:cNvPr>
          <p:cNvSpPr txBox="1"/>
          <p:nvPr/>
        </p:nvSpPr>
        <p:spPr>
          <a:xfrm>
            <a:off x="5510108" y="6328295"/>
            <a:ext cx="1473957" cy="553998"/>
          </a:xfrm>
          <a:prstGeom prst="rect">
            <a:avLst/>
          </a:prstGeom>
          <a:noFill/>
        </p:spPr>
        <p:txBody>
          <a:bodyPr wrap="square" rtlCol="0">
            <a:spAutoFit/>
          </a:bodyPr>
          <a:lstStyle/>
          <a:p>
            <a:pPr algn="ctr"/>
            <a:r>
              <a:rPr lang="en-US" sz="3000" b="1" dirty="0">
                <a:effectLst>
                  <a:outerShdw blurRad="38100" dist="38100" dir="2700000" algn="tl">
                    <a:srgbClr val="000000">
                      <a:alpha val="43137"/>
                    </a:srgbClr>
                  </a:outerShdw>
                </a:effectLst>
                <a:latin typeface="Agency FB" panose="020B0503020202020204" pitchFamily="34" charset="0"/>
              </a:rPr>
              <a:t>Israelites</a:t>
            </a:r>
          </a:p>
        </p:txBody>
      </p:sp>
      <p:sp>
        <p:nvSpPr>
          <p:cNvPr id="6" name="Isosceles Triangle 5">
            <a:extLst>
              <a:ext uri="{FF2B5EF4-FFF2-40B4-BE49-F238E27FC236}">
                <a16:creationId xmlns:a16="http://schemas.microsoft.com/office/drawing/2014/main" id="{A1B46585-4923-3E62-F642-A1CB3736EE3B}"/>
              </a:ext>
            </a:extLst>
          </p:cNvPr>
          <p:cNvSpPr/>
          <p:nvPr/>
        </p:nvSpPr>
        <p:spPr>
          <a:xfrm>
            <a:off x="3572123" y="4422334"/>
            <a:ext cx="3566614" cy="2435661"/>
          </a:xfrm>
          <a:prstGeom prst="triangle">
            <a:avLst/>
          </a:prstGeom>
          <a:solidFill>
            <a:schemeClr val="accent4">
              <a:lumMod val="5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AC13D55-1F03-D082-487F-783A4743318F}"/>
              </a:ext>
            </a:extLst>
          </p:cNvPr>
          <p:cNvSpPr txBox="1"/>
          <p:nvPr/>
        </p:nvSpPr>
        <p:spPr>
          <a:xfrm>
            <a:off x="4776537" y="6352593"/>
            <a:ext cx="898474" cy="553998"/>
          </a:xfrm>
          <a:prstGeom prst="rect">
            <a:avLst/>
          </a:prstGeom>
          <a:noFill/>
        </p:spPr>
        <p:txBody>
          <a:bodyPr wrap="square" rtlCol="0">
            <a:spAutoFit/>
          </a:bodyPr>
          <a:lstStyle/>
          <a:p>
            <a:pPr algn="ctr"/>
            <a:r>
              <a:rPr lang="en-US" sz="3000" b="1" dirty="0">
                <a:effectLst>
                  <a:outerShdw blurRad="38100" dist="38100" dir="2700000" algn="tl">
                    <a:srgbClr val="000000">
                      <a:alpha val="43137"/>
                    </a:srgbClr>
                  </a:outerShdw>
                </a:effectLst>
                <a:latin typeface="Agency FB" panose="020B0503020202020204" pitchFamily="34" charset="0"/>
              </a:rPr>
              <a:t>Jews</a:t>
            </a:r>
          </a:p>
        </p:txBody>
      </p:sp>
      <p:sp>
        <p:nvSpPr>
          <p:cNvPr id="14" name="Isosceles Triangle 13">
            <a:extLst>
              <a:ext uri="{FF2B5EF4-FFF2-40B4-BE49-F238E27FC236}">
                <a16:creationId xmlns:a16="http://schemas.microsoft.com/office/drawing/2014/main" id="{A6E591AC-232A-35FA-D5A7-0AFE8ED4DEE0}"/>
              </a:ext>
            </a:extLst>
          </p:cNvPr>
          <p:cNvSpPr/>
          <p:nvPr/>
        </p:nvSpPr>
        <p:spPr>
          <a:xfrm>
            <a:off x="3572121" y="5365946"/>
            <a:ext cx="2195016" cy="1492049"/>
          </a:xfrm>
          <a:prstGeom prst="triangle">
            <a:avLst/>
          </a:prstGeom>
          <a:solidFill>
            <a:schemeClr val="accent5">
              <a:lumMod val="7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8F1E4EA-AF35-14A5-3910-EC2E46641BAD}"/>
              </a:ext>
            </a:extLst>
          </p:cNvPr>
          <p:cNvSpPr txBox="1"/>
          <p:nvPr/>
        </p:nvSpPr>
        <p:spPr>
          <a:xfrm>
            <a:off x="3933786" y="6482183"/>
            <a:ext cx="1473957"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Agency FB" panose="020B0503020202020204" pitchFamily="34" charset="0"/>
              </a:rPr>
              <a:t>House of David</a:t>
            </a:r>
          </a:p>
        </p:txBody>
      </p:sp>
      <p:sp>
        <p:nvSpPr>
          <p:cNvPr id="16" name="TextBox 15">
            <a:extLst>
              <a:ext uri="{FF2B5EF4-FFF2-40B4-BE49-F238E27FC236}">
                <a16:creationId xmlns:a16="http://schemas.microsoft.com/office/drawing/2014/main" id="{3FAD429E-746E-E6C3-C3D3-F41E65855EC9}"/>
              </a:ext>
            </a:extLst>
          </p:cNvPr>
          <p:cNvSpPr txBox="1"/>
          <p:nvPr/>
        </p:nvSpPr>
        <p:spPr>
          <a:xfrm>
            <a:off x="3958812" y="4824436"/>
            <a:ext cx="1523998" cy="646331"/>
          </a:xfrm>
          <a:prstGeom prst="rect">
            <a:avLst/>
          </a:prstGeom>
          <a:noFill/>
        </p:spPr>
        <p:txBody>
          <a:bodyPr wrap="square" rtlCol="0">
            <a:spAutoFit/>
          </a:bodyPr>
          <a:lstStyle/>
          <a:p>
            <a:r>
              <a:rPr lang="en-US" sz="3600" b="1" dirty="0">
                <a:solidFill>
                  <a:schemeClr val="accent5">
                    <a:lumMod val="7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David</a:t>
            </a:r>
          </a:p>
        </p:txBody>
      </p:sp>
      <p:sp>
        <p:nvSpPr>
          <p:cNvPr id="17" name="TextBox 16">
            <a:extLst>
              <a:ext uri="{FF2B5EF4-FFF2-40B4-BE49-F238E27FC236}">
                <a16:creationId xmlns:a16="http://schemas.microsoft.com/office/drawing/2014/main" id="{FE56132E-422C-0A18-8398-91985C181903}"/>
              </a:ext>
            </a:extLst>
          </p:cNvPr>
          <p:cNvSpPr txBox="1"/>
          <p:nvPr/>
        </p:nvSpPr>
        <p:spPr>
          <a:xfrm>
            <a:off x="892671" y="303254"/>
            <a:ext cx="3066141" cy="1569660"/>
          </a:xfrm>
          <a:prstGeom prst="rect">
            <a:avLst/>
          </a:prstGeom>
          <a:noFill/>
        </p:spPr>
        <p:txBody>
          <a:bodyPr wrap="square" rtlCol="0">
            <a:spAutoFit/>
          </a:bodyPr>
          <a:lstStyle/>
          <a:p>
            <a:pPr>
              <a:lnSpc>
                <a:spcPct val="80000"/>
              </a:lnSpc>
            </a:pPr>
            <a:r>
              <a:rPr lang="en-US" sz="6000" b="1" dirty="0">
                <a:effectLst>
                  <a:outerShdw blurRad="38100" dist="38100" dir="2700000" algn="tl">
                    <a:srgbClr val="000000">
                      <a:alpha val="43137"/>
                    </a:srgbClr>
                  </a:outerShdw>
                </a:effectLst>
                <a:latin typeface="Agency FB" panose="020B0503020202020204" pitchFamily="34" charset="0"/>
              </a:rPr>
              <a:t>Covenantal Mediators</a:t>
            </a:r>
          </a:p>
        </p:txBody>
      </p:sp>
    </p:spTree>
    <p:extLst>
      <p:ext uri="{BB962C8B-B14F-4D97-AF65-F5344CB8AC3E}">
        <p14:creationId xmlns:p14="http://schemas.microsoft.com/office/powerpoint/2010/main" val="21350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11" grpId="0"/>
      <p:bldP spid="5" grpId="0" animBg="1"/>
      <p:bldP spid="9" grpId="0"/>
      <p:bldP spid="12" grpId="0"/>
      <p:bldP spid="6" grpId="0" animBg="1"/>
      <p:bldP spid="13" grpId="0"/>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rigin of Nations — Watchtower ONLINE LIBRARY">
            <a:extLst>
              <a:ext uri="{FF2B5EF4-FFF2-40B4-BE49-F238E27FC236}">
                <a16:creationId xmlns:a16="http://schemas.microsoft.com/office/drawing/2014/main" id="{80B73D20-9565-2F7F-03D4-73247A2ED4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93" b="20634"/>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957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8" name="Picture 4">
            <a:extLst>
              <a:ext uri="{FF2B5EF4-FFF2-40B4-BE49-F238E27FC236}">
                <a16:creationId xmlns:a16="http://schemas.microsoft.com/office/drawing/2014/main" id="{D07258F2-6A0B-4A2A-116E-7CE4775F9B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 t="6149" r="13" b="11705"/>
          <a:stretch>
            <a:fillRect/>
          </a:stretch>
        </p:blipFill>
        <p:spPr bwMode="auto">
          <a:xfrm>
            <a:off x="0" y="0"/>
            <a:ext cx="1219047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D3F92F-F884-5474-4D66-E470E55A2815}"/>
              </a:ext>
            </a:extLst>
          </p:cNvPr>
          <p:cNvSpPr txBox="1"/>
          <p:nvPr/>
        </p:nvSpPr>
        <p:spPr>
          <a:xfrm>
            <a:off x="8710863" y="6581001"/>
            <a:ext cx="3479613" cy="246221"/>
          </a:xfrm>
          <a:prstGeom prst="rect">
            <a:avLst/>
          </a:prstGeom>
          <a:noFill/>
        </p:spPr>
        <p:txBody>
          <a:bodyPr wrap="square">
            <a:spAutoFit/>
          </a:bodyPr>
          <a:lstStyle/>
          <a:p>
            <a:r>
              <a:rPr lang="en-US" sz="1000" dirty="0"/>
              <a:t>Source: National Geographic Education </a:t>
            </a:r>
            <a:r>
              <a:rPr lang="en-US" sz="1000" dirty="0">
                <a:hlinkClick r:id="rId3"/>
              </a:rPr>
              <a:t>Global Human Journey</a:t>
            </a:r>
            <a:endParaRPr lang="en-US" sz="1000" dirty="0"/>
          </a:p>
        </p:txBody>
      </p:sp>
    </p:spTree>
    <p:extLst>
      <p:ext uri="{BB962C8B-B14F-4D97-AF65-F5344CB8AC3E}">
        <p14:creationId xmlns:p14="http://schemas.microsoft.com/office/powerpoint/2010/main" val="4260650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D7556D-AE8F-EAAA-0E00-32172E658794}"/>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A543C7D0-68D0-74A4-F347-ACC2CE9C5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Mesopotamia &amp; Egypt, c. 4000-1000 BCE – MAD MAPS">
            <a:extLst>
              <a:ext uri="{FF2B5EF4-FFF2-40B4-BE49-F238E27FC236}">
                <a16:creationId xmlns:a16="http://schemas.microsoft.com/office/drawing/2014/main" id="{7BD63C15-5B30-948C-26EE-E6443E0AB9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03" t="10609" r="2817" b="2395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5761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Mesopotamia &amp; Egypt, c. 4000-1000 BCE – MAD MAPS">
            <a:extLst>
              <a:ext uri="{FF2B5EF4-FFF2-40B4-BE49-F238E27FC236}">
                <a16:creationId xmlns:a16="http://schemas.microsoft.com/office/drawing/2014/main" id="{94AB3DA2-5CD8-FD20-6641-A8C615F316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03" t="10609" r="2817" b="2395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0070927-4073-E8A8-2AD6-F965E84E7123}"/>
              </a:ext>
            </a:extLst>
          </p:cNvPr>
          <p:cNvPicPr>
            <a:picLocks noChangeAspect="1"/>
          </p:cNvPicPr>
          <p:nvPr/>
        </p:nvPicPr>
        <p:blipFill>
          <a:blip r:embed="rId3"/>
          <a:stretch>
            <a:fillRect/>
          </a:stretch>
        </p:blipFill>
        <p:spPr>
          <a:xfrm>
            <a:off x="7551873" y="5295899"/>
            <a:ext cx="2210064" cy="1243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F6083226-C506-F714-0AE4-A7FA9B5EA27C}"/>
              </a:ext>
            </a:extLst>
          </p:cNvPr>
          <p:cNvPicPr>
            <a:picLocks noChangeAspect="1"/>
          </p:cNvPicPr>
          <p:nvPr/>
        </p:nvPicPr>
        <p:blipFill>
          <a:blip r:embed="rId4"/>
          <a:stretch>
            <a:fillRect/>
          </a:stretch>
        </p:blipFill>
        <p:spPr>
          <a:xfrm>
            <a:off x="8057887" y="1804986"/>
            <a:ext cx="2210064" cy="1243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AA21DA5C-E74E-DC19-28BC-A00BBB43BA44}"/>
              </a:ext>
            </a:extLst>
          </p:cNvPr>
          <p:cNvPicPr>
            <a:picLocks noChangeAspect="1"/>
          </p:cNvPicPr>
          <p:nvPr/>
        </p:nvPicPr>
        <p:blipFill>
          <a:blip r:embed="rId5"/>
          <a:stretch>
            <a:fillRect/>
          </a:stretch>
        </p:blipFill>
        <p:spPr>
          <a:xfrm>
            <a:off x="9781215" y="3709912"/>
            <a:ext cx="2210064" cy="12431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12D24782-9BAA-19B8-5553-D53E33BF0D46}"/>
              </a:ext>
            </a:extLst>
          </p:cNvPr>
          <p:cNvPicPr>
            <a:picLocks noChangeAspect="1"/>
          </p:cNvPicPr>
          <p:nvPr/>
        </p:nvPicPr>
        <p:blipFill>
          <a:blip r:embed="rId6"/>
          <a:stretch>
            <a:fillRect/>
          </a:stretch>
        </p:blipFill>
        <p:spPr>
          <a:xfrm>
            <a:off x="704850" y="5486493"/>
            <a:ext cx="2170167" cy="12207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54589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9FFFF"/>
        </a:solidFill>
        <a:effectLst/>
      </p:bgPr>
    </p:bg>
    <p:spTree>
      <p:nvGrpSpPr>
        <p:cNvPr id="1" name=""/>
        <p:cNvGrpSpPr/>
        <p:nvPr/>
      </p:nvGrpSpPr>
      <p:grpSpPr>
        <a:xfrm>
          <a:off x="0" y="0"/>
          <a:ext cx="0" cy="0"/>
          <a:chOff x="0" y="0"/>
          <a:chExt cx="0" cy="0"/>
        </a:xfrm>
      </p:grpSpPr>
      <p:sp useBgFill="1">
        <p:nvSpPr>
          <p:cNvPr id="14357" name="Rectangle 1435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undefined">
            <a:extLst>
              <a:ext uri="{FF2B5EF4-FFF2-40B4-BE49-F238E27FC236}">
                <a16:creationId xmlns:a16="http://schemas.microsoft.com/office/drawing/2014/main" id="{3717F6AC-26F0-8A7A-390F-9BA2E093F3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40" r="31770"/>
          <a:stretch>
            <a:fillRect/>
          </a:stretch>
        </p:blipFill>
        <p:spPr bwMode="auto">
          <a:xfrm>
            <a:off x="1" y="10"/>
            <a:ext cx="6419849"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58" name="Rectangle 143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8B63F7-8A80-C79A-CE9B-70B32A460C49}"/>
              </a:ext>
            </a:extLst>
          </p:cNvPr>
          <p:cNvSpPr>
            <a:spLocks noGrp="1"/>
          </p:cNvSpPr>
          <p:nvPr>
            <p:ph type="title"/>
          </p:nvPr>
        </p:nvSpPr>
        <p:spPr>
          <a:xfrm>
            <a:off x="6550154" y="231775"/>
            <a:ext cx="5353050" cy="1548899"/>
          </a:xfrm>
        </p:spPr>
        <p:txBody>
          <a:bodyPr>
            <a:normAutofit fontScale="90000"/>
          </a:bodyPr>
          <a:lstStyle/>
          <a:p>
            <a:pPr algn="ctr"/>
            <a:r>
              <a:rPr lang="en-US" sz="6000" dirty="0">
                <a:ln w="0">
                  <a:solidFill>
                    <a:schemeClr val="tx1">
                      <a:lumMod val="85000"/>
                      <a:lumOff val="15000"/>
                    </a:schemeClr>
                  </a:solidFill>
                </a:ln>
                <a:latin typeface="Aharoni" panose="02010803020104030203" pitchFamily="2" charset="-79"/>
                <a:cs typeface="Aharoni" panose="02010803020104030203" pitchFamily="2" charset="-79"/>
              </a:rPr>
              <a:t>Plains of Shinar</a:t>
            </a:r>
            <a:endParaRPr lang="pt-BR" sz="6000" dirty="0">
              <a:ln w="0">
                <a:solidFill>
                  <a:schemeClr val="tx1">
                    <a:lumMod val="85000"/>
                    <a:lumOff val="15000"/>
                  </a:schemeClr>
                </a:solidFill>
              </a:ln>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D078922E-AD10-D08F-6327-8900C8E341E6}"/>
              </a:ext>
            </a:extLst>
          </p:cNvPr>
          <p:cNvSpPr>
            <a:spLocks noGrp="1"/>
          </p:cNvSpPr>
          <p:nvPr>
            <p:ph idx="1"/>
          </p:nvPr>
        </p:nvSpPr>
        <p:spPr>
          <a:xfrm>
            <a:off x="6663952" y="1467852"/>
            <a:ext cx="5125453" cy="5285874"/>
          </a:xfrm>
        </p:spPr>
        <p:txBody>
          <a:bodyPr>
            <a:normAutofit/>
          </a:bodyPr>
          <a:lstStyle/>
          <a:p>
            <a:pPr marL="0" indent="0" algn="ctr">
              <a:buNone/>
            </a:pPr>
            <a:r>
              <a:rPr lang="en-US" sz="3200" dirty="0">
                <a:latin typeface="Arial Nova Cond" panose="020B0506020202020204" pitchFamily="34" charset="0"/>
              </a:rPr>
              <a:t>In Genesis, after the flood, the majority of the people settled in the “</a:t>
            </a:r>
            <a:r>
              <a:rPr lang="en-US" sz="3200" i="1" dirty="0">
                <a:latin typeface="Arial Nova Cond" panose="020B0506020202020204" pitchFamily="34" charset="0"/>
              </a:rPr>
              <a:t>Plains of Shinar</a:t>
            </a:r>
            <a:r>
              <a:rPr lang="en-US" sz="3200" dirty="0">
                <a:latin typeface="Arial Nova Cond" panose="020B0506020202020204" pitchFamily="34" charset="0"/>
              </a:rPr>
              <a:t>” (Gen 10.10; 11.2; 14.1,9), which is lower Mesopotamia.</a:t>
            </a:r>
          </a:p>
          <a:p>
            <a:pPr marL="0" indent="0" algn="ctr">
              <a:buNone/>
            </a:pPr>
            <a:r>
              <a:rPr lang="en-US" sz="3200" dirty="0">
                <a:latin typeface="Arial Nova Cond" panose="020B0506020202020204" pitchFamily="34" charset="0"/>
              </a:rPr>
              <a:t>Archeology found there some of the most ancient cities on earth and from there is believed a major migration started to the corners of the earth.</a:t>
            </a:r>
            <a:endParaRPr lang="pt-BR" sz="3200" dirty="0">
              <a:latin typeface="Arial Nova Cond" panose="020B0506020202020204" pitchFamily="34" charset="0"/>
            </a:endParaRPr>
          </a:p>
        </p:txBody>
      </p:sp>
      <p:sp>
        <p:nvSpPr>
          <p:cNvPr id="6" name="Rectangle 5">
            <a:extLst>
              <a:ext uri="{FF2B5EF4-FFF2-40B4-BE49-F238E27FC236}">
                <a16:creationId xmlns:a16="http://schemas.microsoft.com/office/drawing/2014/main" id="{E7482E7C-CAD7-9BC1-ADA0-4A0217F49FB6}"/>
              </a:ext>
            </a:extLst>
          </p:cNvPr>
          <p:cNvSpPr/>
          <p:nvPr/>
        </p:nvSpPr>
        <p:spPr>
          <a:xfrm>
            <a:off x="264694" y="182562"/>
            <a:ext cx="11662611" cy="649287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4987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undefined">
            <a:extLst>
              <a:ext uri="{FF2B5EF4-FFF2-40B4-BE49-F238E27FC236}">
                <a16:creationId xmlns:a16="http://schemas.microsoft.com/office/drawing/2014/main" id="{BBB06B06-25F3-B3B3-0134-AF99741A3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977" b="362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9B919B-52B1-953F-2710-9B03318A2650}"/>
              </a:ext>
            </a:extLst>
          </p:cNvPr>
          <p:cNvSpPr txBox="1"/>
          <p:nvPr/>
        </p:nvSpPr>
        <p:spPr>
          <a:xfrm>
            <a:off x="123362" y="6027003"/>
            <a:ext cx="5972638" cy="8309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Map of the cities of Mesopotamia (now Iraq) in the 2nd millennium 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Wikicommons</a:t>
            </a: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923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4227264-434E-6006-62F3-8283E6625033}"/>
              </a:ext>
            </a:extLst>
          </p:cNvPr>
          <p:cNvPicPr>
            <a:picLocks noChangeAspect="1"/>
          </p:cNvPicPr>
          <p:nvPr/>
        </p:nvPicPr>
        <p:blipFill rotWithShape="1">
          <a:blip r:embed="rId2"/>
          <a:srcRect r="847"/>
          <a:stretch/>
        </p:blipFill>
        <p:spPr>
          <a:xfrm>
            <a:off x="838200" y="704765"/>
            <a:ext cx="10628376" cy="5440003"/>
          </a:xfrm>
          <a:prstGeom prst="rect">
            <a:avLst/>
          </a:prstGeom>
        </p:spPr>
      </p:pic>
      <p:sp>
        <p:nvSpPr>
          <p:cNvPr id="6" name="TextBox 5">
            <a:extLst>
              <a:ext uri="{FF2B5EF4-FFF2-40B4-BE49-F238E27FC236}">
                <a16:creationId xmlns:a16="http://schemas.microsoft.com/office/drawing/2014/main" id="{FFBADF36-83E8-12F3-C083-7101D31D6910}"/>
              </a:ext>
            </a:extLst>
          </p:cNvPr>
          <p:cNvSpPr txBox="1"/>
          <p:nvPr/>
        </p:nvSpPr>
        <p:spPr>
          <a:xfrm>
            <a:off x="0" y="6605821"/>
            <a:ext cx="69631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Source: The Birth of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Civilisation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 Rise of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Uruk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(6500 BC to 3200 BC) - YouTube</a:t>
            </a:r>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606093E-B934-44FB-78BB-867C26A632F1}"/>
              </a:ext>
            </a:extLst>
          </p:cNvPr>
          <p:cNvSpPr txBox="1"/>
          <p:nvPr/>
        </p:nvSpPr>
        <p:spPr>
          <a:xfrm>
            <a:off x="4090737" y="-25455"/>
            <a:ext cx="8101263" cy="101566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6000" b="1" dirty="0">
                <a:effectLst>
                  <a:outerShdw blurRad="38100" dist="38100" dir="2700000" algn="tl">
                    <a:srgbClr val="000000">
                      <a:alpha val="43137"/>
                    </a:srgbClr>
                  </a:outerShdw>
                </a:effectLst>
                <a:latin typeface="Arial Nova Cond" panose="020B0506020202020204" pitchFamily="34" charset="0"/>
              </a:rPr>
              <a:t>Mesopotamia </a:t>
            </a:r>
            <a:r>
              <a:rPr lang="en-US" sz="4000" dirty="0">
                <a:latin typeface="Arial Nova Cond" panose="020B0506020202020204" pitchFamily="34" charset="0"/>
              </a:rPr>
              <a:t>(circa 3200 B.C.)</a:t>
            </a:r>
            <a:endParaRPr lang="en-US" sz="3000" dirty="0">
              <a:latin typeface="Arial Nova Cond" panose="020B0506020202020204" pitchFamily="34" charset="0"/>
            </a:endParaRPr>
          </a:p>
        </p:txBody>
      </p:sp>
    </p:spTree>
    <p:extLst>
      <p:ext uri="{BB962C8B-B14F-4D97-AF65-F5344CB8AC3E}">
        <p14:creationId xmlns:p14="http://schemas.microsoft.com/office/powerpoint/2010/main" val="3028272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717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77" name="Rectangle 717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E8CCFC-65BB-2A02-F5FA-8BEF9D2663D7}"/>
              </a:ext>
            </a:extLst>
          </p:cNvPr>
          <p:cNvSpPr>
            <a:spLocks noGrp="1"/>
          </p:cNvSpPr>
          <p:nvPr>
            <p:ph type="title"/>
          </p:nvPr>
        </p:nvSpPr>
        <p:spPr>
          <a:xfrm>
            <a:off x="514350" y="350196"/>
            <a:ext cx="4894357" cy="1624520"/>
          </a:xfrm>
        </p:spPr>
        <p:txBody>
          <a:bodyPr anchor="ctr">
            <a:noAutofit/>
          </a:bodyPr>
          <a:lstStyle/>
          <a:p>
            <a:pPr algn="ctr"/>
            <a:r>
              <a:rPr lang="en-US" sz="6000" dirty="0">
                <a:latin typeface="Aharoni" panose="02010803020104030203" pitchFamily="2" charset="-79"/>
                <a:cs typeface="Aharoni" panose="02010803020104030203" pitchFamily="2" charset="-79"/>
              </a:rPr>
              <a:t>Building of Towers</a:t>
            </a:r>
            <a:endParaRPr lang="pt-BR" sz="6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72468376-64E9-0755-C791-61D468A05466}"/>
              </a:ext>
            </a:extLst>
          </p:cNvPr>
          <p:cNvSpPr>
            <a:spLocks noGrp="1"/>
          </p:cNvSpPr>
          <p:nvPr>
            <p:ph idx="1"/>
          </p:nvPr>
        </p:nvSpPr>
        <p:spPr>
          <a:xfrm>
            <a:off x="514350" y="2324912"/>
            <a:ext cx="5314950" cy="4399738"/>
          </a:xfrm>
        </p:spPr>
        <p:txBody>
          <a:bodyPr anchor="ctr">
            <a:normAutofit lnSpcReduction="10000"/>
          </a:bodyPr>
          <a:lstStyle/>
          <a:p>
            <a:pPr marL="0" indent="0" algn="ctr">
              <a:buNone/>
            </a:pPr>
            <a:r>
              <a:rPr lang="en-US" sz="3200" dirty="0"/>
              <a:t>Among the knowledge carried out of the ark, was the capacity of engineering towers. This was further developed. Ancient towers in pyramidal shape are found in the 4 millennia B.C. on in several parts of the Ancient World, mainly in the Mesopotamia and Egypt.</a:t>
            </a:r>
            <a:endParaRPr lang="pt-BR" sz="3200" dirty="0"/>
          </a:p>
        </p:txBody>
      </p:sp>
      <p:pic>
        <p:nvPicPr>
          <p:cNvPr id="7170" name="Picture 2">
            <a:extLst>
              <a:ext uri="{FF2B5EF4-FFF2-40B4-BE49-F238E27FC236}">
                <a16:creationId xmlns:a16="http://schemas.microsoft.com/office/drawing/2014/main" id="{426D1A5D-9E44-9CB5-669F-0120D801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98" r="23777" b="1"/>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5955AB-6800-58CA-B3A2-1A693C2F3958}"/>
              </a:ext>
            </a:extLst>
          </p:cNvPr>
          <p:cNvSpPr txBox="1"/>
          <p:nvPr/>
        </p:nvSpPr>
        <p:spPr>
          <a:xfrm>
            <a:off x="6089173" y="6323459"/>
            <a:ext cx="3207227"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White Temple ziggurat in </a:t>
            </a:r>
            <a:r>
              <a:rPr kumimoji="0" lang="en-U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Uruk</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wikicommons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917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95250" y="285750"/>
            <a:ext cx="12001500" cy="6247805"/>
          </a:xfrm>
          <a:prstGeom prst="rect">
            <a:avLst/>
          </a:prstGeom>
          <a:noFill/>
          <a:ln w="9525">
            <a:noFill/>
            <a:miter lim="800000"/>
            <a:headEnd/>
            <a:tailEnd/>
          </a:ln>
        </p:spPr>
        <p:txBody>
          <a:bodyPr lIns="107765" tIns="53883" rIns="107765" bIns="53883"/>
          <a:lstStyle/>
          <a:p>
            <a:pPr algn="ctr" defTabSz="1077516" fontAlgn="base">
              <a:spcBef>
                <a:spcPct val="50000"/>
              </a:spcBef>
              <a:spcAft>
                <a:spcPct val="0"/>
              </a:spcAft>
            </a:pPr>
            <a:endParaRPr lang="en-US" sz="6375" b="1" dirty="0">
              <a:solidFill>
                <a:srgbClr val="FFFFFF"/>
              </a:solidFill>
              <a:latin typeface="Times New Roman" charset="0"/>
              <a:ea typeface="ＭＳ Ｐゴシック" charset="-128"/>
              <a:cs typeface="Times New Roman" charset="0"/>
            </a:endParaRPr>
          </a:p>
          <a:p>
            <a:pPr algn="ctr" defTabSz="1077516" fontAlgn="base">
              <a:spcBef>
                <a:spcPct val="50000"/>
              </a:spcBef>
              <a:spcAft>
                <a:spcPct val="0"/>
              </a:spcAft>
            </a:pPr>
            <a:r>
              <a:rPr lang="en-US" sz="5156" b="1" dirty="0">
                <a:solidFill>
                  <a:srgbClr val="FFFFFF"/>
                </a:solidFill>
                <a:latin typeface="Times New Roman" charset="0"/>
                <a:ea typeface="ＭＳ Ｐゴシック" charset="-128"/>
                <a:cs typeface="Times New Roman" charset="0"/>
              </a:rPr>
              <a:t>To God Be the Glory</a:t>
            </a:r>
          </a:p>
          <a:p>
            <a:pPr algn="ctr" defTabSz="1077516" fontAlgn="base">
              <a:spcBef>
                <a:spcPct val="50000"/>
              </a:spcBef>
              <a:spcAft>
                <a:spcPct val="0"/>
              </a:spcAft>
            </a:pPr>
            <a:r>
              <a:rPr lang="en-US" sz="5156" b="1" dirty="0">
                <a:solidFill>
                  <a:srgbClr val="FFFFFF"/>
                </a:solidFill>
                <a:latin typeface="Times New Roman" charset="0"/>
                <a:ea typeface="ＭＳ Ｐゴシック" charset="-128"/>
                <a:cs typeface="Times New Roman" charset="0"/>
              </a:rPr>
              <a:t>Hymn 55* </a:t>
            </a:r>
            <a:endParaRPr lang="en-US" sz="5063" b="1" dirty="0">
              <a:solidFill>
                <a:srgbClr val="FFFFFF"/>
              </a:solidFill>
              <a:latin typeface="Times New Roman" charset="0"/>
              <a:ea typeface="ＭＳ Ｐゴシック" charset="-128"/>
              <a:cs typeface="Times New Roman" charset="0"/>
            </a:endParaRPr>
          </a:p>
          <a:p>
            <a:pPr defTabSz="1077516" fontAlgn="base">
              <a:spcBef>
                <a:spcPct val="25000"/>
              </a:spcBef>
              <a:spcAft>
                <a:spcPct val="0"/>
              </a:spcAft>
            </a:pPr>
            <a:endParaRPr lang="en-US" sz="1875" b="1" dirty="0">
              <a:solidFill>
                <a:srgbClr val="FFFFFF"/>
              </a:solidFill>
              <a:latin typeface="Times New Roman" charset="0"/>
              <a:ea typeface="ＭＳ Ｐゴシック" charset="-128"/>
              <a:cs typeface="Times New Roman" charset="0"/>
            </a:endParaRPr>
          </a:p>
          <a:p>
            <a:pPr defTabSz="1077516" fontAlgn="base">
              <a:spcBef>
                <a:spcPct val="25000"/>
              </a:spcBef>
              <a:spcAft>
                <a:spcPct val="0"/>
              </a:spcAft>
            </a:pPr>
            <a:endParaRPr lang="en-US" sz="1875" b="1" dirty="0">
              <a:solidFill>
                <a:srgbClr val="FFFFFF"/>
              </a:solidFill>
              <a:latin typeface="Times New Roman" charset="0"/>
              <a:ea typeface="ＭＳ Ｐゴシック" charset="-128"/>
              <a:cs typeface="Times New Roman" charset="0"/>
            </a:endParaRPr>
          </a:p>
          <a:p>
            <a:pPr defTabSz="1077516" fontAlgn="base">
              <a:spcBef>
                <a:spcPct val="25000"/>
              </a:spcBef>
              <a:spcAft>
                <a:spcPct val="0"/>
              </a:spcAft>
            </a:pPr>
            <a:endParaRPr lang="en-US" sz="1875" b="1" dirty="0">
              <a:solidFill>
                <a:srgbClr val="FFFFFF"/>
              </a:solidFill>
              <a:latin typeface="Times New Roman" charset="0"/>
              <a:ea typeface="ＭＳ Ｐゴシック" charset="-128"/>
              <a:cs typeface="Times New Roman" charset="0"/>
            </a:endParaRPr>
          </a:p>
          <a:p>
            <a:pPr defTabSz="1077516" fontAlgn="base">
              <a:spcBef>
                <a:spcPct val="25000"/>
              </a:spcBef>
              <a:spcAft>
                <a:spcPct val="0"/>
              </a:spcAft>
            </a:pPr>
            <a:endParaRPr lang="en-US" sz="1875" b="1" dirty="0">
              <a:solidFill>
                <a:srgbClr val="FFFFFF"/>
              </a:solidFill>
              <a:latin typeface="Times New Roman" charset="0"/>
              <a:ea typeface="ＭＳ Ｐゴシック" charset="-128"/>
              <a:cs typeface="Times New Roman" charset="0"/>
            </a:endParaRPr>
          </a:p>
          <a:p>
            <a:pPr defTabSz="1077516" fontAlgn="base">
              <a:spcBef>
                <a:spcPct val="0"/>
              </a:spcBef>
              <a:spcAft>
                <a:spcPct val="0"/>
              </a:spcAft>
            </a:pPr>
            <a:endParaRPr lang="en-US" sz="1875" b="1" dirty="0">
              <a:solidFill>
                <a:srgbClr val="FFFFFF"/>
              </a:solidFill>
              <a:latin typeface="Times New Roman" charset="0"/>
              <a:ea typeface="ＭＳ Ｐゴシック" charset="-128"/>
              <a:cs typeface="Times New Roman" charset="0"/>
            </a:endParaRPr>
          </a:p>
          <a:p>
            <a:pPr defTabSz="1077516" fontAlgn="base">
              <a:spcBef>
                <a:spcPct val="0"/>
              </a:spcBef>
              <a:spcAft>
                <a:spcPct val="0"/>
              </a:spcAft>
            </a:pPr>
            <a:endParaRPr lang="en-US" sz="1875" b="1" dirty="0">
              <a:solidFill>
                <a:srgbClr val="FFFFFF"/>
              </a:solidFill>
              <a:latin typeface="Times New Roman" charset="0"/>
              <a:ea typeface="ＭＳ Ｐゴシック" charset="-128"/>
              <a:cs typeface="Times New Roman" charset="0"/>
            </a:endParaRPr>
          </a:p>
          <a:p>
            <a:pPr defTabSz="1077516" fontAlgn="base">
              <a:spcBef>
                <a:spcPct val="0"/>
              </a:spcBef>
              <a:spcAft>
                <a:spcPct val="0"/>
              </a:spcAft>
            </a:pPr>
            <a:endParaRPr lang="en-US" sz="1875" b="1" dirty="0">
              <a:solidFill>
                <a:srgbClr val="FFFFFF"/>
              </a:solidFill>
              <a:latin typeface="Times New Roman" charset="0"/>
              <a:ea typeface="ＭＳ Ｐゴシック" charset="-128"/>
              <a:cs typeface="Times New Roman" charset="0"/>
            </a:endParaRPr>
          </a:p>
          <a:p>
            <a:pPr defTabSz="1077516" fontAlgn="base">
              <a:spcBef>
                <a:spcPct val="0"/>
              </a:spcBef>
              <a:spcAft>
                <a:spcPct val="0"/>
              </a:spcAft>
            </a:pPr>
            <a:r>
              <a:rPr lang="en-US" sz="1875" b="1" dirty="0">
                <a:solidFill>
                  <a:srgbClr val="FFFFFF"/>
                </a:solidFill>
                <a:latin typeface="Times New Roman" charset="0"/>
                <a:ea typeface="ＭＳ Ｐゴシック" charset="-128"/>
                <a:cs typeface="Times New Roman" charset="0"/>
              </a:rPr>
              <a:t>Text:  Fanny J. Crosby</a:t>
            </a:r>
          </a:p>
          <a:p>
            <a:pPr defTabSz="1077516" fontAlgn="base">
              <a:spcBef>
                <a:spcPct val="0"/>
              </a:spcBef>
              <a:spcAft>
                <a:spcPct val="0"/>
              </a:spcAft>
            </a:pPr>
            <a:r>
              <a:rPr lang="en-US" sz="1875" b="1" dirty="0">
                <a:solidFill>
                  <a:srgbClr val="FFFFFF"/>
                </a:solidFill>
                <a:latin typeface="Times New Roman" charset="0"/>
                <a:ea typeface="ＭＳ Ｐゴシック" charset="-128"/>
                <a:cs typeface="Times New Roman" charset="0"/>
              </a:rPr>
              <a:t>Music: William H. </a:t>
            </a:r>
            <a:r>
              <a:rPr lang="en-US" sz="1875" b="1" dirty="0" err="1">
                <a:solidFill>
                  <a:srgbClr val="FFFFFF"/>
                </a:solidFill>
                <a:latin typeface="Times New Roman" charset="0"/>
                <a:ea typeface="ＭＳ Ｐゴシック" charset="-128"/>
                <a:cs typeface="Times New Roman" charset="0"/>
              </a:rPr>
              <a:t>Doane</a:t>
            </a:r>
            <a:r>
              <a:rPr lang="en-US" sz="1875" b="1" dirty="0">
                <a:solidFill>
                  <a:srgbClr val="FFFFFF"/>
                </a:solidFill>
                <a:latin typeface="Times New Roman" charset="0"/>
                <a:ea typeface="ＭＳ Ｐゴシック" charset="-128"/>
                <a:cs typeface="Times New Roman" charset="0"/>
              </a:rPr>
              <a:t> (*</a:t>
            </a:r>
            <a:r>
              <a:rPr lang="en-US" sz="1875" b="1" i="1" dirty="0">
                <a:solidFill>
                  <a:srgbClr val="FFFFFF"/>
                </a:solidFill>
                <a:latin typeface="Times New Roman" charset="0"/>
                <a:ea typeface="ＭＳ Ｐゴシック" charset="-128"/>
                <a:cs typeface="Times New Roman" charset="0"/>
              </a:rPr>
              <a:t>Trinity Hymnal</a:t>
            </a:r>
            <a:r>
              <a:rPr lang="en-US" sz="1875" b="1" dirty="0">
                <a:solidFill>
                  <a:srgbClr val="FFFFFF"/>
                </a:solidFill>
                <a:latin typeface="Times New Roman" charset="0"/>
                <a:ea typeface="ＭＳ Ｐゴシック" charset="-128"/>
                <a:cs typeface="Times New Roman"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85B5-FDA7-F47C-EA45-9B9AF942541E}"/>
              </a:ext>
            </a:extLst>
          </p:cNvPr>
          <p:cNvSpPr>
            <a:spLocks noGrp="1"/>
          </p:cNvSpPr>
          <p:nvPr>
            <p:ph type="title"/>
          </p:nvPr>
        </p:nvSpPr>
        <p:spPr>
          <a:xfrm>
            <a:off x="916606" y="830592"/>
            <a:ext cx="5015364" cy="1325563"/>
          </a:xfrm>
        </p:spPr>
        <p:txBody>
          <a:bodyPr>
            <a:normAutofit/>
          </a:bodyPr>
          <a:lstStyle/>
          <a:p>
            <a:r>
              <a:rPr lang="en-US" sz="6000" b="1" dirty="0" err="1">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Etemenanki</a:t>
            </a:r>
            <a:endParaRPr lang="pt-BR"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6007ACA-3FE7-4EFB-678B-534D898E9447}"/>
              </a:ext>
            </a:extLst>
          </p:cNvPr>
          <p:cNvSpPr>
            <a:spLocks noGrp="1"/>
          </p:cNvSpPr>
          <p:nvPr>
            <p:ph idx="1"/>
          </p:nvPr>
        </p:nvSpPr>
        <p:spPr>
          <a:xfrm>
            <a:off x="916606" y="2170055"/>
            <a:ext cx="6505074" cy="4375124"/>
          </a:xfrm>
        </p:spPr>
        <p:txBody>
          <a:bodyPr>
            <a:noAutofit/>
          </a:bodyPr>
          <a:lstStyle/>
          <a:p>
            <a:pPr marL="0" indent="0">
              <a:spcBef>
                <a:spcPts val="0"/>
              </a:spcBef>
              <a:buNone/>
            </a:pPr>
            <a:r>
              <a:rPr lang="en-US" sz="3000" dirty="0">
                <a:latin typeface="Candara" panose="020E0502030303020204" pitchFamily="34" charset="0"/>
              </a:rPr>
              <a:t>The </a:t>
            </a:r>
            <a:r>
              <a:rPr lang="en-US" sz="3000" dirty="0" err="1">
                <a:latin typeface="Candara" panose="020E0502030303020204" pitchFamily="34" charset="0"/>
              </a:rPr>
              <a:t>Etemenanki</a:t>
            </a:r>
            <a:r>
              <a:rPr lang="en-US" sz="3000" dirty="0">
                <a:latin typeface="Candara" panose="020E0502030303020204" pitchFamily="34" charset="0"/>
              </a:rPr>
              <a:t> ziggurat,</a:t>
            </a:r>
          </a:p>
          <a:p>
            <a:pPr marL="0" indent="0">
              <a:spcBef>
                <a:spcPts val="0"/>
              </a:spcBef>
              <a:buNone/>
            </a:pPr>
            <a:r>
              <a:rPr lang="en-US" sz="3000" dirty="0">
                <a:latin typeface="Candara" panose="020E0502030303020204" pitchFamily="34" charset="0"/>
              </a:rPr>
              <a:t>located 56 miles south of </a:t>
            </a:r>
          </a:p>
          <a:p>
            <a:pPr marL="0" indent="0">
              <a:spcBef>
                <a:spcPts val="0"/>
              </a:spcBef>
              <a:buNone/>
            </a:pPr>
            <a:r>
              <a:rPr lang="en-US" sz="3000" dirty="0">
                <a:latin typeface="Candara" panose="020E0502030303020204" pitchFamily="34" charset="0"/>
              </a:rPr>
              <a:t>Bagdad, where was ancient Babylon, is one the candidates to be the “Tower of Babel”. It was build in honor to God </a:t>
            </a:r>
            <a:r>
              <a:rPr lang="en-US" sz="3000" dirty="0" err="1">
                <a:latin typeface="Candara" panose="020E0502030303020204" pitchFamily="34" charset="0"/>
              </a:rPr>
              <a:t>Marduk</a:t>
            </a:r>
            <a:r>
              <a:rPr lang="en-US" sz="3000" dirty="0">
                <a:latin typeface="Candara" panose="020E0502030303020204" pitchFamily="34" charset="0"/>
              </a:rPr>
              <a:t> and it is mentioned in the </a:t>
            </a:r>
            <a:r>
              <a:rPr lang="en-US" sz="3000" dirty="0" err="1">
                <a:latin typeface="Candara" panose="020E0502030303020204" pitchFamily="34" charset="0"/>
              </a:rPr>
              <a:t>Eluma</a:t>
            </a:r>
            <a:r>
              <a:rPr lang="en-US" sz="3000" dirty="0">
                <a:latin typeface="Candara" panose="020E0502030303020204" pitchFamily="34" charset="0"/>
              </a:rPr>
              <a:t> </a:t>
            </a:r>
            <a:r>
              <a:rPr lang="en-US" sz="3000" dirty="0" err="1">
                <a:latin typeface="Candara" panose="020E0502030303020204" pitchFamily="34" charset="0"/>
              </a:rPr>
              <a:t>Elish</a:t>
            </a:r>
            <a:r>
              <a:rPr lang="en-US" sz="3000" dirty="0">
                <a:latin typeface="Candara" panose="020E0502030303020204" pitchFamily="34" charset="0"/>
              </a:rPr>
              <a:t> account. Its date in debated. But most </a:t>
            </a:r>
            <a:r>
              <a:rPr lang="en-US" sz="3000" dirty="0" err="1">
                <a:latin typeface="Candara" panose="020E0502030303020204" pitchFamily="34" charset="0"/>
              </a:rPr>
              <a:t>schoolars</a:t>
            </a:r>
            <a:r>
              <a:rPr lang="en-US" sz="3000" dirty="0">
                <a:latin typeface="Candara" panose="020E0502030303020204" pitchFamily="34" charset="0"/>
              </a:rPr>
              <a:t> believe it is from the 27</a:t>
            </a:r>
            <a:r>
              <a:rPr lang="en-US" sz="3000" baseline="30000" dirty="0">
                <a:latin typeface="Candara" panose="020E0502030303020204" pitchFamily="34" charset="0"/>
              </a:rPr>
              <a:t>th</a:t>
            </a:r>
            <a:r>
              <a:rPr lang="en-US" sz="3000" dirty="0">
                <a:latin typeface="Candara" panose="020E0502030303020204" pitchFamily="34" charset="0"/>
              </a:rPr>
              <a:t> century </a:t>
            </a:r>
            <a:r>
              <a:rPr lang="en-US" sz="3000" dirty="0" err="1">
                <a:latin typeface="Candara" panose="020E0502030303020204" pitchFamily="34" charset="0"/>
              </a:rPr>
              <a:t>b.C.</a:t>
            </a:r>
            <a:r>
              <a:rPr lang="en-US" sz="3000" dirty="0">
                <a:latin typeface="Candara" panose="020E0502030303020204" pitchFamily="34" charset="0"/>
              </a:rPr>
              <a:t> Some defend it was never finished.</a:t>
            </a:r>
            <a:endParaRPr lang="pt-BR" sz="3000" dirty="0">
              <a:latin typeface="Candara" panose="020E0502030303020204" pitchFamily="34" charset="0"/>
            </a:endParaRPr>
          </a:p>
        </p:txBody>
      </p:sp>
      <p:pic>
        <p:nvPicPr>
          <p:cNvPr id="13314" name="Picture 2" descr="undefined">
            <a:extLst>
              <a:ext uri="{FF2B5EF4-FFF2-40B4-BE49-F238E27FC236}">
                <a16:creationId xmlns:a16="http://schemas.microsoft.com/office/drawing/2014/main" id="{CDCD937C-0BEF-648D-81EF-2D8753E3F1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 t="213" r="19792" b="-213"/>
          <a:stretch/>
        </p:blipFill>
        <p:spPr bwMode="auto">
          <a:xfrm>
            <a:off x="7421680" y="130342"/>
            <a:ext cx="4615714" cy="659731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odel at the Pergamon Museum of Berlin">
            <a:extLst>
              <a:ext uri="{FF2B5EF4-FFF2-40B4-BE49-F238E27FC236}">
                <a16:creationId xmlns:a16="http://schemas.microsoft.com/office/drawing/2014/main" id="{7285985E-CD1E-B041-4A51-7CFEC75F36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6" t="5874" r="8842" b="5214"/>
          <a:stretch/>
        </p:blipFill>
        <p:spPr bwMode="auto">
          <a:xfrm>
            <a:off x="5498531" y="158141"/>
            <a:ext cx="3481038" cy="26730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895914-79E1-04B5-A023-8B5AA255ED9D}"/>
              </a:ext>
            </a:extLst>
          </p:cNvPr>
          <p:cNvSpPr txBox="1"/>
          <p:nvPr/>
        </p:nvSpPr>
        <p:spPr>
          <a:xfrm>
            <a:off x="8979569" y="130342"/>
            <a:ext cx="3039978" cy="1477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On the left a drawing of how it was believed to be with 300 ft in height.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Below an aerial view of the site.</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238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77B5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E1EC-1861-1A16-1527-0D37EAB68FD6}"/>
              </a:ext>
            </a:extLst>
          </p:cNvPr>
          <p:cNvSpPr>
            <a:spLocks noGrp="1"/>
          </p:cNvSpPr>
          <p:nvPr>
            <p:ph type="title"/>
          </p:nvPr>
        </p:nvSpPr>
        <p:spPr>
          <a:xfrm>
            <a:off x="6457950" y="455641"/>
            <a:ext cx="4972050" cy="1616203"/>
          </a:xfrm>
        </p:spPr>
        <p:txBody>
          <a:bodyPr anchor="b">
            <a:noAutofit/>
          </a:bodyPr>
          <a:lstStyle/>
          <a:p>
            <a:pPr>
              <a:lnSpc>
                <a:spcPct val="80000"/>
              </a:lnSpc>
            </a:pP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Nova Cond" panose="020B0506020202020204" pitchFamily="34" charset="0"/>
              </a:rPr>
              <a:t>Formation of the Ethnicities</a:t>
            </a:r>
          </a:p>
        </p:txBody>
      </p:sp>
      <p:pic>
        <p:nvPicPr>
          <p:cNvPr id="5122" name="Picture 2" descr="undefined">
            <a:extLst>
              <a:ext uri="{FF2B5EF4-FFF2-40B4-BE49-F238E27FC236}">
                <a16:creationId xmlns:a16="http://schemas.microsoft.com/office/drawing/2014/main" id="{AE0FDE16-675B-3409-093F-363168199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621" r="17268"/>
          <a:stretch>
            <a:fillRect/>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5140" name="Group 513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5128" name="Rectangle 5127">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1" name="Rectangle 514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06BBA750-A4E6-7788-29AA-BCA2A9A8EFD5}"/>
              </a:ext>
            </a:extLst>
          </p:cNvPr>
          <p:cNvSpPr>
            <a:spLocks noGrp="1"/>
          </p:cNvSpPr>
          <p:nvPr>
            <p:ph idx="1"/>
          </p:nvPr>
        </p:nvSpPr>
        <p:spPr>
          <a:xfrm>
            <a:off x="6457950" y="2262344"/>
            <a:ext cx="5295900" cy="4330515"/>
          </a:xfrm>
        </p:spPr>
        <p:txBody>
          <a:bodyPr anchor="t">
            <a:normAutofit/>
          </a:bodyPr>
          <a:lstStyle/>
          <a:p>
            <a:pPr marL="0" indent="0">
              <a:buNone/>
            </a:pPr>
            <a:r>
              <a:rPr lang="en-US" sz="3400" dirty="0">
                <a:solidFill>
                  <a:schemeClr val="bg1"/>
                </a:solidFill>
                <a:effectLst>
                  <a:outerShdw blurRad="38100" dist="38100" dir="2700000" algn="tl">
                    <a:srgbClr val="000000">
                      <a:alpha val="43137"/>
                    </a:srgbClr>
                  </a:outerShdw>
                </a:effectLst>
                <a:latin typeface="Arial Nova Cond" panose="020B0506020202020204" pitchFamily="34" charset="0"/>
              </a:rPr>
              <a:t>The last event of the old world is the division of humanity. God confused the language of people building the tower of Babel in the plain of Shinar and by that formed difference ethnicities which spread throughout the world. </a:t>
            </a:r>
            <a:endParaRPr lang="pt-BR" sz="3400" dirty="0">
              <a:solidFill>
                <a:schemeClr val="bg1"/>
              </a:solidFill>
              <a:effectLst>
                <a:outerShdw blurRad="38100" dist="38100" dir="2700000" algn="tl">
                  <a:srgbClr val="000000">
                    <a:alpha val="43137"/>
                  </a:srgbClr>
                </a:outerShdw>
              </a:effectLst>
              <a:latin typeface="Arial Nova Cond" panose="020B0506020202020204" pitchFamily="34" charset="0"/>
            </a:endParaRPr>
          </a:p>
          <a:p>
            <a:endParaRPr lang="en-US" sz="2000" dirty="0"/>
          </a:p>
        </p:txBody>
      </p:sp>
      <p:sp>
        <p:nvSpPr>
          <p:cNvPr id="5" name="TextBox 4">
            <a:extLst>
              <a:ext uri="{FF2B5EF4-FFF2-40B4-BE49-F238E27FC236}">
                <a16:creationId xmlns:a16="http://schemas.microsoft.com/office/drawing/2014/main" id="{EB650A9C-760B-A223-7D73-22D7B9E8892F}"/>
              </a:ext>
            </a:extLst>
          </p:cNvPr>
          <p:cNvSpPr txBox="1"/>
          <p:nvPr/>
        </p:nvSpPr>
        <p:spPr>
          <a:xfrm>
            <a:off x="123362" y="5919271"/>
            <a:ext cx="5972638" cy="938719"/>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1600" b="1" dirty="0">
                <a:solidFill>
                  <a:schemeClr val="bg1"/>
                </a:solidFill>
              </a:rPr>
              <a:t>Tower of Babel. Oil on Canvas. Pieter Brueghel the Elder. </a:t>
            </a:r>
          </a:p>
          <a:p>
            <a:r>
              <a:rPr lang="en-US" sz="1500" dirty="0" err="1">
                <a:solidFill>
                  <a:schemeClr val="bg1">
                    <a:lumMod val="65000"/>
                  </a:schemeClr>
                </a:solidFill>
              </a:rPr>
              <a:t>Kunsthistorisches</a:t>
            </a:r>
            <a:r>
              <a:rPr lang="en-US" sz="1500" dirty="0">
                <a:solidFill>
                  <a:schemeClr val="bg1">
                    <a:lumMod val="65000"/>
                  </a:schemeClr>
                </a:solidFill>
              </a:rPr>
              <a:t> Museum, Viena</a:t>
            </a:r>
            <a:endParaRPr lang="en-US" sz="1500" b="1" dirty="0">
              <a:solidFill>
                <a:schemeClr val="bg1">
                  <a:lumMod val="65000"/>
                </a:schemeClr>
              </a:solidFill>
            </a:endParaRPr>
          </a:p>
          <a:p>
            <a:r>
              <a:rPr lang="en-US" sz="1200" dirty="0">
                <a:solidFill>
                  <a:schemeClr val="bg1">
                    <a:lumMod val="65000"/>
                  </a:schemeClr>
                </a:solidFill>
              </a:rPr>
              <a:t>Source: Originally from Google Art Project., Public Domain, https://commons.wikimedia.org/w/index.php?curid=22179117</a:t>
            </a:r>
          </a:p>
        </p:txBody>
      </p:sp>
    </p:spTree>
    <p:extLst>
      <p:ext uri="{BB962C8B-B14F-4D97-AF65-F5344CB8AC3E}">
        <p14:creationId xmlns:p14="http://schemas.microsoft.com/office/powerpoint/2010/main" val="2503794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e Jewish Museum - Collection - God's Promises to Abram">
            <a:extLst>
              <a:ext uri="{FF2B5EF4-FFF2-40B4-BE49-F238E27FC236}">
                <a16:creationId xmlns:a16="http://schemas.microsoft.com/office/drawing/2014/main" id="{E1CEEC24-8EAE-D516-9550-619C8DA30B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3358" r="9090"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9779CC-DBE9-3751-CC5B-85D3A83F531E}"/>
              </a:ext>
            </a:extLst>
          </p:cNvPr>
          <p:cNvSpPr>
            <a:spLocks noGrp="1"/>
          </p:cNvSpPr>
          <p:nvPr>
            <p:ph type="title"/>
          </p:nvPr>
        </p:nvSpPr>
        <p:spPr>
          <a:xfrm>
            <a:off x="359664" y="958850"/>
            <a:ext cx="3438144" cy="1442466"/>
          </a:xfrm>
        </p:spPr>
        <p:txBody>
          <a:bodyPr anchor="b">
            <a:noAutofit/>
          </a:bodyPr>
          <a:lstStyle/>
          <a:p>
            <a:pPr>
              <a:lnSpc>
                <a:spcPct val="80000"/>
              </a:lnSpc>
            </a:pPr>
            <a:r>
              <a:rPr lang="en-US" sz="5000" dirty="0">
                <a:solidFill>
                  <a:schemeClr val="bg1"/>
                </a:solidFill>
                <a:latin typeface="Aharoni" panose="02010803020104030203" pitchFamily="2" charset="-79"/>
                <a:cs typeface="Aharoni" panose="02010803020104030203" pitchFamily="2" charset="-79"/>
              </a:rPr>
              <a:t>Abram’s Calling</a:t>
            </a:r>
            <a:endParaRPr lang="pt-BR" sz="5000" dirty="0">
              <a:solidFill>
                <a:schemeClr val="bg1"/>
              </a:solidFill>
              <a:latin typeface="Aharoni" panose="02010803020104030203" pitchFamily="2" charset="-79"/>
              <a:cs typeface="Aharoni" panose="02010803020104030203" pitchFamily="2" charset="-79"/>
            </a:endParaRPr>
          </a:p>
        </p:txBody>
      </p:sp>
      <p:sp>
        <p:nvSpPr>
          <p:cNvPr id="1035" name="Rectangle 10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398CD23-5047-3A55-B6F2-595E38A9AEBA}"/>
              </a:ext>
            </a:extLst>
          </p:cNvPr>
          <p:cNvSpPr>
            <a:spLocks noGrp="1"/>
          </p:cNvSpPr>
          <p:nvPr>
            <p:ph idx="1"/>
          </p:nvPr>
        </p:nvSpPr>
        <p:spPr>
          <a:xfrm>
            <a:off x="578358" y="2705862"/>
            <a:ext cx="4335018" cy="3707130"/>
          </a:xfrm>
        </p:spPr>
        <p:txBody>
          <a:bodyPr anchor="t">
            <a:normAutofit lnSpcReduction="10000"/>
          </a:bodyPr>
          <a:lstStyle/>
          <a:p>
            <a:pPr marL="0" indent="0">
              <a:buNone/>
            </a:pPr>
            <a:r>
              <a:rPr lang="en-US" sz="3200" dirty="0">
                <a:solidFill>
                  <a:schemeClr val="bg1"/>
                </a:solidFill>
                <a:latin typeface="Arial Nova Cond" panose="020B0506020202020204" pitchFamily="34" charset="0"/>
              </a:rPr>
              <a:t>In Genesis chapter 12 God calls a Chaldean from the city of Ur to leave his city and his family, establishing a covenant with him, to make of him a new people to bless to the nations upon the earth.</a:t>
            </a:r>
            <a:endParaRPr lang="pt-BR" sz="3200" dirty="0">
              <a:solidFill>
                <a:schemeClr val="bg1"/>
              </a:solidFill>
              <a:latin typeface="Arial Nova Cond" panose="020B0506020202020204" pitchFamily="34" charset="0"/>
            </a:endParaRPr>
          </a:p>
        </p:txBody>
      </p:sp>
      <p:sp>
        <p:nvSpPr>
          <p:cNvPr id="4" name="TextBox 3">
            <a:extLst>
              <a:ext uri="{FF2B5EF4-FFF2-40B4-BE49-F238E27FC236}">
                <a16:creationId xmlns:a16="http://schemas.microsoft.com/office/drawing/2014/main" id="{AD3F18DC-F67F-5DC8-F9DA-7AE3534B415E}"/>
              </a:ext>
            </a:extLst>
          </p:cNvPr>
          <p:cNvSpPr txBox="1"/>
          <p:nvPr/>
        </p:nvSpPr>
        <p:spPr>
          <a:xfrm>
            <a:off x="7719128" y="0"/>
            <a:ext cx="4472872"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God’s Promises to Abram,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James Tissot (1896-1902), </a:t>
            </a:r>
            <a:r>
              <a:rPr kumimoji="0" lang="pt-BR" sz="1200" b="0" i="0" u="none" strike="noStrike" kern="1200" cap="none" spc="0" normalizeH="0" baseline="0" noProof="0" dirty="0" err="1">
                <a:ln>
                  <a:noFill/>
                </a:ln>
                <a:solidFill>
                  <a:prstClr val="white"/>
                </a:solidFill>
                <a:effectLst/>
                <a:uLnTx/>
                <a:uFillTx/>
                <a:latin typeface="ApercuProRegular"/>
                <a:ea typeface="+mn-ea"/>
                <a:cs typeface="+mn-cs"/>
              </a:rPr>
              <a:t>Gouache</a:t>
            </a:r>
            <a:r>
              <a:rPr kumimoji="0" lang="pt-BR" sz="1200" b="0" i="0" u="none" strike="noStrike" kern="1200" cap="none" spc="0" normalizeH="0" baseline="0" noProof="0" dirty="0">
                <a:ln>
                  <a:noFill/>
                </a:ln>
                <a:solidFill>
                  <a:prstClr val="white"/>
                </a:solidFill>
                <a:effectLst/>
                <a:uLnTx/>
                <a:uFillTx/>
                <a:latin typeface="ApercuProRegular"/>
                <a:ea typeface="+mn-ea"/>
                <a:cs typeface="+mn-cs"/>
              </a:rPr>
              <a:t> </a:t>
            </a:r>
            <a:r>
              <a:rPr kumimoji="0" lang="pt-BR" sz="1200" b="0" i="0" u="none" strike="noStrike" kern="1200" cap="none" spc="0" normalizeH="0" baseline="0" noProof="0" dirty="0" err="1">
                <a:ln>
                  <a:noFill/>
                </a:ln>
                <a:solidFill>
                  <a:prstClr val="white"/>
                </a:solidFill>
                <a:effectLst/>
                <a:uLnTx/>
                <a:uFillTx/>
                <a:latin typeface="ApercuProRegular"/>
                <a:ea typeface="+mn-ea"/>
                <a:cs typeface="+mn-cs"/>
              </a:rPr>
              <a:t>on</a:t>
            </a:r>
            <a:r>
              <a:rPr kumimoji="0" lang="pt-BR" sz="1200" b="0" i="0" u="none" strike="noStrike" kern="1200" cap="none" spc="0" normalizeH="0" baseline="0" noProof="0" dirty="0">
                <a:ln>
                  <a:noFill/>
                </a:ln>
                <a:solidFill>
                  <a:prstClr val="white"/>
                </a:solidFill>
                <a:effectLst/>
                <a:uLnTx/>
                <a:uFillTx/>
                <a:latin typeface="ApercuProRegular"/>
                <a:ea typeface="+mn-ea"/>
                <a:cs typeface="+mn-cs"/>
              </a:rPr>
              <a:t> board</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white"/>
                </a:solidFill>
                <a:effectLst/>
                <a:uLnTx/>
                <a:uFillTx/>
                <a:latin typeface="Calibri" panose="020F0502020204030204"/>
                <a:ea typeface="+mn-ea"/>
                <a:cs typeface="+mn-cs"/>
              </a:rPr>
              <a:t>Source</a:t>
            </a:r>
            <a:r>
              <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The Jewish Museum - Collection - God's Promises to Abram</a:t>
            </a: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728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people walking in front of a brick building&#10;&#10;Description automatically generated">
            <a:extLst>
              <a:ext uri="{FF2B5EF4-FFF2-40B4-BE49-F238E27FC236}">
                <a16:creationId xmlns:a16="http://schemas.microsoft.com/office/drawing/2014/main" id="{4AE4C522-66B3-3E61-7A28-63AB8F2D9712}"/>
              </a:ext>
            </a:extLst>
          </p:cNvPr>
          <p:cNvPicPr>
            <a:picLocks noChangeAspect="1"/>
          </p:cNvPicPr>
          <p:nvPr/>
        </p:nvPicPr>
        <p:blipFill rotWithShape="1">
          <a:blip r:embed="rId2"/>
          <a:srcRect l="3420" t="1" r="7195" b="-3"/>
          <a:stretch/>
        </p:blipFill>
        <p:spPr>
          <a:xfrm>
            <a:off x="1" y="10"/>
            <a:ext cx="12198824" cy="6857990"/>
          </a:xfrm>
          <a:prstGeom prst="rect">
            <a:avLst/>
          </a:prstGeom>
        </p:spPr>
      </p:pic>
      <p:sp>
        <p:nvSpPr>
          <p:cNvPr id="3" name="TextBox 2">
            <a:extLst>
              <a:ext uri="{FF2B5EF4-FFF2-40B4-BE49-F238E27FC236}">
                <a16:creationId xmlns:a16="http://schemas.microsoft.com/office/drawing/2014/main" id="{D8B5A051-9BE9-9B0E-55E1-E2B47B56829D}"/>
              </a:ext>
            </a:extLst>
          </p:cNvPr>
          <p:cNvSpPr txBox="1"/>
          <p:nvPr/>
        </p:nvSpPr>
        <p:spPr>
          <a:xfrm>
            <a:off x="9722734" y="6580991"/>
            <a:ext cx="246926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Source</a:t>
            </a:r>
            <a:r>
              <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Discover Ur, Iraq - YouTube</a:t>
            </a:r>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313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ronze head of an Akkadian ruler, likely Sargon the Great.">
            <a:extLst>
              <a:ext uri="{FF2B5EF4-FFF2-40B4-BE49-F238E27FC236}">
                <a16:creationId xmlns:a16="http://schemas.microsoft.com/office/drawing/2014/main" id="{8157138C-F920-583F-6811-F96C1DEF29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83" b="9241"/>
          <a:stretch>
            <a:fillRect/>
          </a:stretch>
        </p:blipFill>
        <p:spPr bwMode="auto">
          <a:xfrm>
            <a:off x="0" y="0"/>
            <a:ext cx="12191999" cy="5617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695616-B7A8-2663-5A58-E225290636D4}"/>
              </a:ext>
            </a:extLst>
          </p:cNvPr>
          <p:cNvSpPr txBox="1"/>
          <p:nvPr/>
        </p:nvSpPr>
        <p:spPr>
          <a:xfrm>
            <a:off x="866274" y="5417040"/>
            <a:ext cx="7636042" cy="1200329"/>
          </a:xfrm>
          <a:prstGeom prst="rect">
            <a:avLst/>
          </a:prstGeom>
          <a:noFill/>
        </p:spPr>
        <p:txBody>
          <a:bodyPr wrap="square">
            <a:spAutoFit/>
          </a:bodyPr>
          <a:lstStyle/>
          <a:p>
            <a:r>
              <a:rPr lang="en-US" sz="2400" dirty="0">
                <a:latin typeface="Agency FB" panose="020B0503020202020204" pitchFamily="34" charset="0"/>
              </a:rPr>
              <a:t>Bronze head of a king of the Old Akkadian dynasty, most likely representing either Naram-Sin or Sargon of Akkad (circa 2300 B.C.). Unearthed in Nineveh (now in Iraq). In the National Museum of Iraq, Baghdad.</a:t>
            </a:r>
          </a:p>
        </p:txBody>
      </p:sp>
    </p:spTree>
    <p:extLst>
      <p:ext uri="{BB962C8B-B14F-4D97-AF65-F5344CB8AC3E}">
        <p14:creationId xmlns:p14="http://schemas.microsoft.com/office/powerpoint/2010/main" val="4014989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0BCFE12-7C75-7384-0231-0D9D79BFCAC4}"/>
              </a:ext>
            </a:extLst>
          </p:cNvPr>
          <p:cNvSpPr/>
          <p:nvPr/>
        </p:nvSpPr>
        <p:spPr>
          <a:xfrm>
            <a:off x="4173456" y="1092751"/>
            <a:ext cx="7261060" cy="5385970"/>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Title 1">
            <a:extLst>
              <a:ext uri="{FF2B5EF4-FFF2-40B4-BE49-F238E27FC236}">
                <a16:creationId xmlns:a16="http://schemas.microsoft.com/office/drawing/2014/main" id="{9D869EB3-FDF7-9417-A6DC-C508A81C88AA}"/>
              </a:ext>
            </a:extLst>
          </p:cNvPr>
          <p:cNvSpPr>
            <a:spLocks noGrp="1"/>
          </p:cNvSpPr>
          <p:nvPr>
            <p:ph type="title"/>
          </p:nvPr>
        </p:nvSpPr>
        <p:spPr>
          <a:xfrm>
            <a:off x="436645" y="379279"/>
            <a:ext cx="3951371" cy="3212242"/>
          </a:xfrm>
        </p:spPr>
        <p:txBody>
          <a:bodyPr>
            <a:normAutofit/>
          </a:bodyPr>
          <a:lstStyle/>
          <a:p>
            <a:pPr>
              <a:lnSpc>
                <a:spcPct val="80000"/>
              </a:lnSpc>
            </a:pP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Agency FB" panose="020B0503020202020204" pitchFamily="34" charset="0"/>
              </a:rPr>
              <a:t>Genesis 12:1</a:t>
            </a:r>
            <a:b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Agency FB" panose="020B0503020202020204" pitchFamily="34" charset="0"/>
              </a:rPr>
            </a:br>
            <a:r>
              <a:rPr lang="en-U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Agency FB" panose="020B0503020202020204" pitchFamily="34" charset="0"/>
              </a:rPr>
              <a:t>Striping of Abaham’s Identify</a:t>
            </a:r>
          </a:p>
        </p:txBody>
      </p:sp>
      <p:sp>
        <p:nvSpPr>
          <p:cNvPr id="5" name="Oval 4">
            <a:extLst>
              <a:ext uri="{FF2B5EF4-FFF2-40B4-BE49-F238E27FC236}">
                <a16:creationId xmlns:a16="http://schemas.microsoft.com/office/drawing/2014/main" id="{62F84976-0328-A3F4-D8A9-FA60F356D458}"/>
              </a:ext>
            </a:extLst>
          </p:cNvPr>
          <p:cNvSpPr/>
          <p:nvPr/>
        </p:nvSpPr>
        <p:spPr>
          <a:xfrm>
            <a:off x="5005642" y="1806498"/>
            <a:ext cx="5678905" cy="3958472"/>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A2B331B-E748-B3E5-CF5D-68C871377ADB}"/>
              </a:ext>
            </a:extLst>
          </p:cNvPr>
          <p:cNvSpPr/>
          <p:nvPr/>
        </p:nvSpPr>
        <p:spPr>
          <a:xfrm>
            <a:off x="6257928" y="2817275"/>
            <a:ext cx="3092115" cy="193691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81FBEF9D-A81E-83D4-D6B7-739712ACF97B}"/>
              </a:ext>
            </a:extLst>
          </p:cNvPr>
          <p:cNvSpPr txBox="1"/>
          <p:nvPr/>
        </p:nvSpPr>
        <p:spPr>
          <a:xfrm>
            <a:off x="7063039" y="1092747"/>
            <a:ext cx="1608222"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gency FB" panose="020B0503020202020204" pitchFamily="34" charset="0"/>
              </a:rPr>
              <a:t>Country</a:t>
            </a:r>
          </a:p>
        </p:txBody>
      </p:sp>
      <p:sp>
        <p:nvSpPr>
          <p:cNvPr id="8" name="TextBox 7">
            <a:extLst>
              <a:ext uri="{FF2B5EF4-FFF2-40B4-BE49-F238E27FC236}">
                <a16:creationId xmlns:a16="http://schemas.microsoft.com/office/drawing/2014/main" id="{335F8FAD-380C-EBB6-61C8-2B649FF5C5CC}"/>
              </a:ext>
            </a:extLst>
          </p:cNvPr>
          <p:cNvSpPr txBox="1"/>
          <p:nvPr/>
        </p:nvSpPr>
        <p:spPr>
          <a:xfrm>
            <a:off x="7063039" y="2033482"/>
            <a:ext cx="1608222"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gency FB" panose="020B0503020202020204" pitchFamily="34" charset="0"/>
              </a:rPr>
              <a:t>Kindred</a:t>
            </a:r>
          </a:p>
        </p:txBody>
      </p:sp>
      <p:sp>
        <p:nvSpPr>
          <p:cNvPr id="9" name="TextBox 8">
            <a:extLst>
              <a:ext uri="{FF2B5EF4-FFF2-40B4-BE49-F238E27FC236}">
                <a16:creationId xmlns:a16="http://schemas.microsoft.com/office/drawing/2014/main" id="{2FD9FF3F-EB02-A0FC-32B3-87BD6BFB715B}"/>
              </a:ext>
            </a:extLst>
          </p:cNvPr>
          <p:cNvSpPr txBox="1"/>
          <p:nvPr/>
        </p:nvSpPr>
        <p:spPr>
          <a:xfrm>
            <a:off x="6964783" y="3247124"/>
            <a:ext cx="1804734" cy="1077218"/>
          </a:xfrm>
          <a:prstGeom prst="rect">
            <a:avLst/>
          </a:prstGeom>
          <a:noFill/>
        </p:spPr>
        <p:txBody>
          <a:bodyPr wrap="square" rtlCol="0">
            <a:spAutoFit/>
          </a:bodyPr>
          <a:lstStyle/>
          <a:p>
            <a:pPr algn="ctr">
              <a:lnSpc>
                <a:spcPct val="80000"/>
              </a:lnSpc>
            </a:pPr>
            <a:r>
              <a:rPr lang="en-US" sz="4000" b="1" dirty="0">
                <a:effectLst>
                  <a:outerShdw blurRad="38100" dist="38100" dir="2700000" algn="tl">
                    <a:srgbClr val="000000">
                      <a:alpha val="43137"/>
                    </a:srgbClr>
                  </a:outerShdw>
                </a:effectLst>
                <a:latin typeface="Agency FB" panose="020B0503020202020204" pitchFamily="34" charset="0"/>
              </a:rPr>
              <a:t>Father’s House</a:t>
            </a:r>
          </a:p>
        </p:txBody>
      </p:sp>
    </p:spTree>
    <p:extLst>
      <p:ext uri="{BB962C8B-B14F-4D97-AF65-F5344CB8AC3E}">
        <p14:creationId xmlns:p14="http://schemas.microsoft.com/office/powerpoint/2010/main" val="2733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C9A0"/>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E70860F-0D09-BFCB-7798-25C7AAD9B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432" y="267861"/>
            <a:ext cx="10613136" cy="63222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72DA1B-0187-C454-C72E-EC64BAF3A8AB}"/>
              </a:ext>
            </a:extLst>
          </p:cNvPr>
          <p:cNvSpPr txBox="1"/>
          <p:nvPr/>
        </p:nvSpPr>
        <p:spPr>
          <a:xfrm>
            <a:off x="0" y="6571833"/>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Source: The Beginning of the Blessing – Abraham – Genesis 12-25 | Upwards Church</a:t>
            </a:r>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269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94580-4CB0-C9AD-77F8-603D1D7CAD8F}"/>
              </a:ext>
            </a:extLst>
          </p:cNvPr>
          <p:cNvSpPr>
            <a:spLocks noGrp="1"/>
          </p:cNvSpPr>
          <p:nvPr>
            <p:ph type="title"/>
          </p:nvPr>
        </p:nvSpPr>
        <p:spPr>
          <a:xfrm>
            <a:off x="545432" y="365125"/>
            <a:ext cx="10808368" cy="1325563"/>
          </a:xfrm>
        </p:spPr>
        <p:txBody>
          <a:bodyPr>
            <a:normAutofit/>
          </a:bodyPr>
          <a:lstStyle/>
          <a:p>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Nova Cond" panose="020B0506020202020204" pitchFamily="34" charset="0"/>
                <a:cs typeface="Aharoni" panose="02010803020104030203" pitchFamily="2" charset="-79"/>
              </a:rPr>
              <a:t>Promisse (Gen 12:2)</a:t>
            </a:r>
          </a:p>
        </p:txBody>
      </p:sp>
      <p:sp>
        <p:nvSpPr>
          <p:cNvPr id="3" name="Content Placeholder 2">
            <a:extLst>
              <a:ext uri="{FF2B5EF4-FFF2-40B4-BE49-F238E27FC236}">
                <a16:creationId xmlns:a16="http://schemas.microsoft.com/office/drawing/2014/main" id="{E73D8595-240F-B34E-89F6-227E707C0215}"/>
              </a:ext>
            </a:extLst>
          </p:cNvPr>
          <p:cNvSpPr>
            <a:spLocks noGrp="1"/>
          </p:cNvSpPr>
          <p:nvPr>
            <p:ph idx="1"/>
          </p:nvPr>
        </p:nvSpPr>
        <p:spPr>
          <a:xfrm>
            <a:off x="838201" y="1825625"/>
            <a:ext cx="7150768" cy="4351338"/>
          </a:xfrm>
        </p:spPr>
        <p:txBody>
          <a:bodyPr>
            <a:normAutofit/>
          </a:bodyPr>
          <a:lstStyle/>
          <a:p>
            <a:pPr marL="0" indent="0">
              <a:buNone/>
            </a:pPr>
            <a:r>
              <a:rPr lang="en-US" sz="4000" dirty="0"/>
              <a:t>The Lord’s promises to Abraham:</a:t>
            </a:r>
          </a:p>
          <a:p>
            <a:pPr marL="722313" indent="-325438"/>
            <a:r>
              <a:rPr lang="en-US" sz="4000" dirty="0"/>
              <a:t>Make You a great nation </a:t>
            </a:r>
          </a:p>
          <a:p>
            <a:pPr marL="722313" indent="-325438"/>
            <a:r>
              <a:rPr lang="en-US" sz="4000" dirty="0"/>
              <a:t>Make your name great</a:t>
            </a:r>
          </a:p>
          <a:p>
            <a:pPr marL="722313" indent="-325438"/>
            <a:r>
              <a:rPr lang="en-US" sz="4000" dirty="0"/>
              <a:t>Be a Blessing (“</a:t>
            </a:r>
            <a:r>
              <a:rPr lang="en-US" sz="4000" i="1" dirty="0"/>
              <a:t>in you all the families of the earth shall be blessed</a:t>
            </a:r>
            <a:r>
              <a:rPr lang="en-US" sz="4000" dirty="0"/>
              <a:t>”, v. 3)</a:t>
            </a:r>
          </a:p>
        </p:txBody>
      </p:sp>
      <p:sp>
        <p:nvSpPr>
          <p:cNvPr id="4" name="Rectangle 3">
            <a:extLst>
              <a:ext uri="{FF2B5EF4-FFF2-40B4-BE49-F238E27FC236}">
                <a16:creationId xmlns:a16="http://schemas.microsoft.com/office/drawing/2014/main" id="{610F82D0-3966-9451-C343-680E18D931B8}"/>
              </a:ext>
            </a:extLst>
          </p:cNvPr>
          <p:cNvSpPr/>
          <p:nvPr/>
        </p:nvSpPr>
        <p:spPr>
          <a:xfrm>
            <a:off x="264694" y="182562"/>
            <a:ext cx="11662611" cy="649287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34754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FA8"/>
        </a:solidFill>
        <a:effectLst/>
      </p:bgPr>
    </p:bg>
    <p:spTree>
      <p:nvGrpSpPr>
        <p:cNvPr id="1" name=""/>
        <p:cNvGrpSpPr/>
        <p:nvPr/>
      </p:nvGrpSpPr>
      <p:grpSpPr>
        <a:xfrm>
          <a:off x="0" y="0"/>
          <a:ext cx="0" cy="0"/>
          <a:chOff x="0" y="0"/>
          <a:chExt cx="0" cy="0"/>
        </a:xfrm>
      </p:grpSpPr>
      <p:sp useBgFill="1">
        <p:nvSpPr>
          <p:cNvPr id="3086" name="Rectangle 308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29D952-62AC-A7A8-7057-6E1CCBBA9743}"/>
              </a:ext>
            </a:extLst>
          </p:cNvPr>
          <p:cNvSpPr>
            <a:spLocks noGrp="1"/>
          </p:cNvSpPr>
          <p:nvPr>
            <p:ph type="title"/>
          </p:nvPr>
        </p:nvSpPr>
        <p:spPr>
          <a:xfrm>
            <a:off x="640080" y="325369"/>
            <a:ext cx="4368602" cy="2185585"/>
          </a:xfrm>
        </p:spPr>
        <p:txBody>
          <a:bodyPr anchor="b">
            <a:normAutofit/>
          </a:bodyPr>
          <a:lstStyle/>
          <a:p>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Nova Cond" panose="020B0506020202020204" pitchFamily="34" charset="0"/>
              </a:rPr>
              <a:t>“</a:t>
            </a:r>
            <a:r>
              <a:rPr lang="en-US" sz="6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Nova Cond" panose="020B0506020202020204" pitchFamily="34" charset="0"/>
              </a:rPr>
              <a:t>In You</a:t>
            </a:r>
            <a:r>
              <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Nova Cond" panose="020B0506020202020204" pitchFamily="34" charset="0"/>
              </a:rPr>
              <a:t>”</a:t>
            </a:r>
          </a:p>
        </p:txBody>
      </p:sp>
      <p:sp>
        <p:nvSpPr>
          <p:cNvPr id="308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Was Abraham Really a Man of Faith? - TheTorah.com">
            <a:extLst>
              <a:ext uri="{FF2B5EF4-FFF2-40B4-BE49-F238E27FC236}">
                <a16:creationId xmlns:a16="http://schemas.microsoft.com/office/drawing/2014/main" id="{A1A38202-5F6A-630A-395E-71A04077A76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l="21212" r="7573"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C4253B-107B-D084-1AA4-6BCE36D99F39}"/>
              </a:ext>
            </a:extLst>
          </p:cNvPr>
          <p:cNvSpPr txBox="1"/>
          <p:nvPr/>
        </p:nvSpPr>
        <p:spPr>
          <a:xfrm>
            <a:off x="6094476" y="6534835"/>
            <a:ext cx="6111429" cy="3231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r"/>
            <a:r>
              <a:rPr lang="en-US" sz="1500" dirty="0"/>
              <a:t>Jacques Joseph Tissot (1836-1902): God Renews His Promises to Abraham</a:t>
            </a:r>
          </a:p>
        </p:txBody>
      </p:sp>
      <p:sp>
        <p:nvSpPr>
          <p:cNvPr id="3" name="Content Placeholder 2">
            <a:extLst>
              <a:ext uri="{FF2B5EF4-FFF2-40B4-BE49-F238E27FC236}">
                <a16:creationId xmlns:a16="http://schemas.microsoft.com/office/drawing/2014/main" id="{34188CD4-3450-1C86-E759-3BBF085D3A13}"/>
              </a:ext>
            </a:extLst>
          </p:cNvPr>
          <p:cNvSpPr>
            <a:spLocks noGrp="1"/>
          </p:cNvSpPr>
          <p:nvPr>
            <p:ph idx="1"/>
          </p:nvPr>
        </p:nvSpPr>
        <p:spPr>
          <a:xfrm>
            <a:off x="640079" y="2872899"/>
            <a:ext cx="5022783" cy="3659732"/>
          </a:xfrm>
        </p:spPr>
        <p:txBody>
          <a:bodyPr>
            <a:normAutofit/>
          </a:bodyPr>
          <a:lstStyle/>
          <a:p>
            <a:pPr marL="0" indent="0">
              <a:buNone/>
            </a:pPr>
            <a:r>
              <a:rPr lang="en-US" sz="3200" dirty="0">
                <a:effectLst>
                  <a:outerShdw blurRad="38100" dist="38100" dir="2700000" algn="tl">
                    <a:srgbClr val="000000">
                      <a:alpha val="43137"/>
                    </a:srgbClr>
                  </a:outerShdw>
                </a:effectLst>
                <a:latin typeface="Arial Nova Cond" panose="020B0506020202020204" pitchFamily="34" charset="0"/>
              </a:rPr>
              <a:t>God’s promise to Abraham is that “through” him all the ethnicities of the earth would be blessed. This promise accentuates the mediatorial role of Abraham descendancy in the redemptive plan (Gal 3:8, 16).</a:t>
            </a:r>
          </a:p>
        </p:txBody>
      </p:sp>
    </p:spTree>
    <p:extLst>
      <p:ext uri="{BB962C8B-B14F-4D97-AF65-F5344CB8AC3E}">
        <p14:creationId xmlns:p14="http://schemas.microsoft.com/office/powerpoint/2010/main" val="3115969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3AE6E"/>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7590F2-2EE1-B87C-D953-E64AE186CC3F}"/>
              </a:ext>
            </a:extLst>
          </p:cNvPr>
          <p:cNvSpPr>
            <a:spLocks noGrp="1"/>
          </p:cNvSpPr>
          <p:nvPr>
            <p:ph type="title"/>
          </p:nvPr>
        </p:nvSpPr>
        <p:spPr>
          <a:xfrm>
            <a:off x="838201" y="365125"/>
            <a:ext cx="5251316" cy="1287135"/>
          </a:xfrm>
        </p:spPr>
        <p:txBody>
          <a:bodyPr>
            <a:normAutofit/>
          </a:bodyPr>
          <a:lstStyle/>
          <a:p>
            <a:r>
              <a:rPr lang="en-US" sz="6000" dirty="0">
                <a:latin typeface="Aharoni" panose="02010803020104030203" pitchFamily="2" charset="-79"/>
                <a:cs typeface="Aharoni" panose="02010803020104030203" pitchFamily="2" charset="-79"/>
              </a:rPr>
              <a:t>Blessing</a:t>
            </a:r>
          </a:p>
        </p:txBody>
      </p:sp>
      <p:sp>
        <p:nvSpPr>
          <p:cNvPr id="3" name="Content Placeholder 2">
            <a:extLst>
              <a:ext uri="{FF2B5EF4-FFF2-40B4-BE49-F238E27FC236}">
                <a16:creationId xmlns:a16="http://schemas.microsoft.com/office/drawing/2014/main" id="{60352C56-9613-A813-6DE4-19B873DB7F41}"/>
              </a:ext>
            </a:extLst>
          </p:cNvPr>
          <p:cNvSpPr>
            <a:spLocks noGrp="1"/>
          </p:cNvSpPr>
          <p:nvPr>
            <p:ph idx="1"/>
          </p:nvPr>
        </p:nvSpPr>
        <p:spPr>
          <a:xfrm>
            <a:off x="838200" y="1652260"/>
            <a:ext cx="5658853" cy="4840615"/>
          </a:xfrm>
        </p:spPr>
        <p:txBody>
          <a:bodyPr>
            <a:noAutofit/>
          </a:bodyPr>
          <a:lstStyle/>
          <a:p>
            <a:pPr marL="0" indent="0" fontAlgn="t">
              <a:buNone/>
            </a:pPr>
            <a:r>
              <a:rPr lang="en-US" sz="3400" dirty="0">
                <a:latin typeface="Arial Nova Cond" panose="020B0506020202020204" pitchFamily="34" charset="0"/>
              </a:rPr>
              <a:t>To fulfill the purpose of the Covenant, the Lord made a direct promise of blessing to Abraham. While this blessing is often mistakenly attributed solely to Israel, Scripture reveals it as a personal assurance to Abraham himself, intended for the preservation and flourishing of his life</a:t>
            </a:r>
          </a:p>
        </p:txBody>
      </p:sp>
      <p:pic>
        <p:nvPicPr>
          <p:cNvPr id="4098" name="Picture 2" descr="Caravan of Abraham by James Tissot 8x10&quot; Art Print - Biblical Painting –  GleeBeeCo">
            <a:extLst>
              <a:ext uri="{FF2B5EF4-FFF2-40B4-BE49-F238E27FC236}">
                <a16:creationId xmlns:a16="http://schemas.microsoft.com/office/drawing/2014/main" id="{6F62F0C0-EDF1-519C-FC71-8942A39464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r="2" b="7991"/>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CEFA81-A524-391E-2DC8-2257EAB8B5EE}"/>
              </a:ext>
            </a:extLst>
          </p:cNvPr>
          <p:cNvSpPr txBox="1"/>
          <p:nvPr/>
        </p:nvSpPr>
        <p:spPr>
          <a:xfrm>
            <a:off x="7419473" y="6352272"/>
            <a:ext cx="4507832" cy="3231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en-US" sz="1500" b="1" dirty="0"/>
              <a:t>Abraham’s journey. Watercolor by  James Tissot (1903)</a:t>
            </a:r>
          </a:p>
        </p:txBody>
      </p:sp>
      <p:sp>
        <p:nvSpPr>
          <p:cNvPr id="10" name="Rectangle 9">
            <a:extLst>
              <a:ext uri="{FF2B5EF4-FFF2-40B4-BE49-F238E27FC236}">
                <a16:creationId xmlns:a16="http://schemas.microsoft.com/office/drawing/2014/main" id="{19F58B08-F58A-7C19-5473-89F370831FF5}"/>
              </a:ext>
            </a:extLst>
          </p:cNvPr>
          <p:cNvSpPr/>
          <p:nvPr/>
        </p:nvSpPr>
        <p:spPr>
          <a:xfrm>
            <a:off x="264694" y="182562"/>
            <a:ext cx="11662611" cy="6492875"/>
          </a:xfrm>
          <a:prstGeom prst="rect">
            <a:avLst/>
          </a:prstGeom>
          <a:noFill/>
          <a:ln w="9525" cap="flat" cmpd="sng" algn="ctr">
            <a:solidFill>
              <a:srgbClr val="FFDF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66218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95250" y="214313"/>
            <a:ext cx="12001500" cy="6247805"/>
          </a:xfrm>
          <a:prstGeom prst="rect">
            <a:avLst/>
          </a:prstGeom>
          <a:noFill/>
          <a:ln w="9525">
            <a:noFill/>
            <a:miter lim="800000"/>
            <a:headEnd/>
            <a:tailEnd/>
          </a:ln>
        </p:spPr>
        <p:txBody>
          <a:bodyPr lIns="107687" tIns="53846" rIns="107687" bIns="53846"/>
          <a:lstStyle/>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To God be the glory, great things he has done!</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	So loved he the world that he gave us his Son, </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who yielded his life an atonement for sin,</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	and opened the life-gate that we may go in.</a:t>
            </a:r>
          </a:p>
          <a:p>
            <a:pPr defTabSz="857250" fontAlgn="base">
              <a:spcBef>
                <a:spcPts val="2250"/>
              </a:spcBef>
              <a:spcAft>
                <a:spcPct val="0"/>
              </a:spcAft>
            </a:pPr>
            <a:r>
              <a:rPr lang="en-US" sz="4219" dirty="0">
                <a:solidFill>
                  <a:srgbClr val="FFFFFF"/>
                </a:solidFill>
                <a:latin typeface="Times New Roman" charset="0"/>
                <a:ea typeface="ＭＳ Ｐゴシック" charset="-128"/>
                <a:cs typeface="Times New Roman" charset="0"/>
              </a:rPr>
              <a:t>Praise the Lord, praise the Lord, </a:t>
            </a:r>
            <a:br>
              <a:rPr lang="en-US" sz="4219" dirty="0">
                <a:solidFill>
                  <a:srgbClr val="FFFFFF"/>
                </a:solidFill>
                <a:latin typeface="Times New Roman" charset="0"/>
                <a:ea typeface="ＭＳ Ｐゴシック" charset="-128"/>
                <a:cs typeface="Times New Roman" charset="0"/>
              </a:rPr>
            </a:br>
            <a:r>
              <a:rPr lang="en-US" sz="4219" dirty="0">
                <a:solidFill>
                  <a:srgbClr val="FFFFFF"/>
                </a:solidFill>
                <a:latin typeface="Times New Roman" charset="0"/>
                <a:ea typeface="ＭＳ Ｐゴシック" charset="-128"/>
                <a:cs typeface="Times New Roman" charset="0"/>
              </a:rPr>
              <a:t>	let the earth hear his voice!</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Praise the Lord, praise the Lord, let the people rejoice!</a:t>
            </a:r>
            <a:br>
              <a:rPr lang="en-US" sz="4219" dirty="0">
                <a:solidFill>
                  <a:srgbClr val="FFFFFF"/>
                </a:solidFill>
                <a:latin typeface="Times New Roman" charset="0"/>
                <a:ea typeface="ＭＳ Ｐゴシック" charset="-128"/>
                <a:cs typeface="Times New Roman" charset="0"/>
              </a:rPr>
            </a:br>
            <a:r>
              <a:rPr lang="en-US" sz="4219" dirty="0">
                <a:solidFill>
                  <a:srgbClr val="FFFFFF"/>
                </a:solidFill>
                <a:latin typeface="Times New Roman" charset="0"/>
                <a:ea typeface="ＭＳ Ｐゴシック" charset="-128"/>
                <a:cs typeface="Times New Roman" charset="0"/>
              </a:rPr>
              <a:t>O come to the Father through Jesus the Son, </a:t>
            </a:r>
            <a:br>
              <a:rPr lang="en-US" sz="4219" dirty="0">
                <a:solidFill>
                  <a:srgbClr val="FFFFFF"/>
                </a:solidFill>
                <a:latin typeface="Times New Roman" charset="0"/>
                <a:ea typeface="ＭＳ Ｐゴシック" charset="-128"/>
                <a:cs typeface="Times New Roman" charset="0"/>
              </a:rPr>
            </a:br>
            <a:r>
              <a:rPr lang="en-US" sz="4219" dirty="0">
                <a:solidFill>
                  <a:srgbClr val="FFFFFF"/>
                </a:solidFill>
                <a:latin typeface="Times New Roman" charset="0"/>
                <a:ea typeface="ＭＳ Ｐゴシック" charset="-128"/>
                <a:cs typeface="Times New Roman" charset="0"/>
              </a:rPr>
              <a:t>	and give him the glory, great things he has done!</a:t>
            </a:r>
          </a:p>
          <a:p>
            <a:pPr defTabSz="857250" fontAlgn="base">
              <a:spcBef>
                <a:spcPct val="0"/>
              </a:spcBef>
              <a:spcAft>
                <a:spcPct val="0"/>
              </a:spcAft>
            </a:pPr>
            <a:endParaRPr lang="en-US" sz="4219" dirty="0">
              <a:solidFill>
                <a:srgbClr val="FFFFFF"/>
              </a:solidFill>
              <a:latin typeface="Times New Roman" charset="0"/>
              <a:ea typeface="ＭＳ Ｐゴシック" charset="-128"/>
              <a:cs typeface="Times New Roman" charset="0"/>
            </a:endParaRPr>
          </a:p>
          <a:p>
            <a:pPr defTabSz="857250" fontAlgn="base">
              <a:spcBef>
                <a:spcPct val="0"/>
              </a:spcBef>
              <a:spcAft>
                <a:spcPct val="0"/>
              </a:spcAft>
            </a:pPr>
            <a:endParaRPr lang="en-US" sz="4219" dirty="0">
              <a:solidFill>
                <a:srgbClr val="FFFFFF"/>
              </a:solidFill>
              <a:latin typeface="Times New Roman" charset="0"/>
              <a:ea typeface="ＭＳ Ｐゴシック" charset="-128"/>
              <a:cs typeface="Times New Roman"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4D3AF"/>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B5E6D-8994-2939-CD7A-4A768360D46A}"/>
              </a:ext>
            </a:extLst>
          </p:cNvPr>
          <p:cNvSpPr>
            <a:spLocks noGrp="1"/>
          </p:cNvSpPr>
          <p:nvPr>
            <p:ph type="title"/>
          </p:nvPr>
        </p:nvSpPr>
        <p:spPr>
          <a:xfrm>
            <a:off x="611101" y="324180"/>
            <a:ext cx="5475367" cy="1627448"/>
          </a:xfrm>
        </p:spPr>
        <p:txBody>
          <a:bodyPr>
            <a:normAutofit/>
          </a:bodyPr>
          <a:lstStyle/>
          <a:p>
            <a:pPr>
              <a:lnSpc>
                <a:spcPct val="80000"/>
              </a:lnSpc>
            </a:pPr>
            <a:r>
              <a:rPr lang="en-US" sz="6000" b="1"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Faith of Abraham</a:t>
            </a:r>
          </a:p>
        </p:txBody>
      </p:sp>
      <p:sp>
        <p:nvSpPr>
          <p:cNvPr id="3" name="Content Placeholder 2">
            <a:extLst>
              <a:ext uri="{FF2B5EF4-FFF2-40B4-BE49-F238E27FC236}">
                <a16:creationId xmlns:a16="http://schemas.microsoft.com/office/drawing/2014/main" id="{6C96F427-1C96-2C1B-14C3-315D79AD1E90}"/>
              </a:ext>
            </a:extLst>
          </p:cNvPr>
          <p:cNvSpPr>
            <a:spLocks noGrp="1"/>
          </p:cNvSpPr>
          <p:nvPr>
            <p:ph idx="1"/>
          </p:nvPr>
        </p:nvSpPr>
        <p:spPr>
          <a:xfrm>
            <a:off x="614149" y="1951628"/>
            <a:ext cx="6089518" cy="4517411"/>
          </a:xfrm>
        </p:spPr>
        <p:txBody>
          <a:bodyPr>
            <a:noAutofit/>
          </a:bodyPr>
          <a:lstStyle/>
          <a:p>
            <a:pPr marL="0" indent="0">
              <a:buNone/>
            </a:pPr>
            <a:r>
              <a:rPr lang="en-US" sz="2900" dirty="0">
                <a:latin typeface="Arial Nova Cond" panose="020B0506020202020204" pitchFamily="34" charset="0"/>
              </a:rPr>
              <a:t>Abraham take matters into his own hand and has a son with his Sarah’s servant, Hagar. The Lord appears to him again to renew his covenant with Abraham. The Lord tell him that Ishmael should not be his heir (15:4). Showing Abraham the starts the Lord promises his descendants will be as many as the starts in Heaven. Upon this promise Abraham believes. His faith bring justification to Abraham (Gen 15:6).</a:t>
            </a:r>
          </a:p>
        </p:txBody>
      </p:sp>
      <p:pic>
        <p:nvPicPr>
          <p:cNvPr id="7170" name="Picture 2" descr="Count the Stars, If You Can – Sharing God's Love and Grace">
            <a:extLst>
              <a:ext uri="{FF2B5EF4-FFF2-40B4-BE49-F238E27FC236}">
                <a16:creationId xmlns:a16="http://schemas.microsoft.com/office/drawing/2014/main" id="{3568B6DE-4711-6E52-E38D-242DFF74040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r="34790"/>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953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AE6E"/>
        </a:solidFill>
        <a:effectLst/>
      </p:bgPr>
    </p:bg>
    <p:spTree>
      <p:nvGrpSpPr>
        <p:cNvPr id="1" name=""/>
        <p:cNvGrpSpPr/>
        <p:nvPr/>
      </p:nvGrpSpPr>
      <p:grpSpPr>
        <a:xfrm>
          <a:off x="0" y="0"/>
          <a:ext cx="0" cy="0"/>
          <a:chOff x="0" y="0"/>
          <a:chExt cx="0" cy="0"/>
        </a:xfrm>
      </p:grpSpPr>
      <p:sp useBgFill="1">
        <p:nvSpPr>
          <p:cNvPr id="10252" name="Rectangle 1025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Abraham Justified by Faith - God's 7000 Year Plan">
            <a:extLst>
              <a:ext uri="{FF2B5EF4-FFF2-40B4-BE49-F238E27FC236}">
                <a16:creationId xmlns:a16="http://schemas.microsoft.com/office/drawing/2014/main" id="{F72B808A-53FF-A5F3-F7CE-431337540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155" r="4657"/>
          <a:stretch>
            <a:fillRect/>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D15B82B-5AE0-7651-868A-556965F43B21}"/>
              </a:ext>
            </a:extLst>
          </p:cNvPr>
          <p:cNvSpPr>
            <a:spLocks noGrp="1"/>
          </p:cNvSpPr>
          <p:nvPr>
            <p:ph idx="1"/>
          </p:nvPr>
        </p:nvSpPr>
        <p:spPr>
          <a:xfrm>
            <a:off x="5580795" y="2333297"/>
            <a:ext cx="5773003" cy="3843666"/>
          </a:xfrm>
        </p:spPr>
        <p:txBody>
          <a:bodyPr>
            <a:noAutofit/>
          </a:bodyPr>
          <a:lstStyle/>
          <a:p>
            <a:pPr marL="0" indent="0" algn="r">
              <a:buNone/>
            </a:pPr>
            <a:r>
              <a:rPr lang="en-US" sz="3600" dirty="0">
                <a:latin typeface="Arial Nova Cond" panose="020B0506020202020204" pitchFamily="34" charset="0"/>
              </a:rPr>
              <a:t>Paul argues in Romans 4 that faith was the instrument of salvation in the Old Testament. Abraham was not justified by works, but by faith (Rom 4:3-5). He argues he was saved as any person in the New Covenant (Rom 4:16).</a:t>
            </a:r>
          </a:p>
        </p:txBody>
      </p:sp>
      <p:sp>
        <p:nvSpPr>
          <p:cNvPr id="2" name="Title 1">
            <a:extLst>
              <a:ext uri="{FF2B5EF4-FFF2-40B4-BE49-F238E27FC236}">
                <a16:creationId xmlns:a16="http://schemas.microsoft.com/office/drawing/2014/main" id="{11F7FEE2-33B6-12FC-EEB0-09D772782EF5}"/>
              </a:ext>
            </a:extLst>
          </p:cNvPr>
          <p:cNvSpPr>
            <a:spLocks noGrp="1"/>
          </p:cNvSpPr>
          <p:nvPr>
            <p:ph type="title"/>
          </p:nvPr>
        </p:nvSpPr>
        <p:spPr>
          <a:xfrm>
            <a:off x="5964072" y="262996"/>
            <a:ext cx="5389726" cy="1807305"/>
          </a:xfrm>
        </p:spPr>
        <p:txBody>
          <a:bodyPr>
            <a:normAutofit/>
          </a:bodyPr>
          <a:lstStyle/>
          <a:p>
            <a:pPr algn="r"/>
            <a:r>
              <a:rPr lang="en-US" sz="6000" dirty="0">
                <a:latin typeface="Aharoni" panose="02010803020104030203" pitchFamily="2" charset="-79"/>
                <a:cs typeface="Aharoni" panose="02010803020104030203" pitchFamily="2" charset="-79"/>
              </a:rPr>
              <a:t>Justification by Faith</a:t>
            </a:r>
          </a:p>
        </p:txBody>
      </p:sp>
    </p:spTree>
    <p:extLst>
      <p:ext uri="{BB962C8B-B14F-4D97-AF65-F5344CB8AC3E}">
        <p14:creationId xmlns:p14="http://schemas.microsoft.com/office/powerpoint/2010/main" val="2855183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D3AF"/>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6 January: Genesis 15-17, John 4:1-26, Psalm 6 — HAMPTON ROADS CHURCH">
            <a:extLst>
              <a:ext uri="{FF2B5EF4-FFF2-40B4-BE49-F238E27FC236}">
                <a16:creationId xmlns:a16="http://schemas.microsoft.com/office/drawing/2014/main" id="{36A18616-A65C-FE4D-E065-B09756B3EB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62" r="12162" b="-2"/>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C4FB59-6E17-AFBD-C228-3F778B8505CC}"/>
              </a:ext>
            </a:extLst>
          </p:cNvPr>
          <p:cNvSpPr>
            <a:spLocks noGrp="1"/>
          </p:cNvSpPr>
          <p:nvPr>
            <p:ph type="title"/>
          </p:nvPr>
        </p:nvSpPr>
        <p:spPr>
          <a:xfrm>
            <a:off x="559560" y="365126"/>
            <a:ext cx="8147712" cy="1108832"/>
          </a:xfrm>
        </p:spPr>
        <p:txBody>
          <a:bodyPr>
            <a:noAutofit/>
          </a:bodyPr>
          <a:lstStyle/>
          <a:p>
            <a:r>
              <a:rPr lang="en-US"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Cutting a Covenant</a:t>
            </a:r>
          </a:p>
        </p:txBody>
      </p:sp>
      <p:sp>
        <p:nvSpPr>
          <p:cNvPr id="3" name="Content Placeholder 2">
            <a:extLst>
              <a:ext uri="{FF2B5EF4-FFF2-40B4-BE49-F238E27FC236}">
                <a16:creationId xmlns:a16="http://schemas.microsoft.com/office/drawing/2014/main" id="{519B82B7-5E54-AF1F-5FA3-9736E22C29BC}"/>
              </a:ext>
            </a:extLst>
          </p:cNvPr>
          <p:cNvSpPr>
            <a:spLocks noGrp="1"/>
          </p:cNvSpPr>
          <p:nvPr>
            <p:ph idx="1"/>
          </p:nvPr>
        </p:nvSpPr>
        <p:spPr>
          <a:xfrm>
            <a:off x="559560" y="1596789"/>
            <a:ext cx="6223378" cy="4896085"/>
          </a:xfrm>
        </p:spPr>
        <p:txBody>
          <a:bodyPr>
            <a:noAutofit/>
          </a:bodyPr>
          <a:lstStyle/>
          <a:p>
            <a:pPr marL="0" indent="0">
              <a:buNone/>
            </a:pPr>
            <a:r>
              <a:rPr lang="en-US" sz="3200" dirty="0">
                <a:latin typeface="Arial Nova Cond" panose="020B0506020202020204" pitchFamily="34" charset="0"/>
              </a:rPr>
              <a:t>The Covenant with Abraham is sealed with a ceremonial commitment. Abraham is ordered to cut in half heifer, a goat, a ram, a turtle dove and a pigeon and set each half against the other, forming a walk in the middle. Only the Lord passes through the parts with fire and therefore seals his covenant with Abraham. He alone is the guarantor of the Covenant.</a:t>
            </a:r>
          </a:p>
        </p:txBody>
      </p:sp>
    </p:spTree>
    <p:extLst>
      <p:ext uri="{BB962C8B-B14F-4D97-AF65-F5344CB8AC3E}">
        <p14:creationId xmlns:p14="http://schemas.microsoft.com/office/powerpoint/2010/main" val="2591989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DFA8"/>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694B85-2CF4-B7C3-A9A5-97B8FB9F8FE8}"/>
              </a:ext>
            </a:extLst>
          </p:cNvPr>
          <p:cNvSpPr>
            <a:spLocks noGrp="1"/>
          </p:cNvSpPr>
          <p:nvPr>
            <p:ph type="title"/>
          </p:nvPr>
        </p:nvSpPr>
        <p:spPr>
          <a:xfrm>
            <a:off x="572493" y="238539"/>
            <a:ext cx="11018520" cy="1434415"/>
          </a:xfrm>
        </p:spPr>
        <p:txBody>
          <a:bodyPr anchor="b">
            <a:noAutofit/>
          </a:bodyPr>
          <a:lstStyle/>
          <a:p>
            <a:pPr algn="ctr">
              <a:lnSpc>
                <a:spcPct val="70000"/>
              </a:lnSpc>
            </a:pPr>
            <a:r>
              <a:rPr lang="en-US" sz="5500" dirty="0">
                <a:latin typeface="Aharoni" panose="02010803020104030203" pitchFamily="2" charset="-79"/>
                <a:cs typeface="Aharoni" panose="02010803020104030203" pitchFamily="2" charset="-79"/>
              </a:rPr>
              <a:t>Sacrament of the Abrahamic Covenant</a:t>
            </a:r>
          </a:p>
        </p:txBody>
      </p:sp>
      <p:sp>
        <p:nvSpPr>
          <p:cNvPr id="112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5398CD-7364-A250-07BE-E2EDC31C8E69}"/>
              </a:ext>
            </a:extLst>
          </p:cNvPr>
          <p:cNvSpPr>
            <a:spLocks noGrp="1"/>
          </p:cNvSpPr>
          <p:nvPr>
            <p:ph idx="1"/>
          </p:nvPr>
        </p:nvSpPr>
        <p:spPr>
          <a:xfrm>
            <a:off x="572493" y="2071315"/>
            <a:ext cx="7002014" cy="4548145"/>
          </a:xfrm>
        </p:spPr>
        <p:txBody>
          <a:bodyPr anchor="t">
            <a:noAutofit/>
          </a:bodyPr>
          <a:lstStyle/>
          <a:p>
            <a:pPr marL="0" indent="0">
              <a:buNone/>
            </a:pPr>
            <a:r>
              <a:rPr lang="en-US" sz="3200" dirty="0"/>
              <a:t>The Lord renews his covenant with Abraham one more time before giving him a son. The Lord changes his name from Abraam to Abraham, meaning “Father of a nation” and commands his a sacramental symbol of his Covenant with Abraham, circumcision. Paul explains that the circumcision was not an instrument of salvation, but sacramental sign of the faith (Rom 4:11).</a:t>
            </a:r>
          </a:p>
        </p:txBody>
      </p:sp>
      <p:pic>
        <p:nvPicPr>
          <p:cNvPr id="11266" name="Picture 2" descr="Abraham - Wikipedia">
            <a:extLst>
              <a:ext uri="{FF2B5EF4-FFF2-40B4-BE49-F238E27FC236}">
                <a16:creationId xmlns:a16="http://schemas.microsoft.com/office/drawing/2014/main" id="{FE012268-42FF-58FE-151E-B6991730F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6976"/>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86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95250" y="214313"/>
            <a:ext cx="12001500" cy="6247805"/>
          </a:xfrm>
          <a:prstGeom prst="rect">
            <a:avLst/>
          </a:prstGeom>
          <a:noFill/>
          <a:ln w="9525">
            <a:noFill/>
            <a:miter lim="800000"/>
            <a:headEnd/>
            <a:tailEnd/>
          </a:ln>
        </p:spPr>
        <p:txBody>
          <a:bodyPr lIns="107687" tIns="53846" rIns="107687" bIns="53846"/>
          <a:lstStyle/>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O perfect redemption, the purchase of blood!</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	To </a:t>
            </a:r>
            <a:r>
              <a:rPr lang="en-US" sz="4219" dirty="0" err="1">
                <a:solidFill>
                  <a:srgbClr val="FFFFFF"/>
                </a:solidFill>
                <a:latin typeface="Times New Roman" charset="0"/>
                <a:ea typeface="ＭＳ Ｐゴシック" charset="-128"/>
                <a:cs typeface="Times New Roman" charset="0"/>
              </a:rPr>
              <a:t>ev’ry</a:t>
            </a:r>
            <a:r>
              <a:rPr lang="en-US" sz="4219" dirty="0">
                <a:solidFill>
                  <a:srgbClr val="FFFFFF"/>
                </a:solidFill>
                <a:latin typeface="Times New Roman" charset="0"/>
                <a:ea typeface="ＭＳ Ｐゴシック" charset="-128"/>
                <a:cs typeface="Times New Roman" charset="0"/>
              </a:rPr>
              <a:t> </a:t>
            </a:r>
            <a:r>
              <a:rPr lang="en-US" sz="4219">
                <a:solidFill>
                  <a:srgbClr val="FFFFFF"/>
                </a:solidFill>
                <a:latin typeface="Times New Roman" charset="0"/>
                <a:ea typeface="ＭＳ Ｐゴシック" charset="-128"/>
                <a:cs typeface="Times New Roman" charset="0"/>
              </a:rPr>
              <a:t>believer the </a:t>
            </a:r>
            <a:r>
              <a:rPr lang="en-US" sz="4219" dirty="0">
                <a:solidFill>
                  <a:srgbClr val="FFFFFF"/>
                </a:solidFill>
                <a:latin typeface="Times New Roman" charset="0"/>
                <a:ea typeface="ＭＳ Ｐゴシック" charset="-128"/>
                <a:cs typeface="Times New Roman" charset="0"/>
              </a:rPr>
              <a:t>promise of God;</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the vilest offender who truly believes,</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	that moment from Jesus forgiveness receives.</a:t>
            </a:r>
          </a:p>
          <a:p>
            <a:pPr defTabSz="857250" fontAlgn="base">
              <a:spcBef>
                <a:spcPts val="2250"/>
              </a:spcBef>
              <a:spcAft>
                <a:spcPct val="0"/>
              </a:spcAft>
            </a:pPr>
            <a:r>
              <a:rPr lang="en-US" sz="4219" dirty="0">
                <a:solidFill>
                  <a:srgbClr val="FFFFFF"/>
                </a:solidFill>
                <a:latin typeface="Times New Roman" charset="0"/>
                <a:ea typeface="ＭＳ Ｐゴシック" charset="-128"/>
                <a:cs typeface="Times New Roman" charset="0"/>
              </a:rPr>
              <a:t>Praise the Lord, praise the Lord, </a:t>
            </a:r>
            <a:br>
              <a:rPr lang="en-US" sz="4219" dirty="0">
                <a:solidFill>
                  <a:srgbClr val="FFFFFF"/>
                </a:solidFill>
                <a:latin typeface="Times New Roman" charset="0"/>
                <a:ea typeface="ＭＳ Ｐゴシック" charset="-128"/>
                <a:cs typeface="Times New Roman" charset="0"/>
              </a:rPr>
            </a:br>
            <a:r>
              <a:rPr lang="en-US" sz="4219" dirty="0">
                <a:solidFill>
                  <a:srgbClr val="FFFFFF"/>
                </a:solidFill>
                <a:latin typeface="Times New Roman" charset="0"/>
                <a:ea typeface="ＭＳ Ｐゴシック" charset="-128"/>
                <a:cs typeface="Times New Roman" charset="0"/>
              </a:rPr>
              <a:t>	let the earth hear his voice!</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Praise the Lord, praise the Lord, let the people rejoice!</a:t>
            </a:r>
            <a:br>
              <a:rPr lang="en-US" sz="4219" dirty="0">
                <a:solidFill>
                  <a:srgbClr val="FFFFFF"/>
                </a:solidFill>
                <a:latin typeface="Times New Roman" charset="0"/>
                <a:ea typeface="ＭＳ Ｐゴシック" charset="-128"/>
                <a:cs typeface="Times New Roman" charset="0"/>
              </a:rPr>
            </a:br>
            <a:r>
              <a:rPr lang="en-US" sz="4219" dirty="0">
                <a:solidFill>
                  <a:srgbClr val="FFFFFF"/>
                </a:solidFill>
                <a:latin typeface="Times New Roman" charset="0"/>
                <a:ea typeface="ＭＳ Ｐゴシック" charset="-128"/>
                <a:cs typeface="Times New Roman" charset="0"/>
              </a:rPr>
              <a:t>O come to the Father through Jesus the Son, </a:t>
            </a:r>
            <a:br>
              <a:rPr lang="en-US" sz="4219" dirty="0">
                <a:solidFill>
                  <a:srgbClr val="FFFFFF"/>
                </a:solidFill>
                <a:latin typeface="Times New Roman" charset="0"/>
                <a:ea typeface="ＭＳ Ｐゴシック" charset="-128"/>
                <a:cs typeface="Times New Roman" charset="0"/>
              </a:rPr>
            </a:br>
            <a:r>
              <a:rPr lang="en-US" sz="4219" dirty="0">
                <a:solidFill>
                  <a:srgbClr val="FFFFFF"/>
                </a:solidFill>
                <a:latin typeface="Times New Roman" charset="0"/>
                <a:ea typeface="ＭＳ Ｐゴシック" charset="-128"/>
                <a:cs typeface="Times New Roman" charset="0"/>
              </a:rPr>
              <a:t>	and give him the glory, great things he has done!</a:t>
            </a:r>
          </a:p>
          <a:p>
            <a:pPr defTabSz="857250" fontAlgn="base">
              <a:spcBef>
                <a:spcPct val="0"/>
              </a:spcBef>
              <a:spcAft>
                <a:spcPct val="0"/>
              </a:spcAft>
            </a:pPr>
            <a:endParaRPr lang="en-US" sz="4219" dirty="0">
              <a:solidFill>
                <a:srgbClr val="FFFFFF"/>
              </a:solidFill>
              <a:latin typeface="Times New Roman" charset="0"/>
              <a:ea typeface="ＭＳ Ｐゴシック" charset="-128"/>
              <a:cs typeface="Times New Roman" charset="0"/>
            </a:endParaRPr>
          </a:p>
          <a:p>
            <a:pPr defTabSz="857250" fontAlgn="base">
              <a:spcBef>
                <a:spcPct val="0"/>
              </a:spcBef>
              <a:spcAft>
                <a:spcPct val="0"/>
              </a:spcAft>
            </a:pPr>
            <a:endParaRPr lang="en-US" sz="4219" dirty="0">
              <a:solidFill>
                <a:srgbClr val="FFFFFF"/>
              </a:solidFill>
              <a:latin typeface="Times New Roman" charset="0"/>
              <a:ea typeface="ＭＳ Ｐゴシック" charset="-128"/>
              <a:cs typeface="Times New Roman"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95250" y="214313"/>
            <a:ext cx="12287250" cy="6247805"/>
          </a:xfrm>
          <a:prstGeom prst="rect">
            <a:avLst/>
          </a:prstGeom>
          <a:noFill/>
          <a:ln w="9525">
            <a:noFill/>
            <a:miter lim="800000"/>
            <a:headEnd/>
            <a:tailEnd/>
          </a:ln>
        </p:spPr>
        <p:txBody>
          <a:bodyPr lIns="107687" tIns="53846" rIns="107687" bIns="53846"/>
          <a:lstStyle/>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Great things he has taught us, great things he has done,</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	and great our rejoicing through Jesus the Son;</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but purer and higher and greater will be</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	our wonder, our transport, when Jesus we see.</a:t>
            </a:r>
          </a:p>
          <a:p>
            <a:pPr defTabSz="857250" fontAlgn="base">
              <a:spcBef>
                <a:spcPts val="2250"/>
              </a:spcBef>
              <a:spcAft>
                <a:spcPct val="0"/>
              </a:spcAft>
            </a:pPr>
            <a:r>
              <a:rPr lang="en-US" sz="4219" dirty="0">
                <a:solidFill>
                  <a:srgbClr val="FFFFFF"/>
                </a:solidFill>
                <a:latin typeface="Times New Roman" charset="0"/>
                <a:ea typeface="ＭＳ Ｐゴシック" charset="-128"/>
                <a:cs typeface="Times New Roman" charset="0"/>
              </a:rPr>
              <a:t>Praise the Lord, praise the Lord, </a:t>
            </a:r>
            <a:br>
              <a:rPr lang="en-US" sz="4219" dirty="0">
                <a:solidFill>
                  <a:srgbClr val="FFFFFF"/>
                </a:solidFill>
                <a:latin typeface="Times New Roman" charset="0"/>
                <a:ea typeface="ＭＳ Ｐゴシック" charset="-128"/>
                <a:cs typeface="Times New Roman" charset="0"/>
              </a:rPr>
            </a:br>
            <a:r>
              <a:rPr lang="en-US" sz="4219" dirty="0">
                <a:solidFill>
                  <a:srgbClr val="FFFFFF"/>
                </a:solidFill>
                <a:latin typeface="Times New Roman" charset="0"/>
                <a:ea typeface="ＭＳ Ｐゴシック" charset="-128"/>
                <a:cs typeface="Times New Roman" charset="0"/>
              </a:rPr>
              <a:t>	let the earth hear his voice!</a:t>
            </a:r>
          </a:p>
          <a:p>
            <a:pPr defTabSz="857250" fontAlgn="base">
              <a:spcBef>
                <a:spcPct val="0"/>
              </a:spcBef>
              <a:spcAft>
                <a:spcPct val="0"/>
              </a:spcAft>
            </a:pPr>
            <a:r>
              <a:rPr lang="en-US" sz="4219" dirty="0">
                <a:solidFill>
                  <a:srgbClr val="FFFFFF"/>
                </a:solidFill>
                <a:latin typeface="Times New Roman" charset="0"/>
                <a:ea typeface="ＭＳ Ｐゴシック" charset="-128"/>
                <a:cs typeface="Times New Roman" charset="0"/>
              </a:rPr>
              <a:t>Praise the Lord, praise the Lord, let the people rejoice!</a:t>
            </a:r>
            <a:br>
              <a:rPr lang="en-US" sz="4219" dirty="0">
                <a:solidFill>
                  <a:srgbClr val="FFFFFF"/>
                </a:solidFill>
                <a:latin typeface="Times New Roman" charset="0"/>
                <a:ea typeface="ＭＳ Ｐゴシック" charset="-128"/>
                <a:cs typeface="Times New Roman" charset="0"/>
              </a:rPr>
            </a:br>
            <a:r>
              <a:rPr lang="en-US" sz="4219" dirty="0">
                <a:solidFill>
                  <a:srgbClr val="FFFFFF"/>
                </a:solidFill>
                <a:latin typeface="Times New Roman" charset="0"/>
                <a:ea typeface="ＭＳ Ｐゴシック" charset="-128"/>
                <a:cs typeface="Times New Roman" charset="0"/>
              </a:rPr>
              <a:t>O come to the Father through Jesus the Son, </a:t>
            </a:r>
            <a:br>
              <a:rPr lang="en-US" sz="4219" dirty="0">
                <a:solidFill>
                  <a:srgbClr val="FFFFFF"/>
                </a:solidFill>
                <a:latin typeface="Times New Roman" charset="0"/>
                <a:ea typeface="ＭＳ Ｐゴシック" charset="-128"/>
                <a:cs typeface="Times New Roman" charset="0"/>
              </a:rPr>
            </a:br>
            <a:r>
              <a:rPr lang="en-US" sz="4219" dirty="0">
                <a:solidFill>
                  <a:srgbClr val="FFFFFF"/>
                </a:solidFill>
                <a:latin typeface="Times New Roman" charset="0"/>
                <a:ea typeface="ＭＳ Ｐゴシック" charset="-128"/>
                <a:cs typeface="Times New Roman" charset="0"/>
              </a:rPr>
              <a:t>	and give him the glory, great things he has done!</a:t>
            </a:r>
          </a:p>
          <a:p>
            <a:pPr defTabSz="857250" fontAlgn="base">
              <a:spcBef>
                <a:spcPct val="0"/>
              </a:spcBef>
              <a:spcAft>
                <a:spcPct val="0"/>
              </a:spcAft>
            </a:pPr>
            <a:endParaRPr lang="en-US" sz="4219" dirty="0">
              <a:solidFill>
                <a:srgbClr val="FFFFFF"/>
              </a:solidFill>
              <a:latin typeface="Times New Roman" charset="0"/>
              <a:ea typeface="ＭＳ Ｐゴシック" charset="-128"/>
              <a:cs typeface="Times New Roman" charset="0"/>
            </a:endParaRPr>
          </a:p>
          <a:p>
            <a:pPr defTabSz="857250" fontAlgn="base">
              <a:spcBef>
                <a:spcPct val="0"/>
              </a:spcBef>
              <a:spcAft>
                <a:spcPct val="0"/>
              </a:spcAft>
            </a:pPr>
            <a:endParaRPr lang="en-US" sz="4219" dirty="0">
              <a:solidFill>
                <a:srgbClr val="FFFFFF"/>
              </a:solidFill>
              <a:latin typeface="Times New Roman" charset="0"/>
              <a:ea typeface="ＭＳ Ｐゴシック" charset="-128"/>
              <a:cs typeface="Times New Roman"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66688" y="513458"/>
            <a:ext cx="10715625" cy="6247805"/>
          </a:xfrm>
          <a:prstGeom prst="rect">
            <a:avLst/>
          </a:prstGeom>
          <a:noFill/>
          <a:ln w="9525">
            <a:noFill/>
            <a:miter lim="800000"/>
            <a:headEnd/>
            <a:tailEnd/>
          </a:ln>
        </p:spPr>
        <p:txBody>
          <a:bodyPr lIns="107765" tIns="53883" rIns="107765" bIns="53883"/>
          <a:lstStyle/>
          <a:p>
            <a:pPr defTabSz="857250" fontAlgn="base">
              <a:spcBef>
                <a:spcPts val="1406"/>
              </a:spcBef>
              <a:spcAft>
                <a:spcPct val="0"/>
              </a:spcAft>
            </a:pPr>
            <a:endParaRPr lang="en-US" sz="3750">
              <a:solidFill>
                <a:srgbClr val="FFFFFF"/>
              </a:solidFill>
              <a:latin typeface="Times New Roman" charset="0"/>
              <a:ea typeface="ＭＳ Ｐゴシック" charset="-128"/>
              <a:cs typeface="Times New Roman"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F65186-FD9C-4F98-BCAC-8BC25F8E794C}"/>
              </a:ext>
            </a:extLst>
          </p:cNvPr>
          <p:cNvSpPr>
            <a:spLocks noGrp="1"/>
          </p:cNvSpPr>
          <p:nvPr>
            <p:ph type="ctrTitle"/>
          </p:nvPr>
        </p:nvSpPr>
        <p:spPr/>
        <p:txBody>
          <a:bodyPr/>
          <a:lstStyle/>
          <a:p>
            <a:r>
              <a:rPr lang="en-US" sz="8000" b="1" cap="none" noProof="0">
                <a:ln w="22225">
                  <a:solidFill>
                    <a:schemeClr val="accent2">
                      <a:lumMod val="75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Candara" panose="020E0502030303020204" pitchFamily="34" charset="0"/>
              </a:rPr>
              <a:t>Doctrine of the Covenant</a:t>
            </a:r>
            <a:endParaRPr lang="en-US" sz="8000" b="1" i="1" cap="none" noProof="0">
              <a:ln w="22225">
                <a:solidFill>
                  <a:schemeClr val="accent2">
                    <a:lumMod val="75000"/>
                  </a:schemeClr>
                </a:solidFill>
                <a:prstDash val="solid"/>
              </a:ln>
              <a:solidFill>
                <a:schemeClr val="accent2">
                  <a:lumMod val="60000"/>
                  <a:lumOff val="40000"/>
                </a:schemeClr>
              </a:solidFill>
              <a:effectLst>
                <a:outerShdw blurRad="38100" dist="38100" dir="2700000" algn="tl">
                  <a:srgbClr val="000000">
                    <a:alpha val="43137"/>
                  </a:srgbClr>
                </a:outerShdw>
              </a:effectLst>
              <a:latin typeface="Magneto" panose="04030805050802020D02" pitchFamily="82" charset="0"/>
              <a:ea typeface="Verdana" panose="020B0604030504040204" pitchFamily="34" charset="0"/>
              <a:cs typeface="Verdana" panose="020B0604030504040204" pitchFamily="34" charset="0"/>
            </a:endParaRPr>
          </a:p>
        </p:txBody>
      </p:sp>
      <p:sp>
        <p:nvSpPr>
          <p:cNvPr id="3" name="Subtítulo 2">
            <a:extLst>
              <a:ext uri="{FF2B5EF4-FFF2-40B4-BE49-F238E27FC236}">
                <a16:creationId xmlns:a16="http://schemas.microsoft.com/office/drawing/2014/main" id="{E48B6F82-EEFB-46A4-A477-51D95D83F694}"/>
              </a:ext>
            </a:extLst>
          </p:cNvPr>
          <p:cNvSpPr>
            <a:spLocks noGrp="1"/>
          </p:cNvSpPr>
          <p:nvPr>
            <p:ph type="subTitle" idx="1"/>
          </p:nvPr>
        </p:nvSpPr>
        <p:spPr>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a:normAutofit/>
          </a:bodyPr>
          <a:lstStyle/>
          <a:p>
            <a:r>
              <a:rPr lang="en-US" sz="2800">
                <a:latin typeface="Arial Nova Cond" panose="020B0506020202020204" pitchFamily="34" charset="0"/>
              </a:rPr>
              <a:t>Unfolding the Divine Covenants: A Journey Through Scripture</a:t>
            </a:r>
            <a:endParaRPr lang="en-US" sz="2800" i="1" noProof="0">
              <a:latin typeface="Arial Nova Cond" panose="020B0506020202020204" pitchFamily="34" charset="0"/>
            </a:endParaRPr>
          </a:p>
        </p:txBody>
      </p:sp>
    </p:spTree>
    <p:extLst>
      <p:ext uri="{BB962C8B-B14F-4D97-AF65-F5344CB8AC3E}">
        <p14:creationId xmlns:p14="http://schemas.microsoft.com/office/powerpoint/2010/main" val="858505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3D4C2-D409-5584-97BB-B7E6E70FC18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7B49BE8-E53C-7E99-F523-BC02463C560A}"/>
              </a:ext>
            </a:extLst>
          </p:cNvPr>
          <p:cNvSpPr>
            <a:spLocks noGrp="1"/>
          </p:cNvSpPr>
          <p:nvPr>
            <p:ph type="title"/>
          </p:nvPr>
        </p:nvSpPr>
        <p:spPr>
          <a:xfrm>
            <a:off x="2104573" y="311713"/>
            <a:ext cx="7982854" cy="1575243"/>
          </a:xfrm>
        </p:spPr>
        <p:txBody>
          <a:bodyPr>
            <a:noAutofit/>
          </a:bodyPr>
          <a:lstStyle/>
          <a:p>
            <a:pPr algn="ctr"/>
            <a:r>
              <a:rPr lang="en-US" sz="5000">
                <a:latin typeface="Aharoni" panose="02010803020104030203" pitchFamily="2" charset="-79"/>
                <a:cs typeface="Aharoni" panose="02010803020104030203" pitchFamily="2" charset="-79"/>
              </a:rPr>
              <a:t>Plan of Salvation: Overlap of the Covenants</a:t>
            </a:r>
            <a:endParaRPr lang="en-US" sz="5000" b="1" noProof="0">
              <a:latin typeface="Verdana" panose="020B0604030504040204" pitchFamily="34" charset="0"/>
              <a:ea typeface="Verdana" panose="020B0604030504040204" pitchFamily="34" charset="0"/>
              <a:cs typeface="Verdana" panose="020B0604030504040204" pitchFamily="34" charset="0"/>
            </a:endParaRPr>
          </a:p>
        </p:txBody>
      </p:sp>
      <p:cxnSp>
        <p:nvCxnSpPr>
          <p:cNvPr id="4" name="Conector de seta reta 3">
            <a:extLst>
              <a:ext uri="{FF2B5EF4-FFF2-40B4-BE49-F238E27FC236}">
                <a16:creationId xmlns:a16="http://schemas.microsoft.com/office/drawing/2014/main" id="{481BAC9C-F6EC-5F84-556F-863F8EDDB150}"/>
              </a:ext>
            </a:extLst>
          </p:cNvPr>
          <p:cNvCxnSpPr>
            <a:cxnSpLocks/>
          </p:cNvCxnSpPr>
          <p:nvPr/>
        </p:nvCxnSpPr>
        <p:spPr>
          <a:xfrm>
            <a:off x="2351735" y="4928581"/>
            <a:ext cx="9040926" cy="0"/>
          </a:xfrm>
          <a:prstGeom prst="straightConnector1">
            <a:avLst/>
          </a:prstGeom>
          <a:ln w="76200">
            <a:solidFill>
              <a:schemeClr val="bg1">
                <a:lumMod val="50000"/>
              </a:schemeClr>
            </a:solidFill>
            <a:tailEnd type="stealth"/>
          </a:ln>
        </p:spPr>
        <p:style>
          <a:lnRef idx="3">
            <a:schemeClr val="dk1"/>
          </a:lnRef>
          <a:fillRef idx="0">
            <a:schemeClr val="dk1"/>
          </a:fillRef>
          <a:effectRef idx="2">
            <a:schemeClr val="dk1"/>
          </a:effectRef>
          <a:fontRef idx="minor">
            <a:schemeClr val="tx1"/>
          </a:fontRef>
        </p:style>
      </p:cxnSp>
      <p:cxnSp>
        <p:nvCxnSpPr>
          <p:cNvPr id="5" name="Conector reto 4">
            <a:extLst>
              <a:ext uri="{FF2B5EF4-FFF2-40B4-BE49-F238E27FC236}">
                <a16:creationId xmlns:a16="http://schemas.microsoft.com/office/drawing/2014/main" id="{849FCE38-75CE-6128-A206-2BEB824B2C0B}"/>
              </a:ext>
            </a:extLst>
          </p:cNvPr>
          <p:cNvCxnSpPr>
            <a:cxnSpLocks/>
          </p:cNvCxnSpPr>
          <p:nvPr/>
        </p:nvCxnSpPr>
        <p:spPr>
          <a:xfrm>
            <a:off x="2414839" y="4644435"/>
            <a:ext cx="0" cy="366025"/>
          </a:xfrm>
          <a:prstGeom prst="line">
            <a:avLst/>
          </a:prstGeom>
          <a:ln w="76200">
            <a:solidFill>
              <a:schemeClr val="bg1">
                <a:lumMod val="50000"/>
              </a:schemeClr>
            </a:solidFill>
          </a:ln>
        </p:spPr>
        <p:style>
          <a:lnRef idx="3">
            <a:schemeClr val="dk1"/>
          </a:lnRef>
          <a:fillRef idx="0">
            <a:schemeClr val="dk1"/>
          </a:fillRef>
          <a:effectRef idx="2">
            <a:schemeClr val="dk1"/>
          </a:effectRef>
          <a:fontRef idx="minor">
            <a:schemeClr val="tx1"/>
          </a:fontRef>
        </p:style>
      </p:cxnSp>
      <p:cxnSp>
        <p:nvCxnSpPr>
          <p:cNvPr id="7" name="Conector reto 6">
            <a:extLst>
              <a:ext uri="{FF2B5EF4-FFF2-40B4-BE49-F238E27FC236}">
                <a16:creationId xmlns:a16="http://schemas.microsoft.com/office/drawing/2014/main" id="{FE8417FC-5026-C10B-7D32-F9D47337DC7B}"/>
              </a:ext>
            </a:extLst>
          </p:cNvPr>
          <p:cNvCxnSpPr/>
          <p:nvPr/>
        </p:nvCxnSpPr>
        <p:spPr>
          <a:xfrm rot="5400000">
            <a:off x="6639446" y="4810477"/>
            <a:ext cx="288032" cy="0"/>
          </a:xfrm>
          <a:prstGeom prst="line">
            <a:avLst/>
          </a:prstGeom>
          <a:ln w="76200">
            <a:solidFill>
              <a:schemeClr val="bg1">
                <a:lumMod val="50000"/>
              </a:schemeClr>
            </a:solidFill>
          </a:ln>
        </p:spPr>
        <p:style>
          <a:lnRef idx="3">
            <a:schemeClr val="dk1"/>
          </a:lnRef>
          <a:fillRef idx="0">
            <a:schemeClr val="dk1"/>
          </a:fillRef>
          <a:effectRef idx="2">
            <a:schemeClr val="dk1"/>
          </a:effectRef>
          <a:fontRef idx="minor">
            <a:schemeClr val="tx1"/>
          </a:fontRef>
        </p:style>
      </p:cxnSp>
      <p:sp>
        <p:nvSpPr>
          <p:cNvPr id="8" name="CaixaDeTexto 7">
            <a:extLst>
              <a:ext uri="{FF2B5EF4-FFF2-40B4-BE49-F238E27FC236}">
                <a16:creationId xmlns:a16="http://schemas.microsoft.com/office/drawing/2014/main" id="{377822A6-446B-4A18-E5F5-CBBCC69DAB0C}"/>
              </a:ext>
            </a:extLst>
          </p:cNvPr>
          <p:cNvSpPr txBox="1"/>
          <p:nvPr/>
        </p:nvSpPr>
        <p:spPr>
          <a:xfrm>
            <a:off x="2029832" y="3666013"/>
            <a:ext cx="78739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B050"/>
                </a:solidFill>
                <a:effectLst/>
                <a:uLnTx/>
                <a:uFillTx/>
                <a:latin typeface="Franklin Gothic Book" panose="020B0503020102020204"/>
                <a:ea typeface="+mn-ea"/>
                <a:cs typeface="+mn-cs"/>
              </a:rPr>
              <a:t>*</a:t>
            </a:r>
            <a:endParaRPr kumimoji="0" lang="pt-BR" sz="8000" b="0" i="0" u="none" strike="noStrike" kern="1200" cap="none" spc="0" normalizeH="0" baseline="0" noProof="0">
              <a:ln>
                <a:noFill/>
              </a:ln>
              <a:solidFill>
                <a:srgbClr val="00B050"/>
              </a:solidFill>
              <a:effectLst/>
              <a:uLnTx/>
              <a:uFillTx/>
              <a:latin typeface="Franklin Gothic Book" panose="020B0503020102020204"/>
              <a:ea typeface="+mn-ea"/>
              <a:cs typeface="+mn-cs"/>
            </a:endParaRPr>
          </a:p>
        </p:txBody>
      </p:sp>
      <p:sp>
        <p:nvSpPr>
          <p:cNvPr id="20" name="CaixaDeTexto 19">
            <a:extLst>
              <a:ext uri="{FF2B5EF4-FFF2-40B4-BE49-F238E27FC236}">
                <a16:creationId xmlns:a16="http://schemas.microsoft.com/office/drawing/2014/main" id="{FEB4F78C-FFA7-B274-C858-CCE975959C78}"/>
              </a:ext>
            </a:extLst>
          </p:cNvPr>
          <p:cNvSpPr txBox="1"/>
          <p:nvPr/>
        </p:nvSpPr>
        <p:spPr>
          <a:xfrm>
            <a:off x="2523748" y="4644435"/>
            <a:ext cx="78739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EDEN</a:t>
            </a:r>
            <a:endParaRPr kumimoji="0" lang="pt-BR" sz="1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8" name="CaixaDeTexto 47">
            <a:extLst>
              <a:ext uri="{FF2B5EF4-FFF2-40B4-BE49-F238E27FC236}">
                <a16:creationId xmlns:a16="http://schemas.microsoft.com/office/drawing/2014/main" id="{5129436D-37CF-2502-F693-D23DABF08046}"/>
              </a:ext>
            </a:extLst>
          </p:cNvPr>
          <p:cNvSpPr txBox="1"/>
          <p:nvPr/>
        </p:nvSpPr>
        <p:spPr>
          <a:xfrm>
            <a:off x="9444283" y="3432446"/>
            <a:ext cx="1349829" cy="571951"/>
          </a:xfrm>
          <a:prstGeom prst="rect">
            <a:avLst/>
          </a:prstGeom>
          <a:noFill/>
        </p:spPr>
        <p:txBody>
          <a:bodyPr wrap="square" rtlCol="0">
            <a:sp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2200" b="1"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Franklin Gothic Book" panose="020B0503020102020204"/>
                <a:ea typeface="+mn-ea"/>
                <a:cs typeface="+mn-cs"/>
              </a:rPr>
              <a:t>Christ’s Return</a:t>
            </a:r>
            <a:endParaRPr kumimoji="0" lang="pt-BR" sz="2200" b="1" i="0" u="none" strike="noStrike" kern="1200" cap="none" spc="0" normalizeH="0" baseline="0" noProof="0">
              <a:ln w="0"/>
              <a:solidFill>
                <a:prstClr val="black"/>
              </a:solidFill>
              <a:effectLst>
                <a:outerShdw blurRad="38100" dist="25400" dir="5400000" algn="ctr" rotWithShape="0">
                  <a:srgbClr val="6E747A">
                    <a:alpha val="43000"/>
                  </a:srgbClr>
                </a:outerShdw>
              </a:effectLst>
              <a:uLnTx/>
              <a:uFillTx/>
              <a:latin typeface="Franklin Gothic Book" panose="020B0503020102020204"/>
              <a:ea typeface="+mn-ea"/>
              <a:cs typeface="+mn-cs"/>
            </a:endParaRPr>
          </a:p>
        </p:txBody>
      </p:sp>
      <p:sp>
        <p:nvSpPr>
          <p:cNvPr id="23" name="CaixaDeTexto 22">
            <a:extLst>
              <a:ext uri="{FF2B5EF4-FFF2-40B4-BE49-F238E27FC236}">
                <a16:creationId xmlns:a16="http://schemas.microsoft.com/office/drawing/2014/main" id="{53A8E45B-CCF1-BBE6-2820-282702BC7655}"/>
              </a:ext>
            </a:extLst>
          </p:cNvPr>
          <p:cNvSpPr txBox="1"/>
          <p:nvPr/>
        </p:nvSpPr>
        <p:spPr>
          <a:xfrm>
            <a:off x="4107462" y="3840910"/>
            <a:ext cx="2182084"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191B0E">
                    <a:lumMod val="75000"/>
                    <a:lumOff val="25000"/>
                  </a:srgbClr>
                </a:solidFill>
                <a:effectLst>
                  <a:outerShdw blurRad="38100" dist="38100" dir="2700000" algn="tl">
                    <a:srgbClr val="000000">
                      <a:alpha val="43137"/>
                    </a:srgbClr>
                  </a:outerShdw>
                </a:effectLst>
                <a:uLnTx/>
                <a:uFillTx/>
                <a:latin typeface="Franklin Gothic Book" panose="020B0503020102020204"/>
                <a:ea typeface="+mn-ea"/>
                <a:cs typeface="+mn-cs"/>
              </a:rPr>
              <a:t>Old Testament</a:t>
            </a:r>
          </a:p>
        </p:txBody>
      </p:sp>
      <p:sp>
        <p:nvSpPr>
          <p:cNvPr id="12" name="Retângulo 11">
            <a:extLst>
              <a:ext uri="{FF2B5EF4-FFF2-40B4-BE49-F238E27FC236}">
                <a16:creationId xmlns:a16="http://schemas.microsoft.com/office/drawing/2014/main" id="{D7D4F095-BE50-6BC0-308A-4CAD445FF739}"/>
              </a:ext>
            </a:extLst>
          </p:cNvPr>
          <p:cNvSpPr/>
          <p:nvPr/>
        </p:nvSpPr>
        <p:spPr>
          <a:xfrm>
            <a:off x="6283039" y="3068801"/>
            <a:ext cx="802828"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0000"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Franklin Gothic Book" panose="020B0503020102020204"/>
                <a:ea typeface="+mn-ea"/>
                <a:cs typeface="+mn-cs"/>
              </a:rPr>
              <a:t>†</a:t>
            </a:r>
            <a:endParaRPr kumimoji="0" lang="pt-BR" sz="10000"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Franklin Gothic Book" panose="020B0503020102020204"/>
              <a:ea typeface="+mn-ea"/>
              <a:cs typeface="+mn-cs"/>
            </a:endParaRPr>
          </a:p>
        </p:txBody>
      </p:sp>
      <p:pic>
        <p:nvPicPr>
          <p:cNvPr id="2062" name="Picture 14" descr="Resultado de imagem para tree no background">
            <a:extLst>
              <a:ext uri="{FF2B5EF4-FFF2-40B4-BE49-F238E27FC236}">
                <a16:creationId xmlns:a16="http://schemas.microsoft.com/office/drawing/2014/main" id="{7B73E8C6-E993-13AA-26F6-0F746538E62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809" b="97872" l="7477" r="92991">
                        <a14:foregroundMark x1="7477" y1="41702" x2="7944" y2="57021"/>
                        <a14:foregroundMark x1="92523" y1="58298" x2="92991" y2="42979"/>
                        <a14:foregroundMark x1="47196" y1="7234" x2="52804" y2="8085"/>
                        <a14:foregroundMark x1="45327" y1="91064" x2="56542" y2="94894"/>
                        <a14:foregroundMark x1="56542" y1="94894" x2="66355" y2="91915"/>
                        <a14:foregroundMark x1="66355" y1="91915" x2="55607" y2="88936"/>
                        <a14:foregroundMark x1="55607" y1="88936" x2="45327" y2="91489"/>
                        <a14:foregroundMark x1="45327" y1="91489" x2="37850" y2="97872"/>
                        <a14:foregroundMark x1="37850" y1="97872" x2="57009" y2="97021"/>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795954" y="3510948"/>
            <a:ext cx="1330585" cy="1435790"/>
          </a:xfrm>
          <a:prstGeom prst="rect">
            <a:avLst/>
          </a:prstGeom>
          <a:noFill/>
          <a:extLst>
            <a:ext uri="{909E8E84-426E-40DD-AFC4-6F175D3DCCD1}">
              <a14:hiddenFill xmlns:a14="http://schemas.microsoft.com/office/drawing/2010/main">
                <a:solidFill>
                  <a:srgbClr val="FFFFFF"/>
                </a:solidFill>
              </a14:hiddenFill>
            </a:ext>
          </a:extLst>
        </p:spPr>
      </p:pic>
      <p:sp>
        <p:nvSpPr>
          <p:cNvPr id="36" name="CaixaDeTexto 35">
            <a:extLst>
              <a:ext uri="{FF2B5EF4-FFF2-40B4-BE49-F238E27FC236}">
                <a16:creationId xmlns:a16="http://schemas.microsoft.com/office/drawing/2014/main" id="{C6DB8FD1-5623-433A-922F-A0D6E4DFA535}"/>
              </a:ext>
            </a:extLst>
          </p:cNvPr>
          <p:cNvSpPr txBox="1"/>
          <p:nvPr/>
        </p:nvSpPr>
        <p:spPr>
          <a:xfrm>
            <a:off x="7305514" y="3848100"/>
            <a:ext cx="2182084"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E28394">
                    <a:lumMod val="50000"/>
                  </a:srgbClr>
                </a:solidFill>
                <a:effectLst>
                  <a:outerShdw blurRad="38100" dist="38100" dir="2700000" algn="tl">
                    <a:srgbClr val="000000">
                      <a:alpha val="43137"/>
                    </a:srgbClr>
                  </a:outerShdw>
                </a:effectLst>
                <a:uLnTx/>
                <a:uFillTx/>
                <a:latin typeface="Franklin Gothic Book" panose="020B0503020102020204"/>
                <a:ea typeface="+mn-ea"/>
                <a:cs typeface="+mn-cs"/>
              </a:rPr>
              <a:t>New Testament</a:t>
            </a:r>
          </a:p>
        </p:txBody>
      </p:sp>
      <p:sp>
        <p:nvSpPr>
          <p:cNvPr id="29" name="Seta: para Baixo 28">
            <a:extLst>
              <a:ext uri="{FF2B5EF4-FFF2-40B4-BE49-F238E27FC236}">
                <a16:creationId xmlns:a16="http://schemas.microsoft.com/office/drawing/2014/main" id="{FF31C92D-4C42-C61B-2C8B-132ECF6644F4}"/>
              </a:ext>
            </a:extLst>
          </p:cNvPr>
          <p:cNvSpPr/>
          <p:nvPr/>
        </p:nvSpPr>
        <p:spPr>
          <a:xfrm>
            <a:off x="9977305" y="3992986"/>
            <a:ext cx="283786" cy="961507"/>
          </a:xfrm>
          <a:prstGeom prst="downArrow">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cxnSp>
        <p:nvCxnSpPr>
          <p:cNvPr id="3" name="Conector reto 51">
            <a:extLst>
              <a:ext uri="{FF2B5EF4-FFF2-40B4-BE49-F238E27FC236}">
                <a16:creationId xmlns:a16="http://schemas.microsoft.com/office/drawing/2014/main" id="{CF87ED64-F02C-7F53-E510-CB555E8C2A19}"/>
              </a:ext>
            </a:extLst>
          </p:cNvPr>
          <p:cNvCxnSpPr>
            <a:cxnSpLocks/>
          </p:cNvCxnSpPr>
          <p:nvPr/>
        </p:nvCxnSpPr>
        <p:spPr>
          <a:xfrm>
            <a:off x="2351735" y="3293486"/>
            <a:ext cx="7767462" cy="0"/>
          </a:xfrm>
          <a:prstGeom prst="line">
            <a:avLst/>
          </a:prstGeom>
          <a:ln w="114300">
            <a:solidFill>
              <a:srgbClr val="FFC000"/>
            </a:solidFill>
          </a:ln>
        </p:spPr>
        <p:style>
          <a:lnRef idx="3">
            <a:schemeClr val="dk1"/>
          </a:lnRef>
          <a:fillRef idx="0">
            <a:schemeClr val="dk1"/>
          </a:fillRef>
          <a:effectRef idx="2">
            <a:schemeClr val="dk1"/>
          </a:effectRef>
          <a:fontRef idx="minor">
            <a:schemeClr val="tx1"/>
          </a:fontRef>
        </p:style>
      </p:cxnSp>
      <p:cxnSp>
        <p:nvCxnSpPr>
          <p:cNvPr id="9" name="Conector de seta reta 56">
            <a:extLst>
              <a:ext uri="{FF2B5EF4-FFF2-40B4-BE49-F238E27FC236}">
                <a16:creationId xmlns:a16="http://schemas.microsoft.com/office/drawing/2014/main" id="{0DF0E374-C8A4-1926-A66B-4769F509DC20}"/>
              </a:ext>
            </a:extLst>
          </p:cNvPr>
          <p:cNvCxnSpPr>
            <a:cxnSpLocks/>
          </p:cNvCxnSpPr>
          <p:nvPr/>
        </p:nvCxnSpPr>
        <p:spPr>
          <a:xfrm>
            <a:off x="3520165" y="3068801"/>
            <a:ext cx="7200800" cy="0"/>
          </a:xfrm>
          <a:prstGeom prst="straightConnector1">
            <a:avLst/>
          </a:prstGeom>
          <a:ln w="76200">
            <a:solidFill>
              <a:srgbClr val="C00000"/>
            </a:solidFill>
            <a:headEnd w="sm" len="sm"/>
            <a:tailEnd type="stealth" w="sm" len="sm"/>
          </a:ln>
        </p:spPr>
        <p:style>
          <a:lnRef idx="3">
            <a:schemeClr val="accent6"/>
          </a:lnRef>
          <a:fillRef idx="0">
            <a:schemeClr val="accent6"/>
          </a:fillRef>
          <a:effectRef idx="2">
            <a:schemeClr val="accent6"/>
          </a:effectRef>
          <a:fontRef idx="minor">
            <a:schemeClr val="tx1"/>
          </a:fontRef>
        </p:style>
      </p:cxnSp>
      <p:cxnSp>
        <p:nvCxnSpPr>
          <p:cNvPr id="13" name="Conector reto 59">
            <a:extLst>
              <a:ext uri="{FF2B5EF4-FFF2-40B4-BE49-F238E27FC236}">
                <a16:creationId xmlns:a16="http://schemas.microsoft.com/office/drawing/2014/main" id="{1083A581-5687-4759-31A1-FBB46844BD89}"/>
              </a:ext>
            </a:extLst>
          </p:cNvPr>
          <p:cNvCxnSpPr>
            <a:cxnSpLocks/>
          </p:cNvCxnSpPr>
          <p:nvPr/>
        </p:nvCxnSpPr>
        <p:spPr>
          <a:xfrm flipV="1">
            <a:off x="2414839" y="3125221"/>
            <a:ext cx="0" cy="246629"/>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Conector reto 63">
            <a:extLst>
              <a:ext uri="{FF2B5EF4-FFF2-40B4-BE49-F238E27FC236}">
                <a16:creationId xmlns:a16="http://schemas.microsoft.com/office/drawing/2014/main" id="{B3A0AED3-DC4E-0A7D-DEAC-E12D9BF2B283}"/>
              </a:ext>
            </a:extLst>
          </p:cNvPr>
          <p:cNvCxnSpPr>
            <a:cxnSpLocks/>
          </p:cNvCxnSpPr>
          <p:nvPr/>
        </p:nvCxnSpPr>
        <p:spPr>
          <a:xfrm flipV="1">
            <a:off x="3520165" y="2915355"/>
            <a:ext cx="0" cy="25636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Conector reto 72">
            <a:extLst>
              <a:ext uri="{FF2B5EF4-FFF2-40B4-BE49-F238E27FC236}">
                <a16:creationId xmlns:a16="http://schemas.microsoft.com/office/drawing/2014/main" id="{C8B6AEE9-B778-831C-9D1C-94A915BD4602}"/>
              </a:ext>
            </a:extLst>
          </p:cNvPr>
          <p:cNvCxnSpPr>
            <a:cxnSpLocks/>
          </p:cNvCxnSpPr>
          <p:nvPr/>
        </p:nvCxnSpPr>
        <p:spPr>
          <a:xfrm>
            <a:off x="2029832" y="5530625"/>
            <a:ext cx="720080" cy="0"/>
          </a:xfrm>
          <a:prstGeom prst="line">
            <a:avLst/>
          </a:prstGeom>
          <a:ln w="76200">
            <a:solidFill>
              <a:srgbClr val="FFC000"/>
            </a:solidFill>
          </a:ln>
        </p:spPr>
        <p:style>
          <a:lnRef idx="3">
            <a:schemeClr val="accent2"/>
          </a:lnRef>
          <a:fillRef idx="0">
            <a:schemeClr val="accent2"/>
          </a:fillRef>
          <a:effectRef idx="2">
            <a:schemeClr val="accent2"/>
          </a:effectRef>
          <a:fontRef idx="minor">
            <a:schemeClr val="tx1"/>
          </a:fontRef>
        </p:style>
      </p:cxnSp>
      <p:cxnSp>
        <p:nvCxnSpPr>
          <p:cNvPr id="21" name="Conector reto 74">
            <a:extLst>
              <a:ext uri="{FF2B5EF4-FFF2-40B4-BE49-F238E27FC236}">
                <a16:creationId xmlns:a16="http://schemas.microsoft.com/office/drawing/2014/main" id="{BB71DC4A-B25E-D8DB-C03E-A10DCBE56440}"/>
              </a:ext>
            </a:extLst>
          </p:cNvPr>
          <p:cNvCxnSpPr>
            <a:cxnSpLocks/>
          </p:cNvCxnSpPr>
          <p:nvPr/>
        </p:nvCxnSpPr>
        <p:spPr>
          <a:xfrm>
            <a:off x="5894800" y="5546746"/>
            <a:ext cx="72008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CaixaDeTexto 75">
            <a:extLst>
              <a:ext uri="{FF2B5EF4-FFF2-40B4-BE49-F238E27FC236}">
                <a16:creationId xmlns:a16="http://schemas.microsoft.com/office/drawing/2014/main" id="{6784A872-06A8-2CAD-B570-1A6BB0C0CE88}"/>
              </a:ext>
            </a:extLst>
          </p:cNvPr>
          <p:cNvSpPr txBox="1"/>
          <p:nvPr/>
        </p:nvSpPr>
        <p:spPr>
          <a:xfrm>
            <a:off x="2742478" y="5391984"/>
            <a:ext cx="25407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b="1" i="0" u="none" strike="noStrike" kern="1200" cap="none" spc="0" normalizeH="0" baseline="0" noProof="0" err="1">
                <a:ln>
                  <a:noFill/>
                </a:ln>
                <a:solidFill>
                  <a:srgbClr val="FFC000"/>
                </a:solidFill>
                <a:effectLst/>
                <a:uLnTx/>
                <a:uFillTx/>
                <a:latin typeface="Arial Black" pitchFamily="34" charset="0"/>
                <a:ea typeface="+mn-ea"/>
                <a:cs typeface="+mn-cs"/>
              </a:rPr>
              <a:t>Covenant</a:t>
            </a:r>
            <a:r>
              <a:rPr kumimoji="0" lang="pt-BR" b="1" i="0" u="none" strike="noStrike" kern="1200" cap="none" spc="0" normalizeH="0" baseline="0" noProof="0">
                <a:ln>
                  <a:noFill/>
                </a:ln>
                <a:solidFill>
                  <a:srgbClr val="FFC000"/>
                </a:solidFill>
                <a:effectLst/>
                <a:uLnTx/>
                <a:uFillTx/>
                <a:latin typeface="Arial Black" pitchFamily="34" charset="0"/>
                <a:ea typeface="+mn-ea"/>
                <a:cs typeface="+mn-cs"/>
              </a:rPr>
              <a:t> </a:t>
            </a:r>
            <a:r>
              <a:rPr kumimoji="0" lang="pt-BR" b="1" i="0" u="none" strike="noStrike" kern="1200" cap="none" spc="0" normalizeH="0" baseline="0" noProof="0" err="1">
                <a:ln>
                  <a:noFill/>
                </a:ln>
                <a:solidFill>
                  <a:srgbClr val="FFC000"/>
                </a:solidFill>
                <a:effectLst/>
                <a:uLnTx/>
                <a:uFillTx/>
                <a:latin typeface="Arial Black" pitchFamily="34" charset="0"/>
                <a:ea typeface="+mn-ea"/>
                <a:cs typeface="+mn-cs"/>
              </a:rPr>
              <a:t>of</a:t>
            </a:r>
            <a:r>
              <a:rPr kumimoji="0" lang="pt-BR" b="1" i="0" u="none" strike="noStrike" kern="1200" cap="none" spc="0" normalizeH="0" baseline="0" noProof="0">
                <a:ln>
                  <a:noFill/>
                </a:ln>
                <a:solidFill>
                  <a:srgbClr val="FFC000"/>
                </a:solidFill>
                <a:effectLst/>
                <a:uLnTx/>
                <a:uFillTx/>
                <a:latin typeface="Arial Black" pitchFamily="34" charset="0"/>
                <a:ea typeface="+mn-ea"/>
                <a:cs typeface="+mn-cs"/>
              </a:rPr>
              <a:t> Works</a:t>
            </a:r>
          </a:p>
        </p:txBody>
      </p:sp>
      <p:sp>
        <p:nvSpPr>
          <p:cNvPr id="24" name="CaixaDeTexto 76">
            <a:extLst>
              <a:ext uri="{FF2B5EF4-FFF2-40B4-BE49-F238E27FC236}">
                <a16:creationId xmlns:a16="http://schemas.microsoft.com/office/drawing/2014/main" id="{E209D755-ADB7-242C-141E-2ACEDBC04DEA}"/>
              </a:ext>
            </a:extLst>
          </p:cNvPr>
          <p:cNvSpPr txBox="1"/>
          <p:nvPr/>
        </p:nvSpPr>
        <p:spPr>
          <a:xfrm>
            <a:off x="6666853" y="5368757"/>
            <a:ext cx="35942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Arial Black" pitchFamily="34" charset="0"/>
                <a:ea typeface="+mn-ea"/>
                <a:cs typeface="+mn-cs"/>
              </a:rPr>
              <a:t>Covenant of Grace</a:t>
            </a:r>
          </a:p>
        </p:txBody>
      </p:sp>
    </p:spTree>
    <p:extLst>
      <p:ext uri="{BB962C8B-B14F-4D97-AF65-F5344CB8AC3E}">
        <p14:creationId xmlns:p14="http://schemas.microsoft.com/office/powerpoint/2010/main" val="2636927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0E53FB-F492-92D3-40E1-BFEEB9F002B8}"/>
              </a:ext>
            </a:extLst>
          </p:cNvPr>
          <p:cNvSpPr>
            <a:spLocks noGrp="1"/>
          </p:cNvSpPr>
          <p:nvPr>
            <p:ph type="title"/>
          </p:nvPr>
        </p:nvSpPr>
        <p:spPr>
          <a:xfrm>
            <a:off x="1043631" y="809898"/>
            <a:ext cx="10173010" cy="1554480"/>
          </a:xfrm>
        </p:spPr>
        <p:txBody>
          <a:bodyPr anchor="ctr">
            <a:normAutofit/>
          </a:bodyPr>
          <a:lstStyle/>
          <a:p>
            <a:r>
              <a:rPr lang="en-US" sz="6000" b="1">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Different Administrations</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3FF4ACE-C637-2B24-DDDA-2AE74C4B3644}"/>
              </a:ext>
            </a:extLst>
          </p:cNvPr>
          <p:cNvGraphicFramePr>
            <a:graphicFrameLocks noGrp="1"/>
          </p:cNvGraphicFramePr>
          <p:nvPr>
            <p:ph idx="1"/>
            <p:extLst>
              <p:ext uri="{D42A27DB-BD31-4B8C-83A1-F6EECF244321}">
                <p14:modId xmlns:p14="http://schemas.microsoft.com/office/powerpoint/2010/main" val="2526299036"/>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9034674"/>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2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Corte</Template>
  <TotalTime>593</TotalTime>
  <Words>1407</Words>
  <Application>Microsoft Office PowerPoint</Application>
  <PresentationFormat>Widescreen</PresentationFormat>
  <Paragraphs>128</Paragraphs>
  <Slides>33</Slides>
  <Notes>5</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33</vt:i4>
      </vt:variant>
    </vt:vector>
  </HeadingPairs>
  <TitlesOfParts>
    <vt:vector size="53" baseType="lpstr">
      <vt:lpstr>Agency FB</vt:lpstr>
      <vt:lpstr>Aharoni</vt:lpstr>
      <vt:lpstr>ApercuProRegular</vt:lpstr>
      <vt:lpstr>Arial</vt:lpstr>
      <vt:lpstr>Arial Black</vt:lpstr>
      <vt:lpstr>Arial Nova Cond</vt:lpstr>
      <vt:lpstr>Arial Nova Cond Light</vt:lpstr>
      <vt:lpstr>Calibri</vt:lpstr>
      <vt:lpstr>Calibri Light</vt:lpstr>
      <vt:lpstr>Candara</vt:lpstr>
      <vt:lpstr>Franklin Gothic Book</vt:lpstr>
      <vt:lpstr>Magneto</vt:lpstr>
      <vt:lpstr>Times New Roman</vt:lpstr>
      <vt:lpstr>Verdana</vt:lpstr>
      <vt:lpstr>Crop</vt:lpstr>
      <vt:lpstr>2_Tema do Office</vt:lpstr>
      <vt:lpstr>Office Theme</vt:lpstr>
      <vt:lpstr>7_Default Design</vt:lpstr>
      <vt:lpstr>2_Default Design</vt:lpstr>
      <vt:lpstr>11_Default Design</vt:lpstr>
      <vt:lpstr>PowerPoint Presentation</vt:lpstr>
      <vt:lpstr>PowerPoint Presentation</vt:lpstr>
      <vt:lpstr>PowerPoint Presentation</vt:lpstr>
      <vt:lpstr>PowerPoint Presentation</vt:lpstr>
      <vt:lpstr>PowerPoint Presentation</vt:lpstr>
      <vt:lpstr>PowerPoint Presentation</vt:lpstr>
      <vt:lpstr>Doctrine of the Covenant</vt:lpstr>
      <vt:lpstr>Plan of Salvation: Overlap of the Covenants</vt:lpstr>
      <vt:lpstr>Different Administrations</vt:lpstr>
      <vt:lpstr>Salvation Plan</vt:lpstr>
      <vt:lpstr>PowerPoint Presentation</vt:lpstr>
      <vt:lpstr>PowerPoint Presentation</vt:lpstr>
      <vt:lpstr>PowerPoint Presentation</vt:lpstr>
      <vt:lpstr>PowerPoint Presentation</vt:lpstr>
      <vt:lpstr>PowerPoint Presentation</vt:lpstr>
      <vt:lpstr>Plains of Shinar</vt:lpstr>
      <vt:lpstr>PowerPoint Presentation</vt:lpstr>
      <vt:lpstr>PowerPoint Presentation</vt:lpstr>
      <vt:lpstr>Building of Towers</vt:lpstr>
      <vt:lpstr>Etemenanki</vt:lpstr>
      <vt:lpstr>Formation of the Ethnicities</vt:lpstr>
      <vt:lpstr>Abram’s Calling</vt:lpstr>
      <vt:lpstr>PowerPoint Presentation</vt:lpstr>
      <vt:lpstr>PowerPoint Presentation</vt:lpstr>
      <vt:lpstr>Genesis 12:1 Striping of Abaham’s Identify</vt:lpstr>
      <vt:lpstr>PowerPoint Presentation</vt:lpstr>
      <vt:lpstr>Promisse (Gen 12:2)</vt:lpstr>
      <vt:lpstr>“In You”</vt:lpstr>
      <vt:lpstr>Blessing</vt:lpstr>
      <vt:lpstr>Faith of Abraham</vt:lpstr>
      <vt:lpstr>Justification by Faith</vt:lpstr>
      <vt:lpstr>Cutting a Covenant</vt:lpstr>
      <vt:lpstr>Sacrament of the Abrahamic Covenant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Artur dos Santos</dc:creator>
  <cp:lastModifiedBy>Faith Presbyterian</cp:lastModifiedBy>
  <cp:revision>6</cp:revision>
  <cp:lastPrinted>2026-01-07T22:45:47Z</cp:lastPrinted>
  <dcterms:created xsi:type="dcterms:W3CDTF">2018-01-20T00:46:19Z</dcterms:created>
  <dcterms:modified xsi:type="dcterms:W3CDTF">2026-02-05T01:16:07Z</dcterms:modified>
</cp:coreProperties>
</file>