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96" r:id="rId2"/>
    <p:sldMasterId id="2147483708" r:id="rId3"/>
  </p:sldMasterIdLst>
  <p:notesMasterIdLst>
    <p:notesMasterId r:id="rId26"/>
  </p:notesMasterIdLst>
  <p:sldIdLst>
    <p:sldId id="256" r:id="rId4"/>
    <p:sldId id="836" r:id="rId5"/>
    <p:sldId id="849" r:id="rId6"/>
    <p:sldId id="840" r:id="rId7"/>
    <p:sldId id="848" r:id="rId8"/>
    <p:sldId id="851" r:id="rId9"/>
    <p:sldId id="854" r:id="rId10"/>
    <p:sldId id="855" r:id="rId11"/>
    <p:sldId id="856" r:id="rId12"/>
    <p:sldId id="857" r:id="rId13"/>
    <p:sldId id="852" r:id="rId14"/>
    <p:sldId id="853" r:id="rId15"/>
    <p:sldId id="858" r:id="rId16"/>
    <p:sldId id="864" r:id="rId17"/>
    <p:sldId id="260" r:id="rId18"/>
    <p:sldId id="262" r:id="rId19"/>
    <p:sldId id="859" r:id="rId20"/>
    <p:sldId id="860" r:id="rId21"/>
    <p:sldId id="861" r:id="rId22"/>
    <p:sldId id="862" r:id="rId23"/>
    <p:sldId id="300" r:id="rId24"/>
    <p:sldId id="301" r:id="rId25"/>
  </p:sldIdLst>
  <p:sldSz cx="12192000" cy="6858000"/>
  <p:notesSz cx="6964363"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063FF-D7C6-44B9-938F-C1EA54575AB1}" v="522" dt="2025-12-03T23:18:22.23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508" autoAdjust="0"/>
  </p:normalViewPr>
  <p:slideViewPr>
    <p:cSldViewPr snapToGrid="0">
      <p:cViewPr>
        <p:scale>
          <a:sx n="70" d="100"/>
          <a:sy n="70" d="100"/>
        </p:scale>
        <p:origin x="122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5E2B7D2-262C-4A9F-92E8-D8A14933106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92981ED4-728F-4145-9302-0FC6202201B5}">
      <dgm:prSet/>
      <dgm:spPr/>
      <dgm:t>
        <a:bodyPr/>
        <a:lstStyle/>
        <a:p>
          <a:r>
            <a:rPr lang="en-US" b="1">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gm:t>
    </dgm:pt>
    <dgm:pt modelId="{E417B90D-A9E0-4C03-9475-F5E509903297}" type="parTrans" cxnId="{DC6807A5-8F51-41AE-ACB3-A596578204B1}">
      <dgm:prSet/>
      <dgm:spPr/>
      <dgm:t>
        <a:bodyPr/>
        <a:lstStyle/>
        <a:p>
          <a:endParaRPr lang="en-US"/>
        </a:p>
      </dgm:t>
    </dgm:pt>
    <dgm:pt modelId="{C2EEA943-4918-4B8E-9310-AD0EC093294A}" type="sibTrans" cxnId="{DC6807A5-8F51-41AE-ACB3-A596578204B1}">
      <dgm:prSet/>
      <dgm:spPr/>
      <dgm:t>
        <a:bodyPr/>
        <a:lstStyle/>
        <a:p>
          <a:endParaRPr lang="en-US"/>
        </a:p>
      </dgm:t>
    </dgm:pt>
    <dgm:pt modelId="{59C3241E-8EF3-4FDC-8A51-20CA24BF9FF8}">
      <dgm:prSet/>
      <dgm:spPr/>
      <dgm:t>
        <a:bodyPr/>
        <a:lstStyle/>
        <a:p>
          <a:r>
            <a:rPr lang="en-US" b="1">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gm:t>
    </dgm:pt>
    <dgm:pt modelId="{EE3ACBA0-62B0-47A8-A66F-3A8528CFBB66}" type="parTrans" cxnId="{062CDCDC-A8C7-4C3D-9702-931417C2D3E1}">
      <dgm:prSet/>
      <dgm:spPr/>
      <dgm:t>
        <a:bodyPr/>
        <a:lstStyle/>
        <a:p>
          <a:endParaRPr lang="en-US"/>
        </a:p>
      </dgm:t>
    </dgm:pt>
    <dgm:pt modelId="{1860DF0B-5A17-4CD9-A6D6-A6D27A211723}" type="sibTrans" cxnId="{062CDCDC-A8C7-4C3D-9702-931417C2D3E1}">
      <dgm:prSet/>
      <dgm:spPr/>
      <dgm:t>
        <a:bodyPr/>
        <a:lstStyle/>
        <a:p>
          <a:endParaRPr lang="en-US"/>
        </a:p>
      </dgm:t>
    </dgm:pt>
    <dgm:pt modelId="{E42597CD-8642-4FF9-8B4F-967C0A7942DE}" type="pres">
      <dgm:prSet presAssocID="{15E2B7D2-262C-4A9F-92E8-D8A14933106D}" presName="hierChild1" presStyleCnt="0">
        <dgm:presLayoutVars>
          <dgm:chPref val="1"/>
          <dgm:dir/>
          <dgm:animOne val="branch"/>
          <dgm:animLvl val="lvl"/>
          <dgm:resizeHandles/>
        </dgm:presLayoutVars>
      </dgm:prSet>
      <dgm:spPr/>
    </dgm:pt>
    <dgm:pt modelId="{C4EAF9C1-ED73-4A5A-801B-77743BCABFBF}" type="pres">
      <dgm:prSet presAssocID="{92981ED4-728F-4145-9302-0FC6202201B5}" presName="hierRoot1" presStyleCnt="0"/>
      <dgm:spPr/>
    </dgm:pt>
    <dgm:pt modelId="{9C787CCD-79C3-4409-870A-B312A3E93AD2}" type="pres">
      <dgm:prSet presAssocID="{92981ED4-728F-4145-9302-0FC6202201B5}" presName="composite" presStyleCnt="0"/>
      <dgm:spPr/>
    </dgm:pt>
    <dgm:pt modelId="{45498981-38DF-4391-A37F-48228415DB20}" type="pres">
      <dgm:prSet presAssocID="{92981ED4-728F-4145-9302-0FC6202201B5}" presName="background" presStyleLbl="node0" presStyleIdx="0" presStyleCnt="2"/>
      <dgm:spPr/>
    </dgm:pt>
    <dgm:pt modelId="{0A81D078-E81D-4EA4-8BCD-5992EF188D37}" type="pres">
      <dgm:prSet presAssocID="{92981ED4-728F-4145-9302-0FC6202201B5}" presName="text" presStyleLbl="fgAcc0" presStyleIdx="0" presStyleCnt="2">
        <dgm:presLayoutVars>
          <dgm:chPref val="3"/>
        </dgm:presLayoutVars>
      </dgm:prSet>
      <dgm:spPr/>
    </dgm:pt>
    <dgm:pt modelId="{2BF71931-C5A4-4EC8-B3B0-B9067C8989BC}" type="pres">
      <dgm:prSet presAssocID="{92981ED4-728F-4145-9302-0FC6202201B5}" presName="hierChild2" presStyleCnt="0"/>
      <dgm:spPr/>
    </dgm:pt>
    <dgm:pt modelId="{1B23D8FF-8A1F-4704-BE1F-33F87E61B7B3}" type="pres">
      <dgm:prSet presAssocID="{59C3241E-8EF3-4FDC-8A51-20CA24BF9FF8}" presName="hierRoot1" presStyleCnt="0"/>
      <dgm:spPr/>
    </dgm:pt>
    <dgm:pt modelId="{311147B3-374D-483D-B85B-3789C4442D32}" type="pres">
      <dgm:prSet presAssocID="{59C3241E-8EF3-4FDC-8A51-20CA24BF9FF8}" presName="composite" presStyleCnt="0"/>
      <dgm:spPr/>
    </dgm:pt>
    <dgm:pt modelId="{96C3D12E-4FEC-4AED-9172-9E2D80FB6F5B}" type="pres">
      <dgm:prSet presAssocID="{59C3241E-8EF3-4FDC-8A51-20CA24BF9FF8}" presName="background" presStyleLbl="node0" presStyleIdx="1" presStyleCnt="2"/>
      <dgm:spPr/>
    </dgm:pt>
    <dgm:pt modelId="{B8DBF2E4-A3BD-41F6-9833-79D3232F17BD}" type="pres">
      <dgm:prSet presAssocID="{59C3241E-8EF3-4FDC-8A51-20CA24BF9FF8}" presName="text" presStyleLbl="fgAcc0" presStyleIdx="1" presStyleCnt="2">
        <dgm:presLayoutVars>
          <dgm:chPref val="3"/>
        </dgm:presLayoutVars>
      </dgm:prSet>
      <dgm:spPr/>
    </dgm:pt>
    <dgm:pt modelId="{7D00718B-2C1F-4B6B-A8C1-3DDF5464FEF5}" type="pres">
      <dgm:prSet presAssocID="{59C3241E-8EF3-4FDC-8A51-20CA24BF9FF8}" presName="hierChild2" presStyleCnt="0"/>
      <dgm:spPr/>
    </dgm:pt>
  </dgm:ptLst>
  <dgm:cxnLst>
    <dgm:cxn modelId="{27FC2312-AB7F-4FAF-BC30-6C27D5E4D91F}" type="presOf" srcId="{92981ED4-728F-4145-9302-0FC6202201B5}" destId="{0A81D078-E81D-4EA4-8BCD-5992EF188D37}" srcOrd="0" destOrd="0" presId="urn:microsoft.com/office/officeart/2005/8/layout/hierarchy1"/>
    <dgm:cxn modelId="{DC6807A5-8F51-41AE-ACB3-A596578204B1}" srcId="{15E2B7D2-262C-4A9F-92E8-D8A14933106D}" destId="{92981ED4-728F-4145-9302-0FC6202201B5}" srcOrd="0" destOrd="0" parTransId="{E417B90D-A9E0-4C03-9475-F5E509903297}" sibTransId="{C2EEA943-4918-4B8E-9310-AD0EC093294A}"/>
    <dgm:cxn modelId="{153C03BC-8BE1-43E1-9594-E699D35ADD54}" type="presOf" srcId="{15E2B7D2-262C-4A9F-92E8-D8A14933106D}" destId="{E42597CD-8642-4FF9-8B4F-967C0A7942DE}" srcOrd="0" destOrd="0" presId="urn:microsoft.com/office/officeart/2005/8/layout/hierarchy1"/>
    <dgm:cxn modelId="{062CDCDC-A8C7-4C3D-9702-931417C2D3E1}" srcId="{15E2B7D2-262C-4A9F-92E8-D8A14933106D}" destId="{59C3241E-8EF3-4FDC-8A51-20CA24BF9FF8}" srcOrd="1" destOrd="0" parTransId="{EE3ACBA0-62B0-47A8-A66F-3A8528CFBB66}" sibTransId="{1860DF0B-5A17-4CD9-A6D6-A6D27A211723}"/>
    <dgm:cxn modelId="{382863F5-B1A4-4C0C-9D04-9CACF1B25025}" type="presOf" srcId="{59C3241E-8EF3-4FDC-8A51-20CA24BF9FF8}" destId="{B8DBF2E4-A3BD-41F6-9833-79D3232F17BD}" srcOrd="0" destOrd="0" presId="urn:microsoft.com/office/officeart/2005/8/layout/hierarchy1"/>
    <dgm:cxn modelId="{10F22168-87B9-467C-999E-5D81A96612B6}" type="presParOf" srcId="{E42597CD-8642-4FF9-8B4F-967C0A7942DE}" destId="{C4EAF9C1-ED73-4A5A-801B-77743BCABFBF}" srcOrd="0" destOrd="0" presId="urn:microsoft.com/office/officeart/2005/8/layout/hierarchy1"/>
    <dgm:cxn modelId="{6923512A-5EEE-4B41-9B98-EABB503926DF}" type="presParOf" srcId="{C4EAF9C1-ED73-4A5A-801B-77743BCABFBF}" destId="{9C787CCD-79C3-4409-870A-B312A3E93AD2}" srcOrd="0" destOrd="0" presId="urn:microsoft.com/office/officeart/2005/8/layout/hierarchy1"/>
    <dgm:cxn modelId="{A1B5DED5-080E-47DE-A791-5328216653CC}" type="presParOf" srcId="{9C787CCD-79C3-4409-870A-B312A3E93AD2}" destId="{45498981-38DF-4391-A37F-48228415DB20}" srcOrd="0" destOrd="0" presId="urn:microsoft.com/office/officeart/2005/8/layout/hierarchy1"/>
    <dgm:cxn modelId="{AF33769A-4D4C-442B-B6F7-81D5AB66BDC1}" type="presParOf" srcId="{9C787CCD-79C3-4409-870A-B312A3E93AD2}" destId="{0A81D078-E81D-4EA4-8BCD-5992EF188D37}" srcOrd="1" destOrd="0" presId="urn:microsoft.com/office/officeart/2005/8/layout/hierarchy1"/>
    <dgm:cxn modelId="{00FBC99E-743A-4239-8F76-A044FEE07047}" type="presParOf" srcId="{C4EAF9C1-ED73-4A5A-801B-77743BCABFBF}" destId="{2BF71931-C5A4-4EC8-B3B0-B9067C8989BC}" srcOrd="1" destOrd="0" presId="urn:microsoft.com/office/officeart/2005/8/layout/hierarchy1"/>
    <dgm:cxn modelId="{930FBEBB-3730-4F4E-9656-18D9E9E2E058}" type="presParOf" srcId="{E42597CD-8642-4FF9-8B4F-967C0A7942DE}" destId="{1B23D8FF-8A1F-4704-BE1F-33F87E61B7B3}" srcOrd="1" destOrd="0" presId="urn:microsoft.com/office/officeart/2005/8/layout/hierarchy1"/>
    <dgm:cxn modelId="{1835A021-B79A-4712-A284-ED180246CE02}" type="presParOf" srcId="{1B23D8FF-8A1F-4704-BE1F-33F87E61B7B3}" destId="{311147B3-374D-483D-B85B-3789C4442D32}" srcOrd="0" destOrd="0" presId="urn:microsoft.com/office/officeart/2005/8/layout/hierarchy1"/>
    <dgm:cxn modelId="{55347F2F-3D66-4B41-B201-512E5D757087}" type="presParOf" srcId="{311147B3-374D-483D-B85B-3789C4442D32}" destId="{96C3D12E-4FEC-4AED-9172-9E2D80FB6F5B}" srcOrd="0" destOrd="0" presId="urn:microsoft.com/office/officeart/2005/8/layout/hierarchy1"/>
    <dgm:cxn modelId="{7B583E95-FF86-4B50-B0A8-8C58373B2EDF}" type="presParOf" srcId="{311147B3-374D-483D-B85B-3789C4442D32}" destId="{B8DBF2E4-A3BD-41F6-9833-79D3232F17BD}" srcOrd="1" destOrd="0" presId="urn:microsoft.com/office/officeart/2005/8/layout/hierarchy1"/>
    <dgm:cxn modelId="{0B67D532-5217-4922-8AFE-F42859CE9D96}" type="presParOf" srcId="{1B23D8FF-8A1F-4704-BE1F-33F87E61B7B3}" destId="{7D00718B-2C1F-4B6B-A8C1-3DDF5464FE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9449B-AB1C-45A7-9868-A9E059400848}"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E2792B22-255B-4CC1-A3CE-C2A2FD0731BE}">
      <dgm:prSet custT="1"/>
      <dgm:spPr/>
      <dgm:t>
        <a:bodyPr/>
        <a:lstStyle/>
        <a:p>
          <a:r>
            <a:rPr lang="en-US" sz="2800" dirty="0">
              <a:effectLst>
                <a:outerShdw blurRad="38100" dist="38100" dir="2700000" algn="tl">
                  <a:srgbClr val="000000">
                    <a:alpha val="43137"/>
                  </a:srgbClr>
                </a:outerShdw>
              </a:effectLst>
              <a:latin typeface="Arial Nova Cond Light" panose="020B0306020202020204" pitchFamily="34" charset="0"/>
            </a:rPr>
            <a:t>Israel is the people of God (cf. Gen 12:3). God will restore them in the future (cf. Isa 32).</a:t>
          </a:r>
        </a:p>
      </dgm:t>
    </dgm:pt>
    <dgm:pt modelId="{5E67F1B5-5776-49A4-B83F-10C90CFCDD58}" type="parTrans" cxnId="{9B11C1A7-CFF4-4E49-8A6F-3C39A3977A67}">
      <dgm:prSet/>
      <dgm:spPr/>
      <dgm:t>
        <a:bodyPr/>
        <a:lstStyle/>
        <a:p>
          <a:endParaRPr lang="en-US"/>
        </a:p>
      </dgm:t>
    </dgm:pt>
    <dgm:pt modelId="{3E091671-1572-4668-984C-DBFA47594925}" type="sibTrans" cxnId="{9B11C1A7-CFF4-4E49-8A6F-3C39A3977A67}">
      <dgm:prSet/>
      <dgm:spPr/>
      <dgm:t>
        <a:bodyPr/>
        <a:lstStyle/>
        <a:p>
          <a:pPr>
            <a:lnSpc>
              <a:spcPct val="100000"/>
            </a:lnSpc>
          </a:pPr>
          <a:endParaRPr lang="en-US"/>
        </a:p>
      </dgm:t>
    </dgm:pt>
    <dgm:pt modelId="{409B497C-1FD3-4B92-AED4-0F04CF8DE2AB}">
      <dgm:prSet custT="1"/>
      <dgm:spPr/>
      <dgm:t>
        <a:bodyPr/>
        <a:lstStyle/>
        <a:p>
          <a:r>
            <a:rPr lang="en-US" sz="2100" dirty="0">
              <a:effectLst>
                <a:outerShdw blurRad="38100" dist="38100" dir="2700000" algn="tl">
                  <a:srgbClr val="000000">
                    <a:alpha val="43137"/>
                  </a:srgbClr>
                </a:outerShdw>
              </a:effectLst>
              <a:latin typeface="Arial Nova Cond Light" panose="020B0306020202020204" pitchFamily="34" charset="0"/>
            </a:rPr>
            <a:t>The church was chosen because Israel rejected the Messiah (Jo 1:11-12). This failure led God to show his love for the world saving Gentiles and promoting jealousy in Israel.</a:t>
          </a:r>
        </a:p>
      </dgm:t>
    </dgm:pt>
    <dgm:pt modelId="{AFE99C15-C406-4595-8361-5AC92DA20229}" type="parTrans" cxnId="{CD83C3AF-6BAC-4983-BE0B-1DCA84B59AF0}">
      <dgm:prSet/>
      <dgm:spPr/>
      <dgm:t>
        <a:bodyPr/>
        <a:lstStyle/>
        <a:p>
          <a:endParaRPr lang="en-US"/>
        </a:p>
      </dgm:t>
    </dgm:pt>
    <dgm:pt modelId="{445D988A-BD24-4BE1-9A81-D7BFAA17E045}" type="sibTrans" cxnId="{CD83C3AF-6BAC-4983-BE0B-1DCA84B59AF0}">
      <dgm:prSet/>
      <dgm:spPr/>
      <dgm:t>
        <a:bodyPr/>
        <a:lstStyle/>
        <a:p>
          <a:pPr>
            <a:lnSpc>
              <a:spcPct val="100000"/>
            </a:lnSpc>
          </a:pPr>
          <a:endParaRPr lang="en-US"/>
        </a:p>
      </dgm:t>
    </dgm:pt>
    <dgm:pt modelId="{3441F34C-254A-4B15-93A9-CA27E502FDE0}">
      <dgm:prSet custT="1"/>
      <dgm:spPr/>
      <dgm:t>
        <a:bodyPr/>
        <a:lstStyle/>
        <a:p>
          <a:r>
            <a:rPr lang="en-US" sz="2600" dirty="0">
              <a:effectLst>
                <a:outerShdw blurRad="38100" dist="38100" dir="2700000" algn="tl">
                  <a:srgbClr val="000000">
                    <a:alpha val="43137"/>
                  </a:srgbClr>
                </a:outerShdw>
              </a:effectLst>
              <a:latin typeface="Arial Nova Cond Light" panose="020B0306020202020204" pitchFamily="34" charset="0"/>
            </a:rPr>
            <a:t>After the “fullness of the gentiles”, the Lord will begin the process of salvation of Israel (cf. Rom 11:25-31).</a:t>
          </a:r>
        </a:p>
      </dgm:t>
    </dgm:pt>
    <dgm:pt modelId="{5C72A5AA-FF56-4ED5-ACFD-77719FBCE85B}" type="parTrans" cxnId="{303FA03A-CAEC-4D2E-9DAD-69E4464D7B73}">
      <dgm:prSet/>
      <dgm:spPr/>
      <dgm:t>
        <a:bodyPr/>
        <a:lstStyle/>
        <a:p>
          <a:endParaRPr lang="en-US"/>
        </a:p>
      </dgm:t>
    </dgm:pt>
    <dgm:pt modelId="{90D25840-CB23-470E-9F06-EC5D273BABE9}" type="sibTrans" cxnId="{303FA03A-CAEC-4D2E-9DAD-69E4464D7B73}">
      <dgm:prSet/>
      <dgm:spPr/>
      <dgm:t>
        <a:bodyPr/>
        <a:lstStyle/>
        <a:p>
          <a:pPr>
            <a:lnSpc>
              <a:spcPct val="100000"/>
            </a:lnSpc>
          </a:pPr>
          <a:endParaRPr lang="en-US"/>
        </a:p>
      </dgm:t>
    </dgm:pt>
    <dgm:pt modelId="{A0AC74A1-2EAF-49C9-AC73-DB613E3CFDDB}">
      <dgm:prSet custT="1"/>
      <dgm:spPr/>
      <dgm:t>
        <a:bodyPr/>
        <a:lstStyle/>
        <a:p>
          <a:r>
            <a:rPr lang="en-US" sz="2300" dirty="0">
              <a:effectLst>
                <a:outerShdw blurRad="38100" dist="38100" dir="2700000" algn="tl">
                  <a:srgbClr val="000000">
                    <a:alpha val="43137"/>
                  </a:srgbClr>
                </a:outerShdw>
              </a:effectLst>
              <a:latin typeface="Arial Nova Cond Light" panose="020B0306020202020204" pitchFamily="34" charset="0"/>
            </a:rPr>
            <a:t>Israel will be restored spiritually through a revival during the Great Tribulation (Am 9:11-15). The Temple will be rebuilt, and sacrifices restarted.</a:t>
          </a:r>
        </a:p>
      </dgm:t>
    </dgm:pt>
    <dgm:pt modelId="{972117A9-E3E0-437F-B2F7-A101159666F1}" type="parTrans" cxnId="{65D4990F-121C-4C4F-9A15-C1A6174085ED}">
      <dgm:prSet/>
      <dgm:spPr/>
      <dgm:t>
        <a:bodyPr/>
        <a:lstStyle/>
        <a:p>
          <a:endParaRPr lang="en-US"/>
        </a:p>
      </dgm:t>
    </dgm:pt>
    <dgm:pt modelId="{6035A7F0-C437-4005-B8D3-61CCB26FA99A}" type="sibTrans" cxnId="{65D4990F-121C-4C4F-9A15-C1A6174085ED}">
      <dgm:prSet/>
      <dgm:spPr/>
      <dgm:t>
        <a:bodyPr/>
        <a:lstStyle/>
        <a:p>
          <a:pPr>
            <a:lnSpc>
              <a:spcPct val="100000"/>
            </a:lnSpc>
          </a:pPr>
          <a:endParaRPr lang="en-US"/>
        </a:p>
      </dgm:t>
    </dgm:pt>
    <dgm:pt modelId="{75610AB7-D5B2-4472-A2DC-F811222553BB}">
      <dgm:prSet custT="1"/>
      <dgm:spPr/>
      <dgm:t>
        <a:bodyPr/>
        <a:lstStyle/>
        <a:p>
          <a:r>
            <a:rPr lang="en-US" sz="1600" dirty="0">
              <a:effectLst>
                <a:outerShdw blurRad="38100" dist="38100" dir="2700000" algn="tl">
                  <a:srgbClr val="000000">
                    <a:alpha val="43137"/>
                  </a:srgbClr>
                </a:outerShdw>
              </a:effectLst>
            </a:rPr>
            <a:t>After the defeat of the Dragon and his army in the battle of Armageddon, Christ will establish the “Kingdom” on earth for a thousand years, reigning as King in Jerusalem over Israel and all the earth in submission to him (Isa 2:2-4; 49:3-6).</a:t>
          </a:r>
        </a:p>
      </dgm:t>
    </dgm:pt>
    <dgm:pt modelId="{7189DD7A-DC36-483F-BE86-9B0191F24313}" type="parTrans" cxnId="{5E2316D0-B93E-4849-A906-E2C6C3BFCAD9}">
      <dgm:prSet/>
      <dgm:spPr/>
      <dgm:t>
        <a:bodyPr/>
        <a:lstStyle/>
        <a:p>
          <a:endParaRPr lang="en-US"/>
        </a:p>
      </dgm:t>
    </dgm:pt>
    <dgm:pt modelId="{006310DC-314D-401A-87E3-B3578D1A1460}" type="sibTrans" cxnId="{5E2316D0-B93E-4849-A906-E2C6C3BFCAD9}">
      <dgm:prSet/>
      <dgm:spPr/>
      <dgm:t>
        <a:bodyPr/>
        <a:lstStyle/>
        <a:p>
          <a:endParaRPr lang="en-US"/>
        </a:p>
      </dgm:t>
    </dgm:pt>
    <dgm:pt modelId="{26E18166-088E-4A38-9101-487CBFB0B54E}" type="pres">
      <dgm:prSet presAssocID="{6589449B-AB1C-45A7-9868-A9E059400848}" presName="diagram" presStyleCnt="0">
        <dgm:presLayoutVars>
          <dgm:dir/>
          <dgm:resizeHandles val="exact"/>
        </dgm:presLayoutVars>
      </dgm:prSet>
      <dgm:spPr/>
    </dgm:pt>
    <dgm:pt modelId="{0E2A3534-9950-41E7-9E6C-4013DF68B33E}" type="pres">
      <dgm:prSet presAssocID="{E2792B22-255B-4CC1-A3CE-C2A2FD0731BE}" presName="node" presStyleLbl="node1" presStyleIdx="0" presStyleCnt="5">
        <dgm:presLayoutVars>
          <dgm:bulletEnabled val="1"/>
        </dgm:presLayoutVars>
      </dgm:prSet>
      <dgm:spPr/>
    </dgm:pt>
    <dgm:pt modelId="{385AFC0A-D211-4212-917F-2A95A7A8C7CD}" type="pres">
      <dgm:prSet presAssocID="{3E091671-1572-4668-984C-DBFA47594925}" presName="sibTrans" presStyleCnt="0"/>
      <dgm:spPr/>
    </dgm:pt>
    <dgm:pt modelId="{1E9DB564-C908-4B91-B3B3-1DE5F8BEB838}" type="pres">
      <dgm:prSet presAssocID="{409B497C-1FD3-4B92-AED4-0F04CF8DE2AB}" presName="node" presStyleLbl="node1" presStyleIdx="1" presStyleCnt="5">
        <dgm:presLayoutVars>
          <dgm:bulletEnabled val="1"/>
        </dgm:presLayoutVars>
      </dgm:prSet>
      <dgm:spPr/>
    </dgm:pt>
    <dgm:pt modelId="{143494AE-0867-4B8B-88D3-CB83BA17CD3F}" type="pres">
      <dgm:prSet presAssocID="{445D988A-BD24-4BE1-9A81-D7BFAA17E045}" presName="sibTrans" presStyleCnt="0"/>
      <dgm:spPr/>
    </dgm:pt>
    <dgm:pt modelId="{FA63EBD0-5D20-4BA1-9F40-EE72FF592D1E}" type="pres">
      <dgm:prSet presAssocID="{3441F34C-254A-4B15-93A9-CA27E502FDE0}" presName="node" presStyleLbl="node1" presStyleIdx="2" presStyleCnt="5">
        <dgm:presLayoutVars>
          <dgm:bulletEnabled val="1"/>
        </dgm:presLayoutVars>
      </dgm:prSet>
      <dgm:spPr/>
    </dgm:pt>
    <dgm:pt modelId="{5E42D9A7-8838-4355-8B27-56CB59695640}" type="pres">
      <dgm:prSet presAssocID="{90D25840-CB23-470E-9F06-EC5D273BABE9}" presName="sibTrans" presStyleCnt="0"/>
      <dgm:spPr/>
    </dgm:pt>
    <dgm:pt modelId="{0E8707D5-152A-4052-B35E-906D2798BE84}" type="pres">
      <dgm:prSet presAssocID="{A0AC74A1-2EAF-49C9-AC73-DB613E3CFDDB}" presName="node" presStyleLbl="node1" presStyleIdx="3" presStyleCnt="5">
        <dgm:presLayoutVars>
          <dgm:bulletEnabled val="1"/>
        </dgm:presLayoutVars>
      </dgm:prSet>
      <dgm:spPr/>
    </dgm:pt>
    <dgm:pt modelId="{02356DAE-4A64-461F-BDE5-30BF85E3957F}" type="pres">
      <dgm:prSet presAssocID="{6035A7F0-C437-4005-B8D3-61CCB26FA99A}" presName="sibTrans" presStyleCnt="0"/>
      <dgm:spPr/>
    </dgm:pt>
    <dgm:pt modelId="{DEBE8A6A-C7F8-40F8-ABD2-FC79EF486AAE}" type="pres">
      <dgm:prSet presAssocID="{75610AB7-D5B2-4472-A2DC-F811222553BB}" presName="node" presStyleLbl="node1" presStyleIdx="4" presStyleCnt="5">
        <dgm:presLayoutVars>
          <dgm:bulletEnabled val="1"/>
        </dgm:presLayoutVars>
      </dgm:prSet>
      <dgm:spPr/>
    </dgm:pt>
  </dgm:ptLst>
  <dgm:cxnLst>
    <dgm:cxn modelId="{B5811107-B21A-49C5-97A6-A7592B7B8C4A}" type="presOf" srcId="{E2792B22-255B-4CC1-A3CE-C2A2FD0731BE}" destId="{0E2A3534-9950-41E7-9E6C-4013DF68B33E}" srcOrd="0" destOrd="0" presId="urn:microsoft.com/office/officeart/2005/8/layout/default"/>
    <dgm:cxn modelId="{65D4990F-121C-4C4F-9A15-C1A6174085ED}" srcId="{6589449B-AB1C-45A7-9868-A9E059400848}" destId="{A0AC74A1-2EAF-49C9-AC73-DB613E3CFDDB}" srcOrd="3" destOrd="0" parTransId="{972117A9-E3E0-437F-B2F7-A101159666F1}" sibTransId="{6035A7F0-C437-4005-B8D3-61CCB26FA99A}"/>
    <dgm:cxn modelId="{D56DA014-4549-4A49-BF83-A6D525499C88}" type="presOf" srcId="{75610AB7-D5B2-4472-A2DC-F811222553BB}" destId="{DEBE8A6A-C7F8-40F8-ABD2-FC79EF486AAE}" srcOrd="0" destOrd="0" presId="urn:microsoft.com/office/officeart/2005/8/layout/default"/>
    <dgm:cxn modelId="{303FA03A-CAEC-4D2E-9DAD-69E4464D7B73}" srcId="{6589449B-AB1C-45A7-9868-A9E059400848}" destId="{3441F34C-254A-4B15-93A9-CA27E502FDE0}" srcOrd="2" destOrd="0" parTransId="{5C72A5AA-FF56-4ED5-ACFD-77719FBCE85B}" sibTransId="{90D25840-CB23-470E-9F06-EC5D273BABE9}"/>
    <dgm:cxn modelId="{6FC85544-E3D5-43AC-B33A-B552FB5A6191}" type="presOf" srcId="{A0AC74A1-2EAF-49C9-AC73-DB613E3CFDDB}" destId="{0E8707D5-152A-4052-B35E-906D2798BE84}" srcOrd="0" destOrd="0" presId="urn:microsoft.com/office/officeart/2005/8/layout/default"/>
    <dgm:cxn modelId="{7757B48D-94C8-4DE0-AE88-318A653E8C52}" type="presOf" srcId="{409B497C-1FD3-4B92-AED4-0F04CF8DE2AB}" destId="{1E9DB564-C908-4B91-B3B3-1DE5F8BEB838}" srcOrd="0" destOrd="0" presId="urn:microsoft.com/office/officeart/2005/8/layout/default"/>
    <dgm:cxn modelId="{9B11C1A7-CFF4-4E49-8A6F-3C39A3977A67}" srcId="{6589449B-AB1C-45A7-9868-A9E059400848}" destId="{E2792B22-255B-4CC1-A3CE-C2A2FD0731BE}" srcOrd="0" destOrd="0" parTransId="{5E67F1B5-5776-49A4-B83F-10C90CFCDD58}" sibTransId="{3E091671-1572-4668-984C-DBFA47594925}"/>
    <dgm:cxn modelId="{1CBFC7AA-A5AC-4C0C-A73A-AE7F87DD3998}" type="presOf" srcId="{3441F34C-254A-4B15-93A9-CA27E502FDE0}" destId="{FA63EBD0-5D20-4BA1-9F40-EE72FF592D1E}" srcOrd="0" destOrd="0" presId="urn:microsoft.com/office/officeart/2005/8/layout/default"/>
    <dgm:cxn modelId="{CD83C3AF-6BAC-4983-BE0B-1DCA84B59AF0}" srcId="{6589449B-AB1C-45A7-9868-A9E059400848}" destId="{409B497C-1FD3-4B92-AED4-0F04CF8DE2AB}" srcOrd="1" destOrd="0" parTransId="{AFE99C15-C406-4595-8361-5AC92DA20229}" sibTransId="{445D988A-BD24-4BE1-9A81-D7BFAA17E045}"/>
    <dgm:cxn modelId="{5E2316D0-B93E-4849-A906-E2C6C3BFCAD9}" srcId="{6589449B-AB1C-45A7-9868-A9E059400848}" destId="{75610AB7-D5B2-4472-A2DC-F811222553BB}" srcOrd="4" destOrd="0" parTransId="{7189DD7A-DC36-483F-BE86-9B0191F24313}" sibTransId="{006310DC-314D-401A-87E3-B3578D1A1460}"/>
    <dgm:cxn modelId="{925CEAFE-B5E5-40D4-9F39-E03046B2B260}" type="presOf" srcId="{6589449B-AB1C-45A7-9868-A9E059400848}" destId="{26E18166-088E-4A38-9101-487CBFB0B54E}" srcOrd="0" destOrd="0" presId="urn:microsoft.com/office/officeart/2005/8/layout/default"/>
    <dgm:cxn modelId="{970A4AA1-B07D-4144-9641-56F7F0FB8AB8}" type="presParOf" srcId="{26E18166-088E-4A38-9101-487CBFB0B54E}" destId="{0E2A3534-9950-41E7-9E6C-4013DF68B33E}" srcOrd="0" destOrd="0" presId="urn:microsoft.com/office/officeart/2005/8/layout/default"/>
    <dgm:cxn modelId="{E584F693-87A6-4CCE-A058-489D3FB9EEA3}" type="presParOf" srcId="{26E18166-088E-4A38-9101-487CBFB0B54E}" destId="{385AFC0A-D211-4212-917F-2A95A7A8C7CD}" srcOrd="1" destOrd="0" presId="urn:microsoft.com/office/officeart/2005/8/layout/default"/>
    <dgm:cxn modelId="{F2B5DFDC-3411-4A80-9DD6-BB1FEA106D89}" type="presParOf" srcId="{26E18166-088E-4A38-9101-487CBFB0B54E}" destId="{1E9DB564-C908-4B91-B3B3-1DE5F8BEB838}" srcOrd="2" destOrd="0" presId="urn:microsoft.com/office/officeart/2005/8/layout/default"/>
    <dgm:cxn modelId="{2DFDE659-88B6-4564-B713-FFC15A5F27F9}" type="presParOf" srcId="{26E18166-088E-4A38-9101-487CBFB0B54E}" destId="{143494AE-0867-4B8B-88D3-CB83BA17CD3F}" srcOrd="3" destOrd="0" presId="urn:microsoft.com/office/officeart/2005/8/layout/default"/>
    <dgm:cxn modelId="{0BE34F28-FBEA-44B0-ADC6-D1FFC35B9903}" type="presParOf" srcId="{26E18166-088E-4A38-9101-487CBFB0B54E}" destId="{FA63EBD0-5D20-4BA1-9F40-EE72FF592D1E}" srcOrd="4" destOrd="0" presId="urn:microsoft.com/office/officeart/2005/8/layout/default"/>
    <dgm:cxn modelId="{C4A70D20-EA3D-4907-B4C4-EDFD2CBF7D7D}" type="presParOf" srcId="{26E18166-088E-4A38-9101-487CBFB0B54E}" destId="{5E42D9A7-8838-4355-8B27-56CB59695640}" srcOrd="5" destOrd="0" presId="urn:microsoft.com/office/officeart/2005/8/layout/default"/>
    <dgm:cxn modelId="{A59FC224-DC4C-4B78-994D-9DCFC8B35576}" type="presParOf" srcId="{26E18166-088E-4A38-9101-487CBFB0B54E}" destId="{0E8707D5-152A-4052-B35E-906D2798BE84}" srcOrd="6" destOrd="0" presId="urn:microsoft.com/office/officeart/2005/8/layout/default"/>
    <dgm:cxn modelId="{5EAE36C4-ED1E-4190-9DAA-0372FD5BB684}" type="presParOf" srcId="{26E18166-088E-4A38-9101-487CBFB0B54E}" destId="{02356DAE-4A64-461F-BDE5-30BF85E3957F}" srcOrd="7" destOrd="0" presId="urn:microsoft.com/office/officeart/2005/8/layout/default"/>
    <dgm:cxn modelId="{0711F4FA-8AC3-4564-9A39-D850772E0D03}" type="presParOf" srcId="{26E18166-088E-4A38-9101-487CBFB0B54E}" destId="{DEBE8A6A-C7F8-40F8-ABD2-FC79EF486AA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5B9DF1-BE71-46EC-86FE-556D37F850D3}"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3B34469-7D9A-4DE8-8135-0F51506A1718}">
      <dgm:prSet custT="1"/>
      <dgm:spPr/>
      <dgm:t>
        <a:bodyPr/>
        <a:lstStyle/>
        <a:p>
          <a:pPr>
            <a:lnSpc>
              <a:spcPct val="80000"/>
            </a:lnSpc>
          </a:pPr>
          <a:r>
            <a:rPr lang="en-US" sz="2200">
              <a:solidFill>
                <a:schemeClr val="bg1"/>
              </a:solidFill>
            </a:rPr>
            <a:t>The text of Gen 12:3 does not have Israel as the subject, but Abraham. It was promised that through him all peoples would be blessed.</a:t>
          </a:r>
        </a:p>
      </dgm:t>
    </dgm:pt>
    <dgm:pt modelId="{5245D9F8-303D-4973-B8AD-1D9BED230631}" type="parTrans" cxnId="{970A5B54-DCB9-49CB-BF9E-92B8E045FB6A}">
      <dgm:prSet/>
      <dgm:spPr/>
      <dgm:t>
        <a:bodyPr/>
        <a:lstStyle/>
        <a:p>
          <a:endParaRPr lang="en-US"/>
        </a:p>
      </dgm:t>
    </dgm:pt>
    <dgm:pt modelId="{C62B9F74-72D9-40E3-878F-F8DACA953A72}" type="sibTrans" cxnId="{970A5B54-DCB9-49CB-BF9E-92B8E045FB6A}">
      <dgm:prSet/>
      <dgm:spPr/>
      <dgm:t>
        <a:bodyPr/>
        <a:lstStyle/>
        <a:p>
          <a:pPr>
            <a:lnSpc>
              <a:spcPct val="100000"/>
            </a:lnSpc>
          </a:pPr>
          <a:endParaRPr lang="en-US"/>
        </a:p>
      </dgm:t>
    </dgm:pt>
    <dgm:pt modelId="{C61DF9EF-9935-4582-829F-EA722739CEB2}">
      <dgm:prSet custT="1"/>
      <dgm:spPr/>
      <dgm:t>
        <a:bodyPr/>
        <a:lstStyle/>
        <a:p>
          <a:pPr>
            <a:lnSpc>
              <a:spcPct val="90000"/>
            </a:lnSpc>
          </a:pPr>
          <a:r>
            <a:rPr lang="en-US" sz="2200">
              <a:solidFill>
                <a:schemeClr val="bg1"/>
              </a:solidFill>
            </a:rPr>
            <a:t>Amos 9:11 is interpreted in Acts 15:13-19 as being fulfilled in the conversion of Gentiles.</a:t>
          </a:r>
        </a:p>
      </dgm:t>
    </dgm:pt>
    <dgm:pt modelId="{C7EC4ADC-DC32-4D53-A3AC-BFE9C47889E8}" type="parTrans" cxnId="{C7DC6538-7E0C-4CDE-A20B-4485421566DC}">
      <dgm:prSet/>
      <dgm:spPr/>
      <dgm:t>
        <a:bodyPr/>
        <a:lstStyle/>
        <a:p>
          <a:endParaRPr lang="en-US"/>
        </a:p>
      </dgm:t>
    </dgm:pt>
    <dgm:pt modelId="{642E54BC-BEBA-457A-BA0E-D8FE83AF7186}" type="sibTrans" cxnId="{C7DC6538-7E0C-4CDE-A20B-4485421566DC}">
      <dgm:prSet/>
      <dgm:spPr/>
      <dgm:t>
        <a:bodyPr/>
        <a:lstStyle/>
        <a:p>
          <a:pPr>
            <a:lnSpc>
              <a:spcPct val="100000"/>
            </a:lnSpc>
          </a:pPr>
          <a:endParaRPr lang="en-US"/>
        </a:p>
      </dgm:t>
    </dgm:pt>
    <dgm:pt modelId="{8B41504C-C66C-482A-8A51-4E42127F15B6}">
      <dgm:prSet custT="1"/>
      <dgm:spPr/>
      <dgm:t>
        <a:bodyPr/>
        <a:lstStyle/>
        <a:p>
          <a:pPr>
            <a:lnSpc>
              <a:spcPct val="100000"/>
            </a:lnSpc>
          </a:pPr>
          <a:r>
            <a:rPr lang="en-US" sz="2200" dirty="0">
              <a:solidFill>
                <a:schemeClr val="bg1"/>
              </a:solidFill>
            </a:rPr>
            <a:t>Jesus spoke of being a shepherd of one fold (Joh 10:16).</a:t>
          </a:r>
        </a:p>
      </dgm:t>
    </dgm:pt>
    <dgm:pt modelId="{2979F69B-8B63-46D8-9867-385800426397}" type="parTrans" cxnId="{4DB1455F-21BC-4C7F-8DD4-39F68D303955}">
      <dgm:prSet/>
      <dgm:spPr/>
      <dgm:t>
        <a:bodyPr/>
        <a:lstStyle/>
        <a:p>
          <a:endParaRPr lang="en-US"/>
        </a:p>
      </dgm:t>
    </dgm:pt>
    <dgm:pt modelId="{C610A25B-3E42-439C-A4FB-B361559B4584}" type="sibTrans" cxnId="{4DB1455F-21BC-4C7F-8DD4-39F68D303955}">
      <dgm:prSet/>
      <dgm:spPr/>
      <dgm:t>
        <a:bodyPr/>
        <a:lstStyle/>
        <a:p>
          <a:pPr>
            <a:lnSpc>
              <a:spcPct val="100000"/>
            </a:lnSpc>
          </a:pPr>
          <a:endParaRPr lang="en-US"/>
        </a:p>
      </dgm:t>
    </dgm:pt>
    <dgm:pt modelId="{9A2383E4-D581-46E9-8420-8FDBAB242076}">
      <dgm:prSet custT="1"/>
      <dgm:spPr/>
      <dgm:t>
        <a:bodyPr/>
        <a:lstStyle/>
        <a:p>
          <a:pPr>
            <a:lnSpc>
              <a:spcPct val="80000"/>
            </a:lnSpc>
          </a:pPr>
          <a:r>
            <a:rPr lang="en-US" sz="2200">
              <a:solidFill>
                <a:schemeClr val="bg1"/>
              </a:solidFill>
            </a:rPr>
            <a:t>Jesus is sitting on the throne now (Col 3:1; 1 Pe 3:22). He reigns now (1 Cor 11:15). His future coming is the fruit of his ruling now.</a:t>
          </a:r>
        </a:p>
      </dgm:t>
    </dgm:pt>
    <dgm:pt modelId="{1BE4FD17-D971-447D-ABD9-C049E719808B}" type="parTrans" cxnId="{64CDF7EC-0EC1-4A17-970B-DC08332A888D}">
      <dgm:prSet/>
      <dgm:spPr/>
      <dgm:t>
        <a:bodyPr/>
        <a:lstStyle/>
        <a:p>
          <a:endParaRPr lang="en-US"/>
        </a:p>
      </dgm:t>
    </dgm:pt>
    <dgm:pt modelId="{E12FC310-DB7B-41EE-88F9-139A525729B4}" type="sibTrans" cxnId="{64CDF7EC-0EC1-4A17-970B-DC08332A888D}">
      <dgm:prSet/>
      <dgm:spPr/>
      <dgm:t>
        <a:bodyPr/>
        <a:lstStyle/>
        <a:p>
          <a:pPr>
            <a:lnSpc>
              <a:spcPct val="100000"/>
            </a:lnSpc>
          </a:pPr>
          <a:endParaRPr lang="en-US"/>
        </a:p>
      </dgm:t>
    </dgm:pt>
    <dgm:pt modelId="{B2BC698E-EA2F-4732-8BEE-DBE30BBDFD5B}">
      <dgm:prSet custT="1"/>
      <dgm:spPr/>
      <dgm:t>
        <a:bodyPr/>
        <a:lstStyle/>
        <a:p>
          <a:pPr>
            <a:lnSpc>
              <a:spcPct val="100000"/>
            </a:lnSpc>
          </a:pPr>
          <a:r>
            <a:rPr lang="en-US" sz="1800">
              <a:solidFill>
                <a:schemeClr val="bg1"/>
              </a:solidFill>
            </a:rPr>
            <a:t>Paul is clear about Jesus dividing the wall of Separation between Israelites and Gentiles, uniting them under one body (Eph 2:13-21). The apostle teaches the unity of all under Christ (Galatians 3:28; 6:14-15).</a:t>
          </a:r>
        </a:p>
      </dgm:t>
    </dgm:pt>
    <dgm:pt modelId="{6BD4AA40-D3ED-4AFD-8AF0-7E62BE629753}" type="parTrans" cxnId="{E2DA5016-554B-4B98-93B5-D5AD0E847E68}">
      <dgm:prSet/>
      <dgm:spPr/>
      <dgm:t>
        <a:bodyPr/>
        <a:lstStyle/>
        <a:p>
          <a:endParaRPr lang="en-US"/>
        </a:p>
      </dgm:t>
    </dgm:pt>
    <dgm:pt modelId="{970778E8-CAFA-41AD-9CEC-917D2EAAD941}" type="sibTrans" cxnId="{E2DA5016-554B-4B98-93B5-D5AD0E847E68}">
      <dgm:prSet/>
      <dgm:spPr/>
      <dgm:t>
        <a:bodyPr/>
        <a:lstStyle/>
        <a:p>
          <a:endParaRPr lang="en-US"/>
        </a:p>
      </dgm:t>
    </dgm:pt>
    <dgm:pt modelId="{18A2EC06-94DA-4A3E-A8B9-7FE481584F9A}" type="pres">
      <dgm:prSet presAssocID="{3A5B9DF1-BE71-46EC-86FE-556D37F850D3}" presName="root" presStyleCnt="0">
        <dgm:presLayoutVars>
          <dgm:dir/>
          <dgm:resizeHandles val="exact"/>
        </dgm:presLayoutVars>
      </dgm:prSet>
      <dgm:spPr/>
    </dgm:pt>
    <dgm:pt modelId="{36959902-E7FA-4897-98DE-E4D0D3DC9EE1}" type="pres">
      <dgm:prSet presAssocID="{23B34469-7D9A-4DE8-8135-0F51506A1718}" presName="compNode" presStyleCnt="0"/>
      <dgm:spPr/>
    </dgm:pt>
    <dgm:pt modelId="{7DBD8815-22B3-4F67-B479-8BDE20A14840}" type="pres">
      <dgm:prSet presAssocID="{23B34469-7D9A-4DE8-8135-0F51506A1718}" presName="bgRect" presStyleLbl="bgShp" presStyleIdx="0" presStyleCnt="5"/>
      <dgm:spPr/>
    </dgm:pt>
    <dgm:pt modelId="{A41B29EE-2AD4-4505-967C-975AD1456439}" type="pres">
      <dgm:prSet presAssocID="{23B34469-7D9A-4DE8-8135-0F51506A171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oup of people with solid fill"/>
        </a:ext>
      </dgm:extLst>
    </dgm:pt>
    <dgm:pt modelId="{2848E610-5449-4EDF-86FF-502E4C4F7FF3}" type="pres">
      <dgm:prSet presAssocID="{23B34469-7D9A-4DE8-8135-0F51506A1718}" presName="spaceRect" presStyleCnt="0"/>
      <dgm:spPr/>
    </dgm:pt>
    <dgm:pt modelId="{36622CBC-1409-4128-B277-E440469934C9}" type="pres">
      <dgm:prSet presAssocID="{23B34469-7D9A-4DE8-8135-0F51506A1718}" presName="parTx" presStyleLbl="revTx" presStyleIdx="0" presStyleCnt="5">
        <dgm:presLayoutVars>
          <dgm:chMax val="0"/>
          <dgm:chPref val="0"/>
        </dgm:presLayoutVars>
      </dgm:prSet>
      <dgm:spPr/>
    </dgm:pt>
    <dgm:pt modelId="{3E7FFD24-09F1-4B21-842F-538309C43173}" type="pres">
      <dgm:prSet presAssocID="{C62B9F74-72D9-40E3-878F-F8DACA953A72}" presName="sibTrans" presStyleCnt="0"/>
      <dgm:spPr/>
    </dgm:pt>
    <dgm:pt modelId="{1256F25C-7DD5-4505-97C2-F1F33E8FD411}" type="pres">
      <dgm:prSet presAssocID="{C61DF9EF-9935-4582-829F-EA722739CEB2}" presName="compNode" presStyleCnt="0"/>
      <dgm:spPr/>
    </dgm:pt>
    <dgm:pt modelId="{DC1E8455-576D-4A6E-85F9-0B69801C348B}" type="pres">
      <dgm:prSet presAssocID="{C61DF9EF-9935-4582-829F-EA722739CEB2}" presName="bgRect" presStyleLbl="bgShp" presStyleIdx="1" presStyleCnt="5"/>
      <dgm:spPr/>
    </dgm:pt>
    <dgm:pt modelId="{B3D670DE-62D3-4AE3-BB69-F441CAB77749}" type="pres">
      <dgm:prSet presAssocID="{C61DF9EF-9935-4582-829F-EA722739CEB2}"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rcus Tent outline"/>
        </a:ext>
      </dgm:extLst>
    </dgm:pt>
    <dgm:pt modelId="{6EBED2E1-F9A8-4F5B-A949-97AB87BBE8D0}" type="pres">
      <dgm:prSet presAssocID="{C61DF9EF-9935-4582-829F-EA722739CEB2}" presName="spaceRect" presStyleCnt="0"/>
      <dgm:spPr/>
    </dgm:pt>
    <dgm:pt modelId="{633C6298-601D-4A95-8FF8-B037D8296937}" type="pres">
      <dgm:prSet presAssocID="{C61DF9EF-9935-4582-829F-EA722739CEB2}" presName="parTx" presStyleLbl="revTx" presStyleIdx="1" presStyleCnt="5">
        <dgm:presLayoutVars>
          <dgm:chMax val="0"/>
          <dgm:chPref val="0"/>
        </dgm:presLayoutVars>
      </dgm:prSet>
      <dgm:spPr/>
    </dgm:pt>
    <dgm:pt modelId="{C732A950-2F05-42CF-A7D0-936C301ECDC8}" type="pres">
      <dgm:prSet presAssocID="{642E54BC-BEBA-457A-BA0E-D8FE83AF7186}" presName="sibTrans" presStyleCnt="0"/>
      <dgm:spPr/>
    </dgm:pt>
    <dgm:pt modelId="{611F024F-224B-43D8-8BC2-CB178F949749}" type="pres">
      <dgm:prSet presAssocID="{8B41504C-C66C-482A-8A51-4E42127F15B6}" presName="compNode" presStyleCnt="0"/>
      <dgm:spPr/>
    </dgm:pt>
    <dgm:pt modelId="{C6311157-CF77-4F35-A1F8-A707A5F06689}" type="pres">
      <dgm:prSet presAssocID="{8B41504C-C66C-482A-8A51-4E42127F15B6}" presName="bgRect" presStyleLbl="bgShp" presStyleIdx="2" presStyleCnt="5"/>
      <dgm:spPr/>
    </dgm:pt>
    <dgm:pt modelId="{5362256B-0CE1-4906-A067-30098416E40B}" type="pres">
      <dgm:prSet presAssocID="{8B41504C-C66C-482A-8A51-4E42127F15B6}"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eep with solid fill"/>
        </a:ext>
      </dgm:extLst>
    </dgm:pt>
    <dgm:pt modelId="{4DC8FF81-5E32-4E5B-976F-BBBCFAA5BFCA}" type="pres">
      <dgm:prSet presAssocID="{8B41504C-C66C-482A-8A51-4E42127F15B6}" presName="spaceRect" presStyleCnt="0"/>
      <dgm:spPr/>
    </dgm:pt>
    <dgm:pt modelId="{A94C4D14-C2FA-4772-BFF5-FB972FD8E3DE}" type="pres">
      <dgm:prSet presAssocID="{8B41504C-C66C-482A-8A51-4E42127F15B6}" presName="parTx" presStyleLbl="revTx" presStyleIdx="2" presStyleCnt="5">
        <dgm:presLayoutVars>
          <dgm:chMax val="0"/>
          <dgm:chPref val="0"/>
        </dgm:presLayoutVars>
      </dgm:prSet>
      <dgm:spPr/>
    </dgm:pt>
    <dgm:pt modelId="{088276FA-041A-4026-864B-D61E19A12822}" type="pres">
      <dgm:prSet presAssocID="{C610A25B-3E42-439C-A4FB-B361559B4584}" presName="sibTrans" presStyleCnt="0"/>
      <dgm:spPr/>
    </dgm:pt>
    <dgm:pt modelId="{36748FC3-308B-4F1B-899C-5F61BA3052B3}" type="pres">
      <dgm:prSet presAssocID="{9A2383E4-D581-46E9-8420-8FDBAB242076}" presName="compNode" presStyleCnt="0"/>
      <dgm:spPr/>
    </dgm:pt>
    <dgm:pt modelId="{160FE7D9-9303-4140-B98A-3E4AE11C50C3}" type="pres">
      <dgm:prSet presAssocID="{9A2383E4-D581-46E9-8420-8FDBAB242076}" presName="bgRect" presStyleLbl="bgShp" presStyleIdx="3" presStyleCnt="5"/>
      <dgm:spPr/>
    </dgm:pt>
    <dgm:pt modelId="{50C9610A-E019-458F-8DF8-4DC6504C9821}" type="pres">
      <dgm:prSet presAssocID="{9A2383E4-D581-46E9-8420-8FDBAB242076}"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rown with solid fill"/>
        </a:ext>
      </dgm:extLst>
    </dgm:pt>
    <dgm:pt modelId="{2F67B9A8-AB45-4E1C-B705-2B185B64D4F1}" type="pres">
      <dgm:prSet presAssocID="{9A2383E4-D581-46E9-8420-8FDBAB242076}" presName="spaceRect" presStyleCnt="0"/>
      <dgm:spPr/>
    </dgm:pt>
    <dgm:pt modelId="{65125458-9DEF-4890-8D65-9B5C1C61B91B}" type="pres">
      <dgm:prSet presAssocID="{9A2383E4-D581-46E9-8420-8FDBAB242076}" presName="parTx" presStyleLbl="revTx" presStyleIdx="3" presStyleCnt="5">
        <dgm:presLayoutVars>
          <dgm:chMax val="0"/>
          <dgm:chPref val="0"/>
        </dgm:presLayoutVars>
      </dgm:prSet>
      <dgm:spPr/>
    </dgm:pt>
    <dgm:pt modelId="{BE73FDDE-26B8-49C1-ADF0-31000D897456}" type="pres">
      <dgm:prSet presAssocID="{E12FC310-DB7B-41EE-88F9-139A525729B4}" presName="sibTrans" presStyleCnt="0"/>
      <dgm:spPr/>
    </dgm:pt>
    <dgm:pt modelId="{9B48F6BB-009C-48EA-9EC5-A15757C880ED}" type="pres">
      <dgm:prSet presAssocID="{B2BC698E-EA2F-4732-8BEE-DBE30BBDFD5B}" presName="compNode" presStyleCnt="0"/>
      <dgm:spPr/>
    </dgm:pt>
    <dgm:pt modelId="{CD242CDD-277A-4620-A0BB-D5402369CE1B}" type="pres">
      <dgm:prSet presAssocID="{B2BC698E-EA2F-4732-8BEE-DBE30BBDFD5B}" presName="bgRect" presStyleLbl="bgShp" presStyleIdx="4" presStyleCnt="5"/>
      <dgm:spPr/>
    </dgm:pt>
    <dgm:pt modelId="{F3E958C6-9DC3-48C3-BE96-5AA6C82C1394}" type="pres">
      <dgm:prSet presAssocID="{B2BC698E-EA2F-4732-8BEE-DBE30BBDFD5B}"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athedral with solid fill"/>
        </a:ext>
      </dgm:extLst>
    </dgm:pt>
    <dgm:pt modelId="{AA32C661-A1CF-4E2D-9467-E93B7E503C4C}" type="pres">
      <dgm:prSet presAssocID="{B2BC698E-EA2F-4732-8BEE-DBE30BBDFD5B}" presName="spaceRect" presStyleCnt="0"/>
      <dgm:spPr/>
    </dgm:pt>
    <dgm:pt modelId="{988694D6-BD4B-46B0-94AE-2E9209E366D6}" type="pres">
      <dgm:prSet presAssocID="{B2BC698E-EA2F-4732-8BEE-DBE30BBDFD5B}" presName="parTx" presStyleLbl="revTx" presStyleIdx="4" presStyleCnt="5">
        <dgm:presLayoutVars>
          <dgm:chMax val="0"/>
          <dgm:chPref val="0"/>
        </dgm:presLayoutVars>
      </dgm:prSet>
      <dgm:spPr/>
    </dgm:pt>
  </dgm:ptLst>
  <dgm:cxnLst>
    <dgm:cxn modelId="{B8648D01-02E1-46E4-9CD9-7F25B2DC2AC3}" type="presOf" srcId="{3A5B9DF1-BE71-46EC-86FE-556D37F850D3}" destId="{18A2EC06-94DA-4A3E-A8B9-7FE481584F9A}" srcOrd="0" destOrd="0" presId="urn:microsoft.com/office/officeart/2018/2/layout/IconVerticalSolidList"/>
    <dgm:cxn modelId="{E160AB05-A7AF-4D29-BEE8-9E57C350EEA9}" type="presOf" srcId="{23B34469-7D9A-4DE8-8135-0F51506A1718}" destId="{36622CBC-1409-4128-B277-E440469934C9}" srcOrd="0" destOrd="0" presId="urn:microsoft.com/office/officeart/2018/2/layout/IconVerticalSolidList"/>
    <dgm:cxn modelId="{E2DA5016-554B-4B98-93B5-D5AD0E847E68}" srcId="{3A5B9DF1-BE71-46EC-86FE-556D37F850D3}" destId="{B2BC698E-EA2F-4732-8BEE-DBE30BBDFD5B}" srcOrd="4" destOrd="0" parTransId="{6BD4AA40-D3ED-4AFD-8AF0-7E62BE629753}" sibTransId="{970778E8-CAFA-41AD-9CEC-917D2EAAD941}"/>
    <dgm:cxn modelId="{DE3F9C33-9733-45D1-92A5-0AF5D5726A8C}" type="presOf" srcId="{B2BC698E-EA2F-4732-8BEE-DBE30BBDFD5B}" destId="{988694D6-BD4B-46B0-94AE-2E9209E366D6}" srcOrd="0" destOrd="0" presId="urn:microsoft.com/office/officeart/2018/2/layout/IconVerticalSolidList"/>
    <dgm:cxn modelId="{C7DC6538-7E0C-4CDE-A20B-4485421566DC}" srcId="{3A5B9DF1-BE71-46EC-86FE-556D37F850D3}" destId="{C61DF9EF-9935-4582-829F-EA722739CEB2}" srcOrd="1" destOrd="0" parTransId="{C7EC4ADC-DC32-4D53-A3AC-BFE9C47889E8}" sibTransId="{642E54BC-BEBA-457A-BA0E-D8FE83AF7186}"/>
    <dgm:cxn modelId="{4DB1455F-21BC-4C7F-8DD4-39F68D303955}" srcId="{3A5B9DF1-BE71-46EC-86FE-556D37F850D3}" destId="{8B41504C-C66C-482A-8A51-4E42127F15B6}" srcOrd="2" destOrd="0" parTransId="{2979F69B-8B63-46D8-9867-385800426397}" sibTransId="{C610A25B-3E42-439C-A4FB-B361559B4584}"/>
    <dgm:cxn modelId="{970A5B54-DCB9-49CB-BF9E-92B8E045FB6A}" srcId="{3A5B9DF1-BE71-46EC-86FE-556D37F850D3}" destId="{23B34469-7D9A-4DE8-8135-0F51506A1718}" srcOrd="0" destOrd="0" parTransId="{5245D9F8-303D-4973-B8AD-1D9BED230631}" sibTransId="{C62B9F74-72D9-40E3-878F-F8DACA953A72}"/>
    <dgm:cxn modelId="{BE7AE6A1-7219-48E1-AEED-A473F65DCDE9}" type="presOf" srcId="{C61DF9EF-9935-4582-829F-EA722739CEB2}" destId="{633C6298-601D-4A95-8FF8-B037D8296937}" srcOrd="0" destOrd="0" presId="urn:microsoft.com/office/officeart/2018/2/layout/IconVerticalSolidList"/>
    <dgm:cxn modelId="{DF6C3DC4-2C57-48A5-B4BA-B835225A0BEA}" type="presOf" srcId="{8B41504C-C66C-482A-8A51-4E42127F15B6}" destId="{A94C4D14-C2FA-4772-BFF5-FB972FD8E3DE}" srcOrd="0" destOrd="0" presId="urn:microsoft.com/office/officeart/2018/2/layout/IconVerticalSolidList"/>
    <dgm:cxn modelId="{64CDF7EC-0EC1-4A17-970B-DC08332A888D}" srcId="{3A5B9DF1-BE71-46EC-86FE-556D37F850D3}" destId="{9A2383E4-D581-46E9-8420-8FDBAB242076}" srcOrd="3" destOrd="0" parTransId="{1BE4FD17-D971-447D-ABD9-C049E719808B}" sibTransId="{E12FC310-DB7B-41EE-88F9-139A525729B4}"/>
    <dgm:cxn modelId="{97F770EE-1A20-4B0F-B64D-1612BF6F2CEB}" type="presOf" srcId="{9A2383E4-D581-46E9-8420-8FDBAB242076}" destId="{65125458-9DEF-4890-8D65-9B5C1C61B91B}" srcOrd="0" destOrd="0" presId="urn:microsoft.com/office/officeart/2018/2/layout/IconVerticalSolidList"/>
    <dgm:cxn modelId="{8D11755A-D3A9-47B5-B419-825A0104EBA6}" type="presParOf" srcId="{18A2EC06-94DA-4A3E-A8B9-7FE481584F9A}" destId="{36959902-E7FA-4897-98DE-E4D0D3DC9EE1}" srcOrd="0" destOrd="0" presId="urn:microsoft.com/office/officeart/2018/2/layout/IconVerticalSolidList"/>
    <dgm:cxn modelId="{761F4D14-06D5-4C37-8669-2E9889B2E74A}" type="presParOf" srcId="{36959902-E7FA-4897-98DE-E4D0D3DC9EE1}" destId="{7DBD8815-22B3-4F67-B479-8BDE20A14840}" srcOrd="0" destOrd="0" presId="urn:microsoft.com/office/officeart/2018/2/layout/IconVerticalSolidList"/>
    <dgm:cxn modelId="{C69348E2-54C8-4A9F-B600-23640125A3F5}" type="presParOf" srcId="{36959902-E7FA-4897-98DE-E4D0D3DC9EE1}" destId="{A41B29EE-2AD4-4505-967C-975AD1456439}" srcOrd="1" destOrd="0" presId="urn:microsoft.com/office/officeart/2018/2/layout/IconVerticalSolidList"/>
    <dgm:cxn modelId="{C19F9F0D-4E16-4A79-8789-0E618298A7EE}" type="presParOf" srcId="{36959902-E7FA-4897-98DE-E4D0D3DC9EE1}" destId="{2848E610-5449-4EDF-86FF-502E4C4F7FF3}" srcOrd="2" destOrd="0" presId="urn:microsoft.com/office/officeart/2018/2/layout/IconVerticalSolidList"/>
    <dgm:cxn modelId="{C3C54DDC-A88C-4311-83C4-40701D881F4F}" type="presParOf" srcId="{36959902-E7FA-4897-98DE-E4D0D3DC9EE1}" destId="{36622CBC-1409-4128-B277-E440469934C9}" srcOrd="3" destOrd="0" presId="urn:microsoft.com/office/officeart/2018/2/layout/IconVerticalSolidList"/>
    <dgm:cxn modelId="{628C0099-A43C-4671-9239-71FD0B774EE9}" type="presParOf" srcId="{18A2EC06-94DA-4A3E-A8B9-7FE481584F9A}" destId="{3E7FFD24-09F1-4B21-842F-538309C43173}" srcOrd="1" destOrd="0" presId="urn:microsoft.com/office/officeart/2018/2/layout/IconVerticalSolidList"/>
    <dgm:cxn modelId="{6AC029E8-29CF-4D91-A362-336D2F6FF869}" type="presParOf" srcId="{18A2EC06-94DA-4A3E-A8B9-7FE481584F9A}" destId="{1256F25C-7DD5-4505-97C2-F1F33E8FD411}" srcOrd="2" destOrd="0" presId="urn:microsoft.com/office/officeart/2018/2/layout/IconVerticalSolidList"/>
    <dgm:cxn modelId="{4436AB81-5CCD-47F6-B314-E350074FF36F}" type="presParOf" srcId="{1256F25C-7DD5-4505-97C2-F1F33E8FD411}" destId="{DC1E8455-576D-4A6E-85F9-0B69801C348B}" srcOrd="0" destOrd="0" presId="urn:microsoft.com/office/officeart/2018/2/layout/IconVerticalSolidList"/>
    <dgm:cxn modelId="{A99D97CF-45A8-442E-87BA-77477040D3C0}" type="presParOf" srcId="{1256F25C-7DD5-4505-97C2-F1F33E8FD411}" destId="{B3D670DE-62D3-4AE3-BB69-F441CAB77749}" srcOrd="1" destOrd="0" presId="urn:microsoft.com/office/officeart/2018/2/layout/IconVerticalSolidList"/>
    <dgm:cxn modelId="{58413FFD-3AF0-4C84-A791-802B0A0552F8}" type="presParOf" srcId="{1256F25C-7DD5-4505-97C2-F1F33E8FD411}" destId="{6EBED2E1-F9A8-4F5B-A949-97AB87BBE8D0}" srcOrd="2" destOrd="0" presId="urn:microsoft.com/office/officeart/2018/2/layout/IconVerticalSolidList"/>
    <dgm:cxn modelId="{448BBDE4-79AB-486D-8AF4-BC9CBB0C38E5}" type="presParOf" srcId="{1256F25C-7DD5-4505-97C2-F1F33E8FD411}" destId="{633C6298-601D-4A95-8FF8-B037D8296937}" srcOrd="3" destOrd="0" presId="urn:microsoft.com/office/officeart/2018/2/layout/IconVerticalSolidList"/>
    <dgm:cxn modelId="{402362B9-D098-4D82-84E1-3845709B91A0}" type="presParOf" srcId="{18A2EC06-94DA-4A3E-A8B9-7FE481584F9A}" destId="{C732A950-2F05-42CF-A7D0-936C301ECDC8}" srcOrd="3" destOrd="0" presId="urn:microsoft.com/office/officeart/2018/2/layout/IconVerticalSolidList"/>
    <dgm:cxn modelId="{1054DE6E-5464-4715-A92E-4F49BB46560C}" type="presParOf" srcId="{18A2EC06-94DA-4A3E-A8B9-7FE481584F9A}" destId="{611F024F-224B-43D8-8BC2-CB178F949749}" srcOrd="4" destOrd="0" presId="urn:microsoft.com/office/officeart/2018/2/layout/IconVerticalSolidList"/>
    <dgm:cxn modelId="{7CFC58AA-1561-4288-976A-04316851B01F}" type="presParOf" srcId="{611F024F-224B-43D8-8BC2-CB178F949749}" destId="{C6311157-CF77-4F35-A1F8-A707A5F06689}" srcOrd="0" destOrd="0" presId="urn:microsoft.com/office/officeart/2018/2/layout/IconVerticalSolidList"/>
    <dgm:cxn modelId="{5D78BBED-463E-4E7F-AECB-7AD0D63A9E78}" type="presParOf" srcId="{611F024F-224B-43D8-8BC2-CB178F949749}" destId="{5362256B-0CE1-4906-A067-30098416E40B}" srcOrd="1" destOrd="0" presId="urn:microsoft.com/office/officeart/2018/2/layout/IconVerticalSolidList"/>
    <dgm:cxn modelId="{709932FA-A6DC-41B7-86E5-C0469DCD6B7B}" type="presParOf" srcId="{611F024F-224B-43D8-8BC2-CB178F949749}" destId="{4DC8FF81-5E32-4E5B-976F-BBBCFAA5BFCA}" srcOrd="2" destOrd="0" presId="urn:microsoft.com/office/officeart/2018/2/layout/IconVerticalSolidList"/>
    <dgm:cxn modelId="{88D7572F-7721-4AF0-BF77-FD89BF65E07E}" type="presParOf" srcId="{611F024F-224B-43D8-8BC2-CB178F949749}" destId="{A94C4D14-C2FA-4772-BFF5-FB972FD8E3DE}" srcOrd="3" destOrd="0" presId="urn:microsoft.com/office/officeart/2018/2/layout/IconVerticalSolidList"/>
    <dgm:cxn modelId="{303FFCC9-E115-415D-B0E1-2BA947DD1D5B}" type="presParOf" srcId="{18A2EC06-94DA-4A3E-A8B9-7FE481584F9A}" destId="{088276FA-041A-4026-864B-D61E19A12822}" srcOrd="5" destOrd="0" presId="urn:microsoft.com/office/officeart/2018/2/layout/IconVerticalSolidList"/>
    <dgm:cxn modelId="{ABB393CE-B14A-4FB5-AF33-E1CECF0A41B7}" type="presParOf" srcId="{18A2EC06-94DA-4A3E-A8B9-7FE481584F9A}" destId="{36748FC3-308B-4F1B-899C-5F61BA3052B3}" srcOrd="6" destOrd="0" presId="urn:microsoft.com/office/officeart/2018/2/layout/IconVerticalSolidList"/>
    <dgm:cxn modelId="{EE65F279-BC9E-428E-8A4B-89C985E865BF}" type="presParOf" srcId="{36748FC3-308B-4F1B-899C-5F61BA3052B3}" destId="{160FE7D9-9303-4140-B98A-3E4AE11C50C3}" srcOrd="0" destOrd="0" presId="urn:microsoft.com/office/officeart/2018/2/layout/IconVerticalSolidList"/>
    <dgm:cxn modelId="{9B68C6DC-A130-485C-BEFD-C67C636F5E1C}" type="presParOf" srcId="{36748FC3-308B-4F1B-899C-5F61BA3052B3}" destId="{50C9610A-E019-458F-8DF8-4DC6504C9821}" srcOrd="1" destOrd="0" presId="urn:microsoft.com/office/officeart/2018/2/layout/IconVerticalSolidList"/>
    <dgm:cxn modelId="{856BE599-56B2-4F61-9885-41D3F0137E91}" type="presParOf" srcId="{36748FC3-308B-4F1B-899C-5F61BA3052B3}" destId="{2F67B9A8-AB45-4E1C-B705-2B185B64D4F1}" srcOrd="2" destOrd="0" presId="urn:microsoft.com/office/officeart/2018/2/layout/IconVerticalSolidList"/>
    <dgm:cxn modelId="{D9323445-B583-42D9-ABE0-135A32D51708}" type="presParOf" srcId="{36748FC3-308B-4F1B-899C-5F61BA3052B3}" destId="{65125458-9DEF-4890-8D65-9B5C1C61B91B}" srcOrd="3" destOrd="0" presId="urn:microsoft.com/office/officeart/2018/2/layout/IconVerticalSolidList"/>
    <dgm:cxn modelId="{40D967C9-AEFE-4915-8A06-5B0B55E89C81}" type="presParOf" srcId="{18A2EC06-94DA-4A3E-A8B9-7FE481584F9A}" destId="{BE73FDDE-26B8-49C1-ADF0-31000D897456}" srcOrd="7" destOrd="0" presId="urn:microsoft.com/office/officeart/2018/2/layout/IconVerticalSolidList"/>
    <dgm:cxn modelId="{235C23B7-C2AF-4638-8416-6F35F546E873}" type="presParOf" srcId="{18A2EC06-94DA-4A3E-A8B9-7FE481584F9A}" destId="{9B48F6BB-009C-48EA-9EC5-A15757C880ED}" srcOrd="8" destOrd="0" presId="urn:microsoft.com/office/officeart/2018/2/layout/IconVerticalSolidList"/>
    <dgm:cxn modelId="{0B706C0D-2974-4C8F-A295-1CD0FDEA1A3C}" type="presParOf" srcId="{9B48F6BB-009C-48EA-9EC5-A15757C880ED}" destId="{CD242CDD-277A-4620-A0BB-D5402369CE1B}" srcOrd="0" destOrd="0" presId="urn:microsoft.com/office/officeart/2018/2/layout/IconVerticalSolidList"/>
    <dgm:cxn modelId="{9A4A53DB-F259-41AF-B6A0-9FF85CA51038}" type="presParOf" srcId="{9B48F6BB-009C-48EA-9EC5-A15757C880ED}" destId="{F3E958C6-9DC3-48C3-BE96-5AA6C82C1394}" srcOrd="1" destOrd="0" presId="urn:microsoft.com/office/officeart/2018/2/layout/IconVerticalSolidList"/>
    <dgm:cxn modelId="{6C42E0CA-BB5B-48D2-9790-4DBF4AE53FAE}" type="presParOf" srcId="{9B48F6BB-009C-48EA-9EC5-A15757C880ED}" destId="{AA32C661-A1CF-4E2D-9467-E93B7E503C4C}" srcOrd="2" destOrd="0" presId="urn:microsoft.com/office/officeart/2018/2/layout/IconVerticalSolidList"/>
    <dgm:cxn modelId="{8148FAA5-F13C-4456-ABF0-AA1FDCB3CF6C}" type="presParOf" srcId="{9B48F6BB-009C-48EA-9EC5-A15757C880ED}" destId="{988694D6-BD4B-46B0-94AE-2E9209E366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876BB-C4B4-4D45-B082-E19D83FCEE6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5F82F7C-BB56-4CC2-803E-65531BB2D3AB}">
      <dgm:prSet/>
      <dgm:spPr/>
      <dgm:t>
        <a:bodyPr/>
        <a:lstStyle/>
        <a:p>
          <a:pPr>
            <a:lnSpc>
              <a:spcPct val="100000"/>
            </a:lnSpc>
          </a:pPr>
          <a:r>
            <a:rPr lang="en-US"/>
            <a:t>Paul defends the salvation by faith of Abraham, uncircumcised, before the law, in the same way as any gentile (Rom 4:11, 16-17). He affirms the Jew has no advantage (Rom 2:28-3:1).</a:t>
          </a:r>
        </a:p>
      </dgm:t>
    </dgm:pt>
    <dgm:pt modelId="{FAF7A4B2-6B4A-46B0-8B0C-622E769FD3F9}" type="parTrans" cxnId="{3B81B41E-0CB8-4607-86A0-C86204416B59}">
      <dgm:prSet/>
      <dgm:spPr/>
      <dgm:t>
        <a:bodyPr/>
        <a:lstStyle/>
        <a:p>
          <a:endParaRPr lang="en-US"/>
        </a:p>
      </dgm:t>
    </dgm:pt>
    <dgm:pt modelId="{FABBDB9D-1F3F-483D-8150-4AC7F9D2E383}" type="sibTrans" cxnId="{3B81B41E-0CB8-4607-86A0-C86204416B59}">
      <dgm:prSet/>
      <dgm:spPr/>
      <dgm:t>
        <a:bodyPr/>
        <a:lstStyle/>
        <a:p>
          <a:pPr>
            <a:lnSpc>
              <a:spcPct val="100000"/>
            </a:lnSpc>
          </a:pPr>
          <a:endParaRPr lang="en-US"/>
        </a:p>
      </dgm:t>
    </dgm:pt>
    <dgm:pt modelId="{7ACC317C-4E4F-46B3-9C4A-2AAAA960266F}">
      <dgm:prSet/>
      <dgm:spPr/>
      <dgm:t>
        <a:bodyPr/>
        <a:lstStyle/>
        <a:p>
          <a:pPr>
            <a:lnSpc>
              <a:spcPct val="100000"/>
            </a:lnSpc>
          </a:pPr>
          <a:r>
            <a:rPr lang="en-US"/>
            <a:t>Consequently, Paul clearly teaches that the descendants of Abraham are not according to the flesh (Rom 9:6-8; Gal 6:16; Philippians 3:3).</a:t>
          </a:r>
        </a:p>
      </dgm:t>
    </dgm:pt>
    <dgm:pt modelId="{918FA42C-1BCD-4471-86F9-2831D0A85E53}" type="parTrans" cxnId="{6E094574-855F-474B-A973-F852C51C2D13}">
      <dgm:prSet/>
      <dgm:spPr/>
      <dgm:t>
        <a:bodyPr/>
        <a:lstStyle/>
        <a:p>
          <a:endParaRPr lang="en-US"/>
        </a:p>
      </dgm:t>
    </dgm:pt>
    <dgm:pt modelId="{62443EB9-05C3-492C-BD3F-EC2EC2A0A181}" type="sibTrans" cxnId="{6E094574-855F-474B-A973-F852C51C2D13}">
      <dgm:prSet/>
      <dgm:spPr/>
      <dgm:t>
        <a:bodyPr/>
        <a:lstStyle/>
        <a:p>
          <a:pPr>
            <a:lnSpc>
              <a:spcPct val="100000"/>
            </a:lnSpc>
          </a:pPr>
          <a:endParaRPr lang="en-US"/>
        </a:p>
      </dgm:t>
    </dgm:pt>
    <dgm:pt modelId="{98451BC6-8147-41C0-AA17-ACB82284F240}">
      <dgm:prSet/>
      <dgm:spPr/>
      <dgm:t>
        <a:bodyPr/>
        <a:lstStyle/>
        <a:p>
          <a:pPr>
            <a:lnSpc>
              <a:spcPct val="100000"/>
            </a:lnSpc>
          </a:pPr>
          <a:r>
            <a:rPr lang="en-US"/>
            <a:t>Hebrews is clear that the OT sacrificial system was a shadow of things to come (Heb 10:1-8), which was now abolished (Heb 8:13). There is no sense in rebuilding the Temple.</a:t>
          </a:r>
        </a:p>
      </dgm:t>
    </dgm:pt>
    <dgm:pt modelId="{D7DA69C6-E24C-4CBE-B44C-31C2766F227D}" type="parTrans" cxnId="{4EB3E96B-3E59-420E-9253-13BA402C38B5}">
      <dgm:prSet/>
      <dgm:spPr/>
      <dgm:t>
        <a:bodyPr/>
        <a:lstStyle/>
        <a:p>
          <a:endParaRPr lang="en-US"/>
        </a:p>
      </dgm:t>
    </dgm:pt>
    <dgm:pt modelId="{1DD819B8-3408-4787-ADBB-8F4076D9CA4F}" type="sibTrans" cxnId="{4EB3E96B-3E59-420E-9253-13BA402C38B5}">
      <dgm:prSet/>
      <dgm:spPr/>
      <dgm:t>
        <a:bodyPr/>
        <a:lstStyle/>
        <a:p>
          <a:pPr>
            <a:lnSpc>
              <a:spcPct val="100000"/>
            </a:lnSpc>
          </a:pPr>
          <a:endParaRPr lang="en-US"/>
        </a:p>
      </dgm:t>
    </dgm:pt>
    <dgm:pt modelId="{3D9A6BCA-CAED-4DC0-BB43-3EC11B4DA52A}">
      <dgm:prSet/>
      <dgm:spPr/>
      <dgm:t>
        <a:bodyPr/>
        <a:lstStyle/>
        <a:p>
          <a:pPr>
            <a:lnSpc>
              <a:spcPct val="100000"/>
            </a:lnSpc>
          </a:pPr>
          <a:r>
            <a:rPr lang="en-US"/>
            <a:t>Why interpret the 1000 years literary and not 144 thousand as well?</a:t>
          </a:r>
        </a:p>
      </dgm:t>
    </dgm:pt>
    <dgm:pt modelId="{E2442A67-E00A-470C-8921-B140F2A8827B}" type="parTrans" cxnId="{5E0C53E6-854D-4D9B-993B-3877C573CB76}">
      <dgm:prSet/>
      <dgm:spPr/>
      <dgm:t>
        <a:bodyPr/>
        <a:lstStyle/>
        <a:p>
          <a:endParaRPr lang="en-US"/>
        </a:p>
      </dgm:t>
    </dgm:pt>
    <dgm:pt modelId="{9D2C6565-21A8-4437-8915-2E0E2097C93F}" type="sibTrans" cxnId="{5E0C53E6-854D-4D9B-993B-3877C573CB76}">
      <dgm:prSet/>
      <dgm:spPr/>
      <dgm:t>
        <a:bodyPr/>
        <a:lstStyle/>
        <a:p>
          <a:endParaRPr lang="en-US"/>
        </a:p>
      </dgm:t>
    </dgm:pt>
    <dgm:pt modelId="{C1ED3B02-9E1A-46FB-91FB-C9C918FFC254}" type="pres">
      <dgm:prSet presAssocID="{B79876BB-C4B4-4D45-B082-E19D83FCEE6F}" presName="root" presStyleCnt="0">
        <dgm:presLayoutVars>
          <dgm:dir/>
          <dgm:resizeHandles val="exact"/>
        </dgm:presLayoutVars>
      </dgm:prSet>
      <dgm:spPr/>
    </dgm:pt>
    <dgm:pt modelId="{CE291AE3-19CE-47CC-8AE6-6E11EC00E24A}" type="pres">
      <dgm:prSet presAssocID="{25F82F7C-BB56-4CC2-803E-65531BB2D3AB}" presName="compNode" presStyleCnt="0"/>
      <dgm:spPr/>
    </dgm:pt>
    <dgm:pt modelId="{1183421E-0CB6-4978-ABDC-6D12E5FDA602}" type="pres">
      <dgm:prSet presAssocID="{25F82F7C-BB56-4CC2-803E-65531BB2D3AB}" presName="bgRect" presStyleLbl="bgShp" presStyleIdx="0" presStyleCnt="4"/>
      <dgm:spPr/>
    </dgm:pt>
    <dgm:pt modelId="{0906BF25-2C64-4C3B-A1B3-43493A6FF016}" type="pres">
      <dgm:prSet presAssocID="{25F82F7C-BB56-4CC2-803E-65531BB2D3A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rops with solid fill"/>
        </a:ext>
      </dgm:extLst>
    </dgm:pt>
    <dgm:pt modelId="{7047A7D5-B077-4D6A-9A42-892D94E865F6}" type="pres">
      <dgm:prSet presAssocID="{25F82F7C-BB56-4CC2-803E-65531BB2D3AB}" presName="spaceRect" presStyleCnt="0"/>
      <dgm:spPr/>
    </dgm:pt>
    <dgm:pt modelId="{0A4A59D0-1E24-4090-8C93-538CC1137FE0}" type="pres">
      <dgm:prSet presAssocID="{25F82F7C-BB56-4CC2-803E-65531BB2D3AB}" presName="parTx" presStyleLbl="revTx" presStyleIdx="0" presStyleCnt="4">
        <dgm:presLayoutVars>
          <dgm:chMax val="0"/>
          <dgm:chPref val="0"/>
        </dgm:presLayoutVars>
      </dgm:prSet>
      <dgm:spPr/>
    </dgm:pt>
    <dgm:pt modelId="{0E4F3E61-FB1F-44B2-8A34-72F2C586B998}" type="pres">
      <dgm:prSet presAssocID="{FABBDB9D-1F3F-483D-8150-4AC7F9D2E383}" presName="sibTrans" presStyleCnt="0"/>
      <dgm:spPr/>
    </dgm:pt>
    <dgm:pt modelId="{23A233D1-D94D-4DF3-AAA3-722CC4FF6D52}" type="pres">
      <dgm:prSet presAssocID="{7ACC317C-4E4F-46B3-9C4A-2AAAA960266F}" presName="compNode" presStyleCnt="0"/>
      <dgm:spPr/>
    </dgm:pt>
    <dgm:pt modelId="{0C72C518-A6FD-44E1-9C5A-47B35E3DC1C9}" type="pres">
      <dgm:prSet presAssocID="{7ACC317C-4E4F-46B3-9C4A-2AAAA960266F}" presName="bgRect" presStyleLbl="bgShp" presStyleIdx="1" presStyleCnt="4"/>
      <dgm:spPr/>
    </dgm:pt>
    <dgm:pt modelId="{4CFA3750-5A26-48F0-A703-EC8A540B3AE8}" type="pres">
      <dgm:prSet presAssocID="{7ACC317C-4E4F-46B3-9C4A-2AAAA960266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tar with solid fill"/>
        </a:ext>
      </dgm:extLst>
    </dgm:pt>
    <dgm:pt modelId="{1BE33CE6-E07C-4F0D-A70A-6500A1228D98}" type="pres">
      <dgm:prSet presAssocID="{7ACC317C-4E4F-46B3-9C4A-2AAAA960266F}" presName="spaceRect" presStyleCnt="0"/>
      <dgm:spPr/>
    </dgm:pt>
    <dgm:pt modelId="{41E6A750-F32D-4146-8BFE-5CC999F974CB}" type="pres">
      <dgm:prSet presAssocID="{7ACC317C-4E4F-46B3-9C4A-2AAAA960266F}" presName="parTx" presStyleLbl="revTx" presStyleIdx="1" presStyleCnt="4">
        <dgm:presLayoutVars>
          <dgm:chMax val="0"/>
          <dgm:chPref val="0"/>
        </dgm:presLayoutVars>
      </dgm:prSet>
      <dgm:spPr/>
    </dgm:pt>
    <dgm:pt modelId="{86002154-5A0C-4C19-BDE0-4F16078A53FB}" type="pres">
      <dgm:prSet presAssocID="{62443EB9-05C3-492C-BD3F-EC2EC2A0A181}" presName="sibTrans" presStyleCnt="0"/>
      <dgm:spPr/>
    </dgm:pt>
    <dgm:pt modelId="{B796E5C7-03D0-41C8-BB0E-C9905A55220C}" type="pres">
      <dgm:prSet presAssocID="{98451BC6-8147-41C0-AA17-ACB82284F240}" presName="compNode" presStyleCnt="0"/>
      <dgm:spPr/>
    </dgm:pt>
    <dgm:pt modelId="{5557B9E3-74B0-4BC5-B5E5-F8C81626C32D}" type="pres">
      <dgm:prSet presAssocID="{98451BC6-8147-41C0-AA17-ACB82284F240}" presName="bgRect" presStyleLbl="bgShp" presStyleIdx="2" presStyleCnt="4"/>
      <dgm:spPr/>
    </dgm:pt>
    <dgm:pt modelId="{2252D1E5-D836-4497-B7DE-7193C5F59CE0}" type="pres">
      <dgm:prSet presAssocID="{98451BC6-8147-41C0-AA17-ACB82284F24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ayer Candle"/>
        </a:ext>
      </dgm:extLst>
    </dgm:pt>
    <dgm:pt modelId="{AD31438D-AD13-474F-9E73-A72999576DD6}" type="pres">
      <dgm:prSet presAssocID="{98451BC6-8147-41C0-AA17-ACB82284F240}" presName="spaceRect" presStyleCnt="0"/>
      <dgm:spPr/>
    </dgm:pt>
    <dgm:pt modelId="{69384E2E-5CAF-489D-8326-25FBAA7395F8}" type="pres">
      <dgm:prSet presAssocID="{98451BC6-8147-41C0-AA17-ACB82284F240}" presName="parTx" presStyleLbl="revTx" presStyleIdx="2" presStyleCnt="4">
        <dgm:presLayoutVars>
          <dgm:chMax val="0"/>
          <dgm:chPref val="0"/>
        </dgm:presLayoutVars>
      </dgm:prSet>
      <dgm:spPr/>
    </dgm:pt>
    <dgm:pt modelId="{B1BE8AC4-2127-479D-A21A-7E5AB01168BB}" type="pres">
      <dgm:prSet presAssocID="{1DD819B8-3408-4787-ADBB-8F4076D9CA4F}" presName="sibTrans" presStyleCnt="0"/>
      <dgm:spPr/>
    </dgm:pt>
    <dgm:pt modelId="{4AE7FC03-CA6C-4D37-8A1E-03E65F5328FC}" type="pres">
      <dgm:prSet presAssocID="{3D9A6BCA-CAED-4DC0-BB43-3EC11B4DA52A}" presName="compNode" presStyleCnt="0"/>
      <dgm:spPr/>
    </dgm:pt>
    <dgm:pt modelId="{80C8688E-F031-426B-9B4B-A7CBEC8A3D20}" type="pres">
      <dgm:prSet presAssocID="{3D9A6BCA-CAED-4DC0-BB43-3EC11B4DA52A}" presName="bgRect" presStyleLbl="bgShp" presStyleIdx="3" presStyleCnt="4"/>
      <dgm:spPr/>
    </dgm:pt>
    <dgm:pt modelId="{8F7877E5-D448-4342-A7C4-C6D643A87DE3}" type="pres">
      <dgm:prSet presAssocID="{3D9A6BCA-CAED-4DC0-BB43-3EC11B4DA5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B7E36857-E94A-417F-8ED3-A4F19B2A48A3}" type="pres">
      <dgm:prSet presAssocID="{3D9A6BCA-CAED-4DC0-BB43-3EC11B4DA52A}" presName="spaceRect" presStyleCnt="0"/>
      <dgm:spPr/>
    </dgm:pt>
    <dgm:pt modelId="{0BC7D444-2692-44C9-BFBD-647F4D82F32D}" type="pres">
      <dgm:prSet presAssocID="{3D9A6BCA-CAED-4DC0-BB43-3EC11B4DA52A}" presName="parTx" presStyleLbl="revTx" presStyleIdx="3" presStyleCnt="4">
        <dgm:presLayoutVars>
          <dgm:chMax val="0"/>
          <dgm:chPref val="0"/>
        </dgm:presLayoutVars>
      </dgm:prSet>
      <dgm:spPr/>
    </dgm:pt>
  </dgm:ptLst>
  <dgm:cxnLst>
    <dgm:cxn modelId="{3B81B41E-0CB8-4607-86A0-C86204416B59}" srcId="{B79876BB-C4B4-4D45-B082-E19D83FCEE6F}" destId="{25F82F7C-BB56-4CC2-803E-65531BB2D3AB}" srcOrd="0" destOrd="0" parTransId="{FAF7A4B2-6B4A-46B0-8B0C-622E769FD3F9}" sibTransId="{FABBDB9D-1F3F-483D-8150-4AC7F9D2E383}"/>
    <dgm:cxn modelId="{30E20929-0ABD-49C2-AF32-D983384638D6}" type="presOf" srcId="{25F82F7C-BB56-4CC2-803E-65531BB2D3AB}" destId="{0A4A59D0-1E24-4090-8C93-538CC1137FE0}" srcOrd="0" destOrd="0" presId="urn:microsoft.com/office/officeart/2018/2/layout/IconVerticalSolidList"/>
    <dgm:cxn modelId="{6D835140-39F9-4150-B4B7-51F60A232DAE}" type="presOf" srcId="{7ACC317C-4E4F-46B3-9C4A-2AAAA960266F}" destId="{41E6A750-F32D-4146-8BFE-5CC999F974CB}" srcOrd="0" destOrd="0" presId="urn:microsoft.com/office/officeart/2018/2/layout/IconVerticalSolidList"/>
    <dgm:cxn modelId="{4EB3E96B-3E59-420E-9253-13BA402C38B5}" srcId="{B79876BB-C4B4-4D45-B082-E19D83FCEE6F}" destId="{98451BC6-8147-41C0-AA17-ACB82284F240}" srcOrd="2" destOrd="0" parTransId="{D7DA69C6-E24C-4CBE-B44C-31C2766F227D}" sibTransId="{1DD819B8-3408-4787-ADBB-8F4076D9CA4F}"/>
    <dgm:cxn modelId="{6E094574-855F-474B-A973-F852C51C2D13}" srcId="{B79876BB-C4B4-4D45-B082-E19D83FCEE6F}" destId="{7ACC317C-4E4F-46B3-9C4A-2AAAA960266F}" srcOrd="1" destOrd="0" parTransId="{918FA42C-1BCD-4471-86F9-2831D0A85E53}" sibTransId="{62443EB9-05C3-492C-BD3F-EC2EC2A0A181}"/>
    <dgm:cxn modelId="{5DB166A7-C1F0-4882-A1DD-15962852E87B}" type="presOf" srcId="{B79876BB-C4B4-4D45-B082-E19D83FCEE6F}" destId="{C1ED3B02-9E1A-46FB-91FB-C9C918FFC254}" srcOrd="0" destOrd="0" presId="urn:microsoft.com/office/officeart/2018/2/layout/IconVerticalSolidList"/>
    <dgm:cxn modelId="{7669FCBA-D806-4422-B293-5453CFF7E726}" type="presOf" srcId="{98451BC6-8147-41C0-AA17-ACB82284F240}" destId="{69384E2E-5CAF-489D-8326-25FBAA7395F8}" srcOrd="0" destOrd="0" presId="urn:microsoft.com/office/officeart/2018/2/layout/IconVerticalSolidList"/>
    <dgm:cxn modelId="{D821F9D9-631E-474C-9A68-52477F9EF160}" type="presOf" srcId="{3D9A6BCA-CAED-4DC0-BB43-3EC11B4DA52A}" destId="{0BC7D444-2692-44C9-BFBD-647F4D82F32D}" srcOrd="0" destOrd="0" presId="urn:microsoft.com/office/officeart/2018/2/layout/IconVerticalSolidList"/>
    <dgm:cxn modelId="{5E0C53E6-854D-4D9B-993B-3877C573CB76}" srcId="{B79876BB-C4B4-4D45-B082-E19D83FCEE6F}" destId="{3D9A6BCA-CAED-4DC0-BB43-3EC11B4DA52A}" srcOrd="3" destOrd="0" parTransId="{E2442A67-E00A-470C-8921-B140F2A8827B}" sibTransId="{9D2C6565-21A8-4437-8915-2E0E2097C93F}"/>
    <dgm:cxn modelId="{079E22B2-8F8C-4022-87CD-E2C1E9E1DADA}" type="presParOf" srcId="{C1ED3B02-9E1A-46FB-91FB-C9C918FFC254}" destId="{CE291AE3-19CE-47CC-8AE6-6E11EC00E24A}" srcOrd="0" destOrd="0" presId="urn:microsoft.com/office/officeart/2018/2/layout/IconVerticalSolidList"/>
    <dgm:cxn modelId="{50D3D2A1-E007-4C57-926A-0E228BAA3CF0}" type="presParOf" srcId="{CE291AE3-19CE-47CC-8AE6-6E11EC00E24A}" destId="{1183421E-0CB6-4978-ABDC-6D12E5FDA602}" srcOrd="0" destOrd="0" presId="urn:microsoft.com/office/officeart/2018/2/layout/IconVerticalSolidList"/>
    <dgm:cxn modelId="{78ABC2B3-9A6C-41C6-8B1F-7EA569E39FF1}" type="presParOf" srcId="{CE291AE3-19CE-47CC-8AE6-6E11EC00E24A}" destId="{0906BF25-2C64-4C3B-A1B3-43493A6FF016}" srcOrd="1" destOrd="0" presId="urn:microsoft.com/office/officeart/2018/2/layout/IconVerticalSolidList"/>
    <dgm:cxn modelId="{347C42B7-6E48-4B7B-8201-88E38CD73CD8}" type="presParOf" srcId="{CE291AE3-19CE-47CC-8AE6-6E11EC00E24A}" destId="{7047A7D5-B077-4D6A-9A42-892D94E865F6}" srcOrd="2" destOrd="0" presId="urn:microsoft.com/office/officeart/2018/2/layout/IconVerticalSolidList"/>
    <dgm:cxn modelId="{AC4A1355-B88F-4B43-B3A2-2848C5F36125}" type="presParOf" srcId="{CE291AE3-19CE-47CC-8AE6-6E11EC00E24A}" destId="{0A4A59D0-1E24-4090-8C93-538CC1137FE0}" srcOrd="3" destOrd="0" presId="urn:microsoft.com/office/officeart/2018/2/layout/IconVerticalSolidList"/>
    <dgm:cxn modelId="{71FAE364-3588-4759-ADB4-F97E09F9A923}" type="presParOf" srcId="{C1ED3B02-9E1A-46FB-91FB-C9C918FFC254}" destId="{0E4F3E61-FB1F-44B2-8A34-72F2C586B998}" srcOrd="1" destOrd="0" presId="urn:microsoft.com/office/officeart/2018/2/layout/IconVerticalSolidList"/>
    <dgm:cxn modelId="{B1AEDC91-5B52-43C9-9A1E-C125E7DDEB85}" type="presParOf" srcId="{C1ED3B02-9E1A-46FB-91FB-C9C918FFC254}" destId="{23A233D1-D94D-4DF3-AAA3-722CC4FF6D52}" srcOrd="2" destOrd="0" presId="urn:microsoft.com/office/officeart/2018/2/layout/IconVerticalSolidList"/>
    <dgm:cxn modelId="{9E532DE0-8891-4D02-8430-4D98FC43A869}" type="presParOf" srcId="{23A233D1-D94D-4DF3-AAA3-722CC4FF6D52}" destId="{0C72C518-A6FD-44E1-9C5A-47B35E3DC1C9}" srcOrd="0" destOrd="0" presId="urn:microsoft.com/office/officeart/2018/2/layout/IconVerticalSolidList"/>
    <dgm:cxn modelId="{42E07EA0-30F5-4DA6-96A7-FC012CC6F027}" type="presParOf" srcId="{23A233D1-D94D-4DF3-AAA3-722CC4FF6D52}" destId="{4CFA3750-5A26-48F0-A703-EC8A540B3AE8}" srcOrd="1" destOrd="0" presId="urn:microsoft.com/office/officeart/2018/2/layout/IconVerticalSolidList"/>
    <dgm:cxn modelId="{128BF284-36F6-4967-A298-7C354F84D23E}" type="presParOf" srcId="{23A233D1-D94D-4DF3-AAA3-722CC4FF6D52}" destId="{1BE33CE6-E07C-4F0D-A70A-6500A1228D98}" srcOrd="2" destOrd="0" presId="urn:microsoft.com/office/officeart/2018/2/layout/IconVerticalSolidList"/>
    <dgm:cxn modelId="{2824149A-A213-4734-8D16-CE6113EAC29F}" type="presParOf" srcId="{23A233D1-D94D-4DF3-AAA3-722CC4FF6D52}" destId="{41E6A750-F32D-4146-8BFE-5CC999F974CB}" srcOrd="3" destOrd="0" presId="urn:microsoft.com/office/officeart/2018/2/layout/IconVerticalSolidList"/>
    <dgm:cxn modelId="{F8232C45-970F-4CE5-91B9-7914DA5F91D6}" type="presParOf" srcId="{C1ED3B02-9E1A-46FB-91FB-C9C918FFC254}" destId="{86002154-5A0C-4C19-BDE0-4F16078A53FB}" srcOrd="3" destOrd="0" presId="urn:microsoft.com/office/officeart/2018/2/layout/IconVerticalSolidList"/>
    <dgm:cxn modelId="{5617B3E2-3B0B-49DD-98D5-8F9C2C8ACD68}" type="presParOf" srcId="{C1ED3B02-9E1A-46FB-91FB-C9C918FFC254}" destId="{B796E5C7-03D0-41C8-BB0E-C9905A55220C}" srcOrd="4" destOrd="0" presId="urn:microsoft.com/office/officeart/2018/2/layout/IconVerticalSolidList"/>
    <dgm:cxn modelId="{B2C2FC74-A0F8-401E-88D6-0D0A3CD755BF}" type="presParOf" srcId="{B796E5C7-03D0-41C8-BB0E-C9905A55220C}" destId="{5557B9E3-74B0-4BC5-B5E5-F8C81626C32D}" srcOrd="0" destOrd="0" presId="urn:microsoft.com/office/officeart/2018/2/layout/IconVerticalSolidList"/>
    <dgm:cxn modelId="{549D5697-EBDA-42B2-89C9-591AB3860B32}" type="presParOf" srcId="{B796E5C7-03D0-41C8-BB0E-C9905A55220C}" destId="{2252D1E5-D836-4497-B7DE-7193C5F59CE0}" srcOrd="1" destOrd="0" presId="urn:microsoft.com/office/officeart/2018/2/layout/IconVerticalSolidList"/>
    <dgm:cxn modelId="{65ED80F3-E083-4608-858A-024DBFEE14DC}" type="presParOf" srcId="{B796E5C7-03D0-41C8-BB0E-C9905A55220C}" destId="{AD31438D-AD13-474F-9E73-A72999576DD6}" srcOrd="2" destOrd="0" presId="urn:microsoft.com/office/officeart/2018/2/layout/IconVerticalSolidList"/>
    <dgm:cxn modelId="{06DEDC59-0BB4-4B54-A871-84A9ED2FE68E}" type="presParOf" srcId="{B796E5C7-03D0-41C8-BB0E-C9905A55220C}" destId="{69384E2E-5CAF-489D-8326-25FBAA7395F8}" srcOrd="3" destOrd="0" presId="urn:microsoft.com/office/officeart/2018/2/layout/IconVerticalSolidList"/>
    <dgm:cxn modelId="{FF913067-0843-4A36-ABB9-E9AB01148A52}" type="presParOf" srcId="{C1ED3B02-9E1A-46FB-91FB-C9C918FFC254}" destId="{B1BE8AC4-2127-479D-A21A-7E5AB01168BB}" srcOrd="5" destOrd="0" presId="urn:microsoft.com/office/officeart/2018/2/layout/IconVerticalSolidList"/>
    <dgm:cxn modelId="{D31B8488-4ACB-4D76-A537-16EE82DBE923}" type="presParOf" srcId="{C1ED3B02-9E1A-46FB-91FB-C9C918FFC254}" destId="{4AE7FC03-CA6C-4D37-8A1E-03E65F5328FC}" srcOrd="6" destOrd="0" presId="urn:microsoft.com/office/officeart/2018/2/layout/IconVerticalSolidList"/>
    <dgm:cxn modelId="{503F6058-8989-4985-9AC8-A7A5F8DC92DB}" type="presParOf" srcId="{4AE7FC03-CA6C-4D37-8A1E-03E65F5328FC}" destId="{80C8688E-F031-426B-9B4B-A7CBEC8A3D20}" srcOrd="0" destOrd="0" presId="urn:microsoft.com/office/officeart/2018/2/layout/IconVerticalSolidList"/>
    <dgm:cxn modelId="{6CDD8767-8FA1-447F-8D10-9854088388A1}" type="presParOf" srcId="{4AE7FC03-CA6C-4D37-8A1E-03E65F5328FC}" destId="{8F7877E5-D448-4342-A7C4-C6D643A87DE3}" srcOrd="1" destOrd="0" presId="urn:microsoft.com/office/officeart/2018/2/layout/IconVerticalSolidList"/>
    <dgm:cxn modelId="{9418FEF6-651A-444A-84BC-A6DF332D7C6C}" type="presParOf" srcId="{4AE7FC03-CA6C-4D37-8A1E-03E65F5328FC}" destId="{B7E36857-E94A-417F-8ED3-A4F19B2A48A3}" srcOrd="2" destOrd="0" presId="urn:microsoft.com/office/officeart/2018/2/layout/IconVerticalSolidList"/>
    <dgm:cxn modelId="{12E3620E-3C3F-4FF1-A1C1-EFC8A42C453C}" type="presParOf" srcId="{4AE7FC03-CA6C-4D37-8A1E-03E65F5328FC}" destId="{0BC7D444-2692-44C9-BFBD-647F4D82F3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8981-38DF-4391-A37F-48228415DB20}">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1D078-E81D-4EA4-8BCD-5992EF188D3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Partial Knowledge of Grace conveyed by the law and sacrificial system. Sacraments proper to the knowledge and purpose. Salvation by grace through faith.</a:t>
          </a:r>
        </a:p>
      </dsp:txBody>
      <dsp:txXfrm>
        <a:off x="696297" y="538547"/>
        <a:ext cx="4171627" cy="2590157"/>
      </dsp:txXfrm>
    </dsp:sp>
    <dsp:sp modelId="{96C3D12E-4FEC-4AED-9172-9E2D80FB6F5B}">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BF2E4-A3BD-41F6-9833-79D3232F17BD}">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effectLst>
                <a:outerShdw blurRad="38100" dist="38100" dir="2700000" algn="tl">
                  <a:srgbClr val="000000">
                    <a:alpha val="43137"/>
                  </a:srgbClr>
                </a:outerShdw>
              </a:effectLst>
            </a:rPr>
            <a:t>Full Knowledge of God’s Grace through the revelation of God’s Son, Jesus Christ. Sacraments are proper to the realized act of redemption. Salvation by Grace through faith.</a:t>
          </a:r>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A3534-9950-41E7-9E6C-4013DF68B33E}">
      <dsp:nvSpPr>
        <dsp:cNvPr id="0" name=""/>
        <dsp:cNvSpPr/>
      </dsp:nvSpPr>
      <dsp:spPr>
        <a:xfrm>
          <a:off x="0" y="39687"/>
          <a:ext cx="3286125" cy="19716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effectLst>
                <a:outerShdw blurRad="38100" dist="38100" dir="2700000" algn="tl">
                  <a:srgbClr val="000000">
                    <a:alpha val="43137"/>
                  </a:srgbClr>
                </a:outerShdw>
              </a:effectLst>
              <a:latin typeface="Arial Nova Cond Light" panose="020B0306020202020204" pitchFamily="34" charset="0"/>
            </a:rPr>
            <a:t>Israel is the people of God (cf. Gen 12:3). God will restore them in the future (cf. Isa 32).</a:t>
          </a:r>
        </a:p>
      </dsp:txBody>
      <dsp:txXfrm>
        <a:off x="0" y="39687"/>
        <a:ext cx="3286125" cy="1971675"/>
      </dsp:txXfrm>
    </dsp:sp>
    <dsp:sp modelId="{1E9DB564-C908-4B91-B3B3-1DE5F8BEB838}">
      <dsp:nvSpPr>
        <dsp:cNvPr id="0" name=""/>
        <dsp:cNvSpPr/>
      </dsp:nvSpPr>
      <dsp:spPr>
        <a:xfrm>
          <a:off x="3614737" y="39687"/>
          <a:ext cx="3286125" cy="1971675"/>
        </a:xfrm>
        <a:prstGeom prst="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effectLst>
                <a:outerShdw blurRad="38100" dist="38100" dir="2700000" algn="tl">
                  <a:srgbClr val="000000">
                    <a:alpha val="43137"/>
                  </a:srgbClr>
                </a:outerShdw>
              </a:effectLst>
              <a:latin typeface="Arial Nova Cond Light" panose="020B0306020202020204" pitchFamily="34" charset="0"/>
            </a:rPr>
            <a:t>The church was chosen because Israel rejected the Messiah (Jo 1:11-12). This failure led God to show his love for the world saving Gentiles and promoting jealousy in Israel.</a:t>
          </a:r>
        </a:p>
      </dsp:txBody>
      <dsp:txXfrm>
        <a:off x="3614737" y="39687"/>
        <a:ext cx="3286125" cy="1971675"/>
      </dsp:txXfrm>
    </dsp:sp>
    <dsp:sp modelId="{FA63EBD0-5D20-4BA1-9F40-EE72FF592D1E}">
      <dsp:nvSpPr>
        <dsp:cNvPr id="0" name=""/>
        <dsp:cNvSpPr/>
      </dsp:nvSpPr>
      <dsp:spPr>
        <a:xfrm>
          <a:off x="7229475" y="39687"/>
          <a:ext cx="3286125" cy="1971675"/>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effectLst>
                <a:outerShdw blurRad="38100" dist="38100" dir="2700000" algn="tl">
                  <a:srgbClr val="000000">
                    <a:alpha val="43137"/>
                  </a:srgbClr>
                </a:outerShdw>
              </a:effectLst>
              <a:latin typeface="Arial Nova Cond Light" panose="020B0306020202020204" pitchFamily="34" charset="0"/>
            </a:rPr>
            <a:t>After the “fullness of the gentiles”, the Lord will begin the process of salvation of Israel (cf. Rom 11:25-31).</a:t>
          </a:r>
        </a:p>
      </dsp:txBody>
      <dsp:txXfrm>
        <a:off x="7229475" y="39687"/>
        <a:ext cx="3286125" cy="1971675"/>
      </dsp:txXfrm>
    </dsp:sp>
    <dsp:sp modelId="{0E8707D5-152A-4052-B35E-906D2798BE84}">
      <dsp:nvSpPr>
        <dsp:cNvPr id="0" name=""/>
        <dsp:cNvSpPr/>
      </dsp:nvSpPr>
      <dsp:spPr>
        <a:xfrm>
          <a:off x="1807368" y="2339975"/>
          <a:ext cx="3286125" cy="1971675"/>
        </a:xfrm>
        <a:prstGeom prst="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effectLst>
                <a:outerShdw blurRad="38100" dist="38100" dir="2700000" algn="tl">
                  <a:srgbClr val="000000">
                    <a:alpha val="43137"/>
                  </a:srgbClr>
                </a:outerShdw>
              </a:effectLst>
              <a:latin typeface="Arial Nova Cond Light" panose="020B0306020202020204" pitchFamily="34" charset="0"/>
            </a:rPr>
            <a:t>Israel will be restored spiritually through a revival during the Great Tribulation (Am 9:11-15). The Temple will be rebuilt, and sacrifices restarted.</a:t>
          </a:r>
        </a:p>
      </dsp:txBody>
      <dsp:txXfrm>
        <a:off x="1807368" y="2339975"/>
        <a:ext cx="3286125" cy="1971675"/>
      </dsp:txXfrm>
    </dsp:sp>
    <dsp:sp modelId="{DEBE8A6A-C7F8-40F8-ABD2-FC79EF486AAE}">
      <dsp:nvSpPr>
        <dsp:cNvPr id="0" name=""/>
        <dsp:cNvSpPr/>
      </dsp:nvSpPr>
      <dsp:spPr>
        <a:xfrm>
          <a:off x="5422106" y="2339975"/>
          <a:ext cx="3286125" cy="1971675"/>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effectLst>
                <a:outerShdw blurRad="38100" dist="38100" dir="2700000" algn="tl">
                  <a:srgbClr val="000000">
                    <a:alpha val="43137"/>
                  </a:srgbClr>
                </a:outerShdw>
              </a:effectLst>
            </a:rPr>
            <a:t>After the defeat of the Dragon and his army in the battle of Armageddon, Christ will establish the “Kingdom” on earth for a thousand years, reigning as King in Jerusalem over Israel and all the earth in submission to him (Isa 2:2-4; 49:3-6).</a:t>
          </a:r>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D8815-22B3-4F67-B479-8BDE20A14840}">
      <dsp:nvSpPr>
        <dsp:cNvPr id="0" name=""/>
        <dsp:cNvSpPr/>
      </dsp:nvSpPr>
      <dsp:spPr>
        <a:xfrm>
          <a:off x="0" y="3806"/>
          <a:ext cx="11021704" cy="81081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B29EE-2AD4-4505-967C-975AD1456439}">
      <dsp:nvSpPr>
        <dsp:cNvPr id="0" name=""/>
        <dsp:cNvSpPr/>
      </dsp:nvSpPr>
      <dsp:spPr>
        <a:xfrm>
          <a:off x="245272" y="186240"/>
          <a:ext cx="445950" cy="4459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622CBC-1409-4128-B277-E440469934C9}">
      <dsp:nvSpPr>
        <dsp:cNvPr id="0" name=""/>
        <dsp:cNvSpPr/>
      </dsp:nvSpPr>
      <dsp:spPr>
        <a:xfrm>
          <a:off x="936495" y="3806"/>
          <a:ext cx="10085208" cy="8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12" tIns="85812" rIns="85812" bIns="85812" numCol="1" spcCol="1270" anchor="ctr" anchorCtr="0">
          <a:noAutofit/>
        </a:bodyPr>
        <a:lstStyle/>
        <a:p>
          <a:pPr marL="0" lvl="0" indent="0" algn="l" defTabSz="977900">
            <a:lnSpc>
              <a:spcPct val="80000"/>
            </a:lnSpc>
            <a:spcBef>
              <a:spcPct val="0"/>
            </a:spcBef>
            <a:spcAft>
              <a:spcPct val="35000"/>
            </a:spcAft>
            <a:buNone/>
          </a:pPr>
          <a:r>
            <a:rPr lang="en-US" sz="2200" kern="1200">
              <a:solidFill>
                <a:schemeClr val="bg1"/>
              </a:solidFill>
            </a:rPr>
            <a:t>The text of Gen 12:3 does not have Israel as the subject, but Abraham. It was promised that through him all peoples would be blessed.</a:t>
          </a:r>
        </a:p>
      </dsp:txBody>
      <dsp:txXfrm>
        <a:off x="936495" y="3806"/>
        <a:ext cx="10085208" cy="810818"/>
      </dsp:txXfrm>
    </dsp:sp>
    <dsp:sp modelId="{DC1E8455-576D-4A6E-85F9-0B69801C348B}">
      <dsp:nvSpPr>
        <dsp:cNvPr id="0" name=""/>
        <dsp:cNvSpPr/>
      </dsp:nvSpPr>
      <dsp:spPr>
        <a:xfrm>
          <a:off x="0" y="1017329"/>
          <a:ext cx="11021704" cy="81081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670DE-62D3-4AE3-BB69-F441CAB77749}">
      <dsp:nvSpPr>
        <dsp:cNvPr id="0" name=""/>
        <dsp:cNvSpPr/>
      </dsp:nvSpPr>
      <dsp:spPr>
        <a:xfrm>
          <a:off x="245272" y="1199763"/>
          <a:ext cx="445950" cy="4459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C6298-601D-4A95-8FF8-B037D8296937}">
      <dsp:nvSpPr>
        <dsp:cNvPr id="0" name=""/>
        <dsp:cNvSpPr/>
      </dsp:nvSpPr>
      <dsp:spPr>
        <a:xfrm>
          <a:off x="936495" y="1017329"/>
          <a:ext cx="10085208" cy="8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12" tIns="85812" rIns="85812" bIns="85812"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Amos 9:11 is interpreted in Acts 15:13-19 as being fulfilled in the conversion of Gentiles.</a:t>
          </a:r>
        </a:p>
      </dsp:txBody>
      <dsp:txXfrm>
        <a:off x="936495" y="1017329"/>
        <a:ext cx="10085208" cy="810818"/>
      </dsp:txXfrm>
    </dsp:sp>
    <dsp:sp modelId="{C6311157-CF77-4F35-A1F8-A707A5F06689}">
      <dsp:nvSpPr>
        <dsp:cNvPr id="0" name=""/>
        <dsp:cNvSpPr/>
      </dsp:nvSpPr>
      <dsp:spPr>
        <a:xfrm>
          <a:off x="0" y="2030852"/>
          <a:ext cx="11021704" cy="81081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2256B-0CE1-4906-A067-30098416E40B}">
      <dsp:nvSpPr>
        <dsp:cNvPr id="0" name=""/>
        <dsp:cNvSpPr/>
      </dsp:nvSpPr>
      <dsp:spPr>
        <a:xfrm>
          <a:off x="245272" y="2213286"/>
          <a:ext cx="445950" cy="4459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4C4D14-C2FA-4772-BFF5-FB972FD8E3DE}">
      <dsp:nvSpPr>
        <dsp:cNvPr id="0" name=""/>
        <dsp:cNvSpPr/>
      </dsp:nvSpPr>
      <dsp:spPr>
        <a:xfrm>
          <a:off x="936495" y="2030852"/>
          <a:ext cx="10085208" cy="8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12" tIns="85812" rIns="85812" bIns="85812"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bg1"/>
              </a:solidFill>
            </a:rPr>
            <a:t>Jesus spoke of being a shepherd of one fold (Joh 10:16).</a:t>
          </a:r>
        </a:p>
      </dsp:txBody>
      <dsp:txXfrm>
        <a:off x="936495" y="2030852"/>
        <a:ext cx="10085208" cy="810818"/>
      </dsp:txXfrm>
    </dsp:sp>
    <dsp:sp modelId="{160FE7D9-9303-4140-B98A-3E4AE11C50C3}">
      <dsp:nvSpPr>
        <dsp:cNvPr id="0" name=""/>
        <dsp:cNvSpPr/>
      </dsp:nvSpPr>
      <dsp:spPr>
        <a:xfrm>
          <a:off x="0" y="3044375"/>
          <a:ext cx="11021704" cy="81081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C9610A-E019-458F-8DF8-4DC6504C9821}">
      <dsp:nvSpPr>
        <dsp:cNvPr id="0" name=""/>
        <dsp:cNvSpPr/>
      </dsp:nvSpPr>
      <dsp:spPr>
        <a:xfrm>
          <a:off x="245272" y="3226809"/>
          <a:ext cx="445950" cy="4459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25458-9DEF-4890-8D65-9B5C1C61B91B}">
      <dsp:nvSpPr>
        <dsp:cNvPr id="0" name=""/>
        <dsp:cNvSpPr/>
      </dsp:nvSpPr>
      <dsp:spPr>
        <a:xfrm>
          <a:off x="936495" y="3044375"/>
          <a:ext cx="10085208" cy="8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12" tIns="85812" rIns="85812" bIns="85812" numCol="1" spcCol="1270" anchor="ctr" anchorCtr="0">
          <a:noAutofit/>
        </a:bodyPr>
        <a:lstStyle/>
        <a:p>
          <a:pPr marL="0" lvl="0" indent="0" algn="l" defTabSz="977900">
            <a:lnSpc>
              <a:spcPct val="80000"/>
            </a:lnSpc>
            <a:spcBef>
              <a:spcPct val="0"/>
            </a:spcBef>
            <a:spcAft>
              <a:spcPct val="35000"/>
            </a:spcAft>
            <a:buNone/>
          </a:pPr>
          <a:r>
            <a:rPr lang="en-US" sz="2200" kern="1200">
              <a:solidFill>
                <a:schemeClr val="bg1"/>
              </a:solidFill>
            </a:rPr>
            <a:t>Jesus is sitting on the throne now (Col 3:1; 1 Pe 3:22). He reigns now (1 Cor 11:15). His future coming is the fruit of his ruling now.</a:t>
          </a:r>
        </a:p>
      </dsp:txBody>
      <dsp:txXfrm>
        <a:off x="936495" y="3044375"/>
        <a:ext cx="10085208" cy="810818"/>
      </dsp:txXfrm>
    </dsp:sp>
    <dsp:sp modelId="{CD242CDD-277A-4620-A0BB-D5402369CE1B}">
      <dsp:nvSpPr>
        <dsp:cNvPr id="0" name=""/>
        <dsp:cNvSpPr/>
      </dsp:nvSpPr>
      <dsp:spPr>
        <a:xfrm>
          <a:off x="0" y="4057898"/>
          <a:ext cx="11021704" cy="81081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958C6-9DC3-48C3-BE96-5AA6C82C1394}">
      <dsp:nvSpPr>
        <dsp:cNvPr id="0" name=""/>
        <dsp:cNvSpPr/>
      </dsp:nvSpPr>
      <dsp:spPr>
        <a:xfrm>
          <a:off x="245272" y="4240333"/>
          <a:ext cx="445950" cy="44595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694D6-BD4B-46B0-94AE-2E9209E366D6}">
      <dsp:nvSpPr>
        <dsp:cNvPr id="0" name=""/>
        <dsp:cNvSpPr/>
      </dsp:nvSpPr>
      <dsp:spPr>
        <a:xfrm>
          <a:off x="936495" y="4057898"/>
          <a:ext cx="10085208" cy="810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12" tIns="85812" rIns="85812" bIns="85812"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rPr>
            <a:t>Paul is clear about Jesus dividing the wall of Separation between Israelites and Gentiles, uniting them under one body (Eph 2:13-21). The apostle teaches the unity of all under Christ (Galatians 3:28; 6:14-15).</a:t>
          </a:r>
        </a:p>
      </dsp:txBody>
      <dsp:txXfrm>
        <a:off x="936495" y="4057898"/>
        <a:ext cx="10085208" cy="810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3421E-0CB6-4978-ABDC-6D12E5FDA602}">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6BF25-2C64-4C3B-A1B3-43493A6FF016}">
      <dsp:nvSpPr>
        <dsp:cNvPr id="0" name=""/>
        <dsp:cNvSpPr/>
      </dsp:nvSpPr>
      <dsp:spPr>
        <a:xfrm>
          <a:off x="277275" y="208046"/>
          <a:ext cx="504136" cy="50413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4A59D0-1E24-4090-8C93-538CC1137FE0}">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Paul defends the salvation by faith of Abraham, uncircumcised, before the law, in the same way as any gentile (Rom 4:11, 16-17). He affirms the Jew has no advantage (Rom 2:28-3:1).</a:t>
          </a:r>
        </a:p>
      </dsp:txBody>
      <dsp:txXfrm>
        <a:off x="1058686" y="1808"/>
        <a:ext cx="9456913" cy="916611"/>
      </dsp:txXfrm>
    </dsp:sp>
    <dsp:sp modelId="{0C72C518-A6FD-44E1-9C5A-47B35E3DC1C9}">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A3750-5A26-48F0-A703-EC8A540B3AE8}">
      <dsp:nvSpPr>
        <dsp:cNvPr id="0" name=""/>
        <dsp:cNvSpPr/>
      </dsp:nvSpPr>
      <dsp:spPr>
        <a:xfrm>
          <a:off x="277275" y="1353811"/>
          <a:ext cx="504136" cy="5041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E6A750-F32D-4146-8BFE-5CC999F974CB}">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Consequently, Paul clearly teaches that the descendants of Abraham are not according to the flesh (Rom 9:6-8; Gal 6:16; Philippians 3:3).</a:t>
          </a:r>
        </a:p>
      </dsp:txBody>
      <dsp:txXfrm>
        <a:off x="1058686" y="1147573"/>
        <a:ext cx="9456913" cy="916611"/>
      </dsp:txXfrm>
    </dsp:sp>
    <dsp:sp modelId="{5557B9E3-74B0-4BC5-B5E5-F8C81626C32D}">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2D1E5-D836-4497-B7DE-7193C5F59CE0}">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384E2E-5CAF-489D-8326-25FBAA7395F8}">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Hebrews is clear that the OT sacrificial system was a shadow of things to come (Heb 10:1-8), which was now abolished (Heb 8:13). There is no sense in rebuilding the Temple.</a:t>
          </a:r>
        </a:p>
      </dsp:txBody>
      <dsp:txXfrm>
        <a:off x="1058686" y="2293338"/>
        <a:ext cx="9456913" cy="916611"/>
      </dsp:txXfrm>
    </dsp:sp>
    <dsp:sp modelId="{80C8688E-F031-426B-9B4B-A7CBEC8A3D20}">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877E5-D448-4342-A7C4-C6D643A87DE3}">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C7D444-2692-44C9-BFBD-647F4D82F32D}">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Why interpret the 1000 years literary and not 144 thousand as well?</a:t>
          </a:r>
        </a:p>
      </dsp:txBody>
      <dsp:txXfrm>
        <a:off x="1058686" y="3439103"/>
        <a:ext cx="9456913" cy="9166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017891" cy="46340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44861" y="1"/>
            <a:ext cx="3017891" cy="463408"/>
          </a:xfrm>
          <a:prstGeom prst="rect">
            <a:avLst/>
          </a:prstGeom>
        </p:spPr>
        <p:txBody>
          <a:bodyPr vert="horz" lIns="91440" tIns="45720" rIns="91440" bIns="45720" rtlCol="0"/>
          <a:lstStyle>
            <a:lvl1pPr algn="r">
              <a:defRPr sz="1200"/>
            </a:lvl1pPr>
          </a:lstStyle>
          <a:p>
            <a:fld id="{D3C6E24A-9461-4DEB-B4DF-66080736AC12}" type="datetimeFigureOut">
              <a:rPr lang="pt-BR" smtClean="0"/>
              <a:t>03/12/2025</a:t>
            </a:fld>
            <a:endParaRPr lang="pt-BR"/>
          </a:p>
        </p:txBody>
      </p:sp>
      <p:sp>
        <p:nvSpPr>
          <p:cNvPr id="4" name="Espaço Reservado para Imagem de Slide 3"/>
          <p:cNvSpPr>
            <a:spLocks noGrp="1" noRot="1" noChangeAspect="1"/>
          </p:cNvSpPr>
          <p:nvPr>
            <p:ph type="sldImg" idx="2"/>
          </p:nvPr>
        </p:nvSpPr>
        <p:spPr>
          <a:xfrm>
            <a:off x="712788" y="1155700"/>
            <a:ext cx="5538787" cy="3116263"/>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96437" y="4444861"/>
            <a:ext cx="5571490" cy="3636705"/>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772669"/>
            <a:ext cx="3017891" cy="46340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44861" y="8772669"/>
            <a:ext cx="3017891" cy="463407"/>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Literal: Understanding of the “seed of Abraham” as the ethnic people of Israel, when scripture is clear that it is not of the flesh. Otherwise, what blessings is there over Ishmaelites?</a:t>
            </a:r>
          </a:p>
          <a:p>
            <a:r>
              <a:rPr lang="en-US" sz="1200" dirty="0"/>
              <a:t>The literal interpretation of the OT contradicts the key principle of the light of the NT over the OT.</a:t>
            </a:r>
          </a:p>
          <a:p>
            <a:r>
              <a:rPr lang="en-US" sz="1200" dirty="0"/>
              <a:t>Undermining of the Universal Church. Paul is clear in the Hebrews 11 that the cloud of witnesses is waiting for us. Are these only Israelites?</a:t>
            </a:r>
          </a:p>
          <a:p>
            <a:r>
              <a:rPr lang="en-US" sz="1200" dirty="0"/>
              <a:t>How were the OT people saved?</a:t>
            </a:r>
          </a:p>
          <a:p>
            <a:endParaRPr lang="en-US" dirty="0"/>
          </a:p>
        </p:txBody>
      </p:sp>
      <p:sp>
        <p:nvSpPr>
          <p:cNvPr id="4" name="Slide Number Placeholder 3"/>
          <p:cNvSpPr>
            <a:spLocks noGrp="1"/>
          </p:cNvSpPr>
          <p:nvPr>
            <p:ph type="sldNum" sz="quarter" idx="5"/>
          </p:nvPr>
        </p:nvSpPr>
        <p:spPr/>
        <p:txBody>
          <a:bodyPr/>
          <a:lstStyle/>
          <a:p>
            <a:fld id="{0E56B6B5-CBF2-499C-B2D7-DB3E2E928873}" type="slidenum">
              <a:rPr lang="pt-BR" smtClean="0"/>
              <a:t>17</a:t>
            </a:fld>
            <a:endParaRPr lang="pt-BR"/>
          </a:p>
        </p:txBody>
      </p:sp>
    </p:spTree>
    <p:extLst>
      <p:ext uri="{BB962C8B-B14F-4D97-AF65-F5344CB8AC3E}">
        <p14:creationId xmlns:p14="http://schemas.microsoft.com/office/powerpoint/2010/main" val="101555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6B6B5-CBF2-499C-B2D7-DB3E2E928873}" type="slidenum">
              <a:rPr lang="pt-BR" smtClean="0"/>
              <a:t>19</a:t>
            </a:fld>
            <a:endParaRPr lang="pt-BR"/>
          </a:p>
        </p:txBody>
      </p:sp>
    </p:spTree>
    <p:extLst>
      <p:ext uri="{BB962C8B-B14F-4D97-AF65-F5344CB8AC3E}">
        <p14:creationId xmlns:p14="http://schemas.microsoft.com/office/powerpoint/2010/main" val="267992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12/3/2025</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87DE6118-2437-4B30-8E3C-4D2BE6020583}" type="datetimeFigureOut">
              <a:rPr lang="en-US" dirty="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FB8B-ABB7-EAAE-B55A-5BDADE3E4F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A2F37D-C44C-B8D5-7A4A-32387BB46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411712-393A-B86D-FD91-83273856FA7C}"/>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8858ABA6-8953-8A5C-CA50-23A5DD99A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D4DB4A-FDD0-A3BB-BD69-6B48B6BBDD01}"/>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4266001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3F80-17E0-1D9B-7EF8-1FAE3CFE8A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14E65-EC3B-C9D8-954A-11CEF3942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69FD8-242A-C012-E0F2-C7EB40CBBCD8}"/>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D730FA1D-26AE-7303-8CFC-8C7E2BE927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BF9AB-F25D-BA69-7C2A-F3A2D4A3F529}"/>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439111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120E-A20D-8467-714B-1D0419690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BF3B6B-CB48-0756-C828-BB075AF5CE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1376EA-B951-F94B-32F2-CA1EF81DF183}"/>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1139A94B-E130-24E4-853E-BE9BCFE8E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6D955-89B9-87E3-E67A-B1FC0624F976}"/>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1710729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246B-FEA7-7112-D265-4BBAD0AC3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D7530D-6A60-D416-DA06-35195064C9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AF4645-0BED-E91C-784D-11BD3B6E82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BE9BF-4E6A-C14E-0CB2-7C8630B16585}"/>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6" name="Footer Placeholder 5">
            <a:extLst>
              <a:ext uri="{FF2B5EF4-FFF2-40B4-BE49-F238E27FC236}">
                <a16:creationId xmlns:a16="http://schemas.microsoft.com/office/drawing/2014/main" id="{75FDB52A-650C-E21F-208C-7D63D75C38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D81CB6-CF6F-1F29-BAF6-BD4D8CD8AFA1}"/>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862899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4AC3D-7707-BE93-E792-899E78461B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40769-1267-674B-993E-E74F183E3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EAD3B6-4B98-5AEE-555F-DE715947AC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A812B-E841-7212-0797-5445BD5F3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644DE2-AE8D-07A3-FD84-6BF27B38DA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D59986-3435-9531-1DC0-49B9C8D22FB5}"/>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8" name="Footer Placeholder 7">
            <a:extLst>
              <a:ext uri="{FF2B5EF4-FFF2-40B4-BE49-F238E27FC236}">
                <a16:creationId xmlns:a16="http://schemas.microsoft.com/office/drawing/2014/main" id="{81A9067D-EC14-6A3C-DB1B-5E07D3E3F5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E05095-C53C-9EF5-27BE-A74366A9852E}"/>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3188722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E3427-6686-FAAD-64EC-97DE79C214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B26BB0-F0AD-A6E7-B1CD-A3BA0BA765A1}"/>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4" name="Footer Placeholder 3">
            <a:extLst>
              <a:ext uri="{FF2B5EF4-FFF2-40B4-BE49-F238E27FC236}">
                <a16:creationId xmlns:a16="http://schemas.microsoft.com/office/drawing/2014/main" id="{F25982FA-1190-0858-2FFE-6D40075D44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2D366D-8F6E-6806-42D3-5CA70491E623}"/>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399709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340AF-703C-35D5-6568-6C669079943A}"/>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3" name="Footer Placeholder 2">
            <a:extLst>
              <a:ext uri="{FF2B5EF4-FFF2-40B4-BE49-F238E27FC236}">
                <a16:creationId xmlns:a16="http://schemas.microsoft.com/office/drawing/2014/main" id="{C891282C-01A3-059C-0A91-3A4D1B86AE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FE8D0E-97CE-B488-DEA3-67FAE4001397}"/>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54461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12/3/2025</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271B2-4ABA-5DA4-C89D-46356534C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BB0740-B76E-5A7E-9517-84EC59BDD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DC683D-5375-DCB6-1B1A-FE554D241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D961E8-EC59-E37F-796F-2D4AB6AEB11F}"/>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6" name="Footer Placeholder 5">
            <a:extLst>
              <a:ext uri="{FF2B5EF4-FFF2-40B4-BE49-F238E27FC236}">
                <a16:creationId xmlns:a16="http://schemas.microsoft.com/office/drawing/2014/main" id="{8E6E877B-E1A9-EBC2-E492-AAFD79A5B0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38FDD-230C-8154-864D-F520BCFE4B57}"/>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966759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BFC4-8ABF-CF73-3342-74E02B8C9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A431C9-342F-A162-F882-CCCBA86D46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F8F60-4401-59A9-0C4F-7C47C9792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2D2AEF-93DF-B095-28B3-C6D06677372A}"/>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6" name="Footer Placeholder 5">
            <a:extLst>
              <a:ext uri="{FF2B5EF4-FFF2-40B4-BE49-F238E27FC236}">
                <a16:creationId xmlns:a16="http://schemas.microsoft.com/office/drawing/2014/main" id="{6C6F4605-C42C-E1A4-5DFB-74B310DA2E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A3E30-FEB6-57E5-A74F-E3019D18C354}"/>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3632636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7D63-5151-441B-5B0E-AE0696C7BB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98447-2563-E54D-4BC1-9CFA7B8FB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5B916-4DB6-861B-506B-F6B57223CB45}"/>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332F0D02-71EE-B29B-24C8-E7A6B926D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6F77B8-254F-EFB9-3E3F-58A0C8385A2D}"/>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30704673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6E059-EE64-C7E2-A2B1-6DDFBECED5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EC9AD3-1D0D-31CF-19B3-4042FFE31B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260154-FF7E-E911-8B6F-6ABEE478B748}"/>
              </a:ext>
            </a:extLst>
          </p:cNvPr>
          <p:cNvSpPr>
            <a:spLocks noGrp="1"/>
          </p:cNvSpPr>
          <p:nvPr>
            <p:ph type="dt" sz="half" idx="10"/>
          </p:nvPr>
        </p:nvSpPr>
        <p:spPr/>
        <p:txBody>
          <a:body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B6844E40-5C79-7CD2-12AF-35A0C96D2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A6821-0720-6756-3F8B-FA57BABB909A}"/>
              </a:ext>
            </a:extLst>
          </p:cNvPr>
          <p:cNvSpPr>
            <a:spLocks noGrp="1"/>
          </p:cNvSpPr>
          <p:nvPr>
            <p:ph type="sldNum" sz="quarter" idx="12"/>
          </p:nvPr>
        </p:nvSpPr>
        <p:spPr/>
        <p:txBody>
          <a:bodyPr/>
          <a:lstStyle/>
          <a:p>
            <a:fld id="{6877767D-749B-41B3-833D-0B1200E9D1D3}" type="slidenum">
              <a:rPr lang="en-US" smtClean="0"/>
              <a:t>‹#›</a:t>
            </a:fld>
            <a:endParaRPr lang="en-US"/>
          </a:p>
        </p:txBody>
      </p:sp>
    </p:spTree>
    <p:extLst>
      <p:ext uri="{BB962C8B-B14F-4D97-AF65-F5344CB8AC3E}">
        <p14:creationId xmlns:p14="http://schemas.microsoft.com/office/powerpoint/2010/main" val="20054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Date Placeholder 4"/>
          <p:cNvSpPr>
            <a:spLocks noGrp="1"/>
          </p:cNvSpPr>
          <p:nvPr>
            <p:ph type="dt" sz="half" idx="10"/>
          </p:nvPr>
        </p:nvSpPr>
        <p:spPr/>
        <p:txBody>
          <a:bodyPr/>
          <a:lstStyle/>
          <a:p>
            <a:fld id="{87DE6118-2437-4B30-8E3C-4D2BE6020583}" type="datetimeFigureOut">
              <a:rPr lang="en-US" dirty="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87DE6118-2437-4B30-8E3C-4D2BE6020583}" type="datetimeFigureOut">
              <a:rPr lang="en-US" dirty="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87DE6118-2437-4B30-8E3C-4D2BE6020583}" type="datetimeFigureOut">
              <a:rPr lang="en-US" dirty="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12/3/2025</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12/3/2025</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03/12/2025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A0802-3CB4-43D7-F11B-D099871C3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C90B6B-CF6E-6E8B-F05A-1B9A3065E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78DD7-C8CA-FF48-45E5-13C745D62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EC461A-C038-4831-9068-2BBC3FF8C2D4}" type="datetimeFigureOut">
              <a:rPr lang="en-US" smtClean="0"/>
              <a:t>12/3/2025</a:t>
            </a:fld>
            <a:endParaRPr lang="en-US"/>
          </a:p>
        </p:txBody>
      </p:sp>
      <p:sp>
        <p:nvSpPr>
          <p:cNvPr id="5" name="Footer Placeholder 4">
            <a:extLst>
              <a:ext uri="{FF2B5EF4-FFF2-40B4-BE49-F238E27FC236}">
                <a16:creationId xmlns:a16="http://schemas.microsoft.com/office/drawing/2014/main" id="{2226177D-DF6A-61C3-7849-ADEC93D0C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70093BE-3B2C-96F9-D455-79B1D1FA4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77767D-749B-41B3-833D-0B1200E9D1D3}" type="slidenum">
              <a:rPr lang="en-US" smtClean="0"/>
              <a:t>‹#›</a:t>
            </a:fld>
            <a:endParaRPr lang="en-US"/>
          </a:p>
        </p:txBody>
      </p:sp>
    </p:spTree>
    <p:extLst>
      <p:ext uri="{BB962C8B-B14F-4D97-AF65-F5344CB8AC3E}">
        <p14:creationId xmlns:p14="http://schemas.microsoft.com/office/powerpoint/2010/main" val="29730909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13.png"/><Relationship Id="rId5" Type="http://schemas.microsoft.com/office/2007/relationships/hdphoto" Target="../media/hdphoto8.wdp"/><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4.png"/><Relationship Id="rId4" Type="http://schemas.openxmlformats.org/officeDocument/2006/relationships/image" Target="../media/image33.jpeg"/><Relationship Id="rId9" Type="http://schemas.microsoft.com/office/2007/relationships/hdphoto" Target="../media/hdphoto12.wdp"/></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hdphoto" Target="../media/hdphoto1.wdp"/><Relationship Id="rId7" Type="http://schemas.openxmlformats.org/officeDocument/2006/relationships/image" Target="../media/image35.gif"/><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34.png"/><Relationship Id="rId4" Type="http://schemas.openxmlformats.org/officeDocument/2006/relationships/image" Target="../media/image33.jpeg"/><Relationship Id="rId9" Type="http://schemas.microsoft.com/office/2007/relationships/hdphoto" Target="../media/hdphoto12.wdp"/></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a:latin typeface="Arial Nova Cond" panose="020B0506020202020204" pitchFamily="34" charset="0"/>
              </a:rPr>
              <a:t>Unfolding the Divine Covenants: A Journey Through Scripture</a:t>
            </a:r>
            <a:endParaRPr lang="en-US" sz="2800" i="1" noProof="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4BCF3-08BC-8483-6A26-72DAC55B12CA}"/>
              </a:ext>
            </a:extLst>
          </p:cNvPr>
          <p:cNvSpPr>
            <a:spLocks noGrp="1"/>
          </p:cNvSpPr>
          <p:nvPr>
            <p:ph type="title"/>
          </p:nvPr>
        </p:nvSpPr>
        <p:spPr>
          <a:xfrm>
            <a:off x="559559" y="187656"/>
            <a:ext cx="10794242" cy="1325563"/>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Dispensational Beliefs</a:t>
            </a:r>
          </a:p>
        </p:txBody>
      </p:sp>
      <p:sp>
        <p:nvSpPr>
          <p:cNvPr id="3" name="Content Placeholder 2">
            <a:extLst>
              <a:ext uri="{FF2B5EF4-FFF2-40B4-BE49-F238E27FC236}">
                <a16:creationId xmlns:a16="http://schemas.microsoft.com/office/drawing/2014/main" id="{CABC86EA-80B0-6104-8B3E-69A6DE98B0DF}"/>
              </a:ext>
            </a:extLst>
          </p:cNvPr>
          <p:cNvSpPr>
            <a:spLocks noGrp="1"/>
          </p:cNvSpPr>
          <p:nvPr>
            <p:ph idx="1"/>
          </p:nvPr>
        </p:nvSpPr>
        <p:spPr>
          <a:xfrm>
            <a:off x="559559" y="1298219"/>
            <a:ext cx="11350387" cy="5465976"/>
          </a:xfrm>
        </p:spPr>
        <p:txBody>
          <a:bodyPr>
            <a:normAutofit/>
          </a:bodyPr>
          <a:lstStyle/>
          <a:p>
            <a:pPr>
              <a:spcBef>
                <a:spcPts val="600"/>
              </a:spcBef>
            </a:pP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It is a system of doctrine that uses a literal hermeneutics.</a:t>
            </a:r>
          </a:p>
          <a:p>
            <a:pPr>
              <a:spcBef>
                <a:spcPts val="600"/>
              </a:spcBef>
            </a:pP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It divides history into “</a:t>
            </a:r>
            <a:r>
              <a:rPr lang="en-US" sz="3000" b="1" dirty="0">
                <a:solidFill>
                  <a:schemeClr val="bg1"/>
                </a:solidFill>
                <a:effectLst>
                  <a:outerShdw blurRad="38100" dist="38100" dir="2700000" algn="tl">
                    <a:srgbClr val="000000">
                      <a:alpha val="43137"/>
                    </a:srgbClr>
                  </a:outerShdw>
                </a:effectLst>
                <a:latin typeface="Arial Nova Cond" panose="020B0506020202020204" pitchFamily="34" charset="0"/>
              </a:rPr>
              <a:t>Dispensations</a:t>
            </a: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 (usually seven), each with a different provision, most ending in judgment after the spiritual failure of the chosen to fulfil God’s will.</a:t>
            </a:r>
          </a:p>
          <a:p>
            <a:pPr>
              <a:spcBef>
                <a:spcPts val="600"/>
              </a:spcBef>
            </a:pP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It distinguishes sharply “Israel” (or “Kingdom”) from the “Church”, seen both as God’s people under different provisions and each with their respective promises.</a:t>
            </a:r>
          </a:p>
          <a:p>
            <a:pPr>
              <a:spcBef>
                <a:spcPts val="600"/>
              </a:spcBef>
            </a:pP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It understands the New Testament (present era) to be the time of the Church, which will end with the rapture of the church and a Great tribulation on earth.</a:t>
            </a:r>
          </a:p>
          <a:p>
            <a:pPr>
              <a:spcBef>
                <a:spcPts val="600"/>
              </a:spcBef>
            </a:pPr>
            <a:r>
              <a:rPr lang="en-US" sz="3000" dirty="0">
                <a:solidFill>
                  <a:schemeClr val="bg1"/>
                </a:solidFill>
                <a:effectLst>
                  <a:outerShdw blurRad="38100" dist="38100" dir="2700000" algn="tl">
                    <a:srgbClr val="000000">
                      <a:alpha val="43137"/>
                    </a:srgbClr>
                  </a:outerShdw>
                </a:effectLst>
                <a:latin typeface="Arial Nova Cond" panose="020B0506020202020204" pitchFamily="34" charset="0"/>
              </a:rPr>
              <a:t>After the Tribulation, Christ will return and establish a millennial Kingdom of Israel on earth.</a:t>
            </a:r>
          </a:p>
          <a:p>
            <a:endParaRPr lang="en-US" dirty="0">
              <a:latin typeface="Arial Nova Cond" panose="020B0506020202020204" pitchFamily="34" charset="0"/>
            </a:endParaRPr>
          </a:p>
        </p:txBody>
      </p:sp>
      <p:sp>
        <p:nvSpPr>
          <p:cNvPr id="4" name="Rectangle 3">
            <a:extLst>
              <a:ext uri="{FF2B5EF4-FFF2-40B4-BE49-F238E27FC236}">
                <a16:creationId xmlns:a16="http://schemas.microsoft.com/office/drawing/2014/main" id="{62139C41-54EA-C48B-0256-560F44F89E49}"/>
              </a:ext>
            </a:extLst>
          </p:cNvPr>
          <p:cNvSpPr/>
          <p:nvPr/>
        </p:nvSpPr>
        <p:spPr>
          <a:xfrm>
            <a:off x="282054" y="187656"/>
            <a:ext cx="11627892" cy="64826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63544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dispensationalism and is it Biblical?">
            <a:extLst>
              <a:ext uri="{FF2B5EF4-FFF2-40B4-BE49-F238E27FC236}">
                <a16:creationId xmlns:a16="http://schemas.microsoft.com/office/drawing/2014/main" id="{871E2D6F-7D62-10AC-6B6A-6D9BDDA40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5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spensationalism 101 — The Reformed Classicalist">
            <a:extLst>
              <a:ext uri="{FF2B5EF4-FFF2-40B4-BE49-F238E27FC236}">
                <a16:creationId xmlns:a16="http://schemas.microsoft.com/office/drawing/2014/main" id="{D2E0724E-F850-D489-A329-F62C2EEF3EB5}"/>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750888"/>
            <a:ext cx="12192000" cy="535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34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CD3646D-829A-D2A6-5C6E-9A69ED344B7B}"/>
              </a:ext>
            </a:extLst>
          </p:cNvPr>
          <p:cNvPicPr>
            <a:picLocks noChangeAspect="1"/>
          </p:cNvPicPr>
          <p:nvPr/>
        </p:nvPicPr>
        <p:blipFill>
          <a:blip r:embed="rId2">
            <a:alphaModFix amt="35000"/>
          </a:blip>
          <a:srcRect b="15730"/>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3F1F0DBE-CBB6-A8D5-B792-C6F0405249A2}"/>
              </a:ext>
            </a:extLst>
          </p:cNvPr>
          <p:cNvSpPr>
            <a:spLocks noGrp="1"/>
          </p:cNvSpPr>
          <p:nvPr>
            <p:ph type="title"/>
          </p:nvPr>
        </p:nvSpPr>
        <p:spPr>
          <a:xfrm>
            <a:off x="838200" y="365125"/>
            <a:ext cx="10515600" cy="1325563"/>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Israel</a:t>
            </a:r>
          </a:p>
        </p:txBody>
      </p:sp>
      <p:graphicFrame>
        <p:nvGraphicFramePr>
          <p:cNvPr id="10" name="Content Placeholder 2">
            <a:extLst>
              <a:ext uri="{FF2B5EF4-FFF2-40B4-BE49-F238E27FC236}">
                <a16:creationId xmlns:a16="http://schemas.microsoft.com/office/drawing/2014/main" id="{244B1E38-6E6C-421B-8F31-A81B601697E1}"/>
              </a:ext>
            </a:extLst>
          </p:cNvPr>
          <p:cNvGraphicFramePr>
            <a:graphicFrameLocks noGrp="1"/>
          </p:cNvGraphicFramePr>
          <p:nvPr>
            <p:ph idx="1"/>
            <p:extLst>
              <p:ext uri="{D42A27DB-BD31-4B8C-83A1-F6EECF244321}">
                <p14:modId xmlns:p14="http://schemas.microsoft.com/office/powerpoint/2010/main" val="5853549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952740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0EEF-A2E7-C376-EDCF-62BB68EB8081}"/>
              </a:ext>
            </a:extLst>
          </p:cNvPr>
          <p:cNvSpPr>
            <a:spLocks noGrp="1"/>
          </p:cNvSpPr>
          <p:nvPr>
            <p:ph type="title"/>
          </p:nvPr>
        </p:nvSpPr>
        <p:spPr>
          <a:xfrm>
            <a:off x="372980" y="605960"/>
            <a:ext cx="11361389" cy="1573460"/>
          </a:xfrm>
        </p:spPr>
        <p:txBody>
          <a:bodyPr>
            <a:no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Dispensationalist Millennial Kingdom</a:t>
            </a:r>
          </a:p>
        </p:txBody>
      </p:sp>
      <p:sp>
        <p:nvSpPr>
          <p:cNvPr id="3" name="Retângulo 45">
            <a:extLst>
              <a:ext uri="{FF2B5EF4-FFF2-40B4-BE49-F238E27FC236}">
                <a16:creationId xmlns:a16="http://schemas.microsoft.com/office/drawing/2014/main" id="{D55F97CD-0100-33AF-3F3D-A592855A22E7}"/>
              </a:ext>
            </a:extLst>
          </p:cNvPr>
          <p:cNvSpPr/>
          <p:nvPr/>
        </p:nvSpPr>
        <p:spPr>
          <a:xfrm>
            <a:off x="9373523" y="4658583"/>
            <a:ext cx="826864" cy="144423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4" name="Seta: Pentágono 8">
            <a:extLst>
              <a:ext uri="{FF2B5EF4-FFF2-40B4-BE49-F238E27FC236}">
                <a16:creationId xmlns:a16="http://schemas.microsoft.com/office/drawing/2014/main" id="{6297A473-7DD7-F9FD-BA45-0E0AC778FCA7}"/>
              </a:ext>
            </a:extLst>
          </p:cNvPr>
          <p:cNvSpPr/>
          <p:nvPr/>
        </p:nvSpPr>
        <p:spPr>
          <a:xfrm>
            <a:off x="10375964" y="4049403"/>
            <a:ext cx="1702330" cy="1099830"/>
          </a:xfrm>
          <a:prstGeom prst="homePlate">
            <a:avLst>
              <a:gd name="adj" fmla="val 46338"/>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cxnSp>
        <p:nvCxnSpPr>
          <p:cNvPr id="7" name="Conector reto 9">
            <a:extLst>
              <a:ext uri="{FF2B5EF4-FFF2-40B4-BE49-F238E27FC236}">
                <a16:creationId xmlns:a16="http://schemas.microsoft.com/office/drawing/2014/main" id="{C2268EE8-C7D7-0CB4-E2A7-94682447BFAD}"/>
              </a:ext>
            </a:extLst>
          </p:cNvPr>
          <p:cNvCxnSpPr/>
          <p:nvPr/>
        </p:nvCxnSpPr>
        <p:spPr>
          <a:xfrm rot="5400000">
            <a:off x="1293604" y="6039042"/>
            <a:ext cx="288032" cy="0"/>
          </a:xfrm>
          <a:prstGeom prst="line">
            <a:avLst/>
          </a:prstGeom>
        </p:spPr>
        <p:style>
          <a:lnRef idx="3">
            <a:schemeClr val="dk1"/>
          </a:lnRef>
          <a:fillRef idx="0">
            <a:schemeClr val="dk1"/>
          </a:fillRef>
          <a:effectRef idx="2">
            <a:schemeClr val="dk1"/>
          </a:effectRef>
          <a:fontRef idx="minor">
            <a:schemeClr val="tx1"/>
          </a:fontRef>
        </p:style>
      </p:cxnSp>
      <p:pic>
        <p:nvPicPr>
          <p:cNvPr id="11" name="Imagem 13" descr="cruz.jpg">
            <a:extLst>
              <a:ext uri="{FF2B5EF4-FFF2-40B4-BE49-F238E27FC236}">
                <a16:creationId xmlns:a16="http://schemas.microsoft.com/office/drawing/2014/main" id="{63FF5B32-9B7A-104A-C47F-A8F27C61AA28}"/>
              </a:ext>
            </a:extLst>
          </p:cNvPr>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Lst>
          </a:blip>
          <a:stretch>
            <a:fillRect/>
          </a:stretch>
        </p:blipFill>
        <p:spPr>
          <a:xfrm>
            <a:off x="1100080" y="4986781"/>
            <a:ext cx="733546" cy="862595"/>
          </a:xfrm>
          <a:prstGeom prst="rect">
            <a:avLst/>
          </a:prstGeom>
        </p:spPr>
      </p:pic>
      <p:sp>
        <p:nvSpPr>
          <p:cNvPr id="14" name="CaixaDeTexto 21">
            <a:extLst>
              <a:ext uri="{FF2B5EF4-FFF2-40B4-BE49-F238E27FC236}">
                <a16:creationId xmlns:a16="http://schemas.microsoft.com/office/drawing/2014/main" id="{7EBC7EDC-6B7B-D931-693F-A87E48846108}"/>
              </a:ext>
            </a:extLst>
          </p:cNvPr>
          <p:cNvSpPr txBox="1"/>
          <p:nvPr/>
        </p:nvSpPr>
        <p:spPr>
          <a:xfrm>
            <a:off x="10351365" y="4157685"/>
            <a:ext cx="1383004" cy="830997"/>
          </a:xfrm>
          <a:prstGeom prst="rect">
            <a:avLst/>
          </a:prstGeom>
          <a:noFill/>
        </p:spPr>
        <p:txBody>
          <a:bodyPr wrap="square" rtlCol="0">
            <a:spAutoFit/>
          </a:bodyPr>
          <a:lstStyle/>
          <a:p>
            <a:pPr algn="ctr"/>
            <a:r>
              <a:rPr lang="en-US"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ras Bold ITC" panose="020B0907030504020204" pitchFamily="34" charset="0"/>
              </a:rPr>
              <a:t>New Heaven and Earth</a:t>
            </a:r>
            <a:endParaRPr lang="pt-BR"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ras Bold ITC" panose="020B0907030504020204" pitchFamily="34" charset="0"/>
            </a:endParaRPr>
          </a:p>
        </p:txBody>
      </p:sp>
      <p:sp>
        <p:nvSpPr>
          <p:cNvPr id="20" name="CaixaDeTexto 42">
            <a:extLst>
              <a:ext uri="{FF2B5EF4-FFF2-40B4-BE49-F238E27FC236}">
                <a16:creationId xmlns:a16="http://schemas.microsoft.com/office/drawing/2014/main" id="{CA0AC35E-F254-CC63-C657-989FCC2C90A3}"/>
              </a:ext>
            </a:extLst>
          </p:cNvPr>
          <p:cNvSpPr txBox="1"/>
          <p:nvPr/>
        </p:nvSpPr>
        <p:spPr>
          <a:xfrm>
            <a:off x="9350702" y="4691646"/>
            <a:ext cx="988364" cy="323165"/>
          </a:xfrm>
          <a:prstGeom prst="rect">
            <a:avLst/>
          </a:prstGeom>
          <a:noFill/>
        </p:spPr>
        <p:txBody>
          <a:bodyPr wrap="square" rtlCol="0">
            <a:spAutoFit/>
          </a:bodyPr>
          <a:lstStyle/>
          <a:p>
            <a:r>
              <a:rPr lang="en-US" sz="1500" b="1" noProof="0" dirty="0">
                <a:solidFill>
                  <a:schemeClr val="accent6">
                    <a:lumMod val="50000"/>
                  </a:schemeClr>
                </a:solidFill>
                <a:effectLst>
                  <a:outerShdw blurRad="38100" dist="38100" dir="2700000" algn="tl">
                    <a:srgbClr val="000000">
                      <a:alpha val="43137"/>
                    </a:srgbClr>
                  </a:outerShdw>
                </a:effectLst>
              </a:rPr>
              <a:t>Rebellion</a:t>
            </a:r>
          </a:p>
        </p:txBody>
      </p:sp>
      <p:pic>
        <p:nvPicPr>
          <p:cNvPr id="22" name="Imagem 54" descr="Para la localización y acceso a la información utilizaron las bases ...">
            <a:extLst>
              <a:ext uri="{FF2B5EF4-FFF2-40B4-BE49-F238E27FC236}">
                <a16:creationId xmlns:a16="http://schemas.microsoft.com/office/drawing/2014/main" id="{599DC3A3-35F4-629C-3614-04FA189B167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3000" b="75000" l="41026" r="61538"/>
                    </a14:imgEffect>
                  </a14:imgLayer>
                </a14:imgProps>
              </a:ext>
              <a:ext uri="{28A0092B-C50C-407E-A947-70E740481C1C}">
                <a14:useLocalDpi xmlns:a14="http://schemas.microsoft.com/office/drawing/2010/main" val="0"/>
              </a:ext>
            </a:extLst>
          </a:blip>
          <a:srcRect l="40878" t="21659" r="38116" b="24423"/>
          <a:stretch/>
        </p:blipFill>
        <p:spPr>
          <a:xfrm>
            <a:off x="2213748" y="5556424"/>
            <a:ext cx="253208" cy="588157"/>
          </a:xfrm>
          <a:prstGeom prst="rect">
            <a:avLst/>
          </a:prstGeom>
          <a:effectLst>
            <a:glow rad="63500">
              <a:schemeClr val="accent5">
                <a:satMod val="175000"/>
                <a:alpha val="40000"/>
              </a:schemeClr>
            </a:glow>
          </a:effectLst>
        </p:spPr>
      </p:pic>
      <p:pic>
        <p:nvPicPr>
          <p:cNvPr id="23" name="Imagem 24" descr="Dragão.gif">
            <a:extLst>
              <a:ext uri="{FF2B5EF4-FFF2-40B4-BE49-F238E27FC236}">
                <a16:creationId xmlns:a16="http://schemas.microsoft.com/office/drawing/2014/main" id="{6AEBB253-EA42-7BBF-114F-9901F9F19CBB}"/>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99452"/>
                    </a14:imgEffect>
                  </a14:imgLayer>
                </a14:imgProps>
              </a:ext>
            </a:extLst>
          </a:blip>
          <a:stretch>
            <a:fillRect/>
          </a:stretch>
        </p:blipFill>
        <p:spPr>
          <a:xfrm>
            <a:off x="9401462" y="5054697"/>
            <a:ext cx="795624" cy="640858"/>
          </a:xfrm>
          <a:prstGeom prst="rect">
            <a:avLst/>
          </a:prstGeom>
        </p:spPr>
      </p:pic>
      <p:sp>
        <p:nvSpPr>
          <p:cNvPr id="26" name="Seta: Pentágono 74">
            <a:extLst>
              <a:ext uri="{FF2B5EF4-FFF2-40B4-BE49-F238E27FC236}">
                <a16:creationId xmlns:a16="http://schemas.microsoft.com/office/drawing/2014/main" id="{86A0F469-8976-94FD-0869-334C1559298A}"/>
              </a:ext>
            </a:extLst>
          </p:cNvPr>
          <p:cNvSpPr/>
          <p:nvPr/>
        </p:nvSpPr>
        <p:spPr>
          <a:xfrm>
            <a:off x="10375964" y="5147577"/>
            <a:ext cx="1677138" cy="968973"/>
          </a:xfrm>
          <a:prstGeom prst="homePlat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27" name="CaixaDeTexto 75">
            <a:extLst>
              <a:ext uri="{FF2B5EF4-FFF2-40B4-BE49-F238E27FC236}">
                <a16:creationId xmlns:a16="http://schemas.microsoft.com/office/drawing/2014/main" id="{B664A05D-122E-8BE4-4316-279DAF2EB8BB}"/>
              </a:ext>
            </a:extLst>
          </p:cNvPr>
          <p:cNvSpPr txBox="1"/>
          <p:nvPr/>
        </p:nvSpPr>
        <p:spPr>
          <a:xfrm>
            <a:off x="10415186" y="5351581"/>
            <a:ext cx="1041188" cy="584775"/>
          </a:xfrm>
          <a:prstGeom prst="rect">
            <a:avLst/>
          </a:prstGeom>
          <a:noFill/>
        </p:spPr>
        <p:txBody>
          <a:bodyPr wrap="square" rtlCol="0">
            <a:spAutoFit/>
          </a:bodyPr>
          <a:lstStyle/>
          <a:p>
            <a:pPr algn="ctr"/>
            <a:r>
              <a:rPr lang="en-US" sz="1600" dirty="0">
                <a:ln w="0">
                  <a:solidFill>
                    <a:schemeClr val="bg1">
                      <a:lumMod val="85000"/>
                    </a:schemeClr>
                  </a:solidFill>
                </a:ln>
                <a:gradFill>
                  <a:gsLst>
                    <a:gs pos="21000">
                      <a:srgbClr val="53575C"/>
                    </a:gs>
                    <a:gs pos="88000">
                      <a:srgbClr val="C5C7CA"/>
                    </a:gs>
                  </a:gsLst>
                  <a:lin ang="5400000"/>
                </a:gradFill>
                <a:latin typeface="Eras Bold ITC" panose="020B0907030504020204" pitchFamily="34" charset="0"/>
              </a:rPr>
              <a:t>Lake of Fire</a:t>
            </a:r>
            <a:endParaRPr lang="pt-BR" sz="1600" dirty="0">
              <a:ln w="0">
                <a:solidFill>
                  <a:schemeClr val="bg1">
                    <a:lumMod val="85000"/>
                  </a:schemeClr>
                </a:solidFill>
              </a:ln>
              <a:gradFill>
                <a:gsLst>
                  <a:gs pos="21000">
                    <a:srgbClr val="53575C"/>
                  </a:gs>
                  <a:gs pos="88000">
                    <a:srgbClr val="C5C7CA"/>
                  </a:gs>
                </a:gsLst>
                <a:lin ang="5400000"/>
              </a:gradFill>
              <a:latin typeface="Eras Bold ITC" panose="020B0907030504020204" pitchFamily="34" charset="0"/>
            </a:endParaRPr>
          </a:p>
        </p:txBody>
      </p:sp>
      <p:sp>
        <p:nvSpPr>
          <p:cNvPr id="29" name="Arrow: Up 28">
            <a:extLst>
              <a:ext uri="{FF2B5EF4-FFF2-40B4-BE49-F238E27FC236}">
                <a16:creationId xmlns:a16="http://schemas.microsoft.com/office/drawing/2014/main" id="{96494658-F763-BCC1-B59E-B9CA6EEC2F9C}"/>
              </a:ext>
            </a:extLst>
          </p:cNvPr>
          <p:cNvSpPr/>
          <p:nvPr/>
        </p:nvSpPr>
        <p:spPr>
          <a:xfrm>
            <a:off x="2965948" y="2751295"/>
            <a:ext cx="968564" cy="3354979"/>
          </a:xfrm>
          <a:prstGeom prst="upArrow">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r>
              <a:rPr lang="en-US" sz="2800" b="1" dirty="0">
                <a:effectLst>
                  <a:outerShdw blurRad="38100" dist="38100" dir="2700000" algn="tl">
                    <a:srgbClr val="000000">
                      <a:alpha val="43137"/>
                    </a:srgbClr>
                  </a:outerShdw>
                </a:effectLst>
                <a:latin typeface="Arial Nova Cond Light" panose="020B0306020202020204" pitchFamily="34" charset="0"/>
              </a:rPr>
              <a:t>Rapture of the church</a:t>
            </a:r>
          </a:p>
        </p:txBody>
      </p:sp>
      <p:sp>
        <p:nvSpPr>
          <p:cNvPr id="31" name="Rectangle 30">
            <a:extLst>
              <a:ext uri="{FF2B5EF4-FFF2-40B4-BE49-F238E27FC236}">
                <a16:creationId xmlns:a16="http://schemas.microsoft.com/office/drawing/2014/main" id="{75E9EE4C-A628-6F59-E666-66461C7EA0CD}"/>
              </a:ext>
            </a:extLst>
          </p:cNvPr>
          <p:cNvSpPr/>
          <p:nvPr/>
        </p:nvSpPr>
        <p:spPr>
          <a:xfrm>
            <a:off x="3702540" y="5522491"/>
            <a:ext cx="893605" cy="58815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2000" b="1" dirty="0"/>
              <a:t>Great </a:t>
            </a:r>
            <a:r>
              <a:rPr lang="en-US" sz="1200" b="1" dirty="0"/>
              <a:t>Tribulation</a:t>
            </a:r>
          </a:p>
        </p:txBody>
      </p:sp>
      <p:sp>
        <p:nvSpPr>
          <p:cNvPr id="32" name="Arrow: Down 31">
            <a:extLst>
              <a:ext uri="{FF2B5EF4-FFF2-40B4-BE49-F238E27FC236}">
                <a16:creationId xmlns:a16="http://schemas.microsoft.com/office/drawing/2014/main" id="{245E51EB-913A-37D2-C129-1200AE6746AE}"/>
              </a:ext>
            </a:extLst>
          </p:cNvPr>
          <p:cNvSpPr/>
          <p:nvPr/>
        </p:nvSpPr>
        <p:spPr>
          <a:xfrm>
            <a:off x="4137499" y="2934892"/>
            <a:ext cx="893605" cy="2588682"/>
          </a:xfrm>
          <a:prstGeom prst="downArrow">
            <a:avLst>
              <a:gd name="adj1" fmla="val 78433"/>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lnSpc>
                <a:spcPct val="70000"/>
              </a:lnSpc>
            </a:pPr>
            <a:r>
              <a:rPr lang="en-US" sz="1700" dirty="0">
                <a:effectLst>
                  <a:outerShdw blurRad="38100" dist="38100" dir="2700000" algn="tl">
                    <a:srgbClr val="000000">
                      <a:alpha val="43137"/>
                    </a:srgbClr>
                  </a:outerShdw>
                </a:effectLst>
              </a:rPr>
              <a:t>Christ returns and defeats the Anti-Christ in the Battle of</a:t>
            </a:r>
          </a:p>
        </p:txBody>
      </p:sp>
      <p:sp>
        <p:nvSpPr>
          <p:cNvPr id="33" name="Rectangle 32">
            <a:extLst>
              <a:ext uri="{FF2B5EF4-FFF2-40B4-BE49-F238E27FC236}">
                <a16:creationId xmlns:a16="http://schemas.microsoft.com/office/drawing/2014/main" id="{29227391-3FE1-CE64-8766-EF643D30CFA7}"/>
              </a:ext>
            </a:extLst>
          </p:cNvPr>
          <p:cNvSpPr/>
          <p:nvPr/>
        </p:nvSpPr>
        <p:spPr>
          <a:xfrm>
            <a:off x="10197639" y="3026597"/>
            <a:ext cx="183655" cy="3084051"/>
          </a:xfrm>
          <a:prstGeom prst="rect">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212EA21B-12E0-E7D9-DAFA-68C34EF1992F}"/>
              </a:ext>
            </a:extLst>
          </p:cNvPr>
          <p:cNvSpPr txBox="1"/>
          <p:nvPr/>
        </p:nvSpPr>
        <p:spPr>
          <a:xfrm>
            <a:off x="9309547" y="2397881"/>
            <a:ext cx="1878755" cy="646331"/>
          </a:xfrm>
          <a:prstGeom prst="rect">
            <a:avLst/>
          </a:prstGeom>
          <a:noFill/>
        </p:spPr>
        <p:txBody>
          <a:bodyPr wrap="square" rtlCol="0">
            <a:spAutoFit/>
          </a:bodyPr>
          <a:lstStyle/>
          <a:p>
            <a:pPr algn="ctr"/>
            <a:r>
              <a:rPr lang="en-US" b="1" dirty="0">
                <a:latin typeface="Arial Nova Cond Light" panose="020B0306020202020204" pitchFamily="34" charset="0"/>
              </a:rPr>
              <a:t>Defeat of Satan and Final Judgment</a:t>
            </a:r>
          </a:p>
        </p:txBody>
      </p:sp>
      <p:sp>
        <p:nvSpPr>
          <p:cNvPr id="35" name="Rectangle 34">
            <a:extLst>
              <a:ext uri="{FF2B5EF4-FFF2-40B4-BE49-F238E27FC236}">
                <a16:creationId xmlns:a16="http://schemas.microsoft.com/office/drawing/2014/main" id="{C7B45AAA-8726-770E-B6B0-D9E46520D0E9}"/>
              </a:ext>
            </a:extLst>
          </p:cNvPr>
          <p:cNvSpPr/>
          <p:nvPr/>
        </p:nvSpPr>
        <p:spPr>
          <a:xfrm>
            <a:off x="4596145" y="5523574"/>
            <a:ext cx="4780125" cy="579248"/>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200" b="1" dirty="0">
                <a:ln w="0"/>
                <a:solidFill>
                  <a:schemeClr val="tx1"/>
                </a:solidFill>
                <a:effectLst>
                  <a:outerShdw blurRad="38100" dist="19050" dir="2700000" algn="tl" rotWithShape="0">
                    <a:schemeClr val="dk1">
                      <a:alpha val="40000"/>
                    </a:schemeClr>
                  </a:outerShdw>
                </a:effectLst>
                <a:latin typeface="Arial Nova Cond" panose="020B0506020202020204" pitchFamily="34" charset="0"/>
              </a:rPr>
              <a:t>Christ’s Millennial Kingdom on Earth</a:t>
            </a:r>
          </a:p>
        </p:txBody>
      </p:sp>
      <p:sp>
        <p:nvSpPr>
          <p:cNvPr id="37" name="TextBox 36">
            <a:extLst>
              <a:ext uri="{FF2B5EF4-FFF2-40B4-BE49-F238E27FC236}">
                <a16:creationId xmlns:a16="http://schemas.microsoft.com/office/drawing/2014/main" id="{996CA6D8-2183-DFCB-72EF-A2800A1F52AE}"/>
              </a:ext>
            </a:extLst>
          </p:cNvPr>
          <p:cNvSpPr txBox="1"/>
          <p:nvPr/>
        </p:nvSpPr>
        <p:spPr>
          <a:xfrm>
            <a:off x="3450230" y="2311642"/>
            <a:ext cx="1179177" cy="646331"/>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Church in Heaven</a:t>
            </a:r>
          </a:p>
        </p:txBody>
      </p:sp>
      <p:cxnSp>
        <p:nvCxnSpPr>
          <p:cNvPr id="5" name="Conector de seta reta 5">
            <a:extLst>
              <a:ext uri="{FF2B5EF4-FFF2-40B4-BE49-F238E27FC236}">
                <a16:creationId xmlns:a16="http://schemas.microsoft.com/office/drawing/2014/main" id="{CBF25577-58F8-ECFE-DA46-FAE835A257EB}"/>
              </a:ext>
            </a:extLst>
          </p:cNvPr>
          <p:cNvCxnSpPr>
            <a:cxnSpLocks/>
          </p:cNvCxnSpPr>
          <p:nvPr/>
        </p:nvCxnSpPr>
        <p:spPr>
          <a:xfrm flipV="1">
            <a:off x="0" y="6135885"/>
            <a:ext cx="10396538" cy="33445"/>
          </a:xfrm>
          <a:prstGeom prst="straightConnector1">
            <a:avLst/>
          </a:prstGeom>
          <a:ln w="76200">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532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BC38BF3F-D3EC-9DAE-DC07-68EA0394FA9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710A979-8322-92E5-2026-9049E4D2B2A9}"/>
              </a:ext>
            </a:extLst>
          </p:cNvPr>
          <p:cNvCxnSpPr/>
          <p:nvPr/>
        </p:nvCxnSpPr>
        <p:spPr>
          <a:xfrm>
            <a:off x="298620" y="3764046"/>
            <a:ext cx="11893380" cy="0"/>
          </a:xfrm>
          <a:prstGeom prst="line">
            <a:avLst/>
          </a:prstGeom>
          <a:ln w="82550" cmpd="sng">
            <a:tailEnd type="stealt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97994779-DD46-10E2-3A95-0BBD00EBF8DF}"/>
              </a:ext>
            </a:extLst>
          </p:cNvPr>
          <p:cNvSpPr txBox="1"/>
          <p:nvPr/>
        </p:nvSpPr>
        <p:spPr>
          <a:xfrm>
            <a:off x="4664819" y="2785397"/>
            <a:ext cx="1831401" cy="8925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Great Tribulation</a:t>
            </a:r>
          </a:p>
        </p:txBody>
      </p:sp>
      <p:sp>
        <p:nvSpPr>
          <p:cNvPr id="7" name="TextBox 6">
            <a:extLst>
              <a:ext uri="{FF2B5EF4-FFF2-40B4-BE49-F238E27FC236}">
                <a16:creationId xmlns:a16="http://schemas.microsoft.com/office/drawing/2014/main" id="{0FA797F8-ECF7-EAC5-12DB-4139CE00C466}"/>
              </a:ext>
            </a:extLst>
          </p:cNvPr>
          <p:cNvSpPr txBox="1"/>
          <p:nvPr/>
        </p:nvSpPr>
        <p:spPr>
          <a:xfrm>
            <a:off x="957648" y="317868"/>
            <a:ext cx="983185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Comparison of Millennial Views</a:t>
            </a:r>
            <a:endParaRPr kumimoji="0" lang="en-US" sz="5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endParaRPr>
          </a:p>
        </p:txBody>
      </p:sp>
      <p:sp>
        <p:nvSpPr>
          <p:cNvPr id="8" name="Arrow: Up 7">
            <a:extLst>
              <a:ext uri="{FF2B5EF4-FFF2-40B4-BE49-F238E27FC236}">
                <a16:creationId xmlns:a16="http://schemas.microsoft.com/office/drawing/2014/main" id="{5FB460FF-99E0-782F-FAD8-A0C3D8EFE27B}"/>
              </a:ext>
            </a:extLst>
          </p:cNvPr>
          <p:cNvSpPr/>
          <p:nvPr/>
        </p:nvSpPr>
        <p:spPr>
          <a:xfrm>
            <a:off x="4219975" y="2179876"/>
            <a:ext cx="444844" cy="153389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Premium Vector | Man walking sketch or continuous line art illustration">
            <a:extLst>
              <a:ext uri="{FF2B5EF4-FFF2-40B4-BE49-F238E27FC236}">
                <a16:creationId xmlns:a16="http://schemas.microsoft.com/office/drawing/2014/main" id="{35AC051C-6402-ADBA-3D8A-DA24BE89681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188" b="75500" l="21550" r="38000">
                        <a14:foregroundMark x1="30050" y1="30625" x2="25650" y2="38313"/>
                        <a14:foregroundMark x1="25650" y1="38313" x2="23450" y2="46625"/>
                        <a14:foregroundMark x1="23450" y1="46625" x2="23550" y2="55688"/>
                        <a14:foregroundMark x1="23550" y1="55688" x2="26450" y2="46875"/>
                        <a14:foregroundMark x1="26450" y1="46875" x2="25550" y2="62187"/>
                        <a14:foregroundMark x1="25550" y1="62187" x2="22300" y2="72125"/>
                        <a14:foregroundMark x1="22300" y1="72125" x2="24150" y2="75500"/>
                        <a14:foregroundMark x1="28450" y1="51375" x2="31300" y2="72063"/>
                        <a14:foregroundMark x1="31300" y1="72063" x2="35550" y2="75125"/>
                        <a14:foregroundMark x1="28350" y1="29750" x2="29900" y2="30813"/>
                        <a14:foregroundMark x1="29050" y1="38188" x2="30850" y2="50438"/>
                        <a14:foregroundMark x1="30850" y1="50438" x2="30500" y2="52438"/>
                        <a14:foregroundMark x1="30900" y1="43938" x2="36700" y2="47375"/>
                        <a14:foregroundMark x1="36700" y1="47375" x2="31650" y2="43438"/>
                        <a14:foregroundMark x1="35550" y1="48125" x2="37700" y2="49188"/>
                        <a14:foregroundMark x1="28850" y1="28188" x2="26650" y2="32563"/>
                      </a14:backgroundRemoval>
                    </a14:imgEffect>
                  </a14:imgLayer>
                </a14:imgProps>
              </a:ext>
              <a:ext uri="{28A0092B-C50C-407E-A947-70E740481C1C}">
                <a14:useLocalDpi xmlns:a14="http://schemas.microsoft.com/office/drawing/2010/main" val="0"/>
              </a:ext>
            </a:extLst>
          </a:blip>
          <a:srcRect l="19538" t="26126" r="59850" b="21442"/>
          <a:stretch/>
        </p:blipFill>
        <p:spPr bwMode="auto">
          <a:xfrm>
            <a:off x="2525439" y="1955771"/>
            <a:ext cx="537885" cy="1094574"/>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Down 10">
            <a:extLst>
              <a:ext uri="{FF2B5EF4-FFF2-40B4-BE49-F238E27FC236}">
                <a16:creationId xmlns:a16="http://schemas.microsoft.com/office/drawing/2014/main" id="{E6AE28CA-00F3-D360-73B7-F8D5074B27C0}"/>
              </a:ext>
            </a:extLst>
          </p:cNvPr>
          <p:cNvSpPr/>
          <p:nvPr/>
        </p:nvSpPr>
        <p:spPr>
          <a:xfrm>
            <a:off x="6553283" y="2274471"/>
            <a:ext cx="387781" cy="139265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74BDDF05-D3B7-3CDD-F897-C4CBCF9D83EC}"/>
              </a:ext>
            </a:extLst>
          </p:cNvPr>
          <p:cNvSpPr txBox="1"/>
          <p:nvPr/>
        </p:nvSpPr>
        <p:spPr>
          <a:xfrm>
            <a:off x="3688258" y="1446850"/>
            <a:ext cx="161705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Rapture of the Church</a:t>
            </a:r>
          </a:p>
        </p:txBody>
      </p:sp>
      <p:sp>
        <p:nvSpPr>
          <p:cNvPr id="13" name="TextBox 12">
            <a:extLst>
              <a:ext uri="{FF2B5EF4-FFF2-40B4-BE49-F238E27FC236}">
                <a16:creationId xmlns:a16="http://schemas.microsoft.com/office/drawing/2014/main" id="{19FE5A92-8ED0-3FCC-A8DF-F57EF5335420}"/>
              </a:ext>
            </a:extLst>
          </p:cNvPr>
          <p:cNvSpPr txBox="1"/>
          <p:nvPr/>
        </p:nvSpPr>
        <p:spPr>
          <a:xfrm>
            <a:off x="6139938" y="1571244"/>
            <a:ext cx="1200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Christ’s Return</a:t>
            </a:r>
          </a:p>
        </p:txBody>
      </p:sp>
      <p:sp>
        <p:nvSpPr>
          <p:cNvPr id="2" name="TextBox 1">
            <a:extLst>
              <a:ext uri="{FF2B5EF4-FFF2-40B4-BE49-F238E27FC236}">
                <a16:creationId xmlns:a16="http://schemas.microsoft.com/office/drawing/2014/main" id="{9CDAE05D-7066-687F-F10C-D88690B940B2}"/>
              </a:ext>
            </a:extLst>
          </p:cNvPr>
          <p:cNvSpPr txBox="1"/>
          <p:nvPr/>
        </p:nvSpPr>
        <p:spPr>
          <a:xfrm>
            <a:off x="7006375" y="2831560"/>
            <a:ext cx="3152872" cy="83099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n-ea"/>
                <a:cs typeface="+mn-cs"/>
              </a:rPr>
              <a:t>Millennial Kingdom</a:t>
            </a:r>
          </a:p>
        </p:txBody>
      </p:sp>
      <p:cxnSp>
        <p:nvCxnSpPr>
          <p:cNvPr id="24" name="Straight Connector 23">
            <a:extLst>
              <a:ext uri="{FF2B5EF4-FFF2-40B4-BE49-F238E27FC236}">
                <a16:creationId xmlns:a16="http://schemas.microsoft.com/office/drawing/2014/main" id="{5F91B6C9-2CA8-E204-22FB-D34EC5BBE055}"/>
              </a:ext>
            </a:extLst>
          </p:cNvPr>
          <p:cNvCxnSpPr>
            <a:cxnSpLocks/>
          </p:cNvCxnSpPr>
          <p:nvPr/>
        </p:nvCxnSpPr>
        <p:spPr>
          <a:xfrm flipV="1">
            <a:off x="256846" y="6308422"/>
            <a:ext cx="11935154" cy="57820"/>
          </a:xfrm>
          <a:prstGeom prst="line">
            <a:avLst/>
          </a:prstGeom>
          <a:ln w="82550" cmpd="sng">
            <a:tailEnd type="stealth"/>
          </a:ln>
        </p:spPr>
        <p:style>
          <a:lnRef idx="2">
            <a:schemeClr val="accent1"/>
          </a:lnRef>
          <a:fillRef idx="0">
            <a:schemeClr val="accent1"/>
          </a:fillRef>
          <a:effectRef idx="1">
            <a:schemeClr val="accent1"/>
          </a:effectRef>
          <a:fontRef idx="minor">
            <a:schemeClr val="tx1"/>
          </a:fontRef>
        </p:style>
      </p:cxnSp>
      <p:sp>
        <p:nvSpPr>
          <p:cNvPr id="26" name="Arrow: Up 25">
            <a:extLst>
              <a:ext uri="{FF2B5EF4-FFF2-40B4-BE49-F238E27FC236}">
                <a16:creationId xmlns:a16="http://schemas.microsoft.com/office/drawing/2014/main" id="{C040D21B-D404-4A1D-15D5-9A4F47C18379}"/>
              </a:ext>
            </a:extLst>
          </p:cNvPr>
          <p:cNvSpPr/>
          <p:nvPr/>
        </p:nvSpPr>
        <p:spPr>
          <a:xfrm>
            <a:off x="6096000" y="4882292"/>
            <a:ext cx="704677" cy="136923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8" name="Arrow: Down 27">
            <a:extLst>
              <a:ext uri="{FF2B5EF4-FFF2-40B4-BE49-F238E27FC236}">
                <a16:creationId xmlns:a16="http://schemas.microsoft.com/office/drawing/2014/main" id="{6CB32AA5-1761-F982-5585-0D3CC13117BC}"/>
              </a:ext>
            </a:extLst>
          </p:cNvPr>
          <p:cNvSpPr/>
          <p:nvPr/>
        </p:nvSpPr>
        <p:spPr>
          <a:xfrm>
            <a:off x="5848263" y="4134878"/>
            <a:ext cx="1200150" cy="649904"/>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0" name="TextBox 29">
            <a:extLst>
              <a:ext uri="{FF2B5EF4-FFF2-40B4-BE49-F238E27FC236}">
                <a16:creationId xmlns:a16="http://schemas.microsoft.com/office/drawing/2014/main" id="{B6B2FAF9-E466-62BE-D895-3A42914CAEE0}"/>
              </a:ext>
            </a:extLst>
          </p:cNvPr>
          <p:cNvSpPr txBox="1"/>
          <p:nvPr/>
        </p:nvSpPr>
        <p:spPr>
          <a:xfrm>
            <a:off x="5848263" y="4010475"/>
            <a:ext cx="1200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Christ’s Return</a:t>
            </a:r>
          </a:p>
        </p:txBody>
      </p:sp>
      <p:pic>
        <p:nvPicPr>
          <p:cNvPr id="33" name="Picture 2" descr="Premium Vector | Man walking sketch or continuous line art illustration">
            <a:extLst>
              <a:ext uri="{FF2B5EF4-FFF2-40B4-BE49-F238E27FC236}">
                <a16:creationId xmlns:a16="http://schemas.microsoft.com/office/drawing/2014/main" id="{A993323D-FA0A-2E7B-67DF-5B82C9322AF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188" b="75500" l="21550" r="38000">
                        <a14:foregroundMark x1="30050" y1="30625" x2="25650" y2="38313"/>
                        <a14:foregroundMark x1="25650" y1="38313" x2="23450" y2="46625"/>
                        <a14:foregroundMark x1="23450" y1="46625" x2="23550" y2="55688"/>
                        <a14:foregroundMark x1="23550" y1="55688" x2="26450" y2="46875"/>
                        <a14:foregroundMark x1="26450" y1="46875" x2="25550" y2="62187"/>
                        <a14:foregroundMark x1="25550" y1="62187" x2="22300" y2="72125"/>
                        <a14:foregroundMark x1="22300" y1="72125" x2="24150" y2="75500"/>
                        <a14:foregroundMark x1="28450" y1="51375" x2="31300" y2="72063"/>
                        <a14:foregroundMark x1="31300" y1="72063" x2="35550" y2="75125"/>
                        <a14:foregroundMark x1="28350" y1="29750" x2="29900" y2="30813"/>
                        <a14:foregroundMark x1="29050" y1="38188" x2="30850" y2="50438"/>
                        <a14:foregroundMark x1="30850" y1="50438" x2="30500" y2="52438"/>
                        <a14:foregroundMark x1="30900" y1="43938" x2="36700" y2="47375"/>
                        <a14:foregroundMark x1="36700" y1="47375" x2="31650" y2="43438"/>
                        <a14:foregroundMark x1="35550" y1="48125" x2="37700" y2="49188"/>
                        <a14:foregroundMark x1="28850" y1="28188" x2="26650" y2="32563"/>
                      </a14:backgroundRemoval>
                    </a14:imgEffect>
                  </a14:imgLayer>
                </a14:imgProps>
              </a:ext>
              <a:ext uri="{28A0092B-C50C-407E-A947-70E740481C1C}">
                <a14:useLocalDpi xmlns:a14="http://schemas.microsoft.com/office/drawing/2010/main" val="0"/>
              </a:ext>
            </a:extLst>
          </a:blip>
          <a:srcRect l="19538" t="26126" r="59850" b="21442"/>
          <a:stretch/>
        </p:blipFill>
        <p:spPr bwMode="auto">
          <a:xfrm>
            <a:off x="2584950" y="4557297"/>
            <a:ext cx="537885" cy="109457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4D780C8-1F74-D184-0B40-FA93B73E114D}"/>
              </a:ext>
            </a:extLst>
          </p:cNvPr>
          <p:cNvSpPr txBox="1"/>
          <p:nvPr/>
        </p:nvSpPr>
        <p:spPr>
          <a:xfrm>
            <a:off x="298621" y="5652798"/>
            <a:ext cx="3957904" cy="5847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Millennial Kingdom</a:t>
            </a:r>
          </a:p>
        </p:txBody>
      </p:sp>
      <p:sp>
        <p:nvSpPr>
          <p:cNvPr id="9" name="TextBox 8">
            <a:extLst>
              <a:ext uri="{FF2B5EF4-FFF2-40B4-BE49-F238E27FC236}">
                <a16:creationId xmlns:a16="http://schemas.microsoft.com/office/drawing/2014/main" id="{D0204F5F-E799-3708-054A-01A25B3C48C0}"/>
              </a:ext>
            </a:extLst>
          </p:cNvPr>
          <p:cNvSpPr txBox="1"/>
          <p:nvPr/>
        </p:nvSpPr>
        <p:spPr>
          <a:xfrm>
            <a:off x="301983" y="3042203"/>
            <a:ext cx="3957904" cy="6463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Age of the Church</a:t>
            </a:r>
          </a:p>
        </p:txBody>
      </p:sp>
      <p:sp>
        <p:nvSpPr>
          <p:cNvPr id="35" name="TextBox 34">
            <a:extLst>
              <a:ext uri="{FF2B5EF4-FFF2-40B4-BE49-F238E27FC236}">
                <a16:creationId xmlns:a16="http://schemas.microsoft.com/office/drawing/2014/main" id="{B050C112-07DD-049F-8CB5-BA5B8D90C52B}"/>
              </a:ext>
            </a:extLst>
          </p:cNvPr>
          <p:cNvSpPr txBox="1"/>
          <p:nvPr/>
        </p:nvSpPr>
        <p:spPr>
          <a:xfrm>
            <a:off x="4343312" y="5359146"/>
            <a:ext cx="1831401" cy="89255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Great Tribulation</a:t>
            </a:r>
          </a:p>
        </p:txBody>
      </p:sp>
      <p:sp>
        <p:nvSpPr>
          <p:cNvPr id="29" name="TextBox 28">
            <a:extLst>
              <a:ext uri="{FF2B5EF4-FFF2-40B4-BE49-F238E27FC236}">
                <a16:creationId xmlns:a16="http://schemas.microsoft.com/office/drawing/2014/main" id="{BC06D7BE-DDEB-2F19-8CB8-20836CC0AA6B}"/>
              </a:ext>
            </a:extLst>
          </p:cNvPr>
          <p:cNvSpPr txBox="1"/>
          <p:nvPr/>
        </p:nvSpPr>
        <p:spPr>
          <a:xfrm>
            <a:off x="5848263" y="4962220"/>
            <a:ext cx="12001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chemeClr val="bg1"/>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Rapture</a:t>
            </a:r>
          </a:p>
        </p:txBody>
      </p:sp>
      <p:sp>
        <p:nvSpPr>
          <p:cNvPr id="36" name="TextBox 35">
            <a:extLst>
              <a:ext uri="{FF2B5EF4-FFF2-40B4-BE49-F238E27FC236}">
                <a16:creationId xmlns:a16="http://schemas.microsoft.com/office/drawing/2014/main" id="{A7CCC7D5-D92F-2078-0E32-419A1E35F511}"/>
              </a:ext>
            </a:extLst>
          </p:cNvPr>
          <p:cNvSpPr txBox="1"/>
          <p:nvPr/>
        </p:nvSpPr>
        <p:spPr>
          <a:xfrm>
            <a:off x="10224558" y="2890891"/>
            <a:ext cx="1025924" cy="7694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dirty="0"/>
              <a:t>Final</a:t>
            </a:r>
            <a:r>
              <a:rPr lang="en-US" sz="1600" dirty="0"/>
              <a:t> Rebellion</a:t>
            </a:r>
          </a:p>
        </p:txBody>
      </p:sp>
      <p:sp>
        <p:nvSpPr>
          <p:cNvPr id="37" name="Arrow: Right 36">
            <a:extLst>
              <a:ext uri="{FF2B5EF4-FFF2-40B4-BE49-F238E27FC236}">
                <a16:creationId xmlns:a16="http://schemas.microsoft.com/office/drawing/2014/main" id="{A60DE368-5164-A75E-53E4-947E67FE15B1}"/>
              </a:ext>
            </a:extLst>
          </p:cNvPr>
          <p:cNvSpPr/>
          <p:nvPr/>
        </p:nvSpPr>
        <p:spPr>
          <a:xfrm>
            <a:off x="7069836" y="4749044"/>
            <a:ext cx="4865318" cy="1559378"/>
          </a:xfrm>
          <a:prstGeom prst="rightArrow">
            <a:avLst>
              <a:gd name="adj1" fmla="val 86759"/>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dirty="0">
                <a:effectLst>
                  <a:outerShdw blurRad="38100" dist="38100" dir="2700000" algn="tl">
                    <a:srgbClr val="000000">
                      <a:alpha val="43137"/>
                    </a:srgbClr>
                  </a:outerShdw>
                </a:effectLst>
                <a:latin typeface="Arial Nova Cond" panose="020B0506020202020204" pitchFamily="34" charset="0"/>
              </a:rPr>
              <a:t>Eternal Life</a:t>
            </a:r>
          </a:p>
          <a:p>
            <a:pPr algn="ctr"/>
            <a:r>
              <a:rPr lang="en-US" sz="3200" dirty="0">
                <a:effectLst>
                  <a:outerShdw blurRad="38100" dist="38100" dir="2700000" algn="tl">
                    <a:srgbClr val="000000">
                      <a:alpha val="43137"/>
                    </a:srgbClr>
                  </a:outerShdw>
                </a:effectLst>
                <a:latin typeface="Arial Nova Cond" panose="020B0506020202020204" pitchFamily="34" charset="0"/>
              </a:rPr>
              <a:t>Eternal Judgment</a:t>
            </a:r>
          </a:p>
        </p:txBody>
      </p:sp>
      <p:sp>
        <p:nvSpPr>
          <p:cNvPr id="38" name="Arrow: Right 37">
            <a:extLst>
              <a:ext uri="{FF2B5EF4-FFF2-40B4-BE49-F238E27FC236}">
                <a16:creationId xmlns:a16="http://schemas.microsoft.com/office/drawing/2014/main" id="{A0CFE8CB-6724-C2EC-2273-926818329D88}"/>
              </a:ext>
            </a:extLst>
          </p:cNvPr>
          <p:cNvSpPr/>
          <p:nvPr/>
        </p:nvSpPr>
        <p:spPr>
          <a:xfrm>
            <a:off x="11353319" y="2176220"/>
            <a:ext cx="581835" cy="1559378"/>
          </a:xfrm>
          <a:prstGeom prst="rightArrow">
            <a:avLst>
              <a:gd name="adj1" fmla="val 86759"/>
              <a:gd name="adj2" fmla="val 500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effectLst>
                <a:outerShdw blurRad="38100" dist="38100" dir="2700000" algn="tl">
                  <a:srgbClr val="000000">
                    <a:alpha val="43137"/>
                  </a:srgbClr>
                </a:outerShdw>
              </a:effectLst>
              <a:latin typeface="Arial Nova Cond" panose="020B0506020202020204" pitchFamily="34" charset="0"/>
            </a:endParaRPr>
          </a:p>
        </p:txBody>
      </p:sp>
    </p:spTree>
    <p:extLst>
      <p:ext uri="{BB962C8B-B14F-4D97-AF65-F5344CB8AC3E}">
        <p14:creationId xmlns:p14="http://schemas.microsoft.com/office/powerpoint/2010/main" val="126010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BC80702-FDFD-94B5-6AAF-BC328D31FED0}"/>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146A0BC-832C-6902-FEBA-30997D188D82}"/>
              </a:ext>
            </a:extLst>
          </p:cNvPr>
          <p:cNvCxnSpPr/>
          <p:nvPr/>
        </p:nvCxnSpPr>
        <p:spPr>
          <a:xfrm>
            <a:off x="915875" y="5639476"/>
            <a:ext cx="10490887" cy="0"/>
          </a:xfrm>
          <a:prstGeom prst="line">
            <a:avLst/>
          </a:prstGeom>
          <a:ln w="82550" cmpd="sng">
            <a:tailEnd type="stealt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E55ABFCC-A578-7CA3-633F-A4AB77662738}"/>
              </a:ext>
            </a:extLst>
          </p:cNvPr>
          <p:cNvSpPr txBox="1"/>
          <p:nvPr/>
        </p:nvSpPr>
        <p:spPr>
          <a:xfrm>
            <a:off x="5850340" y="4511980"/>
            <a:ext cx="2323070" cy="107721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Great Tribulation</a:t>
            </a:r>
          </a:p>
        </p:txBody>
      </p:sp>
      <p:sp>
        <p:nvSpPr>
          <p:cNvPr id="7" name="TextBox 6">
            <a:extLst>
              <a:ext uri="{FF2B5EF4-FFF2-40B4-BE49-F238E27FC236}">
                <a16:creationId xmlns:a16="http://schemas.microsoft.com/office/drawing/2014/main" id="{A993372A-58F7-E834-5E12-8CD52B35F5AD}"/>
              </a:ext>
            </a:extLst>
          </p:cNvPr>
          <p:cNvSpPr txBox="1"/>
          <p:nvPr/>
        </p:nvSpPr>
        <p:spPr>
          <a:xfrm>
            <a:off x="957648" y="271799"/>
            <a:ext cx="983185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Different Futurist Positions: </a:t>
            </a:r>
            <a:r>
              <a:rPr kumimoji="0" lang="en-US" sz="60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haroni" panose="02010803020104030203" pitchFamily="2" charset="-79"/>
                <a:ea typeface="+mn-ea"/>
                <a:cs typeface="Aharoni" panose="02010803020104030203" pitchFamily="2" charset="-79"/>
              </a:rPr>
              <a:t>Amillennialists</a:t>
            </a:r>
          </a:p>
        </p:txBody>
      </p:sp>
      <p:sp>
        <p:nvSpPr>
          <p:cNvPr id="8" name="Arrow: Up 7">
            <a:extLst>
              <a:ext uri="{FF2B5EF4-FFF2-40B4-BE49-F238E27FC236}">
                <a16:creationId xmlns:a16="http://schemas.microsoft.com/office/drawing/2014/main" id="{0BAB994E-0FC5-E657-7DCB-2510C881AE33}"/>
              </a:ext>
            </a:extLst>
          </p:cNvPr>
          <p:cNvSpPr/>
          <p:nvPr/>
        </p:nvSpPr>
        <p:spPr>
          <a:xfrm>
            <a:off x="8244462" y="4212422"/>
            <a:ext cx="704677" cy="136923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0E7E2D37-A267-D1B8-E687-E0D68C23E0D1}"/>
              </a:ext>
            </a:extLst>
          </p:cNvPr>
          <p:cNvSpPr txBox="1"/>
          <p:nvPr/>
        </p:nvSpPr>
        <p:spPr>
          <a:xfrm>
            <a:off x="957649" y="4877503"/>
            <a:ext cx="4821638" cy="64633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Birth Pains</a:t>
            </a:r>
          </a:p>
        </p:txBody>
      </p:sp>
      <p:sp>
        <p:nvSpPr>
          <p:cNvPr id="2" name="Arrow: Down 1">
            <a:extLst>
              <a:ext uri="{FF2B5EF4-FFF2-40B4-BE49-F238E27FC236}">
                <a16:creationId xmlns:a16="http://schemas.microsoft.com/office/drawing/2014/main" id="{7047A283-192F-D21C-E5DC-F3D80DC60431}"/>
              </a:ext>
            </a:extLst>
          </p:cNvPr>
          <p:cNvSpPr/>
          <p:nvPr/>
        </p:nvSpPr>
        <p:spPr>
          <a:xfrm>
            <a:off x="7996725" y="2971916"/>
            <a:ext cx="1200150" cy="1142996"/>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37262F3-53DE-71A2-5699-63FC115F5973}"/>
              </a:ext>
            </a:extLst>
          </p:cNvPr>
          <p:cNvSpPr txBox="1"/>
          <p:nvPr/>
        </p:nvSpPr>
        <p:spPr>
          <a:xfrm>
            <a:off x="9065929" y="4785129"/>
            <a:ext cx="12001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Rapture</a:t>
            </a:r>
          </a:p>
        </p:txBody>
      </p:sp>
      <p:sp>
        <p:nvSpPr>
          <p:cNvPr id="6" name="TextBox 5">
            <a:extLst>
              <a:ext uri="{FF2B5EF4-FFF2-40B4-BE49-F238E27FC236}">
                <a16:creationId xmlns:a16="http://schemas.microsoft.com/office/drawing/2014/main" id="{88D62DE4-561F-14CA-3DAB-C7C6537AFFFB}"/>
              </a:ext>
            </a:extLst>
          </p:cNvPr>
          <p:cNvSpPr txBox="1"/>
          <p:nvPr/>
        </p:nvSpPr>
        <p:spPr>
          <a:xfrm>
            <a:off x="9065929" y="3047475"/>
            <a:ext cx="12001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srgbClr val="156082"/>
                </a:solidFill>
                <a:effectLst>
                  <a:outerShdw blurRad="38100" dist="25400" dir="5400000" algn="ctr" rotWithShape="0">
                    <a:srgbClr val="6E747A">
                      <a:alpha val="43000"/>
                    </a:srgbClr>
                  </a:outerShdw>
                </a:effectLst>
                <a:uLnTx/>
                <a:uFillTx/>
                <a:latin typeface="Arial Black" panose="020B0A04020102020204" pitchFamily="34" charset="0"/>
                <a:ea typeface="+mn-ea"/>
                <a:cs typeface="+mn-cs"/>
              </a:rPr>
              <a:t>Christ’s Return</a:t>
            </a:r>
          </a:p>
        </p:txBody>
      </p:sp>
      <p:sp>
        <p:nvSpPr>
          <p:cNvPr id="10" name="TextBox 9">
            <a:extLst>
              <a:ext uri="{FF2B5EF4-FFF2-40B4-BE49-F238E27FC236}">
                <a16:creationId xmlns:a16="http://schemas.microsoft.com/office/drawing/2014/main" id="{B4A2C818-60D3-389E-C6CD-64414BABCDDB}"/>
              </a:ext>
            </a:extLst>
          </p:cNvPr>
          <p:cNvSpPr txBox="1"/>
          <p:nvPr/>
        </p:nvSpPr>
        <p:spPr>
          <a:xfrm>
            <a:off x="1925921" y="4307045"/>
            <a:ext cx="29117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2060"/>
                </a:solidFill>
                <a:effectLst/>
                <a:uLnTx/>
                <a:uFillTx/>
                <a:latin typeface="Aptos Display" panose="02110004020202020204"/>
                <a:ea typeface="+mn-ea"/>
                <a:cs typeface="+mn-cs"/>
              </a:rPr>
              <a:t>Mark 13.3-13</a:t>
            </a:r>
          </a:p>
        </p:txBody>
      </p:sp>
      <p:sp>
        <p:nvSpPr>
          <p:cNvPr id="11" name="TextBox 10">
            <a:extLst>
              <a:ext uri="{FF2B5EF4-FFF2-40B4-BE49-F238E27FC236}">
                <a16:creationId xmlns:a16="http://schemas.microsoft.com/office/drawing/2014/main" id="{A2710D56-C9F1-C0CC-5A87-EF3796EB4EA2}"/>
              </a:ext>
            </a:extLst>
          </p:cNvPr>
          <p:cNvSpPr txBox="1"/>
          <p:nvPr/>
        </p:nvSpPr>
        <p:spPr>
          <a:xfrm>
            <a:off x="5850340" y="4018466"/>
            <a:ext cx="232307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ptos Display" panose="02110004020202020204"/>
                <a:ea typeface="+mn-ea"/>
                <a:cs typeface="+mn-cs"/>
              </a:rPr>
              <a:t>Mark 13.14-22</a:t>
            </a:r>
          </a:p>
        </p:txBody>
      </p:sp>
      <p:pic>
        <p:nvPicPr>
          <p:cNvPr id="1026" name="Picture 2" descr="Premium Vector | Man walking sketch or continuous line art illustration">
            <a:extLst>
              <a:ext uri="{FF2B5EF4-FFF2-40B4-BE49-F238E27FC236}">
                <a16:creationId xmlns:a16="http://schemas.microsoft.com/office/drawing/2014/main" id="{1081406C-5F9E-93FE-B820-2F767B4397F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8188" b="75500" l="21550" r="38000">
                        <a14:foregroundMark x1="30050" y1="30625" x2="25650" y2="38313"/>
                        <a14:foregroundMark x1="25650" y1="38313" x2="23450" y2="46625"/>
                        <a14:foregroundMark x1="23450" y1="46625" x2="23550" y2="55688"/>
                        <a14:foregroundMark x1="23550" y1="55688" x2="26450" y2="46875"/>
                        <a14:foregroundMark x1="26450" y1="46875" x2="25550" y2="62187"/>
                        <a14:foregroundMark x1="25550" y1="62187" x2="22300" y2="72125"/>
                        <a14:foregroundMark x1="22300" y1="72125" x2="24150" y2="75500"/>
                        <a14:foregroundMark x1="28450" y1="51375" x2="31300" y2="72063"/>
                        <a14:foregroundMark x1="31300" y1="72063" x2="35550" y2="75125"/>
                        <a14:foregroundMark x1="28350" y1="29750" x2="29900" y2="30813"/>
                        <a14:foregroundMark x1="29050" y1="38188" x2="30850" y2="50438"/>
                        <a14:foregroundMark x1="30850" y1="50438" x2="30500" y2="52438"/>
                        <a14:foregroundMark x1="30900" y1="43938" x2="36700" y2="47375"/>
                        <a14:foregroundMark x1="36700" y1="47375" x2="31650" y2="43438"/>
                        <a14:foregroundMark x1="35550" y1="48125" x2="37700" y2="49188"/>
                        <a14:foregroundMark x1="28850" y1="28188" x2="26650" y2="32563"/>
                      </a14:backgroundRemoval>
                    </a14:imgEffect>
                  </a14:imgLayer>
                </a14:imgProps>
              </a:ext>
              <a:ext uri="{28A0092B-C50C-407E-A947-70E740481C1C}">
                <a14:useLocalDpi xmlns:a14="http://schemas.microsoft.com/office/drawing/2010/main" val="0"/>
              </a:ext>
            </a:extLst>
          </a:blip>
          <a:srcRect l="19538" t="26126" r="59850" b="21442"/>
          <a:stretch/>
        </p:blipFill>
        <p:spPr bwMode="auto">
          <a:xfrm>
            <a:off x="1213508" y="4511981"/>
            <a:ext cx="537885" cy="109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991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45AC-7C03-A4D0-9DF7-62CB0A4EEE04}"/>
              </a:ext>
            </a:extLst>
          </p:cNvPr>
          <p:cNvSpPr>
            <a:spLocks noGrp="1"/>
          </p:cNvSpPr>
          <p:nvPr>
            <p:ph type="title"/>
          </p:nvPr>
        </p:nvSpPr>
        <p:spPr>
          <a:xfrm>
            <a:off x="838200" y="365125"/>
            <a:ext cx="10515600" cy="1613800"/>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Points of Contention</a:t>
            </a:r>
          </a:p>
        </p:txBody>
      </p:sp>
      <p:sp>
        <p:nvSpPr>
          <p:cNvPr id="3" name="Content Placeholder 2">
            <a:extLst>
              <a:ext uri="{FF2B5EF4-FFF2-40B4-BE49-F238E27FC236}">
                <a16:creationId xmlns:a16="http://schemas.microsoft.com/office/drawing/2014/main" id="{44FA9029-6594-03BB-9F87-4EF5969A6776}"/>
              </a:ext>
            </a:extLst>
          </p:cNvPr>
          <p:cNvSpPr>
            <a:spLocks noGrp="1"/>
          </p:cNvSpPr>
          <p:nvPr>
            <p:ph idx="1"/>
          </p:nvPr>
        </p:nvSpPr>
        <p:spPr>
          <a:xfrm>
            <a:off x="838200" y="1774209"/>
            <a:ext cx="10515600" cy="4718666"/>
          </a:xfrm>
        </p:spPr>
        <p:txBody>
          <a:bodyPr>
            <a:noAutofit/>
          </a:bodyPr>
          <a:lstStyle/>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The “literal” interpretation.</a:t>
            </a:r>
          </a:p>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Preference of the OT over the NT.</a:t>
            </a:r>
          </a:p>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The emphasis on the literal fulfillment of the OT promises on the “ethnic/national Israel”.</a:t>
            </a:r>
          </a:p>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Discontinuity between the OT and NT.</a:t>
            </a:r>
          </a:p>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Distinction of God’s people into two separate and distinct groups with different promises and purposes.</a:t>
            </a:r>
          </a:p>
          <a:p>
            <a:pPr>
              <a:spcBef>
                <a:spcPts val="1200"/>
              </a:spcBef>
            </a:pPr>
            <a:r>
              <a:rPr lang="en-US" sz="3300" dirty="0">
                <a:solidFill>
                  <a:schemeClr val="bg1"/>
                </a:solidFill>
                <a:effectLst>
                  <a:outerShdw blurRad="38100" dist="38100" dir="2700000" algn="tl">
                    <a:srgbClr val="000000">
                      <a:alpha val="43137"/>
                    </a:srgbClr>
                  </a:outerShdw>
                </a:effectLst>
                <a:latin typeface="Arial Nova Cond" panose="020B0506020202020204" pitchFamily="34" charset="0"/>
              </a:rPr>
              <a:t> Undermining of the salvation by grace.</a:t>
            </a:r>
          </a:p>
        </p:txBody>
      </p:sp>
      <p:sp>
        <p:nvSpPr>
          <p:cNvPr id="4" name="Rectangle 3">
            <a:extLst>
              <a:ext uri="{FF2B5EF4-FFF2-40B4-BE49-F238E27FC236}">
                <a16:creationId xmlns:a16="http://schemas.microsoft.com/office/drawing/2014/main" id="{FA241E34-6C04-1BD6-3855-630EC4A51A8D}"/>
              </a:ext>
            </a:extLst>
          </p:cNvPr>
          <p:cNvSpPr/>
          <p:nvPr/>
        </p:nvSpPr>
        <p:spPr>
          <a:xfrm>
            <a:off x="309349" y="281509"/>
            <a:ext cx="11573302" cy="6294982"/>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23799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0FD9-2D1E-60F2-273A-8DDFE1A9BD18}"/>
              </a:ext>
            </a:extLst>
          </p:cNvPr>
          <p:cNvSpPr>
            <a:spLocks noGrp="1"/>
          </p:cNvSpPr>
          <p:nvPr>
            <p:ph type="title"/>
          </p:nvPr>
        </p:nvSpPr>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Points of Confusion</a:t>
            </a:r>
          </a:p>
        </p:txBody>
      </p:sp>
      <p:sp>
        <p:nvSpPr>
          <p:cNvPr id="3" name="Content Placeholder 2">
            <a:extLst>
              <a:ext uri="{FF2B5EF4-FFF2-40B4-BE49-F238E27FC236}">
                <a16:creationId xmlns:a16="http://schemas.microsoft.com/office/drawing/2014/main" id="{FCD3D62A-34DB-C1CA-97DD-E10BDD715BD1}"/>
              </a:ext>
            </a:extLst>
          </p:cNvPr>
          <p:cNvSpPr>
            <a:spLocks noGrp="1"/>
          </p:cNvSpPr>
          <p:nvPr>
            <p:ph idx="1"/>
          </p:nvPr>
        </p:nvSpPr>
        <p:spPr>
          <a:xfrm>
            <a:off x="838200" y="1569493"/>
            <a:ext cx="10515600" cy="4607470"/>
          </a:xfrm>
        </p:spPr>
        <p:txBody>
          <a:bodyPr>
            <a:normAutofit/>
          </a:bodyPr>
          <a:lstStyle/>
          <a:p>
            <a:pPr marL="0" indent="0">
              <a:buNone/>
            </a:pPr>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Dispensationalism leads to “Christian Zionism”. Here are some the main areas of confusion caused by this view:</a:t>
            </a:r>
          </a:p>
          <a:p>
            <a:pPr marL="355600" indent="-355600"/>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Christians end up settling for a smaller kind of God’s love. They see themselves as a second-class of “elect”.</a:t>
            </a:r>
          </a:p>
          <a:p>
            <a:pPr marL="355600" indent="-355600"/>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Legalistic tendency of looking to the OT law as prescriptive.</a:t>
            </a:r>
          </a:p>
          <a:p>
            <a:pPr marL="355600" indent="-355600"/>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Defense of a subservient role of the church to Israel.</a:t>
            </a:r>
          </a:p>
          <a:p>
            <a:pPr marL="355600" indent="-355600"/>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Emphasis on the importance of the “land of Israel”.</a:t>
            </a:r>
          </a:p>
          <a:p>
            <a:pPr marL="355600" indent="-355600"/>
            <a:r>
              <a:rPr lang="en-US" dirty="0">
                <a:ln w="0"/>
                <a:solidFill>
                  <a:schemeClr val="bg1">
                    <a:lumMod val="95000"/>
                  </a:schemeClr>
                </a:solidFill>
                <a:effectLst>
                  <a:outerShdw blurRad="38100" dist="19050" dir="2700000" algn="tl" rotWithShape="0">
                    <a:schemeClr val="dk1">
                      <a:alpha val="40000"/>
                    </a:schemeClr>
                  </a:outerShdw>
                </a:effectLst>
                <a:latin typeface="Arial Nova Cond" panose="020B0506020202020204" pitchFamily="34" charset="0"/>
              </a:rPr>
              <a:t>All of the above leads to the geo-political unconditional support of Israel. The church is led to engage publicly in politics. The lines between church and state get blurred (if not erased).</a:t>
            </a:r>
          </a:p>
          <a:p>
            <a:pPr marL="0" indent="0">
              <a:buNone/>
            </a:pPr>
            <a:endParaRPr lang="en-US" dirty="0"/>
          </a:p>
        </p:txBody>
      </p:sp>
    </p:spTree>
    <p:extLst>
      <p:ext uri="{BB962C8B-B14F-4D97-AF65-F5344CB8AC3E}">
        <p14:creationId xmlns:p14="http://schemas.microsoft.com/office/powerpoint/2010/main" val="1006689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E2366-0E79-99F5-E02D-C86F761EBD75}"/>
              </a:ext>
            </a:extLst>
          </p:cNvPr>
          <p:cNvSpPr>
            <a:spLocks noGrp="1"/>
          </p:cNvSpPr>
          <p:nvPr>
            <p:ph type="title"/>
          </p:nvPr>
        </p:nvSpPr>
        <p:spPr>
          <a:xfrm>
            <a:off x="583624" y="334644"/>
            <a:ext cx="10767128" cy="1076914"/>
          </a:xfrm>
        </p:spPr>
        <p:txBody>
          <a:bodyPr anchor="ctr">
            <a:normAutofit/>
          </a:bodyPr>
          <a:lstStyle/>
          <a:p>
            <a:r>
              <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Biblical Critique</a:t>
            </a:r>
          </a:p>
        </p:txBody>
      </p:sp>
      <p:sp>
        <p:nvSpPr>
          <p:cNvPr id="14" name="Rectangle 13">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17287CEA-0496-1505-83F9-39C6BF50F465}"/>
              </a:ext>
            </a:extLst>
          </p:cNvPr>
          <p:cNvGraphicFramePr>
            <a:graphicFrameLocks noGrp="1"/>
          </p:cNvGraphicFramePr>
          <p:nvPr>
            <p:ph idx="1"/>
            <p:extLst>
              <p:ext uri="{D42A27DB-BD31-4B8C-83A1-F6EECF244321}">
                <p14:modId xmlns:p14="http://schemas.microsoft.com/office/powerpoint/2010/main" val="2772933796"/>
              </p:ext>
            </p:extLst>
          </p:nvPr>
        </p:nvGraphicFramePr>
        <p:xfrm>
          <a:off x="583624" y="1698517"/>
          <a:ext cx="11021704" cy="4872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90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104573" y="311713"/>
            <a:ext cx="7982854" cy="1575243"/>
          </a:xfrm>
        </p:spPr>
        <p:txBody>
          <a:bodyPr>
            <a:noAutofit/>
          </a:bodyPr>
          <a:lstStyle/>
          <a:p>
            <a:pPr algn="ctr"/>
            <a:r>
              <a:rPr lang="en-US" sz="5000">
                <a:latin typeface="Aharoni" panose="02010803020104030203" pitchFamily="2" charset="-79"/>
                <a:cs typeface="Aharoni" panose="02010803020104030203" pitchFamily="2" charset="-79"/>
              </a:rPr>
              <a:t>Plan of Salvation: Overlap of the Covenants</a:t>
            </a:r>
            <a:endParaRPr lang="en-US" sz="5000" b="1" noProof="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a:extLst>
            <a:ext uri="{FF2B5EF4-FFF2-40B4-BE49-F238E27FC236}">
              <a16:creationId xmlns:a16="http://schemas.microsoft.com/office/drawing/2014/main" id="{8FCB731A-C876-BED5-1E21-4FE3952971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28194-CBF6-A748-F8BC-416C5EF3E1D9}"/>
              </a:ext>
            </a:extLst>
          </p:cNvPr>
          <p:cNvSpPr>
            <a:spLocks noGrp="1"/>
          </p:cNvSpPr>
          <p:nvPr>
            <p:ph type="title"/>
          </p:nvPr>
        </p:nvSpPr>
        <p:spPr>
          <a:xfrm>
            <a:off x="841248" y="256032"/>
            <a:ext cx="10506456" cy="1014984"/>
          </a:xfrm>
        </p:spPr>
        <p:txBody>
          <a:bodyPr anchor="b">
            <a:normAutofit/>
          </a:bodyPr>
          <a:lstStyle/>
          <a:p>
            <a:r>
              <a:rPr lang="en-US" sz="6000" b="1">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Biblical Critique</a:t>
            </a:r>
            <a:endParaRPr 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94AC810-0595-E328-33A2-E90B83FAE1AC}"/>
              </a:ext>
            </a:extLst>
          </p:cNvPr>
          <p:cNvGraphicFramePr>
            <a:graphicFrameLocks noGrp="1"/>
          </p:cNvGraphicFramePr>
          <p:nvPr>
            <p:ph idx="1"/>
            <p:extLst>
              <p:ext uri="{D42A27DB-BD31-4B8C-83A1-F6EECF244321}">
                <p14:modId xmlns:p14="http://schemas.microsoft.com/office/powerpoint/2010/main" val="830429047"/>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134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Conector reto 26">
            <a:extLst>
              <a:ext uri="{FF2B5EF4-FFF2-40B4-BE49-F238E27FC236}">
                <a16:creationId xmlns:a16="http://schemas.microsoft.com/office/drawing/2014/main" id="{9E9A2861-98BE-44BC-B11E-6A05C4F86833}"/>
              </a:ext>
            </a:extLst>
          </p:cNvPr>
          <p:cNvCxnSpPr>
            <a:cxnSpLocks/>
          </p:cNvCxnSpPr>
          <p:nvPr/>
        </p:nvCxnSpPr>
        <p:spPr>
          <a:xfrm>
            <a:off x="1995778" y="2829789"/>
            <a:ext cx="10196222" cy="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F3897777-3961-40D4-B963-7FFA89F8051F}"/>
              </a:ext>
            </a:extLst>
          </p:cNvPr>
          <p:cNvSpPr>
            <a:spLocks noGrp="1"/>
          </p:cNvSpPr>
          <p:nvPr>
            <p:ph type="title"/>
          </p:nvPr>
        </p:nvSpPr>
        <p:spPr>
          <a:xfrm>
            <a:off x="1491055" y="335265"/>
            <a:ext cx="9601200" cy="783991"/>
          </a:xfrm>
          <a:noFill/>
          <a:ln>
            <a:noFill/>
          </a:ln>
        </p:spPr>
        <p:style>
          <a:lnRef idx="0">
            <a:scrgbClr r="0" g="0" b="0"/>
          </a:lnRef>
          <a:fillRef idx="0">
            <a:scrgbClr r="0" g="0" b="0"/>
          </a:fillRef>
          <a:effectRef idx="0">
            <a:scrgbClr r="0" g="0" b="0"/>
          </a:effectRef>
          <a:fontRef idx="minor">
            <a:schemeClr val="dk1"/>
          </a:fontRef>
        </p:style>
        <p:txBody>
          <a:bodyPr/>
          <a:lstStyle/>
          <a:p>
            <a:pPr algn="ctr"/>
            <a:r>
              <a:rPr lang="en-US" b="1" noProof="0">
                <a:effectLst>
                  <a:outerShdw blurRad="38100" dist="38100" dir="2700000" algn="tl">
                    <a:srgbClr val="000000">
                      <a:alpha val="43137"/>
                    </a:srgbClr>
                  </a:outerShdw>
                </a:effectLst>
              </a:rPr>
              <a:t>Stages of the </a:t>
            </a:r>
            <a:r>
              <a:rPr lang="en-US" b="1" noProof="0" err="1">
                <a:effectLst>
                  <a:outerShdw blurRad="38100" dist="38100" dir="2700000" algn="tl">
                    <a:srgbClr val="000000">
                      <a:alpha val="43137"/>
                    </a:srgbClr>
                  </a:outerShdw>
                </a:effectLst>
              </a:rPr>
              <a:t>Convenant</a:t>
            </a:r>
            <a:r>
              <a:rPr lang="en-US" b="1" noProof="0">
                <a:effectLst>
                  <a:outerShdw blurRad="38100" dist="38100" dir="2700000" algn="tl">
                    <a:srgbClr val="000000">
                      <a:alpha val="43137"/>
                    </a:srgbClr>
                  </a:outerShdw>
                </a:effectLst>
              </a:rPr>
              <a:t> of Grace</a:t>
            </a:r>
          </a:p>
        </p:txBody>
      </p:sp>
      <p:sp>
        <p:nvSpPr>
          <p:cNvPr id="4" name="Seta: para a Direita 3">
            <a:extLst>
              <a:ext uri="{FF2B5EF4-FFF2-40B4-BE49-F238E27FC236}">
                <a16:creationId xmlns:a16="http://schemas.microsoft.com/office/drawing/2014/main" id="{57716574-7B6E-4D44-8511-9B66729E40B9}"/>
              </a:ext>
            </a:extLst>
          </p:cNvPr>
          <p:cNvSpPr/>
          <p:nvPr/>
        </p:nvSpPr>
        <p:spPr>
          <a:xfrm>
            <a:off x="1055076" y="6119446"/>
            <a:ext cx="11136923" cy="4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CaixaDeTexto 4">
            <a:extLst>
              <a:ext uri="{FF2B5EF4-FFF2-40B4-BE49-F238E27FC236}">
                <a16:creationId xmlns:a16="http://schemas.microsoft.com/office/drawing/2014/main" id="{E15F7E0E-682A-4A8C-A5BA-C1988C761465}"/>
              </a:ext>
            </a:extLst>
          </p:cNvPr>
          <p:cNvSpPr txBox="1"/>
          <p:nvPr/>
        </p:nvSpPr>
        <p:spPr>
          <a:xfrm>
            <a:off x="758977" y="5184540"/>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6" name="CaixaDeTexto 5">
            <a:extLst>
              <a:ext uri="{FF2B5EF4-FFF2-40B4-BE49-F238E27FC236}">
                <a16:creationId xmlns:a16="http://schemas.microsoft.com/office/drawing/2014/main" id="{67607D70-5497-45EA-AB3C-1118146E0158}"/>
              </a:ext>
            </a:extLst>
          </p:cNvPr>
          <p:cNvSpPr txBox="1"/>
          <p:nvPr/>
        </p:nvSpPr>
        <p:spPr>
          <a:xfrm>
            <a:off x="1132526" y="5975396"/>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ÉDEN</a:t>
            </a:r>
            <a:endParaRPr kumimoji="0" lang="pt-BR"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Retângulo 6">
            <a:extLst>
              <a:ext uri="{FF2B5EF4-FFF2-40B4-BE49-F238E27FC236}">
                <a16:creationId xmlns:a16="http://schemas.microsoft.com/office/drawing/2014/main" id="{09555B8E-F82F-4C78-ADEE-5D6B6E4FA93F}"/>
              </a:ext>
            </a:extLst>
          </p:cNvPr>
          <p:cNvSpPr/>
          <p:nvPr/>
        </p:nvSpPr>
        <p:spPr>
          <a:xfrm>
            <a:off x="9245915" y="2018320"/>
            <a:ext cx="1773779" cy="440120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8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28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8" name="Picture 14" descr="Resultado de imagem para tree no background">
            <a:extLst>
              <a:ext uri="{FF2B5EF4-FFF2-40B4-BE49-F238E27FC236}">
                <a16:creationId xmlns:a16="http://schemas.microsoft.com/office/drawing/2014/main" id="{62DD070B-CEDD-41EF-8592-DDB0F40A64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19831" y="5231218"/>
            <a:ext cx="941242" cy="10156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abraão">
            <a:extLst>
              <a:ext uri="{FF2B5EF4-FFF2-40B4-BE49-F238E27FC236}">
                <a16:creationId xmlns:a16="http://schemas.microsoft.com/office/drawing/2014/main" id="{96A97410-B11F-4511-AF17-45D03E53F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r="45692"/>
          <a:stretch/>
        </p:blipFill>
        <p:spPr bwMode="auto">
          <a:xfrm>
            <a:off x="4352608" y="4537673"/>
            <a:ext cx="797007" cy="16730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descr="Resultado de imagem para tábuas da lei">
            <a:extLst>
              <a:ext uri="{FF2B5EF4-FFF2-40B4-BE49-F238E27FC236}">
                <a16:creationId xmlns:a16="http://schemas.microsoft.com/office/drawing/2014/main" id="{94966D7B-02D7-4761-8DC0-F4D2766E54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58" b="95918" l="500" r="96000">
                        <a14:foregroundMark x1="12750" y1="36735" x2="12750" y2="36735"/>
                        <a14:foregroundMark x1="2000" y1="17493" x2="15500" y2="6122"/>
                        <a14:foregroundMark x1="15500" y1="6122" x2="24750" y2="2041"/>
                        <a14:foregroundMark x1="24750" y1="2041" x2="33586" y2="2319"/>
                        <a14:foregroundMark x1="35712" y1="5507" x2="43750" y2="20408"/>
                        <a14:foregroundMark x1="49652" y1="19478" x2="51147" y2="19242"/>
                        <a14:foregroundMark x1="43750" y1="20408" x2="49409" y2="19516"/>
                        <a14:foregroundMark x1="53616" y1="18076" x2="58750" y2="10787"/>
                        <a14:foregroundMark x1="58750" y1="10787" x2="68000" y2="4082"/>
                        <a14:foregroundMark x1="76013" y1="2606" x2="77500" y2="2332"/>
                        <a14:foregroundMark x1="68000" y1="4082" x2="73742" y2="3024"/>
                        <a14:foregroundMark x1="77500" y1="2332" x2="87000" y2="8163"/>
                        <a14:foregroundMark x1="87000" y1="8163" x2="98750" y2="24490"/>
                        <a14:foregroundMark x1="98750" y1="24490" x2="96750" y2="89504"/>
                        <a14:foregroundMark x1="96750" y1="89504" x2="94000" y2="99125"/>
                        <a14:foregroundMark x1="94000" y1="99125" x2="24750" y2="92711"/>
                        <a14:foregroundMark x1="24750" y1="92711" x2="8000" y2="98542"/>
                        <a14:foregroundMark x1="8000" y1="98542" x2="500" y2="92128"/>
                        <a14:foregroundMark x1="500" y1="92128" x2="1750" y2="19534"/>
                        <a14:foregroundMark x1="20000" y1="16618" x2="33250" y2="19242"/>
                        <a14:foregroundMark x1="33250" y1="19242" x2="43500" y2="41399"/>
                        <a14:foregroundMark x1="43500" y1="41399" x2="43250" y2="71720"/>
                        <a14:foregroundMark x1="43250" y1="71720" x2="37750" y2="79300"/>
                        <a14:foregroundMark x1="37750" y1="79300" x2="25500" y2="72886"/>
                        <a14:foregroundMark x1="25500" y1="72886" x2="10500" y2="28571"/>
                        <a14:foregroundMark x1="10500" y1="28571" x2="12250" y2="18076"/>
                        <a14:foregroundMark x1="12250" y1="18076" x2="19750" y2="22741"/>
                        <a14:foregroundMark x1="19750" y1="22741" x2="20750" y2="26822"/>
                        <a14:foregroundMark x1="66250" y1="33819" x2="59250" y2="49563"/>
                        <a14:foregroundMark x1="59250" y1="49563" x2="58000" y2="74052"/>
                        <a14:foregroundMark x1="58000" y1="74052" x2="62500" y2="86589"/>
                        <a14:foregroundMark x1="62500" y1="86589" x2="70500" y2="89504"/>
                        <a14:foregroundMark x1="70500" y1="89504" x2="78250" y2="84548"/>
                        <a14:foregroundMark x1="78250" y1="84548" x2="84750" y2="48980"/>
                        <a14:foregroundMark x1="84750" y1="48980" x2="82750" y2="39067"/>
                        <a14:foregroundMark x1="82750" y1="39067" x2="68500" y2="35569"/>
                        <a14:foregroundMark x1="68500" y1="35569" x2="58750" y2="37318"/>
                        <a14:foregroundMark x1="58750" y1="37318" x2="52250" y2="46939"/>
                        <a14:foregroundMark x1="52250" y1="46939" x2="49500" y2="57143"/>
                        <a14:foregroundMark x1="49500" y1="57143" x2="49500" y2="58017"/>
                        <a14:foregroundMark x1="58500" y1="6706" x2="64666" y2="2762"/>
                        <a14:foregroundMark x1="70450" y1="1007" x2="72448" y2="654"/>
                        <a14:foregroundMark x1="68114" y1="1420" x2="69344" y2="1203"/>
                        <a14:foregroundMark x1="74794" y1="373" x2="83000" y2="2624"/>
                        <a14:foregroundMark x1="83000" y1="2624" x2="93000" y2="18950"/>
                        <a14:foregroundMark x1="93000" y1="18950" x2="96000" y2="29446"/>
                        <a14:foregroundMark x1="96000" y1="29446" x2="96000" y2="30904"/>
                        <a14:foregroundMark x1="79000" y1="5539" x2="70250" y2="4956"/>
                        <a14:foregroundMark x1="76175" y1="2902" x2="79500" y2="1749"/>
                        <a14:foregroundMark x1="70250" y1="4956" x2="74073" y2="3631"/>
                        <a14:foregroundMark x1="79500" y1="1749" x2="85750" y2="5539"/>
                        <a14:foregroundMark x1="59250" y1="96501" x2="69250" y2="94461"/>
                        <a14:foregroundMark x1="69250" y1="94461" x2="87000" y2="95918"/>
                        <a14:foregroundMark x1="87000" y1="95918" x2="94000" y2="89796"/>
                        <a14:foregroundMark x1="94000" y1="89796" x2="84750" y2="86297"/>
                        <a14:foregroundMark x1="84750" y1="86297" x2="71750" y2="88921"/>
                        <a14:backgroundMark x1="65250" y1="1458" x2="68750" y2="0"/>
                        <a14:backgroundMark x1="70000" y1="0" x2="71000" y2="0"/>
                        <a14:backgroundMark x1="74750" y1="292" x2="72250" y2="292"/>
                        <a14:backgroundMark x1="78500" y1="292" x2="78500" y2="292"/>
                        <a14:backgroundMark x1="37250" y1="1749" x2="33000" y2="1166"/>
                        <a14:backgroundMark x1="49750" y1="18076" x2="49750" y2="19242"/>
                        <a14:backgroundMark x1="49750" y1="20700" x2="49500" y2="18950"/>
                        <a14:backgroundMark x1="49500" y1="19534" x2="51250" y2="13411"/>
                      </a14:backgroundRemoval>
                    </a14:imgEffect>
                  </a14:imgLayer>
                </a14:imgProps>
              </a:ext>
              <a:ext uri="{28A0092B-C50C-407E-A947-70E740481C1C}">
                <a14:useLocalDpi xmlns:a14="http://schemas.microsoft.com/office/drawing/2010/main" val="0"/>
              </a:ext>
            </a:extLst>
          </a:blip>
          <a:srcRect/>
          <a:stretch/>
        </p:blipFill>
        <p:spPr bwMode="auto">
          <a:xfrm>
            <a:off x="5386569" y="4046001"/>
            <a:ext cx="2235944" cy="21194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rca de noé arco iris">
            <a:extLst>
              <a:ext uri="{FF2B5EF4-FFF2-40B4-BE49-F238E27FC236}">
                <a16:creationId xmlns:a16="http://schemas.microsoft.com/office/drawing/2014/main" id="{F4811AE0-C65E-4B7E-8DB5-C9364003A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5066" y="5164033"/>
            <a:ext cx="1924961" cy="10623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trono">
            <a:extLst>
              <a:ext uri="{FF2B5EF4-FFF2-40B4-BE49-F238E27FC236}">
                <a16:creationId xmlns:a16="http://schemas.microsoft.com/office/drawing/2014/main" id="{F3B4564D-E078-422A-BD29-21FE938337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54" b="98266" l="7077" r="90000">
                        <a14:foregroundMark x1="18154" y1="89114" x2="7077" y2="98362"/>
                        <a14:foregroundMark x1="8615" y1="97013" x2="10308" y2="97013"/>
                        <a14:foregroundMark x1="84923" y1="96339" x2="89077" y2="97013"/>
                        <a14:foregroundMark x1="47846" y1="9538" x2="50462" y2="8189"/>
                        <a14:foregroundMark x1="40923" y1="5877" x2="35692" y2="12524"/>
                        <a14:foregroundMark x1="46769" y1="3854" x2="46308" y2="4528"/>
                      </a14:backgroundRemoval>
                    </a14:imgEffect>
                  </a14:imgLayer>
                </a14:imgProps>
              </a:ext>
              <a:ext uri="{28A0092B-C50C-407E-A947-70E740481C1C}">
                <a14:useLocalDpi xmlns:a14="http://schemas.microsoft.com/office/drawing/2010/main" val="0"/>
              </a:ext>
            </a:extLst>
          </a:blip>
          <a:srcRect/>
          <a:stretch>
            <a:fillRect/>
          </a:stretch>
        </p:blipFill>
        <p:spPr bwMode="auto">
          <a:xfrm>
            <a:off x="7824445" y="3508751"/>
            <a:ext cx="1699062" cy="2713474"/>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a:extLst>
              <a:ext uri="{FF2B5EF4-FFF2-40B4-BE49-F238E27FC236}">
                <a16:creationId xmlns:a16="http://schemas.microsoft.com/office/drawing/2014/main" id="{F9811C11-852F-46CC-A3BC-170865115AC3}"/>
              </a:ext>
            </a:extLst>
          </p:cNvPr>
          <p:cNvSpPr txBox="1"/>
          <p:nvPr/>
        </p:nvSpPr>
        <p:spPr>
          <a:xfrm>
            <a:off x="2693600" y="2995369"/>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err="1">
                <a:ln>
                  <a:noFill/>
                </a:ln>
                <a:solidFill>
                  <a:srgbClr val="77A2BB">
                    <a:lumMod val="60000"/>
                    <a:lumOff val="40000"/>
                  </a:srgbClr>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a:ln>
                  <a:noFill/>
                </a:ln>
                <a:solidFill>
                  <a:srgbClr val="77A2BB">
                    <a:lumMod val="60000"/>
                    <a:lumOff val="40000"/>
                  </a:srgbClr>
                </a:solidFill>
                <a:effectLst>
                  <a:outerShdw blurRad="38100" dist="38100" dir="2700000" algn="tl">
                    <a:srgbClr val="000000">
                      <a:alpha val="43137"/>
                    </a:srgbClr>
                  </a:outerShdw>
                </a:effectLst>
                <a:uLnTx/>
                <a:uFillTx/>
                <a:latin typeface="Franklin Gothic Book" panose="020B0503020102020204"/>
                <a:ea typeface="+mn-ea"/>
                <a:cs typeface="+mn-cs"/>
              </a:rPr>
              <a:t> 6.18</a:t>
            </a:r>
          </a:p>
        </p:txBody>
      </p:sp>
      <p:sp>
        <p:nvSpPr>
          <p:cNvPr id="15" name="CaixaDeTexto 14">
            <a:extLst>
              <a:ext uri="{FF2B5EF4-FFF2-40B4-BE49-F238E27FC236}">
                <a16:creationId xmlns:a16="http://schemas.microsoft.com/office/drawing/2014/main" id="{F5CD6882-3E4C-496A-8A2B-5FC51E752584}"/>
              </a:ext>
            </a:extLst>
          </p:cNvPr>
          <p:cNvSpPr txBox="1"/>
          <p:nvPr/>
        </p:nvSpPr>
        <p:spPr>
          <a:xfrm>
            <a:off x="4120057" y="2990571"/>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err="1">
                <a:ln>
                  <a:noFill/>
                </a:ln>
                <a:solidFill>
                  <a:srgbClr val="77A2BB"/>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a:ln>
                  <a:noFill/>
                </a:ln>
                <a:solidFill>
                  <a:srgbClr val="77A2BB"/>
                </a:solidFill>
                <a:effectLst>
                  <a:outerShdw blurRad="38100" dist="38100" dir="2700000" algn="tl">
                    <a:srgbClr val="000000">
                      <a:alpha val="43137"/>
                    </a:srgbClr>
                  </a:outerShdw>
                </a:effectLst>
                <a:uLnTx/>
                <a:uFillTx/>
                <a:latin typeface="Franklin Gothic Book" panose="020B0503020102020204"/>
                <a:ea typeface="+mn-ea"/>
                <a:cs typeface="+mn-cs"/>
              </a:rPr>
              <a:t> 15.18</a:t>
            </a:r>
          </a:p>
        </p:txBody>
      </p:sp>
      <p:sp>
        <p:nvSpPr>
          <p:cNvPr id="16" name="CaixaDeTexto 15">
            <a:extLst>
              <a:ext uri="{FF2B5EF4-FFF2-40B4-BE49-F238E27FC236}">
                <a16:creationId xmlns:a16="http://schemas.microsoft.com/office/drawing/2014/main" id="{403E21C2-467B-4947-8A38-F3125E3F668A}"/>
              </a:ext>
            </a:extLst>
          </p:cNvPr>
          <p:cNvSpPr txBox="1"/>
          <p:nvPr/>
        </p:nvSpPr>
        <p:spPr>
          <a:xfrm>
            <a:off x="5831292" y="2990571"/>
            <a:ext cx="126210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pt-BR" b="1">
                <a:solidFill>
                  <a:srgbClr val="77A2BB">
                    <a:lumMod val="75000"/>
                  </a:srgbClr>
                </a:solidFill>
                <a:effectLst>
                  <a:outerShdw blurRad="38100" dist="38100" dir="2700000" algn="tl">
                    <a:srgbClr val="000000">
                      <a:alpha val="43137"/>
                    </a:srgbClr>
                  </a:outerShdw>
                </a:effectLst>
                <a:latin typeface="Franklin Gothic Book" panose="020B0503020102020204"/>
              </a:rPr>
              <a:t>E</a:t>
            </a:r>
            <a:r>
              <a:rPr kumimoji="0" lang="pt-BR" sz="1800" b="1" i="0" u="none" strike="noStrike" kern="1200" cap="none" spc="0" normalizeH="0" baseline="0" noProof="0" err="1">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xo</a:t>
            </a:r>
            <a:r>
              <a:rPr kumimoji="0" lang="pt-BR" sz="1800" b="1" i="0" u="none" strike="noStrike" kern="1200" cap="none" spc="0" normalizeH="0" baseline="0" noProof="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 24.7-8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J</a:t>
            </a:r>
            <a:r>
              <a:rPr lang="pt-BR">
                <a:solidFill>
                  <a:srgbClr val="77A2BB">
                    <a:lumMod val="75000"/>
                  </a:srgbClr>
                </a:solidFill>
                <a:effectLst>
                  <a:outerShdw blurRad="38100" dist="38100" dir="2700000" algn="tl">
                    <a:srgbClr val="000000">
                      <a:alpha val="43137"/>
                    </a:srgbClr>
                  </a:outerShdw>
                </a:effectLst>
                <a:latin typeface="Franklin Gothic Book" panose="020B0503020102020204"/>
              </a:rPr>
              <a:t>o</a:t>
            </a:r>
            <a:r>
              <a:rPr kumimoji="0" lang="pt-BR" sz="1800" b="0" i="0" u="none" strike="noStrike" kern="1200" cap="none" spc="0" normalizeH="0" baseline="0" noProof="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s 24.25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err="1">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Neh</a:t>
            </a:r>
            <a:r>
              <a:rPr kumimoji="0" lang="pt-BR" sz="1800" b="0" i="0" u="none" strike="noStrike" kern="1200" cap="none" spc="0" normalizeH="0" baseline="0" noProof="0">
                <a:ln>
                  <a:noFill/>
                </a:ln>
                <a:solidFill>
                  <a:srgbClr val="77A2BB">
                    <a:lumMod val="75000"/>
                  </a:srgbClr>
                </a:solidFill>
                <a:effectLst>
                  <a:outerShdw blurRad="38100" dist="38100" dir="2700000" algn="tl">
                    <a:srgbClr val="000000">
                      <a:alpha val="43137"/>
                    </a:srgbClr>
                  </a:outerShdw>
                </a:effectLst>
                <a:uLnTx/>
                <a:uFillTx/>
                <a:latin typeface="Franklin Gothic Book" panose="020B0503020102020204"/>
                <a:ea typeface="+mn-ea"/>
                <a:cs typeface="+mn-cs"/>
              </a:rPr>
              <a:t> 9.38</a:t>
            </a:r>
          </a:p>
        </p:txBody>
      </p:sp>
      <p:sp>
        <p:nvSpPr>
          <p:cNvPr id="17" name="CaixaDeTexto 16">
            <a:extLst>
              <a:ext uri="{FF2B5EF4-FFF2-40B4-BE49-F238E27FC236}">
                <a16:creationId xmlns:a16="http://schemas.microsoft.com/office/drawing/2014/main" id="{809B4081-5430-4FEB-83F0-321B8E777E1F}"/>
              </a:ext>
            </a:extLst>
          </p:cNvPr>
          <p:cNvSpPr txBox="1"/>
          <p:nvPr/>
        </p:nvSpPr>
        <p:spPr>
          <a:xfrm>
            <a:off x="7895362" y="2997255"/>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2 </a:t>
            </a:r>
            <a:r>
              <a:rPr kumimoji="0" lang="pt-BR" sz="1800" b="1" i="0" u="none" strike="noStrike" kern="1200" cap="none" spc="0" normalizeH="0" baseline="0" noProof="0" err="1">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Chr</a:t>
            </a:r>
            <a:r>
              <a:rPr kumimoji="0" lang="pt-BR" sz="1800" b="1" i="0" u="none" strike="noStrike" kern="1200" cap="none" spc="0" normalizeH="0" baseline="0" noProof="0">
                <a:ln>
                  <a:noFill/>
                </a:ln>
                <a:solidFill>
                  <a:srgbClr val="77A2BB">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 7.18</a:t>
            </a:r>
          </a:p>
        </p:txBody>
      </p:sp>
      <p:sp>
        <p:nvSpPr>
          <p:cNvPr id="12" name="Retângulo 11">
            <a:extLst>
              <a:ext uri="{FF2B5EF4-FFF2-40B4-BE49-F238E27FC236}">
                <a16:creationId xmlns:a16="http://schemas.microsoft.com/office/drawing/2014/main" id="{B82959AF-6877-4CE5-B373-C6A311ADC6E3}"/>
              </a:ext>
            </a:extLst>
          </p:cNvPr>
          <p:cNvSpPr/>
          <p:nvPr/>
        </p:nvSpPr>
        <p:spPr>
          <a:xfrm>
            <a:off x="3323492" y="2551493"/>
            <a:ext cx="8868508" cy="29691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tângulo 18">
            <a:extLst>
              <a:ext uri="{FF2B5EF4-FFF2-40B4-BE49-F238E27FC236}">
                <a16:creationId xmlns:a16="http://schemas.microsoft.com/office/drawing/2014/main" id="{A91E5CDA-FC2D-4464-95F8-1FA714A1D27E}"/>
              </a:ext>
            </a:extLst>
          </p:cNvPr>
          <p:cNvSpPr/>
          <p:nvPr/>
        </p:nvSpPr>
        <p:spPr>
          <a:xfrm>
            <a:off x="4642338" y="2228790"/>
            <a:ext cx="7549661" cy="3321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0" name="Retângulo 19">
            <a:extLst>
              <a:ext uri="{FF2B5EF4-FFF2-40B4-BE49-F238E27FC236}">
                <a16:creationId xmlns:a16="http://schemas.microsoft.com/office/drawing/2014/main" id="{4768D739-E0CA-4707-8CE3-11BA7476DBDE}"/>
              </a:ext>
            </a:extLst>
          </p:cNvPr>
          <p:cNvSpPr/>
          <p:nvPr/>
        </p:nvSpPr>
        <p:spPr>
          <a:xfrm flipV="1">
            <a:off x="6488723" y="1913867"/>
            <a:ext cx="5703276" cy="33215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tângulo 20">
            <a:extLst>
              <a:ext uri="{FF2B5EF4-FFF2-40B4-BE49-F238E27FC236}">
                <a16:creationId xmlns:a16="http://schemas.microsoft.com/office/drawing/2014/main" id="{36C71E66-2B29-413E-A9B4-D0488AA9C33E}"/>
              </a:ext>
            </a:extLst>
          </p:cNvPr>
          <p:cNvSpPr/>
          <p:nvPr/>
        </p:nvSpPr>
        <p:spPr>
          <a:xfrm flipV="1">
            <a:off x="8417168" y="1628704"/>
            <a:ext cx="3784786" cy="2969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D8297EF8-7ECB-4D3B-AC9D-2FE81E470566}"/>
              </a:ext>
            </a:extLst>
          </p:cNvPr>
          <p:cNvSpPr txBox="1"/>
          <p:nvPr/>
        </p:nvSpPr>
        <p:spPr>
          <a:xfrm>
            <a:off x="1316489" y="2990571"/>
            <a:ext cx="126210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err="1">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Gen</a:t>
            </a:r>
            <a:r>
              <a:rPr kumimoji="0" lang="pt-BR" sz="1800" b="1" i="0" u="none" strike="noStrike" kern="1200" cap="none" spc="0" normalizeH="0" baseline="0" noProof="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 3.15</a:t>
            </a:r>
          </a:p>
        </p:txBody>
      </p:sp>
      <p:cxnSp>
        <p:nvCxnSpPr>
          <p:cNvPr id="22" name="Conector reto 21">
            <a:extLst>
              <a:ext uri="{FF2B5EF4-FFF2-40B4-BE49-F238E27FC236}">
                <a16:creationId xmlns:a16="http://schemas.microsoft.com/office/drawing/2014/main" id="{E5CDF6C7-9B03-40BE-BBF6-CCE4052E632C}"/>
              </a:ext>
            </a:extLst>
          </p:cNvPr>
          <p:cNvCxnSpPr>
            <a:cxnSpLocks/>
          </p:cNvCxnSpPr>
          <p:nvPr/>
        </p:nvCxnSpPr>
        <p:spPr>
          <a:xfrm>
            <a:off x="2005732" y="1319987"/>
            <a:ext cx="10196222" cy="0"/>
          </a:xfrm>
          <a:prstGeom prst="line">
            <a:avLst/>
          </a:prstGeom>
          <a:ln w="381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tângulo 13">
            <a:extLst>
              <a:ext uri="{FF2B5EF4-FFF2-40B4-BE49-F238E27FC236}">
                <a16:creationId xmlns:a16="http://schemas.microsoft.com/office/drawing/2014/main" id="{9F0A32D9-5B9D-4EAD-8375-D0A1EB6213A3}"/>
              </a:ext>
            </a:extLst>
          </p:cNvPr>
          <p:cNvSpPr/>
          <p:nvPr/>
        </p:nvSpPr>
        <p:spPr>
          <a:xfrm>
            <a:off x="10309561" y="1319987"/>
            <a:ext cx="1892393" cy="15284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6911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anim calcmode="lin" valueType="num">
                                      <p:cBhvr additive="base">
                                        <p:cTn id="11" dur="500" fill="hold"/>
                                        <p:tgtEl>
                                          <p:spTgt spid="4100"/>
                                        </p:tgtEl>
                                        <p:attrNameLst>
                                          <p:attrName>ppt_x</p:attrName>
                                        </p:attrNameLst>
                                      </p:cBhvr>
                                      <p:tavLst>
                                        <p:tav tm="0">
                                          <p:val>
                                            <p:strVal val="#ppt_x"/>
                                          </p:val>
                                        </p:tav>
                                        <p:tav tm="100000">
                                          <p:val>
                                            <p:strVal val="#ppt_x"/>
                                          </p:val>
                                        </p:tav>
                                      </p:tavLst>
                                    </p:anim>
                                    <p:anim calcmode="lin" valueType="num">
                                      <p:cBhvr additive="base">
                                        <p:cTn id="12" dur="500" fill="hold"/>
                                        <p:tgtEl>
                                          <p:spTgt spid="410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0-#ppt_h/2"/>
                                          </p:val>
                                        </p:tav>
                                        <p:tav tm="100000">
                                          <p:val>
                                            <p:strVal val="#ppt_y"/>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5" grpId="0"/>
      <p:bldP spid="16" grpId="0"/>
      <p:bldP spid="17" grpId="0"/>
      <p:bldP spid="12" grpId="0" animBg="1"/>
      <p:bldP spid="19" grpId="0" animBg="1"/>
      <p:bldP spid="20" grpId="0" animBg="1"/>
      <p:bldP spid="21"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97777-3961-40D4-B963-7FFA89F8051F}"/>
              </a:ext>
            </a:extLst>
          </p:cNvPr>
          <p:cNvSpPr>
            <a:spLocks noGrp="1"/>
          </p:cNvSpPr>
          <p:nvPr>
            <p:ph type="title"/>
          </p:nvPr>
        </p:nvSpPr>
        <p:spPr>
          <a:xfrm>
            <a:off x="1491055" y="335265"/>
            <a:ext cx="9601200" cy="783991"/>
          </a:xfrm>
          <a:noFill/>
          <a:ln>
            <a:noFill/>
          </a:ln>
        </p:spPr>
        <p:style>
          <a:lnRef idx="0">
            <a:scrgbClr r="0" g="0" b="0"/>
          </a:lnRef>
          <a:fillRef idx="0">
            <a:scrgbClr r="0" g="0" b="0"/>
          </a:fillRef>
          <a:effectRef idx="0">
            <a:scrgbClr r="0" g="0" b="0"/>
          </a:effectRef>
          <a:fontRef idx="minor">
            <a:schemeClr val="dk1"/>
          </a:fontRef>
        </p:style>
        <p:txBody>
          <a:bodyPr>
            <a:noAutofit/>
          </a:bodyPr>
          <a:lstStyle/>
          <a:p>
            <a:pPr algn="ctr"/>
            <a:r>
              <a:rPr lang="en-US" sz="6000" b="1" noProof="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Salvation Plan</a:t>
            </a:r>
          </a:p>
        </p:txBody>
      </p:sp>
      <p:sp>
        <p:nvSpPr>
          <p:cNvPr id="4" name="Seta: para a Direita 3">
            <a:extLst>
              <a:ext uri="{FF2B5EF4-FFF2-40B4-BE49-F238E27FC236}">
                <a16:creationId xmlns:a16="http://schemas.microsoft.com/office/drawing/2014/main" id="{57716574-7B6E-4D44-8511-9B66729E40B9}"/>
              </a:ext>
            </a:extLst>
          </p:cNvPr>
          <p:cNvSpPr/>
          <p:nvPr/>
        </p:nvSpPr>
        <p:spPr>
          <a:xfrm>
            <a:off x="1055076" y="6119446"/>
            <a:ext cx="11136923" cy="4747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5" name="CaixaDeTexto 4">
            <a:extLst>
              <a:ext uri="{FF2B5EF4-FFF2-40B4-BE49-F238E27FC236}">
                <a16:creationId xmlns:a16="http://schemas.microsoft.com/office/drawing/2014/main" id="{E15F7E0E-682A-4A8C-A5BA-C1988C761465}"/>
              </a:ext>
            </a:extLst>
          </p:cNvPr>
          <p:cNvSpPr txBox="1"/>
          <p:nvPr/>
        </p:nvSpPr>
        <p:spPr>
          <a:xfrm>
            <a:off x="758977" y="5184540"/>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a:ln>
                <a:noFill/>
              </a:ln>
              <a:solidFill>
                <a:srgbClr val="00B050"/>
              </a:solidFill>
              <a:effectLst/>
              <a:uLnTx/>
              <a:uFillTx/>
              <a:latin typeface="Franklin Gothic Book" panose="020B0503020102020204"/>
              <a:ea typeface="+mn-ea"/>
              <a:cs typeface="+mn-cs"/>
            </a:endParaRPr>
          </a:p>
        </p:txBody>
      </p:sp>
      <p:sp>
        <p:nvSpPr>
          <p:cNvPr id="6" name="CaixaDeTexto 5">
            <a:extLst>
              <a:ext uri="{FF2B5EF4-FFF2-40B4-BE49-F238E27FC236}">
                <a16:creationId xmlns:a16="http://schemas.microsoft.com/office/drawing/2014/main" id="{67607D70-5497-45EA-AB3C-1118146E0158}"/>
              </a:ext>
            </a:extLst>
          </p:cNvPr>
          <p:cNvSpPr txBox="1"/>
          <p:nvPr/>
        </p:nvSpPr>
        <p:spPr>
          <a:xfrm>
            <a:off x="1132526" y="5975396"/>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a:ln w="0"/>
                <a:solidFill>
                  <a:srgbClr val="00B050"/>
                </a:solidFill>
                <a:effectLst>
                  <a:outerShdw blurRad="38100" dist="1905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E</a:t>
            </a:r>
            <a:r>
              <a:rPr kumimoji="0" lang="en-US" sz="1400" b="1" i="0" u="none" strike="noStrike" kern="1200" cap="none" spc="0" normalizeH="0" baseline="0" noProof="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DEN</a:t>
            </a:r>
          </a:p>
        </p:txBody>
      </p:sp>
      <p:pic>
        <p:nvPicPr>
          <p:cNvPr id="8" name="Picture 14" descr="Resultado de imagem para tree no background">
            <a:extLst>
              <a:ext uri="{FF2B5EF4-FFF2-40B4-BE49-F238E27FC236}">
                <a16:creationId xmlns:a16="http://schemas.microsoft.com/office/drawing/2014/main" id="{62DD070B-CEDD-41EF-8592-DDB0F40A64B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585779" y="5525157"/>
            <a:ext cx="668281" cy="721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abraão">
            <a:extLst>
              <a:ext uri="{FF2B5EF4-FFF2-40B4-BE49-F238E27FC236}">
                <a16:creationId xmlns:a16="http://schemas.microsoft.com/office/drawing/2014/main" id="{96A97410-B11F-4511-AF17-45D03E53F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78" r="45692"/>
          <a:stretch/>
        </p:blipFill>
        <p:spPr bwMode="auto">
          <a:xfrm flipH="1">
            <a:off x="3108806" y="5668753"/>
            <a:ext cx="267877" cy="56230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4" descr="Resultado de imagem para tábuas da lei">
            <a:extLst>
              <a:ext uri="{FF2B5EF4-FFF2-40B4-BE49-F238E27FC236}">
                <a16:creationId xmlns:a16="http://schemas.microsoft.com/office/drawing/2014/main" id="{94966D7B-02D7-4761-8DC0-F4D2766E546B}"/>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458" b="95918" l="500" r="96000">
                        <a14:foregroundMark x1="12750" y1="36735" x2="12750" y2="36735"/>
                        <a14:foregroundMark x1="2000" y1="17493" x2="15500" y2="6122"/>
                        <a14:foregroundMark x1="15500" y1="6122" x2="24750" y2="2041"/>
                        <a14:foregroundMark x1="24750" y1="2041" x2="33586" y2="2319"/>
                        <a14:foregroundMark x1="35712" y1="5507" x2="43750" y2="20408"/>
                        <a14:foregroundMark x1="49652" y1="19478" x2="51147" y2="19242"/>
                        <a14:foregroundMark x1="43750" y1="20408" x2="49409" y2="19516"/>
                        <a14:foregroundMark x1="53616" y1="18076" x2="58750" y2="10787"/>
                        <a14:foregroundMark x1="58750" y1="10787" x2="68000" y2="4082"/>
                        <a14:foregroundMark x1="76013" y1="2606" x2="77500" y2="2332"/>
                        <a14:foregroundMark x1="68000" y1="4082" x2="73742" y2="3024"/>
                        <a14:foregroundMark x1="77500" y1="2332" x2="87000" y2="8163"/>
                        <a14:foregroundMark x1="87000" y1="8163" x2="98750" y2="24490"/>
                        <a14:foregroundMark x1="98750" y1="24490" x2="96750" y2="89504"/>
                        <a14:foregroundMark x1="96750" y1="89504" x2="94000" y2="99125"/>
                        <a14:foregroundMark x1="94000" y1="99125" x2="24750" y2="92711"/>
                        <a14:foregroundMark x1="24750" y1="92711" x2="8000" y2="98542"/>
                        <a14:foregroundMark x1="8000" y1="98542" x2="500" y2="92128"/>
                        <a14:foregroundMark x1="500" y1="92128" x2="1750" y2="19534"/>
                        <a14:foregroundMark x1="20000" y1="16618" x2="33250" y2="19242"/>
                        <a14:foregroundMark x1="33250" y1="19242" x2="43500" y2="41399"/>
                        <a14:foregroundMark x1="43500" y1="41399" x2="43250" y2="71720"/>
                        <a14:foregroundMark x1="43250" y1="71720" x2="37750" y2="79300"/>
                        <a14:foregroundMark x1="37750" y1="79300" x2="25500" y2="72886"/>
                        <a14:foregroundMark x1="25500" y1="72886" x2="10500" y2="28571"/>
                        <a14:foregroundMark x1="10500" y1="28571" x2="12250" y2="18076"/>
                        <a14:foregroundMark x1="12250" y1="18076" x2="19750" y2="22741"/>
                        <a14:foregroundMark x1="19750" y1="22741" x2="20750" y2="26822"/>
                        <a14:foregroundMark x1="66250" y1="33819" x2="59250" y2="49563"/>
                        <a14:foregroundMark x1="59250" y1="49563" x2="58000" y2="74052"/>
                        <a14:foregroundMark x1="58000" y1="74052" x2="62500" y2="86589"/>
                        <a14:foregroundMark x1="62500" y1="86589" x2="70500" y2="89504"/>
                        <a14:foregroundMark x1="70500" y1="89504" x2="78250" y2="84548"/>
                        <a14:foregroundMark x1="78250" y1="84548" x2="84750" y2="48980"/>
                        <a14:foregroundMark x1="84750" y1="48980" x2="82750" y2="39067"/>
                        <a14:foregroundMark x1="82750" y1="39067" x2="68500" y2="35569"/>
                        <a14:foregroundMark x1="68500" y1="35569" x2="58750" y2="37318"/>
                        <a14:foregroundMark x1="58750" y1="37318" x2="52250" y2="46939"/>
                        <a14:foregroundMark x1="52250" y1="46939" x2="49500" y2="57143"/>
                        <a14:foregroundMark x1="49500" y1="57143" x2="49500" y2="58017"/>
                        <a14:foregroundMark x1="58500" y1="6706" x2="64666" y2="2762"/>
                        <a14:foregroundMark x1="70450" y1="1007" x2="72448" y2="654"/>
                        <a14:foregroundMark x1="68114" y1="1420" x2="69344" y2="1203"/>
                        <a14:foregroundMark x1="74794" y1="373" x2="83000" y2="2624"/>
                        <a14:foregroundMark x1="83000" y1="2624" x2="93000" y2="18950"/>
                        <a14:foregroundMark x1="93000" y1="18950" x2="96000" y2="29446"/>
                        <a14:foregroundMark x1="96000" y1="29446" x2="96000" y2="30904"/>
                        <a14:foregroundMark x1="79000" y1="5539" x2="70250" y2="4956"/>
                        <a14:foregroundMark x1="76175" y1="2902" x2="79500" y2="1749"/>
                        <a14:foregroundMark x1="70250" y1="4956" x2="74073" y2="3631"/>
                        <a14:foregroundMark x1="79500" y1="1749" x2="85750" y2="5539"/>
                        <a14:foregroundMark x1="59250" y1="96501" x2="69250" y2="94461"/>
                        <a14:foregroundMark x1="69250" y1="94461" x2="87000" y2="95918"/>
                        <a14:foregroundMark x1="87000" y1="95918" x2="94000" y2="89796"/>
                        <a14:foregroundMark x1="94000" y1="89796" x2="84750" y2="86297"/>
                        <a14:foregroundMark x1="84750" y1="86297" x2="71750" y2="88921"/>
                        <a14:backgroundMark x1="65250" y1="1458" x2="68750" y2="0"/>
                        <a14:backgroundMark x1="70000" y1="0" x2="71000" y2="0"/>
                        <a14:backgroundMark x1="74750" y1="292" x2="72250" y2="292"/>
                        <a14:backgroundMark x1="78500" y1="292" x2="78500" y2="292"/>
                        <a14:backgroundMark x1="37250" y1="1749" x2="33000" y2="1166"/>
                        <a14:backgroundMark x1="49750" y1="18076" x2="49750" y2="19242"/>
                        <a14:backgroundMark x1="49750" y1="20700" x2="49500" y2="18950"/>
                        <a14:backgroundMark x1="49500" y1="19534" x2="51250" y2="13411"/>
                      </a14:backgroundRemoval>
                    </a14:imgEffect>
                  </a14:imgLayer>
                </a14:imgProps>
              </a:ext>
              <a:ext uri="{28A0092B-C50C-407E-A947-70E740481C1C}">
                <a14:useLocalDpi xmlns:a14="http://schemas.microsoft.com/office/drawing/2010/main" val="0"/>
              </a:ext>
            </a:extLst>
          </a:blip>
          <a:srcRect/>
          <a:stretch/>
        </p:blipFill>
        <p:spPr bwMode="auto">
          <a:xfrm flipH="1">
            <a:off x="3626116" y="5509941"/>
            <a:ext cx="760752" cy="72111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m para arca de noé arco iris">
            <a:extLst>
              <a:ext uri="{FF2B5EF4-FFF2-40B4-BE49-F238E27FC236}">
                <a16:creationId xmlns:a16="http://schemas.microsoft.com/office/drawing/2014/main" id="{F4811AE0-C65E-4B7E-8DB5-C9364003A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7417" y="5870501"/>
            <a:ext cx="669229" cy="3693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m para trono">
            <a:extLst>
              <a:ext uri="{FF2B5EF4-FFF2-40B4-BE49-F238E27FC236}">
                <a16:creationId xmlns:a16="http://schemas.microsoft.com/office/drawing/2014/main" id="{F3B4564D-E078-422A-BD29-21FE9383371C}"/>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3854" b="98266" l="7077" r="90000">
                        <a14:foregroundMark x1="18154" y1="89114" x2="7077" y2="98362"/>
                        <a14:foregroundMark x1="8615" y1="97013" x2="10308" y2="97013"/>
                        <a14:foregroundMark x1="84923" y1="96339" x2="89077" y2="97013"/>
                        <a14:foregroundMark x1="47846" y1="9538" x2="50462" y2="8189"/>
                        <a14:foregroundMark x1="40923" y1="5877" x2="35692" y2="12524"/>
                        <a14:foregroundMark x1="46769" y1="3854" x2="46308" y2="452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89905" y="5331405"/>
            <a:ext cx="568819" cy="90842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B82959AF-6877-4CE5-B373-C6A311ADC6E3}"/>
              </a:ext>
            </a:extLst>
          </p:cNvPr>
          <p:cNvSpPr/>
          <p:nvPr/>
        </p:nvSpPr>
        <p:spPr>
          <a:xfrm>
            <a:off x="2612030" y="4115244"/>
            <a:ext cx="9589923" cy="33694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9" name="Retângulo 18">
            <a:extLst>
              <a:ext uri="{FF2B5EF4-FFF2-40B4-BE49-F238E27FC236}">
                <a16:creationId xmlns:a16="http://schemas.microsoft.com/office/drawing/2014/main" id="{A91E5CDA-FC2D-4464-95F8-1FA714A1D27E}"/>
              </a:ext>
            </a:extLst>
          </p:cNvPr>
          <p:cNvSpPr/>
          <p:nvPr/>
        </p:nvSpPr>
        <p:spPr>
          <a:xfrm>
            <a:off x="3210343" y="3776413"/>
            <a:ext cx="8981655" cy="3407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0" name="Retângulo 19">
            <a:extLst>
              <a:ext uri="{FF2B5EF4-FFF2-40B4-BE49-F238E27FC236}">
                <a16:creationId xmlns:a16="http://schemas.microsoft.com/office/drawing/2014/main" id="{4768D739-E0CA-4707-8CE3-11BA7476DBDE}"/>
              </a:ext>
            </a:extLst>
          </p:cNvPr>
          <p:cNvSpPr/>
          <p:nvPr/>
        </p:nvSpPr>
        <p:spPr>
          <a:xfrm flipV="1">
            <a:off x="3955707" y="3478445"/>
            <a:ext cx="8236291" cy="33694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1" name="Retângulo 20">
            <a:extLst>
              <a:ext uri="{FF2B5EF4-FFF2-40B4-BE49-F238E27FC236}">
                <a16:creationId xmlns:a16="http://schemas.microsoft.com/office/drawing/2014/main" id="{36C71E66-2B29-413E-A9B4-D0488AA9C33E}"/>
              </a:ext>
            </a:extLst>
          </p:cNvPr>
          <p:cNvSpPr/>
          <p:nvPr/>
        </p:nvSpPr>
        <p:spPr>
          <a:xfrm flipV="1">
            <a:off x="4638675" y="3194086"/>
            <a:ext cx="7553324" cy="32659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4" name="Retângulo 13">
            <a:extLst>
              <a:ext uri="{FF2B5EF4-FFF2-40B4-BE49-F238E27FC236}">
                <a16:creationId xmlns:a16="http://schemas.microsoft.com/office/drawing/2014/main" id="{9F0A32D9-5B9D-4EAD-8375-D0A1EB6213A3}"/>
              </a:ext>
            </a:extLst>
          </p:cNvPr>
          <p:cNvSpPr/>
          <p:nvPr/>
        </p:nvSpPr>
        <p:spPr>
          <a:xfrm>
            <a:off x="5727399" y="2925193"/>
            <a:ext cx="6464599" cy="15284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3" name="Retângulo 2">
            <a:extLst>
              <a:ext uri="{FF2B5EF4-FFF2-40B4-BE49-F238E27FC236}">
                <a16:creationId xmlns:a16="http://schemas.microsoft.com/office/drawing/2014/main" id="{A12BD3CF-641D-4088-BB8E-F3AF8112CB8A}"/>
              </a:ext>
            </a:extLst>
          </p:cNvPr>
          <p:cNvSpPr/>
          <p:nvPr/>
        </p:nvSpPr>
        <p:spPr>
          <a:xfrm>
            <a:off x="5047497" y="3984211"/>
            <a:ext cx="1313180" cy="240065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50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5000" b="0"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
        <p:nvSpPr>
          <p:cNvPr id="18" name="Retângulo 17">
            <a:extLst>
              <a:ext uri="{FF2B5EF4-FFF2-40B4-BE49-F238E27FC236}">
                <a16:creationId xmlns:a16="http://schemas.microsoft.com/office/drawing/2014/main" id="{7443E2A2-0FA6-472B-8494-6824DEED10E9}"/>
              </a:ext>
            </a:extLst>
          </p:cNvPr>
          <p:cNvSpPr/>
          <p:nvPr/>
        </p:nvSpPr>
        <p:spPr>
          <a:xfrm>
            <a:off x="10075985" y="2444262"/>
            <a:ext cx="2125968" cy="20079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6" name="CaixaDeTexto 25">
            <a:extLst>
              <a:ext uri="{FF2B5EF4-FFF2-40B4-BE49-F238E27FC236}">
                <a16:creationId xmlns:a16="http://schemas.microsoft.com/office/drawing/2014/main" id="{E37E7CB2-D371-44E7-B1D4-8DF59759847E}"/>
              </a:ext>
            </a:extLst>
          </p:cNvPr>
          <p:cNvSpPr txBox="1"/>
          <p:nvPr/>
        </p:nvSpPr>
        <p:spPr>
          <a:xfrm>
            <a:off x="9340894" y="4475173"/>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8" name="Seta: para Baixo 27">
            <a:extLst>
              <a:ext uri="{FF2B5EF4-FFF2-40B4-BE49-F238E27FC236}">
                <a16:creationId xmlns:a16="http://schemas.microsoft.com/office/drawing/2014/main" id="{0FA14FC7-9086-4671-97E2-DF585D7385B6}"/>
              </a:ext>
            </a:extLst>
          </p:cNvPr>
          <p:cNvSpPr/>
          <p:nvPr/>
        </p:nvSpPr>
        <p:spPr>
          <a:xfrm>
            <a:off x="9914583" y="522091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25" name="Conector reto 24">
            <a:extLst>
              <a:ext uri="{FF2B5EF4-FFF2-40B4-BE49-F238E27FC236}">
                <a16:creationId xmlns:a16="http://schemas.microsoft.com/office/drawing/2014/main" id="{1F0F65F9-4620-4E3E-A22F-1A1B50CD5024}"/>
              </a:ext>
            </a:extLst>
          </p:cNvPr>
          <p:cNvCxnSpPr>
            <a:cxnSpLocks/>
          </p:cNvCxnSpPr>
          <p:nvPr/>
        </p:nvCxnSpPr>
        <p:spPr>
          <a:xfrm>
            <a:off x="1821285" y="2444262"/>
            <a:ext cx="10272080" cy="0"/>
          </a:xfrm>
          <a:prstGeom prst="line">
            <a:avLst/>
          </a:prstGeom>
          <a:ln w="57150" cap="sq">
            <a:solidFill>
              <a:srgbClr val="FF0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30" name="CaixaDeTexto 29">
            <a:extLst>
              <a:ext uri="{FF2B5EF4-FFF2-40B4-BE49-F238E27FC236}">
                <a16:creationId xmlns:a16="http://schemas.microsoft.com/office/drawing/2014/main" id="{F4B78539-B5B6-461E-ACF7-CAF019CE3413}"/>
              </a:ext>
            </a:extLst>
          </p:cNvPr>
          <p:cNvSpPr txBox="1"/>
          <p:nvPr/>
        </p:nvSpPr>
        <p:spPr>
          <a:xfrm>
            <a:off x="1774997" y="2005311"/>
            <a:ext cx="3272499"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000" b="1" i="0" u="none" strike="noStrike" kern="1200" cap="none" spc="0" normalizeH="0" baseline="0" noProof="0" err="1">
                <a:ln>
                  <a:noFill/>
                </a:ln>
                <a:solidFill>
                  <a:srgbClr val="FF0000"/>
                </a:solidFill>
                <a:effectLst/>
                <a:uLnTx/>
                <a:uFillTx/>
                <a:latin typeface="Franklin Gothic Book" panose="020B0503020102020204"/>
                <a:ea typeface="+mn-ea"/>
                <a:cs typeface="+mn-cs"/>
              </a:rPr>
              <a:t>Covenant</a:t>
            </a:r>
            <a:r>
              <a:rPr kumimoji="0" lang="pt-BR" sz="3000" b="1" i="0" u="none" strike="noStrike" kern="1200" cap="none" spc="0" normalizeH="0" baseline="0" noProof="0">
                <a:ln>
                  <a:noFill/>
                </a:ln>
                <a:solidFill>
                  <a:srgbClr val="FF0000"/>
                </a:solidFill>
                <a:effectLst/>
                <a:uLnTx/>
                <a:uFillTx/>
                <a:latin typeface="Franklin Gothic Book" panose="020B0503020102020204"/>
                <a:ea typeface="+mn-ea"/>
                <a:cs typeface="+mn-cs"/>
              </a:rPr>
              <a:t> </a:t>
            </a:r>
            <a:r>
              <a:rPr kumimoji="0" lang="pt-BR" sz="3000" b="1" i="0" u="none" strike="noStrike" kern="1200" cap="none" spc="0" normalizeH="0" baseline="0" noProof="0" err="1">
                <a:ln>
                  <a:noFill/>
                </a:ln>
                <a:solidFill>
                  <a:srgbClr val="FF0000"/>
                </a:solidFill>
                <a:effectLst/>
                <a:uLnTx/>
                <a:uFillTx/>
                <a:latin typeface="Franklin Gothic Book" panose="020B0503020102020204"/>
                <a:ea typeface="+mn-ea"/>
                <a:cs typeface="+mn-cs"/>
              </a:rPr>
              <a:t>of</a:t>
            </a:r>
            <a:r>
              <a:rPr kumimoji="0" lang="pt-BR" sz="3000" b="1" i="0" u="none" strike="noStrike" kern="1200" cap="none" spc="0" normalizeH="0" baseline="0" noProof="0">
                <a:ln>
                  <a:noFill/>
                </a:ln>
                <a:solidFill>
                  <a:srgbClr val="FF0000"/>
                </a:solidFill>
                <a:effectLst/>
                <a:uLnTx/>
                <a:uFillTx/>
                <a:latin typeface="Franklin Gothic Book" panose="020B0503020102020204"/>
                <a:ea typeface="+mn-ea"/>
                <a:cs typeface="+mn-cs"/>
              </a:rPr>
              <a:t> Grace</a:t>
            </a:r>
          </a:p>
        </p:txBody>
      </p:sp>
      <p:sp>
        <p:nvSpPr>
          <p:cNvPr id="31" name="CaixaDeTexto 30">
            <a:extLst>
              <a:ext uri="{FF2B5EF4-FFF2-40B4-BE49-F238E27FC236}">
                <a16:creationId xmlns:a16="http://schemas.microsoft.com/office/drawing/2014/main" id="{4CB8B2CA-3032-4B96-86E2-42A1C4FA33C3}"/>
              </a:ext>
            </a:extLst>
          </p:cNvPr>
          <p:cNvSpPr txBox="1"/>
          <p:nvPr/>
        </p:nvSpPr>
        <p:spPr>
          <a:xfrm>
            <a:off x="2610817" y="412844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65000"/>
                  </a:prstClr>
                </a:solidFill>
                <a:effectLst/>
                <a:uLnTx/>
                <a:uFillTx/>
                <a:latin typeface="Franklin Gothic Book" panose="020B0503020102020204"/>
                <a:ea typeface="+mn-ea"/>
                <a:cs typeface="+mn-cs"/>
              </a:rPr>
              <a:t>Noahic Covenant</a:t>
            </a:r>
          </a:p>
        </p:txBody>
      </p:sp>
      <p:sp>
        <p:nvSpPr>
          <p:cNvPr id="33" name="CaixaDeTexto 32">
            <a:extLst>
              <a:ext uri="{FF2B5EF4-FFF2-40B4-BE49-F238E27FC236}">
                <a16:creationId xmlns:a16="http://schemas.microsoft.com/office/drawing/2014/main" id="{52B90755-5946-43DD-8347-ED0C8EB2A6DC}"/>
              </a:ext>
            </a:extLst>
          </p:cNvPr>
          <p:cNvSpPr txBox="1"/>
          <p:nvPr/>
        </p:nvSpPr>
        <p:spPr>
          <a:xfrm>
            <a:off x="3242743" y="3757615"/>
            <a:ext cx="24358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rPr>
              <a:t>Abrahamic Covenant</a:t>
            </a:r>
          </a:p>
        </p:txBody>
      </p:sp>
      <p:sp>
        <p:nvSpPr>
          <p:cNvPr id="34" name="CaixaDeTexto 33">
            <a:extLst>
              <a:ext uri="{FF2B5EF4-FFF2-40B4-BE49-F238E27FC236}">
                <a16:creationId xmlns:a16="http://schemas.microsoft.com/office/drawing/2014/main" id="{CFEAF1CC-5E11-4739-B96E-0001979F5337}"/>
              </a:ext>
            </a:extLst>
          </p:cNvPr>
          <p:cNvSpPr txBox="1"/>
          <p:nvPr/>
        </p:nvSpPr>
        <p:spPr>
          <a:xfrm>
            <a:off x="3941060" y="3455154"/>
            <a:ext cx="197908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rPr>
              <a:t>Covenant of</a:t>
            </a:r>
            <a:r>
              <a:rPr lang="en-US">
                <a:solidFill>
                  <a:prstClr val="white">
                    <a:lumMod val="75000"/>
                  </a:prstClr>
                </a:solidFill>
                <a:latin typeface="Franklin Gothic Book" panose="020B0503020102020204"/>
              </a:rPr>
              <a:t> Sinai</a:t>
            </a:r>
            <a:endParaRPr kumimoji="0" lang="en-US" sz="1800" b="0" i="0" u="none" strike="noStrike" kern="1200" cap="none" spc="0" normalizeH="0" baseline="0" noProof="0">
              <a:ln>
                <a:noFill/>
              </a:ln>
              <a:solidFill>
                <a:prstClr val="white">
                  <a:lumMod val="75000"/>
                </a:prstClr>
              </a:solidFill>
              <a:effectLst/>
              <a:uLnTx/>
              <a:uFillTx/>
              <a:latin typeface="Franklin Gothic Book" panose="020B0503020102020204"/>
              <a:ea typeface="+mn-ea"/>
              <a:cs typeface="+mn-cs"/>
            </a:endParaRPr>
          </a:p>
        </p:txBody>
      </p:sp>
      <p:sp>
        <p:nvSpPr>
          <p:cNvPr id="35" name="CaixaDeTexto 34">
            <a:extLst>
              <a:ext uri="{FF2B5EF4-FFF2-40B4-BE49-F238E27FC236}">
                <a16:creationId xmlns:a16="http://schemas.microsoft.com/office/drawing/2014/main" id="{983F050B-F694-42CD-A193-5DBA69F5F413}"/>
              </a:ext>
            </a:extLst>
          </p:cNvPr>
          <p:cNvSpPr txBox="1"/>
          <p:nvPr/>
        </p:nvSpPr>
        <p:spPr>
          <a:xfrm>
            <a:off x="4589905" y="3198723"/>
            <a:ext cx="1299719"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100" normalizeH="0" baseline="0" noProof="0">
                <a:ln>
                  <a:noFill/>
                </a:ln>
                <a:solidFill>
                  <a:prstClr val="white">
                    <a:lumMod val="75000"/>
                  </a:prstClr>
                </a:solidFill>
                <a:effectLst/>
                <a:uLnTx/>
                <a:uFillTx/>
                <a:latin typeface="Franklin Gothic Book" panose="020B0503020102020204"/>
                <a:ea typeface="+mn-ea"/>
                <a:cs typeface="+mn-cs"/>
              </a:rPr>
              <a:t>Davidic Covenant</a:t>
            </a:r>
          </a:p>
        </p:txBody>
      </p:sp>
      <p:sp>
        <p:nvSpPr>
          <p:cNvPr id="37" name="CaixaDeTexto 36">
            <a:extLst>
              <a:ext uri="{FF2B5EF4-FFF2-40B4-BE49-F238E27FC236}">
                <a16:creationId xmlns:a16="http://schemas.microsoft.com/office/drawing/2014/main" id="{70E7705C-448D-497F-B0DB-5E9B4D88E0E2}"/>
              </a:ext>
            </a:extLst>
          </p:cNvPr>
          <p:cNvSpPr txBox="1"/>
          <p:nvPr/>
        </p:nvSpPr>
        <p:spPr>
          <a:xfrm>
            <a:off x="6524853" y="3277358"/>
            <a:ext cx="2665286"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New Covenant</a:t>
            </a:r>
          </a:p>
        </p:txBody>
      </p:sp>
      <p:cxnSp>
        <p:nvCxnSpPr>
          <p:cNvPr id="38" name="Conector reto 37">
            <a:extLst>
              <a:ext uri="{FF2B5EF4-FFF2-40B4-BE49-F238E27FC236}">
                <a16:creationId xmlns:a16="http://schemas.microsoft.com/office/drawing/2014/main" id="{B68A55D9-C9B7-488E-8712-2D433DA12319}"/>
              </a:ext>
            </a:extLst>
          </p:cNvPr>
          <p:cNvCxnSpPr>
            <a:cxnSpLocks/>
          </p:cNvCxnSpPr>
          <p:nvPr/>
        </p:nvCxnSpPr>
        <p:spPr>
          <a:xfrm>
            <a:off x="1224637" y="2005311"/>
            <a:ext cx="10868728" cy="0"/>
          </a:xfrm>
          <a:prstGeom prst="line">
            <a:avLst/>
          </a:prstGeom>
          <a:ln w="57150" cap="sq">
            <a:solidFill>
              <a:srgbClr val="FFC000"/>
            </a:solidFill>
            <a:prstDash val="dash"/>
            <a:headEnd type="diamond"/>
          </a:ln>
        </p:spPr>
        <p:style>
          <a:lnRef idx="1">
            <a:schemeClr val="accent1"/>
          </a:lnRef>
          <a:fillRef idx="0">
            <a:schemeClr val="accent1"/>
          </a:fillRef>
          <a:effectRef idx="0">
            <a:schemeClr val="accent1"/>
          </a:effectRef>
          <a:fontRef idx="minor">
            <a:schemeClr val="tx1"/>
          </a:fontRef>
        </p:style>
      </p:cxnSp>
      <p:sp>
        <p:nvSpPr>
          <p:cNvPr id="41" name="CaixaDeTexto 40">
            <a:extLst>
              <a:ext uri="{FF2B5EF4-FFF2-40B4-BE49-F238E27FC236}">
                <a16:creationId xmlns:a16="http://schemas.microsoft.com/office/drawing/2014/main" id="{38E5CFF3-DC8F-49CB-BB9C-9FAC58A66420}"/>
              </a:ext>
            </a:extLst>
          </p:cNvPr>
          <p:cNvSpPr txBox="1"/>
          <p:nvPr/>
        </p:nvSpPr>
        <p:spPr>
          <a:xfrm>
            <a:off x="1224637" y="1515538"/>
            <a:ext cx="336526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3000" b="1" err="1">
                <a:solidFill>
                  <a:srgbClr val="FFC000"/>
                </a:solidFill>
                <a:latin typeface="Franklin Gothic Book" panose="020B0503020102020204"/>
              </a:rPr>
              <a:t>Covenant</a:t>
            </a:r>
            <a:r>
              <a:rPr lang="pt-BR" sz="3000" b="1">
                <a:solidFill>
                  <a:srgbClr val="FFC000"/>
                </a:solidFill>
                <a:latin typeface="Franklin Gothic Book" panose="020B0503020102020204"/>
              </a:rPr>
              <a:t> </a:t>
            </a:r>
            <a:r>
              <a:rPr lang="pt-BR" sz="3000" b="1" err="1">
                <a:solidFill>
                  <a:srgbClr val="FFC000"/>
                </a:solidFill>
                <a:latin typeface="Franklin Gothic Book" panose="020B0503020102020204"/>
              </a:rPr>
              <a:t>of</a:t>
            </a:r>
            <a:r>
              <a:rPr lang="pt-BR" sz="3000" b="1">
                <a:solidFill>
                  <a:srgbClr val="FFC000"/>
                </a:solidFill>
                <a:latin typeface="Franklin Gothic Book" panose="020B0503020102020204"/>
              </a:rPr>
              <a:t> Works</a:t>
            </a:r>
          </a:p>
        </p:txBody>
      </p:sp>
      <p:sp>
        <p:nvSpPr>
          <p:cNvPr id="42" name="CaixaDeTexto 41">
            <a:extLst>
              <a:ext uri="{FF2B5EF4-FFF2-40B4-BE49-F238E27FC236}">
                <a16:creationId xmlns:a16="http://schemas.microsoft.com/office/drawing/2014/main" id="{88E97CAC-F755-4C97-A23A-690173972FB7}"/>
              </a:ext>
            </a:extLst>
          </p:cNvPr>
          <p:cNvSpPr txBox="1"/>
          <p:nvPr/>
        </p:nvSpPr>
        <p:spPr>
          <a:xfrm>
            <a:off x="10124286" y="3261106"/>
            <a:ext cx="2077557"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rPr>
              <a:t>Eternity</a:t>
            </a:r>
            <a:endParaRPr kumimoji="0" lang="pt-BR" sz="3000" b="1" i="0" u="none" strike="noStrike" kern="1200" cap="none" spc="0" normalizeH="0" baseline="0" noProof="0">
              <a:ln w="0"/>
              <a:solidFill>
                <a:prstClr val="white"/>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cxnSp>
        <p:nvCxnSpPr>
          <p:cNvPr id="11" name="Straight Connector 10">
            <a:extLst>
              <a:ext uri="{FF2B5EF4-FFF2-40B4-BE49-F238E27FC236}">
                <a16:creationId xmlns:a16="http://schemas.microsoft.com/office/drawing/2014/main" id="{CB59BD0F-DFBC-D853-A760-386AD5AEB053}"/>
              </a:ext>
            </a:extLst>
          </p:cNvPr>
          <p:cNvCxnSpPr/>
          <p:nvPr/>
        </p:nvCxnSpPr>
        <p:spPr>
          <a:xfrm flipH="1">
            <a:off x="1919920" y="4452187"/>
            <a:ext cx="3758708" cy="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2ECA1B2-31D0-7D86-4CE7-D8DE624A465E}"/>
              </a:ext>
            </a:extLst>
          </p:cNvPr>
          <p:cNvSpPr txBox="1"/>
          <p:nvPr/>
        </p:nvSpPr>
        <p:spPr>
          <a:xfrm>
            <a:off x="1824885" y="4413796"/>
            <a:ext cx="705874" cy="369332"/>
          </a:xfrm>
          <a:prstGeom prst="rect">
            <a:avLst/>
          </a:prstGeom>
          <a:noFill/>
        </p:spPr>
        <p:txBody>
          <a:bodyPr wrap="square" rtlCol="0">
            <a:spAutoFit/>
          </a:bodyPr>
          <a:lstStyle/>
          <a:p>
            <a:pPr algn="ctr"/>
            <a:r>
              <a:rPr lang="en-US" sz="900" b="1">
                <a:effectLst>
                  <a:outerShdw blurRad="38100" dist="38100" dir="2700000" algn="tl">
                    <a:srgbClr val="000000">
                      <a:alpha val="43137"/>
                    </a:srgbClr>
                  </a:outerShdw>
                </a:effectLst>
              </a:rPr>
              <a:t>Adamic Covenant</a:t>
            </a:r>
          </a:p>
        </p:txBody>
      </p:sp>
    </p:spTree>
    <p:extLst>
      <p:ext uri="{BB962C8B-B14F-4D97-AF65-F5344CB8AC3E}">
        <p14:creationId xmlns:p14="http://schemas.microsoft.com/office/powerpoint/2010/main" val="230569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E53FB-F492-92D3-40E1-BFEEB9F002B8}"/>
              </a:ext>
            </a:extLst>
          </p:cNvPr>
          <p:cNvSpPr>
            <a:spLocks noGrp="1"/>
          </p:cNvSpPr>
          <p:nvPr>
            <p:ph type="title"/>
          </p:nvPr>
        </p:nvSpPr>
        <p:spPr>
          <a:xfrm>
            <a:off x="1043631" y="809898"/>
            <a:ext cx="10173010" cy="1554480"/>
          </a:xfrm>
        </p:spPr>
        <p:txBody>
          <a:bodyPr anchor="ctr">
            <a:normAutofit/>
          </a:bodyPr>
          <a:lstStyle/>
          <a:p>
            <a:r>
              <a:rPr lang="en-US" sz="6000" b="1">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Different Administrations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3FF4ACE-C637-2B24-DDDA-2AE74C4B3644}"/>
              </a:ext>
            </a:extLst>
          </p:cNvPr>
          <p:cNvGraphicFramePr>
            <a:graphicFrameLocks noGrp="1"/>
          </p:cNvGraphicFramePr>
          <p:nvPr>
            <p:ph idx="1"/>
            <p:extLst>
              <p:ext uri="{D42A27DB-BD31-4B8C-83A1-F6EECF244321}">
                <p14:modId xmlns:p14="http://schemas.microsoft.com/office/powerpoint/2010/main" val="252629903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03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E95400-3628-E5CD-4F4F-4C7CD285FB4F}"/>
              </a:ext>
            </a:extLst>
          </p:cNvPr>
          <p:cNvSpPr>
            <a:spLocks noGrp="1"/>
          </p:cNvSpPr>
          <p:nvPr>
            <p:ph type="title"/>
          </p:nvPr>
        </p:nvSpPr>
        <p:spPr>
          <a:xfrm>
            <a:off x="572493" y="238539"/>
            <a:ext cx="11047013" cy="1434415"/>
          </a:xfrm>
        </p:spPr>
        <p:txBody>
          <a:bodyPr anchor="b">
            <a:normAutofit/>
          </a:bodyPr>
          <a:lstStyle/>
          <a:p>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Progression of the Revelation</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B386CB-A54A-E104-DE7A-3C9B738BE692}"/>
              </a:ext>
            </a:extLst>
          </p:cNvPr>
          <p:cNvPicPr>
            <a:picLocks noChangeAspect="1"/>
          </p:cNvPicPr>
          <p:nvPr/>
        </p:nvPicPr>
        <p:blipFill>
          <a:blip r:embed="rId2"/>
          <a:srcRect l="8896" r="16165" b="-3"/>
          <a:stretch>
            <a:fillRect/>
          </a:stretch>
        </p:blipFill>
        <p:spPr>
          <a:xfrm>
            <a:off x="572493" y="2097247"/>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02FB11B-A255-31DC-22C3-EBA93E531081}"/>
              </a:ext>
            </a:extLst>
          </p:cNvPr>
          <p:cNvSpPr>
            <a:spLocks noGrp="1"/>
          </p:cNvSpPr>
          <p:nvPr>
            <p:ph idx="1"/>
          </p:nvPr>
        </p:nvSpPr>
        <p:spPr>
          <a:xfrm>
            <a:off x="4690054" y="2071316"/>
            <a:ext cx="6929451" cy="4548145"/>
          </a:xfrm>
        </p:spPr>
        <p:txBody>
          <a:bodyPr anchor="t">
            <a:normAutofit/>
          </a:bodyPr>
          <a:lstStyle/>
          <a:p>
            <a:pPr marL="0" indent="0">
              <a:buNone/>
            </a:pPr>
            <a:r>
              <a:rPr lang="en-US" sz="3200">
                <a:solidFill>
                  <a:schemeClr val="bg1"/>
                </a:solidFill>
                <a:effectLst>
                  <a:outerShdw blurRad="38100" dist="38100" dir="2700000" algn="tl">
                    <a:srgbClr val="000000">
                      <a:alpha val="43137"/>
                    </a:srgbClr>
                  </a:outerShdw>
                </a:effectLst>
                <a:latin typeface="Arial Nova Cond" panose="020B0506020202020204" pitchFamily="34" charset="0"/>
              </a:rPr>
              <a:t>In the Covenant of Grace, God revealed himself progressively (Heb 1:1-2). Knowledge of Him and his salvation was built through centuries as he disclosed his will through different ways, reaching its fullness in Christ (Joh 1:17). The law in the Old Testament was given as one stage in the progression of knowledge of God’s salvation by Grace (Heb 3:3-6).</a:t>
            </a:r>
          </a:p>
        </p:txBody>
      </p:sp>
    </p:spTree>
    <p:extLst>
      <p:ext uri="{BB962C8B-B14F-4D97-AF65-F5344CB8AC3E}">
        <p14:creationId xmlns:p14="http://schemas.microsoft.com/office/powerpoint/2010/main" val="1793653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D789CD-5B09-1A10-F1AD-5CC4A63EFD4C}"/>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08768E1F-8645-D050-10AD-6A77F2249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28A944-AB15-A251-9F33-1AFD4CC3A846}"/>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(7.6)</a:t>
            </a:r>
            <a:endParaRPr lang="en-US" sz="3000" b="1" noProof="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F9BA4C4A-EBC4-5628-4E77-288C71974C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34D015-2895-E5B4-2F2E-A6EF590B6F55}"/>
              </a:ext>
            </a:extLst>
          </p:cNvPr>
          <p:cNvSpPr>
            <a:spLocks noGrp="1"/>
          </p:cNvSpPr>
          <p:nvPr>
            <p:ph idx="1"/>
          </p:nvPr>
        </p:nvSpPr>
        <p:spPr>
          <a:xfrm>
            <a:off x="810007" y="1825142"/>
            <a:ext cx="6492493" cy="3805909"/>
          </a:xfrm>
        </p:spPr>
        <p:txBody>
          <a:bodyPr>
            <a:noAutofit/>
          </a:bodyPr>
          <a:lstStyle/>
          <a:p>
            <a:pPr marL="0" indent="0" algn="just">
              <a:spcBef>
                <a:spcPts val="0"/>
              </a:spcBef>
              <a:buNone/>
            </a:pPr>
            <a:r>
              <a:rPr lang="en-US" sz="2300" dirty="0">
                <a:solidFill>
                  <a:schemeClr val="bg1"/>
                </a:solidFill>
                <a:latin typeface="Arial Nova Cond" panose="020B0506020202020204" pitchFamily="34" charset="0"/>
              </a:rPr>
              <a:t>Under the gospel, when Christ, the substance, was exhibited, the ordinances in which this covenant is dispensed are the preaching of the Word, and the administration of the sacraments of baptism and the Lord’s Supper: which, </a:t>
            </a:r>
            <a:r>
              <a:rPr lang="en-US" sz="2300" u="sng" dirty="0">
                <a:solidFill>
                  <a:schemeClr val="bg1"/>
                </a:solidFill>
                <a:latin typeface="Arial Nova Cond" panose="020B0506020202020204" pitchFamily="34" charset="0"/>
              </a:rPr>
              <a:t>though fewer in number, and ministered with more simplicity, and less outward glory, yet, in them, it is held forth in more fullness, evidence</a:t>
            </a:r>
            <a:r>
              <a:rPr lang="en-US" sz="2300" dirty="0">
                <a:solidFill>
                  <a:schemeClr val="bg1"/>
                </a:solidFill>
                <a:latin typeface="Arial Nova Cond" panose="020B0506020202020204" pitchFamily="34" charset="0"/>
              </a:rPr>
              <a:t>, and spiritual efficacy, to all nations, both Jews and Gentiles; and is called the new testament. There are not therefore two covenants of grace, differing in substance, but one and the same, under various </a:t>
            </a:r>
            <a:r>
              <a:rPr lang="en-US" sz="2300" b="1" u="sng"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Nova Cond" panose="020B0506020202020204" pitchFamily="34" charset="0"/>
              </a:rPr>
              <a:t>dispensations</a:t>
            </a:r>
            <a:r>
              <a:rPr lang="en-US" sz="2300" dirty="0">
                <a:solidFill>
                  <a:schemeClr val="bg1"/>
                </a:solidFill>
                <a:latin typeface="Arial Nova Cond" panose="020B0506020202020204" pitchFamily="34" charset="0"/>
              </a:rPr>
              <a:t>.</a:t>
            </a:r>
          </a:p>
        </p:txBody>
      </p:sp>
      <p:cxnSp>
        <p:nvCxnSpPr>
          <p:cNvPr id="17" name="Straight Connector 12">
            <a:extLst>
              <a:ext uri="{FF2B5EF4-FFF2-40B4-BE49-F238E27FC236}">
                <a16:creationId xmlns:a16="http://schemas.microsoft.com/office/drawing/2014/main" id="{A6DC57EE-ECB6-F0E2-FB47-A635CF4298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F76A1E2F-2CA8-2BDB-28C1-BFC85343EEC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0C7544-5D1F-A128-91FA-A388CDBCBA8C}"/>
              </a:ext>
            </a:extLst>
          </p:cNvPr>
          <p:cNvSpPr txBox="1"/>
          <p:nvPr/>
        </p:nvSpPr>
        <p:spPr>
          <a:xfrm>
            <a:off x="810007" y="5707672"/>
            <a:ext cx="6702809"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Nova Cond Light" panose="020B0306020202020204" pitchFamily="34" charset="0"/>
                <a:ea typeface="+mn-ea"/>
                <a:cs typeface="+mn-cs"/>
              </a:rPr>
              <a:t>Col 2:17; 1Cor 1:21; Mat 28:19-20; 1Cor 11:23-25; Heb 12:22-24; 2 Cor 3:9-11; Luke 2:32; Acts 13:40; Eph 2:15-19; Luke 22:20; Gal 3:8-9, 14, 16; Rom 3:21-22, 30; Rom 4:3, 6-8; Gen 15;6; </a:t>
            </a:r>
            <a:r>
              <a:rPr kumimoji="0" lang="en-US" sz="1600" b="0" i="0" u="none" strike="noStrike" kern="1200" cap="none" spc="0" normalizeH="0" baseline="0" noProof="0" err="1">
                <a:ln>
                  <a:noFill/>
                </a:ln>
                <a:solidFill>
                  <a:prstClr val="white"/>
                </a:solidFill>
                <a:effectLst/>
                <a:uLnTx/>
                <a:uFillTx/>
                <a:latin typeface="Arial Nova Cond Light" panose="020B0306020202020204" pitchFamily="34" charset="0"/>
                <a:ea typeface="+mn-ea"/>
                <a:cs typeface="+mn-cs"/>
              </a:rPr>
              <a:t>Psa</a:t>
            </a:r>
            <a:r>
              <a:rPr kumimoji="0" lang="en-US" sz="1600" b="0" i="0" u="none" strike="noStrike" kern="1200" cap="none" spc="0" normalizeH="0" baseline="0" noProof="0">
                <a:ln>
                  <a:noFill/>
                </a:ln>
                <a:solidFill>
                  <a:prstClr val="white"/>
                </a:solidFill>
                <a:effectLst/>
                <a:uLnTx/>
                <a:uFillTx/>
                <a:latin typeface="Arial Nova Cond Light" panose="020B0306020202020204" pitchFamily="34" charset="0"/>
                <a:ea typeface="+mn-ea"/>
                <a:cs typeface="+mn-cs"/>
              </a:rPr>
              <a:t> 32:1-2; Rom 4:16-17; 23-24; Heb 4:2; Rom 10:6-10; 1 Cor 10:3-4.</a:t>
            </a:r>
          </a:p>
        </p:txBody>
      </p:sp>
      <p:sp>
        <p:nvSpPr>
          <p:cNvPr id="4" name="Rectangle 3">
            <a:extLst>
              <a:ext uri="{FF2B5EF4-FFF2-40B4-BE49-F238E27FC236}">
                <a16:creationId xmlns:a16="http://schemas.microsoft.com/office/drawing/2014/main" id="{39360D29-22EC-8C88-0CDD-190D6C504129}"/>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8993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3587-7F98-6873-0A2F-96B97F2FAAF0}"/>
              </a:ext>
            </a:extLst>
          </p:cNvPr>
          <p:cNvSpPr>
            <a:spLocks noGrp="1"/>
          </p:cNvSpPr>
          <p:nvPr>
            <p:ph type="title"/>
          </p:nvPr>
        </p:nvSpPr>
        <p:spPr/>
        <p:txBody>
          <a:bodyPr>
            <a:normAutofit/>
          </a:bodyPr>
          <a:lstStyle/>
          <a:p>
            <a:r>
              <a:rPr lang="en-US" sz="60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Various “Dispensations”</a:t>
            </a:r>
          </a:p>
        </p:txBody>
      </p:sp>
      <p:sp>
        <p:nvSpPr>
          <p:cNvPr id="3" name="Content Placeholder 2">
            <a:extLst>
              <a:ext uri="{FF2B5EF4-FFF2-40B4-BE49-F238E27FC236}">
                <a16:creationId xmlns:a16="http://schemas.microsoft.com/office/drawing/2014/main" id="{7EF6CAD3-39D1-30E5-B96A-5856ED52D98E}"/>
              </a:ext>
            </a:extLst>
          </p:cNvPr>
          <p:cNvSpPr>
            <a:spLocks noGrp="1"/>
          </p:cNvSpPr>
          <p:nvPr>
            <p:ph idx="1"/>
          </p:nvPr>
        </p:nvSpPr>
        <p:spPr/>
        <p:txBody>
          <a:bodyPr>
            <a:normAutofit/>
          </a:bodyPr>
          <a:lstStyle/>
          <a:p>
            <a:pPr marL="0" indent="0">
              <a:buNone/>
            </a:pPr>
            <a:r>
              <a:rPr lang="en-US" sz="3600">
                <a:solidFill>
                  <a:schemeClr val="bg1"/>
                </a:solidFill>
              </a:rPr>
              <a:t>In the Reformed circles, this term gained a negative connotation during the 20th century due to the influence of “Dispensational Eschatology”. But what it means in the Westminster Confession of Faith, the Lord related to his people in different times through different modes, i.e., different forms of administration of his grace, which followed the growth in Revelation.</a:t>
            </a:r>
          </a:p>
        </p:txBody>
      </p:sp>
    </p:spTree>
    <p:extLst>
      <p:ext uri="{BB962C8B-B14F-4D97-AF65-F5344CB8AC3E}">
        <p14:creationId xmlns:p14="http://schemas.microsoft.com/office/powerpoint/2010/main" val="163434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ow Dispensationalism Got Left Behind | Acton Institute">
            <a:extLst>
              <a:ext uri="{FF2B5EF4-FFF2-40B4-BE49-F238E27FC236}">
                <a16:creationId xmlns:a16="http://schemas.microsoft.com/office/drawing/2014/main" id="{C2C9CBF1-67B7-FFE7-25A2-5F091ED611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641" y="1283960"/>
            <a:ext cx="10265989" cy="54409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666A32-E014-DF74-DABD-1692980099A5}"/>
              </a:ext>
            </a:extLst>
          </p:cNvPr>
          <p:cNvSpPr txBox="1"/>
          <p:nvPr/>
        </p:nvSpPr>
        <p:spPr>
          <a:xfrm>
            <a:off x="2243620" y="211307"/>
            <a:ext cx="7438030" cy="861774"/>
          </a:xfrm>
          <a:prstGeom prst="rect">
            <a:avLst/>
          </a:prstGeom>
          <a:noFill/>
        </p:spPr>
        <p:txBody>
          <a:bodyPr wrap="square" rtlCol="0">
            <a:spAutoFit/>
          </a:bodyPr>
          <a:lstStyle/>
          <a:p>
            <a:pPr algn="ctr"/>
            <a:r>
              <a:rPr lang="en-US" sz="5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Dispensational System</a:t>
            </a:r>
          </a:p>
        </p:txBody>
      </p:sp>
    </p:spTree>
    <p:extLst>
      <p:ext uri="{BB962C8B-B14F-4D97-AF65-F5344CB8AC3E}">
        <p14:creationId xmlns:p14="http://schemas.microsoft.com/office/powerpoint/2010/main" val="11239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100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F1C7-CA80-CBEE-E066-EB57788A666F}"/>
              </a:ext>
            </a:extLst>
          </p:cNvPr>
          <p:cNvSpPr>
            <a:spLocks noGrp="1"/>
          </p:cNvSpPr>
          <p:nvPr>
            <p:ph type="title"/>
          </p:nvPr>
        </p:nvSpPr>
        <p:spPr>
          <a:xfrm>
            <a:off x="637156" y="365125"/>
            <a:ext cx="10716644" cy="1325563"/>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Origin of Dispensationalism</a:t>
            </a:r>
          </a:p>
        </p:txBody>
      </p:sp>
      <p:pic>
        <p:nvPicPr>
          <p:cNvPr id="1026" name="Picture 2" descr="Caught up to meet Jesus in the clouds | Christian History Magazine">
            <a:extLst>
              <a:ext uri="{FF2B5EF4-FFF2-40B4-BE49-F238E27FC236}">
                <a16:creationId xmlns:a16="http://schemas.microsoft.com/office/drawing/2014/main" id="{3EBD8DB8-C9D1-5715-FFF7-543CCB5322E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8262324" y="1595153"/>
            <a:ext cx="3413596" cy="44209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E1ABEA6-2CF8-FD65-7DF4-1DBA92F7D287}"/>
              </a:ext>
            </a:extLst>
          </p:cNvPr>
          <p:cNvSpPr/>
          <p:nvPr/>
        </p:nvSpPr>
        <p:spPr>
          <a:xfrm>
            <a:off x="309349" y="281509"/>
            <a:ext cx="11573302" cy="6294982"/>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D9ECEF-C6ED-7B99-9E6B-17CE1F3C009B}"/>
              </a:ext>
            </a:extLst>
          </p:cNvPr>
          <p:cNvSpPr>
            <a:spLocks noGrp="1"/>
          </p:cNvSpPr>
          <p:nvPr>
            <p:ph idx="1"/>
          </p:nvPr>
        </p:nvSpPr>
        <p:spPr>
          <a:xfrm>
            <a:off x="637156" y="1595153"/>
            <a:ext cx="7746243" cy="4897722"/>
          </a:xfrm>
        </p:spPr>
        <p:txBody>
          <a:bodyPr>
            <a:noAutofit/>
          </a:bodyPr>
          <a:lstStyle/>
          <a:p>
            <a:pPr marL="0" indent="0">
              <a:buNone/>
            </a:pPr>
            <a:r>
              <a:rPr lang="en-US" b="1" dirty="0">
                <a:solidFill>
                  <a:schemeClr val="bg1"/>
                </a:solidFill>
                <a:effectLst>
                  <a:outerShdw blurRad="38100" dist="38100" dir="2700000" algn="tl">
                    <a:srgbClr val="000000">
                      <a:alpha val="43137"/>
                    </a:srgbClr>
                  </a:outerShdw>
                </a:effectLst>
                <a:latin typeface="Arial Nova Cond" panose="020B0506020202020204" pitchFamily="34" charset="0"/>
              </a:rPr>
              <a:t>John Nelson Darby (1800-1882) </a:t>
            </a:r>
            <a:r>
              <a:rPr lang="en-US" dirty="0">
                <a:solidFill>
                  <a:schemeClr val="bg1"/>
                </a:solidFill>
                <a:latin typeface="Arial Nova Cond" panose="020B0506020202020204" pitchFamily="34" charset="0"/>
              </a:rPr>
              <a:t>was the founder of modern dispensationalism. Born in London, he was ordained in the Church of Ireland but left the denomination as his views changed. Studying Isaiah, he concluded that the “Kingdom of Israel” is a different body from the “Church”. This led him to the belief in a future Millennial Kingdom of Israel. From this perspective, he interpreted the whole history of redemption. Alongside other ministers, he founded the Plymouth Brethren Church around 1831. He spent the rest of his life promoting his views through conferences and writings.</a:t>
            </a:r>
          </a:p>
        </p:txBody>
      </p:sp>
    </p:spTree>
    <p:extLst>
      <p:ext uri="{BB962C8B-B14F-4D97-AF65-F5344CB8AC3E}">
        <p14:creationId xmlns:p14="http://schemas.microsoft.com/office/powerpoint/2010/main" val="309440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64627F-3353-2251-8702-CC04C670F607}"/>
              </a:ext>
            </a:extLst>
          </p:cNvPr>
          <p:cNvSpPr>
            <a:spLocks noGrp="1"/>
          </p:cNvSpPr>
          <p:nvPr>
            <p:ph type="title"/>
          </p:nvPr>
        </p:nvSpPr>
        <p:spPr>
          <a:xfrm>
            <a:off x="705864" y="561916"/>
            <a:ext cx="6122157" cy="942039"/>
          </a:xfrm>
        </p:spPr>
        <p:txBody>
          <a:bodyP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Dissemination</a:t>
            </a:r>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0" name="Picture 2" descr="undefined">
            <a:extLst>
              <a:ext uri="{FF2B5EF4-FFF2-40B4-BE49-F238E27FC236}">
                <a16:creationId xmlns:a16="http://schemas.microsoft.com/office/drawing/2014/main" id="{1297B306-B7F8-6F08-8430-32BB4991F97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contrast="20000"/>
                    </a14:imgEffect>
                  </a14:imgLayer>
                </a14:imgProps>
              </a:ext>
              <a:ext uri="{28A0092B-C50C-407E-A947-70E740481C1C}">
                <a14:useLocalDpi xmlns:a14="http://schemas.microsoft.com/office/drawing/2010/main" val="0"/>
              </a:ext>
            </a:extLst>
          </a:blip>
          <a:srcRect t="1931" b="24430"/>
          <a:stretch>
            <a:fillRect/>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2" name="Picture 4" descr="Formal portrait photograph of Dwight Lyman Moody, a middle-aged man with a beard wearing a dark suit">
            <a:extLst>
              <a:ext uri="{FF2B5EF4-FFF2-40B4-BE49-F238E27FC236}">
                <a16:creationId xmlns:a16="http://schemas.microsoft.com/office/drawing/2014/main" id="{88B4CFD2-CB03-5FD8-224B-D97FAF1068D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rcRect t="7325" b="28573"/>
          <a:stretch>
            <a:fillRect/>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B646E82-8E83-5DFE-2810-CB78C9F82C13}"/>
              </a:ext>
            </a:extLst>
          </p:cNvPr>
          <p:cNvSpPr>
            <a:spLocks noGrp="1"/>
          </p:cNvSpPr>
          <p:nvPr>
            <p:ph idx="1"/>
          </p:nvPr>
        </p:nvSpPr>
        <p:spPr>
          <a:xfrm>
            <a:off x="706965" y="1614427"/>
            <a:ext cx="7822886" cy="4513418"/>
          </a:xfrm>
        </p:spPr>
        <p:txBody>
          <a:bodyPr>
            <a:noAutofit/>
          </a:bodyPr>
          <a:lstStyle/>
          <a:p>
            <a:pPr marL="0" indent="0">
              <a:lnSpc>
                <a:spcPct val="100000"/>
              </a:lnSpc>
              <a:spcBef>
                <a:spcPts val="0"/>
              </a:spcBef>
              <a:buNone/>
            </a:pP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Dispensationalism spread in the </a:t>
            </a:r>
          </a:p>
          <a:p>
            <a:pPr marL="0" indent="0">
              <a:lnSpc>
                <a:spcPct val="100000"/>
              </a:lnSpc>
              <a:spcBef>
                <a:spcPts val="0"/>
              </a:spcBef>
              <a:buNone/>
            </a:pP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US at the end of the 19</a:t>
            </a:r>
            <a:r>
              <a:rPr lang="en-US" baseline="30000" dirty="0">
                <a:solidFill>
                  <a:schemeClr val="bg1"/>
                </a:solidFill>
                <a:effectLst>
                  <a:outerShdw blurRad="38100" dist="38100" dir="2700000" algn="tl">
                    <a:srgbClr val="000000">
                      <a:alpha val="43137"/>
                    </a:srgbClr>
                  </a:outerShdw>
                </a:effectLst>
                <a:latin typeface="Arial Nova Cond" panose="020B0506020202020204" pitchFamily="34" charset="0"/>
              </a:rPr>
              <a:t>th</a:t>
            </a: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 century </a:t>
            </a:r>
          </a:p>
          <a:p>
            <a:pPr marL="0" indent="0">
              <a:lnSpc>
                <a:spcPct val="100000"/>
              </a:lnSpc>
              <a:spcBef>
                <a:spcPts val="0"/>
              </a:spcBef>
              <a:buNone/>
            </a:pP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Through the </a:t>
            </a:r>
            <a:r>
              <a:rPr lang="en-US" b="1" dirty="0">
                <a:solidFill>
                  <a:schemeClr val="bg1"/>
                </a:solidFill>
                <a:effectLst>
                  <a:outerShdw blurRad="38100" dist="38100" dir="2700000" algn="tl">
                    <a:srgbClr val="000000">
                      <a:alpha val="43137"/>
                    </a:srgbClr>
                  </a:outerShdw>
                </a:effectLst>
                <a:latin typeface="Arial Nova Cond" panose="020B0506020202020204" pitchFamily="34" charset="0"/>
              </a:rPr>
              <a:t>Niagara Bible Conference</a:t>
            </a: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a:t>
            </a:r>
          </a:p>
          <a:p>
            <a:pPr marL="0" indent="0">
              <a:lnSpc>
                <a:spcPct val="100000"/>
              </a:lnSpc>
              <a:spcBef>
                <a:spcPts val="0"/>
              </a:spcBef>
              <a:buNone/>
            </a:pP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Among those adopting this view,  </a:t>
            </a:r>
            <a:r>
              <a:rPr lang="en-US" b="1" dirty="0">
                <a:solidFill>
                  <a:schemeClr val="bg1"/>
                </a:solidFill>
                <a:effectLst>
                  <a:outerShdw blurRad="38100" dist="38100" dir="2700000" algn="tl">
                    <a:srgbClr val="000000">
                      <a:alpha val="43137"/>
                    </a:srgbClr>
                  </a:outerShdw>
                </a:effectLst>
                <a:latin typeface="Arial Nova Cond" panose="020B0506020202020204" pitchFamily="34" charset="0"/>
              </a:rPr>
              <a:t>Dwight </a:t>
            </a:r>
          </a:p>
          <a:p>
            <a:pPr marL="0" indent="0">
              <a:lnSpc>
                <a:spcPct val="100000"/>
              </a:lnSpc>
              <a:spcBef>
                <a:spcPts val="0"/>
              </a:spcBef>
              <a:buNone/>
            </a:pPr>
            <a:r>
              <a:rPr lang="en-US" b="1" dirty="0">
                <a:solidFill>
                  <a:schemeClr val="bg1"/>
                </a:solidFill>
                <a:effectLst>
                  <a:outerShdw blurRad="38100" dist="38100" dir="2700000" algn="tl">
                    <a:srgbClr val="000000">
                      <a:alpha val="43137"/>
                    </a:srgbClr>
                  </a:outerShdw>
                </a:effectLst>
                <a:latin typeface="Arial Nova Cond" panose="020B0506020202020204" pitchFamily="34" charset="0"/>
              </a:rPr>
              <a:t>L. Moody (1837-1899)</a:t>
            </a: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 was the most famous. Through the influence of both, after his conversion, </a:t>
            </a:r>
            <a:r>
              <a:rPr lang="en-US" b="1" dirty="0">
                <a:solidFill>
                  <a:schemeClr val="bg1"/>
                </a:solidFill>
                <a:effectLst>
                  <a:outerShdw blurRad="38100" dist="38100" dir="2700000" algn="tl">
                    <a:srgbClr val="000000">
                      <a:alpha val="43137"/>
                    </a:srgbClr>
                  </a:outerShdw>
                </a:effectLst>
                <a:latin typeface="Arial Nova Cond" panose="020B0506020202020204" pitchFamily="34" charset="0"/>
              </a:rPr>
              <a:t>C. I. Scofield (1843-1921)</a:t>
            </a:r>
            <a:r>
              <a:rPr lang="en-US" dirty="0">
                <a:solidFill>
                  <a:schemeClr val="bg1"/>
                </a:solidFill>
                <a:effectLst>
                  <a:outerShdw blurRad="38100" dist="38100" dir="2700000" algn="tl">
                    <a:srgbClr val="000000">
                      <a:alpha val="43137"/>
                    </a:srgbClr>
                  </a:outerShdw>
                </a:effectLst>
                <a:latin typeface="Arial Nova Cond" panose="020B0506020202020204" pitchFamily="34" charset="0"/>
              </a:rPr>
              <a:t> became a Congregational pastor and the most influential Dispensationalist preacher in the US. His Study Bible, published in 1909, became the standard textbook for this doctrine.</a:t>
            </a:r>
          </a:p>
        </p:txBody>
      </p:sp>
      <p:sp>
        <p:nvSpPr>
          <p:cNvPr id="4" name="Rectangle 3">
            <a:extLst>
              <a:ext uri="{FF2B5EF4-FFF2-40B4-BE49-F238E27FC236}">
                <a16:creationId xmlns:a16="http://schemas.microsoft.com/office/drawing/2014/main" id="{7671E08D-4401-0CE4-82CB-5D901EDDE80F}"/>
              </a:ext>
            </a:extLst>
          </p:cNvPr>
          <p:cNvSpPr/>
          <p:nvPr/>
        </p:nvSpPr>
        <p:spPr>
          <a:xfrm>
            <a:off x="282054" y="187656"/>
            <a:ext cx="11627892" cy="64826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5492947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382</TotalTime>
  <Words>1579</Words>
  <Application>Microsoft Office PowerPoint</Application>
  <PresentationFormat>Widescreen</PresentationFormat>
  <Paragraphs>129</Paragraphs>
  <Slides>22</Slides>
  <Notes>3</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Crop</vt:lpstr>
      <vt:lpstr>2_Tema do Office</vt:lpstr>
      <vt:lpstr>Office Theme</vt:lpstr>
      <vt:lpstr>Doctrine of the Covenant</vt:lpstr>
      <vt:lpstr>Plan of Salvation: Overlap of the Covenants</vt:lpstr>
      <vt:lpstr>Different Administrations</vt:lpstr>
      <vt:lpstr>Progression of the Revelation</vt:lpstr>
      <vt:lpstr>Of God’s Covenant With Man (7.6)</vt:lpstr>
      <vt:lpstr>Various “Dispensations”</vt:lpstr>
      <vt:lpstr>PowerPoint Presentation</vt:lpstr>
      <vt:lpstr>Origin of Dispensationalism</vt:lpstr>
      <vt:lpstr>Dissemination</vt:lpstr>
      <vt:lpstr>Dispensational Beliefs</vt:lpstr>
      <vt:lpstr>PowerPoint Presentation</vt:lpstr>
      <vt:lpstr>PowerPoint Presentation</vt:lpstr>
      <vt:lpstr>Israel</vt:lpstr>
      <vt:lpstr>Dispensationalist Millennial Kingdom</vt:lpstr>
      <vt:lpstr>PowerPoint Presentation</vt:lpstr>
      <vt:lpstr>PowerPoint Presentation</vt:lpstr>
      <vt:lpstr>Points of Contention</vt:lpstr>
      <vt:lpstr>Points of Confusion</vt:lpstr>
      <vt:lpstr>Biblical Critique</vt:lpstr>
      <vt:lpstr>Biblical Critique</vt:lpstr>
      <vt:lpstr>Stages of the Convenant of Grace</vt:lpstr>
      <vt:lpstr>Salvation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J. dos Santos</cp:lastModifiedBy>
  <cp:revision>3</cp:revision>
  <cp:lastPrinted>2025-11-19T23:15:49Z</cp:lastPrinted>
  <dcterms:created xsi:type="dcterms:W3CDTF">2018-01-20T00:46:19Z</dcterms:created>
  <dcterms:modified xsi:type="dcterms:W3CDTF">2025-12-04T00:20:43Z</dcterms:modified>
</cp:coreProperties>
</file>