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96" r:id="rId2"/>
    <p:sldMasterId id="2147483708" r:id="rId3"/>
    <p:sldMasterId id="2147483720" r:id="rId4"/>
    <p:sldMasterId id="2147483732" r:id="rId5"/>
  </p:sldMasterIdLst>
  <p:notesMasterIdLst>
    <p:notesMasterId r:id="rId30"/>
  </p:notesMasterIdLst>
  <p:sldIdLst>
    <p:sldId id="855" r:id="rId6"/>
    <p:sldId id="257" r:id="rId7"/>
    <p:sldId id="258" r:id="rId8"/>
    <p:sldId id="259" r:id="rId9"/>
    <p:sldId id="260" r:id="rId10"/>
    <p:sldId id="261" r:id="rId11"/>
    <p:sldId id="262" r:id="rId12"/>
    <p:sldId id="263" r:id="rId13"/>
    <p:sldId id="264" r:id="rId14"/>
    <p:sldId id="256" r:id="rId15"/>
    <p:sldId id="836" r:id="rId16"/>
    <p:sldId id="837" r:id="rId17"/>
    <p:sldId id="849" r:id="rId18"/>
    <p:sldId id="840" r:id="rId19"/>
    <p:sldId id="846" r:id="rId20"/>
    <p:sldId id="844" r:id="rId21"/>
    <p:sldId id="848" r:id="rId22"/>
    <p:sldId id="850" r:id="rId23"/>
    <p:sldId id="851" r:id="rId24"/>
    <p:sldId id="852" r:id="rId25"/>
    <p:sldId id="854" r:id="rId26"/>
    <p:sldId id="853" r:id="rId27"/>
    <p:sldId id="300" r:id="rId28"/>
    <p:sldId id="301" r:id="rId29"/>
  </p:sldIdLst>
  <p:sldSz cx="12192000" cy="6858000"/>
  <p:notesSz cx="6964363"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C03A85-68E7-4964-8984-0BA0AD77D7B6}" v="124" dt="2025-11-19T23:15:46.133"/>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E2B7D2-262C-4A9F-92E8-D8A14933106D}"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92981ED4-728F-4145-9302-0FC6202201B5}">
      <dgm:prSet/>
      <dgm:spPr/>
      <dgm:t>
        <a:bodyPr/>
        <a:lstStyle/>
        <a:p>
          <a:r>
            <a:rPr lang="en-US" b="1" dirty="0">
              <a:effectLst>
                <a:outerShdw blurRad="38100" dist="38100" dir="2700000" algn="tl">
                  <a:srgbClr val="000000">
                    <a:alpha val="43137"/>
                  </a:srgbClr>
                </a:outerShdw>
              </a:effectLst>
            </a:rPr>
            <a:t>Partial Knowledge of Grace conveyed by the law and sacrificial system. Sacraments proper to the knowledge and purpose. Salvation by grace through faith.</a:t>
          </a:r>
        </a:p>
      </dgm:t>
    </dgm:pt>
    <dgm:pt modelId="{E417B90D-A9E0-4C03-9475-F5E509903297}" type="parTrans" cxnId="{DC6807A5-8F51-41AE-ACB3-A596578204B1}">
      <dgm:prSet/>
      <dgm:spPr/>
      <dgm:t>
        <a:bodyPr/>
        <a:lstStyle/>
        <a:p>
          <a:endParaRPr lang="en-US"/>
        </a:p>
      </dgm:t>
    </dgm:pt>
    <dgm:pt modelId="{C2EEA943-4918-4B8E-9310-AD0EC093294A}" type="sibTrans" cxnId="{DC6807A5-8F51-41AE-ACB3-A596578204B1}">
      <dgm:prSet/>
      <dgm:spPr/>
      <dgm:t>
        <a:bodyPr/>
        <a:lstStyle/>
        <a:p>
          <a:endParaRPr lang="en-US"/>
        </a:p>
      </dgm:t>
    </dgm:pt>
    <dgm:pt modelId="{59C3241E-8EF3-4FDC-8A51-20CA24BF9FF8}">
      <dgm:prSet/>
      <dgm:spPr/>
      <dgm:t>
        <a:bodyPr/>
        <a:lstStyle/>
        <a:p>
          <a:r>
            <a:rPr lang="en-US" b="1" dirty="0">
              <a:effectLst>
                <a:outerShdw blurRad="38100" dist="38100" dir="2700000" algn="tl">
                  <a:srgbClr val="000000">
                    <a:alpha val="43137"/>
                  </a:srgbClr>
                </a:outerShdw>
              </a:effectLst>
            </a:rPr>
            <a:t>Full Knowledge of God’s Grace through the revelation of God’s Son, Jesus Christ. Sacraments are proper to the realized act of redemption. Salvation by Grace through faith.</a:t>
          </a:r>
        </a:p>
      </dgm:t>
    </dgm:pt>
    <dgm:pt modelId="{EE3ACBA0-62B0-47A8-A66F-3A8528CFBB66}" type="parTrans" cxnId="{062CDCDC-A8C7-4C3D-9702-931417C2D3E1}">
      <dgm:prSet/>
      <dgm:spPr/>
      <dgm:t>
        <a:bodyPr/>
        <a:lstStyle/>
        <a:p>
          <a:endParaRPr lang="en-US"/>
        </a:p>
      </dgm:t>
    </dgm:pt>
    <dgm:pt modelId="{1860DF0B-5A17-4CD9-A6D6-A6D27A211723}" type="sibTrans" cxnId="{062CDCDC-A8C7-4C3D-9702-931417C2D3E1}">
      <dgm:prSet/>
      <dgm:spPr/>
      <dgm:t>
        <a:bodyPr/>
        <a:lstStyle/>
        <a:p>
          <a:endParaRPr lang="en-US"/>
        </a:p>
      </dgm:t>
    </dgm:pt>
    <dgm:pt modelId="{E42597CD-8642-4FF9-8B4F-967C0A7942DE}" type="pres">
      <dgm:prSet presAssocID="{15E2B7D2-262C-4A9F-92E8-D8A14933106D}" presName="hierChild1" presStyleCnt="0">
        <dgm:presLayoutVars>
          <dgm:chPref val="1"/>
          <dgm:dir/>
          <dgm:animOne val="branch"/>
          <dgm:animLvl val="lvl"/>
          <dgm:resizeHandles/>
        </dgm:presLayoutVars>
      </dgm:prSet>
      <dgm:spPr/>
    </dgm:pt>
    <dgm:pt modelId="{C4EAF9C1-ED73-4A5A-801B-77743BCABFBF}" type="pres">
      <dgm:prSet presAssocID="{92981ED4-728F-4145-9302-0FC6202201B5}" presName="hierRoot1" presStyleCnt="0"/>
      <dgm:spPr/>
    </dgm:pt>
    <dgm:pt modelId="{9C787CCD-79C3-4409-870A-B312A3E93AD2}" type="pres">
      <dgm:prSet presAssocID="{92981ED4-728F-4145-9302-0FC6202201B5}" presName="composite" presStyleCnt="0"/>
      <dgm:spPr/>
    </dgm:pt>
    <dgm:pt modelId="{45498981-38DF-4391-A37F-48228415DB20}" type="pres">
      <dgm:prSet presAssocID="{92981ED4-728F-4145-9302-0FC6202201B5}" presName="background" presStyleLbl="node0" presStyleIdx="0" presStyleCnt="2"/>
      <dgm:spPr/>
    </dgm:pt>
    <dgm:pt modelId="{0A81D078-E81D-4EA4-8BCD-5992EF188D37}" type="pres">
      <dgm:prSet presAssocID="{92981ED4-728F-4145-9302-0FC6202201B5}" presName="text" presStyleLbl="fgAcc0" presStyleIdx="0" presStyleCnt="2">
        <dgm:presLayoutVars>
          <dgm:chPref val="3"/>
        </dgm:presLayoutVars>
      </dgm:prSet>
      <dgm:spPr/>
    </dgm:pt>
    <dgm:pt modelId="{2BF71931-C5A4-4EC8-B3B0-B9067C8989BC}" type="pres">
      <dgm:prSet presAssocID="{92981ED4-728F-4145-9302-0FC6202201B5}" presName="hierChild2" presStyleCnt="0"/>
      <dgm:spPr/>
    </dgm:pt>
    <dgm:pt modelId="{1B23D8FF-8A1F-4704-BE1F-33F87E61B7B3}" type="pres">
      <dgm:prSet presAssocID="{59C3241E-8EF3-4FDC-8A51-20CA24BF9FF8}" presName="hierRoot1" presStyleCnt="0"/>
      <dgm:spPr/>
    </dgm:pt>
    <dgm:pt modelId="{311147B3-374D-483D-B85B-3789C4442D32}" type="pres">
      <dgm:prSet presAssocID="{59C3241E-8EF3-4FDC-8A51-20CA24BF9FF8}" presName="composite" presStyleCnt="0"/>
      <dgm:spPr/>
    </dgm:pt>
    <dgm:pt modelId="{96C3D12E-4FEC-4AED-9172-9E2D80FB6F5B}" type="pres">
      <dgm:prSet presAssocID="{59C3241E-8EF3-4FDC-8A51-20CA24BF9FF8}" presName="background" presStyleLbl="node0" presStyleIdx="1" presStyleCnt="2"/>
      <dgm:spPr/>
    </dgm:pt>
    <dgm:pt modelId="{B8DBF2E4-A3BD-41F6-9833-79D3232F17BD}" type="pres">
      <dgm:prSet presAssocID="{59C3241E-8EF3-4FDC-8A51-20CA24BF9FF8}" presName="text" presStyleLbl="fgAcc0" presStyleIdx="1" presStyleCnt="2">
        <dgm:presLayoutVars>
          <dgm:chPref val="3"/>
        </dgm:presLayoutVars>
      </dgm:prSet>
      <dgm:spPr/>
    </dgm:pt>
    <dgm:pt modelId="{7D00718B-2C1F-4B6B-A8C1-3DDF5464FEF5}" type="pres">
      <dgm:prSet presAssocID="{59C3241E-8EF3-4FDC-8A51-20CA24BF9FF8}" presName="hierChild2" presStyleCnt="0"/>
      <dgm:spPr/>
    </dgm:pt>
  </dgm:ptLst>
  <dgm:cxnLst>
    <dgm:cxn modelId="{27FC2312-AB7F-4FAF-BC30-6C27D5E4D91F}" type="presOf" srcId="{92981ED4-728F-4145-9302-0FC6202201B5}" destId="{0A81D078-E81D-4EA4-8BCD-5992EF188D37}" srcOrd="0" destOrd="0" presId="urn:microsoft.com/office/officeart/2005/8/layout/hierarchy1"/>
    <dgm:cxn modelId="{DC6807A5-8F51-41AE-ACB3-A596578204B1}" srcId="{15E2B7D2-262C-4A9F-92E8-D8A14933106D}" destId="{92981ED4-728F-4145-9302-0FC6202201B5}" srcOrd="0" destOrd="0" parTransId="{E417B90D-A9E0-4C03-9475-F5E509903297}" sibTransId="{C2EEA943-4918-4B8E-9310-AD0EC093294A}"/>
    <dgm:cxn modelId="{153C03BC-8BE1-43E1-9594-E699D35ADD54}" type="presOf" srcId="{15E2B7D2-262C-4A9F-92E8-D8A14933106D}" destId="{E42597CD-8642-4FF9-8B4F-967C0A7942DE}" srcOrd="0" destOrd="0" presId="urn:microsoft.com/office/officeart/2005/8/layout/hierarchy1"/>
    <dgm:cxn modelId="{062CDCDC-A8C7-4C3D-9702-931417C2D3E1}" srcId="{15E2B7D2-262C-4A9F-92E8-D8A14933106D}" destId="{59C3241E-8EF3-4FDC-8A51-20CA24BF9FF8}" srcOrd="1" destOrd="0" parTransId="{EE3ACBA0-62B0-47A8-A66F-3A8528CFBB66}" sibTransId="{1860DF0B-5A17-4CD9-A6D6-A6D27A211723}"/>
    <dgm:cxn modelId="{382863F5-B1A4-4C0C-9D04-9CACF1B25025}" type="presOf" srcId="{59C3241E-8EF3-4FDC-8A51-20CA24BF9FF8}" destId="{B8DBF2E4-A3BD-41F6-9833-79D3232F17BD}" srcOrd="0" destOrd="0" presId="urn:microsoft.com/office/officeart/2005/8/layout/hierarchy1"/>
    <dgm:cxn modelId="{10F22168-87B9-467C-999E-5D81A96612B6}" type="presParOf" srcId="{E42597CD-8642-4FF9-8B4F-967C0A7942DE}" destId="{C4EAF9C1-ED73-4A5A-801B-77743BCABFBF}" srcOrd="0" destOrd="0" presId="urn:microsoft.com/office/officeart/2005/8/layout/hierarchy1"/>
    <dgm:cxn modelId="{6923512A-5EEE-4B41-9B98-EABB503926DF}" type="presParOf" srcId="{C4EAF9C1-ED73-4A5A-801B-77743BCABFBF}" destId="{9C787CCD-79C3-4409-870A-B312A3E93AD2}" srcOrd="0" destOrd="0" presId="urn:microsoft.com/office/officeart/2005/8/layout/hierarchy1"/>
    <dgm:cxn modelId="{A1B5DED5-080E-47DE-A791-5328216653CC}" type="presParOf" srcId="{9C787CCD-79C3-4409-870A-B312A3E93AD2}" destId="{45498981-38DF-4391-A37F-48228415DB20}" srcOrd="0" destOrd="0" presId="urn:microsoft.com/office/officeart/2005/8/layout/hierarchy1"/>
    <dgm:cxn modelId="{AF33769A-4D4C-442B-B6F7-81D5AB66BDC1}" type="presParOf" srcId="{9C787CCD-79C3-4409-870A-B312A3E93AD2}" destId="{0A81D078-E81D-4EA4-8BCD-5992EF188D37}" srcOrd="1" destOrd="0" presId="urn:microsoft.com/office/officeart/2005/8/layout/hierarchy1"/>
    <dgm:cxn modelId="{00FBC99E-743A-4239-8F76-A044FEE07047}" type="presParOf" srcId="{C4EAF9C1-ED73-4A5A-801B-77743BCABFBF}" destId="{2BF71931-C5A4-4EC8-B3B0-B9067C8989BC}" srcOrd="1" destOrd="0" presId="urn:microsoft.com/office/officeart/2005/8/layout/hierarchy1"/>
    <dgm:cxn modelId="{930FBEBB-3730-4F4E-9656-18D9E9E2E058}" type="presParOf" srcId="{E42597CD-8642-4FF9-8B4F-967C0A7942DE}" destId="{1B23D8FF-8A1F-4704-BE1F-33F87E61B7B3}" srcOrd="1" destOrd="0" presId="urn:microsoft.com/office/officeart/2005/8/layout/hierarchy1"/>
    <dgm:cxn modelId="{1835A021-B79A-4712-A284-ED180246CE02}" type="presParOf" srcId="{1B23D8FF-8A1F-4704-BE1F-33F87E61B7B3}" destId="{311147B3-374D-483D-B85B-3789C4442D32}" srcOrd="0" destOrd="0" presId="urn:microsoft.com/office/officeart/2005/8/layout/hierarchy1"/>
    <dgm:cxn modelId="{55347F2F-3D66-4B41-B201-512E5D757087}" type="presParOf" srcId="{311147B3-374D-483D-B85B-3789C4442D32}" destId="{96C3D12E-4FEC-4AED-9172-9E2D80FB6F5B}" srcOrd="0" destOrd="0" presId="urn:microsoft.com/office/officeart/2005/8/layout/hierarchy1"/>
    <dgm:cxn modelId="{7B583E95-FF86-4B50-B0A8-8C58373B2EDF}" type="presParOf" srcId="{311147B3-374D-483D-B85B-3789C4442D32}" destId="{B8DBF2E4-A3BD-41F6-9833-79D3232F17BD}" srcOrd="1" destOrd="0" presId="urn:microsoft.com/office/officeart/2005/8/layout/hierarchy1"/>
    <dgm:cxn modelId="{0B67D532-5217-4922-8AFE-F42859CE9D96}" type="presParOf" srcId="{1B23D8FF-8A1F-4704-BE1F-33F87E61B7B3}" destId="{7D00718B-2C1F-4B6B-A8C1-3DDF5464FEF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98981-38DF-4391-A37F-48228415DB20}">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81D078-E81D-4EA4-8BCD-5992EF188D37}">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effectLst>
                <a:outerShdw blurRad="38100" dist="38100" dir="2700000" algn="tl">
                  <a:srgbClr val="000000">
                    <a:alpha val="43137"/>
                  </a:srgbClr>
                </a:outerShdw>
              </a:effectLst>
            </a:rPr>
            <a:t>Partial Knowledge of Grace conveyed by the law and sacrificial system. Sacraments proper to the knowledge and purpose. Salvation by grace through faith.</a:t>
          </a:r>
        </a:p>
      </dsp:txBody>
      <dsp:txXfrm>
        <a:off x="696297" y="538547"/>
        <a:ext cx="4171627" cy="2590157"/>
      </dsp:txXfrm>
    </dsp:sp>
    <dsp:sp modelId="{96C3D12E-4FEC-4AED-9172-9E2D80FB6F5B}">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DBF2E4-A3BD-41F6-9833-79D3232F17BD}">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effectLst>
                <a:outerShdw blurRad="38100" dist="38100" dir="2700000" algn="tl">
                  <a:srgbClr val="000000">
                    <a:alpha val="43137"/>
                  </a:srgbClr>
                </a:outerShdw>
              </a:effectLst>
            </a:rPr>
            <a:t>Full Knowledge of God’s Grace through the revelation of God’s Son, Jesus Christ. Sacraments are proper to the realized act of redemption. Salvation by Grace through faith.</a:t>
          </a:r>
        </a:p>
      </dsp:txBody>
      <dsp:txXfrm>
        <a:off x="5991936" y="538547"/>
        <a:ext cx="4171627" cy="259015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1"/>
            <a:ext cx="3017891" cy="46340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944861" y="1"/>
            <a:ext cx="3017891" cy="463408"/>
          </a:xfrm>
          <a:prstGeom prst="rect">
            <a:avLst/>
          </a:prstGeom>
        </p:spPr>
        <p:txBody>
          <a:bodyPr vert="horz" lIns="91440" tIns="45720" rIns="91440" bIns="45720" rtlCol="0"/>
          <a:lstStyle>
            <a:lvl1pPr algn="r">
              <a:defRPr sz="1200"/>
            </a:lvl1pPr>
          </a:lstStyle>
          <a:p>
            <a:fld id="{D3C6E24A-9461-4DEB-B4DF-66080736AC12}" type="datetimeFigureOut">
              <a:rPr lang="pt-BR" smtClean="0"/>
              <a:t>19/11/2025</a:t>
            </a:fld>
            <a:endParaRPr lang="pt-BR"/>
          </a:p>
        </p:txBody>
      </p:sp>
      <p:sp>
        <p:nvSpPr>
          <p:cNvPr id="4" name="Espaço Reservado para Imagem de Slide 3"/>
          <p:cNvSpPr>
            <a:spLocks noGrp="1" noRot="1" noChangeAspect="1"/>
          </p:cNvSpPr>
          <p:nvPr>
            <p:ph type="sldImg" idx="2"/>
          </p:nvPr>
        </p:nvSpPr>
        <p:spPr>
          <a:xfrm>
            <a:off x="712788" y="1155700"/>
            <a:ext cx="5538787" cy="3116263"/>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96437" y="4444861"/>
            <a:ext cx="5571490" cy="3636705"/>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772669"/>
            <a:ext cx="3017891" cy="46340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944861" y="8772669"/>
            <a:ext cx="3017891" cy="463407"/>
          </a:xfrm>
          <a:prstGeom prst="rect">
            <a:avLst/>
          </a:prstGeom>
        </p:spPr>
        <p:txBody>
          <a:bodyPr vert="horz" lIns="91440" tIns="45720" rIns="91440" bIns="45720" rtlCol="0" anchor="b"/>
          <a:lstStyle>
            <a:lvl1pPr algn="r">
              <a:defRPr sz="1200"/>
            </a:lvl1pPr>
          </a:lstStyle>
          <a:p>
            <a:fld id="{0E56B6B5-CBF2-499C-B2D7-DB3E2E928873}" type="slidenum">
              <a:rPr lang="pt-BR" smtClean="0"/>
              <a:t>‹#›</a:t>
            </a:fld>
            <a:endParaRPr lang="pt-BR"/>
          </a:p>
        </p:txBody>
      </p:sp>
    </p:spTree>
    <p:extLst>
      <p:ext uri="{BB962C8B-B14F-4D97-AF65-F5344CB8AC3E}">
        <p14:creationId xmlns:p14="http://schemas.microsoft.com/office/powerpoint/2010/main" val="2106457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notes"/>
          <p:cNvSpPr>
            <a:spLocks noGrp="1" noRot="1" noChangeAspect="1"/>
          </p:cNvSpPr>
          <p:nvPr>
            <p:ph type="sldImg" idx="2"/>
          </p:nvPr>
        </p:nvSpPr>
        <p:spPr>
          <a:xfrm>
            <a:off x="455613" y="696913"/>
            <a:ext cx="6099175" cy="348615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36" name="Google Shape;236;p1:notes"/>
          <p:cNvSpPr txBox="1">
            <a:spLocks noGrp="1"/>
          </p:cNvSpPr>
          <p:nvPr>
            <p:ph type="body" idx="1"/>
          </p:nvPr>
        </p:nvSpPr>
        <p:spPr>
          <a:xfrm>
            <a:off x="701675" y="4416425"/>
            <a:ext cx="5607050" cy="4181475"/>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2250" tIns="46125" rIns="92250" bIns="461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BBEB4-AA78-6398-1577-A4B49F157DE6}"/>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259972C5-3790-2855-04C4-16AD0E17415B}"/>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1773D942-8FC2-2D67-B6A8-66FC0E6C5593}"/>
              </a:ext>
            </a:extLst>
          </p:cNvPr>
          <p:cNvSpPr>
            <a:spLocks noGrp="1"/>
          </p:cNvSpPr>
          <p:nvPr>
            <p:ph type="body" idx="1"/>
          </p:nvPr>
        </p:nvSpPr>
        <p:spPr/>
        <p:txBody>
          <a:bodyPr>
            <a:normAutofit/>
          </a:bodyPr>
          <a:lstStyle/>
          <a:p>
            <a:endParaRPr lang="pt-BR"/>
          </a:p>
        </p:txBody>
      </p:sp>
      <p:sp>
        <p:nvSpPr>
          <p:cNvPr id="4" name="Espaço Reservado para Número de Slide 3">
            <a:extLst>
              <a:ext uri="{FF2B5EF4-FFF2-40B4-BE49-F238E27FC236}">
                <a16:creationId xmlns:a16="http://schemas.microsoft.com/office/drawing/2014/main" id="{B68D84A8-3764-DB97-A923-3C87C9683EFA}"/>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4472C3-0954-4DD4-ADFC-A539BC103843}"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951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EDA7C-F48C-92E7-5A04-89AC886733C4}"/>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D19CF1D3-92D5-9CB3-1D00-5E6EBF0CA389}"/>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F0EDD8CD-36FE-1104-F092-9EFA2AC827E8}"/>
              </a:ext>
            </a:extLst>
          </p:cNvPr>
          <p:cNvSpPr>
            <a:spLocks noGrp="1"/>
          </p:cNvSpPr>
          <p:nvPr>
            <p:ph type="body" idx="1"/>
          </p:nvPr>
        </p:nvSpPr>
        <p:spPr/>
        <p:txBody>
          <a:bodyPr>
            <a:normAutofit/>
          </a:bodyPr>
          <a:lstStyle/>
          <a:p>
            <a:endParaRPr lang="pt-BR"/>
          </a:p>
        </p:txBody>
      </p:sp>
      <p:sp>
        <p:nvSpPr>
          <p:cNvPr id="4" name="Espaço Reservado para Número de Slide 3">
            <a:extLst>
              <a:ext uri="{FF2B5EF4-FFF2-40B4-BE49-F238E27FC236}">
                <a16:creationId xmlns:a16="http://schemas.microsoft.com/office/drawing/2014/main" id="{8482A57B-6A14-3EEA-0C6B-6377CA0E84E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4472C3-0954-4DD4-ADFC-A539BC103843}"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7875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notes"/>
          <p:cNvSpPr>
            <a:spLocks noGrp="1" noRot="1" noChangeAspect="1"/>
          </p:cNvSpPr>
          <p:nvPr>
            <p:ph type="sldImg" idx="2"/>
          </p:nvPr>
        </p:nvSpPr>
        <p:spPr>
          <a:xfrm>
            <a:off x="455613" y="696913"/>
            <a:ext cx="6099175"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1" name="Google Shape;241;p2:notes"/>
          <p:cNvSpPr txBox="1">
            <a:spLocks noGrp="1"/>
          </p:cNvSpPr>
          <p:nvPr>
            <p:ph type="body" idx="1"/>
          </p:nvPr>
        </p:nvSpPr>
        <p:spPr>
          <a:xfrm>
            <a:off x="701675" y="4416425"/>
            <a:ext cx="5607050" cy="4181475"/>
          </a:xfrm>
          <a:prstGeom prst="rect">
            <a:avLst/>
          </a:prstGeom>
          <a:noFill/>
          <a:ln>
            <a:noFill/>
          </a:ln>
        </p:spPr>
        <p:txBody>
          <a:bodyPr spcFirstLastPara="1" wrap="square" lIns="92250" tIns="46125" rIns="92250" bIns="46125" anchor="t" anchorCtr="0">
            <a:noAutofit/>
          </a:bodyPr>
          <a:lstStyle/>
          <a:p>
            <a:pPr marL="0" lvl="0" indent="0" algn="l" rtl="0">
              <a:spcBef>
                <a:spcPts val="0"/>
              </a:spcBef>
              <a:spcAft>
                <a:spcPts val="0"/>
              </a:spcAft>
              <a:buNone/>
            </a:pPr>
            <a:endParaRPr/>
          </a:p>
        </p:txBody>
      </p:sp>
      <p:sp>
        <p:nvSpPr>
          <p:cNvPr id="242" name="Google Shape;242;p2:notes"/>
          <p:cNvSpPr txBox="1">
            <a:spLocks noGrp="1"/>
          </p:cNvSpPr>
          <p:nvPr>
            <p:ph type="sldNum" idx="12"/>
          </p:nvPr>
        </p:nvSpPr>
        <p:spPr>
          <a:xfrm>
            <a:off x="3970338" y="8831263"/>
            <a:ext cx="3038475" cy="463550"/>
          </a:xfrm>
          <a:prstGeom prst="rect">
            <a:avLst/>
          </a:prstGeom>
          <a:noFill/>
          <a:ln>
            <a:noFill/>
          </a:ln>
        </p:spPr>
        <p:txBody>
          <a:bodyPr spcFirstLastPara="1" wrap="square" lIns="92250" tIns="46125" rIns="92250" bIns="461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FFFFFF"/>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3:notes"/>
          <p:cNvSpPr txBox="1">
            <a:spLocks noGrp="1"/>
          </p:cNvSpPr>
          <p:nvPr>
            <p:ph type="body" idx="1"/>
          </p:nvPr>
        </p:nvSpPr>
        <p:spPr>
          <a:xfrm>
            <a:off x="701675" y="4416425"/>
            <a:ext cx="5607050" cy="4181475"/>
          </a:xfrm>
          <a:prstGeom prst="rect">
            <a:avLst/>
          </a:prstGeom>
        </p:spPr>
        <p:txBody>
          <a:bodyPr spcFirstLastPara="1" wrap="square" lIns="92250" tIns="46125" rIns="92250" bIns="46125" anchor="t" anchorCtr="0">
            <a:noAutofit/>
          </a:bodyPr>
          <a:lstStyle/>
          <a:p>
            <a:pPr marL="0" lvl="0" indent="0" algn="l" rtl="0">
              <a:spcBef>
                <a:spcPts val="390"/>
              </a:spcBef>
              <a:spcAft>
                <a:spcPts val="0"/>
              </a:spcAft>
              <a:buNone/>
            </a:pPr>
            <a:endParaRPr/>
          </a:p>
        </p:txBody>
      </p:sp>
      <p:sp>
        <p:nvSpPr>
          <p:cNvPr id="247" name="Google Shape;247;p3:notes"/>
          <p:cNvSpPr>
            <a:spLocks noGrp="1" noRot="1" noChangeAspect="1"/>
          </p:cNvSpPr>
          <p:nvPr>
            <p:ph type="sldImg" idx="2"/>
          </p:nvPr>
        </p:nvSpPr>
        <p:spPr>
          <a:xfrm>
            <a:off x="455613" y="696913"/>
            <a:ext cx="609917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4:notes"/>
          <p:cNvSpPr txBox="1">
            <a:spLocks noGrp="1"/>
          </p:cNvSpPr>
          <p:nvPr>
            <p:ph type="body" idx="1"/>
          </p:nvPr>
        </p:nvSpPr>
        <p:spPr>
          <a:xfrm>
            <a:off x="701675" y="4416425"/>
            <a:ext cx="5607050" cy="4181475"/>
          </a:xfrm>
          <a:prstGeom prst="rect">
            <a:avLst/>
          </a:prstGeom>
        </p:spPr>
        <p:txBody>
          <a:bodyPr spcFirstLastPara="1" wrap="square" lIns="92250" tIns="46125" rIns="92250" bIns="46125" anchor="t" anchorCtr="0">
            <a:noAutofit/>
          </a:bodyPr>
          <a:lstStyle/>
          <a:p>
            <a:pPr marL="0" lvl="0" indent="0" algn="l" rtl="0">
              <a:spcBef>
                <a:spcPts val="390"/>
              </a:spcBef>
              <a:spcAft>
                <a:spcPts val="0"/>
              </a:spcAft>
              <a:buNone/>
            </a:pPr>
            <a:endParaRPr/>
          </a:p>
        </p:txBody>
      </p:sp>
      <p:sp>
        <p:nvSpPr>
          <p:cNvPr id="252" name="Google Shape;252;p4:notes"/>
          <p:cNvSpPr>
            <a:spLocks noGrp="1" noRot="1" noChangeAspect="1"/>
          </p:cNvSpPr>
          <p:nvPr>
            <p:ph type="sldImg" idx="2"/>
          </p:nvPr>
        </p:nvSpPr>
        <p:spPr>
          <a:xfrm>
            <a:off x="455613" y="696913"/>
            <a:ext cx="609917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txBox="1">
            <a:spLocks noGrp="1"/>
          </p:cNvSpPr>
          <p:nvPr>
            <p:ph type="body" idx="1"/>
          </p:nvPr>
        </p:nvSpPr>
        <p:spPr>
          <a:xfrm>
            <a:off x="701675" y="4416425"/>
            <a:ext cx="5607050" cy="4181475"/>
          </a:xfrm>
          <a:prstGeom prst="rect">
            <a:avLst/>
          </a:prstGeom>
        </p:spPr>
        <p:txBody>
          <a:bodyPr spcFirstLastPara="1" wrap="square" lIns="92250" tIns="46125" rIns="92250" bIns="46125" anchor="t" anchorCtr="0">
            <a:noAutofit/>
          </a:bodyPr>
          <a:lstStyle/>
          <a:p>
            <a:pPr marL="0" lvl="0" indent="0" algn="l" rtl="0">
              <a:spcBef>
                <a:spcPts val="390"/>
              </a:spcBef>
              <a:spcAft>
                <a:spcPts val="0"/>
              </a:spcAft>
              <a:buNone/>
            </a:pPr>
            <a:endParaRPr/>
          </a:p>
        </p:txBody>
      </p:sp>
      <p:sp>
        <p:nvSpPr>
          <p:cNvPr id="257" name="Google Shape;257;p5:notes"/>
          <p:cNvSpPr>
            <a:spLocks noGrp="1" noRot="1" noChangeAspect="1"/>
          </p:cNvSpPr>
          <p:nvPr>
            <p:ph type="sldImg" idx="2"/>
          </p:nvPr>
        </p:nvSpPr>
        <p:spPr>
          <a:xfrm>
            <a:off x="455613" y="696913"/>
            <a:ext cx="609917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6:notes"/>
          <p:cNvSpPr txBox="1">
            <a:spLocks noGrp="1"/>
          </p:cNvSpPr>
          <p:nvPr>
            <p:ph type="body" idx="1"/>
          </p:nvPr>
        </p:nvSpPr>
        <p:spPr>
          <a:xfrm>
            <a:off x="701675" y="4416425"/>
            <a:ext cx="5607050" cy="4181475"/>
          </a:xfrm>
          <a:prstGeom prst="rect">
            <a:avLst/>
          </a:prstGeom>
        </p:spPr>
        <p:txBody>
          <a:bodyPr spcFirstLastPara="1" wrap="square" lIns="92250" tIns="46125" rIns="92250" bIns="46125" anchor="t" anchorCtr="0">
            <a:noAutofit/>
          </a:bodyPr>
          <a:lstStyle/>
          <a:p>
            <a:pPr marL="0" lvl="0" indent="0" algn="l" rtl="0">
              <a:spcBef>
                <a:spcPts val="390"/>
              </a:spcBef>
              <a:spcAft>
                <a:spcPts val="0"/>
              </a:spcAft>
              <a:buNone/>
            </a:pPr>
            <a:endParaRPr/>
          </a:p>
        </p:txBody>
      </p:sp>
      <p:sp>
        <p:nvSpPr>
          <p:cNvPr id="262" name="Google Shape;262;p6:notes"/>
          <p:cNvSpPr>
            <a:spLocks noGrp="1" noRot="1" noChangeAspect="1"/>
          </p:cNvSpPr>
          <p:nvPr>
            <p:ph type="sldImg" idx="2"/>
          </p:nvPr>
        </p:nvSpPr>
        <p:spPr>
          <a:xfrm>
            <a:off x="455613" y="696913"/>
            <a:ext cx="609917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7:notes"/>
          <p:cNvSpPr txBox="1">
            <a:spLocks noGrp="1"/>
          </p:cNvSpPr>
          <p:nvPr>
            <p:ph type="body" idx="1"/>
          </p:nvPr>
        </p:nvSpPr>
        <p:spPr>
          <a:xfrm>
            <a:off x="701675" y="4416425"/>
            <a:ext cx="5607050" cy="4181475"/>
          </a:xfrm>
          <a:prstGeom prst="rect">
            <a:avLst/>
          </a:prstGeom>
        </p:spPr>
        <p:txBody>
          <a:bodyPr spcFirstLastPara="1" wrap="square" lIns="92250" tIns="46125" rIns="92250" bIns="46125" anchor="t" anchorCtr="0">
            <a:noAutofit/>
          </a:bodyPr>
          <a:lstStyle/>
          <a:p>
            <a:pPr marL="0" lvl="0" indent="0" algn="l" rtl="0">
              <a:spcBef>
                <a:spcPts val="390"/>
              </a:spcBef>
              <a:spcAft>
                <a:spcPts val="0"/>
              </a:spcAft>
              <a:buNone/>
            </a:pPr>
            <a:endParaRPr/>
          </a:p>
        </p:txBody>
      </p:sp>
      <p:sp>
        <p:nvSpPr>
          <p:cNvPr id="267" name="Google Shape;267;p7:notes"/>
          <p:cNvSpPr>
            <a:spLocks noGrp="1" noRot="1" noChangeAspect="1"/>
          </p:cNvSpPr>
          <p:nvPr>
            <p:ph type="sldImg" idx="2"/>
          </p:nvPr>
        </p:nvSpPr>
        <p:spPr>
          <a:xfrm>
            <a:off x="455613" y="696913"/>
            <a:ext cx="609917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8:notes"/>
          <p:cNvSpPr txBox="1">
            <a:spLocks noGrp="1"/>
          </p:cNvSpPr>
          <p:nvPr>
            <p:ph type="body" idx="1"/>
          </p:nvPr>
        </p:nvSpPr>
        <p:spPr>
          <a:xfrm>
            <a:off x="701675" y="4416425"/>
            <a:ext cx="5607050" cy="4181475"/>
          </a:xfrm>
          <a:prstGeom prst="rect">
            <a:avLst/>
          </a:prstGeom>
        </p:spPr>
        <p:txBody>
          <a:bodyPr spcFirstLastPara="1" wrap="square" lIns="92250" tIns="46125" rIns="92250" bIns="46125" anchor="t" anchorCtr="0">
            <a:noAutofit/>
          </a:bodyPr>
          <a:lstStyle/>
          <a:p>
            <a:pPr marL="0" lvl="0" indent="0" algn="l" rtl="0">
              <a:spcBef>
                <a:spcPts val="390"/>
              </a:spcBef>
              <a:spcAft>
                <a:spcPts val="0"/>
              </a:spcAft>
              <a:buNone/>
            </a:pPr>
            <a:endParaRPr/>
          </a:p>
        </p:txBody>
      </p:sp>
      <p:sp>
        <p:nvSpPr>
          <p:cNvPr id="272" name="Google Shape;272;p8:notes"/>
          <p:cNvSpPr>
            <a:spLocks noGrp="1" noRot="1" noChangeAspect="1"/>
          </p:cNvSpPr>
          <p:nvPr>
            <p:ph type="sldImg" idx="2"/>
          </p:nvPr>
        </p:nvSpPr>
        <p:spPr>
          <a:xfrm>
            <a:off x="455613" y="696913"/>
            <a:ext cx="609917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0:notes"/>
          <p:cNvSpPr>
            <a:spLocks noGrp="1" noRot="1" noChangeAspect="1"/>
          </p:cNvSpPr>
          <p:nvPr>
            <p:ph type="sldImg" idx="2"/>
          </p:nvPr>
        </p:nvSpPr>
        <p:spPr>
          <a:xfrm>
            <a:off x="455613" y="696913"/>
            <a:ext cx="6099175" cy="348615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77" name="Google Shape;277;p10:notes"/>
          <p:cNvSpPr txBox="1">
            <a:spLocks noGrp="1"/>
          </p:cNvSpPr>
          <p:nvPr>
            <p:ph type="body" idx="1"/>
          </p:nvPr>
        </p:nvSpPr>
        <p:spPr>
          <a:xfrm>
            <a:off x="701675" y="4416425"/>
            <a:ext cx="5607050" cy="4181475"/>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2250" tIns="46125" rIns="92250" bIns="461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pt-BR"/>
              <a:t>Clique para editar o título mestre</a:t>
            </a:r>
            <a:endParaRPr lang="en-US"/>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11/19/2025</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87DE6118-2437-4B30-8E3C-4D2BE6020583}" type="datetimeFigureOut">
              <a:rPr lang="en-US" dirty="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pt-BR"/>
              <a:t>Clique para editar o título mestre</a:t>
            </a:r>
            <a:endParaRPr lang="en-US"/>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87DE6118-2437-4B30-8E3C-4D2BE6020583}" type="datetimeFigureOut">
              <a:rPr lang="en-US" dirty="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40BCC-1B83-4FF9-87D1-2C8A184C9EB6}"/>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23DC7CB5-E658-435F-AF90-A327AD169A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BD66B811-037F-4AC5-8BF0-0D3284F4CA77}"/>
              </a:ext>
            </a:extLst>
          </p:cNvPr>
          <p:cNvSpPr>
            <a:spLocks noGrp="1"/>
          </p:cNvSpPr>
          <p:nvPr>
            <p:ph type="dt" sz="half" idx="10"/>
          </p:nvPr>
        </p:nvSpPr>
        <p:spPr/>
        <p:txBody>
          <a:bodyPr/>
          <a:lstStyle/>
          <a:p>
            <a:fld id="{56B947C0-253C-4D70-8872-767171C4B311}" type="datetimeFigureOut">
              <a:rPr lang="pt-BR" smtClean="0"/>
              <a:t>19/11/2025</a:t>
            </a:fld>
            <a:endParaRPr lang="pt-BR"/>
          </a:p>
        </p:txBody>
      </p:sp>
      <p:sp>
        <p:nvSpPr>
          <p:cNvPr id="5" name="Espaço Reservado para Rodapé 4">
            <a:extLst>
              <a:ext uri="{FF2B5EF4-FFF2-40B4-BE49-F238E27FC236}">
                <a16:creationId xmlns:a16="http://schemas.microsoft.com/office/drawing/2014/main" id="{B23298AA-B0E9-46BB-B258-62F9A4C7B32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D9DE8E0-5C60-4617-A97B-A241F47A6353}"/>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664977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88F709-40D8-45E9-A944-77C5996EB95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F96111A-84AB-4B29-A280-EFF1510CA7A2}"/>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562E078-EEA0-41E2-8D52-019DC95D754F}"/>
              </a:ext>
            </a:extLst>
          </p:cNvPr>
          <p:cNvSpPr>
            <a:spLocks noGrp="1"/>
          </p:cNvSpPr>
          <p:nvPr>
            <p:ph type="dt" sz="half" idx="10"/>
          </p:nvPr>
        </p:nvSpPr>
        <p:spPr/>
        <p:txBody>
          <a:bodyPr/>
          <a:lstStyle/>
          <a:p>
            <a:fld id="{56B947C0-253C-4D70-8872-767171C4B311}" type="datetimeFigureOut">
              <a:rPr lang="pt-BR" smtClean="0"/>
              <a:t>19/11/2025</a:t>
            </a:fld>
            <a:endParaRPr lang="pt-BR"/>
          </a:p>
        </p:txBody>
      </p:sp>
      <p:sp>
        <p:nvSpPr>
          <p:cNvPr id="5" name="Espaço Reservado para Rodapé 4">
            <a:extLst>
              <a:ext uri="{FF2B5EF4-FFF2-40B4-BE49-F238E27FC236}">
                <a16:creationId xmlns:a16="http://schemas.microsoft.com/office/drawing/2014/main" id="{274D6370-1871-46D5-9329-9D66A8EF50A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03B6E59-57CD-4348-99A1-98F139DBE670}"/>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2271412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41CC8C-CCD2-4133-BE96-E4A20E95FEC2}"/>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A156A5AE-7BC1-4B51-9949-F0404292AC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47D4E3C9-3954-44D3-92E9-0A30418B0B63}"/>
              </a:ext>
            </a:extLst>
          </p:cNvPr>
          <p:cNvSpPr>
            <a:spLocks noGrp="1"/>
          </p:cNvSpPr>
          <p:nvPr>
            <p:ph type="dt" sz="half" idx="10"/>
          </p:nvPr>
        </p:nvSpPr>
        <p:spPr/>
        <p:txBody>
          <a:bodyPr/>
          <a:lstStyle/>
          <a:p>
            <a:fld id="{56B947C0-253C-4D70-8872-767171C4B311}" type="datetimeFigureOut">
              <a:rPr lang="pt-BR" smtClean="0"/>
              <a:t>19/11/2025</a:t>
            </a:fld>
            <a:endParaRPr lang="pt-BR"/>
          </a:p>
        </p:txBody>
      </p:sp>
      <p:sp>
        <p:nvSpPr>
          <p:cNvPr id="5" name="Espaço Reservado para Rodapé 4">
            <a:extLst>
              <a:ext uri="{FF2B5EF4-FFF2-40B4-BE49-F238E27FC236}">
                <a16:creationId xmlns:a16="http://schemas.microsoft.com/office/drawing/2014/main" id="{B4D98D41-2E19-44DB-93D4-27C32C7F51B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E0D9F70-AF9D-43BB-8358-B671BA1CC6A8}"/>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1947454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8F6E10-BF86-4A4C-A497-484F7AD055D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AB5B0D56-FB08-44EA-97E7-8F4F950363F0}"/>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DB23276D-F172-4139-9D21-91EB626607D5}"/>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C9A7DCFE-D065-418F-B994-A870BCC4102F}"/>
              </a:ext>
            </a:extLst>
          </p:cNvPr>
          <p:cNvSpPr>
            <a:spLocks noGrp="1"/>
          </p:cNvSpPr>
          <p:nvPr>
            <p:ph type="dt" sz="half" idx="10"/>
          </p:nvPr>
        </p:nvSpPr>
        <p:spPr/>
        <p:txBody>
          <a:bodyPr/>
          <a:lstStyle/>
          <a:p>
            <a:fld id="{56B947C0-253C-4D70-8872-767171C4B311}" type="datetimeFigureOut">
              <a:rPr lang="pt-BR" smtClean="0"/>
              <a:t>19/11/2025</a:t>
            </a:fld>
            <a:endParaRPr lang="pt-BR"/>
          </a:p>
        </p:txBody>
      </p:sp>
      <p:sp>
        <p:nvSpPr>
          <p:cNvPr id="6" name="Espaço Reservado para Rodapé 5">
            <a:extLst>
              <a:ext uri="{FF2B5EF4-FFF2-40B4-BE49-F238E27FC236}">
                <a16:creationId xmlns:a16="http://schemas.microsoft.com/office/drawing/2014/main" id="{D4302AC4-5CAD-420F-A93D-55E18461535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66CED24E-945D-47E8-AC03-0F2074B5984F}"/>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3118893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2006EC-2AEC-456B-B4C6-4337743BDA03}"/>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4E9A05BA-22B3-4C9A-9AEB-304B541DA8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3ACB973B-AEEF-49C2-960F-39A623E07F7A}"/>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1B733833-29CA-4AFC-B3CE-D0B4F1570A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19B71539-AF6B-4A2D-A41A-709FE9BAD21E}"/>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FCC7FCF7-4D81-44E6-9031-C4D90E37F639}"/>
              </a:ext>
            </a:extLst>
          </p:cNvPr>
          <p:cNvSpPr>
            <a:spLocks noGrp="1"/>
          </p:cNvSpPr>
          <p:nvPr>
            <p:ph type="dt" sz="half" idx="10"/>
          </p:nvPr>
        </p:nvSpPr>
        <p:spPr/>
        <p:txBody>
          <a:bodyPr/>
          <a:lstStyle/>
          <a:p>
            <a:fld id="{56B947C0-253C-4D70-8872-767171C4B311}" type="datetimeFigureOut">
              <a:rPr lang="pt-BR" smtClean="0"/>
              <a:t>19/11/2025</a:t>
            </a:fld>
            <a:endParaRPr lang="pt-BR"/>
          </a:p>
        </p:txBody>
      </p:sp>
      <p:sp>
        <p:nvSpPr>
          <p:cNvPr id="8" name="Espaço Reservado para Rodapé 7">
            <a:extLst>
              <a:ext uri="{FF2B5EF4-FFF2-40B4-BE49-F238E27FC236}">
                <a16:creationId xmlns:a16="http://schemas.microsoft.com/office/drawing/2014/main" id="{07274F3A-AACF-4BAE-A52A-5840DCB4FC70}"/>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5F6B2F0E-69F1-4A3A-B0C4-A656B63C441F}"/>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3449165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76E771-D53D-4AFC-BD24-E046C9CDF3B7}"/>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56E579E4-429D-4C07-B4E4-93EAC3DD7C50}"/>
              </a:ext>
            </a:extLst>
          </p:cNvPr>
          <p:cNvSpPr>
            <a:spLocks noGrp="1"/>
          </p:cNvSpPr>
          <p:nvPr>
            <p:ph type="dt" sz="half" idx="10"/>
          </p:nvPr>
        </p:nvSpPr>
        <p:spPr/>
        <p:txBody>
          <a:bodyPr/>
          <a:lstStyle/>
          <a:p>
            <a:fld id="{56B947C0-253C-4D70-8872-767171C4B311}" type="datetimeFigureOut">
              <a:rPr lang="pt-BR" smtClean="0"/>
              <a:t>19/11/2025</a:t>
            </a:fld>
            <a:endParaRPr lang="pt-BR"/>
          </a:p>
        </p:txBody>
      </p:sp>
      <p:sp>
        <p:nvSpPr>
          <p:cNvPr id="4" name="Espaço Reservado para Rodapé 3">
            <a:extLst>
              <a:ext uri="{FF2B5EF4-FFF2-40B4-BE49-F238E27FC236}">
                <a16:creationId xmlns:a16="http://schemas.microsoft.com/office/drawing/2014/main" id="{5CEAA21F-F1B9-4D42-B7B6-79004E3746CD}"/>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8F002D67-3172-42D8-86D8-041F042ED294}"/>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3305550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E4E6D146-2E6E-4D3F-AC1F-88AF469608CF}"/>
              </a:ext>
            </a:extLst>
          </p:cNvPr>
          <p:cNvSpPr>
            <a:spLocks noGrp="1"/>
          </p:cNvSpPr>
          <p:nvPr>
            <p:ph type="dt" sz="half" idx="10"/>
          </p:nvPr>
        </p:nvSpPr>
        <p:spPr/>
        <p:txBody>
          <a:bodyPr/>
          <a:lstStyle/>
          <a:p>
            <a:fld id="{56B947C0-253C-4D70-8872-767171C4B311}" type="datetimeFigureOut">
              <a:rPr lang="pt-BR" smtClean="0"/>
              <a:t>19/11/2025</a:t>
            </a:fld>
            <a:endParaRPr lang="pt-BR"/>
          </a:p>
        </p:txBody>
      </p:sp>
      <p:sp>
        <p:nvSpPr>
          <p:cNvPr id="3" name="Espaço Reservado para Rodapé 2">
            <a:extLst>
              <a:ext uri="{FF2B5EF4-FFF2-40B4-BE49-F238E27FC236}">
                <a16:creationId xmlns:a16="http://schemas.microsoft.com/office/drawing/2014/main" id="{3E13596D-C682-45A0-9464-BAADFE1431D1}"/>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83875E46-377D-4AC4-806C-E79AF1939CBE}"/>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835597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AB269C-B8E8-4C3B-987E-9C11C90E0315}"/>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A053BC61-5143-4253-BFD0-25737132F8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7F0AA1EB-2C07-4B05-92B8-95F95D1365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20DB6794-2310-478B-8D70-86DD69E41C9D}"/>
              </a:ext>
            </a:extLst>
          </p:cNvPr>
          <p:cNvSpPr>
            <a:spLocks noGrp="1"/>
          </p:cNvSpPr>
          <p:nvPr>
            <p:ph type="dt" sz="half" idx="10"/>
          </p:nvPr>
        </p:nvSpPr>
        <p:spPr/>
        <p:txBody>
          <a:bodyPr/>
          <a:lstStyle/>
          <a:p>
            <a:fld id="{56B947C0-253C-4D70-8872-767171C4B311}" type="datetimeFigureOut">
              <a:rPr lang="pt-BR" smtClean="0"/>
              <a:t>19/11/2025</a:t>
            </a:fld>
            <a:endParaRPr lang="pt-BR"/>
          </a:p>
        </p:txBody>
      </p:sp>
      <p:sp>
        <p:nvSpPr>
          <p:cNvPr id="6" name="Espaço Reservado para Rodapé 5">
            <a:extLst>
              <a:ext uri="{FF2B5EF4-FFF2-40B4-BE49-F238E27FC236}">
                <a16:creationId xmlns:a16="http://schemas.microsoft.com/office/drawing/2014/main" id="{B1DC7745-DE25-4048-9D5A-94F847A997D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3637DA6-0466-4994-A174-53B2D2DD3D91}"/>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2828491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87DE6118-2437-4B30-8E3C-4D2BE6020583}" type="datetimeFigureOut">
              <a:rPr lang="en-US" dirty="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EF5AB2-BAB3-4D97-947E-04B9D831E7DF}"/>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D28065A1-257E-4AAC-B814-BEC0322295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C50A494B-097F-4A47-B195-6D523323E4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70AB549F-1F86-4DD1-900F-D239CCC9BF16}"/>
              </a:ext>
            </a:extLst>
          </p:cNvPr>
          <p:cNvSpPr>
            <a:spLocks noGrp="1"/>
          </p:cNvSpPr>
          <p:nvPr>
            <p:ph type="dt" sz="half" idx="10"/>
          </p:nvPr>
        </p:nvSpPr>
        <p:spPr/>
        <p:txBody>
          <a:bodyPr/>
          <a:lstStyle/>
          <a:p>
            <a:fld id="{56B947C0-253C-4D70-8872-767171C4B311}" type="datetimeFigureOut">
              <a:rPr lang="pt-BR" smtClean="0"/>
              <a:t>19/11/2025</a:t>
            </a:fld>
            <a:endParaRPr lang="pt-BR"/>
          </a:p>
        </p:txBody>
      </p:sp>
      <p:sp>
        <p:nvSpPr>
          <p:cNvPr id="6" name="Espaço Reservado para Rodapé 5">
            <a:extLst>
              <a:ext uri="{FF2B5EF4-FFF2-40B4-BE49-F238E27FC236}">
                <a16:creationId xmlns:a16="http://schemas.microsoft.com/office/drawing/2014/main" id="{9FEA2C68-114E-4CA2-870C-5C0B70702FD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11FB5F7B-AF20-465F-ABCF-F70506A1F254}"/>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4134449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19CFEA-DD04-4FEA-9D81-EFECBF211302}"/>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754E2AD2-2135-420A-A7BE-0470B9225BD9}"/>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4D7161A-0554-4A8F-90FB-CA22A68CB49C}"/>
              </a:ext>
            </a:extLst>
          </p:cNvPr>
          <p:cNvSpPr>
            <a:spLocks noGrp="1"/>
          </p:cNvSpPr>
          <p:nvPr>
            <p:ph type="dt" sz="half" idx="10"/>
          </p:nvPr>
        </p:nvSpPr>
        <p:spPr/>
        <p:txBody>
          <a:bodyPr/>
          <a:lstStyle/>
          <a:p>
            <a:fld id="{56B947C0-253C-4D70-8872-767171C4B311}" type="datetimeFigureOut">
              <a:rPr lang="pt-BR" smtClean="0"/>
              <a:t>19/11/2025</a:t>
            </a:fld>
            <a:endParaRPr lang="pt-BR"/>
          </a:p>
        </p:txBody>
      </p:sp>
      <p:sp>
        <p:nvSpPr>
          <p:cNvPr id="5" name="Espaço Reservado para Rodapé 4">
            <a:extLst>
              <a:ext uri="{FF2B5EF4-FFF2-40B4-BE49-F238E27FC236}">
                <a16:creationId xmlns:a16="http://schemas.microsoft.com/office/drawing/2014/main" id="{62661CE0-57D2-4D0B-8AD5-0B520195A3B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2F6DA08-2915-4364-B66B-76134804E551}"/>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14766815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D613DA6-F770-406B-9D29-CBE01F8CA250}"/>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4A353C69-9386-4DE3-9450-45CAD6237E18}"/>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F93545F-83D5-44A4-AEB7-1BCEDC509BA1}"/>
              </a:ext>
            </a:extLst>
          </p:cNvPr>
          <p:cNvSpPr>
            <a:spLocks noGrp="1"/>
          </p:cNvSpPr>
          <p:nvPr>
            <p:ph type="dt" sz="half" idx="10"/>
          </p:nvPr>
        </p:nvSpPr>
        <p:spPr/>
        <p:txBody>
          <a:bodyPr/>
          <a:lstStyle/>
          <a:p>
            <a:fld id="{56B947C0-253C-4D70-8872-767171C4B311}" type="datetimeFigureOut">
              <a:rPr lang="pt-BR" smtClean="0"/>
              <a:t>19/11/2025</a:t>
            </a:fld>
            <a:endParaRPr lang="pt-BR"/>
          </a:p>
        </p:txBody>
      </p:sp>
      <p:sp>
        <p:nvSpPr>
          <p:cNvPr id="5" name="Espaço Reservado para Rodapé 4">
            <a:extLst>
              <a:ext uri="{FF2B5EF4-FFF2-40B4-BE49-F238E27FC236}">
                <a16:creationId xmlns:a16="http://schemas.microsoft.com/office/drawing/2014/main" id="{34A17344-D2D6-479E-AA5B-77D686898F0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82798DE-3DD7-48F3-8F9C-1F9903BFE4CB}"/>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2139210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2"/>
          <p:cNvSpPr txBox="1">
            <a:spLocks noGrp="1"/>
          </p:cNvSpPr>
          <p:nvPr>
            <p:ph type="dt" idx="10"/>
          </p:nvPr>
        </p:nvSpPr>
        <p:spPr>
          <a:xfrm>
            <a:off x="609298" y="6244828"/>
            <a:ext cx="2845405" cy="476250"/>
          </a:xfrm>
          <a:prstGeom prst="rect">
            <a:avLst/>
          </a:prstGeom>
          <a:noFill/>
          <a:ln>
            <a:noFill/>
          </a:ln>
        </p:spPr>
        <p:txBody>
          <a:bodyPr spcFirstLastPara="1" wrap="square" lIns="114925" tIns="57475" rIns="114925" bIns="574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2"/>
          <p:cNvSpPr txBox="1">
            <a:spLocks noGrp="1"/>
          </p:cNvSpPr>
          <p:nvPr>
            <p:ph type="ftr" idx="11"/>
          </p:nvPr>
        </p:nvSpPr>
        <p:spPr>
          <a:xfrm>
            <a:off x="4165298" y="6244828"/>
            <a:ext cx="3861405" cy="476250"/>
          </a:xfrm>
          <a:prstGeom prst="rect">
            <a:avLst/>
          </a:prstGeom>
          <a:noFill/>
          <a:ln>
            <a:noFill/>
          </a:ln>
        </p:spPr>
        <p:txBody>
          <a:bodyPr spcFirstLastPara="1" wrap="square" lIns="114925" tIns="57475" rIns="114925" bIns="5747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2"/>
          <p:cNvSpPr txBox="1">
            <a:spLocks noGrp="1"/>
          </p:cNvSpPr>
          <p:nvPr>
            <p:ph type="sldNum" idx="12"/>
          </p:nvPr>
        </p:nvSpPr>
        <p:spPr>
          <a:xfrm>
            <a:off x="8737298" y="6244828"/>
            <a:ext cx="2845405" cy="476250"/>
          </a:xfrm>
          <a:prstGeom prst="rect">
            <a:avLst/>
          </a:prstGeom>
          <a:noFill/>
          <a:ln>
            <a:noFill/>
          </a:ln>
        </p:spPr>
        <p:txBody>
          <a:bodyPr spcFirstLastPara="1" wrap="square" lIns="114925" tIns="57475" rIns="114925" bIns="57475" anchor="t" anchorCtr="0">
            <a:noAutofit/>
          </a:bodyPr>
          <a:lstStyle>
            <a:lvl1pPr marL="0" marR="0" lvl="0" indent="0" algn="r">
              <a:spcBef>
                <a:spcPts val="0"/>
              </a:spcBef>
              <a:spcAft>
                <a:spcPts val="0"/>
              </a:spcAft>
              <a:buNone/>
              <a:defRPr sz="1688"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688"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688"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688"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688"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688"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688"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688"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688"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17356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9"/>
        <p:cNvGrpSpPr/>
        <p:nvPr/>
      </p:nvGrpSpPr>
      <p:grpSpPr>
        <a:xfrm>
          <a:off x="0" y="0"/>
          <a:ext cx="0" cy="0"/>
          <a:chOff x="0" y="0"/>
          <a:chExt cx="0" cy="0"/>
        </a:xfrm>
      </p:grpSpPr>
      <p:sp>
        <p:nvSpPr>
          <p:cNvPr id="20" name="Google Shape;20;p17"/>
          <p:cNvSpPr txBox="1">
            <a:spLocks noGrp="1"/>
          </p:cNvSpPr>
          <p:nvPr>
            <p:ph type="ctrTitle"/>
          </p:nvPr>
        </p:nvSpPr>
        <p:spPr>
          <a:xfrm>
            <a:off x="914704" y="2129731"/>
            <a:ext cx="10362595" cy="1470422"/>
          </a:xfrm>
          <a:prstGeom prst="rect">
            <a:avLst/>
          </a:prstGeom>
          <a:noFill/>
          <a:ln>
            <a:noFill/>
          </a:ln>
        </p:spPr>
        <p:txBody>
          <a:bodyPr spcFirstLastPara="1" wrap="square" lIns="114925" tIns="57475" rIns="114925" bIns="574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 name="Google Shape;21;p17"/>
          <p:cNvSpPr txBox="1">
            <a:spLocks noGrp="1"/>
          </p:cNvSpPr>
          <p:nvPr>
            <p:ph type="subTitle" idx="1"/>
          </p:nvPr>
        </p:nvSpPr>
        <p:spPr>
          <a:xfrm>
            <a:off x="1829405" y="3885904"/>
            <a:ext cx="8533190" cy="1753195"/>
          </a:xfrm>
          <a:prstGeom prst="rect">
            <a:avLst/>
          </a:prstGeom>
          <a:noFill/>
          <a:ln>
            <a:noFill/>
          </a:ln>
        </p:spPr>
        <p:txBody>
          <a:bodyPr spcFirstLastPara="1" wrap="square" lIns="114925" tIns="57475" rIns="114925" bIns="57475" anchor="t" anchorCtr="0">
            <a:noAutofit/>
          </a:bodyPr>
          <a:lstStyle>
            <a:lvl1pPr lvl="0" algn="ctr">
              <a:spcBef>
                <a:spcPts val="750"/>
              </a:spcBef>
              <a:spcAft>
                <a:spcPts val="0"/>
              </a:spcAft>
              <a:buClr>
                <a:schemeClr val="dk1"/>
              </a:buClr>
              <a:buSzPts val="4000"/>
              <a:buFont typeface="Arial"/>
              <a:buNone/>
              <a:defRPr/>
            </a:lvl1pPr>
            <a:lvl2pPr lvl="1" algn="ctr">
              <a:spcBef>
                <a:spcPts val="656"/>
              </a:spcBef>
              <a:spcAft>
                <a:spcPts val="0"/>
              </a:spcAft>
              <a:buClr>
                <a:schemeClr val="dk1"/>
              </a:buClr>
              <a:buSzPts val="3500"/>
              <a:buFont typeface="Arial"/>
              <a:buNone/>
              <a:defRPr/>
            </a:lvl2pPr>
            <a:lvl3pPr lvl="2" algn="ctr">
              <a:spcBef>
                <a:spcPts val="563"/>
              </a:spcBef>
              <a:spcAft>
                <a:spcPts val="0"/>
              </a:spcAft>
              <a:buClr>
                <a:schemeClr val="dk1"/>
              </a:buClr>
              <a:buSzPts val="3000"/>
              <a:buFont typeface="Arial"/>
              <a:buNone/>
              <a:defRPr/>
            </a:lvl3pPr>
            <a:lvl4pPr lvl="3" algn="ctr">
              <a:spcBef>
                <a:spcPts val="469"/>
              </a:spcBef>
              <a:spcAft>
                <a:spcPts val="0"/>
              </a:spcAft>
              <a:buClr>
                <a:schemeClr val="dk1"/>
              </a:buClr>
              <a:buSzPts val="2500"/>
              <a:buFont typeface="Arial"/>
              <a:buNone/>
              <a:defRPr/>
            </a:lvl4pPr>
            <a:lvl5pPr lvl="4" algn="ctr">
              <a:spcBef>
                <a:spcPts val="469"/>
              </a:spcBef>
              <a:spcAft>
                <a:spcPts val="0"/>
              </a:spcAft>
              <a:buClr>
                <a:schemeClr val="dk1"/>
              </a:buClr>
              <a:buSzPts val="2500"/>
              <a:buFont typeface="Arial"/>
              <a:buNone/>
              <a:defRPr/>
            </a:lvl5pPr>
            <a:lvl6pPr lvl="5" algn="ctr">
              <a:spcBef>
                <a:spcPts val="469"/>
              </a:spcBef>
              <a:spcAft>
                <a:spcPts val="0"/>
              </a:spcAft>
              <a:buClr>
                <a:schemeClr val="dk1"/>
              </a:buClr>
              <a:buSzPts val="2500"/>
              <a:buFont typeface="Arial"/>
              <a:buNone/>
              <a:defRPr/>
            </a:lvl6pPr>
            <a:lvl7pPr lvl="6" algn="ctr">
              <a:spcBef>
                <a:spcPts val="469"/>
              </a:spcBef>
              <a:spcAft>
                <a:spcPts val="0"/>
              </a:spcAft>
              <a:buClr>
                <a:schemeClr val="dk1"/>
              </a:buClr>
              <a:buSzPts val="2500"/>
              <a:buFont typeface="Arial"/>
              <a:buNone/>
              <a:defRPr/>
            </a:lvl7pPr>
            <a:lvl8pPr lvl="7" algn="ctr">
              <a:spcBef>
                <a:spcPts val="469"/>
              </a:spcBef>
              <a:spcAft>
                <a:spcPts val="0"/>
              </a:spcAft>
              <a:buClr>
                <a:schemeClr val="dk1"/>
              </a:buClr>
              <a:buSzPts val="2500"/>
              <a:buFont typeface="Arial"/>
              <a:buNone/>
              <a:defRPr/>
            </a:lvl8pPr>
            <a:lvl9pPr lvl="8" algn="ctr">
              <a:spcBef>
                <a:spcPts val="469"/>
              </a:spcBef>
              <a:spcAft>
                <a:spcPts val="0"/>
              </a:spcAft>
              <a:buClr>
                <a:schemeClr val="dk1"/>
              </a:buClr>
              <a:buSzPts val="2500"/>
              <a:buFont typeface="Arial"/>
              <a:buNone/>
              <a:defRPr/>
            </a:lvl9pPr>
          </a:lstStyle>
          <a:p>
            <a:endParaRPr/>
          </a:p>
        </p:txBody>
      </p:sp>
      <p:sp>
        <p:nvSpPr>
          <p:cNvPr id="22" name="Google Shape;22;p17"/>
          <p:cNvSpPr txBox="1">
            <a:spLocks noGrp="1"/>
          </p:cNvSpPr>
          <p:nvPr>
            <p:ph type="dt" idx="10"/>
          </p:nvPr>
        </p:nvSpPr>
        <p:spPr>
          <a:xfrm>
            <a:off x="609298" y="6244828"/>
            <a:ext cx="2845405" cy="476250"/>
          </a:xfrm>
          <a:prstGeom prst="rect">
            <a:avLst/>
          </a:prstGeom>
          <a:noFill/>
          <a:ln>
            <a:noFill/>
          </a:ln>
        </p:spPr>
        <p:txBody>
          <a:bodyPr spcFirstLastPara="1" wrap="square" lIns="114925" tIns="57475" rIns="114925" bIns="574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7"/>
          <p:cNvSpPr txBox="1">
            <a:spLocks noGrp="1"/>
          </p:cNvSpPr>
          <p:nvPr>
            <p:ph type="ftr" idx="11"/>
          </p:nvPr>
        </p:nvSpPr>
        <p:spPr>
          <a:xfrm>
            <a:off x="4165298" y="6244828"/>
            <a:ext cx="3861405" cy="476250"/>
          </a:xfrm>
          <a:prstGeom prst="rect">
            <a:avLst/>
          </a:prstGeom>
          <a:noFill/>
          <a:ln>
            <a:noFill/>
          </a:ln>
        </p:spPr>
        <p:txBody>
          <a:bodyPr spcFirstLastPara="1" wrap="square" lIns="114925" tIns="57475" rIns="114925" bIns="5747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7"/>
          <p:cNvSpPr txBox="1">
            <a:spLocks noGrp="1"/>
          </p:cNvSpPr>
          <p:nvPr>
            <p:ph type="sldNum" idx="12"/>
          </p:nvPr>
        </p:nvSpPr>
        <p:spPr>
          <a:xfrm>
            <a:off x="8737298" y="6244828"/>
            <a:ext cx="2845405" cy="476250"/>
          </a:xfrm>
          <a:prstGeom prst="rect">
            <a:avLst/>
          </a:prstGeom>
          <a:noFill/>
          <a:ln>
            <a:noFill/>
          </a:ln>
        </p:spPr>
        <p:txBody>
          <a:bodyPr spcFirstLastPara="1" wrap="square" lIns="114925" tIns="57475" rIns="114925" bIns="57475" anchor="t" anchorCtr="0">
            <a:noAutofit/>
          </a:bodyPr>
          <a:lstStyle>
            <a:lvl1pPr marL="0" marR="0" lvl="0" indent="0" algn="r">
              <a:spcBef>
                <a:spcPts val="0"/>
              </a:spcBef>
              <a:spcAft>
                <a:spcPts val="0"/>
              </a:spcAft>
              <a:buNone/>
              <a:defRPr sz="1688" b="0">
                <a:solidFill>
                  <a:schemeClr val="dk1"/>
                </a:solidFill>
                <a:latin typeface="Arial"/>
                <a:ea typeface="Arial"/>
                <a:cs typeface="Arial"/>
                <a:sym typeface="Arial"/>
              </a:defRPr>
            </a:lvl1pPr>
            <a:lvl2pPr marL="0" marR="0" lvl="1" indent="0" algn="r">
              <a:spcBef>
                <a:spcPts val="0"/>
              </a:spcBef>
              <a:spcAft>
                <a:spcPts val="0"/>
              </a:spcAft>
              <a:buNone/>
              <a:defRPr sz="1688" b="0">
                <a:solidFill>
                  <a:schemeClr val="dk1"/>
                </a:solidFill>
                <a:latin typeface="Arial"/>
                <a:ea typeface="Arial"/>
                <a:cs typeface="Arial"/>
                <a:sym typeface="Arial"/>
              </a:defRPr>
            </a:lvl2pPr>
            <a:lvl3pPr marL="0" marR="0" lvl="2" indent="0" algn="r">
              <a:spcBef>
                <a:spcPts val="0"/>
              </a:spcBef>
              <a:spcAft>
                <a:spcPts val="0"/>
              </a:spcAft>
              <a:buNone/>
              <a:defRPr sz="1688" b="0">
                <a:solidFill>
                  <a:schemeClr val="dk1"/>
                </a:solidFill>
                <a:latin typeface="Arial"/>
                <a:ea typeface="Arial"/>
                <a:cs typeface="Arial"/>
                <a:sym typeface="Arial"/>
              </a:defRPr>
            </a:lvl3pPr>
            <a:lvl4pPr marL="0" marR="0" lvl="3" indent="0" algn="r">
              <a:spcBef>
                <a:spcPts val="0"/>
              </a:spcBef>
              <a:spcAft>
                <a:spcPts val="0"/>
              </a:spcAft>
              <a:buNone/>
              <a:defRPr sz="1688" b="0">
                <a:solidFill>
                  <a:schemeClr val="dk1"/>
                </a:solidFill>
                <a:latin typeface="Arial"/>
                <a:ea typeface="Arial"/>
                <a:cs typeface="Arial"/>
                <a:sym typeface="Arial"/>
              </a:defRPr>
            </a:lvl4pPr>
            <a:lvl5pPr marL="0" marR="0" lvl="4" indent="0" algn="r">
              <a:spcBef>
                <a:spcPts val="0"/>
              </a:spcBef>
              <a:spcAft>
                <a:spcPts val="0"/>
              </a:spcAft>
              <a:buNone/>
              <a:defRPr sz="1688" b="0">
                <a:solidFill>
                  <a:schemeClr val="dk1"/>
                </a:solidFill>
                <a:latin typeface="Arial"/>
                <a:ea typeface="Arial"/>
                <a:cs typeface="Arial"/>
                <a:sym typeface="Arial"/>
              </a:defRPr>
            </a:lvl5pPr>
            <a:lvl6pPr marL="0" marR="0" lvl="5" indent="0" algn="r">
              <a:spcBef>
                <a:spcPts val="0"/>
              </a:spcBef>
              <a:spcAft>
                <a:spcPts val="0"/>
              </a:spcAft>
              <a:buNone/>
              <a:defRPr sz="1688" b="0">
                <a:solidFill>
                  <a:schemeClr val="dk1"/>
                </a:solidFill>
                <a:latin typeface="Arial"/>
                <a:ea typeface="Arial"/>
                <a:cs typeface="Arial"/>
                <a:sym typeface="Arial"/>
              </a:defRPr>
            </a:lvl6pPr>
            <a:lvl7pPr marL="0" marR="0" lvl="6" indent="0" algn="r">
              <a:spcBef>
                <a:spcPts val="0"/>
              </a:spcBef>
              <a:spcAft>
                <a:spcPts val="0"/>
              </a:spcAft>
              <a:buNone/>
              <a:defRPr sz="1688" b="0">
                <a:solidFill>
                  <a:schemeClr val="dk1"/>
                </a:solidFill>
                <a:latin typeface="Arial"/>
                <a:ea typeface="Arial"/>
                <a:cs typeface="Arial"/>
                <a:sym typeface="Arial"/>
              </a:defRPr>
            </a:lvl7pPr>
            <a:lvl8pPr marL="0" marR="0" lvl="7" indent="0" algn="r">
              <a:spcBef>
                <a:spcPts val="0"/>
              </a:spcBef>
              <a:spcAft>
                <a:spcPts val="0"/>
              </a:spcAft>
              <a:buNone/>
              <a:defRPr sz="1688" b="0">
                <a:solidFill>
                  <a:schemeClr val="dk1"/>
                </a:solidFill>
                <a:latin typeface="Arial"/>
                <a:ea typeface="Arial"/>
                <a:cs typeface="Arial"/>
                <a:sym typeface="Arial"/>
              </a:defRPr>
            </a:lvl8pPr>
            <a:lvl9pPr marL="0" marR="0" lvl="8" indent="0" algn="r">
              <a:spcBef>
                <a:spcPts val="0"/>
              </a:spcBef>
              <a:spcAft>
                <a:spcPts val="0"/>
              </a:spcAft>
              <a:buNone/>
              <a:defRPr sz="1688" b="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644746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5"/>
        <p:cNvGrpSpPr/>
        <p:nvPr/>
      </p:nvGrpSpPr>
      <p:grpSpPr>
        <a:xfrm>
          <a:off x="0" y="0"/>
          <a:ext cx="0" cy="0"/>
          <a:chOff x="0" y="0"/>
          <a:chExt cx="0" cy="0"/>
        </a:xfrm>
      </p:grpSpPr>
      <p:sp>
        <p:nvSpPr>
          <p:cNvPr id="26" name="Google Shape;26;p18"/>
          <p:cNvSpPr txBox="1">
            <a:spLocks noGrp="1"/>
          </p:cNvSpPr>
          <p:nvPr>
            <p:ph type="title"/>
          </p:nvPr>
        </p:nvSpPr>
        <p:spPr>
          <a:xfrm>
            <a:off x="609298" y="275333"/>
            <a:ext cx="10973405" cy="1143000"/>
          </a:xfrm>
          <a:prstGeom prst="rect">
            <a:avLst/>
          </a:prstGeom>
          <a:noFill/>
          <a:ln>
            <a:noFill/>
          </a:ln>
        </p:spPr>
        <p:txBody>
          <a:bodyPr spcFirstLastPara="1" wrap="square" lIns="114925" tIns="57475" rIns="114925" bIns="574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18"/>
          <p:cNvSpPr txBox="1">
            <a:spLocks noGrp="1"/>
          </p:cNvSpPr>
          <p:nvPr>
            <p:ph type="body" idx="1"/>
          </p:nvPr>
        </p:nvSpPr>
        <p:spPr>
          <a:xfrm>
            <a:off x="609298" y="1599903"/>
            <a:ext cx="10973405" cy="4525863"/>
          </a:xfrm>
          <a:prstGeom prst="rect">
            <a:avLst/>
          </a:prstGeom>
          <a:noFill/>
          <a:ln>
            <a:noFill/>
          </a:ln>
        </p:spPr>
        <p:txBody>
          <a:bodyPr spcFirstLastPara="1" wrap="square" lIns="114925" tIns="57475" rIns="114925" bIns="57475" anchor="t" anchorCtr="0">
            <a:noAutofit/>
          </a:bodyPr>
          <a:lstStyle>
            <a:lvl1pPr marL="428625" lvl="0" indent="-321469" algn="l">
              <a:spcBef>
                <a:spcPts val="338"/>
              </a:spcBef>
              <a:spcAft>
                <a:spcPts val="0"/>
              </a:spcAft>
              <a:buClr>
                <a:schemeClr val="dk1"/>
              </a:buClr>
              <a:buSzPts val="1800"/>
              <a:buChar char="•"/>
              <a:defRPr/>
            </a:lvl1pPr>
            <a:lvl2pPr marL="857250" lvl="1" indent="-321469" algn="l">
              <a:spcBef>
                <a:spcPts val="338"/>
              </a:spcBef>
              <a:spcAft>
                <a:spcPts val="0"/>
              </a:spcAft>
              <a:buClr>
                <a:schemeClr val="dk1"/>
              </a:buClr>
              <a:buSzPts val="1800"/>
              <a:buChar char="–"/>
              <a:defRPr/>
            </a:lvl2pPr>
            <a:lvl3pPr marL="1285875" lvl="2" indent="-321469" algn="l">
              <a:spcBef>
                <a:spcPts val="338"/>
              </a:spcBef>
              <a:spcAft>
                <a:spcPts val="0"/>
              </a:spcAft>
              <a:buClr>
                <a:schemeClr val="dk1"/>
              </a:buClr>
              <a:buSzPts val="1800"/>
              <a:buChar char="•"/>
              <a:defRPr/>
            </a:lvl3pPr>
            <a:lvl4pPr marL="1714500" lvl="3" indent="-321469" algn="l">
              <a:spcBef>
                <a:spcPts val="338"/>
              </a:spcBef>
              <a:spcAft>
                <a:spcPts val="0"/>
              </a:spcAft>
              <a:buClr>
                <a:schemeClr val="dk1"/>
              </a:buClr>
              <a:buSzPts val="1800"/>
              <a:buChar char="–"/>
              <a:defRPr/>
            </a:lvl4pPr>
            <a:lvl5pPr marL="2143125" lvl="4" indent="-321469" algn="l">
              <a:spcBef>
                <a:spcPts val="338"/>
              </a:spcBef>
              <a:spcAft>
                <a:spcPts val="0"/>
              </a:spcAft>
              <a:buClr>
                <a:schemeClr val="dk1"/>
              </a:buClr>
              <a:buSzPts val="1800"/>
              <a:buChar char="»"/>
              <a:defRPr/>
            </a:lvl5pPr>
            <a:lvl6pPr marL="2571750" lvl="5" indent="-321469" algn="l">
              <a:spcBef>
                <a:spcPts val="338"/>
              </a:spcBef>
              <a:spcAft>
                <a:spcPts val="0"/>
              </a:spcAft>
              <a:buClr>
                <a:schemeClr val="dk1"/>
              </a:buClr>
              <a:buSzPts val="1800"/>
              <a:buChar char="»"/>
              <a:defRPr/>
            </a:lvl6pPr>
            <a:lvl7pPr marL="3000375" lvl="6" indent="-321469" algn="l">
              <a:spcBef>
                <a:spcPts val="338"/>
              </a:spcBef>
              <a:spcAft>
                <a:spcPts val="0"/>
              </a:spcAft>
              <a:buClr>
                <a:schemeClr val="dk1"/>
              </a:buClr>
              <a:buSzPts val="1800"/>
              <a:buChar char="»"/>
              <a:defRPr/>
            </a:lvl7pPr>
            <a:lvl8pPr marL="3429000" lvl="7" indent="-321469" algn="l">
              <a:spcBef>
                <a:spcPts val="338"/>
              </a:spcBef>
              <a:spcAft>
                <a:spcPts val="0"/>
              </a:spcAft>
              <a:buClr>
                <a:schemeClr val="dk1"/>
              </a:buClr>
              <a:buSzPts val="1800"/>
              <a:buChar char="»"/>
              <a:defRPr/>
            </a:lvl8pPr>
            <a:lvl9pPr marL="3857625" lvl="8" indent="-321469" algn="l">
              <a:spcBef>
                <a:spcPts val="338"/>
              </a:spcBef>
              <a:spcAft>
                <a:spcPts val="0"/>
              </a:spcAft>
              <a:buClr>
                <a:schemeClr val="dk1"/>
              </a:buClr>
              <a:buSzPts val="1800"/>
              <a:buChar char="»"/>
              <a:defRPr/>
            </a:lvl9pPr>
          </a:lstStyle>
          <a:p>
            <a:endParaRPr/>
          </a:p>
        </p:txBody>
      </p:sp>
      <p:sp>
        <p:nvSpPr>
          <p:cNvPr id="28" name="Google Shape;28;p18"/>
          <p:cNvSpPr txBox="1">
            <a:spLocks noGrp="1"/>
          </p:cNvSpPr>
          <p:nvPr>
            <p:ph type="dt" idx="10"/>
          </p:nvPr>
        </p:nvSpPr>
        <p:spPr>
          <a:xfrm>
            <a:off x="609298" y="6244828"/>
            <a:ext cx="2845405" cy="476250"/>
          </a:xfrm>
          <a:prstGeom prst="rect">
            <a:avLst/>
          </a:prstGeom>
          <a:noFill/>
          <a:ln>
            <a:noFill/>
          </a:ln>
        </p:spPr>
        <p:txBody>
          <a:bodyPr spcFirstLastPara="1" wrap="square" lIns="114925" tIns="57475" rIns="114925" bIns="574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8"/>
          <p:cNvSpPr txBox="1">
            <a:spLocks noGrp="1"/>
          </p:cNvSpPr>
          <p:nvPr>
            <p:ph type="ftr" idx="11"/>
          </p:nvPr>
        </p:nvSpPr>
        <p:spPr>
          <a:xfrm>
            <a:off x="4165298" y="6244828"/>
            <a:ext cx="3861405" cy="476250"/>
          </a:xfrm>
          <a:prstGeom prst="rect">
            <a:avLst/>
          </a:prstGeom>
          <a:noFill/>
          <a:ln>
            <a:noFill/>
          </a:ln>
        </p:spPr>
        <p:txBody>
          <a:bodyPr spcFirstLastPara="1" wrap="square" lIns="114925" tIns="57475" rIns="114925" bIns="5747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8"/>
          <p:cNvSpPr txBox="1">
            <a:spLocks noGrp="1"/>
          </p:cNvSpPr>
          <p:nvPr>
            <p:ph type="sldNum" idx="12"/>
          </p:nvPr>
        </p:nvSpPr>
        <p:spPr>
          <a:xfrm>
            <a:off x="8737298" y="6244828"/>
            <a:ext cx="2845405" cy="476250"/>
          </a:xfrm>
          <a:prstGeom prst="rect">
            <a:avLst/>
          </a:prstGeom>
          <a:noFill/>
          <a:ln>
            <a:noFill/>
          </a:ln>
        </p:spPr>
        <p:txBody>
          <a:bodyPr spcFirstLastPara="1" wrap="square" lIns="114925" tIns="57475" rIns="114925" bIns="57475" anchor="t" anchorCtr="0">
            <a:noAutofit/>
          </a:bodyPr>
          <a:lstStyle>
            <a:lvl1pPr marL="0" marR="0" lvl="0" indent="0" algn="r">
              <a:spcBef>
                <a:spcPts val="0"/>
              </a:spcBef>
              <a:spcAft>
                <a:spcPts val="0"/>
              </a:spcAft>
              <a:buNone/>
              <a:defRPr sz="1688" b="0">
                <a:solidFill>
                  <a:schemeClr val="dk1"/>
                </a:solidFill>
                <a:latin typeface="Arial"/>
                <a:ea typeface="Arial"/>
                <a:cs typeface="Arial"/>
                <a:sym typeface="Arial"/>
              </a:defRPr>
            </a:lvl1pPr>
            <a:lvl2pPr marL="0" marR="0" lvl="1" indent="0" algn="r">
              <a:spcBef>
                <a:spcPts val="0"/>
              </a:spcBef>
              <a:spcAft>
                <a:spcPts val="0"/>
              </a:spcAft>
              <a:buNone/>
              <a:defRPr sz="1688" b="0">
                <a:solidFill>
                  <a:schemeClr val="dk1"/>
                </a:solidFill>
                <a:latin typeface="Arial"/>
                <a:ea typeface="Arial"/>
                <a:cs typeface="Arial"/>
                <a:sym typeface="Arial"/>
              </a:defRPr>
            </a:lvl2pPr>
            <a:lvl3pPr marL="0" marR="0" lvl="2" indent="0" algn="r">
              <a:spcBef>
                <a:spcPts val="0"/>
              </a:spcBef>
              <a:spcAft>
                <a:spcPts val="0"/>
              </a:spcAft>
              <a:buNone/>
              <a:defRPr sz="1688" b="0">
                <a:solidFill>
                  <a:schemeClr val="dk1"/>
                </a:solidFill>
                <a:latin typeface="Arial"/>
                <a:ea typeface="Arial"/>
                <a:cs typeface="Arial"/>
                <a:sym typeface="Arial"/>
              </a:defRPr>
            </a:lvl3pPr>
            <a:lvl4pPr marL="0" marR="0" lvl="3" indent="0" algn="r">
              <a:spcBef>
                <a:spcPts val="0"/>
              </a:spcBef>
              <a:spcAft>
                <a:spcPts val="0"/>
              </a:spcAft>
              <a:buNone/>
              <a:defRPr sz="1688" b="0">
                <a:solidFill>
                  <a:schemeClr val="dk1"/>
                </a:solidFill>
                <a:latin typeface="Arial"/>
                <a:ea typeface="Arial"/>
                <a:cs typeface="Arial"/>
                <a:sym typeface="Arial"/>
              </a:defRPr>
            </a:lvl4pPr>
            <a:lvl5pPr marL="0" marR="0" lvl="4" indent="0" algn="r">
              <a:spcBef>
                <a:spcPts val="0"/>
              </a:spcBef>
              <a:spcAft>
                <a:spcPts val="0"/>
              </a:spcAft>
              <a:buNone/>
              <a:defRPr sz="1688" b="0">
                <a:solidFill>
                  <a:schemeClr val="dk1"/>
                </a:solidFill>
                <a:latin typeface="Arial"/>
                <a:ea typeface="Arial"/>
                <a:cs typeface="Arial"/>
                <a:sym typeface="Arial"/>
              </a:defRPr>
            </a:lvl5pPr>
            <a:lvl6pPr marL="0" marR="0" lvl="5" indent="0" algn="r">
              <a:spcBef>
                <a:spcPts val="0"/>
              </a:spcBef>
              <a:spcAft>
                <a:spcPts val="0"/>
              </a:spcAft>
              <a:buNone/>
              <a:defRPr sz="1688" b="0">
                <a:solidFill>
                  <a:schemeClr val="dk1"/>
                </a:solidFill>
                <a:latin typeface="Arial"/>
                <a:ea typeface="Arial"/>
                <a:cs typeface="Arial"/>
                <a:sym typeface="Arial"/>
              </a:defRPr>
            </a:lvl6pPr>
            <a:lvl7pPr marL="0" marR="0" lvl="6" indent="0" algn="r">
              <a:spcBef>
                <a:spcPts val="0"/>
              </a:spcBef>
              <a:spcAft>
                <a:spcPts val="0"/>
              </a:spcAft>
              <a:buNone/>
              <a:defRPr sz="1688" b="0">
                <a:solidFill>
                  <a:schemeClr val="dk1"/>
                </a:solidFill>
                <a:latin typeface="Arial"/>
                <a:ea typeface="Arial"/>
                <a:cs typeface="Arial"/>
                <a:sym typeface="Arial"/>
              </a:defRPr>
            </a:lvl7pPr>
            <a:lvl8pPr marL="0" marR="0" lvl="7" indent="0" algn="r">
              <a:spcBef>
                <a:spcPts val="0"/>
              </a:spcBef>
              <a:spcAft>
                <a:spcPts val="0"/>
              </a:spcAft>
              <a:buNone/>
              <a:defRPr sz="1688" b="0">
                <a:solidFill>
                  <a:schemeClr val="dk1"/>
                </a:solidFill>
                <a:latin typeface="Arial"/>
                <a:ea typeface="Arial"/>
                <a:cs typeface="Arial"/>
                <a:sym typeface="Arial"/>
              </a:defRPr>
            </a:lvl8pPr>
            <a:lvl9pPr marL="0" marR="0" lvl="8" indent="0" algn="r">
              <a:spcBef>
                <a:spcPts val="0"/>
              </a:spcBef>
              <a:spcAft>
                <a:spcPts val="0"/>
              </a:spcAft>
              <a:buNone/>
              <a:defRPr sz="1688" b="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770984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1"/>
        <p:cNvGrpSpPr/>
        <p:nvPr/>
      </p:nvGrpSpPr>
      <p:grpSpPr>
        <a:xfrm>
          <a:off x="0" y="0"/>
          <a:ext cx="0" cy="0"/>
          <a:chOff x="0" y="0"/>
          <a:chExt cx="0" cy="0"/>
        </a:xfrm>
      </p:grpSpPr>
      <p:sp>
        <p:nvSpPr>
          <p:cNvPr id="32" name="Google Shape;32;p19"/>
          <p:cNvSpPr txBox="1">
            <a:spLocks noGrp="1"/>
          </p:cNvSpPr>
          <p:nvPr>
            <p:ph type="title"/>
          </p:nvPr>
        </p:nvSpPr>
        <p:spPr>
          <a:xfrm>
            <a:off x="963086" y="4406801"/>
            <a:ext cx="10362595" cy="1361777"/>
          </a:xfrm>
          <a:prstGeom prst="rect">
            <a:avLst/>
          </a:prstGeom>
          <a:noFill/>
          <a:ln>
            <a:noFill/>
          </a:ln>
        </p:spPr>
        <p:txBody>
          <a:bodyPr spcFirstLastPara="1" wrap="square" lIns="114925" tIns="57475" rIns="114925" bIns="57475" anchor="t" anchorCtr="0">
            <a:noAutofit/>
          </a:bodyPr>
          <a:lstStyle>
            <a:lvl1pPr lvl="0" algn="l">
              <a:spcBef>
                <a:spcPts val="0"/>
              </a:spcBef>
              <a:spcAft>
                <a:spcPts val="0"/>
              </a:spcAft>
              <a:buSzPts val="1400"/>
              <a:buNone/>
              <a:defRPr sz="375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19"/>
          <p:cNvSpPr txBox="1">
            <a:spLocks noGrp="1"/>
          </p:cNvSpPr>
          <p:nvPr>
            <p:ph type="body" idx="1"/>
          </p:nvPr>
        </p:nvSpPr>
        <p:spPr>
          <a:xfrm>
            <a:off x="963086" y="2906613"/>
            <a:ext cx="10362595" cy="1500188"/>
          </a:xfrm>
          <a:prstGeom prst="rect">
            <a:avLst/>
          </a:prstGeom>
          <a:noFill/>
          <a:ln>
            <a:noFill/>
          </a:ln>
        </p:spPr>
        <p:txBody>
          <a:bodyPr spcFirstLastPara="1" wrap="square" lIns="114925" tIns="57475" rIns="114925" bIns="57475" anchor="b" anchorCtr="0">
            <a:noAutofit/>
          </a:bodyPr>
          <a:lstStyle>
            <a:lvl1pPr marL="428625" lvl="0" indent="-214313" algn="l">
              <a:spcBef>
                <a:spcPts val="375"/>
              </a:spcBef>
              <a:spcAft>
                <a:spcPts val="0"/>
              </a:spcAft>
              <a:buClr>
                <a:schemeClr val="dk1"/>
              </a:buClr>
              <a:buSzPts val="2000"/>
              <a:buFont typeface="Arial"/>
              <a:buNone/>
              <a:defRPr sz="1875"/>
            </a:lvl1pPr>
            <a:lvl2pPr marL="857250" lvl="1" indent="-214313" algn="l">
              <a:spcBef>
                <a:spcPts val="338"/>
              </a:spcBef>
              <a:spcAft>
                <a:spcPts val="0"/>
              </a:spcAft>
              <a:buClr>
                <a:schemeClr val="dk1"/>
              </a:buClr>
              <a:buSzPts val="1800"/>
              <a:buFont typeface="Arial"/>
              <a:buNone/>
              <a:defRPr sz="1688"/>
            </a:lvl2pPr>
            <a:lvl3pPr marL="1285875" lvl="2" indent="-214313" algn="l">
              <a:spcBef>
                <a:spcPts val="300"/>
              </a:spcBef>
              <a:spcAft>
                <a:spcPts val="0"/>
              </a:spcAft>
              <a:buClr>
                <a:schemeClr val="dk1"/>
              </a:buClr>
              <a:buSzPts val="1600"/>
              <a:buFont typeface="Arial"/>
              <a:buNone/>
              <a:defRPr sz="1500"/>
            </a:lvl3pPr>
            <a:lvl4pPr marL="1714500" lvl="3" indent="-214313" algn="l">
              <a:spcBef>
                <a:spcPts val="263"/>
              </a:spcBef>
              <a:spcAft>
                <a:spcPts val="0"/>
              </a:spcAft>
              <a:buClr>
                <a:schemeClr val="dk1"/>
              </a:buClr>
              <a:buSzPts val="1400"/>
              <a:buFont typeface="Arial"/>
              <a:buNone/>
              <a:defRPr sz="1313"/>
            </a:lvl4pPr>
            <a:lvl5pPr marL="2143125" lvl="4" indent="-214313" algn="l">
              <a:spcBef>
                <a:spcPts val="263"/>
              </a:spcBef>
              <a:spcAft>
                <a:spcPts val="0"/>
              </a:spcAft>
              <a:buClr>
                <a:schemeClr val="dk1"/>
              </a:buClr>
              <a:buSzPts val="1400"/>
              <a:buFont typeface="Arial"/>
              <a:buNone/>
              <a:defRPr sz="1313"/>
            </a:lvl5pPr>
            <a:lvl6pPr marL="2571750" lvl="5" indent="-214313" algn="l">
              <a:spcBef>
                <a:spcPts val="263"/>
              </a:spcBef>
              <a:spcAft>
                <a:spcPts val="0"/>
              </a:spcAft>
              <a:buClr>
                <a:schemeClr val="dk1"/>
              </a:buClr>
              <a:buSzPts val="1400"/>
              <a:buFont typeface="Arial"/>
              <a:buNone/>
              <a:defRPr sz="1313"/>
            </a:lvl6pPr>
            <a:lvl7pPr marL="3000375" lvl="6" indent="-214313" algn="l">
              <a:spcBef>
                <a:spcPts val="263"/>
              </a:spcBef>
              <a:spcAft>
                <a:spcPts val="0"/>
              </a:spcAft>
              <a:buClr>
                <a:schemeClr val="dk1"/>
              </a:buClr>
              <a:buSzPts val="1400"/>
              <a:buFont typeface="Arial"/>
              <a:buNone/>
              <a:defRPr sz="1313"/>
            </a:lvl7pPr>
            <a:lvl8pPr marL="3429000" lvl="7" indent="-214313" algn="l">
              <a:spcBef>
                <a:spcPts val="263"/>
              </a:spcBef>
              <a:spcAft>
                <a:spcPts val="0"/>
              </a:spcAft>
              <a:buClr>
                <a:schemeClr val="dk1"/>
              </a:buClr>
              <a:buSzPts val="1400"/>
              <a:buFont typeface="Arial"/>
              <a:buNone/>
              <a:defRPr sz="1313"/>
            </a:lvl8pPr>
            <a:lvl9pPr marL="3857625" lvl="8" indent="-214313" algn="l">
              <a:spcBef>
                <a:spcPts val="263"/>
              </a:spcBef>
              <a:spcAft>
                <a:spcPts val="0"/>
              </a:spcAft>
              <a:buClr>
                <a:schemeClr val="dk1"/>
              </a:buClr>
              <a:buSzPts val="1400"/>
              <a:buFont typeface="Arial"/>
              <a:buNone/>
              <a:defRPr sz="1313"/>
            </a:lvl9pPr>
          </a:lstStyle>
          <a:p>
            <a:endParaRPr/>
          </a:p>
        </p:txBody>
      </p:sp>
      <p:sp>
        <p:nvSpPr>
          <p:cNvPr id="34" name="Google Shape;34;p19"/>
          <p:cNvSpPr txBox="1">
            <a:spLocks noGrp="1"/>
          </p:cNvSpPr>
          <p:nvPr>
            <p:ph type="dt" idx="10"/>
          </p:nvPr>
        </p:nvSpPr>
        <p:spPr>
          <a:xfrm>
            <a:off x="609298" y="6244828"/>
            <a:ext cx="2845405" cy="476250"/>
          </a:xfrm>
          <a:prstGeom prst="rect">
            <a:avLst/>
          </a:prstGeom>
          <a:noFill/>
          <a:ln>
            <a:noFill/>
          </a:ln>
        </p:spPr>
        <p:txBody>
          <a:bodyPr spcFirstLastPara="1" wrap="square" lIns="114925" tIns="57475" rIns="114925" bIns="574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9"/>
          <p:cNvSpPr txBox="1">
            <a:spLocks noGrp="1"/>
          </p:cNvSpPr>
          <p:nvPr>
            <p:ph type="ftr" idx="11"/>
          </p:nvPr>
        </p:nvSpPr>
        <p:spPr>
          <a:xfrm>
            <a:off x="4165298" y="6244828"/>
            <a:ext cx="3861405" cy="476250"/>
          </a:xfrm>
          <a:prstGeom prst="rect">
            <a:avLst/>
          </a:prstGeom>
          <a:noFill/>
          <a:ln>
            <a:noFill/>
          </a:ln>
        </p:spPr>
        <p:txBody>
          <a:bodyPr spcFirstLastPara="1" wrap="square" lIns="114925" tIns="57475" rIns="114925" bIns="5747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9"/>
          <p:cNvSpPr txBox="1">
            <a:spLocks noGrp="1"/>
          </p:cNvSpPr>
          <p:nvPr>
            <p:ph type="sldNum" idx="12"/>
          </p:nvPr>
        </p:nvSpPr>
        <p:spPr>
          <a:xfrm>
            <a:off x="8737298" y="6244828"/>
            <a:ext cx="2845405" cy="476250"/>
          </a:xfrm>
          <a:prstGeom prst="rect">
            <a:avLst/>
          </a:prstGeom>
          <a:noFill/>
          <a:ln>
            <a:noFill/>
          </a:ln>
        </p:spPr>
        <p:txBody>
          <a:bodyPr spcFirstLastPara="1" wrap="square" lIns="114925" tIns="57475" rIns="114925" bIns="57475" anchor="t" anchorCtr="0">
            <a:noAutofit/>
          </a:bodyPr>
          <a:lstStyle>
            <a:lvl1pPr marL="0" marR="0" lvl="0" indent="0" algn="r">
              <a:spcBef>
                <a:spcPts val="0"/>
              </a:spcBef>
              <a:spcAft>
                <a:spcPts val="0"/>
              </a:spcAft>
              <a:buNone/>
              <a:defRPr sz="1688" b="0">
                <a:solidFill>
                  <a:schemeClr val="dk1"/>
                </a:solidFill>
                <a:latin typeface="Arial"/>
                <a:ea typeface="Arial"/>
                <a:cs typeface="Arial"/>
                <a:sym typeface="Arial"/>
              </a:defRPr>
            </a:lvl1pPr>
            <a:lvl2pPr marL="0" marR="0" lvl="1" indent="0" algn="r">
              <a:spcBef>
                <a:spcPts val="0"/>
              </a:spcBef>
              <a:spcAft>
                <a:spcPts val="0"/>
              </a:spcAft>
              <a:buNone/>
              <a:defRPr sz="1688" b="0">
                <a:solidFill>
                  <a:schemeClr val="dk1"/>
                </a:solidFill>
                <a:latin typeface="Arial"/>
                <a:ea typeface="Arial"/>
                <a:cs typeface="Arial"/>
                <a:sym typeface="Arial"/>
              </a:defRPr>
            </a:lvl2pPr>
            <a:lvl3pPr marL="0" marR="0" lvl="2" indent="0" algn="r">
              <a:spcBef>
                <a:spcPts val="0"/>
              </a:spcBef>
              <a:spcAft>
                <a:spcPts val="0"/>
              </a:spcAft>
              <a:buNone/>
              <a:defRPr sz="1688" b="0">
                <a:solidFill>
                  <a:schemeClr val="dk1"/>
                </a:solidFill>
                <a:latin typeface="Arial"/>
                <a:ea typeface="Arial"/>
                <a:cs typeface="Arial"/>
                <a:sym typeface="Arial"/>
              </a:defRPr>
            </a:lvl3pPr>
            <a:lvl4pPr marL="0" marR="0" lvl="3" indent="0" algn="r">
              <a:spcBef>
                <a:spcPts val="0"/>
              </a:spcBef>
              <a:spcAft>
                <a:spcPts val="0"/>
              </a:spcAft>
              <a:buNone/>
              <a:defRPr sz="1688" b="0">
                <a:solidFill>
                  <a:schemeClr val="dk1"/>
                </a:solidFill>
                <a:latin typeface="Arial"/>
                <a:ea typeface="Arial"/>
                <a:cs typeface="Arial"/>
                <a:sym typeface="Arial"/>
              </a:defRPr>
            </a:lvl4pPr>
            <a:lvl5pPr marL="0" marR="0" lvl="4" indent="0" algn="r">
              <a:spcBef>
                <a:spcPts val="0"/>
              </a:spcBef>
              <a:spcAft>
                <a:spcPts val="0"/>
              </a:spcAft>
              <a:buNone/>
              <a:defRPr sz="1688" b="0">
                <a:solidFill>
                  <a:schemeClr val="dk1"/>
                </a:solidFill>
                <a:latin typeface="Arial"/>
                <a:ea typeface="Arial"/>
                <a:cs typeface="Arial"/>
                <a:sym typeface="Arial"/>
              </a:defRPr>
            </a:lvl5pPr>
            <a:lvl6pPr marL="0" marR="0" lvl="5" indent="0" algn="r">
              <a:spcBef>
                <a:spcPts val="0"/>
              </a:spcBef>
              <a:spcAft>
                <a:spcPts val="0"/>
              </a:spcAft>
              <a:buNone/>
              <a:defRPr sz="1688" b="0">
                <a:solidFill>
                  <a:schemeClr val="dk1"/>
                </a:solidFill>
                <a:latin typeface="Arial"/>
                <a:ea typeface="Arial"/>
                <a:cs typeface="Arial"/>
                <a:sym typeface="Arial"/>
              </a:defRPr>
            </a:lvl6pPr>
            <a:lvl7pPr marL="0" marR="0" lvl="6" indent="0" algn="r">
              <a:spcBef>
                <a:spcPts val="0"/>
              </a:spcBef>
              <a:spcAft>
                <a:spcPts val="0"/>
              </a:spcAft>
              <a:buNone/>
              <a:defRPr sz="1688" b="0">
                <a:solidFill>
                  <a:schemeClr val="dk1"/>
                </a:solidFill>
                <a:latin typeface="Arial"/>
                <a:ea typeface="Arial"/>
                <a:cs typeface="Arial"/>
                <a:sym typeface="Arial"/>
              </a:defRPr>
            </a:lvl7pPr>
            <a:lvl8pPr marL="0" marR="0" lvl="7" indent="0" algn="r">
              <a:spcBef>
                <a:spcPts val="0"/>
              </a:spcBef>
              <a:spcAft>
                <a:spcPts val="0"/>
              </a:spcAft>
              <a:buNone/>
              <a:defRPr sz="1688" b="0">
                <a:solidFill>
                  <a:schemeClr val="dk1"/>
                </a:solidFill>
                <a:latin typeface="Arial"/>
                <a:ea typeface="Arial"/>
                <a:cs typeface="Arial"/>
                <a:sym typeface="Arial"/>
              </a:defRPr>
            </a:lvl8pPr>
            <a:lvl9pPr marL="0" marR="0" lvl="8" indent="0" algn="r">
              <a:spcBef>
                <a:spcPts val="0"/>
              </a:spcBef>
              <a:spcAft>
                <a:spcPts val="0"/>
              </a:spcAft>
              <a:buNone/>
              <a:defRPr sz="1688" b="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358991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7"/>
        <p:cNvGrpSpPr/>
        <p:nvPr/>
      </p:nvGrpSpPr>
      <p:grpSpPr>
        <a:xfrm>
          <a:off x="0" y="0"/>
          <a:ext cx="0" cy="0"/>
          <a:chOff x="0" y="0"/>
          <a:chExt cx="0" cy="0"/>
        </a:xfrm>
      </p:grpSpPr>
      <p:sp>
        <p:nvSpPr>
          <p:cNvPr id="38" name="Google Shape;38;p20"/>
          <p:cNvSpPr txBox="1">
            <a:spLocks noGrp="1"/>
          </p:cNvSpPr>
          <p:nvPr>
            <p:ph type="title"/>
          </p:nvPr>
        </p:nvSpPr>
        <p:spPr>
          <a:xfrm>
            <a:off x="609298" y="275333"/>
            <a:ext cx="10973405" cy="1143000"/>
          </a:xfrm>
          <a:prstGeom prst="rect">
            <a:avLst/>
          </a:prstGeom>
          <a:noFill/>
          <a:ln>
            <a:noFill/>
          </a:ln>
        </p:spPr>
        <p:txBody>
          <a:bodyPr spcFirstLastPara="1" wrap="square" lIns="114925" tIns="57475" rIns="114925" bIns="574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20"/>
          <p:cNvSpPr txBox="1">
            <a:spLocks noGrp="1"/>
          </p:cNvSpPr>
          <p:nvPr>
            <p:ph type="body" idx="1"/>
          </p:nvPr>
        </p:nvSpPr>
        <p:spPr>
          <a:xfrm>
            <a:off x="609299" y="1599904"/>
            <a:ext cx="5414130" cy="4525863"/>
          </a:xfrm>
          <a:prstGeom prst="rect">
            <a:avLst/>
          </a:prstGeom>
          <a:noFill/>
          <a:ln>
            <a:noFill/>
          </a:ln>
        </p:spPr>
        <p:txBody>
          <a:bodyPr spcFirstLastPara="1" wrap="square" lIns="114925" tIns="57475" rIns="114925" bIns="57475" anchor="t" anchorCtr="0">
            <a:noAutofit/>
          </a:bodyPr>
          <a:lstStyle>
            <a:lvl1pPr marL="428625" lvl="0" indent="-381000" algn="l">
              <a:spcBef>
                <a:spcPts val="525"/>
              </a:spcBef>
              <a:spcAft>
                <a:spcPts val="0"/>
              </a:spcAft>
              <a:buClr>
                <a:schemeClr val="dk1"/>
              </a:buClr>
              <a:buSzPts val="2800"/>
              <a:buFont typeface="Arial"/>
              <a:buChar char="•"/>
              <a:defRPr sz="2625"/>
            </a:lvl1pPr>
            <a:lvl2pPr marL="857250" lvl="1" indent="-357188" algn="l">
              <a:spcBef>
                <a:spcPts val="450"/>
              </a:spcBef>
              <a:spcAft>
                <a:spcPts val="0"/>
              </a:spcAft>
              <a:buClr>
                <a:schemeClr val="dk1"/>
              </a:buClr>
              <a:buSzPts val="2400"/>
              <a:buFont typeface="Arial"/>
              <a:buChar char="–"/>
              <a:defRPr sz="2250"/>
            </a:lvl2pPr>
            <a:lvl3pPr marL="1285875" lvl="2" indent="-333375" algn="l">
              <a:spcBef>
                <a:spcPts val="375"/>
              </a:spcBef>
              <a:spcAft>
                <a:spcPts val="0"/>
              </a:spcAft>
              <a:buClr>
                <a:schemeClr val="dk1"/>
              </a:buClr>
              <a:buSzPts val="2000"/>
              <a:buFont typeface="Arial"/>
              <a:buChar char="•"/>
              <a:defRPr sz="1875"/>
            </a:lvl3pPr>
            <a:lvl4pPr marL="1714500" lvl="3" indent="-321469" algn="l">
              <a:spcBef>
                <a:spcPts val="338"/>
              </a:spcBef>
              <a:spcAft>
                <a:spcPts val="0"/>
              </a:spcAft>
              <a:buClr>
                <a:schemeClr val="dk1"/>
              </a:buClr>
              <a:buSzPts val="1800"/>
              <a:buFont typeface="Arial"/>
              <a:buChar char="–"/>
              <a:defRPr sz="1688"/>
            </a:lvl4pPr>
            <a:lvl5pPr marL="2143125" lvl="4" indent="-321469" algn="l">
              <a:spcBef>
                <a:spcPts val="338"/>
              </a:spcBef>
              <a:spcAft>
                <a:spcPts val="0"/>
              </a:spcAft>
              <a:buClr>
                <a:schemeClr val="dk1"/>
              </a:buClr>
              <a:buSzPts val="1800"/>
              <a:buFont typeface="Arial"/>
              <a:buChar char="»"/>
              <a:defRPr sz="1688"/>
            </a:lvl5pPr>
            <a:lvl6pPr marL="2571750" lvl="5" indent="-321469" algn="l">
              <a:spcBef>
                <a:spcPts val="338"/>
              </a:spcBef>
              <a:spcAft>
                <a:spcPts val="0"/>
              </a:spcAft>
              <a:buClr>
                <a:schemeClr val="dk1"/>
              </a:buClr>
              <a:buSzPts val="1800"/>
              <a:buFont typeface="Arial"/>
              <a:buChar char="»"/>
              <a:defRPr sz="1688"/>
            </a:lvl6pPr>
            <a:lvl7pPr marL="3000375" lvl="6" indent="-321469" algn="l">
              <a:spcBef>
                <a:spcPts val="338"/>
              </a:spcBef>
              <a:spcAft>
                <a:spcPts val="0"/>
              </a:spcAft>
              <a:buClr>
                <a:schemeClr val="dk1"/>
              </a:buClr>
              <a:buSzPts val="1800"/>
              <a:buFont typeface="Arial"/>
              <a:buChar char="»"/>
              <a:defRPr sz="1688"/>
            </a:lvl7pPr>
            <a:lvl8pPr marL="3429000" lvl="7" indent="-321469" algn="l">
              <a:spcBef>
                <a:spcPts val="338"/>
              </a:spcBef>
              <a:spcAft>
                <a:spcPts val="0"/>
              </a:spcAft>
              <a:buClr>
                <a:schemeClr val="dk1"/>
              </a:buClr>
              <a:buSzPts val="1800"/>
              <a:buFont typeface="Arial"/>
              <a:buChar char="»"/>
              <a:defRPr sz="1688"/>
            </a:lvl8pPr>
            <a:lvl9pPr marL="3857625" lvl="8" indent="-321469" algn="l">
              <a:spcBef>
                <a:spcPts val="338"/>
              </a:spcBef>
              <a:spcAft>
                <a:spcPts val="0"/>
              </a:spcAft>
              <a:buClr>
                <a:schemeClr val="dk1"/>
              </a:buClr>
              <a:buSzPts val="1800"/>
              <a:buFont typeface="Arial"/>
              <a:buChar char="»"/>
              <a:defRPr sz="1688"/>
            </a:lvl9pPr>
          </a:lstStyle>
          <a:p>
            <a:endParaRPr/>
          </a:p>
        </p:txBody>
      </p:sp>
      <p:sp>
        <p:nvSpPr>
          <p:cNvPr id="40" name="Google Shape;40;p20"/>
          <p:cNvSpPr txBox="1">
            <a:spLocks noGrp="1"/>
          </p:cNvSpPr>
          <p:nvPr>
            <p:ph type="body" idx="2"/>
          </p:nvPr>
        </p:nvSpPr>
        <p:spPr>
          <a:xfrm>
            <a:off x="6168573" y="1599904"/>
            <a:ext cx="5414131" cy="4525863"/>
          </a:xfrm>
          <a:prstGeom prst="rect">
            <a:avLst/>
          </a:prstGeom>
          <a:noFill/>
          <a:ln>
            <a:noFill/>
          </a:ln>
        </p:spPr>
        <p:txBody>
          <a:bodyPr spcFirstLastPara="1" wrap="square" lIns="114925" tIns="57475" rIns="114925" bIns="57475" anchor="t" anchorCtr="0">
            <a:noAutofit/>
          </a:bodyPr>
          <a:lstStyle>
            <a:lvl1pPr marL="428625" lvl="0" indent="-381000" algn="l">
              <a:spcBef>
                <a:spcPts val="525"/>
              </a:spcBef>
              <a:spcAft>
                <a:spcPts val="0"/>
              </a:spcAft>
              <a:buClr>
                <a:schemeClr val="dk1"/>
              </a:buClr>
              <a:buSzPts val="2800"/>
              <a:buFont typeface="Arial"/>
              <a:buChar char="•"/>
              <a:defRPr sz="2625"/>
            </a:lvl1pPr>
            <a:lvl2pPr marL="857250" lvl="1" indent="-357188" algn="l">
              <a:spcBef>
                <a:spcPts val="450"/>
              </a:spcBef>
              <a:spcAft>
                <a:spcPts val="0"/>
              </a:spcAft>
              <a:buClr>
                <a:schemeClr val="dk1"/>
              </a:buClr>
              <a:buSzPts val="2400"/>
              <a:buFont typeface="Arial"/>
              <a:buChar char="–"/>
              <a:defRPr sz="2250"/>
            </a:lvl2pPr>
            <a:lvl3pPr marL="1285875" lvl="2" indent="-333375" algn="l">
              <a:spcBef>
                <a:spcPts val="375"/>
              </a:spcBef>
              <a:spcAft>
                <a:spcPts val="0"/>
              </a:spcAft>
              <a:buClr>
                <a:schemeClr val="dk1"/>
              </a:buClr>
              <a:buSzPts val="2000"/>
              <a:buFont typeface="Arial"/>
              <a:buChar char="•"/>
              <a:defRPr sz="1875"/>
            </a:lvl3pPr>
            <a:lvl4pPr marL="1714500" lvl="3" indent="-321469" algn="l">
              <a:spcBef>
                <a:spcPts val="338"/>
              </a:spcBef>
              <a:spcAft>
                <a:spcPts val="0"/>
              </a:spcAft>
              <a:buClr>
                <a:schemeClr val="dk1"/>
              </a:buClr>
              <a:buSzPts val="1800"/>
              <a:buFont typeface="Arial"/>
              <a:buChar char="–"/>
              <a:defRPr sz="1688"/>
            </a:lvl4pPr>
            <a:lvl5pPr marL="2143125" lvl="4" indent="-321469" algn="l">
              <a:spcBef>
                <a:spcPts val="338"/>
              </a:spcBef>
              <a:spcAft>
                <a:spcPts val="0"/>
              </a:spcAft>
              <a:buClr>
                <a:schemeClr val="dk1"/>
              </a:buClr>
              <a:buSzPts val="1800"/>
              <a:buFont typeface="Arial"/>
              <a:buChar char="»"/>
              <a:defRPr sz="1688"/>
            </a:lvl5pPr>
            <a:lvl6pPr marL="2571750" lvl="5" indent="-321469" algn="l">
              <a:spcBef>
                <a:spcPts val="338"/>
              </a:spcBef>
              <a:spcAft>
                <a:spcPts val="0"/>
              </a:spcAft>
              <a:buClr>
                <a:schemeClr val="dk1"/>
              </a:buClr>
              <a:buSzPts val="1800"/>
              <a:buFont typeface="Arial"/>
              <a:buChar char="»"/>
              <a:defRPr sz="1688"/>
            </a:lvl6pPr>
            <a:lvl7pPr marL="3000375" lvl="6" indent="-321469" algn="l">
              <a:spcBef>
                <a:spcPts val="338"/>
              </a:spcBef>
              <a:spcAft>
                <a:spcPts val="0"/>
              </a:spcAft>
              <a:buClr>
                <a:schemeClr val="dk1"/>
              </a:buClr>
              <a:buSzPts val="1800"/>
              <a:buFont typeface="Arial"/>
              <a:buChar char="»"/>
              <a:defRPr sz="1688"/>
            </a:lvl7pPr>
            <a:lvl8pPr marL="3429000" lvl="7" indent="-321469" algn="l">
              <a:spcBef>
                <a:spcPts val="338"/>
              </a:spcBef>
              <a:spcAft>
                <a:spcPts val="0"/>
              </a:spcAft>
              <a:buClr>
                <a:schemeClr val="dk1"/>
              </a:buClr>
              <a:buSzPts val="1800"/>
              <a:buFont typeface="Arial"/>
              <a:buChar char="»"/>
              <a:defRPr sz="1688"/>
            </a:lvl8pPr>
            <a:lvl9pPr marL="3857625" lvl="8" indent="-321469" algn="l">
              <a:spcBef>
                <a:spcPts val="338"/>
              </a:spcBef>
              <a:spcAft>
                <a:spcPts val="0"/>
              </a:spcAft>
              <a:buClr>
                <a:schemeClr val="dk1"/>
              </a:buClr>
              <a:buSzPts val="1800"/>
              <a:buFont typeface="Arial"/>
              <a:buChar char="»"/>
              <a:defRPr sz="1688"/>
            </a:lvl9pPr>
          </a:lstStyle>
          <a:p>
            <a:endParaRPr/>
          </a:p>
        </p:txBody>
      </p:sp>
      <p:sp>
        <p:nvSpPr>
          <p:cNvPr id="41" name="Google Shape;41;p20"/>
          <p:cNvSpPr txBox="1">
            <a:spLocks noGrp="1"/>
          </p:cNvSpPr>
          <p:nvPr>
            <p:ph type="dt" idx="10"/>
          </p:nvPr>
        </p:nvSpPr>
        <p:spPr>
          <a:xfrm>
            <a:off x="609298" y="6244828"/>
            <a:ext cx="2845405" cy="476250"/>
          </a:xfrm>
          <a:prstGeom prst="rect">
            <a:avLst/>
          </a:prstGeom>
          <a:noFill/>
          <a:ln>
            <a:noFill/>
          </a:ln>
        </p:spPr>
        <p:txBody>
          <a:bodyPr spcFirstLastPara="1" wrap="square" lIns="114925" tIns="57475" rIns="114925" bIns="574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0"/>
          <p:cNvSpPr txBox="1">
            <a:spLocks noGrp="1"/>
          </p:cNvSpPr>
          <p:nvPr>
            <p:ph type="ftr" idx="11"/>
          </p:nvPr>
        </p:nvSpPr>
        <p:spPr>
          <a:xfrm>
            <a:off x="4165298" y="6244828"/>
            <a:ext cx="3861405" cy="476250"/>
          </a:xfrm>
          <a:prstGeom prst="rect">
            <a:avLst/>
          </a:prstGeom>
          <a:noFill/>
          <a:ln>
            <a:noFill/>
          </a:ln>
        </p:spPr>
        <p:txBody>
          <a:bodyPr spcFirstLastPara="1" wrap="square" lIns="114925" tIns="57475" rIns="114925" bIns="5747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0"/>
          <p:cNvSpPr txBox="1">
            <a:spLocks noGrp="1"/>
          </p:cNvSpPr>
          <p:nvPr>
            <p:ph type="sldNum" idx="12"/>
          </p:nvPr>
        </p:nvSpPr>
        <p:spPr>
          <a:xfrm>
            <a:off x="8737298" y="6244828"/>
            <a:ext cx="2845405" cy="476250"/>
          </a:xfrm>
          <a:prstGeom prst="rect">
            <a:avLst/>
          </a:prstGeom>
          <a:noFill/>
          <a:ln>
            <a:noFill/>
          </a:ln>
        </p:spPr>
        <p:txBody>
          <a:bodyPr spcFirstLastPara="1" wrap="square" lIns="114925" tIns="57475" rIns="114925" bIns="57475" anchor="t" anchorCtr="0">
            <a:noAutofit/>
          </a:bodyPr>
          <a:lstStyle>
            <a:lvl1pPr marL="0" marR="0" lvl="0" indent="0" algn="r">
              <a:spcBef>
                <a:spcPts val="0"/>
              </a:spcBef>
              <a:spcAft>
                <a:spcPts val="0"/>
              </a:spcAft>
              <a:buNone/>
              <a:defRPr sz="1688" b="0">
                <a:solidFill>
                  <a:schemeClr val="dk1"/>
                </a:solidFill>
                <a:latin typeface="Arial"/>
                <a:ea typeface="Arial"/>
                <a:cs typeface="Arial"/>
                <a:sym typeface="Arial"/>
              </a:defRPr>
            </a:lvl1pPr>
            <a:lvl2pPr marL="0" marR="0" lvl="1" indent="0" algn="r">
              <a:spcBef>
                <a:spcPts val="0"/>
              </a:spcBef>
              <a:spcAft>
                <a:spcPts val="0"/>
              </a:spcAft>
              <a:buNone/>
              <a:defRPr sz="1688" b="0">
                <a:solidFill>
                  <a:schemeClr val="dk1"/>
                </a:solidFill>
                <a:latin typeface="Arial"/>
                <a:ea typeface="Arial"/>
                <a:cs typeface="Arial"/>
                <a:sym typeface="Arial"/>
              </a:defRPr>
            </a:lvl2pPr>
            <a:lvl3pPr marL="0" marR="0" lvl="2" indent="0" algn="r">
              <a:spcBef>
                <a:spcPts val="0"/>
              </a:spcBef>
              <a:spcAft>
                <a:spcPts val="0"/>
              </a:spcAft>
              <a:buNone/>
              <a:defRPr sz="1688" b="0">
                <a:solidFill>
                  <a:schemeClr val="dk1"/>
                </a:solidFill>
                <a:latin typeface="Arial"/>
                <a:ea typeface="Arial"/>
                <a:cs typeface="Arial"/>
                <a:sym typeface="Arial"/>
              </a:defRPr>
            </a:lvl3pPr>
            <a:lvl4pPr marL="0" marR="0" lvl="3" indent="0" algn="r">
              <a:spcBef>
                <a:spcPts val="0"/>
              </a:spcBef>
              <a:spcAft>
                <a:spcPts val="0"/>
              </a:spcAft>
              <a:buNone/>
              <a:defRPr sz="1688" b="0">
                <a:solidFill>
                  <a:schemeClr val="dk1"/>
                </a:solidFill>
                <a:latin typeface="Arial"/>
                <a:ea typeface="Arial"/>
                <a:cs typeface="Arial"/>
                <a:sym typeface="Arial"/>
              </a:defRPr>
            </a:lvl4pPr>
            <a:lvl5pPr marL="0" marR="0" lvl="4" indent="0" algn="r">
              <a:spcBef>
                <a:spcPts val="0"/>
              </a:spcBef>
              <a:spcAft>
                <a:spcPts val="0"/>
              </a:spcAft>
              <a:buNone/>
              <a:defRPr sz="1688" b="0">
                <a:solidFill>
                  <a:schemeClr val="dk1"/>
                </a:solidFill>
                <a:latin typeface="Arial"/>
                <a:ea typeface="Arial"/>
                <a:cs typeface="Arial"/>
                <a:sym typeface="Arial"/>
              </a:defRPr>
            </a:lvl5pPr>
            <a:lvl6pPr marL="0" marR="0" lvl="5" indent="0" algn="r">
              <a:spcBef>
                <a:spcPts val="0"/>
              </a:spcBef>
              <a:spcAft>
                <a:spcPts val="0"/>
              </a:spcAft>
              <a:buNone/>
              <a:defRPr sz="1688" b="0">
                <a:solidFill>
                  <a:schemeClr val="dk1"/>
                </a:solidFill>
                <a:latin typeface="Arial"/>
                <a:ea typeface="Arial"/>
                <a:cs typeface="Arial"/>
                <a:sym typeface="Arial"/>
              </a:defRPr>
            </a:lvl6pPr>
            <a:lvl7pPr marL="0" marR="0" lvl="6" indent="0" algn="r">
              <a:spcBef>
                <a:spcPts val="0"/>
              </a:spcBef>
              <a:spcAft>
                <a:spcPts val="0"/>
              </a:spcAft>
              <a:buNone/>
              <a:defRPr sz="1688" b="0">
                <a:solidFill>
                  <a:schemeClr val="dk1"/>
                </a:solidFill>
                <a:latin typeface="Arial"/>
                <a:ea typeface="Arial"/>
                <a:cs typeface="Arial"/>
                <a:sym typeface="Arial"/>
              </a:defRPr>
            </a:lvl7pPr>
            <a:lvl8pPr marL="0" marR="0" lvl="7" indent="0" algn="r">
              <a:spcBef>
                <a:spcPts val="0"/>
              </a:spcBef>
              <a:spcAft>
                <a:spcPts val="0"/>
              </a:spcAft>
              <a:buNone/>
              <a:defRPr sz="1688" b="0">
                <a:solidFill>
                  <a:schemeClr val="dk1"/>
                </a:solidFill>
                <a:latin typeface="Arial"/>
                <a:ea typeface="Arial"/>
                <a:cs typeface="Arial"/>
                <a:sym typeface="Arial"/>
              </a:defRPr>
            </a:lvl8pPr>
            <a:lvl9pPr marL="0" marR="0" lvl="8" indent="0" algn="r">
              <a:spcBef>
                <a:spcPts val="0"/>
              </a:spcBef>
              <a:spcAft>
                <a:spcPts val="0"/>
              </a:spcAft>
              <a:buNone/>
              <a:defRPr sz="1688" b="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262446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4"/>
        <p:cNvGrpSpPr/>
        <p:nvPr/>
      </p:nvGrpSpPr>
      <p:grpSpPr>
        <a:xfrm>
          <a:off x="0" y="0"/>
          <a:ext cx="0" cy="0"/>
          <a:chOff x="0" y="0"/>
          <a:chExt cx="0" cy="0"/>
        </a:xfrm>
      </p:grpSpPr>
      <p:sp>
        <p:nvSpPr>
          <p:cNvPr id="45" name="Google Shape;45;p21"/>
          <p:cNvSpPr txBox="1">
            <a:spLocks noGrp="1"/>
          </p:cNvSpPr>
          <p:nvPr>
            <p:ph type="title"/>
          </p:nvPr>
        </p:nvSpPr>
        <p:spPr>
          <a:xfrm>
            <a:off x="609298" y="275333"/>
            <a:ext cx="10973405" cy="1143000"/>
          </a:xfrm>
          <a:prstGeom prst="rect">
            <a:avLst/>
          </a:prstGeom>
          <a:noFill/>
          <a:ln>
            <a:noFill/>
          </a:ln>
        </p:spPr>
        <p:txBody>
          <a:bodyPr spcFirstLastPara="1" wrap="square" lIns="114925" tIns="57475" rIns="114925" bIns="574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21"/>
          <p:cNvSpPr txBox="1">
            <a:spLocks noGrp="1"/>
          </p:cNvSpPr>
          <p:nvPr>
            <p:ph type="body" idx="1"/>
          </p:nvPr>
        </p:nvSpPr>
        <p:spPr>
          <a:xfrm>
            <a:off x="609299" y="1534420"/>
            <a:ext cx="5386917" cy="639961"/>
          </a:xfrm>
          <a:prstGeom prst="rect">
            <a:avLst/>
          </a:prstGeom>
          <a:noFill/>
          <a:ln>
            <a:noFill/>
          </a:ln>
        </p:spPr>
        <p:txBody>
          <a:bodyPr spcFirstLastPara="1" wrap="square" lIns="114925" tIns="57475" rIns="114925" bIns="57475" anchor="b" anchorCtr="0">
            <a:noAutofit/>
          </a:bodyPr>
          <a:lstStyle>
            <a:lvl1pPr marL="428625" lvl="0" indent="-214313" algn="l">
              <a:spcBef>
                <a:spcPts val="450"/>
              </a:spcBef>
              <a:spcAft>
                <a:spcPts val="0"/>
              </a:spcAft>
              <a:buClr>
                <a:schemeClr val="dk1"/>
              </a:buClr>
              <a:buSzPts val="2400"/>
              <a:buFont typeface="Arial"/>
              <a:buNone/>
              <a:defRPr sz="2250" b="1"/>
            </a:lvl1pPr>
            <a:lvl2pPr marL="857250" lvl="1" indent="-214313" algn="l">
              <a:spcBef>
                <a:spcPts val="375"/>
              </a:spcBef>
              <a:spcAft>
                <a:spcPts val="0"/>
              </a:spcAft>
              <a:buClr>
                <a:schemeClr val="dk1"/>
              </a:buClr>
              <a:buSzPts val="2000"/>
              <a:buFont typeface="Arial"/>
              <a:buNone/>
              <a:defRPr sz="1875" b="1"/>
            </a:lvl2pPr>
            <a:lvl3pPr marL="1285875" lvl="2" indent="-214313" algn="l">
              <a:spcBef>
                <a:spcPts val="338"/>
              </a:spcBef>
              <a:spcAft>
                <a:spcPts val="0"/>
              </a:spcAft>
              <a:buClr>
                <a:schemeClr val="dk1"/>
              </a:buClr>
              <a:buSzPts val="1800"/>
              <a:buFont typeface="Arial"/>
              <a:buNone/>
              <a:defRPr sz="1688" b="1"/>
            </a:lvl3pPr>
            <a:lvl4pPr marL="1714500" lvl="3" indent="-214313" algn="l">
              <a:spcBef>
                <a:spcPts val="300"/>
              </a:spcBef>
              <a:spcAft>
                <a:spcPts val="0"/>
              </a:spcAft>
              <a:buClr>
                <a:schemeClr val="dk1"/>
              </a:buClr>
              <a:buSzPts val="1600"/>
              <a:buFont typeface="Arial"/>
              <a:buNone/>
              <a:defRPr sz="1500" b="1"/>
            </a:lvl4pPr>
            <a:lvl5pPr marL="2143125" lvl="4" indent="-214313" algn="l">
              <a:spcBef>
                <a:spcPts val="300"/>
              </a:spcBef>
              <a:spcAft>
                <a:spcPts val="0"/>
              </a:spcAft>
              <a:buClr>
                <a:schemeClr val="dk1"/>
              </a:buClr>
              <a:buSzPts val="1600"/>
              <a:buFont typeface="Arial"/>
              <a:buNone/>
              <a:defRPr sz="1500" b="1"/>
            </a:lvl5pPr>
            <a:lvl6pPr marL="2571750" lvl="5" indent="-214313" algn="l">
              <a:spcBef>
                <a:spcPts val="300"/>
              </a:spcBef>
              <a:spcAft>
                <a:spcPts val="0"/>
              </a:spcAft>
              <a:buClr>
                <a:schemeClr val="dk1"/>
              </a:buClr>
              <a:buSzPts val="1600"/>
              <a:buFont typeface="Arial"/>
              <a:buNone/>
              <a:defRPr sz="1500" b="1"/>
            </a:lvl6pPr>
            <a:lvl7pPr marL="3000375" lvl="6" indent="-214313" algn="l">
              <a:spcBef>
                <a:spcPts val="300"/>
              </a:spcBef>
              <a:spcAft>
                <a:spcPts val="0"/>
              </a:spcAft>
              <a:buClr>
                <a:schemeClr val="dk1"/>
              </a:buClr>
              <a:buSzPts val="1600"/>
              <a:buFont typeface="Arial"/>
              <a:buNone/>
              <a:defRPr sz="1500" b="1"/>
            </a:lvl7pPr>
            <a:lvl8pPr marL="3429000" lvl="7" indent="-214313" algn="l">
              <a:spcBef>
                <a:spcPts val="300"/>
              </a:spcBef>
              <a:spcAft>
                <a:spcPts val="0"/>
              </a:spcAft>
              <a:buClr>
                <a:schemeClr val="dk1"/>
              </a:buClr>
              <a:buSzPts val="1600"/>
              <a:buFont typeface="Arial"/>
              <a:buNone/>
              <a:defRPr sz="1500" b="1"/>
            </a:lvl8pPr>
            <a:lvl9pPr marL="3857625" lvl="8" indent="-214313" algn="l">
              <a:spcBef>
                <a:spcPts val="300"/>
              </a:spcBef>
              <a:spcAft>
                <a:spcPts val="0"/>
              </a:spcAft>
              <a:buClr>
                <a:schemeClr val="dk1"/>
              </a:buClr>
              <a:buSzPts val="1600"/>
              <a:buFont typeface="Arial"/>
              <a:buNone/>
              <a:defRPr sz="1500" b="1"/>
            </a:lvl9pPr>
          </a:lstStyle>
          <a:p>
            <a:endParaRPr/>
          </a:p>
        </p:txBody>
      </p:sp>
      <p:sp>
        <p:nvSpPr>
          <p:cNvPr id="47" name="Google Shape;47;p21"/>
          <p:cNvSpPr txBox="1">
            <a:spLocks noGrp="1"/>
          </p:cNvSpPr>
          <p:nvPr>
            <p:ph type="body" idx="2"/>
          </p:nvPr>
        </p:nvSpPr>
        <p:spPr>
          <a:xfrm>
            <a:off x="609299" y="2174380"/>
            <a:ext cx="5386917" cy="3951386"/>
          </a:xfrm>
          <a:prstGeom prst="rect">
            <a:avLst/>
          </a:prstGeom>
          <a:noFill/>
          <a:ln>
            <a:noFill/>
          </a:ln>
        </p:spPr>
        <p:txBody>
          <a:bodyPr spcFirstLastPara="1" wrap="square" lIns="114925" tIns="57475" rIns="114925" bIns="57475" anchor="t" anchorCtr="0">
            <a:noAutofit/>
          </a:bodyPr>
          <a:lstStyle>
            <a:lvl1pPr marL="428625" lvl="0" indent="-357188" algn="l">
              <a:spcBef>
                <a:spcPts val="450"/>
              </a:spcBef>
              <a:spcAft>
                <a:spcPts val="0"/>
              </a:spcAft>
              <a:buClr>
                <a:schemeClr val="dk1"/>
              </a:buClr>
              <a:buSzPts val="2400"/>
              <a:buFont typeface="Arial"/>
              <a:buChar char="•"/>
              <a:defRPr sz="2250"/>
            </a:lvl1pPr>
            <a:lvl2pPr marL="857250" lvl="1" indent="-333375" algn="l">
              <a:spcBef>
                <a:spcPts val="375"/>
              </a:spcBef>
              <a:spcAft>
                <a:spcPts val="0"/>
              </a:spcAft>
              <a:buClr>
                <a:schemeClr val="dk1"/>
              </a:buClr>
              <a:buSzPts val="2000"/>
              <a:buFont typeface="Arial"/>
              <a:buChar char="–"/>
              <a:defRPr sz="1875"/>
            </a:lvl2pPr>
            <a:lvl3pPr marL="1285875" lvl="2" indent="-321469" algn="l">
              <a:spcBef>
                <a:spcPts val="338"/>
              </a:spcBef>
              <a:spcAft>
                <a:spcPts val="0"/>
              </a:spcAft>
              <a:buClr>
                <a:schemeClr val="dk1"/>
              </a:buClr>
              <a:buSzPts val="1800"/>
              <a:buFont typeface="Arial"/>
              <a:buChar char="•"/>
              <a:defRPr sz="1688"/>
            </a:lvl3pPr>
            <a:lvl4pPr marL="1714500" lvl="3" indent="-309563" algn="l">
              <a:spcBef>
                <a:spcPts val="300"/>
              </a:spcBef>
              <a:spcAft>
                <a:spcPts val="0"/>
              </a:spcAft>
              <a:buClr>
                <a:schemeClr val="dk1"/>
              </a:buClr>
              <a:buSzPts val="1600"/>
              <a:buFont typeface="Arial"/>
              <a:buChar char="–"/>
              <a:defRPr sz="1500"/>
            </a:lvl4pPr>
            <a:lvl5pPr marL="2143125" lvl="4" indent="-309563" algn="l">
              <a:spcBef>
                <a:spcPts val="300"/>
              </a:spcBef>
              <a:spcAft>
                <a:spcPts val="0"/>
              </a:spcAft>
              <a:buClr>
                <a:schemeClr val="dk1"/>
              </a:buClr>
              <a:buSzPts val="1600"/>
              <a:buFont typeface="Arial"/>
              <a:buChar char="»"/>
              <a:defRPr sz="1500"/>
            </a:lvl5pPr>
            <a:lvl6pPr marL="2571750" lvl="5" indent="-309563" algn="l">
              <a:spcBef>
                <a:spcPts val="300"/>
              </a:spcBef>
              <a:spcAft>
                <a:spcPts val="0"/>
              </a:spcAft>
              <a:buClr>
                <a:schemeClr val="dk1"/>
              </a:buClr>
              <a:buSzPts val="1600"/>
              <a:buFont typeface="Arial"/>
              <a:buChar char="»"/>
              <a:defRPr sz="1500"/>
            </a:lvl6pPr>
            <a:lvl7pPr marL="3000375" lvl="6" indent="-309563" algn="l">
              <a:spcBef>
                <a:spcPts val="300"/>
              </a:spcBef>
              <a:spcAft>
                <a:spcPts val="0"/>
              </a:spcAft>
              <a:buClr>
                <a:schemeClr val="dk1"/>
              </a:buClr>
              <a:buSzPts val="1600"/>
              <a:buFont typeface="Arial"/>
              <a:buChar char="»"/>
              <a:defRPr sz="1500"/>
            </a:lvl7pPr>
            <a:lvl8pPr marL="3429000" lvl="7" indent="-309563" algn="l">
              <a:spcBef>
                <a:spcPts val="300"/>
              </a:spcBef>
              <a:spcAft>
                <a:spcPts val="0"/>
              </a:spcAft>
              <a:buClr>
                <a:schemeClr val="dk1"/>
              </a:buClr>
              <a:buSzPts val="1600"/>
              <a:buFont typeface="Arial"/>
              <a:buChar char="»"/>
              <a:defRPr sz="1500"/>
            </a:lvl8pPr>
            <a:lvl9pPr marL="3857625" lvl="8" indent="-309563" algn="l">
              <a:spcBef>
                <a:spcPts val="300"/>
              </a:spcBef>
              <a:spcAft>
                <a:spcPts val="0"/>
              </a:spcAft>
              <a:buClr>
                <a:schemeClr val="dk1"/>
              </a:buClr>
              <a:buSzPts val="1600"/>
              <a:buFont typeface="Arial"/>
              <a:buChar char="»"/>
              <a:defRPr sz="1500"/>
            </a:lvl9pPr>
          </a:lstStyle>
          <a:p>
            <a:endParaRPr/>
          </a:p>
        </p:txBody>
      </p:sp>
      <p:sp>
        <p:nvSpPr>
          <p:cNvPr id="48" name="Google Shape;48;p21"/>
          <p:cNvSpPr txBox="1">
            <a:spLocks noGrp="1"/>
          </p:cNvSpPr>
          <p:nvPr>
            <p:ph type="body" idx="3"/>
          </p:nvPr>
        </p:nvSpPr>
        <p:spPr>
          <a:xfrm>
            <a:off x="6192763" y="1534420"/>
            <a:ext cx="5389942" cy="639961"/>
          </a:xfrm>
          <a:prstGeom prst="rect">
            <a:avLst/>
          </a:prstGeom>
          <a:noFill/>
          <a:ln>
            <a:noFill/>
          </a:ln>
        </p:spPr>
        <p:txBody>
          <a:bodyPr spcFirstLastPara="1" wrap="square" lIns="114925" tIns="57475" rIns="114925" bIns="57475" anchor="b" anchorCtr="0">
            <a:noAutofit/>
          </a:bodyPr>
          <a:lstStyle>
            <a:lvl1pPr marL="428625" lvl="0" indent="-214313" algn="l">
              <a:spcBef>
                <a:spcPts val="450"/>
              </a:spcBef>
              <a:spcAft>
                <a:spcPts val="0"/>
              </a:spcAft>
              <a:buClr>
                <a:schemeClr val="dk1"/>
              </a:buClr>
              <a:buSzPts val="2400"/>
              <a:buFont typeface="Arial"/>
              <a:buNone/>
              <a:defRPr sz="2250" b="1"/>
            </a:lvl1pPr>
            <a:lvl2pPr marL="857250" lvl="1" indent="-214313" algn="l">
              <a:spcBef>
                <a:spcPts val="375"/>
              </a:spcBef>
              <a:spcAft>
                <a:spcPts val="0"/>
              </a:spcAft>
              <a:buClr>
                <a:schemeClr val="dk1"/>
              </a:buClr>
              <a:buSzPts val="2000"/>
              <a:buFont typeface="Arial"/>
              <a:buNone/>
              <a:defRPr sz="1875" b="1"/>
            </a:lvl2pPr>
            <a:lvl3pPr marL="1285875" lvl="2" indent="-214313" algn="l">
              <a:spcBef>
                <a:spcPts val="338"/>
              </a:spcBef>
              <a:spcAft>
                <a:spcPts val="0"/>
              </a:spcAft>
              <a:buClr>
                <a:schemeClr val="dk1"/>
              </a:buClr>
              <a:buSzPts val="1800"/>
              <a:buFont typeface="Arial"/>
              <a:buNone/>
              <a:defRPr sz="1688" b="1"/>
            </a:lvl3pPr>
            <a:lvl4pPr marL="1714500" lvl="3" indent="-214313" algn="l">
              <a:spcBef>
                <a:spcPts val="300"/>
              </a:spcBef>
              <a:spcAft>
                <a:spcPts val="0"/>
              </a:spcAft>
              <a:buClr>
                <a:schemeClr val="dk1"/>
              </a:buClr>
              <a:buSzPts val="1600"/>
              <a:buFont typeface="Arial"/>
              <a:buNone/>
              <a:defRPr sz="1500" b="1"/>
            </a:lvl4pPr>
            <a:lvl5pPr marL="2143125" lvl="4" indent="-214313" algn="l">
              <a:spcBef>
                <a:spcPts val="300"/>
              </a:spcBef>
              <a:spcAft>
                <a:spcPts val="0"/>
              </a:spcAft>
              <a:buClr>
                <a:schemeClr val="dk1"/>
              </a:buClr>
              <a:buSzPts val="1600"/>
              <a:buFont typeface="Arial"/>
              <a:buNone/>
              <a:defRPr sz="1500" b="1"/>
            </a:lvl5pPr>
            <a:lvl6pPr marL="2571750" lvl="5" indent="-214313" algn="l">
              <a:spcBef>
                <a:spcPts val="300"/>
              </a:spcBef>
              <a:spcAft>
                <a:spcPts val="0"/>
              </a:spcAft>
              <a:buClr>
                <a:schemeClr val="dk1"/>
              </a:buClr>
              <a:buSzPts val="1600"/>
              <a:buFont typeface="Arial"/>
              <a:buNone/>
              <a:defRPr sz="1500" b="1"/>
            </a:lvl6pPr>
            <a:lvl7pPr marL="3000375" lvl="6" indent="-214313" algn="l">
              <a:spcBef>
                <a:spcPts val="300"/>
              </a:spcBef>
              <a:spcAft>
                <a:spcPts val="0"/>
              </a:spcAft>
              <a:buClr>
                <a:schemeClr val="dk1"/>
              </a:buClr>
              <a:buSzPts val="1600"/>
              <a:buFont typeface="Arial"/>
              <a:buNone/>
              <a:defRPr sz="1500" b="1"/>
            </a:lvl7pPr>
            <a:lvl8pPr marL="3429000" lvl="7" indent="-214313" algn="l">
              <a:spcBef>
                <a:spcPts val="300"/>
              </a:spcBef>
              <a:spcAft>
                <a:spcPts val="0"/>
              </a:spcAft>
              <a:buClr>
                <a:schemeClr val="dk1"/>
              </a:buClr>
              <a:buSzPts val="1600"/>
              <a:buFont typeface="Arial"/>
              <a:buNone/>
              <a:defRPr sz="1500" b="1"/>
            </a:lvl8pPr>
            <a:lvl9pPr marL="3857625" lvl="8" indent="-214313" algn="l">
              <a:spcBef>
                <a:spcPts val="300"/>
              </a:spcBef>
              <a:spcAft>
                <a:spcPts val="0"/>
              </a:spcAft>
              <a:buClr>
                <a:schemeClr val="dk1"/>
              </a:buClr>
              <a:buSzPts val="1600"/>
              <a:buFont typeface="Arial"/>
              <a:buNone/>
              <a:defRPr sz="1500" b="1"/>
            </a:lvl9pPr>
          </a:lstStyle>
          <a:p>
            <a:endParaRPr/>
          </a:p>
        </p:txBody>
      </p:sp>
      <p:sp>
        <p:nvSpPr>
          <p:cNvPr id="49" name="Google Shape;49;p21"/>
          <p:cNvSpPr txBox="1">
            <a:spLocks noGrp="1"/>
          </p:cNvSpPr>
          <p:nvPr>
            <p:ph type="body" idx="4"/>
          </p:nvPr>
        </p:nvSpPr>
        <p:spPr>
          <a:xfrm>
            <a:off x="6192763" y="2174380"/>
            <a:ext cx="5389942" cy="3951386"/>
          </a:xfrm>
          <a:prstGeom prst="rect">
            <a:avLst/>
          </a:prstGeom>
          <a:noFill/>
          <a:ln>
            <a:noFill/>
          </a:ln>
        </p:spPr>
        <p:txBody>
          <a:bodyPr spcFirstLastPara="1" wrap="square" lIns="114925" tIns="57475" rIns="114925" bIns="57475" anchor="t" anchorCtr="0">
            <a:noAutofit/>
          </a:bodyPr>
          <a:lstStyle>
            <a:lvl1pPr marL="428625" lvl="0" indent="-357188" algn="l">
              <a:spcBef>
                <a:spcPts val="450"/>
              </a:spcBef>
              <a:spcAft>
                <a:spcPts val="0"/>
              </a:spcAft>
              <a:buClr>
                <a:schemeClr val="dk1"/>
              </a:buClr>
              <a:buSzPts val="2400"/>
              <a:buFont typeface="Arial"/>
              <a:buChar char="•"/>
              <a:defRPr sz="2250"/>
            </a:lvl1pPr>
            <a:lvl2pPr marL="857250" lvl="1" indent="-333375" algn="l">
              <a:spcBef>
                <a:spcPts val="375"/>
              </a:spcBef>
              <a:spcAft>
                <a:spcPts val="0"/>
              </a:spcAft>
              <a:buClr>
                <a:schemeClr val="dk1"/>
              </a:buClr>
              <a:buSzPts val="2000"/>
              <a:buFont typeface="Arial"/>
              <a:buChar char="–"/>
              <a:defRPr sz="1875"/>
            </a:lvl2pPr>
            <a:lvl3pPr marL="1285875" lvl="2" indent="-321469" algn="l">
              <a:spcBef>
                <a:spcPts val="338"/>
              </a:spcBef>
              <a:spcAft>
                <a:spcPts val="0"/>
              </a:spcAft>
              <a:buClr>
                <a:schemeClr val="dk1"/>
              </a:buClr>
              <a:buSzPts val="1800"/>
              <a:buFont typeface="Arial"/>
              <a:buChar char="•"/>
              <a:defRPr sz="1688"/>
            </a:lvl3pPr>
            <a:lvl4pPr marL="1714500" lvl="3" indent="-309563" algn="l">
              <a:spcBef>
                <a:spcPts val="300"/>
              </a:spcBef>
              <a:spcAft>
                <a:spcPts val="0"/>
              </a:spcAft>
              <a:buClr>
                <a:schemeClr val="dk1"/>
              </a:buClr>
              <a:buSzPts val="1600"/>
              <a:buFont typeface="Arial"/>
              <a:buChar char="–"/>
              <a:defRPr sz="1500"/>
            </a:lvl4pPr>
            <a:lvl5pPr marL="2143125" lvl="4" indent="-309563" algn="l">
              <a:spcBef>
                <a:spcPts val="300"/>
              </a:spcBef>
              <a:spcAft>
                <a:spcPts val="0"/>
              </a:spcAft>
              <a:buClr>
                <a:schemeClr val="dk1"/>
              </a:buClr>
              <a:buSzPts val="1600"/>
              <a:buFont typeface="Arial"/>
              <a:buChar char="»"/>
              <a:defRPr sz="1500"/>
            </a:lvl5pPr>
            <a:lvl6pPr marL="2571750" lvl="5" indent="-309563" algn="l">
              <a:spcBef>
                <a:spcPts val="300"/>
              </a:spcBef>
              <a:spcAft>
                <a:spcPts val="0"/>
              </a:spcAft>
              <a:buClr>
                <a:schemeClr val="dk1"/>
              </a:buClr>
              <a:buSzPts val="1600"/>
              <a:buFont typeface="Arial"/>
              <a:buChar char="»"/>
              <a:defRPr sz="1500"/>
            </a:lvl6pPr>
            <a:lvl7pPr marL="3000375" lvl="6" indent="-309563" algn="l">
              <a:spcBef>
                <a:spcPts val="300"/>
              </a:spcBef>
              <a:spcAft>
                <a:spcPts val="0"/>
              </a:spcAft>
              <a:buClr>
                <a:schemeClr val="dk1"/>
              </a:buClr>
              <a:buSzPts val="1600"/>
              <a:buFont typeface="Arial"/>
              <a:buChar char="»"/>
              <a:defRPr sz="1500"/>
            </a:lvl7pPr>
            <a:lvl8pPr marL="3429000" lvl="7" indent="-309563" algn="l">
              <a:spcBef>
                <a:spcPts val="300"/>
              </a:spcBef>
              <a:spcAft>
                <a:spcPts val="0"/>
              </a:spcAft>
              <a:buClr>
                <a:schemeClr val="dk1"/>
              </a:buClr>
              <a:buSzPts val="1600"/>
              <a:buFont typeface="Arial"/>
              <a:buChar char="»"/>
              <a:defRPr sz="1500"/>
            </a:lvl8pPr>
            <a:lvl9pPr marL="3857625" lvl="8" indent="-309563" algn="l">
              <a:spcBef>
                <a:spcPts val="300"/>
              </a:spcBef>
              <a:spcAft>
                <a:spcPts val="0"/>
              </a:spcAft>
              <a:buClr>
                <a:schemeClr val="dk1"/>
              </a:buClr>
              <a:buSzPts val="1600"/>
              <a:buFont typeface="Arial"/>
              <a:buChar char="»"/>
              <a:defRPr sz="1500"/>
            </a:lvl9pPr>
          </a:lstStyle>
          <a:p>
            <a:endParaRPr/>
          </a:p>
        </p:txBody>
      </p:sp>
      <p:sp>
        <p:nvSpPr>
          <p:cNvPr id="50" name="Google Shape;50;p21"/>
          <p:cNvSpPr txBox="1">
            <a:spLocks noGrp="1"/>
          </p:cNvSpPr>
          <p:nvPr>
            <p:ph type="dt" idx="10"/>
          </p:nvPr>
        </p:nvSpPr>
        <p:spPr>
          <a:xfrm>
            <a:off x="609298" y="6244828"/>
            <a:ext cx="2845405" cy="476250"/>
          </a:xfrm>
          <a:prstGeom prst="rect">
            <a:avLst/>
          </a:prstGeom>
          <a:noFill/>
          <a:ln>
            <a:noFill/>
          </a:ln>
        </p:spPr>
        <p:txBody>
          <a:bodyPr spcFirstLastPara="1" wrap="square" lIns="114925" tIns="57475" rIns="114925" bIns="574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1"/>
          <p:cNvSpPr txBox="1">
            <a:spLocks noGrp="1"/>
          </p:cNvSpPr>
          <p:nvPr>
            <p:ph type="ftr" idx="11"/>
          </p:nvPr>
        </p:nvSpPr>
        <p:spPr>
          <a:xfrm>
            <a:off x="4165298" y="6244828"/>
            <a:ext cx="3861405" cy="476250"/>
          </a:xfrm>
          <a:prstGeom prst="rect">
            <a:avLst/>
          </a:prstGeom>
          <a:noFill/>
          <a:ln>
            <a:noFill/>
          </a:ln>
        </p:spPr>
        <p:txBody>
          <a:bodyPr spcFirstLastPara="1" wrap="square" lIns="114925" tIns="57475" rIns="114925" bIns="5747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sldNum" idx="12"/>
          </p:nvPr>
        </p:nvSpPr>
        <p:spPr>
          <a:xfrm>
            <a:off x="8737298" y="6244828"/>
            <a:ext cx="2845405" cy="476250"/>
          </a:xfrm>
          <a:prstGeom prst="rect">
            <a:avLst/>
          </a:prstGeom>
          <a:noFill/>
          <a:ln>
            <a:noFill/>
          </a:ln>
        </p:spPr>
        <p:txBody>
          <a:bodyPr spcFirstLastPara="1" wrap="square" lIns="114925" tIns="57475" rIns="114925" bIns="57475" anchor="t" anchorCtr="0">
            <a:noAutofit/>
          </a:bodyPr>
          <a:lstStyle>
            <a:lvl1pPr marL="0" marR="0" lvl="0" indent="0" algn="r">
              <a:spcBef>
                <a:spcPts val="0"/>
              </a:spcBef>
              <a:spcAft>
                <a:spcPts val="0"/>
              </a:spcAft>
              <a:buNone/>
              <a:defRPr sz="1688" b="0">
                <a:solidFill>
                  <a:schemeClr val="dk1"/>
                </a:solidFill>
                <a:latin typeface="Arial"/>
                <a:ea typeface="Arial"/>
                <a:cs typeface="Arial"/>
                <a:sym typeface="Arial"/>
              </a:defRPr>
            </a:lvl1pPr>
            <a:lvl2pPr marL="0" marR="0" lvl="1" indent="0" algn="r">
              <a:spcBef>
                <a:spcPts val="0"/>
              </a:spcBef>
              <a:spcAft>
                <a:spcPts val="0"/>
              </a:spcAft>
              <a:buNone/>
              <a:defRPr sz="1688" b="0">
                <a:solidFill>
                  <a:schemeClr val="dk1"/>
                </a:solidFill>
                <a:latin typeface="Arial"/>
                <a:ea typeface="Arial"/>
                <a:cs typeface="Arial"/>
                <a:sym typeface="Arial"/>
              </a:defRPr>
            </a:lvl2pPr>
            <a:lvl3pPr marL="0" marR="0" lvl="2" indent="0" algn="r">
              <a:spcBef>
                <a:spcPts val="0"/>
              </a:spcBef>
              <a:spcAft>
                <a:spcPts val="0"/>
              </a:spcAft>
              <a:buNone/>
              <a:defRPr sz="1688" b="0">
                <a:solidFill>
                  <a:schemeClr val="dk1"/>
                </a:solidFill>
                <a:latin typeface="Arial"/>
                <a:ea typeface="Arial"/>
                <a:cs typeface="Arial"/>
                <a:sym typeface="Arial"/>
              </a:defRPr>
            </a:lvl3pPr>
            <a:lvl4pPr marL="0" marR="0" lvl="3" indent="0" algn="r">
              <a:spcBef>
                <a:spcPts val="0"/>
              </a:spcBef>
              <a:spcAft>
                <a:spcPts val="0"/>
              </a:spcAft>
              <a:buNone/>
              <a:defRPr sz="1688" b="0">
                <a:solidFill>
                  <a:schemeClr val="dk1"/>
                </a:solidFill>
                <a:latin typeface="Arial"/>
                <a:ea typeface="Arial"/>
                <a:cs typeface="Arial"/>
                <a:sym typeface="Arial"/>
              </a:defRPr>
            </a:lvl4pPr>
            <a:lvl5pPr marL="0" marR="0" lvl="4" indent="0" algn="r">
              <a:spcBef>
                <a:spcPts val="0"/>
              </a:spcBef>
              <a:spcAft>
                <a:spcPts val="0"/>
              </a:spcAft>
              <a:buNone/>
              <a:defRPr sz="1688" b="0">
                <a:solidFill>
                  <a:schemeClr val="dk1"/>
                </a:solidFill>
                <a:latin typeface="Arial"/>
                <a:ea typeface="Arial"/>
                <a:cs typeface="Arial"/>
                <a:sym typeface="Arial"/>
              </a:defRPr>
            </a:lvl5pPr>
            <a:lvl6pPr marL="0" marR="0" lvl="5" indent="0" algn="r">
              <a:spcBef>
                <a:spcPts val="0"/>
              </a:spcBef>
              <a:spcAft>
                <a:spcPts val="0"/>
              </a:spcAft>
              <a:buNone/>
              <a:defRPr sz="1688" b="0">
                <a:solidFill>
                  <a:schemeClr val="dk1"/>
                </a:solidFill>
                <a:latin typeface="Arial"/>
                <a:ea typeface="Arial"/>
                <a:cs typeface="Arial"/>
                <a:sym typeface="Arial"/>
              </a:defRPr>
            </a:lvl6pPr>
            <a:lvl7pPr marL="0" marR="0" lvl="6" indent="0" algn="r">
              <a:spcBef>
                <a:spcPts val="0"/>
              </a:spcBef>
              <a:spcAft>
                <a:spcPts val="0"/>
              </a:spcAft>
              <a:buNone/>
              <a:defRPr sz="1688" b="0">
                <a:solidFill>
                  <a:schemeClr val="dk1"/>
                </a:solidFill>
                <a:latin typeface="Arial"/>
                <a:ea typeface="Arial"/>
                <a:cs typeface="Arial"/>
                <a:sym typeface="Arial"/>
              </a:defRPr>
            </a:lvl7pPr>
            <a:lvl8pPr marL="0" marR="0" lvl="7" indent="0" algn="r">
              <a:spcBef>
                <a:spcPts val="0"/>
              </a:spcBef>
              <a:spcAft>
                <a:spcPts val="0"/>
              </a:spcAft>
              <a:buNone/>
              <a:defRPr sz="1688" b="0">
                <a:solidFill>
                  <a:schemeClr val="dk1"/>
                </a:solidFill>
                <a:latin typeface="Arial"/>
                <a:ea typeface="Arial"/>
                <a:cs typeface="Arial"/>
                <a:sym typeface="Arial"/>
              </a:defRPr>
            </a:lvl8pPr>
            <a:lvl9pPr marL="0" marR="0" lvl="8" indent="0" algn="r">
              <a:spcBef>
                <a:spcPts val="0"/>
              </a:spcBef>
              <a:spcAft>
                <a:spcPts val="0"/>
              </a:spcAft>
              <a:buNone/>
              <a:defRPr sz="1688" b="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797232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3"/>
        <p:cNvGrpSpPr/>
        <p:nvPr/>
      </p:nvGrpSpPr>
      <p:grpSpPr>
        <a:xfrm>
          <a:off x="0" y="0"/>
          <a:ext cx="0" cy="0"/>
          <a:chOff x="0" y="0"/>
          <a:chExt cx="0" cy="0"/>
        </a:xfrm>
      </p:grpSpPr>
      <p:sp>
        <p:nvSpPr>
          <p:cNvPr id="54" name="Google Shape;54;p22"/>
          <p:cNvSpPr txBox="1">
            <a:spLocks noGrp="1"/>
          </p:cNvSpPr>
          <p:nvPr>
            <p:ph type="title"/>
          </p:nvPr>
        </p:nvSpPr>
        <p:spPr>
          <a:xfrm>
            <a:off x="609298" y="275333"/>
            <a:ext cx="10973405" cy="1143000"/>
          </a:xfrm>
          <a:prstGeom prst="rect">
            <a:avLst/>
          </a:prstGeom>
          <a:noFill/>
          <a:ln>
            <a:noFill/>
          </a:ln>
        </p:spPr>
        <p:txBody>
          <a:bodyPr spcFirstLastPara="1" wrap="square" lIns="114925" tIns="57475" rIns="114925" bIns="574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5" name="Google Shape;55;p22"/>
          <p:cNvSpPr txBox="1">
            <a:spLocks noGrp="1"/>
          </p:cNvSpPr>
          <p:nvPr>
            <p:ph type="dt" idx="10"/>
          </p:nvPr>
        </p:nvSpPr>
        <p:spPr>
          <a:xfrm>
            <a:off x="609298" y="6244828"/>
            <a:ext cx="2845405" cy="476250"/>
          </a:xfrm>
          <a:prstGeom prst="rect">
            <a:avLst/>
          </a:prstGeom>
          <a:noFill/>
          <a:ln>
            <a:noFill/>
          </a:ln>
        </p:spPr>
        <p:txBody>
          <a:bodyPr spcFirstLastPara="1" wrap="square" lIns="114925" tIns="57475" rIns="114925" bIns="574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2"/>
          <p:cNvSpPr txBox="1">
            <a:spLocks noGrp="1"/>
          </p:cNvSpPr>
          <p:nvPr>
            <p:ph type="ftr" idx="11"/>
          </p:nvPr>
        </p:nvSpPr>
        <p:spPr>
          <a:xfrm>
            <a:off x="4165298" y="6244828"/>
            <a:ext cx="3861405" cy="476250"/>
          </a:xfrm>
          <a:prstGeom prst="rect">
            <a:avLst/>
          </a:prstGeom>
          <a:noFill/>
          <a:ln>
            <a:noFill/>
          </a:ln>
        </p:spPr>
        <p:txBody>
          <a:bodyPr spcFirstLastPara="1" wrap="square" lIns="114925" tIns="57475" rIns="114925" bIns="5747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2"/>
          <p:cNvSpPr txBox="1">
            <a:spLocks noGrp="1"/>
          </p:cNvSpPr>
          <p:nvPr>
            <p:ph type="sldNum" idx="12"/>
          </p:nvPr>
        </p:nvSpPr>
        <p:spPr>
          <a:xfrm>
            <a:off x="8737298" y="6244828"/>
            <a:ext cx="2845405" cy="476250"/>
          </a:xfrm>
          <a:prstGeom prst="rect">
            <a:avLst/>
          </a:prstGeom>
          <a:noFill/>
          <a:ln>
            <a:noFill/>
          </a:ln>
        </p:spPr>
        <p:txBody>
          <a:bodyPr spcFirstLastPara="1" wrap="square" lIns="114925" tIns="57475" rIns="114925" bIns="57475" anchor="t" anchorCtr="0">
            <a:noAutofit/>
          </a:bodyPr>
          <a:lstStyle>
            <a:lvl1pPr marL="0" marR="0" lvl="0" indent="0" algn="r">
              <a:spcBef>
                <a:spcPts val="0"/>
              </a:spcBef>
              <a:spcAft>
                <a:spcPts val="0"/>
              </a:spcAft>
              <a:buNone/>
              <a:defRPr sz="1688" b="0">
                <a:solidFill>
                  <a:schemeClr val="dk1"/>
                </a:solidFill>
                <a:latin typeface="Arial"/>
                <a:ea typeface="Arial"/>
                <a:cs typeface="Arial"/>
                <a:sym typeface="Arial"/>
              </a:defRPr>
            </a:lvl1pPr>
            <a:lvl2pPr marL="0" marR="0" lvl="1" indent="0" algn="r">
              <a:spcBef>
                <a:spcPts val="0"/>
              </a:spcBef>
              <a:spcAft>
                <a:spcPts val="0"/>
              </a:spcAft>
              <a:buNone/>
              <a:defRPr sz="1688" b="0">
                <a:solidFill>
                  <a:schemeClr val="dk1"/>
                </a:solidFill>
                <a:latin typeface="Arial"/>
                <a:ea typeface="Arial"/>
                <a:cs typeface="Arial"/>
                <a:sym typeface="Arial"/>
              </a:defRPr>
            </a:lvl2pPr>
            <a:lvl3pPr marL="0" marR="0" lvl="2" indent="0" algn="r">
              <a:spcBef>
                <a:spcPts val="0"/>
              </a:spcBef>
              <a:spcAft>
                <a:spcPts val="0"/>
              </a:spcAft>
              <a:buNone/>
              <a:defRPr sz="1688" b="0">
                <a:solidFill>
                  <a:schemeClr val="dk1"/>
                </a:solidFill>
                <a:latin typeface="Arial"/>
                <a:ea typeface="Arial"/>
                <a:cs typeface="Arial"/>
                <a:sym typeface="Arial"/>
              </a:defRPr>
            </a:lvl3pPr>
            <a:lvl4pPr marL="0" marR="0" lvl="3" indent="0" algn="r">
              <a:spcBef>
                <a:spcPts val="0"/>
              </a:spcBef>
              <a:spcAft>
                <a:spcPts val="0"/>
              </a:spcAft>
              <a:buNone/>
              <a:defRPr sz="1688" b="0">
                <a:solidFill>
                  <a:schemeClr val="dk1"/>
                </a:solidFill>
                <a:latin typeface="Arial"/>
                <a:ea typeface="Arial"/>
                <a:cs typeface="Arial"/>
                <a:sym typeface="Arial"/>
              </a:defRPr>
            </a:lvl4pPr>
            <a:lvl5pPr marL="0" marR="0" lvl="4" indent="0" algn="r">
              <a:spcBef>
                <a:spcPts val="0"/>
              </a:spcBef>
              <a:spcAft>
                <a:spcPts val="0"/>
              </a:spcAft>
              <a:buNone/>
              <a:defRPr sz="1688" b="0">
                <a:solidFill>
                  <a:schemeClr val="dk1"/>
                </a:solidFill>
                <a:latin typeface="Arial"/>
                <a:ea typeface="Arial"/>
                <a:cs typeface="Arial"/>
                <a:sym typeface="Arial"/>
              </a:defRPr>
            </a:lvl5pPr>
            <a:lvl6pPr marL="0" marR="0" lvl="5" indent="0" algn="r">
              <a:spcBef>
                <a:spcPts val="0"/>
              </a:spcBef>
              <a:spcAft>
                <a:spcPts val="0"/>
              </a:spcAft>
              <a:buNone/>
              <a:defRPr sz="1688" b="0">
                <a:solidFill>
                  <a:schemeClr val="dk1"/>
                </a:solidFill>
                <a:latin typeface="Arial"/>
                <a:ea typeface="Arial"/>
                <a:cs typeface="Arial"/>
                <a:sym typeface="Arial"/>
              </a:defRPr>
            </a:lvl6pPr>
            <a:lvl7pPr marL="0" marR="0" lvl="6" indent="0" algn="r">
              <a:spcBef>
                <a:spcPts val="0"/>
              </a:spcBef>
              <a:spcAft>
                <a:spcPts val="0"/>
              </a:spcAft>
              <a:buNone/>
              <a:defRPr sz="1688" b="0">
                <a:solidFill>
                  <a:schemeClr val="dk1"/>
                </a:solidFill>
                <a:latin typeface="Arial"/>
                <a:ea typeface="Arial"/>
                <a:cs typeface="Arial"/>
                <a:sym typeface="Arial"/>
              </a:defRPr>
            </a:lvl7pPr>
            <a:lvl8pPr marL="0" marR="0" lvl="7" indent="0" algn="r">
              <a:spcBef>
                <a:spcPts val="0"/>
              </a:spcBef>
              <a:spcAft>
                <a:spcPts val="0"/>
              </a:spcAft>
              <a:buNone/>
              <a:defRPr sz="1688" b="0">
                <a:solidFill>
                  <a:schemeClr val="dk1"/>
                </a:solidFill>
                <a:latin typeface="Arial"/>
                <a:ea typeface="Arial"/>
                <a:cs typeface="Arial"/>
                <a:sym typeface="Arial"/>
              </a:defRPr>
            </a:lvl8pPr>
            <a:lvl9pPr marL="0" marR="0" lvl="8" indent="0" algn="r">
              <a:spcBef>
                <a:spcPts val="0"/>
              </a:spcBef>
              <a:spcAft>
                <a:spcPts val="0"/>
              </a:spcAft>
              <a:buNone/>
              <a:defRPr sz="1688" b="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86294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pt-BR"/>
              <a:t>Clique para editar o título mestre</a:t>
            </a:r>
            <a:endParaRPr lang="en-US"/>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11/19/2025</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609298" y="272357"/>
            <a:ext cx="4011084" cy="1162347"/>
          </a:xfrm>
          <a:prstGeom prst="rect">
            <a:avLst/>
          </a:prstGeom>
          <a:noFill/>
          <a:ln>
            <a:noFill/>
          </a:ln>
        </p:spPr>
        <p:txBody>
          <a:bodyPr spcFirstLastPara="1" wrap="square" lIns="114925" tIns="57475" rIns="114925" bIns="57475" anchor="b" anchorCtr="0">
            <a:noAutofit/>
          </a:bodyPr>
          <a:lstStyle>
            <a:lvl1pPr lvl="0" algn="l">
              <a:spcBef>
                <a:spcPts val="0"/>
              </a:spcBef>
              <a:spcAft>
                <a:spcPts val="0"/>
              </a:spcAft>
              <a:buSzPts val="1400"/>
              <a:buNone/>
              <a:defRPr sz="1875"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23"/>
          <p:cNvSpPr txBox="1">
            <a:spLocks noGrp="1"/>
          </p:cNvSpPr>
          <p:nvPr>
            <p:ph type="body" idx="1"/>
          </p:nvPr>
        </p:nvSpPr>
        <p:spPr>
          <a:xfrm>
            <a:off x="4767037" y="272357"/>
            <a:ext cx="6815667" cy="5853410"/>
          </a:xfrm>
          <a:prstGeom prst="rect">
            <a:avLst/>
          </a:prstGeom>
          <a:noFill/>
          <a:ln>
            <a:noFill/>
          </a:ln>
        </p:spPr>
        <p:txBody>
          <a:bodyPr spcFirstLastPara="1" wrap="square" lIns="114925" tIns="57475" rIns="114925" bIns="57475" anchor="t" anchorCtr="0">
            <a:noAutofit/>
          </a:bodyPr>
          <a:lstStyle>
            <a:lvl1pPr marL="428625" lvl="0" indent="-404813" algn="l">
              <a:spcBef>
                <a:spcPts val="600"/>
              </a:spcBef>
              <a:spcAft>
                <a:spcPts val="0"/>
              </a:spcAft>
              <a:buClr>
                <a:schemeClr val="dk1"/>
              </a:buClr>
              <a:buSzPts val="3200"/>
              <a:buFont typeface="Arial"/>
              <a:buChar char="•"/>
              <a:defRPr sz="3000"/>
            </a:lvl1pPr>
            <a:lvl2pPr marL="857250" lvl="1" indent="-381000" algn="l">
              <a:spcBef>
                <a:spcPts val="525"/>
              </a:spcBef>
              <a:spcAft>
                <a:spcPts val="0"/>
              </a:spcAft>
              <a:buClr>
                <a:schemeClr val="dk1"/>
              </a:buClr>
              <a:buSzPts val="2800"/>
              <a:buFont typeface="Arial"/>
              <a:buChar char="–"/>
              <a:defRPr sz="2625"/>
            </a:lvl2pPr>
            <a:lvl3pPr marL="1285875" lvl="2" indent="-357188" algn="l">
              <a:spcBef>
                <a:spcPts val="450"/>
              </a:spcBef>
              <a:spcAft>
                <a:spcPts val="0"/>
              </a:spcAft>
              <a:buClr>
                <a:schemeClr val="dk1"/>
              </a:buClr>
              <a:buSzPts val="2400"/>
              <a:buFont typeface="Arial"/>
              <a:buChar char="•"/>
              <a:defRPr sz="2250"/>
            </a:lvl3pPr>
            <a:lvl4pPr marL="1714500" lvl="3" indent="-333375" algn="l">
              <a:spcBef>
                <a:spcPts val="375"/>
              </a:spcBef>
              <a:spcAft>
                <a:spcPts val="0"/>
              </a:spcAft>
              <a:buClr>
                <a:schemeClr val="dk1"/>
              </a:buClr>
              <a:buSzPts val="2000"/>
              <a:buFont typeface="Arial"/>
              <a:buChar char="–"/>
              <a:defRPr sz="1875"/>
            </a:lvl4pPr>
            <a:lvl5pPr marL="2143125" lvl="4" indent="-333375" algn="l">
              <a:spcBef>
                <a:spcPts val="375"/>
              </a:spcBef>
              <a:spcAft>
                <a:spcPts val="0"/>
              </a:spcAft>
              <a:buClr>
                <a:schemeClr val="dk1"/>
              </a:buClr>
              <a:buSzPts val="2000"/>
              <a:buFont typeface="Arial"/>
              <a:buChar char="»"/>
              <a:defRPr sz="1875"/>
            </a:lvl5pPr>
            <a:lvl6pPr marL="2571750" lvl="5" indent="-333375" algn="l">
              <a:spcBef>
                <a:spcPts val="375"/>
              </a:spcBef>
              <a:spcAft>
                <a:spcPts val="0"/>
              </a:spcAft>
              <a:buClr>
                <a:schemeClr val="dk1"/>
              </a:buClr>
              <a:buSzPts val="2000"/>
              <a:buFont typeface="Arial"/>
              <a:buChar char="»"/>
              <a:defRPr sz="1875"/>
            </a:lvl6pPr>
            <a:lvl7pPr marL="3000375" lvl="6" indent="-333375" algn="l">
              <a:spcBef>
                <a:spcPts val="375"/>
              </a:spcBef>
              <a:spcAft>
                <a:spcPts val="0"/>
              </a:spcAft>
              <a:buClr>
                <a:schemeClr val="dk1"/>
              </a:buClr>
              <a:buSzPts val="2000"/>
              <a:buFont typeface="Arial"/>
              <a:buChar char="»"/>
              <a:defRPr sz="1875"/>
            </a:lvl7pPr>
            <a:lvl8pPr marL="3429000" lvl="7" indent="-333375" algn="l">
              <a:spcBef>
                <a:spcPts val="375"/>
              </a:spcBef>
              <a:spcAft>
                <a:spcPts val="0"/>
              </a:spcAft>
              <a:buClr>
                <a:schemeClr val="dk1"/>
              </a:buClr>
              <a:buSzPts val="2000"/>
              <a:buFont typeface="Arial"/>
              <a:buChar char="»"/>
              <a:defRPr sz="1875"/>
            </a:lvl8pPr>
            <a:lvl9pPr marL="3857625" lvl="8" indent="-333375" algn="l">
              <a:spcBef>
                <a:spcPts val="375"/>
              </a:spcBef>
              <a:spcAft>
                <a:spcPts val="0"/>
              </a:spcAft>
              <a:buClr>
                <a:schemeClr val="dk1"/>
              </a:buClr>
              <a:buSzPts val="2000"/>
              <a:buFont typeface="Arial"/>
              <a:buChar char="»"/>
              <a:defRPr sz="1875"/>
            </a:lvl9pPr>
          </a:lstStyle>
          <a:p>
            <a:endParaRPr/>
          </a:p>
        </p:txBody>
      </p:sp>
      <p:sp>
        <p:nvSpPr>
          <p:cNvPr id="61" name="Google Shape;61;p23"/>
          <p:cNvSpPr txBox="1">
            <a:spLocks noGrp="1"/>
          </p:cNvSpPr>
          <p:nvPr>
            <p:ph type="body" idx="2"/>
          </p:nvPr>
        </p:nvSpPr>
        <p:spPr>
          <a:xfrm>
            <a:off x="609298" y="1434703"/>
            <a:ext cx="4011084" cy="4691063"/>
          </a:xfrm>
          <a:prstGeom prst="rect">
            <a:avLst/>
          </a:prstGeom>
          <a:noFill/>
          <a:ln>
            <a:noFill/>
          </a:ln>
        </p:spPr>
        <p:txBody>
          <a:bodyPr spcFirstLastPara="1" wrap="square" lIns="114925" tIns="57475" rIns="114925" bIns="57475" anchor="t" anchorCtr="0">
            <a:noAutofit/>
          </a:bodyPr>
          <a:lstStyle>
            <a:lvl1pPr marL="428625" lvl="0" indent="-214313" algn="l">
              <a:spcBef>
                <a:spcPts val="263"/>
              </a:spcBef>
              <a:spcAft>
                <a:spcPts val="0"/>
              </a:spcAft>
              <a:buClr>
                <a:schemeClr val="dk1"/>
              </a:buClr>
              <a:buSzPts val="1400"/>
              <a:buFont typeface="Arial"/>
              <a:buNone/>
              <a:defRPr sz="1313"/>
            </a:lvl1pPr>
            <a:lvl2pPr marL="857250" lvl="1" indent="-214313" algn="l">
              <a:spcBef>
                <a:spcPts val="225"/>
              </a:spcBef>
              <a:spcAft>
                <a:spcPts val="0"/>
              </a:spcAft>
              <a:buClr>
                <a:schemeClr val="dk1"/>
              </a:buClr>
              <a:buSzPts val="1200"/>
              <a:buFont typeface="Arial"/>
              <a:buNone/>
              <a:defRPr sz="1125"/>
            </a:lvl2pPr>
            <a:lvl3pPr marL="1285875" lvl="2" indent="-214313" algn="l">
              <a:spcBef>
                <a:spcPts val="188"/>
              </a:spcBef>
              <a:spcAft>
                <a:spcPts val="0"/>
              </a:spcAft>
              <a:buClr>
                <a:schemeClr val="dk1"/>
              </a:buClr>
              <a:buSzPts val="1000"/>
              <a:buFont typeface="Arial"/>
              <a:buNone/>
              <a:defRPr sz="938"/>
            </a:lvl3pPr>
            <a:lvl4pPr marL="1714500" lvl="3" indent="-214313" algn="l">
              <a:spcBef>
                <a:spcPts val="169"/>
              </a:spcBef>
              <a:spcAft>
                <a:spcPts val="0"/>
              </a:spcAft>
              <a:buClr>
                <a:schemeClr val="dk1"/>
              </a:buClr>
              <a:buSzPts val="900"/>
              <a:buFont typeface="Arial"/>
              <a:buNone/>
              <a:defRPr sz="844"/>
            </a:lvl4pPr>
            <a:lvl5pPr marL="2143125" lvl="4" indent="-214313" algn="l">
              <a:spcBef>
                <a:spcPts val="169"/>
              </a:spcBef>
              <a:spcAft>
                <a:spcPts val="0"/>
              </a:spcAft>
              <a:buClr>
                <a:schemeClr val="dk1"/>
              </a:buClr>
              <a:buSzPts val="900"/>
              <a:buFont typeface="Arial"/>
              <a:buNone/>
              <a:defRPr sz="844"/>
            </a:lvl5pPr>
            <a:lvl6pPr marL="2571750" lvl="5" indent="-214313" algn="l">
              <a:spcBef>
                <a:spcPts val="169"/>
              </a:spcBef>
              <a:spcAft>
                <a:spcPts val="0"/>
              </a:spcAft>
              <a:buClr>
                <a:schemeClr val="dk1"/>
              </a:buClr>
              <a:buSzPts val="900"/>
              <a:buFont typeface="Arial"/>
              <a:buNone/>
              <a:defRPr sz="844"/>
            </a:lvl6pPr>
            <a:lvl7pPr marL="3000375" lvl="6" indent="-214313" algn="l">
              <a:spcBef>
                <a:spcPts val="169"/>
              </a:spcBef>
              <a:spcAft>
                <a:spcPts val="0"/>
              </a:spcAft>
              <a:buClr>
                <a:schemeClr val="dk1"/>
              </a:buClr>
              <a:buSzPts val="900"/>
              <a:buFont typeface="Arial"/>
              <a:buNone/>
              <a:defRPr sz="844"/>
            </a:lvl7pPr>
            <a:lvl8pPr marL="3429000" lvl="7" indent="-214313" algn="l">
              <a:spcBef>
                <a:spcPts val="169"/>
              </a:spcBef>
              <a:spcAft>
                <a:spcPts val="0"/>
              </a:spcAft>
              <a:buClr>
                <a:schemeClr val="dk1"/>
              </a:buClr>
              <a:buSzPts val="900"/>
              <a:buFont typeface="Arial"/>
              <a:buNone/>
              <a:defRPr sz="844"/>
            </a:lvl8pPr>
            <a:lvl9pPr marL="3857625" lvl="8" indent="-214313" algn="l">
              <a:spcBef>
                <a:spcPts val="169"/>
              </a:spcBef>
              <a:spcAft>
                <a:spcPts val="0"/>
              </a:spcAft>
              <a:buClr>
                <a:schemeClr val="dk1"/>
              </a:buClr>
              <a:buSzPts val="900"/>
              <a:buFont typeface="Arial"/>
              <a:buNone/>
              <a:defRPr sz="844"/>
            </a:lvl9pPr>
          </a:lstStyle>
          <a:p>
            <a:endParaRPr/>
          </a:p>
        </p:txBody>
      </p:sp>
      <p:sp>
        <p:nvSpPr>
          <p:cNvPr id="62" name="Google Shape;62;p23"/>
          <p:cNvSpPr txBox="1">
            <a:spLocks noGrp="1"/>
          </p:cNvSpPr>
          <p:nvPr>
            <p:ph type="dt" idx="10"/>
          </p:nvPr>
        </p:nvSpPr>
        <p:spPr>
          <a:xfrm>
            <a:off x="609298" y="6244828"/>
            <a:ext cx="2845405" cy="476250"/>
          </a:xfrm>
          <a:prstGeom prst="rect">
            <a:avLst/>
          </a:prstGeom>
          <a:noFill/>
          <a:ln>
            <a:noFill/>
          </a:ln>
        </p:spPr>
        <p:txBody>
          <a:bodyPr spcFirstLastPara="1" wrap="square" lIns="114925" tIns="57475" rIns="114925" bIns="574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3"/>
          <p:cNvSpPr txBox="1">
            <a:spLocks noGrp="1"/>
          </p:cNvSpPr>
          <p:nvPr>
            <p:ph type="ftr" idx="11"/>
          </p:nvPr>
        </p:nvSpPr>
        <p:spPr>
          <a:xfrm>
            <a:off x="4165298" y="6244828"/>
            <a:ext cx="3861405" cy="476250"/>
          </a:xfrm>
          <a:prstGeom prst="rect">
            <a:avLst/>
          </a:prstGeom>
          <a:noFill/>
          <a:ln>
            <a:noFill/>
          </a:ln>
        </p:spPr>
        <p:txBody>
          <a:bodyPr spcFirstLastPara="1" wrap="square" lIns="114925" tIns="57475" rIns="114925" bIns="5747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3"/>
          <p:cNvSpPr txBox="1">
            <a:spLocks noGrp="1"/>
          </p:cNvSpPr>
          <p:nvPr>
            <p:ph type="sldNum" idx="12"/>
          </p:nvPr>
        </p:nvSpPr>
        <p:spPr>
          <a:xfrm>
            <a:off x="8737298" y="6244828"/>
            <a:ext cx="2845405" cy="476250"/>
          </a:xfrm>
          <a:prstGeom prst="rect">
            <a:avLst/>
          </a:prstGeom>
          <a:noFill/>
          <a:ln>
            <a:noFill/>
          </a:ln>
        </p:spPr>
        <p:txBody>
          <a:bodyPr spcFirstLastPara="1" wrap="square" lIns="114925" tIns="57475" rIns="114925" bIns="57475" anchor="t" anchorCtr="0">
            <a:noAutofit/>
          </a:bodyPr>
          <a:lstStyle>
            <a:lvl1pPr marL="0" marR="0" lvl="0" indent="0" algn="r">
              <a:spcBef>
                <a:spcPts val="0"/>
              </a:spcBef>
              <a:spcAft>
                <a:spcPts val="0"/>
              </a:spcAft>
              <a:buNone/>
              <a:defRPr sz="1688" b="0">
                <a:solidFill>
                  <a:schemeClr val="dk1"/>
                </a:solidFill>
                <a:latin typeface="Arial"/>
                <a:ea typeface="Arial"/>
                <a:cs typeface="Arial"/>
                <a:sym typeface="Arial"/>
              </a:defRPr>
            </a:lvl1pPr>
            <a:lvl2pPr marL="0" marR="0" lvl="1" indent="0" algn="r">
              <a:spcBef>
                <a:spcPts val="0"/>
              </a:spcBef>
              <a:spcAft>
                <a:spcPts val="0"/>
              </a:spcAft>
              <a:buNone/>
              <a:defRPr sz="1688" b="0">
                <a:solidFill>
                  <a:schemeClr val="dk1"/>
                </a:solidFill>
                <a:latin typeface="Arial"/>
                <a:ea typeface="Arial"/>
                <a:cs typeface="Arial"/>
                <a:sym typeface="Arial"/>
              </a:defRPr>
            </a:lvl2pPr>
            <a:lvl3pPr marL="0" marR="0" lvl="2" indent="0" algn="r">
              <a:spcBef>
                <a:spcPts val="0"/>
              </a:spcBef>
              <a:spcAft>
                <a:spcPts val="0"/>
              </a:spcAft>
              <a:buNone/>
              <a:defRPr sz="1688" b="0">
                <a:solidFill>
                  <a:schemeClr val="dk1"/>
                </a:solidFill>
                <a:latin typeface="Arial"/>
                <a:ea typeface="Arial"/>
                <a:cs typeface="Arial"/>
                <a:sym typeface="Arial"/>
              </a:defRPr>
            </a:lvl3pPr>
            <a:lvl4pPr marL="0" marR="0" lvl="3" indent="0" algn="r">
              <a:spcBef>
                <a:spcPts val="0"/>
              </a:spcBef>
              <a:spcAft>
                <a:spcPts val="0"/>
              </a:spcAft>
              <a:buNone/>
              <a:defRPr sz="1688" b="0">
                <a:solidFill>
                  <a:schemeClr val="dk1"/>
                </a:solidFill>
                <a:latin typeface="Arial"/>
                <a:ea typeface="Arial"/>
                <a:cs typeface="Arial"/>
                <a:sym typeface="Arial"/>
              </a:defRPr>
            </a:lvl4pPr>
            <a:lvl5pPr marL="0" marR="0" lvl="4" indent="0" algn="r">
              <a:spcBef>
                <a:spcPts val="0"/>
              </a:spcBef>
              <a:spcAft>
                <a:spcPts val="0"/>
              </a:spcAft>
              <a:buNone/>
              <a:defRPr sz="1688" b="0">
                <a:solidFill>
                  <a:schemeClr val="dk1"/>
                </a:solidFill>
                <a:latin typeface="Arial"/>
                <a:ea typeface="Arial"/>
                <a:cs typeface="Arial"/>
                <a:sym typeface="Arial"/>
              </a:defRPr>
            </a:lvl5pPr>
            <a:lvl6pPr marL="0" marR="0" lvl="5" indent="0" algn="r">
              <a:spcBef>
                <a:spcPts val="0"/>
              </a:spcBef>
              <a:spcAft>
                <a:spcPts val="0"/>
              </a:spcAft>
              <a:buNone/>
              <a:defRPr sz="1688" b="0">
                <a:solidFill>
                  <a:schemeClr val="dk1"/>
                </a:solidFill>
                <a:latin typeface="Arial"/>
                <a:ea typeface="Arial"/>
                <a:cs typeface="Arial"/>
                <a:sym typeface="Arial"/>
              </a:defRPr>
            </a:lvl6pPr>
            <a:lvl7pPr marL="0" marR="0" lvl="6" indent="0" algn="r">
              <a:spcBef>
                <a:spcPts val="0"/>
              </a:spcBef>
              <a:spcAft>
                <a:spcPts val="0"/>
              </a:spcAft>
              <a:buNone/>
              <a:defRPr sz="1688" b="0">
                <a:solidFill>
                  <a:schemeClr val="dk1"/>
                </a:solidFill>
                <a:latin typeface="Arial"/>
                <a:ea typeface="Arial"/>
                <a:cs typeface="Arial"/>
                <a:sym typeface="Arial"/>
              </a:defRPr>
            </a:lvl7pPr>
            <a:lvl8pPr marL="0" marR="0" lvl="7" indent="0" algn="r">
              <a:spcBef>
                <a:spcPts val="0"/>
              </a:spcBef>
              <a:spcAft>
                <a:spcPts val="0"/>
              </a:spcAft>
              <a:buNone/>
              <a:defRPr sz="1688" b="0">
                <a:solidFill>
                  <a:schemeClr val="dk1"/>
                </a:solidFill>
                <a:latin typeface="Arial"/>
                <a:ea typeface="Arial"/>
                <a:cs typeface="Arial"/>
                <a:sym typeface="Arial"/>
              </a:defRPr>
            </a:lvl8pPr>
            <a:lvl9pPr marL="0" marR="0" lvl="8" indent="0" algn="r">
              <a:spcBef>
                <a:spcPts val="0"/>
              </a:spcBef>
              <a:spcAft>
                <a:spcPts val="0"/>
              </a:spcAft>
              <a:buNone/>
              <a:defRPr sz="1688" b="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311598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24"/>
          <p:cNvSpPr txBox="1">
            <a:spLocks noGrp="1"/>
          </p:cNvSpPr>
          <p:nvPr>
            <p:ph type="title"/>
          </p:nvPr>
        </p:nvSpPr>
        <p:spPr>
          <a:xfrm>
            <a:off x="2390324" y="4801195"/>
            <a:ext cx="7314595" cy="565547"/>
          </a:xfrm>
          <a:prstGeom prst="rect">
            <a:avLst/>
          </a:prstGeom>
          <a:noFill/>
          <a:ln>
            <a:noFill/>
          </a:ln>
        </p:spPr>
        <p:txBody>
          <a:bodyPr spcFirstLastPara="1" wrap="square" lIns="114925" tIns="57475" rIns="114925" bIns="57475" anchor="b" anchorCtr="0">
            <a:noAutofit/>
          </a:bodyPr>
          <a:lstStyle>
            <a:lvl1pPr lvl="0" algn="l">
              <a:spcBef>
                <a:spcPts val="0"/>
              </a:spcBef>
              <a:spcAft>
                <a:spcPts val="0"/>
              </a:spcAft>
              <a:buSzPts val="1400"/>
              <a:buNone/>
              <a:defRPr sz="1875"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24"/>
          <p:cNvSpPr>
            <a:spLocks noGrp="1"/>
          </p:cNvSpPr>
          <p:nvPr>
            <p:ph type="pic" idx="2"/>
          </p:nvPr>
        </p:nvSpPr>
        <p:spPr>
          <a:xfrm>
            <a:off x="2390324" y="613172"/>
            <a:ext cx="7314595" cy="4115098"/>
          </a:xfrm>
          <a:prstGeom prst="rect">
            <a:avLst/>
          </a:prstGeom>
          <a:noFill/>
          <a:ln>
            <a:noFill/>
          </a:ln>
        </p:spPr>
      </p:sp>
      <p:sp>
        <p:nvSpPr>
          <p:cNvPr id="68" name="Google Shape;68;p24"/>
          <p:cNvSpPr txBox="1">
            <a:spLocks noGrp="1"/>
          </p:cNvSpPr>
          <p:nvPr>
            <p:ph type="body" idx="1"/>
          </p:nvPr>
        </p:nvSpPr>
        <p:spPr>
          <a:xfrm>
            <a:off x="2390324" y="5366743"/>
            <a:ext cx="7314595" cy="805161"/>
          </a:xfrm>
          <a:prstGeom prst="rect">
            <a:avLst/>
          </a:prstGeom>
          <a:noFill/>
          <a:ln>
            <a:noFill/>
          </a:ln>
        </p:spPr>
        <p:txBody>
          <a:bodyPr spcFirstLastPara="1" wrap="square" lIns="114925" tIns="57475" rIns="114925" bIns="57475" anchor="t" anchorCtr="0">
            <a:noAutofit/>
          </a:bodyPr>
          <a:lstStyle>
            <a:lvl1pPr marL="428625" lvl="0" indent="-214313" algn="l">
              <a:spcBef>
                <a:spcPts val="263"/>
              </a:spcBef>
              <a:spcAft>
                <a:spcPts val="0"/>
              </a:spcAft>
              <a:buClr>
                <a:schemeClr val="dk1"/>
              </a:buClr>
              <a:buSzPts val="1400"/>
              <a:buFont typeface="Arial"/>
              <a:buNone/>
              <a:defRPr sz="1313"/>
            </a:lvl1pPr>
            <a:lvl2pPr marL="857250" lvl="1" indent="-214313" algn="l">
              <a:spcBef>
                <a:spcPts val="225"/>
              </a:spcBef>
              <a:spcAft>
                <a:spcPts val="0"/>
              </a:spcAft>
              <a:buClr>
                <a:schemeClr val="dk1"/>
              </a:buClr>
              <a:buSzPts val="1200"/>
              <a:buFont typeface="Arial"/>
              <a:buNone/>
              <a:defRPr sz="1125"/>
            </a:lvl2pPr>
            <a:lvl3pPr marL="1285875" lvl="2" indent="-214313" algn="l">
              <a:spcBef>
                <a:spcPts val="188"/>
              </a:spcBef>
              <a:spcAft>
                <a:spcPts val="0"/>
              </a:spcAft>
              <a:buClr>
                <a:schemeClr val="dk1"/>
              </a:buClr>
              <a:buSzPts val="1000"/>
              <a:buFont typeface="Arial"/>
              <a:buNone/>
              <a:defRPr sz="938"/>
            </a:lvl3pPr>
            <a:lvl4pPr marL="1714500" lvl="3" indent="-214313" algn="l">
              <a:spcBef>
                <a:spcPts val="169"/>
              </a:spcBef>
              <a:spcAft>
                <a:spcPts val="0"/>
              </a:spcAft>
              <a:buClr>
                <a:schemeClr val="dk1"/>
              </a:buClr>
              <a:buSzPts val="900"/>
              <a:buFont typeface="Arial"/>
              <a:buNone/>
              <a:defRPr sz="844"/>
            </a:lvl4pPr>
            <a:lvl5pPr marL="2143125" lvl="4" indent="-214313" algn="l">
              <a:spcBef>
                <a:spcPts val="169"/>
              </a:spcBef>
              <a:spcAft>
                <a:spcPts val="0"/>
              </a:spcAft>
              <a:buClr>
                <a:schemeClr val="dk1"/>
              </a:buClr>
              <a:buSzPts val="900"/>
              <a:buFont typeface="Arial"/>
              <a:buNone/>
              <a:defRPr sz="844"/>
            </a:lvl5pPr>
            <a:lvl6pPr marL="2571750" lvl="5" indent="-214313" algn="l">
              <a:spcBef>
                <a:spcPts val="169"/>
              </a:spcBef>
              <a:spcAft>
                <a:spcPts val="0"/>
              </a:spcAft>
              <a:buClr>
                <a:schemeClr val="dk1"/>
              </a:buClr>
              <a:buSzPts val="900"/>
              <a:buFont typeface="Arial"/>
              <a:buNone/>
              <a:defRPr sz="844"/>
            </a:lvl6pPr>
            <a:lvl7pPr marL="3000375" lvl="6" indent="-214313" algn="l">
              <a:spcBef>
                <a:spcPts val="169"/>
              </a:spcBef>
              <a:spcAft>
                <a:spcPts val="0"/>
              </a:spcAft>
              <a:buClr>
                <a:schemeClr val="dk1"/>
              </a:buClr>
              <a:buSzPts val="900"/>
              <a:buFont typeface="Arial"/>
              <a:buNone/>
              <a:defRPr sz="844"/>
            </a:lvl7pPr>
            <a:lvl8pPr marL="3429000" lvl="7" indent="-214313" algn="l">
              <a:spcBef>
                <a:spcPts val="169"/>
              </a:spcBef>
              <a:spcAft>
                <a:spcPts val="0"/>
              </a:spcAft>
              <a:buClr>
                <a:schemeClr val="dk1"/>
              </a:buClr>
              <a:buSzPts val="900"/>
              <a:buFont typeface="Arial"/>
              <a:buNone/>
              <a:defRPr sz="844"/>
            </a:lvl8pPr>
            <a:lvl9pPr marL="3857625" lvl="8" indent="-214313" algn="l">
              <a:spcBef>
                <a:spcPts val="169"/>
              </a:spcBef>
              <a:spcAft>
                <a:spcPts val="0"/>
              </a:spcAft>
              <a:buClr>
                <a:schemeClr val="dk1"/>
              </a:buClr>
              <a:buSzPts val="900"/>
              <a:buFont typeface="Arial"/>
              <a:buNone/>
              <a:defRPr sz="844"/>
            </a:lvl9pPr>
          </a:lstStyle>
          <a:p>
            <a:endParaRPr/>
          </a:p>
        </p:txBody>
      </p:sp>
      <p:sp>
        <p:nvSpPr>
          <p:cNvPr id="69" name="Google Shape;69;p24"/>
          <p:cNvSpPr txBox="1">
            <a:spLocks noGrp="1"/>
          </p:cNvSpPr>
          <p:nvPr>
            <p:ph type="dt" idx="10"/>
          </p:nvPr>
        </p:nvSpPr>
        <p:spPr>
          <a:xfrm>
            <a:off x="609298" y="6244828"/>
            <a:ext cx="2845405" cy="476250"/>
          </a:xfrm>
          <a:prstGeom prst="rect">
            <a:avLst/>
          </a:prstGeom>
          <a:noFill/>
          <a:ln>
            <a:noFill/>
          </a:ln>
        </p:spPr>
        <p:txBody>
          <a:bodyPr spcFirstLastPara="1" wrap="square" lIns="114925" tIns="57475" rIns="114925" bIns="574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4"/>
          <p:cNvSpPr txBox="1">
            <a:spLocks noGrp="1"/>
          </p:cNvSpPr>
          <p:nvPr>
            <p:ph type="ftr" idx="11"/>
          </p:nvPr>
        </p:nvSpPr>
        <p:spPr>
          <a:xfrm>
            <a:off x="4165298" y="6244828"/>
            <a:ext cx="3861405" cy="476250"/>
          </a:xfrm>
          <a:prstGeom prst="rect">
            <a:avLst/>
          </a:prstGeom>
          <a:noFill/>
          <a:ln>
            <a:noFill/>
          </a:ln>
        </p:spPr>
        <p:txBody>
          <a:bodyPr spcFirstLastPara="1" wrap="square" lIns="114925" tIns="57475" rIns="114925" bIns="5747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4"/>
          <p:cNvSpPr txBox="1">
            <a:spLocks noGrp="1"/>
          </p:cNvSpPr>
          <p:nvPr>
            <p:ph type="sldNum" idx="12"/>
          </p:nvPr>
        </p:nvSpPr>
        <p:spPr>
          <a:xfrm>
            <a:off x="8737298" y="6244828"/>
            <a:ext cx="2845405" cy="476250"/>
          </a:xfrm>
          <a:prstGeom prst="rect">
            <a:avLst/>
          </a:prstGeom>
          <a:noFill/>
          <a:ln>
            <a:noFill/>
          </a:ln>
        </p:spPr>
        <p:txBody>
          <a:bodyPr spcFirstLastPara="1" wrap="square" lIns="114925" tIns="57475" rIns="114925" bIns="57475" anchor="t" anchorCtr="0">
            <a:noAutofit/>
          </a:bodyPr>
          <a:lstStyle>
            <a:lvl1pPr marL="0" marR="0" lvl="0" indent="0" algn="r">
              <a:spcBef>
                <a:spcPts val="0"/>
              </a:spcBef>
              <a:spcAft>
                <a:spcPts val="0"/>
              </a:spcAft>
              <a:buNone/>
              <a:defRPr sz="1688" b="0">
                <a:solidFill>
                  <a:schemeClr val="dk1"/>
                </a:solidFill>
                <a:latin typeface="Arial"/>
                <a:ea typeface="Arial"/>
                <a:cs typeface="Arial"/>
                <a:sym typeface="Arial"/>
              </a:defRPr>
            </a:lvl1pPr>
            <a:lvl2pPr marL="0" marR="0" lvl="1" indent="0" algn="r">
              <a:spcBef>
                <a:spcPts val="0"/>
              </a:spcBef>
              <a:spcAft>
                <a:spcPts val="0"/>
              </a:spcAft>
              <a:buNone/>
              <a:defRPr sz="1688" b="0">
                <a:solidFill>
                  <a:schemeClr val="dk1"/>
                </a:solidFill>
                <a:latin typeface="Arial"/>
                <a:ea typeface="Arial"/>
                <a:cs typeface="Arial"/>
                <a:sym typeface="Arial"/>
              </a:defRPr>
            </a:lvl2pPr>
            <a:lvl3pPr marL="0" marR="0" lvl="2" indent="0" algn="r">
              <a:spcBef>
                <a:spcPts val="0"/>
              </a:spcBef>
              <a:spcAft>
                <a:spcPts val="0"/>
              </a:spcAft>
              <a:buNone/>
              <a:defRPr sz="1688" b="0">
                <a:solidFill>
                  <a:schemeClr val="dk1"/>
                </a:solidFill>
                <a:latin typeface="Arial"/>
                <a:ea typeface="Arial"/>
                <a:cs typeface="Arial"/>
                <a:sym typeface="Arial"/>
              </a:defRPr>
            </a:lvl3pPr>
            <a:lvl4pPr marL="0" marR="0" lvl="3" indent="0" algn="r">
              <a:spcBef>
                <a:spcPts val="0"/>
              </a:spcBef>
              <a:spcAft>
                <a:spcPts val="0"/>
              </a:spcAft>
              <a:buNone/>
              <a:defRPr sz="1688" b="0">
                <a:solidFill>
                  <a:schemeClr val="dk1"/>
                </a:solidFill>
                <a:latin typeface="Arial"/>
                <a:ea typeface="Arial"/>
                <a:cs typeface="Arial"/>
                <a:sym typeface="Arial"/>
              </a:defRPr>
            </a:lvl4pPr>
            <a:lvl5pPr marL="0" marR="0" lvl="4" indent="0" algn="r">
              <a:spcBef>
                <a:spcPts val="0"/>
              </a:spcBef>
              <a:spcAft>
                <a:spcPts val="0"/>
              </a:spcAft>
              <a:buNone/>
              <a:defRPr sz="1688" b="0">
                <a:solidFill>
                  <a:schemeClr val="dk1"/>
                </a:solidFill>
                <a:latin typeface="Arial"/>
                <a:ea typeface="Arial"/>
                <a:cs typeface="Arial"/>
                <a:sym typeface="Arial"/>
              </a:defRPr>
            </a:lvl5pPr>
            <a:lvl6pPr marL="0" marR="0" lvl="5" indent="0" algn="r">
              <a:spcBef>
                <a:spcPts val="0"/>
              </a:spcBef>
              <a:spcAft>
                <a:spcPts val="0"/>
              </a:spcAft>
              <a:buNone/>
              <a:defRPr sz="1688" b="0">
                <a:solidFill>
                  <a:schemeClr val="dk1"/>
                </a:solidFill>
                <a:latin typeface="Arial"/>
                <a:ea typeface="Arial"/>
                <a:cs typeface="Arial"/>
                <a:sym typeface="Arial"/>
              </a:defRPr>
            </a:lvl6pPr>
            <a:lvl7pPr marL="0" marR="0" lvl="6" indent="0" algn="r">
              <a:spcBef>
                <a:spcPts val="0"/>
              </a:spcBef>
              <a:spcAft>
                <a:spcPts val="0"/>
              </a:spcAft>
              <a:buNone/>
              <a:defRPr sz="1688" b="0">
                <a:solidFill>
                  <a:schemeClr val="dk1"/>
                </a:solidFill>
                <a:latin typeface="Arial"/>
                <a:ea typeface="Arial"/>
                <a:cs typeface="Arial"/>
                <a:sym typeface="Arial"/>
              </a:defRPr>
            </a:lvl7pPr>
            <a:lvl8pPr marL="0" marR="0" lvl="7" indent="0" algn="r">
              <a:spcBef>
                <a:spcPts val="0"/>
              </a:spcBef>
              <a:spcAft>
                <a:spcPts val="0"/>
              </a:spcAft>
              <a:buNone/>
              <a:defRPr sz="1688" b="0">
                <a:solidFill>
                  <a:schemeClr val="dk1"/>
                </a:solidFill>
                <a:latin typeface="Arial"/>
                <a:ea typeface="Arial"/>
                <a:cs typeface="Arial"/>
                <a:sym typeface="Arial"/>
              </a:defRPr>
            </a:lvl8pPr>
            <a:lvl9pPr marL="0" marR="0" lvl="8" indent="0" algn="r">
              <a:spcBef>
                <a:spcPts val="0"/>
              </a:spcBef>
              <a:spcAft>
                <a:spcPts val="0"/>
              </a:spcAft>
              <a:buNone/>
              <a:defRPr sz="1688" b="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95961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a:off x="609298" y="275333"/>
            <a:ext cx="10973405" cy="1143000"/>
          </a:xfrm>
          <a:prstGeom prst="rect">
            <a:avLst/>
          </a:prstGeom>
          <a:noFill/>
          <a:ln>
            <a:noFill/>
          </a:ln>
        </p:spPr>
        <p:txBody>
          <a:bodyPr spcFirstLastPara="1" wrap="square" lIns="114925" tIns="57475" rIns="114925" bIns="574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25"/>
          <p:cNvSpPr txBox="1">
            <a:spLocks noGrp="1"/>
          </p:cNvSpPr>
          <p:nvPr>
            <p:ph type="body" idx="1"/>
          </p:nvPr>
        </p:nvSpPr>
        <p:spPr>
          <a:xfrm rot="5400000">
            <a:off x="3833069" y="-1623868"/>
            <a:ext cx="4525863" cy="10973405"/>
          </a:xfrm>
          <a:prstGeom prst="rect">
            <a:avLst/>
          </a:prstGeom>
          <a:noFill/>
          <a:ln>
            <a:noFill/>
          </a:ln>
        </p:spPr>
        <p:txBody>
          <a:bodyPr spcFirstLastPara="1" wrap="square" lIns="114925" tIns="57475" rIns="114925" bIns="57475" anchor="t" anchorCtr="0">
            <a:noAutofit/>
          </a:bodyPr>
          <a:lstStyle>
            <a:lvl1pPr marL="428625" lvl="0" indent="-321469" algn="l">
              <a:spcBef>
                <a:spcPts val="338"/>
              </a:spcBef>
              <a:spcAft>
                <a:spcPts val="0"/>
              </a:spcAft>
              <a:buClr>
                <a:schemeClr val="dk1"/>
              </a:buClr>
              <a:buSzPts val="1800"/>
              <a:buChar char="•"/>
              <a:defRPr/>
            </a:lvl1pPr>
            <a:lvl2pPr marL="857250" lvl="1" indent="-321469" algn="l">
              <a:spcBef>
                <a:spcPts val="338"/>
              </a:spcBef>
              <a:spcAft>
                <a:spcPts val="0"/>
              </a:spcAft>
              <a:buClr>
                <a:schemeClr val="dk1"/>
              </a:buClr>
              <a:buSzPts val="1800"/>
              <a:buChar char="–"/>
              <a:defRPr/>
            </a:lvl2pPr>
            <a:lvl3pPr marL="1285875" lvl="2" indent="-321469" algn="l">
              <a:spcBef>
                <a:spcPts val="338"/>
              </a:spcBef>
              <a:spcAft>
                <a:spcPts val="0"/>
              </a:spcAft>
              <a:buClr>
                <a:schemeClr val="dk1"/>
              </a:buClr>
              <a:buSzPts val="1800"/>
              <a:buChar char="•"/>
              <a:defRPr/>
            </a:lvl3pPr>
            <a:lvl4pPr marL="1714500" lvl="3" indent="-321469" algn="l">
              <a:spcBef>
                <a:spcPts val="338"/>
              </a:spcBef>
              <a:spcAft>
                <a:spcPts val="0"/>
              </a:spcAft>
              <a:buClr>
                <a:schemeClr val="dk1"/>
              </a:buClr>
              <a:buSzPts val="1800"/>
              <a:buChar char="–"/>
              <a:defRPr/>
            </a:lvl4pPr>
            <a:lvl5pPr marL="2143125" lvl="4" indent="-321469" algn="l">
              <a:spcBef>
                <a:spcPts val="338"/>
              </a:spcBef>
              <a:spcAft>
                <a:spcPts val="0"/>
              </a:spcAft>
              <a:buClr>
                <a:schemeClr val="dk1"/>
              </a:buClr>
              <a:buSzPts val="1800"/>
              <a:buChar char="»"/>
              <a:defRPr/>
            </a:lvl5pPr>
            <a:lvl6pPr marL="2571750" lvl="5" indent="-321469" algn="l">
              <a:spcBef>
                <a:spcPts val="338"/>
              </a:spcBef>
              <a:spcAft>
                <a:spcPts val="0"/>
              </a:spcAft>
              <a:buClr>
                <a:schemeClr val="dk1"/>
              </a:buClr>
              <a:buSzPts val="1800"/>
              <a:buChar char="»"/>
              <a:defRPr/>
            </a:lvl6pPr>
            <a:lvl7pPr marL="3000375" lvl="6" indent="-321469" algn="l">
              <a:spcBef>
                <a:spcPts val="338"/>
              </a:spcBef>
              <a:spcAft>
                <a:spcPts val="0"/>
              </a:spcAft>
              <a:buClr>
                <a:schemeClr val="dk1"/>
              </a:buClr>
              <a:buSzPts val="1800"/>
              <a:buChar char="»"/>
              <a:defRPr/>
            </a:lvl7pPr>
            <a:lvl8pPr marL="3429000" lvl="7" indent="-321469" algn="l">
              <a:spcBef>
                <a:spcPts val="338"/>
              </a:spcBef>
              <a:spcAft>
                <a:spcPts val="0"/>
              </a:spcAft>
              <a:buClr>
                <a:schemeClr val="dk1"/>
              </a:buClr>
              <a:buSzPts val="1800"/>
              <a:buChar char="»"/>
              <a:defRPr/>
            </a:lvl8pPr>
            <a:lvl9pPr marL="3857625" lvl="8" indent="-321469" algn="l">
              <a:spcBef>
                <a:spcPts val="338"/>
              </a:spcBef>
              <a:spcAft>
                <a:spcPts val="0"/>
              </a:spcAft>
              <a:buClr>
                <a:schemeClr val="dk1"/>
              </a:buClr>
              <a:buSzPts val="1800"/>
              <a:buChar char="»"/>
              <a:defRPr/>
            </a:lvl9pPr>
          </a:lstStyle>
          <a:p>
            <a:endParaRPr/>
          </a:p>
        </p:txBody>
      </p:sp>
      <p:sp>
        <p:nvSpPr>
          <p:cNvPr id="75" name="Google Shape;75;p25"/>
          <p:cNvSpPr txBox="1">
            <a:spLocks noGrp="1"/>
          </p:cNvSpPr>
          <p:nvPr>
            <p:ph type="dt" idx="10"/>
          </p:nvPr>
        </p:nvSpPr>
        <p:spPr>
          <a:xfrm>
            <a:off x="609298" y="6244828"/>
            <a:ext cx="2845405" cy="476250"/>
          </a:xfrm>
          <a:prstGeom prst="rect">
            <a:avLst/>
          </a:prstGeom>
          <a:noFill/>
          <a:ln>
            <a:noFill/>
          </a:ln>
        </p:spPr>
        <p:txBody>
          <a:bodyPr spcFirstLastPara="1" wrap="square" lIns="114925" tIns="57475" rIns="114925" bIns="574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5"/>
          <p:cNvSpPr txBox="1">
            <a:spLocks noGrp="1"/>
          </p:cNvSpPr>
          <p:nvPr>
            <p:ph type="ftr" idx="11"/>
          </p:nvPr>
        </p:nvSpPr>
        <p:spPr>
          <a:xfrm>
            <a:off x="4165298" y="6244828"/>
            <a:ext cx="3861405" cy="476250"/>
          </a:xfrm>
          <a:prstGeom prst="rect">
            <a:avLst/>
          </a:prstGeom>
          <a:noFill/>
          <a:ln>
            <a:noFill/>
          </a:ln>
        </p:spPr>
        <p:txBody>
          <a:bodyPr spcFirstLastPara="1" wrap="square" lIns="114925" tIns="57475" rIns="114925" bIns="5747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5"/>
          <p:cNvSpPr txBox="1">
            <a:spLocks noGrp="1"/>
          </p:cNvSpPr>
          <p:nvPr>
            <p:ph type="sldNum" idx="12"/>
          </p:nvPr>
        </p:nvSpPr>
        <p:spPr>
          <a:xfrm>
            <a:off x="8737298" y="6244828"/>
            <a:ext cx="2845405" cy="476250"/>
          </a:xfrm>
          <a:prstGeom prst="rect">
            <a:avLst/>
          </a:prstGeom>
          <a:noFill/>
          <a:ln>
            <a:noFill/>
          </a:ln>
        </p:spPr>
        <p:txBody>
          <a:bodyPr spcFirstLastPara="1" wrap="square" lIns="114925" tIns="57475" rIns="114925" bIns="57475" anchor="t" anchorCtr="0">
            <a:noAutofit/>
          </a:bodyPr>
          <a:lstStyle>
            <a:lvl1pPr marL="0" marR="0" lvl="0" indent="0" algn="r">
              <a:spcBef>
                <a:spcPts val="0"/>
              </a:spcBef>
              <a:spcAft>
                <a:spcPts val="0"/>
              </a:spcAft>
              <a:buNone/>
              <a:defRPr sz="1688" b="0">
                <a:solidFill>
                  <a:schemeClr val="dk1"/>
                </a:solidFill>
                <a:latin typeface="Arial"/>
                <a:ea typeface="Arial"/>
                <a:cs typeface="Arial"/>
                <a:sym typeface="Arial"/>
              </a:defRPr>
            </a:lvl1pPr>
            <a:lvl2pPr marL="0" marR="0" lvl="1" indent="0" algn="r">
              <a:spcBef>
                <a:spcPts val="0"/>
              </a:spcBef>
              <a:spcAft>
                <a:spcPts val="0"/>
              </a:spcAft>
              <a:buNone/>
              <a:defRPr sz="1688" b="0">
                <a:solidFill>
                  <a:schemeClr val="dk1"/>
                </a:solidFill>
                <a:latin typeface="Arial"/>
                <a:ea typeface="Arial"/>
                <a:cs typeface="Arial"/>
                <a:sym typeface="Arial"/>
              </a:defRPr>
            </a:lvl2pPr>
            <a:lvl3pPr marL="0" marR="0" lvl="2" indent="0" algn="r">
              <a:spcBef>
                <a:spcPts val="0"/>
              </a:spcBef>
              <a:spcAft>
                <a:spcPts val="0"/>
              </a:spcAft>
              <a:buNone/>
              <a:defRPr sz="1688" b="0">
                <a:solidFill>
                  <a:schemeClr val="dk1"/>
                </a:solidFill>
                <a:latin typeface="Arial"/>
                <a:ea typeface="Arial"/>
                <a:cs typeface="Arial"/>
                <a:sym typeface="Arial"/>
              </a:defRPr>
            </a:lvl3pPr>
            <a:lvl4pPr marL="0" marR="0" lvl="3" indent="0" algn="r">
              <a:spcBef>
                <a:spcPts val="0"/>
              </a:spcBef>
              <a:spcAft>
                <a:spcPts val="0"/>
              </a:spcAft>
              <a:buNone/>
              <a:defRPr sz="1688" b="0">
                <a:solidFill>
                  <a:schemeClr val="dk1"/>
                </a:solidFill>
                <a:latin typeface="Arial"/>
                <a:ea typeface="Arial"/>
                <a:cs typeface="Arial"/>
                <a:sym typeface="Arial"/>
              </a:defRPr>
            </a:lvl4pPr>
            <a:lvl5pPr marL="0" marR="0" lvl="4" indent="0" algn="r">
              <a:spcBef>
                <a:spcPts val="0"/>
              </a:spcBef>
              <a:spcAft>
                <a:spcPts val="0"/>
              </a:spcAft>
              <a:buNone/>
              <a:defRPr sz="1688" b="0">
                <a:solidFill>
                  <a:schemeClr val="dk1"/>
                </a:solidFill>
                <a:latin typeface="Arial"/>
                <a:ea typeface="Arial"/>
                <a:cs typeface="Arial"/>
                <a:sym typeface="Arial"/>
              </a:defRPr>
            </a:lvl5pPr>
            <a:lvl6pPr marL="0" marR="0" lvl="5" indent="0" algn="r">
              <a:spcBef>
                <a:spcPts val="0"/>
              </a:spcBef>
              <a:spcAft>
                <a:spcPts val="0"/>
              </a:spcAft>
              <a:buNone/>
              <a:defRPr sz="1688" b="0">
                <a:solidFill>
                  <a:schemeClr val="dk1"/>
                </a:solidFill>
                <a:latin typeface="Arial"/>
                <a:ea typeface="Arial"/>
                <a:cs typeface="Arial"/>
                <a:sym typeface="Arial"/>
              </a:defRPr>
            </a:lvl6pPr>
            <a:lvl7pPr marL="0" marR="0" lvl="6" indent="0" algn="r">
              <a:spcBef>
                <a:spcPts val="0"/>
              </a:spcBef>
              <a:spcAft>
                <a:spcPts val="0"/>
              </a:spcAft>
              <a:buNone/>
              <a:defRPr sz="1688" b="0">
                <a:solidFill>
                  <a:schemeClr val="dk1"/>
                </a:solidFill>
                <a:latin typeface="Arial"/>
                <a:ea typeface="Arial"/>
                <a:cs typeface="Arial"/>
                <a:sym typeface="Arial"/>
              </a:defRPr>
            </a:lvl7pPr>
            <a:lvl8pPr marL="0" marR="0" lvl="7" indent="0" algn="r">
              <a:spcBef>
                <a:spcPts val="0"/>
              </a:spcBef>
              <a:spcAft>
                <a:spcPts val="0"/>
              </a:spcAft>
              <a:buNone/>
              <a:defRPr sz="1688" b="0">
                <a:solidFill>
                  <a:schemeClr val="dk1"/>
                </a:solidFill>
                <a:latin typeface="Arial"/>
                <a:ea typeface="Arial"/>
                <a:cs typeface="Arial"/>
                <a:sym typeface="Arial"/>
              </a:defRPr>
            </a:lvl8pPr>
            <a:lvl9pPr marL="0" marR="0" lvl="8" indent="0" algn="r">
              <a:spcBef>
                <a:spcPts val="0"/>
              </a:spcBef>
              <a:spcAft>
                <a:spcPts val="0"/>
              </a:spcAft>
              <a:buNone/>
              <a:defRPr sz="1688" b="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971925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26"/>
          <p:cNvSpPr txBox="1">
            <a:spLocks noGrp="1"/>
          </p:cNvSpPr>
          <p:nvPr>
            <p:ph type="title"/>
          </p:nvPr>
        </p:nvSpPr>
        <p:spPr>
          <a:xfrm rot="5400000">
            <a:off x="7286191" y="1829253"/>
            <a:ext cx="5850433" cy="2742595"/>
          </a:xfrm>
          <a:prstGeom prst="rect">
            <a:avLst/>
          </a:prstGeom>
          <a:noFill/>
          <a:ln>
            <a:noFill/>
          </a:ln>
        </p:spPr>
        <p:txBody>
          <a:bodyPr spcFirstLastPara="1" wrap="square" lIns="114925" tIns="57475" rIns="114925" bIns="574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26"/>
          <p:cNvSpPr txBox="1">
            <a:spLocks noGrp="1"/>
          </p:cNvSpPr>
          <p:nvPr>
            <p:ph type="body" idx="1"/>
          </p:nvPr>
        </p:nvSpPr>
        <p:spPr>
          <a:xfrm rot="5400000">
            <a:off x="1726915" y="-842284"/>
            <a:ext cx="5850433" cy="8085667"/>
          </a:xfrm>
          <a:prstGeom prst="rect">
            <a:avLst/>
          </a:prstGeom>
          <a:noFill/>
          <a:ln>
            <a:noFill/>
          </a:ln>
        </p:spPr>
        <p:txBody>
          <a:bodyPr spcFirstLastPara="1" wrap="square" lIns="114925" tIns="57475" rIns="114925" bIns="57475" anchor="t" anchorCtr="0">
            <a:noAutofit/>
          </a:bodyPr>
          <a:lstStyle>
            <a:lvl1pPr marL="428625" lvl="0" indent="-321469" algn="l">
              <a:spcBef>
                <a:spcPts val="338"/>
              </a:spcBef>
              <a:spcAft>
                <a:spcPts val="0"/>
              </a:spcAft>
              <a:buClr>
                <a:schemeClr val="dk1"/>
              </a:buClr>
              <a:buSzPts val="1800"/>
              <a:buChar char="•"/>
              <a:defRPr/>
            </a:lvl1pPr>
            <a:lvl2pPr marL="857250" lvl="1" indent="-321469" algn="l">
              <a:spcBef>
                <a:spcPts val="338"/>
              </a:spcBef>
              <a:spcAft>
                <a:spcPts val="0"/>
              </a:spcAft>
              <a:buClr>
                <a:schemeClr val="dk1"/>
              </a:buClr>
              <a:buSzPts val="1800"/>
              <a:buChar char="–"/>
              <a:defRPr/>
            </a:lvl2pPr>
            <a:lvl3pPr marL="1285875" lvl="2" indent="-321469" algn="l">
              <a:spcBef>
                <a:spcPts val="338"/>
              </a:spcBef>
              <a:spcAft>
                <a:spcPts val="0"/>
              </a:spcAft>
              <a:buClr>
                <a:schemeClr val="dk1"/>
              </a:buClr>
              <a:buSzPts val="1800"/>
              <a:buChar char="•"/>
              <a:defRPr/>
            </a:lvl3pPr>
            <a:lvl4pPr marL="1714500" lvl="3" indent="-321469" algn="l">
              <a:spcBef>
                <a:spcPts val="338"/>
              </a:spcBef>
              <a:spcAft>
                <a:spcPts val="0"/>
              </a:spcAft>
              <a:buClr>
                <a:schemeClr val="dk1"/>
              </a:buClr>
              <a:buSzPts val="1800"/>
              <a:buChar char="–"/>
              <a:defRPr/>
            </a:lvl4pPr>
            <a:lvl5pPr marL="2143125" lvl="4" indent="-321469" algn="l">
              <a:spcBef>
                <a:spcPts val="338"/>
              </a:spcBef>
              <a:spcAft>
                <a:spcPts val="0"/>
              </a:spcAft>
              <a:buClr>
                <a:schemeClr val="dk1"/>
              </a:buClr>
              <a:buSzPts val="1800"/>
              <a:buChar char="»"/>
              <a:defRPr/>
            </a:lvl5pPr>
            <a:lvl6pPr marL="2571750" lvl="5" indent="-321469" algn="l">
              <a:spcBef>
                <a:spcPts val="338"/>
              </a:spcBef>
              <a:spcAft>
                <a:spcPts val="0"/>
              </a:spcAft>
              <a:buClr>
                <a:schemeClr val="dk1"/>
              </a:buClr>
              <a:buSzPts val="1800"/>
              <a:buChar char="»"/>
              <a:defRPr/>
            </a:lvl6pPr>
            <a:lvl7pPr marL="3000375" lvl="6" indent="-321469" algn="l">
              <a:spcBef>
                <a:spcPts val="338"/>
              </a:spcBef>
              <a:spcAft>
                <a:spcPts val="0"/>
              </a:spcAft>
              <a:buClr>
                <a:schemeClr val="dk1"/>
              </a:buClr>
              <a:buSzPts val="1800"/>
              <a:buChar char="»"/>
              <a:defRPr/>
            </a:lvl7pPr>
            <a:lvl8pPr marL="3429000" lvl="7" indent="-321469" algn="l">
              <a:spcBef>
                <a:spcPts val="338"/>
              </a:spcBef>
              <a:spcAft>
                <a:spcPts val="0"/>
              </a:spcAft>
              <a:buClr>
                <a:schemeClr val="dk1"/>
              </a:buClr>
              <a:buSzPts val="1800"/>
              <a:buChar char="»"/>
              <a:defRPr/>
            </a:lvl8pPr>
            <a:lvl9pPr marL="3857625" lvl="8" indent="-321469" algn="l">
              <a:spcBef>
                <a:spcPts val="338"/>
              </a:spcBef>
              <a:spcAft>
                <a:spcPts val="0"/>
              </a:spcAft>
              <a:buClr>
                <a:schemeClr val="dk1"/>
              </a:buClr>
              <a:buSzPts val="1800"/>
              <a:buChar char="»"/>
              <a:defRPr/>
            </a:lvl9pPr>
          </a:lstStyle>
          <a:p>
            <a:endParaRPr/>
          </a:p>
        </p:txBody>
      </p:sp>
      <p:sp>
        <p:nvSpPr>
          <p:cNvPr id="81" name="Google Shape;81;p26"/>
          <p:cNvSpPr txBox="1">
            <a:spLocks noGrp="1"/>
          </p:cNvSpPr>
          <p:nvPr>
            <p:ph type="dt" idx="10"/>
          </p:nvPr>
        </p:nvSpPr>
        <p:spPr>
          <a:xfrm>
            <a:off x="609298" y="6244828"/>
            <a:ext cx="2845405" cy="476250"/>
          </a:xfrm>
          <a:prstGeom prst="rect">
            <a:avLst/>
          </a:prstGeom>
          <a:noFill/>
          <a:ln>
            <a:noFill/>
          </a:ln>
        </p:spPr>
        <p:txBody>
          <a:bodyPr spcFirstLastPara="1" wrap="square" lIns="114925" tIns="57475" rIns="114925" bIns="574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6"/>
          <p:cNvSpPr txBox="1">
            <a:spLocks noGrp="1"/>
          </p:cNvSpPr>
          <p:nvPr>
            <p:ph type="ftr" idx="11"/>
          </p:nvPr>
        </p:nvSpPr>
        <p:spPr>
          <a:xfrm>
            <a:off x="4165298" y="6244828"/>
            <a:ext cx="3861405" cy="476250"/>
          </a:xfrm>
          <a:prstGeom prst="rect">
            <a:avLst/>
          </a:prstGeom>
          <a:noFill/>
          <a:ln>
            <a:noFill/>
          </a:ln>
        </p:spPr>
        <p:txBody>
          <a:bodyPr spcFirstLastPara="1" wrap="square" lIns="114925" tIns="57475" rIns="114925" bIns="5747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6"/>
          <p:cNvSpPr txBox="1">
            <a:spLocks noGrp="1"/>
          </p:cNvSpPr>
          <p:nvPr>
            <p:ph type="sldNum" idx="12"/>
          </p:nvPr>
        </p:nvSpPr>
        <p:spPr>
          <a:xfrm>
            <a:off x="8737298" y="6244828"/>
            <a:ext cx="2845405" cy="476250"/>
          </a:xfrm>
          <a:prstGeom prst="rect">
            <a:avLst/>
          </a:prstGeom>
          <a:noFill/>
          <a:ln>
            <a:noFill/>
          </a:ln>
        </p:spPr>
        <p:txBody>
          <a:bodyPr spcFirstLastPara="1" wrap="square" lIns="114925" tIns="57475" rIns="114925" bIns="57475" anchor="t" anchorCtr="0">
            <a:noAutofit/>
          </a:bodyPr>
          <a:lstStyle>
            <a:lvl1pPr marL="0" marR="0" lvl="0" indent="0" algn="r">
              <a:spcBef>
                <a:spcPts val="0"/>
              </a:spcBef>
              <a:spcAft>
                <a:spcPts val="0"/>
              </a:spcAft>
              <a:buNone/>
              <a:defRPr sz="1688" b="0">
                <a:solidFill>
                  <a:schemeClr val="dk1"/>
                </a:solidFill>
                <a:latin typeface="Arial"/>
                <a:ea typeface="Arial"/>
                <a:cs typeface="Arial"/>
                <a:sym typeface="Arial"/>
              </a:defRPr>
            </a:lvl1pPr>
            <a:lvl2pPr marL="0" marR="0" lvl="1" indent="0" algn="r">
              <a:spcBef>
                <a:spcPts val="0"/>
              </a:spcBef>
              <a:spcAft>
                <a:spcPts val="0"/>
              </a:spcAft>
              <a:buNone/>
              <a:defRPr sz="1688" b="0">
                <a:solidFill>
                  <a:schemeClr val="dk1"/>
                </a:solidFill>
                <a:latin typeface="Arial"/>
                <a:ea typeface="Arial"/>
                <a:cs typeface="Arial"/>
                <a:sym typeface="Arial"/>
              </a:defRPr>
            </a:lvl2pPr>
            <a:lvl3pPr marL="0" marR="0" lvl="2" indent="0" algn="r">
              <a:spcBef>
                <a:spcPts val="0"/>
              </a:spcBef>
              <a:spcAft>
                <a:spcPts val="0"/>
              </a:spcAft>
              <a:buNone/>
              <a:defRPr sz="1688" b="0">
                <a:solidFill>
                  <a:schemeClr val="dk1"/>
                </a:solidFill>
                <a:latin typeface="Arial"/>
                <a:ea typeface="Arial"/>
                <a:cs typeface="Arial"/>
                <a:sym typeface="Arial"/>
              </a:defRPr>
            </a:lvl3pPr>
            <a:lvl4pPr marL="0" marR="0" lvl="3" indent="0" algn="r">
              <a:spcBef>
                <a:spcPts val="0"/>
              </a:spcBef>
              <a:spcAft>
                <a:spcPts val="0"/>
              </a:spcAft>
              <a:buNone/>
              <a:defRPr sz="1688" b="0">
                <a:solidFill>
                  <a:schemeClr val="dk1"/>
                </a:solidFill>
                <a:latin typeface="Arial"/>
                <a:ea typeface="Arial"/>
                <a:cs typeface="Arial"/>
                <a:sym typeface="Arial"/>
              </a:defRPr>
            </a:lvl4pPr>
            <a:lvl5pPr marL="0" marR="0" lvl="4" indent="0" algn="r">
              <a:spcBef>
                <a:spcPts val="0"/>
              </a:spcBef>
              <a:spcAft>
                <a:spcPts val="0"/>
              </a:spcAft>
              <a:buNone/>
              <a:defRPr sz="1688" b="0">
                <a:solidFill>
                  <a:schemeClr val="dk1"/>
                </a:solidFill>
                <a:latin typeface="Arial"/>
                <a:ea typeface="Arial"/>
                <a:cs typeface="Arial"/>
                <a:sym typeface="Arial"/>
              </a:defRPr>
            </a:lvl5pPr>
            <a:lvl6pPr marL="0" marR="0" lvl="5" indent="0" algn="r">
              <a:spcBef>
                <a:spcPts val="0"/>
              </a:spcBef>
              <a:spcAft>
                <a:spcPts val="0"/>
              </a:spcAft>
              <a:buNone/>
              <a:defRPr sz="1688" b="0">
                <a:solidFill>
                  <a:schemeClr val="dk1"/>
                </a:solidFill>
                <a:latin typeface="Arial"/>
                <a:ea typeface="Arial"/>
                <a:cs typeface="Arial"/>
                <a:sym typeface="Arial"/>
              </a:defRPr>
            </a:lvl6pPr>
            <a:lvl7pPr marL="0" marR="0" lvl="6" indent="0" algn="r">
              <a:spcBef>
                <a:spcPts val="0"/>
              </a:spcBef>
              <a:spcAft>
                <a:spcPts val="0"/>
              </a:spcAft>
              <a:buNone/>
              <a:defRPr sz="1688" b="0">
                <a:solidFill>
                  <a:schemeClr val="dk1"/>
                </a:solidFill>
                <a:latin typeface="Arial"/>
                <a:ea typeface="Arial"/>
                <a:cs typeface="Arial"/>
                <a:sym typeface="Arial"/>
              </a:defRPr>
            </a:lvl7pPr>
            <a:lvl8pPr marL="0" marR="0" lvl="7" indent="0" algn="r">
              <a:spcBef>
                <a:spcPts val="0"/>
              </a:spcBef>
              <a:spcAft>
                <a:spcPts val="0"/>
              </a:spcAft>
              <a:buNone/>
              <a:defRPr sz="1688" b="0">
                <a:solidFill>
                  <a:schemeClr val="dk1"/>
                </a:solidFill>
                <a:latin typeface="Arial"/>
                <a:ea typeface="Arial"/>
                <a:cs typeface="Arial"/>
                <a:sym typeface="Arial"/>
              </a:defRPr>
            </a:lvl8pPr>
            <a:lvl9pPr marL="0" marR="0" lvl="8" indent="0" algn="r">
              <a:spcBef>
                <a:spcPts val="0"/>
              </a:spcBef>
              <a:spcAft>
                <a:spcPts val="0"/>
              </a:spcAft>
              <a:buNone/>
              <a:defRPr sz="1688" b="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993169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14"/>
          <p:cNvSpPr txBox="1">
            <a:spLocks noGrp="1"/>
          </p:cNvSpPr>
          <p:nvPr>
            <p:ph type="dt" idx="10"/>
          </p:nvPr>
        </p:nvSpPr>
        <p:spPr>
          <a:xfrm>
            <a:off x="609298" y="6244828"/>
            <a:ext cx="2845405" cy="476250"/>
          </a:xfrm>
          <a:prstGeom prst="rect">
            <a:avLst/>
          </a:prstGeom>
          <a:noFill/>
          <a:ln>
            <a:noFill/>
          </a:ln>
        </p:spPr>
        <p:txBody>
          <a:bodyPr spcFirstLastPara="1" wrap="square" lIns="114925" tIns="57475" rIns="114925" bIns="574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4"/>
          <p:cNvSpPr txBox="1">
            <a:spLocks noGrp="1"/>
          </p:cNvSpPr>
          <p:nvPr>
            <p:ph type="ftr" idx="11"/>
          </p:nvPr>
        </p:nvSpPr>
        <p:spPr>
          <a:xfrm>
            <a:off x="4165298" y="6244828"/>
            <a:ext cx="3861405" cy="476250"/>
          </a:xfrm>
          <a:prstGeom prst="rect">
            <a:avLst/>
          </a:prstGeom>
          <a:noFill/>
          <a:ln>
            <a:noFill/>
          </a:ln>
        </p:spPr>
        <p:txBody>
          <a:bodyPr spcFirstLastPara="1" wrap="square" lIns="114925" tIns="57475" rIns="114925" bIns="5747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4"/>
          <p:cNvSpPr txBox="1">
            <a:spLocks noGrp="1"/>
          </p:cNvSpPr>
          <p:nvPr>
            <p:ph type="sldNum" idx="12"/>
          </p:nvPr>
        </p:nvSpPr>
        <p:spPr>
          <a:xfrm>
            <a:off x="8737298" y="6244828"/>
            <a:ext cx="2845405" cy="476250"/>
          </a:xfrm>
          <a:prstGeom prst="rect">
            <a:avLst/>
          </a:prstGeom>
          <a:noFill/>
          <a:ln>
            <a:noFill/>
          </a:ln>
        </p:spPr>
        <p:txBody>
          <a:bodyPr spcFirstLastPara="1" wrap="square" lIns="114925" tIns="57475" rIns="114925" bIns="57475" anchor="t" anchorCtr="0">
            <a:noAutofit/>
          </a:bodyPr>
          <a:lstStyle>
            <a:lvl1pPr marL="0" marR="0" lvl="0" indent="0" algn="r">
              <a:spcBef>
                <a:spcPts val="0"/>
              </a:spcBef>
              <a:spcAft>
                <a:spcPts val="0"/>
              </a:spcAft>
              <a:buNone/>
              <a:defRPr sz="1688"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688"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688"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688"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688"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688"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688"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688"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688"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162969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4"/>
        <p:cNvGrpSpPr/>
        <p:nvPr/>
      </p:nvGrpSpPr>
      <p:grpSpPr>
        <a:xfrm>
          <a:off x="0" y="0"/>
          <a:ext cx="0" cy="0"/>
          <a:chOff x="0" y="0"/>
          <a:chExt cx="0" cy="0"/>
        </a:xfrm>
      </p:grpSpPr>
      <p:sp>
        <p:nvSpPr>
          <p:cNvPr id="95" name="Google Shape;95;p37"/>
          <p:cNvSpPr txBox="1">
            <a:spLocks noGrp="1"/>
          </p:cNvSpPr>
          <p:nvPr>
            <p:ph type="ctrTitle"/>
          </p:nvPr>
        </p:nvSpPr>
        <p:spPr>
          <a:xfrm>
            <a:off x="914704" y="2129731"/>
            <a:ext cx="10362595" cy="1470422"/>
          </a:xfrm>
          <a:prstGeom prst="rect">
            <a:avLst/>
          </a:prstGeom>
          <a:noFill/>
          <a:ln>
            <a:noFill/>
          </a:ln>
        </p:spPr>
        <p:txBody>
          <a:bodyPr spcFirstLastPara="1" wrap="square" lIns="114925" tIns="57475" rIns="114925" bIns="574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6" name="Google Shape;96;p37"/>
          <p:cNvSpPr txBox="1">
            <a:spLocks noGrp="1"/>
          </p:cNvSpPr>
          <p:nvPr>
            <p:ph type="subTitle" idx="1"/>
          </p:nvPr>
        </p:nvSpPr>
        <p:spPr>
          <a:xfrm>
            <a:off x="1829405" y="3885904"/>
            <a:ext cx="8533190" cy="1753195"/>
          </a:xfrm>
          <a:prstGeom prst="rect">
            <a:avLst/>
          </a:prstGeom>
          <a:noFill/>
          <a:ln>
            <a:noFill/>
          </a:ln>
        </p:spPr>
        <p:txBody>
          <a:bodyPr spcFirstLastPara="1" wrap="square" lIns="114925" tIns="57475" rIns="114925" bIns="57475" anchor="t" anchorCtr="0">
            <a:noAutofit/>
          </a:bodyPr>
          <a:lstStyle>
            <a:lvl1pPr lvl="0" algn="ctr">
              <a:spcBef>
                <a:spcPts val="750"/>
              </a:spcBef>
              <a:spcAft>
                <a:spcPts val="0"/>
              </a:spcAft>
              <a:buClr>
                <a:schemeClr val="dk1"/>
              </a:buClr>
              <a:buSzPts val="4000"/>
              <a:buFont typeface="Arial"/>
              <a:buNone/>
              <a:defRPr/>
            </a:lvl1pPr>
            <a:lvl2pPr lvl="1" algn="ctr">
              <a:spcBef>
                <a:spcPts val="656"/>
              </a:spcBef>
              <a:spcAft>
                <a:spcPts val="0"/>
              </a:spcAft>
              <a:buClr>
                <a:schemeClr val="dk1"/>
              </a:buClr>
              <a:buSzPts val="3500"/>
              <a:buFont typeface="Arial"/>
              <a:buNone/>
              <a:defRPr/>
            </a:lvl2pPr>
            <a:lvl3pPr lvl="2" algn="ctr">
              <a:spcBef>
                <a:spcPts val="563"/>
              </a:spcBef>
              <a:spcAft>
                <a:spcPts val="0"/>
              </a:spcAft>
              <a:buClr>
                <a:schemeClr val="dk1"/>
              </a:buClr>
              <a:buSzPts val="3000"/>
              <a:buFont typeface="Arial"/>
              <a:buNone/>
              <a:defRPr/>
            </a:lvl3pPr>
            <a:lvl4pPr lvl="3" algn="ctr">
              <a:spcBef>
                <a:spcPts val="469"/>
              </a:spcBef>
              <a:spcAft>
                <a:spcPts val="0"/>
              </a:spcAft>
              <a:buClr>
                <a:schemeClr val="dk1"/>
              </a:buClr>
              <a:buSzPts val="2500"/>
              <a:buFont typeface="Arial"/>
              <a:buNone/>
              <a:defRPr/>
            </a:lvl4pPr>
            <a:lvl5pPr lvl="4" algn="ctr">
              <a:spcBef>
                <a:spcPts val="469"/>
              </a:spcBef>
              <a:spcAft>
                <a:spcPts val="0"/>
              </a:spcAft>
              <a:buClr>
                <a:schemeClr val="dk1"/>
              </a:buClr>
              <a:buSzPts val="2500"/>
              <a:buFont typeface="Arial"/>
              <a:buNone/>
              <a:defRPr/>
            </a:lvl5pPr>
            <a:lvl6pPr lvl="5" algn="ctr">
              <a:spcBef>
                <a:spcPts val="469"/>
              </a:spcBef>
              <a:spcAft>
                <a:spcPts val="0"/>
              </a:spcAft>
              <a:buClr>
                <a:schemeClr val="dk1"/>
              </a:buClr>
              <a:buSzPts val="2500"/>
              <a:buFont typeface="Arial"/>
              <a:buNone/>
              <a:defRPr/>
            </a:lvl6pPr>
            <a:lvl7pPr lvl="6" algn="ctr">
              <a:spcBef>
                <a:spcPts val="469"/>
              </a:spcBef>
              <a:spcAft>
                <a:spcPts val="0"/>
              </a:spcAft>
              <a:buClr>
                <a:schemeClr val="dk1"/>
              </a:buClr>
              <a:buSzPts val="2500"/>
              <a:buFont typeface="Arial"/>
              <a:buNone/>
              <a:defRPr/>
            </a:lvl7pPr>
            <a:lvl8pPr lvl="7" algn="ctr">
              <a:spcBef>
                <a:spcPts val="469"/>
              </a:spcBef>
              <a:spcAft>
                <a:spcPts val="0"/>
              </a:spcAft>
              <a:buClr>
                <a:schemeClr val="dk1"/>
              </a:buClr>
              <a:buSzPts val="2500"/>
              <a:buFont typeface="Arial"/>
              <a:buNone/>
              <a:defRPr/>
            </a:lvl8pPr>
            <a:lvl9pPr lvl="8" algn="ctr">
              <a:spcBef>
                <a:spcPts val="469"/>
              </a:spcBef>
              <a:spcAft>
                <a:spcPts val="0"/>
              </a:spcAft>
              <a:buClr>
                <a:schemeClr val="dk1"/>
              </a:buClr>
              <a:buSzPts val="2500"/>
              <a:buFont typeface="Arial"/>
              <a:buNone/>
              <a:defRPr/>
            </a:lvl9pPr>
          </a:lstStyle>
          <a:p>
            <a:endParaRPr/>
          </a:p>
        </p:txBody>
      </p:sp>
      <p:sp>
        <p:nvSpPr>
          <p:cNvPr id="97" name="Google Shape;97;p37"/>
          <p:cNvSpPr txBox="1">
            <a:spLocks noGrp="1"/>
          </p:cNvSpPr>
          <p:nvPr>
            <p:ph type="dt" idx="10"/>
          </p:nvPr>
        </p:nvSpPr>
        <p:spPr>
          <a:xfrm>
            <a:off x="609298" y="6244828"/>
            <a:ext cx="2845405" cy="476250"/>
          </a:xfrm>
          <a:prstGeom prst="rect">
            <a:avLst/>
          </a:prstGeom>
          <a:noFill/>
          <a:ln>
            <a:noFill/>
          </a:ln>
        </p:spPr>
        <p:txBody>
          <a:bodyPr spcFirstLastPara="1" wrap="square" lIns="114925" tIns="57475" rIns="114925" bIns="574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7"/>
          <p:cNvSpPr txBox="1">
            <a:spLocks noGrp="1"/>
          </p:cNvSpPr>
          <p:nvPr>
            <p:ph type="ftr" idx="11"/>
          </p:nvPr>
        </p:nvSpPr>
        <p:spPr>
          <a:xfrm>
            <a:off x="4165298" y="6244828"/>
            <a:ext cx="3861405" cy="476250"/>
          </a:xfrm>
          <a:prstGeom prst="rect">
            <a:avLst/>
          </a:prstGeom>
          <a:noFill/>
          <a:ln>
            <a:noFill/>
          </a:ln>
        </p:spPr>
        <p:txBody>
          <a:bodyPr spcFirstLastPara="1" wrap="square" lIns="114925" tIns="57475" rIns="114925" bIns="5747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7"/>
          <p:cNvSpPr txBox="1">
            <a:spLocks noGrp="1"/>
          </p:cNvSpPr>
          <p:nvPr>
            <p:ph type="sldNum" idx="12"/>
          </p:nvPr>
        </p:nvSpPr>
        <p:spPr>
          <a:xfrm>
            <a:off x="8737298" y="6244828"/>
            <a:ext cx="2845405" cy="476250"/>
          </a:xfrm>
          <a:prstGeom prst="rect">
            <a:avLst/>
          </a:prstGeom>
          <a:noFill/>
          <a:ln>
            <a:noFill/>
          </a:ln>
        </p:spPr>
        <p:txBody>
          <a:bodyPr spcFirstLastPara="1" wrap="square" lIns="114925" tIns="57475" rIns="114925" bIns="57475" anchor="t" anchorCtr="0">
            <a:noAutofit/>
          </a:bodyPr>
          <a:lstStyle>
            <a:lvl1pPr marL="0" marR="0" lvl="0" indent="0" algn="r">
              <a:spcBef>
                <a:spcPts val="0"/>
              </a:spcBef>
              <a:spcAft>
                <a:spcPts val="0"/>
              </a:spcAft>
              <a:buNone/>
              <a:defRPr sz="1688" b="0">
                <a:solidFill>
                  <a:schemeClr val="dk1"/>
                </a:solidFill>
                <a:latin typeface="Arial"/>
                <a:ea typeface="Arial"/>
                <a:cs typeface="Arial"/>
                <a:sym typeface="Arial"/>
              </a:defRPr>
            </a:lvl1pPr>
            <a:lvl2pPr marL="0" marR="0" lvl="1" indent="0" algn="r">
              <a:spcBef>
                <a:spcPts val="0"/>
              </a:spcBef>
              <a:spcAft>
                <a:spcPts val="0"/>
              </a:spcAft>
              <a:buNone/>
              <a:defRPr sz="1688" b="0">
                <a:solidFill>
                  <a:schemeClr val="dk1"/>
                </a:solidFill>
                <a:latin typeface="Arial"/>
                <a:ea typeface="Arial"/>
                <a:cs typeface="Arial"/>
                <a:sym typeface="Arial"/>
              </a:defRPr>
            </a:lvl2pPr>
            <a:lvl3pPr marL="0" marR="0" lvl="2" indent="0" algn="r">
              <a:spcBef>
                <a:spcPts val="0"/>
              </a:spcBef>
              <a:spcAft>
                <a:spcPts val="0"/>
              </a:spcAft>
              <a:buNone/>
              <a:defRPr sz="1688" b="0">
                <a:solidFill>
                  <a:schemeClr val="dk1"/>
                </a:solidFill>
                <a:latin typeface="Arial"/>
                <a:ea typeface="Arial"/>
                <a:cs typeface="Arial"/>
                <a:sym typeface="Arial"/>
              </a:defRPr>
            </a:lvl3pPr>
            <a:lvl4pPr marL="0" marR="0" lvl="3" indent="0" algn="r">
              <a:spcBef>
                <a:spcPts val="0"/>
              </a:spcBef>
              <a:spcAft>
                <a:spcPts val="0"/>
              </a:spcAft>
              <a:buNone/>
              <a:defRPr sz="1688" b="0">
                <a:solidFill>
                  <a:schemeClr val="dk1"/>
                </a:solidFill>
                <a:latin typeface="Arial"/>
                <a:ea typeface="Arial"/>
                <a:cs typeface="Arial"/>
                <a:sym typeface="Arial"/>
              </a:defRPr>
            </a:lvl4pPr>
            <a:lvl5pPr marL="0" marR="0" lvl="4" indent="0" algn="r">
              <a:spcBef>
                <a:spcPts val="0"/>
              </a:spcBef>
              <a:spcAft>
                <a:spcPts val="0"/>
              </a:spcAft>
              <a:buNone/>
              <a:defRPr sz="1688" b="0">
                <a:solidFill>
                  <a:schemeClr val="dk1"/>
                </a:solidFill>
                <a:latin typeface="Arial"/>
                <a:ea typeface="Arial"/>
                <a:cs typeface="Arial"/>
                <a:sym typeface="Arial"/>
              </a:defRPr>
            </a:lvl5pPr>
            <a:lvl6pPr marL="0" marR="0" lvl="5" indent="0" algn="r">
              <a:spcBef>
                <a:spcPts val="0"/>
              </a:spcBef>
              <a:spcAft>
                <a:spcPts val="0"/>
              </a:spcAft>
              <a:buNone/>
              <a:defRPr sz="1688" b="0">
                <a:solidFill>
                  <a:schemeClr val="dk1"/>
                </a:solidFill>
                <a:latin typeface="Arial"/>
                <a:ea typeface="Arial"/>
                <a:cs typeface="Arial"/>
                <a:sym typeface="Arial"/>
              </a:defRPr>
            </a:lvl6pPr>
            <a:lvl7pPr marL="0" marR="0" lvl="6" indent="0" algn="r">
              <a:spcBef>
                <a:spcPts val="0"/>
              </a:spcBef>
              <a:spcAft>
                <a:spcPts val="0"/>
              </a:spcAft>
              <a:buNone/>
              <a:defRPr sz="1688" b="0">
                <a:solidFill>
                  <a:schemeClr val="dk1"/>
                </a:solidFill>
                <a:latin typeface="Arial"/>
                <a:ea typeface="Arial"/>
                <a:cs typeface="Arial"/>
                <a:sym typeface="Arial"/>
              </a:defRPr>
            </a:lvl7pPr>
            <a:lvl8pPr marL="0" marR="0" lvl="7" indent="0" algn="r">
              <a:spcBef>
                <a:spcPts val="0"/>
              </a:spcBef>
              <a:spcAft>
                <a:spcPts val="0"/>
              </a:spcAft>
              <a:buNone/>
              <a:defRPr sz="1688" b="0">
                <a:solidFill>
                  <a:schemeClr val="dk1"/>
                </a:solidFill>
                <a:latin typeface="Arial"/>
                <a:ea typeface="Arial"/>
                <a:cs typeface="Arial"/>
                <a:sym typeface="Arial"/>
              </a:defRPr>
            </a:lvl8pPr>
            <a:lvl9pPr marL="0" marR="0" lvl="8" indent="0" algn="r">
              <a:spcBef>
                <a:spcPts val="0"/>
              </a:spcBef>
              <a:spcAft>
                <a:spcPts val="0"/>
              </a:spcAft>
              <a:buNone/>
              <a:defRPr sz="1688" b="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073927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00"/>
        <p:cNvGrpSpPr/>
        <p:nvPr/>
      </p:nvGrpSpPr>
      <p:grpSpPr>
        <a:xfrm>
          <a:off x="0" y="0"/>
          <a:ext cx="0" cy="0"/>
          <a:chOff x="0" y="0"/>
          <a:chExt cx="0" cy="0"/>
        </a:xfrm>
      </p:grpSpPr>
      <p:sp>
        <p:nvSpPr>
          <p:cNvPr id="101" name="Google Shape;101;p38"/>
          <p:cNvSpPr txBox="1">
            <a:spLocks noGrp="1"/>
          </p:cNvSpPr>
          <p:nvPr>
            <p:ph type="title"/>
          </p:nvPr>
        </p:nvSpPr>
        <p:spPr>
          <a:xfrm>
            <a:off x="609298" y="275333"/>
            <a:ext cx="10973405" cy="1143000"/>
          </a:xfrm>
          <a:prstGeom prst="rect">
            <a:avLst/>
          </a:prstGeom>
          <a:noFill/>
          <a:ln>
            <a:noFill/>
          </a:ln>
        </p:spPr>
        <p:txBody>
          <a:bodyPr spcFirstLastPara="1" wrap="square" lIns="114925" tIns="57475" rIns="114925" bIns="574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2" name="Google Shape;102;p38"/>
          <p:cNvSpPr txBox="1">
            <a:spLocks noGrp="1"/>
          </p:cNvSpPr>
          <p:nvPr>
            <p:ph type="body" idx="1"/>
          </p:nvPr>
        </p:nvSpPr>
        <p:spPr>
          <a:xfrm>
            <a:off x="609298" y="1599903"/>
            <a:ext cx="10973405" cy="4525863"/>
          </a:xfrm>
          <a:prstGeom prst="rect">
            <a:avLst/>
          </a:prstGeom>
          <a:noFill/>
          <a:ln>
            <a:noFill/>
          </a:ln>
        </p:spPr>
        <p:txBody>
          <a:bodyPr spcFirstLastPara="1" wrap="square" lIns="114925" tIns="57475" rIns="114925" bIns="57475" anchor="t" anchorCtr="0">
            <a:noAutofit/>
          </a:bodyPr>
          <a:lstStyle>
            <a:lvl1pPr marL="428625" lvl="0" indent="-321469" algn="l">
              <a:spcBef>
                <a:spcPts val="338"/>
              </a:spcBef>
              <a:spcAft>
                <a:spcPts val="0"/>
              </a:spcAft>
              <a:buClr>
                <a:schemeClr val="dk1"/>
              </a:buClr>
              <a:buSzPts val="1800"/>
              <a:buChar char="•"/>
              <a:defRPr/>
            </a:lvl1pPr>
            <a:lvl2pPr marL="857250" lvl="1" indent="-321469" algn="l">
              <a:spcBef>
                <a:spcPts val="338"/>
              </a:spcBef>
              <a:spcAft>
                <a:spcPts val="0"/>
              </a:spcAft>
              <a:buClr>
                <a:schemeClr val="dk1"/>
              </a:buClr>
              <a:buSzPts val="1800"/>
              <a:buChar char="–"/>
              <a:defRPr/>
            </a:lvl2pPr>
            <a:lvl3pPr marL="1285875" lvl="2" indent="-321469" algn="l">
              <a:spcBef>
                <a:spcPts val="338"/>
              </a:spcBef>
              <a:spcAft>
                <a:spcPts val="0"/>
              </a:spcAft>
              <a:buClr>
                <a:schemeClr val="dk1"/>
              </a:buClr>
              <a:buSzPts val="1800"/>
              <a:buChar char="•"/>
              <a:defRPr/>
            </a:lvl3pPr>
            <a:lvl4pPr marL="1714500" lvl="3" indent="-321469" algn="l">
              <a:spcBef>
                <a:spcPts val="338"/>
              </a:spcBef>
              <a:spcAft>
                <a:spcPts val="0"/>
              </a:spcAft>
              <a:buClr>
                <a:schemeClr val="dk1"/>
              </a:buClr>
              <a:buSzPts val="1800"/>
              <a:buChar char="–"/>
              <a:defRPr/>
            </a:lvl4pPr>
            <a:lvl5pPr marL="2143125" lvl="4" indent="-321469" algn="l">
              <a:spcBef>
                <a:spcPts val="338"/>
              </a:spcBef>
              <a:spcAft>
                <a:spcPts val="0"/>
              </a:spcAft>
              <a:buClr>
                <a:schemeClr val="dk1"/>
              </a:buClr>
              <a:buSzPts val="1800"/>
              <a:buChar char="»"/>
              <a:defRPr/>
            </a:lvl5pPr>
            <a:lvl6pPr marL="2571750" lvl="5" indent="-321469" algn="l">
              <a:spcBef>
                <a:spcPts val="338"/>
              </a:spcBef>
              <a:spcAft>
                <a:spcPts val="0"/>
              </a:spcAft>
              <a:buClr>
                <a:schemeClr val="dk1"/>
              </a:buClr>
              <a:buSzPts val="1800"/>
              <a:buChar char="»"/>
              <a:defRPr/>
            </a:lvl6pPr>
            <a:lvl7pPr marL="3000375" lvl="6" indent="-321469" algn="l">
              <a:spcBef>
                <a:spcPts val="338"/>
              </a:spcBef>
              <a:spcAft>
                <a:spcPts val="0"/>
              </a:spcAft>
              <a:buClr>
                <a:schemeClr val="dk1"/>
              </a:buClr>
              <a:buSzPts val="1800"/>
              <a:buChar char="»"/>
              <a:defRPr/>
            </a:lvl7pPr>
            <a:lvl8pPr marL="3429000" lvl="7" indent="-321469" algn="l">
              <a:spcBef>
                <a:spcPts val="338"/>
              </a:spcBef>
              <a:spcAft>
                <a:spcPts val="0"/>
              </a:spcAft>
              <a:buClr>
                <a:schemeClr val="dk1"/>
              </a:buClr>
              <a:buSzPts val="1800"/>
              <a:buChar char="»"/>
              <a:defRPr/>
            </a:lvl8pPr>
            <a:lvl9pPr marL="3857625" lvl="8" indent="-321469" algn="l">
              <a:spcBef>
                <a:spcPts val="338"/>
              </a:spcBef>
              <a:spcAft>
                <a:spcPts val="0"/>
              </a:spcAft>
              <a:buClr>
                <a:schemeClr val="dk1"/>
              </a:buClr>
              <a:buSzPts val="1800"/>
              <a:buChar char="»"/>
              <a:defRPr/>
            </a:lvl9pPr>
          </a:lstStyle>
          <a:p>
            <a:endParaRPr/>
          </a:p>
        </p:txBody>
      </p:sp>
      <p:sp>
        <p:nvSpPr>
          <p:cNvPr id="103" name="Google Shape;103;p38"/>
          <p:cNvSpPr txBox="1">
            <a:spLocks noGrp="1"/>
          </p:cNvSpPr>
          <p:nvPr>
            <p:ph type="dt" idx="10"/>
          </p:nvPr>
        </p:nvSpPr>
        <p:spPr>
          <a:xfrm>
            <a:off x="609298" y="6244828"/>
            <a:ext cx="2845405" cy="476250"/>
          </a:xfrm>
          <a:prstGeom prst="rect">
            <a:avLst/>
          </a:prstGeom>
          <a:noFill/>
          <a:ln>
            <a:noFill/>
          </a:ln>
        </p:spPr>
        <p:txBody>
          <a:bodyPr spcFirstLastPara="1" wrap="square" lIns="114925" tIns="57475" rIns="114925" bIns="574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8"/>
          <p:cNvSpPr txBox="1">
            <a:spLocks noGrp="1"/>
          </p:cNvSpPr>
          <p:nvPr>
            <p:ph type="ftr" idx="11"/>
          </p:nvPr>
        </p:nvSpPr>
        <p:spPr>
          <a:xfrm>
            <a:off x="4165298" y="6244828"/>
            <a:ext cx="3861405" cy="476250"/>
          </a:xfrm>
          <a:prstGeom prst="rect">
            <a:avLst/>
          </a:prstGeom>
          <a:noFill/>
          <a:ln>
            <a:noFill/>
          </a:ln>
        </p:spPr>
        <p:txBody>
          <a:bodyPr spcFirstLastPara="1" wrap="square" lIns="114925" tIns="57475" rIns="114925" bIns="5747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38"/>
          <p:cNvSpPr txBox="1">
            <a:spLocks noGrp="1"/>
          </p:cNvSpPr>
          <p:nvPr>
            <p:ph type="sldNum" idx="12"/>
          </p:nvPr>
        </p:nvSpPr>
        <p:spPr>
          <a:xfrm>
            <a:off x="8737298" y="6244828"/>
            <a:ext cx="2845405" cy="476250"/>
          </a:xfrm>
          <a:prstGeom prst="rect">
            <a:avLst/>
          </a:prstGeom>
          <a:noFill/>
          <a:ln>
            <a:noFill/>
          </a:ln>
        </p:spPr>
        <p:txBody>
          <a:bodyPr spcFirstLastPara="1" wrap="square" lIns="114925" tIns="57475" rIns="114925" bIns="57475" anchor="t" anchorCtr="0">
            <a:noAutofit/>
          </a:bodyPr>
          <a:lstStyle>
            <a:lvl1pPr marL="0" marR="0" lvl="0" indent="0" algn="r">
              <a:spcBef>
                <a:spcPts val="0"/>
              </a:spcBef>
              <a:spcAft>
                <a:spcPts val="0"/>
              </a:spcAft>
              <a:buNone/>
              <a:defRPr sz="1688" b="0">
                <a:solidFill>
                  <a:schemeClr val="dk1"/>
                </a:solidFill>
                <a:latin typeface="Arial"/>
                <a:ea typeface="Arial"/>
                <a:cs typeface="Arial"/>
                <a:sym typeface="Arial"/>
              </a:defRPr>
            </a:lvl1pPr>
            <a:lvl2pPr marL="0" marR="0" lvl="1" indent="0" algn="r">
              <a:spcBef>
                <a:spcPts val="0"/>
              </a:spcBef>
              <a:spcAft>
                <a:spcPts val="0"/>
              </a:spcAft>
              <a:buNone/>
              <a:defRPr sz="1688" b="0">
                <a:solidFill>
                  <a:schemeClr val="dk1"/>
                </a:solidFill>
                <a:latin typeface="Arial"/>
                <a:ea typeface="Arial"/>
                <a:cs typeface="Arial"/>
                <a:sym typeface="Arial"/>
              </a:defRPr>
            </a:lvl2pPr>
            <a:lvl3pPr marL="0" marR="0" lvl="2" indent="0" algn="r">
              <a:spcBef>
                <a:spcPts val="0"/>
              </a:spcBef>
              <a:spcAft>
                <a:spcPts val="0"/>
              </a:spcAft>
              <a:buNone/>
              <a:defRPr sz="1688" b="0">
                <a:solidFill>
                  <a:schemeClr val="dk1"/>
                </a:solidFill>
                <a:latin typeface="Arial"/>
                <a:ea typeface="Arial"/>
                <a:cs typeface="Arial"/>
                <a:sym typeface="Arial"/>
              </a:defRPr>
            </a:lvl3pPr>
            <a:lvl4pPr marL="0" marR="0" lvl="3" indent="0" algn="r">
              <a:spcBef>
                <a:spcPts val="0"/>
              </a:spcBef>
              <a:spcAft>
                <a:spcPts val="0"/>
              </a:spcAft>
              <a:buNone/>
              <a:defRPr sz="1688" b="0">
                <a:solidFill>
                  <a:schemeClr val="dk1"/>
                </a:solidFill>
                <a:latin typeface="Arial"/>
                <a:ea typeface="Arial"/>
                <a:cs typeface="Arial"/>
                <a:sym typeface="Arial"/>
              </a:defRPr>
            </a:lvl4pPr>
            <a:lvl5pPr marL="0" marR="0" lvl="4" indent="0" algn="r">
              <a:spcBef>
                <a:spcPts val="0"/>
              </a:spcBef>
              <a:spcAft>
                <a:spcPts val="0"/>
              </a:spcAft>
              <a:buNone/>
              <a:defRPr sz="1688" b="0">
                <a:solidFill>
                  <a:schemeClr val="dk1"/>
                </a:solidFill>
                <a:latin typeface="Arial"/>
                <a:ea typeface="Arial"/>
                <a:cs typeface="Arial"/>
                <a:sym typeface="Arial"/>
              </a:defRPr>
            </a:lvl5pPr>
            <a:lvl6pPr marL="0" marR="0" lvl="5" indent="0" algn="r">
              <a:spcBef>
                <a:spcPts val="0"/>
              </a:spcBef>
              <a:spcAft>
                <a:spcPts val="0"/>
              </a:spcAft>
              <a:buNone/>
              <a:defRPr sz="1688" b="0">
                <a:solidFill>
                  <a:schemeClr val="dk1"/>
                </a:solidFill>
                <a:latin typeface="Arial"/>
                <a:ea typeface="Arial"/>
                <a:cs typeface="Arial"/>
                <a:sym typeface="Arial"/>
              </a:defRPr>
            </a:lvl6pPr>
            <a:lvl7pPr marL="0" marR="0" lvl="6" indent="0" algn="r">
              <a:spcBef>
                <a:spcPts val="0"/>
              </a:spcBef>
              <a:spcAft>
                <a:spcPts val="0"/>
              </a:spcAft>
              <a:buNone/>
              <a:defRPr sz="1688" b="0">
                <a:solidFill>
                  <a:schemeClr val="dk1"/>
                </a:solidFill>
                <a:latin typeface="Arial"/>
                <a:ea typeface="Arial"/>
                <a:cs typeface="Arial"/>
                <a:sym typeface="Arial"/>
              </a:defRPr>
            </a:lvl7pPr>
            <a:lvl8pPr marL="0" marR="0" lvl="7" indent="0" algn="r">
              <a:spcBef>
                <a:spcPts val="0"/>
              </a:spcBef>
              <a:spcAft>
                <a:spcPts val="0"/>
              </a:spcAft>
              <a:buNone/>
              <a:defRPr sz="1688" b="0">
                <a:solidFill>
                  <a:schemeClr val="dk1"/>
                </a:solidFill>
                <a:latin typeface="Arial"/>
                <a:ea typeface="Arial"/>
                <a:cs typeface="Arial"/>
                <a:sym typeface="Arial"/>
              </a:defRPr>
            </a:lvl8pPr>
            <a:lvl9pPr marL="0" marR="0" lvl="8" indent="0" algn="r">
              <a:spcBef>
                <a:spcPts val="0"/>
              </a:spcBef>
              <a:spcAft>
                <a:spcPts val="0"/>
              </a:spcAft>
              <a:buNone/>
              <a:defRPr sz="1688" b="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10296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06"/>
        <p:cNvGrpSpPr/>
        <p:nvPr/>
      </p:nvGrpSpPr>
      <p:grpSpPr>
        <a:xfrm>
          <a:off x="0" y="0"/>
          <a:ext cx="0" cy="0"/>
          <a:chOff x="0" y="0"/>
          <a:chExt cx="0" cy="0"/>
        </a:xfrm>
      </p:grpSpPr>
      <p:sp>
        <p:nvSpPr>
          <p:cNvPr id="107" name="Google Shape;107;p39"/>
          <p:cNvSpPr txBox="1">
            <a:spLocks noGrp="1"/>
          </p:cNvSpPr>
          <p:nvPr>
            <p:ph type="title"/>
          </p:nvPr>
        </p:nvSpPr>
        <p:spPr>
          <a:xfrm>
            <a:off x="963086" y="4406801"/>
            <a:ext cx="10362595" cy="1361777"/>
          </a:xfrm>
          <a:prstGeom prst="rect">
            <a:avLst/>
          </a:prstGeom>
          <a:noFill/>
          <a:ln>
            <a:noFill/>
          </a:ln>
        </p:spPr>
        <p:txBody>
          <a:bodyPr spcFirstLastPara="1" wrap="square" lIns="114925" tIns="57475" rIns="114925" bIns="57475" anchor="t" anchorCtr="0">
            <a:noAutofit/>
          </a:bodyPr>
          <a:lstStyle>
            <a:lvl1pPr lvl="0" algn="l">
              <a:spcBef>
                <a:spcPts val="0"/>
              </a:spcBef>
              <a:spcAft>
                <a:spcPts val="0"/>
              </a:spcAft>
              <a:buSzPts val="1400"/>
              <a:buNone/>
              <a:defRPr sz="375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8" name="Google Shape;108;p39"/>
          <p:cNvSpPr txBox="1">
            <a:spLocks noGrp="1"/>
          </p:cNvSpPr>
          <p:nvPr>
            <p:ph type="body" idx="1"/>
          </p:nvPr>
        </p:nvSpPr>
        <p:spPr>
          <a:xfrm>
            <a:off x="963086" y="2906613"/>
            <a:ext cx="10362595" cy="1500188"/>
          </a:xfrm>
          <a:prstGeom prst="rect">
            <a:avLst/>
          </a:prstGeom>
          <a:noFill/>
          <a:ln>
            <a:noFill/>
          </a:ln>
        </p:spPr>
        <p:txBody>
          <a:bodyPr spcFirstLastPara="1" wrap="square" lIns="114925" tIns="57475" rIns="114925" bIns="57475" anchor="b" anchorCtr="0">
            <a:noAutofit/>
          </a:bodyPr>
          <a:lstStyle>
            <a:lvl1pPr marL="428625" lvl="0" indent="-214313" algn="l">
              <a:spcBef>
                <a:spcPts val="375"/>
              </a:spcBef>
              <a:spcAft>
                <a:spcPts val="0"/>
              </a:spcAft>
              <a:buClr>
                <a:schemeClr val="dk1"/>
              </a:buClr>
              <a:buSzPts val="2000"/>
              <a:buFont typeface="Arial"/>
              <a:buNone/>
              <a:defRPr sz="1875"/>
            </a:lvl1pPr>
            <a:lvl2pPr marL="857250" lvl="1" indent="-214313" algn="l">
              <a:spcBef>
                <a:spcPts val="338"/>
              </a:spcBef>
              <a:spcAft>
                <a:spcPts val="0"/>
              </a:spcAft>
              <a:buClr>
                <a:schemeClr val="dk1"/>
              </a:buClr>
              <a:buSzPts val="1800"/>
              <a:buFont typeface="Arial"/>
              <a:buNone/>
              <a:defRPr sz="1688"/>
            </a:lvl2pPr>
            <a:lvl3pPr marL="1285875" lvl="2" indent="-214313" algn="l">
              <a:spcBef>
                <a:spcPts val="300"/>
              </a:spcBef>
              <a:spcAft>
                <a:spcPts val="0"/>
              </a:spcAft>
              <a:buClr>
                <a:schemeClr val="dk1"/>
              </a:buClr>
              <a:buSzPts val="1600"/>
              <a:buFont typeface="Arial"/>
              <a:buNone/>
              <a:defRPr sz="1500"/>
            </a:lvl3pPr>
            <a:lvl4pPr marL="1714500" lvl="3" indent="-214313" algn="l">
              <a:spcBef>
                <a:spcPts val="263"/>
              </a:spcBef>
              <a:spcAft>
                <a:spcPts val="0"/>
              </a:spcAft>
              <a:buClr>
                <a:schemeClr val="dk1"/>
              </a:buClr>
              <a:buSzPts val="1400"/>
              <a:buFont typeface="Arial"/>
              <a:buNone/>
              <a:defRPr sz="1313"/>
            </a:lvl4pPr>
            <a:lvl5pPr marL="2143125" lvl="4" indent="-214313" algn="l">
              <a:spcBef>
                <a:spcPts val="263"/>
              </a:spcBef>
              <a:spcAft>
                <a:spcPts val="0"/>
              </a:spcAft>
              <a:buClr>
                <a:schemeClr val="dk1"/>
              </a:buClr>
              <a:buSzPts val="1400"/>
              <a:buFont typeface="Arial"/>
              <a:buNone/>
              <a:defRPr sz="1313"/>
            </a:lvl5pPr>
            <a:lvl6pPr marL="2571750" lvl="5" indent="-214313" algn="l">
              <a:spcBef>
                <a:spcPts val="263"/>
              </a:spcBef>
              <a:spcAft>
                <a:spcPts val="0"/>
              </a:spcAft>
              <a:buClr>
                <a:schemeClr val="dk1"/>
              </a:buClr>
              <a:buSzPts val="1400"/>
              <a:buFont typeface="Arial"/>
              <a:buNone/>
              <a:defRPr sz="1313"/>
            </a:lvl6pPr>
            <a:lvl7pPr marL="3000375" lvl="6" indent="-214313" algn="l">
              <a:spcBef>
                <a:spcPts val="263"/>
              </a:spcBef>
              <a:spcAft>
                <a:spcPts val="0"/>
              </a:spcAft>
              <a:buClr>
                <a:schemeClr val="dk1"/>
              </a:buClr>
              <a:buSzPts val="1400"/>
              <a:buFont typeface="Arial"/>
              <a:buNone/>
              <a:defRPr sz="1313"/>
            </a:lvl7pPr>
            <a:lvl8pPr marL="3429000" lvl="7" indent="-214313" algn="l">
              <a:spcBef>
                <a:spcPts val="263"/>
              </a:spcBef>
              <a:spcAft>
                <a:spcPts val="0"/>
              </a:spcAft>
              <a:buClr>
                <a:schemeClr val="dk1"/>
              </a:buClr>
              <a:buSzPts val="1400"/>
              <a:buFont typeface="Arial"/>
              <a:buNone/>
              <a:defRPr sz="1313"/>
            </a:lvl8pPr>
            <a:lvl9pPr marL="3857625" lvl="8" indent="-214313" algn="l">
              <a:spcBef>
                <a:spcPts val="263"/>
              </a:spcBef>
              <a:spcAft>
                <a:spcPts val="0"/>
              </a:spcAft>
              <a:buClr>
                <a:schemeClr val="dk1"/>
              </a:buClr>
              <a:buSzPts val="1400"/>
              <a:buFont typeface="Arial"/>
              <a:buNone/>
              <a:defRPr sz="1313"/>
            </a:lvl9pPr>
          </a:lstStyle>
          <a:p>
            <a:endParaRPr/>
          </a:p>
        </p:txBody>
      </p:sp>
      <p:sp>
        <p:nvSpPr>
          <p:cNvPr id="109" name="Google Shape;109;p39"/>
          <p:cNvSpPr txBox="1">
            <a:spLocks noGrp="1"/>
          </p:cNvSpPr>
          <p:nvPr>
            <p:ph type="dt" idx="10"/>
          </p:nvPr>
        </p:nvSpPr>
        <p:spPr>
          <a:xfrm>
            <a:off x="609298" y="6244828"/>
            <a:ext cx="2845405" cy="476250"/>
          </a:xfrm>
          <a:prstGeom prst="rect">
            <a:avLst/>
          </a:prstGeom>
          <a:noFill/>
          <a:ln>
            <a:noFill/>
          </a:ln>
        </p:spPr>
        <p:txBody>
          <a:bodyPr spcFirstLastPara="1" wrap="square" lIns="114925" tIns="57475" rIns="114925" bIns="574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9"/>
          <p:cNvSpPr txBox="1">
            <a:spLocks noGrp="1"/>
          </p:cNvSpPr>
          <p:nvPr>
            <p:ph type="ftr" idx="11"/>
          </p:nvPr>
        </p:nvSpPr>
        <p:spPr>
          <a:xfrm>
            <a:off x="4165298" y="6244828"/>
            <a:ext cx="3861405" cy="476250"/>
          </a:xfrm>
          <a:prstGeom prst="rect">
            <a:avLst/>
          </a:prstGeom>
          <a:noFill/>
          <a:ln>
            <a:noFill/>
          </a:ln>
        </p:spPr>
        <p:txBody>
          <a:bodyPr spcFirstLastPara="1" wrap="square" lIns="114925" tIns="57475" rIns="114925" bIns="5747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39"/>
          <p:cNvSpPr txBox="1">
            <a:spLocks noGrp="1"/>
          </p:cNvSpPr>
          <p:nvPr>
            <p:ph type="sldNum" idx="12"/>
          </p:nvPr>
        </p:nvSpPr>
        <p:spPr>
          <a:xfrm>
            <a:off x="8737298" y="6244828"/>
            <a:ext cx="2845405" cy="476250"/>
          </a:xfrm>
          <a:prstGeom prst="rect">
            <a:avLst/>
          </a:prstGeom>
          <a:noFill/>
          <a:ln>
            <a:noFill/>
          </a:ln>
        </p:spPr>
        <p:txBody>
          <a:bodyPr spcFirstLastPara="1" wrap="square" lIns="114925" tIns="57475" rIns="114925" bIns="57475" anchor="t" anchorCtr="0">
            <a:noAutofit/>
          </a:bodyPr>
          <a:lstStyle>
            <a:lvl1pPr marL="0" marR="0" lvl="0" indent="0" algn="r">
              <a:spcBef>
                <a:spcPts val="0"/>
              </a:spcBef>
              <a:spcAft>
                <a:spcPts val="0"/>
              </a:spcAft>
              <a:buNone/>
              <a:defRPr sz="1688" b="0">
                <a:solidFill>
                  <a:schemeClr val="dk1"/>
                </a:solidFill>
                <a:latin typeface="Arial"/>
                <a:ea typeface="Arial"/>
                <a:cs typeface="Arial"/>
                <a:sym typeface="Arial"/>
              </a:defRPr>
            </a:lvl1pPr>
            <a:lvl2pPr marL="0" marR="0" lvl="1" indent="0" algn="r">
              <a:spcBef>
                <a:spcPts val="0"/>
              </a:spcBef>
              <a:spcAft>
                <a:spcPts val="0"/>
              </a:spcAft>
              <a:buNone/>
              <a:defRPr sz="1688" b="0">
                <a:solidFill>
                  <a:schemeClr val="dk1"/>
                </a:solidFill>
                <a:latin typeface="Arial"/>
                <a:ea typeface="Arial"/>
                <a:cs typeface="Arial"/>
                <a:sym typeface="Arial"/>
              </a:defRPr>
            </a:lvl2pPr>
            <a:lvl3pPr marL="0" marR="0" lvl="2" indent="0" algn="r">
              <a:spcBef>
                <a:spcPts val="0"/>
              </a:spcBef>
              <a:spcAft>
                <a:spcPts val="0"/>
              </a:spcAft>
              <a:buNone/>
              <a:defRPr sz="1688" b="0">
                <a:solidFill>
                  <a:schemeClr val="dk1"/>
                </a:solidFill>
                <a:latin typeface="Arial"/>
                <a:ea typeface="Arial"/>
                <a:cs typeface="Arial"/>
                <a:sym typeface="Arial"/>
              </a:defRPr>
            </a:lvl3pPr>
            <a:lvl4pPr marL="0" marR="0" lvl="3" indent="0" algn="r">
              <a:spcBef>
                <a:spcPts val="0"/>
              </a:spcBef>
              <a:spcAft>
                <a:spcPts val="0"/>
              </a:spcAft>
              <a:buNone/>
              <a:defRPr sz="1688" b="0">
                <a:solidFill>
                  <a:schemeClr val="dk1"/>
                </a:solidFill>
                <a:latin typeface="Arial"/>
                <a:ea typeface="Arial"/>
                <a:cs typeface="Arial"/>
                <a:sym typeface="Arial"/>
              </a:defRPr>
            </a:lvl4pPr>
            <a:lvl5pPr marL="0" marR="0" lvl="4" indent="0" algn="r">
              <a:spcBef>
                <a:spcPts val="0"/>
              </a:spcBef>
              <a:spcAft>
                <a:spcPts val="0"/>
              </a:spcAft>
              <a:buNone/>
              <a:defRPr sz="1688" b="0">
                <a:solidFill>
                  <a:schemeClr val="dk1"/>
                </a:solidFill>
                <a:latin typeface="Arial"/>
                <a:ea typeface="Arial"/>
                <a:cs typeface="Arial"/>
                <a:sym typeface="Arial"/>
              </a:defRPr>
            </a:lvl5pPr>
            <a:lvl6pPr marL="0" marR="0" lvl="5" indent="0" algn="r">
              <a:spcBef>
                <a:spcPts val="0"/>
              </a:spcBef>
              <a:spcAft>
                <a:spcPts val="0"/>
              </a:spcAft>
              <a:buNone/>
              <a:defRPr sz="1688" b="0">
                <a:solidFill>
                  <a:schemeClr val="dk1"/>
                </a:solidFill>
                <a:latin typeface="Arial"/>
                <a:ea typeface="Arial"/>
                <a:cs typeface="Arial"/>
                <a:sym typeface="Arial"/>
              </a:defRPr>
            </a:lvl6pPr>
            <a:lvl7pPr marL="0" marR="0" lvl="6" indent="0" algn="r">
              <a:spcBef>
                <a:spcPts val="0"/>
              </a:spcBef>
              <a:spcAft>
                <a:spcPts val="0"/>
              </a:spcAft>
              <a:buNone/>
              <a:defRPr sz="1688" b="0">
                <a:solidFill>
                  <a:schemeClr val="dk1"/>
                </a:solidFill>
                <a:latin typeface="Arial"/>
                <a:ea typeface="Arial"/>
                <a:cs typeface="Arial"/>
                <a:sym typeface="Arial"/>
              </a:defRPr>
            </a:lvl7pPr>
            <a:lvl8pPr marL="0" marR="0" lvl="7" indent="0" algn="r">
              <a:spcBef>
                <a:spcPts val="0"/>
              </a:spcBef>
              <a:spcAft>
                <a:spcPts val="0"/>
              </a:spcAft>
              <a:buNone/>
              <a:defRPr sz="1688" b="0">
                <a:solidFill>
                  <a:schemeClr val="dk1"/>
                </a:solidFill>
                <a:latin typeface="Arial"/>
                <a:ea typeface="Arial"/>
                <a:cs typeface="Arial"/>
                <a:sym typeface="Arial"/>
              </a:defRPr>
            </a:lvl8pPr>
            <a:lvl9pPr marL="0" marR="0" lvl="8" indent="0" algn="r">
              <a:spcBef>
                <a:spcPts val="0"/>
              </a:spcBef>
              <a:spcAft>
                <a:spcPts val="0"/>
              </a:spcAft>
              <a:buNone/>
              <a:defRPr sz="1688" b="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129418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12"/>
        <p:cNvGrpSpPr/>
        <p:nvPr/>
      </p:nvGrpSpPr>
      <p:grpSpPr>
        <a:xfrm>
          <a:off x="0" y="0"/>
          <a:ext cx="0" cy="0"/>
          <a:chOff x="0" y="0"/>
          <a:chExt cx="0" cy="0"/>
        </a:xfrm>
      </p:grpSpPr>
      <p:sp>
        <p:nvSpPr>
          <p:cNvPr id="113" name="Google Shape;113;p40"/>
          <p:cNvSpPr txBox="1">
            <a:spLocks noGrp="1"/>
          </p:cNvSpPr>
          <p:nvPr>
            <p:ph type="title"/>
          </p:nvPr>
        </p:nvSpPr>
        <p:spPr>
          <a:xfrm>
            <a:off x="609298" y="275333"/>
            <a:ext cx="10973405" cy="1143000"/>
          </a:xfrm>
          <a:prstGeom prst="rect">
            <a:avLst/>
          </a:prstGeom>
          <a:noFill/>
          <a:ln>
            <a:noFill/>
          </a:ln>
        </p:spPr>
        <p:txBody>
          <a:bodyPr spcFirstLastPara="1" wrap="square" lIns="114925" tIns="57475" rIns="114925" bIns="574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4" name="Google Shape;114;p40"/>
          <p:cNvSpPr txBox="1">
            <a:spLocks noGrp="1"/>
          </p:cNvSpPr>
          <p:nvPr>
            <p:ph type="body" idx="1"/>
          </p:nvPr>
        </p:nvSpPr>
        <p:spPr>
          <a:xfrm>
            <a:off x="609299" y="1599904"/>
            <a:ext cx="5414130" cy="4525863"/>
          </a:xfrm>
          <a:prstGeom prst="rect">
            <a:avLst/>
          </a:prstGeom>
          <a:noFill/>
          <a:ln>
            <a:noFill/>
          </a:ln>
        </p:spPr>
        <p:txBody>
          <a:bodyPr spcFirstLastPara="1" wrap="square" lIns="114925" tIns="57475" rIns="114925" bIns="57475" anchor="t" anchorCtr="0">
            <a:noAutofit/>
          </a:bodyPr>
          <a:lstStyle>
            <a:lvl1pPr marL="428625" lvl="0" indent="-381000" algn="l">
              <a:spcBef>
                <a:spcPts val="525"/>
              </a:spcBef>
              <a:spcAft>
                <a:spcPts val="0"/>
              </a:spcAft>
              <a:buClr>
                <a:schemeClr val="dk1"/>
              </a:buClr>
              <a:buSzPts val="2800"/>
              <a:buFont typeface="Arial"/>
              <a:buChar char="•"/>
              <a:defRPr sz="2625"/>
            </a:lvl1pPr>
            <a:lvl2pPr marL="857250" lvl="1" indent="-357188" algn="l">
              <a:spcBef>
                <a:spcPts val="450"/>
              </a:spcBef>
              <a:spcAft>
                <a:spcPts val="0"/>
              </a:spcAft>
              <a:buClr>
                <a:schemeClr val="dk1"/>
              </a:buClr>
              <a:buSzPts val="2400"/>
              <a:buFont typeface="Arial"/>
              <a:buChar char="–"/>
              <a:defRPr sz="2250"/>
            </a:lvl2pPr>
            <a:lvl3pPr marL="1285875" lvl="2" indent="-333375" algn="l">
              <a:spcBef>
                <a:spcPts val="375"/>
              </a:spcBef>
              <a:spcAft>
                <a:spcPts val="0"/>
              </a:spcAft>
              <a:buClr>
                <a:schemeClr val="dk1"/>
              </a:buClr>
              <a:buSzPts val="2000"/>
              <a:buFont typeface="Arial"/>
              <a:buChar char="•"/>
              <a:defRPr sz="1875"/>
            </a:lvl3pPr>
            <a:lvl4pPr marL="1714500" lvl="3" indent="-321469" algn="l">
              <a:spcBef>
                <a:spcPts val="338"/>
              </a:spcBef>
              <a:spcAft>
                <a:spcPts val="0"/>
              </a:spcAft>
              <a:buClr>
                <a:schemeClr val="dk1"/>
              </a:buClr>
              <a:buSzPts val="1800"/>
              <a:buFont typeface="Arial"/>
              <a:buChar char="–"/>
              <a:defRPr sz="1688"/>
            </a:lvl4pPr>
            <a:lvl5pPr marL="2143125" lvl="4" indent="-321469" algn="l">
              <a:spcBef>
                <a:spcPts val="338"/>
              </a:spcBef>
              <a:spcAft>
                <a:spcPts val="0"/>
              </a:spcAft>
              <a:buClr>
                <a:schemeClr val="dk1"/>
              </a:buClr>
              <a:buSzPts val="1800"/>
              <a:buFont typeface="Arial"/>
              <a:buChar char="»"/>
              <a:defRPr sz="1688"/>
            </a:lvl5pPr>
            <a:lvl6pPr marL="2571750" lvl="5" indent="-321469" algn="l">
              <a:spcBef>
                <a:spcPts val="338"/>
              </a:spcBef>
              <a:spcAft>
                <a:spcPts val="0"/>
              </a:spcAft>
              <a:buClr>
                <a:schemeClr val="dk1"/>
              </a:buClr>
              <a:buSzPts val="1800"/>
              <a:buFont typeface="Arial"/>
              <a:buChar char="»"/>
              <a:defRPr sz="1688"/>
            </a:lvl6pPr>
            <a:lvl7pPr marL="3000375" lvl="6" indent="-321469" algn="l">
              <a:spcBef>
                <a:spcPts val="338"/>
              </a:spcBef>
              <a:spcAft>
                <a:spcPts val="0"/>
              </a:spcAft>
              <a:buClr>
                <a:schemeClr val="dk1"/>
              </a:buClr>
              <a:buSzPts val="1800"/>
              <a:buFont typeface="Arial"/>
              <a:buChar char="»"/>
              <a:defRPr sz="1688"/>
            </a:lvl7pPr>
            <a:lvl8pPr marL="3429000" lvl="7" indent="-321469" algn="l">
              <a:spcBef>
                <a:spcPts val="338"/>
              </a:spcBef>
              <a:spcAft>
                <a:spcPts val="0"/>
              </a:spcAft>
              <a:buClr>
                <a:schemeClr val="dk1"/>
              </a:buClr>
              <a:buSzPts val="1800"/>
              <a:buFont typeface="Arial"/>
              <a:buChar char="»"/>
              <a:defRPr sz="1688"/>
            </a:lvl8pPr>
            <a:lvl9pPr marL="3857625" lvl="8" indent="-321469" algn="l">
              <a:spcBef>
                <a:spcPts val="338"/>
              </a:spcBef>
              <a:spcAft>
                <a:spcPts val="0"/>
              </a:spcAft>
              <a:buClr>
                <a:schemeClr val="dk1"/>
              </a:buClr>
              <a:buSzPts val="1800"/>
              <a:buFont typeface="Arial"/>
              <a:buChar char="»"/>
              <a:defRPr sz="1688"/>
            </a:lvl9pPr>
          </a:lstStyle>
          <a:p>
            <a:endParaRPr/>
          </a:p>
        </p:txBody>
      </p:sp>
      <p:sp>
        <p:nvSpPr>
          <p:cNvPr id="115" name="Google Shape;115;p40"/>
          <p:cNvSpPr txBox="1">
            <a:spLocks noGrp="1"/>
          </p:cNvSpPr>
          <p:nvPr>
            <p:ph type="body" idx="2"/>
          </p:nvPr>
        </p:nvSpPr>
        <p:spPr>
          <a:xfrm>
            <a:off x="6168573" y="1599904"/>
            <a:ext cx="5414131" cy="4525863"/>
          </a:xfrm>
          <a:prstGeom prst="rect">
            <a:avLst/>
          </a:prstGeom>
          <a:noFill/>
          <a:ln>
            <a:noFill/>
          </a:ln>
        </p:spPr>
        <p:txBody>
          <a:bodyPr spcFirstLastPara="1" wrap="square" lIns="114925" tIns="57475" rIns="114925" bIns="57475" anchor="t" anchorCtr="0">
            <a:noAutofit/>
          </a:bodyPr>
          <a:lstStyle>
            <a:lvl1pPr marL="428625" lvl="0" indent="-381000" algn="l">
              <a:spcBef>
                <a:spcPts val="525"/>
              </a:spcBef>
              <a:spcAft>
                <a:spcPts val="0"/>
              </a:spcAft>
              <a:buClr>
                <a:schemeClr val="dk1"/>
              </a:buClr>
              <a:buSzPts val="2800"/>
              <a:buFont typeface="Arial"/>
              <a:buChar char="•"/>
              <a:defRPr sz="2625"/>
            </a:lvl1pPr>
            <a:lvl2pPr marL="857250" lvl="1" indent="-357188" algn="l">
              <a:spcBef>
                <a:spcPts val="450"/>
              </a:spcBef>
              <a:spcAft>
                <a:spcPts val="0"/>
              </a:spcAft>
              <a:buClr>
                <a:schemeClr val="dk1"/>
              </a:buClr>
              <a:buSzPts val="2400"/>
              <a:buFont typeface="Arial"/>
              <a:buChar char="–"/>
              <a:defRPr sz="2250"/>
            </a:lvl2pPr>
            <a:lvl3pPr marL="1285875" lvl="2" indent="-333375" algn="l">
              <a:spcBef>
                <a:spcPts val="375"/>
              </a:spcBef>
              <a:spcAft>
                <a:spcPts val="0"/>
              </a:spcAft>
              <a:buClr>
                <a:schemeClr val="dk1"/>
              </a:buClr>
              <a:buSzPts val="2000"/>
              <a:buFont typeface="Arial"/>
              <a:buChar char="•"/>
              <a:defRPr sz="1875"/>
            </a:lvl3pPr>
            <a:lvl4pPr marL="1714500" lvl="3" indent="-321469" algn="l">
              <a:spcBef>
                <a:spcPts val="338"/>
              </a:spcBef>
              <a:spcAft>
                <a:spcPts val="0"/>
              </a:spcAft>
              <a:buClr>
                <a:schemeClr val="dk1"/>
              </a:buClr>
              <a:buSzPts val="1800"/>
              <a:buFont typeface="Arial"/>
              <a:buChar char="–"/>
              <a:defRPr sz="1688"/>
            </a:lvl4pPr>
            <a:lvl5pPr marL="2143125" lvl="4" indent="-321469" algn="l">
              <a:spcBef>
                <a:spcPts val="338"/>
              </a:spcBef>
              <a:spcAft>
                <a:spcPts val="0"/>
              </a:spcAft>
              <a:buClr>
                <a:schemeClr val="dk1"/>
              </a:buClr>
              <a:buSzPts val="1800"/>
              <a:buFont typeface="Arial"/>
              <a:buChar char="»"/>
              <a:defRPr sz="1688"/>
            </a:lvl5pPr>
            <a:lvl6pPr marL="2571750" lvl="5" indent="-321469" algn="l">
              <a:spcBef>
                <a:spcPts val="338"/>
              </a:spcBef>
              <a:spcAft>
                <a:spcPts val="0"/>
              </a:spcAft>
              <a:buClr>
                <a:schemeClr val="dk1"/>
              </a:buClr>
              <a:buSzPts val="1800"/>
              <a:buFont typeface="Arial"/>
              <a:buChar char="»"/>
              <a:defRPr sz="1688"/>
            </a:lvl6pPr>
            <a:lvl7pPr marL="3000375" lvl="6" indent="-321469" algn="l">
              <a:spcBef>
                <a:spcPts val="338"/>
              </a:spcBef>
              <a:spcAft>
                <a:spcPts val="0"/>
              </a:spcAft>
              <a:buClr>
                <a:schemeClr val="dk1"/>
              </a:buClr>
              <a:buSzPts val="1800"/>
              <a:buFont typeface="Arial"/>
              <a:buChar char="»"/>
              <a:defRPr sz="1688"/>
            </a:lvl7pPr>
            <a:lvl8pPr marL="3429000" lvl="7" indent="-321469" algn="l">
              <a:spcBef>
                <a:spcPts val="338"/>
              </a:spcBef>
              <a:spcAft>
                <a:spcPts val="0"/>
              </a:spcAft>
              <a:buClr>
                <a:schemeClr val="dk1"/>
              </a:buClr>
              <a:buSzPts val="1800"/>
              <a:buFont typeface="Arial"/>
              <a:buChar char="»"/>
              <a:defRPr sz="1688"/>
            </a:lvl8pPr>
            <a:lvl9pPr marL="3857625" lvl="8" indent="-321469" algn="l">
              <a:spcBef>
                <a:spcPts val="338"/>
              </a:spcBef>
              <a:spcAft>
                <a:spcPts val="0"/>
              </a:spcAft>
              <a:buClr>
                <a:schemeClr val="dk1"/>
              </a:buClr>
              <a:buSzPts val="1800"/>
              <a:buFont typeface="Arial"/>
              <a:buChar char="»"/>
              <a:defRPr sz="1688"/>
            </a:lvl9pPr>
          </a:lstStyle>
          <a:p>
            <a:endParaRPr/>
          </a:p>
        </p:txBody>
      </p:sp>
      <p:sp>
        <p:nvSpPr>
          <p:cNvPr id="116" name="Google Shape;116;p40"/>
          <p:cNvSpPr txBox="1">
            <a:spLocks noGrp="1"/>
          </p:cNvSpPr>
          <p:nvPr>
            <p:ph type="dt" idx="10"/>
          </p:nvPr>
        </p:nvSpPr>
        <p:spPr>
          <a:xfrm>
            <a:off x="609298" y="6244828"/>
            <a:ext cx="2845405" cy="476250"/>
          </a:xfrm>
          <a:prstGeom prst="rect">
            <a:avLst/>
          </a:prstGeom>
          <a:noFill/>
          <a:ln>
            <a:noFill/>
          </a:ln>
        </p:spPr>
        <p:txBody>
          <a:bodyPr spcFirstLastPara="1" wrap="square" lIns="114925" tIns="57475" rIns="114925" bIns="574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40"/>
          <p:cNvSpPr txBox="1">
            <a:spLocks noGrp="1"/>
          </p:cNvSpPr>
          <p:nvPr>
            <p:ph type="ftr" idx="11"/>
          </p:nvPr>
        </p:nvSpPr>
        <p:spPr>
          <a:xfrm>
            <a:off x="4165298" y="6244828"/>
            <a:ext cx="3861405" cy="476250"/>
          </a:xfrm>
          <a:prstGeom prst="rect">
            <a:avLst/>
          </a:prstGeom>
          <a:noFill/>
          <a:ln>
            <a:noFill/>
          </a:ln>
        </p:spPr>
        <p:txBody>
          <a:bodyPr spcFirstLastPara="1" wrap="square" lIns="114925" tIns="57475" rIns="114925" bIns="5747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40"/>
          <p:cNvSpPr txBox="1">
            <a:spLocks noGrp="1"/>
          </p:cNvSpPr>
          <p:nvPr>
            <p:ph type="sldNum" idx="12"/>
          </p:nvPr>
        </p:nvSpPr>
        <p:spPr>
          <a:xfrm>
            <a:off x="8737298" y="6244828"/>
            <a:ext cx="2845405" cy="476250"/>
          </a:xfrm>
          <a:prstGeom prst="rect">
            <a:avLst/>
          </a:prstGeom>
          <a:noFill/>
          <a:ln>
            <a:noFill/>
          </a:ln>
        </p:spPr>
        <p:txBody>
          <a:bodyPr spcFirstLastPara="1" wrap="square" lIns="114925" tIns="57475" rIns="114925" bIns="57475" anchor="t" anchorCtr="0">
            <a:noAutofit/>
          </a:bodyPr>
          <a:lstStyle>
            <a:lvl1pPr marL="0" marR="0" lvl="0" indent="0" algn="r">
              <a:spcBef>
                <a:spcPts val="0"/>
              </a:spcBef>
              <a:spcAft>
                <a:spcPts val="0"/>
              </a:spcAft>
              <a:buNone/>
              <a:defRPr sz="1688" b="0">
                <a:solidFill>
                  <a:schemeClr val="dk1"/>
                </a:solidFill>
                <a:latin typeface="Arial"/>
                <a:ea typeface="Arial"/>
                <a:cs typeface="Arial"/>
                <a:sym typeface="Arial"/>
              </a:defRPr>
            </a:lvl1pPr>
            <a:lvl2pPr marL="0" marR="0" lvl="1" indent="0" algn="r">
              <a:spcBef>
                <a:spcPts val="0"/>
              </a:spcBef>
              <a:spcAft>
                <a:spcPts val="0"/>
              </a:spcAft>
              <a:buNone/>
              <a:defRPr sz="1688" b="0">
                <a:solidFill>
                  <a:schemeClr val="dk1"/>
                </a:solidFill>
                <a:latin typeface="Arial"/>
                <a:ea typeface="Arial"/>
                <a:cs typeface="Arial"/>
                <a:sym typeface="Arial"/>
              </a:defRPr>
            </a:lvl2pPr>
            <a:lvl3pPr marL="0" marR="0" lvl="2" indent="0" algn="r">
              <a:spcBef>
                <a:spcPts val="0"/>
              </a:spcBef>
              <a:spcAft>
                <a:spcPts val="0"/>
              </a:spcAft>
              <a:buNone/>
              <a:defRPr sz="1688" b="0">
                <a:solidFill>
                  <a:schemeClr val="dk1"/>
                </a:solidFill>
                <a:latin typeface="Arial"/>
                <a:ea typeface="Arial"/>
                <a:cs typeface="Arial"/>
                <a:sym typeface="Arial"/>
              </a:defRPr>
            </a:lvl3pPr>
            <a:lvl4pPr marL="0" marR="0" lvl="3" indent="0" algn="r">
              <a:spcBef>
                <a:spcPts val="0"/>
              </a:spcBef>
              <a:spcAft>
                <a:spcPts val="0"/>
              </a:spcAft>
              <a:buNone/>
              <a:defRPr sz="1688" b="0">
                <a:solidFill>
                  <a:schemeClr val="dk1"/>
                </a:solidFill>
                <a:latin typeface="Arial"/>
                <a:ea typeface="Arial"/>
                <a:cs typeface="Arial"/>
                <a:sym typeface="Arial"/>
              </a:defRPr>
            </a:lvl4pPr>
            <a:lvl5pPr marL="0" marR="0" lvl="4" indent="0" algn="r">
              <a:spcBef>
                <a:spcPts val="0"/>
              </a:spcBef>
              <a:spcAft>
                <a:spcPts val="0"/>
              </a:spcAft>
              <a:buNone/>
              <a:defRPr sz="1688" b="0">
                <a:solidFill>
                  <a:schemeClr val="dk1"/>
                </a:solidFill>
                <a:latin typeface="Arial"/>
                <a:ea typeface="Arial"/>
                <a:cs typeface="Arial"/>
                <a:sym typeface="Arial"/>
              </a:defRPr>
            </a:lvl5pPr>
            <a:lvl6pPr marL="0" marR="0" lvl="5" indent="0" algn="r">
              <a:spcBef>
                <a:spcPts val="0"/>
              </a:spcBef>
              <a:spcAft>
                <a:spcPts val="0"/>
              </a:spcAft>
              <a:buNone/>
              <a:defRPr sz="1688" b="0">
                <a:solidFill>
                  <a:schemeClr val="dk1"/>
                </a:solidFill>
                <a:latin typeface="Arial"/>
                <a:ea typeface="Arial"/>
                <a:cs typeface="Arial"/>
                <a:sym typeface="Arial"/>
              </a:defRPr>
            </a:lvl6pPr>
            <a:lvl7pPr marL="0" marR="0" lvl="6" indent="0" algn="r">
              <a:spcBef>
                <a:spcPts val="0"/>
              </a:spcBef>
              <a:spcAft>
                <a:spcPts val="0"/>
              </a:spcAft>
              <a:buNone/>
              <a:defRPr sz="1688" b="0">
                <a:solidFill>
                  <a:schemeClr val="dk1"/>
                </a:solidFill>
                <a:latin typeface="Arial"/>
                <a:ea typeface="Arial"/>
                <a:cs typeface="Arial"/>
                <a:sym typeface="Arial"/>
              </a:defRPr>
            </a:lvl7pPr>
            <a:lvl8pPr marL="0" marR="0" lvl="7" indent="0" algn="r">
              <a:spcBef>
                <a:spcPts val="0"/>
              </a:spcBef>
              <a:spcAft>
                <a:spcPts val="0"/>
              </a:spcAft>
              <a:buNone/>
              <a:defRPr sz="1688" b="0">
                <a:solidFill>
                  <a:schemeClr val="dk1"/>
                </a:solidFill>
                <a:latin typeface="Arial"/>
                <a:ea typeface="Arial"/>
                <a:cs typeface="Arial"/>
                <a:sym typeface="Arial"/>
              </a:defRPr>
            </a:lvl8pPr>
            <a:lvl9pPr marL="0" marR="0" lvl="8" indent="0" algn="r">
              <a:spcBef>
                <a:spcPts val="0"/>
              </a:spcBef>
              <a:spcAft>
                <a:spcPts val="0"/>
              </a:spcAft>
              <a:buNone/>
              <a:defRPr sz="1688" b="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686138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19"/>
        <p:cNvGrpSpPr/>
        <p:nvPr/>
      </p:nvGrpSpPr>
      <p:grpSpPr>
        <a:xfrm>
          <a:off x="0" y="0"/>
          <a:ext cx="0" cy="0"/>
          <a:chOff x="0" y="0"/>
          <a:chExt cx="0" cy="0"/>
        </a:xfrm>
      </p:grpSpPr>
      <p:sp>
        <p:nvSpPr>
          <p:cNvPr id="120" name="Google Shape;120;p41"/>
          <p:cNvSpPr txBox="1">
            <a:spLocks noGrp="1"/>
          </p:cNvSpPr>
          <p:nvPr>
            <p:ph type="title"/>
          </p:nvPr>
        </p:nvSpPr>
        <p:spPr>
          <a:xfrm>
            <a:off x="609298" y="275333"/>
            <a:ext cx="10973405" cy="1143000"/>
          </a:xfrm>
          <a:prstGeom prst="rect">
            <a:avLst/>
          </a:prstGeom>
          <a:noFill/>
          <a:ln>
            <a:noFill/>
          </a:ln>
        </p:spPr>
        <p:txBody>
          <a:bodyPr spcFirstLastPara="1" wrap="square" lIns="114925" tIns="57475" rIns="114925" bIns="574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1" name="Google Shape;121;p41"/>
          <p:cNvSpPr txBox="1">
            <a:spLocks noGrp="1"/>
          </p:cNvSpPr>
          <p:nvPr>
            <p:ph type="body" idx="1"/>
          </p:nvPr>
        </p:nvSpPr>
        <p:spPr>
          <a:xfrm>
            <a:off x="609299" y="1534420"/>
            <a:ext cx="5386917" cy="639961"/>
          </a:xfrm>
          <a:prstGeom prst="rect">
            <a:avLst/>
          </a:prstGeom>
          <a:noFill/>
          <a:ln>
            <a:noFill/>
          </a:ln>
        </p:spPr>
        <p:txBody>
          <a:bodyPr spcFirstLastPara="1" wrap="square" lIns="114925" tIns="57475" rIns="114925" bIns="57475" anchor="b" anchorCtr="0">
            <a:noAutofit/>
          </a:bodyPr>
          <a:lstStyle>
            <a:lvl1pPr marL="428625" lvl="0" indent="-214313" algn="l">
              <a:spcBef>
                <a:spcPts val="450"/>
              </a:spcBef>
              <a:spcAft>
                <a:spcPts val="0"/>
              </a:spcAft>
              <a:buClr>
                <a:schemeClr val="dk1"/>
              </a:buClr>
              <a:buSzPts val="2400"/>
              <a:buFont typeface="Arial"/>
              <a:buNone/>
              <a:defRPr sz="2250" b="1"/>
            </a:lvl1pPr>
            <a:lvl2pPr marL="857250" lvl="1" indent="-214313" algn="l">
              <a:spcBef>
                <a:spcPts val="375"/>
              </a:spcBef>
              <a:spcAft>
                <a:spcPts val="0"/>
              </a:spcAft>
              <a:buClr>
                <a:schemeClr val="dk1"/>
              </a:buClr>
              <a:buSzPts val="2000"/>
              <a:buFont typeface="Arial"/>
              <a:buNone/>
              <a:defRPr sz="1875" b="1"/>
            </a:lvl2pPr>
            <a:lvl3pPr marL="1285875" lvl="2" indent="-214313" algn="l">
              <a:spcBef>
                <a:spcPts val="338"/>
              </a:spcBef>
              <a:spcAft>
                <a:spcPts val="0"/>
              </a:spcAft>
              <a:buClr>
                <a:schemeClr val="dk1"/>
              </a:buClr>
              <a:buSzPts val="1800"/>
              <a:buFont typeface="Arial"/>
              <a:buNone/>
              <a:defRPr sz="1688" b="1"/>
            </a:lvl3pPr>
            <a:lvl4pPr marL="1714500" lvl="3" indent="-214313" algn="l">
              <a:spcBef>
                <a:spcPts val="300"/>
              </a:spcBef>
              <a:spcAft>
                <a:spcPts val="0"/>
              </a:spcAft>
              <a:buClr>
                <a:schemeClr val="dk1"/>
              </a:buClr>
              <a:buSzPts val="1600"/>
              <a:buFont typeface="Arial"/>
              <a:buNone/>
              <a:defRPr sz="1500" b="1"/>
            </a:lvl4pPr>
            <a:lvl5pPr marL="2143125" lvl="4" indent="-214313" algn="l">
              <a:spcBef>
                <a:spcPts val="300"/>
              </a:spcBef>
              <a:spcAft>
                <a:spcPts val="0"/>
              </a:spcAft>
              <a:buClr>
                <a:schemeClr val="dk1"/>
              </a:buClr>
              <a:buSzPts val="1600"/>
              <a:buFont typeface="Arial"/>
              <a:buNone/>
              <a:defRPr sz="1500" b="1"/>
            </a:lvl5pPr>
            <a:lvl6pPr marL="2571750" lvl="5" indent="-214313" algn="l">
              <a:spcBef>
                <a:spcPts val="300"/>
              </a:spcBef>
              <a:spcAft>
                <a:spcPts val="0"/>
              </a:spcAft>
              <a:buClr>
                <a:schemeClr val="dk1"/>
              </a:buClr>
              <a:buSzPts val="1600"/>
              <a:buFont typeface="Arial"/>
              <a:buNone/>
              <a:defRPr sz="1500" b="1"/>
            </a:lvl6pPr>
            <a:lvl7pPr marL="3000375" lvl="6" indent="-214313" algn="l">
              <a:spcBef>
                <a:spcPts val="300"/>
              </a:spcBef>
              <a:spcAft>
                <a:spcPts val="0"/>
              </a:spcAft>
              <a:buClr>
                <a:schemeClr val="dk1"/>
              </a:buClr>
              <a:buSzPts val="1600"/>
              <a:buFont typeface="Arial"/>
              <a:buNone/>
              <a:defRPr sz="1500" b="1"/>
            </a:lvl7pPr>
            <a:lvl8pPr marL="3429000" lvl="7" indent="-214313" algn="l">
              <a:spcBef>
                <a:spcPts val="300"/>
              </a:spcBef>
              <a:spcAft>
                <a:spcPts val="0"/>
              </a:spcAft>
              <a:buClr>
                <a:schemeClr val="dk1"/>
              </a:buClr>
              <a:buSzPts val="1600"/>
              <a:buFont typeface="Arial"/>
              <a:buNone/>
              <a:defRPr sz="1500" b="1"/>
            </a:lvl8pPr>
            <a:lvl9pPr marL="3857625" lvl="8" indent="-214313" algn="l">
              <a:spcBef>
                <a:spcPts val="300"/>
              </a:spcBef>
              <a:spcAft>
                <a:spcPts val="0"/>
              </a:spcAft>
              <a:buClr>
                <a:schemeClr val="dk1"/>
              </a:buClr>
              <a:buSzPts val="1600"/>
              <a:buFont typeface="Arial"/>
              <a:buNone/>
              <a:defRPr sz="1500" b="1"/>
            </a:lvl9pPr>
          </a:lstStyle>
          <a:p>
            <a:endParaRPr/>
          </a:p>
        </p:txBody>
      </p:sp>
      <p:sp>
        <p:nvSpPr>
          <p:cNvPr id="122" name="Google Shape;122;p41"/>
          <p:cNvSpPr txBox="1">
            <a:spLocks noGrp="1"/>
          </p:cNvSpPr>
          <p:nvPr>
            <p:ph type="body" idx="2"/>
          </p:nvPr>
        </p:nvSpPr>
        <p:spPr>
          <a:xfrm>
            <a:off x="609299" y="2174380"/>
            <a:ext cx="5386917" cy="3951386"/>
          </a:xfrm>
          <a:prstGeom prst="rect">
            <a:avLst/>
          </a:prstGeom>
          <a:noFill/>
          <a:ln>
            <a:noFill/>
          </a:ln>
        </p:spPr>
        <p:txBody>
          <a:bodyPr spcFirstLastPara="1" wrap="square" lIns="114925" tIns="57475" rIns="114925" bIns="57475" anchor="t" anchorCtr="0">
            <a:noAutofit/>
          </a:bodyPr>
          <a:lstStyle>
            <a:lvl1pPr marL="428625" lvl="0" indent="-357188" algn="l">
              <a:spcBef>
                <a:spcPts val="450"/>
              </a:spcBef>
              <a:spcAft>
                <a:spcPts val="0"/>
              </a:spcAft>
              <a:buClr>
                <a:schemeClr val="dk1"/>
              </a:buClr>
              <a:buSzPts val="2400"/>
              <a:buFont typeface="Arial"/>
              <a:buChar char="•"/>
              <a:defRPr sz="2250"/>
            </a:lvl1pPr>
            <a:lvl2pPr marL="857250" lvl="1" indent="-333375" algn="l">
              <a:spcBef>
                <a:spcPts val="375"/>
              </a:spcBef>
              <a:spcAft>
                <a:spcPts val="0"/>
              </a:spcAft>
              <a:buClr>
                <a:schemeClr val="dk1"/>
              </a:buClr>
              <a:buSzPts val="2000"/>
              <a:buFont typeface="Arial"/>
              <a:buChar char="–"/>
              <a:defRPr sz="1875"/>
            </a:lvl2pPr>
            <a:lvl3pPr marL="1285875" lvl="2" indent="-321469" algn="l">
              <a:spcBef>
                <a:spcPts val="338"/>
              </a:spcBef>
              <a:spcAft>
                <a:spcPts val="0"/>
              </a:spcAft>
              <a:buClr>
                <a:schemeClr val="dk1"/>
              </a:buClr>
              <a:buSzPts val="1800"/>
              <a:buFont typeface="Arial"/>
              <a:buChar char="•"/>
              <a:defRPr sz="1688"/>
            </a:lvl3pPr>
            <a:lvl4pPr marL="1714500" lvl="3" indent="-309563" algn="l">
              <a:spcBef>
                <a:spcPts val="300"/>
              </a:spcBef>
              <a:spcAft>
                <a:spcPts val="0"/>
              </a:spcAft>
              <a:buClr>
                <a:schemeClr val="dk1"/>
              </a:buClr>
              <a:buSzPts val="1600"/>
              <a:buFont typeface="Arial"/>
              <a:buChar char="–"/>
              <a:defRPr sz="1500"/>
            </a:lvl4pPr>
            <a:lvl5pPr marL="2143125" lvl="4" indent="-309563" algn="l">
              <a:spcBef>
                <a:spcPts val="300"/>
              </a:spcBef>
              <a:spcAft>
                <a:spcPts val="0"/>
              </a:spcAft>
              <a:buClr>
                <a:schemeClr val="dk1"/>
              </a:buClr>
              <a:buSzPts val="1600"/>
              <a:buFont typeface="Arial"/>
              <a:buChar char="»"/>
              <a:defRPr sz="1500"/>
            </a:lvl5pPr>
            <a:lvl6pPr marL="2571750" lvl="5" indent="-309563" algn="l">
              <a:spcBef>
                <a:spcPts val="300"/>
              </a:spcBef>
              <a:spcAft>
                <a:spcPts val="0"/>
              </a:spcAft>
              <a:buClr>
                <a:schemeClr val="dk1"/>
              </a:buClr>
              <a:buSzPts val="1600"/>
              <a:buFont typeface="Arial"/>
              <a:buChar char="»"/>
              <a:defRPr sz="1500"/>
            </a:lvl6pPr>
            <a:lvl7pPr marL="3000375" lvl="6" indent="-309563" algn="l">
              <a:spcBef>
                <a:spcPts val="300"/>
              </a:spcBef>
              <a:spcAft>
                <a:spcPts val="0"/>
              </a:spcAft>
              <a:buClr>
                <a:schemeClr val="dk1"/>
              </a:buClr>
              <a:buSzPts val="1600"/>
              <a:buFont typeface="Arial"/>
              <a:buChar char="»"/>
              <a:defRPr sz="1500"/>
            </a:lvl7pPr>
            <a:lvl8pPr marL="3429000" lvl="7" indent="-309563" algn="l">
              <a:spcBef>
                <a:spcPts val="300"/>
              </a:spcBef>
              <a:spcAft>
                <a:spcPts val="0"/>
              </a:spcAft>
              <a:buClr>
                <a:schemeClr val="dk1"/>
              </a:buClr>
              <a:buSzPts val="1600"/>
              <a:buFont typeface="Arial"/>
              <a:buChar char="»"/>
              <a:defRPr sz="1500"/>
            </a:lvl8pPr>
            <a:lvl9pPr marL="3857625" lvl="8" indent="-309563" algn="l">
              <a:spcBef>
                <a:spcPts val="300"/>
              </a:spcBef>
              <a:spcAft>
                <a:spcPts val="0"/>
              </a:spcAft>
              <a:buClr>
                <a:schemeClr val="dk1"/>
              </a:buClr>
              <a:buSzPts val="1600"/>
              <a:buFont typeface="Arial"/>
              <a:buChar char="»"/>
              <a:defRPr sz="1500"/>
            </a:lvl9pPr>
          </a:lstStyle>
          <a:p>
            <a:endParaRPr/>
          </a:p>
        </p:txBody>
      </p:sp>
      <p:sp>
        <p:nvSpPr>
          <p:cNvPr id="123" name="Google Shape;123;p41"/>
          <p:cNvSpPr txBox="1">
            <a:spLocks noGrp="1"/>
          </p:cNvSpPr>
          <p:nvPr>
            <p:ph type="body" idx="3"/>
          </p:nvPr>
        </p:nvSpPr>
        <p:spPr>
          <a:xfrm>
            <a:off x="6192763" y="1534420"/>
            <a:ext cx="5389942" cy="639961"/>
          </a:xfrm>
          <a:prstGeom prst="rect">
            <a:avLst/>
          </a:prstGeom>
          <a:noFill/>
          <a:ln>
            <a:noFill/>
          </a:ln>
        </p:spPr>
        <p:txBody>
          <a:bodyPr spcFirstLastPara="1" wrap="square" lIns="114925" tIns="57475" rIns="114925" bIns="57475" anchor="b" anchorCtr="0">
            <a:noAutofit/>
          </a:bodyPr>
          <a:lstStyle>
            <a:lvl1pPr marL="428625" lvl="0" indent="-214313" algn="l">
              <a:spcBef>
                <a:spcPts val="450"/>
              </a:spcBef>
              <a:spcAft>
                <a:spcPts val="0"/>
              </a:spcAft>
              <a:buClr>
                <a:schemeClr val="dk1"/>
              </a:buClr>
              <a:buSzPts val="2400"/>
              <a:buFont typeface="Arial"/>
              <a:buNone/>
              <a:defRPr sz="2250" b="1"/>
            </a:lvl1pPr>
            <a:lvl2pPr marL="857250" lvl="1" indent="-214313" algn="l">
              <a:spcBef>
                <a:spcPts val="375"/>
              </a:spcBef>
              <a:spcAft>
                <a:spcPts val="0"/>
              </a:spcAft>
              <a:buClr>
                <a:schemeClr val="dk1"/>
              </a:buClr>
              <a:buSzPts val="2000"/>
              <a:buFont typeface="Arial"/>
              <a:buNone/>
              <a:defRPr sz="1875" b="1"/>
            </a:lvl2pPr>
            <a:lvl3pPr marL="1285875" lvl="2" indent="-214313" algn="l">
              <a:spcBef>
                <a:spcPts val="338"/>
              </a:spcBef>
              <a:spcAft>
                <a:spcPts val="0"/>
              </a:spcAft>
              <a:buClr>
                <a:schemeClr val="dk1"/>
              </a:buClr>
              <a:buSzPts val="1800"/>
              <a:buFont typeface="Arial"/>
              <a:buNone/>
              <a:defRPr sz="1688" b="1"/>
            </a:lvl3pPr>
            <a:lvl4pPr marL="1714500" lvl="3" indent="-214313" algn="l">
              <a:spcBef>
                <a:spcPts val="300"/>
              </a:spcBef>
              <a:spcAft>
                <a:spcPts val="0"/>
              </a:spcAft>
              <a:buClr>
                <a:schemeClr val="dk1"/>
              </a:buClr>
              <a:buSzPts val="1600"/>
              <a:buFont typeface="Arial"/>
              <a:buNone/>
              <a:defRPr sz="1500" b="1"/>
            </a:lvl4pPr>
            <a:lvl5pPr marL="2143125" lvl="4" indent="-214313" algn="l">
              <a:spcBef>
                <a:spcPts val="300"/>
              </a:spcBef>
              <a:spcAft>
                <a:spcPts val="0"/>
              </a:spcAft>
              <a:buClr>
                <a:schemeClr val="dk1"/>
              </a:buClr>
              <a:buSzPts val="1600"/>
              <a:buFont typeface="Arial"/>
              <a:buNone/>
              <a:defRPr sz="1500" b="1"/>
            </a:lvl5pPr>
            <a:lvl6pPr marL="2571750" lvl="5" indent="-214313" algn="l">
              <a:spcBef>
                <a:spcPts val="300"/>
              </a:spcBef>
              <a:spcAft>
                <a:spcPts val="0"/>
              </a:spcAft>
              <a:buClr>
                <a:schemeClr val="dk1"/>
              </a:buClr>
              <a:buSzPts val="1600"/>
              <a:buFont typeface="Arial"/>
              <a:buNone/>
              <a:defRPr sz="1500" b="1"/>
            </a:lvl6pPr>
            <a:lvl7pPr marL="3000375" lvl="6" indent="-214313" algn="l">
              <a:spcBef>
                <a:spcPts val="300"/>
              </a:spcBef>
              <a:spcAft>
                <a:spcPts val="0"/>
              </a:spcAft>
              <a:buClr>
                <a:schemeClr val="dk1"/>
              </a:buClr>
              <a:buSzPts val="1600"/>
              <a:buFont typeface="Arial"/>
              <a:buNone/>
              <a:defRPr sz="1500" b="1"/>
            </a:lvl7pPr>
            <a:lvl8pPr marL="3429000" lvl="7" indent="-214313" algn="l">
              <a:spcBef>
                <a:spcPts val="300"/>
              </a:spcBef>
              <a:spcAft>
                <a:spcPts val="0"/>
              </a:spcAft>
              <a:buClr>
                <a:schemeClr val="dk1"/>
              </a:buClr>
              <a:buSzPts val="1600"/>
              <a:buFont typeface="Arial"/>
              <a:buNone/>
              <a:defRPr sz="1500" b="1"/>
            </a:lvl8pPr>
            <a:lvl9pPr marL="3857625" lvl="8" indent="-214313" algn="l">
              <a:spcBef>
                <a:spcPts val="300"/>
              </a:spcBef>
              <a:spcAft>
                <a:spcPts val="0"/>
              </a:spcAft>
              <a:buClr>
                <a:schemeClr val="dk1"/>
              </a:buClr>
              <a:buSzPts val="1600"/>
              <a:buFont typeface="Arial"/>
              <a:buNone/>
              <a:defRPr sz="1500" b="1"/>
            </a:lvl9pPr>
          </a:lstStyle>
          <a:p>
            <a:endParaRPr/>
          </a:p>
        </p:txBody>
      </p:sp>
      <p:sp>
        <p:nvSpPr>
          <p:cNvPr id="124" name="Google Shape;124;p41"/>
          <p:cNvSpPr txBox="1">
            <a:spLocks noGrp="1"/>
          </p:cNvSpPr>
          <p:nvPr>
            <p:ph type="body" idx="4"/>
          </p:nvPr>
        </p:nvSpPr>
        <p:spPr>
          <a:xfrm>
            <a:off x="6192763" y="2174380"/>
            <a:ext cx="5389942" cy="3951386"/>
          </a:xfrm>
          <a:prstGeom prst="rect">
            <a:avLst/>
          </a:prstGeom>
          <a:noFill/>
          <a:ln>
            <a:noFill/>
          </a:ln>
        </p:spPr>
        <p:txBody>
          <a:bodyPr spcFirstLastPara="1" wrap="square" lIns="114925" tIns="57475" rIns="114925" bIns="57475" anchor="t" anchorCtr="0">
            <a:noAutofit/>
          </a:bodyPr>
          <a:lstStyle>
            <a:lvl1pPr marL="428625" lvl="0" indent="-357188" algn="l">
              <a:spcBef>
                <a:spcPts val="450"/>
              </a:spcBef>
              <a:spcAft>
                <a:spcPts val="0"/>
              </a:spcAft>
              <a:buClr>
                <a:schemeClr val="dk1"/>
              </a:buClr>
              <a:buSzPts val="2400"/>
              <a:buFont typeface="Arial"/>
              <a:buChar char="•"/>
              <a:defRPr sz="2250"/>
            </a:lvl1pPr>
            <a:lvl2pPr marL="857250" lvl="1" indent="-333375" algn="l">
              <a:spcBef>
                <a:spcPts val="375"/>
              </a:spcBef>
              <a:spcAft>
                <a:spcPts val="0"/>
              </a:spcAft>
              <a:buClr>
                <a:schemeClr val="dk1"/>
              </a:buClr>
              <a:buSzPts val="2000"/>
              <a:buFont typeface="Arial"/>
              <a:buChar char="–"/>
              <a:defRPr sz="1875"/>
            </a:lvl2pPr>
            <a:lvl3pPr marL="1285875" lvl="2" indent="-321469" algn="l">
              <a:spcBef>
                <a:spcPts val="338"/>
              </a:spcBef>
              <a:spcAft>
                <a:spcPts val="0"/>
              </a:spcAft>
              <a:buClr>
                <a:schemeClr val="dk1"/>
              </a:buClr>
              <a:buSzPts val="1800"/>
              <a:buFont typeface="Arial"/>
              <a:buChar char="•"/>
              <a:defRPr sz="1688"/>
            </a:lvl3pPr>
            <a:lvl4pPr marL="1714500" lvl="3" indent="-309563" algn="l">
              <a:spcBef>
                <a:spcPts val="300"/>
              </a:spcBef>
              <a:spcAft>
                <a:spcPts val="0"/>
              </a:spcAft>
              <a:buClr>
                <a:schemeClr val="dk1"/>
              </a:buClr>
              <a:buSzPts val="1600"/>
              <a:buFont typeface="Arial"/>
              <a:buChar char="–"/>
              <a:defRPr sz="1500"/>
            </a:lvl4pPr>
            <a:lvl5pPr marL="2143125" lvl="4" indent="-309563" algn="l">
              <a:spcBef>
                <a:spcPts val="300"/>
              </a:spcBef>
              <a:spcAft>
                <a:spcPts val="0"/>
              </a:spcAft>
              <a:buClr>
                <a:schemeClr val="dk1"/>
              </a:buClr>
              <a:buSzPts val="1600"/>
              <a:buFont typeface="Arial"/>
              <a:buChar char="»"/>
              <a:defRPr sz="1500"/>
            </a:lvl5pPr>
            <a:lvl6pPr marL="2571750" lvl="5" indent="-309563" algn="l">
              <a:spcBef>
                <a:spcPts val="300"/>
              </a:spcBef>
              <a:spcAft>
                <a:spcPts val="0"/>
              </a:spcAft>
              <a:buClr>
                <a:schemeClr val="dk1"/>
              </a:buClr>
              <a:buSzPts val="1600"/>
              <a:buFont typeface="Arial"/>
              <a:buChar char="»"/>
              <a:defRPr sz="1500"/>
            </a:lvl6pPr>
            <a:lvl7pPr marL="3000375" lvl="6" indent="-309563" algn="l">
              <a:spcBef>
                <a:spcPts val="300"/>
              </a:spcBef>
              <a:spcAft>
                <a:spcPts val="0"/>
              </a:spcAft>
              <a:buClr>
                <a:schemeClr val="dk1"/>
              </a:buClr>
              <a:buSzPts val="1600"/>
              <a:buFont typeface="Arial"/>
              <a:buChar char="»"/>
              <a:defRPr sz="1500"/>
            </a:lvl7pPr>
            <a:lvl8pPr marL="3429000" lvl="7" indent="-309563" algn="l">
              <a:spcBef>
                <a:spcPts val="300"/>
              </a:spcBef>
              <a:spcAft>
                <a:spcPts val="0"/>
              </a:spcAft>
              <a:buClr>
                <a:schemeClr val="dk1"/>
              </a:buClr>
              <a:buSzPts val="1600"/>
              <a:buFont typeface="Arial"/>
              <a:buChar char="»"/>
              <a:defRPr sz="1500"/>
            </a:lvl8pPr>
            <a:lvl9pPr marL="3857625" lvl="8" indent="-309563" algn="l">
              <a:spcBef>
                <a:spcPts val="300"/>
              </a:spcBef>
              <a:spcAft>
                <a:spcPts val="0"/>
              </a:spcAft>
              <a:buClr>
                <a:schemeClr val="dk1"/>
              </a:buClr>
              <a:buSzPts val="1600"/>
              <a:buFont typeface="Arial"/>
              <a:buChar char="»"/>
              <a:defRPr sz="1500"/>
            </a:lvl9pPr>
          </a:lstStyle>
          <a:p>
            <a:endParaRPr/>
          </a:p>
        </p:txBody>
      </p:sp>
      <p:sp>
        <p:nvSpPr>
          <p:cNvPr id="125" name="Google Shape;125;p41"/>
          <p:cNvSpPr txBox="1">
            <a:spLocks noGrp="1"/>
          </p:cNvSpPr>
          <p:nvPr>
            <p:ph type="dt" idx="10"/>
          </p:nvPr>
        </p:nvSpPr>
        <p:spPr>
          <a:xfrm>
            <a:off x="609298" y="6244828"/>
            <a:ext cx="2845405" cy="476250"/>
          </a:xfrm>
          <a:prstGeom prst="rect">
            <a:avLst/>
          </a:prstGeom>
          <a:noFill/>
          <a:ln>
            <a:noFill/>
          </a:ln>
        </p:spPr>
        <p:txBody>
          <a:bodyPr spcFirstLastPara="1" wrap="square" lIns="114925" tIns="57475" rIns="114925" bIns="574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41"/>
          <p:cNvSpPr txBox="1">
            <a:spLocks noGrp="1"/>
          </p:cNvSpPr>
          <p:nvPr>
            <p:ph type="ftr" idx="11"/>
          </p:nvPr>
        </p:nvSpPr>
        <p:spPr>
          <a:xfrm>
            <a:off x="4165298" y="6244828"/>
            <a:ext cx="3861405" cy="476250"/>
          </a:xfrm>
          <a:prstGeom prst="rect">
            <a:avLst/>
          </a:prstGeom>
          <a:noFill/>
          <a:ln>
            <a:noFill/>
          </a:ln>
        </p:spPr>
        <p:txBody>
          <a:bodyPr spcFirstLastPara="1" wrap="square" lIns="114925" tIns="57475" rIns="114925" bIns="5747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41"/>
          <p:cNvSpPr txBox="1">
            <a:spLocks noGrp="1"/>
          </p:cNvSpPr>
          <p:nvPr>
            <p:ph type="sldNum" idx="12"/>
          </p:nvPr>
        </p:nvSpPr>
        <p:spPr>
          <a:xfrm>
            <a:off x="8737298" y="6244828"/>
            <a:ext cx="2845405" cy="476250"/>
          </a:xfrm>
          <a:prstGeom prst="rect">
            <a:avLst/>
          </a:prstGeom>
          <a:noFill/>
          <a:ln>
            <a:noFill/>
          </a:ln>
        </p:spPr>
        <p:txBody>
          <a:bodyPr spcFirstLastPara="1" wrap="square" lIns="114925" tIns="57475" rIns="114925" bIns="57475" anchor="t" anchorCtr="0">
            <a:noAutofit/>
          </a:bodyPr>
          <a:lstStyle>
            <a:lvl1pPr marL="0" marR="0" lvl="0" indent="0" algn="r">
              <a:spcBef>
                <a:spcPts val="0"/>
              </a:spcBef>
              <a:spcAft>
                <a:spcPts val="0"/>
              </a:spcAft>
              <a:buNone/>
              <a:defRPr sz="1688" b="0">
                <a:solidFill>
                  <a:schemeClr val="dk1"/>
                </a:solidFill>
                <a:latin typeface="Arial"/>
                <a:ea typeface="Arial"/>
                <a:cs typeface="Arial"/>
                <a:sym typeface="Arial"/>
              </a:defRPr>
            </a:lvl1pPr>
            <a:lvl2pPr marL="0" marR="0" lvl="1" indent="0" algn="r">
              <a:spcBef>
                <a:spcPts val="0"/>
              </a:spcBef>
              <a:spcAft>
                <a:spcPts val="0"/>
              </a:spcAft>
              <a:buNone/>
              <a:defRPr sz="1688" b="0">
                <a:solidFill>
                  <a:schemeClr val="dk1"/>
                </a:solidFill>
                <a:latin typeface="Arial"/>
                <a:ea typeface="Arial"/>
                <a:cs typeface="Arial"/>
                <a:sym typeface="Arial"/>
              </a:defRPr>
            </a:lvl2pPr>
            <a:lvl3pPr marL="0" marR="0" lvl="2" indent="0" algn="r">
              <a:spcBef>
                <a:spcPts val="0"/>
              </a:spcBef>
              <a:spcAft>
                <a:spcPts val="0"/>
              </a:spcAft>
              <a:buNone/>
              <a:defRPr sz="1688" b="0">
                <a:solidFill>
                  <a:schemeClr val="dk1"/>
                </a:solidFill>
                <a:latin typeface="Arial"/>
                <a:ea typeface="Arial"/>
                <a:cs typeface="Arial"/>
                <a:sym typeface="Arial"/>
              </a:defRPr>
            </a:lvl3pPr>
            <a:lvl4pPr marL="0" marR="0" lvl="3" indent="0" algn="r">
              <a:spcBef>
                <a:spcPts val="0"/>
              </a:spcBef>
              <a:spcAft>
                <a:spcPts val="0"/>
              </a:spcAft>
              <a:buNone/>
              <a:defRPr sz="1688" b="0">
                <a:solidFill>
                  <a:schemeClr val="dk1"/>
                </a:solidFill>
                <a:latin typeface="Arial"/>
                <a:ea typeface="Arial"/>
                <a:cs typeface="Arial"/>
                <a:sym typeface="Arial"/>
              </a:defRPr>
            </a:lvl4pPr>
            <a:lvl5pPr marL="0" marR="0" lvl="4" indent="0" algn="r">
              <a:spcBef>
                <a:spcPts val="0"/>
              </a:spcBef>
              <a:spcAft>
                <a:spcPts val="0"/>
              </a:spcAft>
              <a:buNone/>
              <a:defRPr sz="1688" b="0">
                <a:solidFill>
                  <a:schemeClr val="dk1"/>
                </a:solidFill>
                <a:latin typeface="Arial"/>
                <a:ea typeface="Arial"/>
                <a:cs typeface="Arial"/>
                <a:sym typeface="Arial"/>
              </a:defRPr>
            </a:lvl5pPr>
            <a:lvl6pPr marL="0" marR="0" lvl="5" indent="0" algn="r">
              <a:spcBef>
                <a:spcPts val="0"/>
              </a:spcBef>
              <a:spcAft>
                <a:spcPts val="0"/>
              </a:spcAft>
              <a:buNone/>
              <a:defRPr sz="1688" b="0">
                <a:solidFill>
                  <a:schemeClr val="dk1"/>
                </a:solidFill>
                <a:latin typeface="Arial"/>
                <a:ea typeface="Arial"/>
                <a:cs typeface="Arial"/>
                <a:sym typeface="Arial"/>
              </a:defRPr>
            </a:lvl6pPr>
            <a:lvl7pPr marL="0" marR="0" lvl="6" indent="0" algn="r">
              <a:spcBef>
                <a:spcPts val="0"/>
              </a:spcBef>
              <a:spcAft>
                <a:spcPts val="0"/>
              </a:spcAft>
              <a:buNone/>
              <a:defRPr sz="1688" b="0">
                <a:solidFill>
                  <a:schemeClr val="dk1"/>
                </a:solidFill>
                <a:latin typeface="Arial"/>
                <a:ea typeface="Arial"/>
                <a:cs typeface="Arial"/>
                <a:sym typeface="Arial"/>
              </a:defRPr>
            </a:lvl7pPr>
            <a:lvl8pPr marL="0" marR="0" lvl="7" indent="0" algn="r">
              <a:spcBef>
                <a:spcPts val="0"/>
              </a:spcBef>
              <a:spcAft>
                <a:spcPts val="0"/>
              </a:spcAft>
              <a:buNone/>
              <a:defRPr sz="1688" b="0">
                <a:solidFill>
                  <a:schemeClr val="dk1"/>
                </a:solidFill>
                <a:latin typeface="Arial"/>
                <a:ea typeface="Arial"/>
                <a:cs typeface="Arial"/>
                <a:sym typeface="Arial"/>
              </a:defRPr>
            </a:lvl8pPr>
            <a:lvl9pPr marL="0" marR="0" lvl="8" indent="0" algn="r">
              <a:spcBef>
                <a:spcPts val="0"/>
              </a:spcBef>
              <a:spcAft>
                <a:spcPts val="0"/>
              </a:spcAft>
              <a:buNone/>
              <a:defRPr sz="1688" b="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49275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pt-BR"/>
              <a:t>Clique para editar o título mestre</a:t>
            </a:r>
            <a:endParaRPr lang="en-US"/>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Date Placeholder 4"/>
          <p:cNvSpPr>
            <a:spLocks noGrp="1"/>
          </p:cNvSpPr>
          <p:nvPr>
            <p:ph type="dt" sz="half" idx="10"/>
          </p:nvPr>
        </p:nvSpPr>
        <p:spPr/>
        <p:txBody>
          <a:bodyPr/>
          <a:lstStyle/>
          <a:p>
            <a:fld id="{87DE6118-2437-4B30-8E3C-4D2BE6020583}" type="datetimeFigureOut">
              <a:rPr lang="en-US" dirty="0"/>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8"/>
        <p:cNvGrpSpPr/>
        <p:nvPr/>
      </p:nvGrpSpPr>
      <p:grpSpPr>
        <a:xfrm>
          <a:off x="0" y="0"/>
          <a:ext cx="0" cy="0"/>
          <a:chOff x="0" y="0"/>
          <a:chExt cx="0" cy="0"/>
        </a:xfrm>
      </p:grpSpPr>
      <p:sp>
        <p:nvSpPr>
          <p:cNvPr id="129" name="Google Shape;129;p42"/>
          <p:cNvSpPr txBox="1">
            <a:spLocks noGrp="1"/>
          </p:cNvSpPr>
          <p:nvPr>
            <p:ph type="title"/>
          </p:nvPr>
        </p:nvSpPr>
        <p:spPr>
          <a:xfrm>
            <a:off x="609298" y="275333"/>
            <a:ext cx="10973405" cy="1143000"/>
          </a:xfrm>
          <a:prstGeom prst="rect">
            <a:avLst/>
          </a:prstGeom>
          <a:noFill/>
          <a:ln>
            <a:noFill/>
          </a:ln>
        </p:spPr>
        <p:txBody>
          <a:bodyPr spcFirstLastPara="1" wrap="square" lIns="114925" tIns="57475" rIns="114925" bIns="574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0" name="Google Shape;130;p42"/>
          <p:cNvSpPr txBox="1">
            <a:spLocks noGrp="1"/>
          </p:cNvSpPr>
          <p:nvPr>
            <p:ph type="dt" idx="10"/>
          </p:nvPr>
        </p:nvSpPr>
        <p:spPr>
          <a:xfrm>
            <a:off x="609298" y="6244828"/>
            <a:ext cx="2845405" cy="476250"/>
          </a:xfrm>
          <a:prstGeom prst="rect">
            <a:avLst/>
          </a:prstGeom>
          <a:noFill/>
          <a:ln>
            <a:noFill/>
          </a:ln>
        </p:spPr>
        <p:txBody>
          <a:bodyPr spcFirstLastPara="1" wrap="square" lIns="114925" tIns="57475" rIns="114925" bIns="574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42"/>
          <p:cNvSpPr txBox="1">
            <a:spLocks noGrp="1"/>
          </p:cNvSpPr>
          <p:nvPr>
            <p:ph type="ftr" idx="11"/>
          </p:nvPr>
        </p:nvSpPr>
        <p:spPr>
          <a:xfrm>
            <a:off x="4165298" y="6244828"/>
            <a:ext cx="3861405" cy="476250"/>
          </a:xfrm>
          <a:prstGeom prst="rect">
            <a:avLst/>
          </a:prstGeom>
          <a:noFill/>
          <a:ln>
            <a:noFill/>
          </a:ln>
        </p:spPr>
        <p:txBody>
          <a:bodyPr spcFirstLastPara="1" wrap="square" lIns="114925" tIns="57475" rIns="114925" bIns="5747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42"/>
          <p:cNvSpPr txBox="1">
            <a:spLocks noGrp="1"/>
          </p:cNvSpPr>
          <p:nvPr>
            <p:ph type="sldNum" idx="12"/>
          </p:nvPr>
        </p:nvSpPr>
        <p:spPr>
          <a:xfrm>
            <a:off x="8737298" y="6244828"/>
            <a:ext cx="2845405" cy="476250"/>
          </a:xfrm>
          <a:prstGeom prst="rect">
            <a:avLst/>
          </a:prstGeom>
          <a:noFill/>
          <a:ln>
            <a:noFill/>
          </a:ln>
        </p:spPr>
        <p:txBody>
          <a:bodyPr spcFirstLastPara="1" wrap="square" lIns="114925" tIns="57475" rIns="114925" bIns="57475" anchor="t" anchorCtr="0">
            <a:noAutofit/>
          </a:bodyPr>
          <a:lstStyle>
            <a:lvl1pPr marL="0" marR="0" lvl="0" indent="0" algn="r">
              <a:spcBef>
                <a:spcPts val="0"/>
              </a:spcBef>
              <a:spcAft>
                <a:spcPts val="0"/>
              </a:spcAft>
              <a:buNone/>
              <a:defRPr sz="1688" b="0">
                <a:solidFill>
                  <a:schemeClr val="dk1"/>
                </a:solidFill>
                <a:latin typeface="Arial"/>
                <a:ea typeface="Arial"/>
                <a:cs typeface="Arial"/>
                <a:sym typeface="Arial"/>
              </a:defRPr>
            </a:lvl1pPr>
            <a:lvl2pPr marL="0" marR="0" lvl="1" indent="0" algn="r">
              <a:spcBef>
                <a:spcPts val="0"/>
              </a:spcBef>
              <a:spcAft>
                <a:spcPts val="0"/>
              </a:spcAft>
              <a:buNone/>
              <a:defRPr sz="1688" b="0">
                <a:solidFill>
                  <a:schemeClr val="dk1"/>
                </a:solidFill>
                <a:latin typeface="Arial"/>
                <a:ea typeface="Arial"/>
                <a:cs typeface="Arial"/>
                <a:sym typeface="Arial"/>
              </a:defRPr>
            </a:lvl2pPr>
            <a:lvl3pPr marL="0" marR="0" lvl="2" indent="0" algn="r">
              <a:spcBef>
                <a:spcPts val="0"/>
              </a:spcBef>
              <a:spcAft>
                <a:spcPts val="0"/>
              </a:spcAft>
              <a:buNone/>
              <a:defRPr sz="1688" b="0">
                <a:solidFill>
                  <a:schemeClr val="dk1"/>
                </a:solidFill>
                <a:latin typeface="Arial"/>
                <a:ea typeface="Arial"/>
                <a:cs typeface="Arial"/>
                <a:sym typeface="Arial"/>
              </a:defRPr>
            </a:lvl3pPr>
            <a:lvl4pPr marL="0" marR="0" lvl="3" indent="0" algn="r">
              <a:spcBef>
                <a:spcPts val="0"/>
              </a:spcBef>
              <a:spcAft>
                <a:spcPts val="0"/>
              </a:spcAft>
              <a:buNone/>
              <a:defRPr sz="1688" b="0">
                <a:solidFill>
                  <a:schemeClr val="dk1"/>
                </a:solidFill>
                <a:latin typeface="Arial"/>
                <a:ea typeface="Arial"/>
                <a:cs typeface="Arial"/>
                <a:sym typeface="Arial"/>
              </a:defRPr>
            </a:lvl4pPr>
            <a:lvl5pPr marL="0" marR="0" lvl="4" indent="0" algn="r">
              <a:spcBef>
                <a:spcPts val="0"/>
              </a:spcBef>
              <a:spcAft>
                <a:spcPts val="0"/>
              </a:spcAft>
              <a:buNone/>
              <a:defRPr sz="1688" b="0">
                <a:solidFill>
                  <a:schemeClr val="dk1"/>
                </a:solidFill>
                <a:latin typeface="Arial"/>
                <a:ea typeface="Arial"/>
                <a:cs typeface="Arial"/>
                <a:sym typeface="Arial"/>
              </a:defRPr>
            </a:lvl5pPr>
            <a:lvl6pPr marL="0" marR="0" lvl="5" indent="0" algn="r">
              <a:spcBef>
                <a:spcPts val="0"/>
              </a:spcBef>
              <a:spcAft>
                <a:spcPts val="0"/>
              </a:spcAft>
              <a:buNone/>
              <a:defRPr sz="1688" b="0">
                <a:solidFill>
                  <a:schemeClr val="dk1"/>
                </a:solidFill>
                <a:latin typeface="Arial"/>
                <a:ea typeface="Arial"/>
                <a:cs typeface="Arial"/>
                <a:sym typeface="Arial"/>
              </a:defRPr>
            </a:lvl6pPr>
            <a:lvl7pPr marL="0" marR="0" lvl="6" indent="0" algn="r">
              <a:spcBef>
                <a:spcPts val="0"/>
              </a:spcBef>
              <a:spcAft>
                <a:spcPts val="0"/>
              </a:spcAft>
              <a:buNone/>
              <a:defRPr sz="1688" b="0">
                <a:solidFill>
                  <a:schemeClr val="dk1"/>
                </a:solidFill>
                <a:latin typeface="Arial"/>
                <a:ea typeface="Arial"/>
                <a:cs typeface="Arial"/>
                <a:sym typeface="Arial"/>
              </a:defRPr>
            </a:lvl7pPr>
            <a:lvl8pPr marL="0" marR="0" lvl="7" indent="0" algn="r">
              <a:spcBef>
                <a:spcPts val="0"/>
              </a:spcBef>
              <a:spcAft>
                <a:spcPts val="0"/>
              </a:spcAft>
              <a:buNone/>
              <a:defRPr sz="1688" b="0">
                <a:solidFill>
                  <a:schemeClr val="dk1"/>
                </a:solidFill>
                <a:latin typeface="Arial"/>
                <a:ea typeface="Arial"/>
                <a:cs typeface="Arial"/>
                <a:sym typeface="Arial"/>
              </a:defRPr>
            </a:lvl8pPr>
            <a:lvl9pPr marL="0" marR="0" lvl="8" indent="0" algn="r">
              <a:spcBef>
                <a:spcPts val="0"/>
              </a:spcBef>
              <a:spcAft>
                <a:spcPts val="0"/>
              </a:spcAft>
              <a:buNone/>
              <a:defRPr sz="1688" b="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524357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33"/>
        <p:cNvGrpSpPr/>
        <p:nvPr/>
      </p:nvGrpSpPr>
      <p:grpSpPr>
        <a:xfrm>
          <a:off x="0" y="0"/>
          <a:ext cx="0" cy="0"/>
          <a:chOff x="0" y="0"/>
          <a:chExt cx="0" cy="0"/>
        </a:xfrm>
      </p:grpSpPr>
      <p:sp>
        <p:nvSpPr>
          <p:cNvPr id="134" name="Google Shape;134;p43"/>
          <p:cNvSpPr txBox="1">
            <a:spLocks noGrp="1"/>
          </p:cNvSpPr>
          <p:nvPr>
            <p:ph type="title"/>
          </p:nvPr>
        </p:nvSpPr>
        <p:spPr>
          <a:xfrm>
            <a:off x="609298" y="272357"/>
            <a:ext cx="4011084" cy="1162347"/>
          </a:xfrm>
          <a:prstGeom prst="rect">
            <a:avLst/>
          </a:prstGeom>
          <a:noFill/>
          <a:ln>
            <a:noFill/>
          </a:ln>
        </p:spPr>
        <p:txBody>
          <a:bodyPr spcFirstLastPara="1" wrap="square" lIns="114925" tIns="57475" rIns="114925" bIns="57475" anchor="b" anchorCtr="0">
            <a:noAutofit/>
          </a:bodyPr>
          <a:lstStyle>
            <a:lvl1pPr lvl="0" algn="l">
              <a:spcBef>
                <a:spcPts val="0"/>
              </a:spcBef>
              <a:spcAft>
                <a:spcPts val="0"/>
              </a:spcAft>
              <a:buSzPts val="1400"/>
              <a:buNone/>
              <a:defRPr sz="1875"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5" name="Google Shape;135;p43"/>
          <p:cNvSpPr txBox="1">
            <a:spLocks noGrp="1"/>
          </p:cNvSpPr>
          <p:nvPr>
            <p:ph type="body" idx="1"/>
          </p:nvPr>
        </p:nvSpPr>
        <p:spPr>
          <a:xfrm>
            <a:off x="4767037" y="272357"/>
            <a:ext cx="6815667" cy="5853410"/>
          </a:xfrm>
          <a:prstGeom prst="rect">
            <a:avLst/>
          </a:prstGeom>
          <a:noFill/>
          <a:ln>
            <a:noFill/>
          </a:ln>
        </p:spPr>
        <p:txBody>
          <a:bodyPr spcFirstLastPara="1" wrap="square" lIns="114925" tIns="57475" rIns="114925" bIns="57475" anchor="t" anchorCtr="0">
            <a:noAutofit/>
          </a:bodyPr>
          <a:lstStyle>
            <a:lvl1pPr marL="428625" lvl="0" indent="-404813" algn="l">
              <a:spcBef>
                <a:spcPts val="600"/>
              </a:spcBef>
              <a:spcAft>
                <a:spcPts val="0"/>
              </a:spcAft>
              <a:buClr>
                <a:schemeClr val="dk1"/>
              </a:buClr>
              <a:buSzPts val="3200"/>
              <a:buFont typeface="Arial"/>
              <a:buChar char="•"/>
              <a:defRPr sz="3000"/>
            </a:lvl1pPr>
            <a:lvl2pPr marL="857250" lvl="1" indent="-381000" algn="l">
              <a:spcBef>
                <a:spcPts val="525"/>
              </a:spcBef>
              <a:spcAft>
                <a:spcPts val="0"/>
              </a:spcAft>
              <a:buClr>
                <a:schemeClr val="dk1"/>
              </a:buClr>
              <a:buSzPts val="2800"/>
              <a:buFont typeface="Arial"/>
              <a:buChar char="–"/>
              <a:defRPr sz="2625"/>
            </a:lvl2pPr>
            <a:lvl3pPr marL="1285875" lvl="2" indent="-357188" algn="l">
              <a:spcBef>
                <a:spcPts val="450"/>
              </a:spcBef>
              <a:spcAft>
                <a:spcPts val="0"/>
              </a:spcAft>
              <a:buClr>
                <a:schemeClr val="dk1"/>
              </a:buClr>
              <a:buSzPts val="2400"/>
              <a:buFont typeface="Arial"/>
              <a:buChar char="•"/>
              <a:defRPr sz="2250"/>
            </a:lvl3pPr>
            <a:lvl4pPr marL="1714500" lvl="3" indent="-333375" algn="l">
              <a:spcBef>
                <a:spcPts val="375"/>
              </a:spcBef>
              <a:spcAft>
                <a:spcPts val="0"/>
              </a:spcAft>
              <a:buClr>
                <a:schemeClr val="dk1"/>
              </a:buClr>
              <a:buSzPts val="2000"/>
              <a:buFont typeface="Arial"/>
              <a:buChar char="–"/>
              <a:defRPr sz="1875"/>
            </a:lvl4pPr>
            <a:lvl5pPr marL="2143125" lvl="4" indent="-333375" algn="l">
              <a:spcBef>
                <a:spcPts val="375"/>
              </a:spcBef>
              <a:spcAft>
                <a:spcPts val="0"/>
              </a:spcAft>
              <a:buClr>
                <a:schemeClr val="dk1"/>
              </a:buClr>
              <a:buSzPts val="2000"/>
              <a:buFont typeface="Arial"/>
              <a:buChar char="»"/>
              <a:defRPr sz="1875"/>
            </a:lvl5pPr>
            <a:lvl6pPr marL="2571750" lvl="5" indent="-333375" algn="l">
              <a:spcBef>
                <a:spcPts val="375"/>
              </a:spcBef>
              <a:spcAft>
                <a:spcPts val="0"/>
              </a:spcAft>
              <a:buClr>
                <a:schemeClr val="dk1"/>
              </a:buClr>
              <a:buSzPts val="2000"/>
              <a:buFont typeface="Arial"/>
              <a:buChar char="»"/>
              <a:defRPr sz="1875"/>
            </a:lvl6pPr>
            <a:lvl7pPr marL="3000375" lvl="6" indent="-333375" algn="l">
              <a:spcBef>
                <a:spcPts val="375"/>
              </a:spcBef>
              <a:spcAft>
                <a:spcPts val="0"/>
              </a:spcAft>
              <a:buClr>
                <a:schemeClr val="dk1"/>
              </a:buClr>
              <a:buSzPts val="2000"/>
              <a:buFont typeface="Arial"/>
              <a:buChar char="»"/>
              <a:defRPr sz="1875"/>
            </a:lvl7pPr>
            <a:lvl8pPr marL="3429000" lvl="7" indent="-333375" algn="l">
              <a:spcBef>
                <a:spcPts val="375"/>
              </a:spcBef>
              <a:spcAft>
                <a:spcPts val="0"/>
              </a:spcAft>
              <a:buClr>
                <a:schemeClr val="dk1"/>
              </a:buClr>
              <a:buSzPts val="2000"/>
              <a:buFont typeface="Arial"/>
              <a:buChar char="»"/>
              <a:defRPr sz="1875"/>
            </a:lvl8pPr>
            <a:lvl9pPr marL="3857625" lvl="8" indent="-333375" algn="l">
              <a:spcBef>
                <a:spcPts val="375"/>
              </a:spcBef>
              <a:spcAft>
                <a:spcPts val="0"/>
              </a:spcAft>
              <a:buClr>
                <a:schemeClr val="dk1"/>
              </a:buClr>
              <a:buSzPts val="2000"/>
              <a:buFont typeface="Arial"/>
              <a:buChar char="»"/>
              <a:defRPr sz="1875"/>
            </a:lvl9pPr>
          </a:lstStyle>
          <a:p>
            <a:endParaRPr/>
          </a:p>
        </p:txBody>
      </p:sp>
      <p:sp>
        <p:nvSpPr>
          <p:cNvPr id="136" name="Google Shape;136;p43"/>
          <p:cNvSpPr txBox="1">
            <a:spLocks noGrp="1"/>
          </p:cNvSpPr>
          <p:nvPr>
            <p:ph type="body" idx="2"/>
          </p:nvPr>
        </p:nvSpPr>
        <p:spPr>
          <a:xfrm>
            <a:off x="609298" y="1434703"/>
            <a:ext cx="4011084" cy="4691063"/>
          </a:xfrm>
          <a:prstGeom prst="rect">
            <a:avLst/>
          </a:prstGeom>
          <a:noFill/>
          <a:ln>
            <a:noFill/>
          </a:ln>
        </p:spPr>
        <p:txBody>
          <a:bodyPr spcFirstLastPara="1" wrap="square" lIns="114925" tIns="57475" rIns="114925" bIns="57475" anchor="t" anchorCtr="0">
            <a:noAutofit/>
          </a:bodyPr>
          <a:lstStyle>
            <a:lvl1pPr marL="428625" lvl="0" indent="-214313" algn="l">
              <a:spcBef>
                <a:spcPts val="263"/>
              </a:spcBef>
              <a:spcAft>
                <a:spcPts val="0"/>
              </a:spcAft>
              <a:buClr>
                <a:schemeClr val="dk1"/>
              </a:buClr>
              <a:buSzPts val="1400"/>
              <a:buFont typeface="Arial"/>
              <a:buNone/>
              <a:defRPr sz="1313"/>
            </a:lvl1pPr>
            <a:lvl2pPr marL="857250" lvl="1" indent="-214313" algn="l">
              <a:spcBef>
                <a:spcPts val="225"/>
              </a:spcBef>
              <a:spcAft>
                <a:spcPts val="0"/>
              </a:spcAft>
              <a:buClr>
                <a:schemeClr val="dk1"/>
              </a:buClr>
              <a:buSzPts val="1200"/>
              <a:buFont typeface="Arial"/>
              <a:buNone/>
              <a:defRPr sz="1125"/>
            </a:lvl2pPr>
            <a:lvl3pPr marL="1285875" lvl="2" indent="-214313" algn="l">
              <a:spcBef>
                <a:spcPts val="188"/>
              </a:spcBef>
              <a:spcAft>
                <a:spcPts val="0"/>
              </a:spcAft>
              <a:buClr>
                <a:schemeClr val="dk1"/>
              </a:buClr>
              <a:buSzPts val="1000"/>
              <a:buFont typeface="Arial"/>
              <a:buNone/>
              <a:defRPr sz="938"/>
            </a:lvl3pPr>
            <a:lvl4pPr marL="1714500" lvl="3" indent="-214313" algn="l">
              <a:spcBef>
                <a:spcPts val="169"/>
              </a:spcBef>
              <a:spcAft>
                <a:spcPts val="0"/>
              </a:spcAft>
              <a:buClr>
                <a:schemeClr val="dk1"/>
              </a:buClr>
              <a:buSzPts val="900"/>
              <a:buFont typeface="Arial"/>
              <a:buNone/>
              <a:defRPr sz="844"/>
            </a:lvl4pPr>
            <a:lvl5pPr marL="2143125" lvl="4" indent="-214313" algn="l">
              <a:spcBef>
                <a:spcPts val="169"/>
              </a:spcBef>
              <a:spcAft>
                <a:spcPts val="0"/>
              </a:spcAft>
              <a:buClr>
                <a:schemeClr val="dk1"/>
              </a:buClr>
              <a:buSzPts val="900"/>
              <a:buFont typeface="Arial"/>
              <a:buNone/>
              <a:defRPr sz="844"/>
            </a:lvl5pPr>
            <a:lvl6pPr marL="2571750" lvl="5" indent="-214313" algn="l">
              <a:spcBef>
                <a:spcPts val="169"/>
              </a:spcBef>
              <a:spcAft>
                <a:spcPts val="0"/>
              </a:spcAft>
              <a:buClr>
                <a:schemeClr val="dk1"/>
              </a:buClr>
              <a:buSzPts val="900"/>
              <a:buFont typeface="Arial"/>
              <a:buNone/>
              <a:defRPr sz="844"/>
            </a:lvl6pPr>
            <a:lvl7pPr marL="3000375" lvl="6" indent="-214313" algn="l">
              <a:spcBef>
                <a:spcPts val="169"/>
              </a:spcBef>
              <a:spcAft>
                <a:spcPts val="0"/>
              </a:spcAft>
              <a:buClr>
                <a:schemeClr val="dk1"/>
              </a:buClr>
              <a:buSzPts val="900"/>
              <a:buFont typeface="Arial"/>
              <a:buNone/>
              <a:defRPr sz="844"/>
            </a:lvl7pPr>
            <a:lvl8pPr marL="3429000" lvl="7" indent="-214313" algn="l">
              <a:spcBef>
                <a:spcPts val="169"/>
              </a:spcBef>
              <a:spcAft>
                <a:spcPts val="0"/>
              </a:spcAft>
              <a:buClr>
                <a:schemeClr val="dk1"/>
              </a:buClr>
              <a:buSzPts val="900"/>
              <a:buFont typeface="Arial"/>
              <a:buNone/>
              <a:defRPr sz="844"/>
            </a:lvl8pPr>
            <a:lvl9pPr marL="3857625" lvl="8" indent="-214313" algn="l">
              <a:spcBef>
                <a:spcPts val="169"/>
              </a:spcBef>
              <a:spcAft>
                <a:spcPts val="0"/>
              </a:spcAft>
              <a:buClr>
                <a:schemeClr val="dk1"/>
              </a:buClr>
              <a:buSzPts val="900"/>
              <a:buFont typeface="Arial"/>
              <a:buNone/>
              <a:defRPr sz="844"/>
            </a:lvl9pPr>
          </a:lstStyle>
          <a:p>
            <a:endParaRPr/>
          </a:p>
        </p:txBody>
      </p:sp>
      <p:sp>
        <p:nvSpPr>
          <p:cNvPr id="137" name="Google Shape;137;p43"/>
          <p:cNvSpPr txBox="1">
            <a:spLocks noGrp="1"/>
          </p:cNvSpPr>
          <p:nvPr>
            <p:ph type="dt" idx="10"/>
          </p:nvPr>
        </p:nvSpPr>
        <p:spPr>
          <a:xfrm>
            <a:off x="609298" y="6244828"/>
            <a:ext cx="2845405" cy="476250"/>
          </a:xfrm>
          <a:prstGeom prst="rect">
            <a:avLst/>
          </a:prstGeom>
          <a:noFill/>
          <a:ln>
            <a:noFill/>
          </a:ln>
        </p:spPr>
        <p:txBody>
          <a:bodyPr spcFirstLastPara="1" wrap="square" lIns="114925" tIns="57475" rIns="114925" bIns="574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43"/>
          <p:cNvSpPr txBox="1">
            <a:spLocks noGrp="1"/>
          </p:cNvSpPr>
          <p:nvPr>
            <p:ph type="ftr" idx="11"/>
          </p:nvPr>
        </p:nvSpPr>
        <p:spPr>
          <a:xfrm>
            <a:off x="4165298" y="6244828"/>
            <a:ext cx="3861405" cy="476250"/>
          </a:xfrm>
          <a:prstGeom prst="rect">
            <a:avLst/>
          </a:prstGeom>
          <a:noFill/>
          <a:ln>
            <a:noFill/>
          </a:ln>
        </p:spPr>
        <p:txBody>
          <a:bodyPr spcFirstLastPara="1" wrap="square" lIns="114925" tIns="57475" rIns="114925" bIns="5747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43"/>
          <p:cNvSpPr txBox="1">
            <a:spLocks noGrp="1"/>
          </p:cNvSpPr>
          <p:nvPr>
            <p:ph type="sldNum" idx="12"/>
          </p:nvPr>
        </p:nvSpPr>
        <p:spPr>
          <a:xfrm>
            <a:off x="8737298" y="6244828"/>
            <a:ext cx="2845405" cy="476250"/>
          </a:xfrm>
          <a:prstGeom prst="rect">
            <a:avLst/>
          </a:prstGeom>
          <a:noFill/>
          <a:ln>
            <a:noFill/>
          </a:ln>
        </p:spPr>
        <p:txBody>
          <a:bodyPr spcFirstLastPara="1" wrap="square" lIns="114925" tIns="57475" rIns="114925" bIns="57475" anchor="t" anchorCtr="0">
            <a:noAutofit/>
          </a:bodyPr>
          <a:lstStyle>
            <a:lvl1pPr marL="0" marR="0" lvl="0" indent="0" algn="r">
              <a:spcBef>
                <a:spcPts val="0"/>
              </a:spcBef>
              <a:spcAft>
                <a:spcPts val="0"/>
              </a:spcAft>
              <a:buNone/>
              <a:defRPr sz="1688" b="0">
                <a:solidFill>
                  <a:schemeClr val="dk1"/>
                </a:solidFill>
                <a:latin typeface="Arial"/>
                <a:ea typeface="Arial"/>
                <a:cs typeface="Arial"/>
                <a:sym typeface="Arial"/>
              </a:defRPr>
            </a:lvl1pPr>
            <a:lvl2pPr marL="0" marR="0" lvl="1" indent="0" algn="r">
              <a:spcBef>
                <a:spcPts val="0"/>
              </a:spcBef>
              <a:spcAft>
                <a:spcPts val="0"/>
              </a:spcAft>
              <a:buNone/>
              <a:defRPr sz="1688" b="0">
                <a:solidFill>
                  <a:schemeClr val="dk1"/>
                </a:solidFill>
                <a:latin typeface="Arial"/>
                <a:ea typeface="Arial"/>
                <a:cs typeface="Arial"/>
                <a:sym typeface="Arial"/>
              </a:defRPr>
            </a:lvl2pPr>
            <a:lvl3pPr marL="0" marR="0" lvl="2" indent="0" algn="r">
              <a:spcBef>
                <a:spcPts val="0"/>
              </a:spcBef>
              <a:spcAft>
                <a:spcPts val="0"/>
              </a:spcAft>
              <a:buNone/>
              <a:defRPr sz="1688" b="0">
                <a:solidFill>
                  <a:schemeClr val="dk1"/>
                </a:solidFill>
                <a:latin typeface="Arial"/>
                <a:ea typeface="Arial"/>
                <a:cs typeface="Arial"/>
                <a:sym typeface="Arial"/>
              </a:defRPr>
            </a:lvl3pPr>
            <a:lvl4pPr marL="0" marR="0" lvl="3" indent="0" algn="r">
              <a:spcBef>
                <a:spcPts val="0"/>
              </a:spcBef>
              <a:spcAft>
                <a:spcPts val="0"/>
              </a:spcAft>
              <a:buNone/>
              <a:defRPr sz="1688" b="0">
                <a:solidFill>
                  <a:schemeClr val="dk1"/>
                </a:solidFill>
                <a:latin typeface="Arial"/>
                <a:ea typeface="Arial"/>
                <a:cs typeface="Arial"/>
                <a:sym typeface="Arial"/>
              </a:defRPr>
            </a:lvl4pPr>
            <a:lvl5pPr marL="0" marR="0" lvl="4" indent="0" algn="r">
              <a:spcBef>
                <a:spcPts val="0"/>
              </a:spcBef>
              <a:spcAft>
                <a:spcPts val="0"/>
              </a:spcAft>
              <a:buNone/>
              <a:defRPr sz="1688" b="0">
                <a:solidFill>
                  <a:schemeClr val="dk1"/>
                </a:solidFill>
                <a:latin typeface="Arial"/>
                <a:ea typeface="Arial"/>
                <a:cs typeface="Arial"/>
                <a:sym typeface="Arial"/>
              </a:defRPr>
            </a:lvl5pPr>
            <a:lvl6pPr marL="0" marR="0" lvl="5" indent="0" algn="r">
              <a:spcBef>
                <a:spcPts val="0"/>
              </a:spcBef>
              <a:spcAft>
                <a:spcPts val="0"/>
              </a:spcAft>
              <a:buNone/>
              <a:defRPr sz="1688" b="0">
                <a:solidFill>
                  <a:schemeClr val="dk1"/>
                </a:solidFill>
                <a:latin typeface="Arial"/>
                <a:ea typeface="Arial"/>
                <a:cs typeface="Arial"/>
                <a:sym typeface="Arial"/>
              </a:defRPr>
            </a:lvl6pPr>
            <a:lvl7pPr marL="0" marR="0" lvl="6" indent="0" algn="r">
              <a:spcBef>
                <a:spcPts val="0"/>
              </a:spcBef>
              <a:spcAft>
                <a:spcPts val="0"/>
              </a:spcAft>
              <a:buNone/>
              <a:defRPr sz="1688" b="0">
                <a:solidFill>
                  <a:schemeClr val="dk1"/>
                </a:solidFill>
                <a:latin typeface="Arial"/>
                <a:ea typeface="Arial"/>
                <a:cs typeface="Arial"/>
                <a:sym typeface="Arial"/>
              </a:defRPr>
            </a:lvl7pPr>
            <a:lvl8pPr marL="0" marR="0" lvl="7" indent="0" algn="r">
              <a:spcBef>
                <a:spcPts val="0"/>
              </a:spcBef>
              <a:spcAft>
                <a:spcPts val="0"/>
              </a:spcAft>
              <a:buNone/>
              <a:defRPr sz="1688" b="0">
                <a:solidFill>
                  <a:schemeClr val="dk1"/>
                </a:solidFill>
                <a:latin typeface="Arial"/>
                <a:ea typeface="Arial"/>
                <a:cs typeface="Arial"/>
                <a:sym typeface="Arial"/>
              </a:defRPr>
            </a:lvl8pPr>
            <a:lvl9pPr marL="0" marR="0" lvl="8" indent="0" algn="r">
              <a:spcBef>
                <a:spcPts val="0"/>
              </a:spcBef>
              <a:spcAft>
                <a:spcPts val="0"/>
              </a:spcAft>
              <a:buNone/>
              <a:defRPr sz="1688" b="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411058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40"/>
        <p:cNvGrpSpPr/>
        <p:nvPr/>
      </p:nvGrpSpPr>
      <p:grpSpPr>
        <a:xfrm>
          <a:off x="0" y="0"/>
          <a:ext cx="0" cy="0"/>
          <a:chOff x="0" y="0"/>
          <a:chExt cx="0" cy="0"/>
        </a:xfrm>
      </p:grpSpPr>
      <p:sp>
        <p:nvSpPr>
          <p:cNvPr id="141" name="Google Shape;141;p44"/>
          <p:cNvSpPr txBox="1">
            <a:spLocks noGrp="1"/>
          </p:cNvSpPr>
          <p:nvPr>
            <p:ph type="title"/>
          </p:nvPr>
        </p:nvSpPr>
        <p:spPr>
          <a:xfrm>
            <a:off x="2390324" y="4801195"/>
            <a:ext cx="7314595" cy="565547"/>
          </a:xfrm>
          <a:prstGeom prst="rect">
            <a:avLst/>
          </a:prstGeom>
          <a:noFill/>
          <a:ln>
            <a:noFill/>
          </a:ln>
        </p:spPr>
        <p:txBody>
          <a:bodyPr spcFirstLastPara="1" wrap="square" lIns="114925" tIns="57475" rIns="114925" bIns="57475" anchor="b" anchorCtr="0">
            <a:noAutofit/>
          </a:bodyPr>
          <a:lstStyle>
            <a:lvl1pPr lvl="0" algn="l">
              <a:spcBef>
                <a:spcPts val="0"/>
              </a:spcBef>
              <a:spcAft>
                <a:spcPts val="0"/>
              </a:spcAft>
              <a:buSzPts val="1400"/>
              <a:buNone/>
              <a:defRPr sz="1875"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2" name="Google Shape;142;p44"/>
          <p:cNvSpPr>
            <a:spLocks noGrp="1"/>
          </p:cNvSpPr>
          <p:nvPr>
            <p:ph type="pic" idx="2"/>
          </p:nvPr>
        </p:nvSpPr>
        <p:spPr>
          <a:xfrm>
            <a:off x="2390324" y="613172"/>
            <a:ext cx="7314595" cy="4115098"/>
          </a:xfrm>
          <a:prstGeom prst="rect">
            <a:avLst/>
          </a:prstGeom>
          <a:noFill/>
          <a:ln>
            <a:noFill/>
          </a:ln>
        </p:spPr>
      </p:sp>
      <p:sp>
        <p:nvSpPr>
          <p:cNvPr id="143" name="Google Shape;143;p44"/>
          <p:cNvSpPr txBox="1">
            <a:spLocks noGrp="1"/>
          </p:cNvSpPr>
          <p:nvPr>
            <p:ph type="body" idx="1"/>
          </p:nvPr>
        </p:nvSpPr>
        <p:spPr>
          <a:xfrm>
            <a:off x="2390324" y="5366743"/>
            <a:ext cx="7314595" cy="805161"/>
          </a:xfrm>
          <a:prstGeom prst="rect">
            <a:avLst/>
          </a:prstGeom>
          <a:noFill/>
          <a:ln>
            <a:noFill/>
          </a:ln>
        </p:spPr>
        <p:txBody>
          <a:bodyPr spcFirstLastPara="1" wrap="square" lIns="114925" tIns="57475" rIns="114925" bIns="57475" anchor="t" anchorCtr="0">
            <a:noAutofit/>
          </a:bodyPr>
          <a:lstStyle>
            <a:lvl1pPr marL="428625" lvl="0" indent="-214313" algn="l">
              <a:spcBef>
                <a:spcPts val="263"/>
              </a:spcBef>
              <a:spcAft>
                <a:spcPts val="0"/>
              </a:spcAft>
              <a:buClr>
                <a:schemeClr val="dk1"/>
              </a:buClr>
              <a:buSzPts val="1400"/>
              <a:buFont typeface="Arial"/>
              <a:buNone/>
              <a:defRPr sz="1313"/>
            </a:lvl1pPr>
            <a:lvl2pPr marL="857250" lvl="1" indent="-214313" algn="l">
              <a:spcBef>
                <a:spcPts val="225"/>
              </a:spcBef>
              <a:spcAft>
                <a:spcPts val="0"/>
              </a:spcAft>
              <a:buClr>
                <a:schemeClr val="dk1"/>
              </a:buClr>
              <a:buSzPts val="1200"/>
              <a:buFont typeface="Arial"/>
              <a:buNone/>
              <a:defRPr sz="1125"/>
            </a:lvl2pPr>
            <a:lvl3pPr marL="1285875" lvl="2" indent="-214313" algn="l">
              <a:spcBef>
                <a:spcPts val="188"/>
              </a:spcBef>
              <a:spcAft>
                <a:spcPts val="0"/>
              </a:spcAft>
              <a:buClr>
                <a:schemeClr val="dk1"/>
              </a:buClr>
              <a:buSzPts val="1000"/>
              <a:buFont typeface="Arial"/>
              <a:buNone/>
              <a:defRPr sz="938"/>
            </a:lvl3pPr>
            <a:lvl4pPr marL="1714500" lvl="3" indent="-214313" algn="l">
              <a:spcBef>
                <a:spcPts val="169"/>
              </a:spcBef>
              <a:spcAft>
                <a:spcPts val="0"/>
              </a:spcAft>
              <a:buClr>
                <a:schemeClr val="dk1"/>
              </a:buClr>
              <a:buSzPts val="900"/>
              <a:buFont typeface="Arial"/>
              <a:buNone/>
              <a:defRPr sz="844"/>
            </a:lvl4pPr>
            <a:lvl5pPr marL="2143125" lvl="4" indent="-214313" algn="l">
              <a:spcBef>
                <a:spcPts val="169"/>
              </a:spcBef>
              <a:spcAft>
                <a:spcPts val="0"/>
              </a:spcAft>
              <a:buClr>
                <a:schemeClr val="dk1"/>
              </a:buClr>
              <a:buSzPts val="900"/>
              <a:buFont typeface="Arial"/>
              <a:buNone/>
              <a:defRPr sz="844"/>
            </a:lvl5pPr>
            <a:lvl6pPr marL="2571750" lvl="5" indent="-214313" algn="l">
              <a:spcBef>
                <a:spcPts val="169"/>
              </a:spcBef>
              <a:spcAft>
                <a:spcPts val="0"/>
              </a:spcAft>
              <a:buClr>
                <a:schemeClr val="dk1"/>
              </a:buClr>
              <a:buSzPts val="900"/>
              <a:buFont typeface="Arial"/>
              <a:buNone/>
              <a:defRPr sz="844"/>
            </a:lvl6pPr>
            <a:lvl7pPr marL="3000375" lvl="6" indent="-214313" algn="l">
              <a:spcBef>
                <a:spcPts val="169"/>
              </a:spcBef>
              <a:spcAft>
                <a:spcPts val="0"/>
              </a:spcAft>
              <a:buClr>
                <a:schemeClr val="dk1"/>
              </a:buClr>
              <a:buSzPts val="900"/>
              <a:buFont typeface="Arial"/>
              <a:buNone/>
              <a:defRPr sz="844"/>
            </a:lvl7pPr>
            <a:lvl8pPr marL="3429000" lvl="7" indent="-214313" algn="l">
              <a:spcBef>
                <a:spcPts val="169"/>
              </a:spcBef>
              <a:spcAft>
                <a:spcPts val="0"/>
              </a:spcAft>
              <a:buClr>
                <a:schemeClr val="dk1"/>
              </a:buClr>
              <a:buSzPts val="900"/>
              <a:buFont typeface="Arial"/>
              <a:buNone/>
              <a:defRPr sz="844"/>
            </a:lvl8pPr>
            <a:lvl9pPr marL="3857625" lvl="8" indent="-214313" algn="l">
              <a:spcBef>
                <a:spcPts val="169"/>
              </a:spcBef>
              <a:spcAft>
                <a:spcPts val="0"/>
              </a:spcAft>
              <a:buClr>
                <a:schemeClr val="dk1"/>
              </a:buClr>
              <a:buSzPts val="900"/>
              <a:buFont typeface="Arial"/>
              <a:buNone/>
              <a:defRPr sz="844"/>
            </a:lvl9pPr>
          </a:lstStyle>
          <a:p>
            <a:endParaRPr/>
          </a:p>
        </p:txBody>
      </p:sp>
      <p:sp>
        <p:nvSpPr>
          <p:cNvPr id="144" name="Google Shape;144;p44"/>
          <p:cNvSpPr txBox="1">
            <a:spLocks noGrp="1"/>
          </p:cNvSpPr>
          <p:nvPr>
            <p:ph type="dt" idx="10"/>
          </p:nvPr>
        </p:nvSpPr>
        <p:spPr>
          <a:xfrm>
            <a:off x="609298" y="6244828"/>
            <a:ext cx="2845405" cy="476250"/>
          </a:xfrm>
          <a:prstGeom prst="rect">
            <a:avLst/>
          </a:prstGeom>
          <a:noFill/>
          <a:ln>
            <a:noFill/>
          </a:ln>
        </p:spPr>
        <p:txBody>
          <a:bodyPr spcFirstLastPara="1" wrap="square" lIns="114925" tIns="57475" rIns="114925" bIns="574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44"/>
          <p:cNvSpPr txBox="1">
            <a:spLocks noGrp="1"/>
          </p:cNvSpPr>
          <p:nvPr>
            <p:ph type="ftr" idx="11"/>
          </p:nvPr>
        </p:nvSpPr>
        <p:spPr>
          <a:xfrm>
            <a:off x="4165298" y="6244828"/>
            <a:ext cx="3861405" cy="476250"/>
          </a:xfrm>
          <a:prstGeom prst="rect">
            <a:avLst/>
          </a:prstGeom>
          <a:noFill/>
          <a:ln>
            <a:noFill/>
          </a:ln>
        </p:spPr>
        <p:txBody>
          <a:bodyPr spcFirstLastPara="1" wrap="square" lIns="114925" tIns="57475" rIns="114925" bIns="5747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44"/>
          <p:cNvSpPr txBox="1">
            <a:spLocks noGrp="1"/>
          </p:cNvSpPr>
          <p:nvPr>
            <p:ph type="sldNum" idx="12"/>
          </p:nvPr>
        </p:nvSpPr>
        <p:spPr>
          <a:xfrm>
            <a:off x="8737298" y="6244828"/>
            <a:ext cx="2845405" cy="476250"/>
          </a:xfrm>
          <a:prstGeom prst="rect">
            <a:avLst/>
          </a:prstGeom>
          <a:noFill/>
          <a:ln>
            <a:noFill/>
          </a:ln>
        </p:spPr>
        <p:txBody>
          <a:bodyPr spcFirstLastPara="1" wrap="square" lIns="114925" tIns="57475" rIns="114925" bIns="57475" anchor="t" anchorCtr="0">
            <a:noAutofit/>
          </a:bodyPr>
          <a:lstStyle>
            <a:lvl1pPr marL="0" marR="0" lvl="0" indent="0" algn="r">
              <a:spcBef>
                <a:spcPts val="0"/>
              </a:spcBef>
              <a:spcAft>
                <a:spcPts val="0"/>
              </a:spcAft>
              <a:buNone/>
              <a:defRPr sz="1688" b="0">
                <a:solidFill>
                  <a:schemeClr val="dk1"/>
                </a:solidFill>
                <a:latin typeface="Arial"/>
                <a:ea typeface="Arial"/>
                <a:cs typeface="Arial"/>
                <a:sym typeface="Arial"/>
              </a:defRPr>
            </a:lvl1pPr>
            <a:lvl2pPr marL="0" marR="0" lvl="1" indent="0" algn="r">
              <a:spcBef>
                <a:spcPts val="0"/>
              </a:spcBef>
              <a:spcAft>
                <a:spcPts val="0"/>
              </a:spcAft>
              <a:buNone/>
              <a:defRPr sz="1688" b="0">
                <a:solidFill>
                  <a:schemeClr val="dk1"/>
                </a:solidFill>
                <a:latin typeface="Arial"/>
                <a:ea typeface="Arial"/>
                <a:cs typeface="Arial"/>
                <a:sym typeface="Arial"/>
              </a:defRPr>
            </a:lvl2pPr>
            <a:lvl3pPr marL="0" marR="0" lvl="2" indent="0" algn="r">
              <a:spcBef>
                <a:spcPts val="0"/>
              </a:spcBef>
              <a:spcAft>
                <a:spcPts val="0"/>
              </a:spcAft>
              <a:buNone/>
              <a:defRPr sz="1688" b="0">
                <a:solidFill>
                  <a:schemeClr val="dk1"/>
                </a:solidFill>
                <a:latin typeface="Arial"/>
                <a:ea typeface="Arial"/>
                <a:cs typeface="Arial"/>
                <a:sym typeface="Arial"/>
              </a:defRPr>
            </a:lvl3pPr>
            <a:lvl4pPr marL="0" marR="0" lvl="3" indent="0" algn="r">
              <a:spcBef>
                <a:spcPts val="0"/>
              </a:spcBef>
              <a:spcAft>
                <a:spcPts val="0"/>
              </a:spcAft>
              <a:buNone/>
              <a:defRPr sz="1688" b="0">
                <a:solidFill>
                  <a:schemeClr val="dk1"/>
                </a:solidFill>
                <a:latin typeface="Arial"/>
                <a:ea typeface="Arial"/>
                <a:cs typeface="Arial"/>
                <a:sym typeface="Arial"/>
              </a:defRPr>
            </a:lvl4pPr>
            <a:lvl5pPr marL="0" marR="0" lvl="4" indent="0" algn="r">
              <a:spcBef>
                <a:spcPts val="0"/>
              </a:spcBef>
              <a:spcAft>
                <a:spcPts val="0"/>
              </a:spcAft>
              <a:buNone/>
              <a:defRPr sz="1688" b="0">
                <a:solidFill>
                  <a:schemeClr val="dk1"/>
                </a:solidFill>
                <a:latin typeface="Arial"/>
                <a:ea typeface="Arial"/>
                <a:cs typeface="Arial"/>
                <a:sym typeface="Arial"/>
              </a:defRPr>
            </a:lvl5pPr>
            <a:lvl6pPr marL="0" marR="0" lvl="5" indent="0" algn="r">
              <a:spcBef>
                <a:spcPts val="0"/>
              </a:spcBef>
              <a:spcAft>
                <a:spcPts val="0"/>
              </a:spcAft>
              <a:buNone/>
              <a:defRPr sz="1688" b="0">
                <a:solidFill>
                  <a:schemeClr val="dk1"/>
                </a:solidFill>
                <a:latin typeface="Arial"/>
                <a:ea typeface="Arial"/>
                <a:cs typeface="Arial"/>
                <a:sym typeface="Arial"/>
              </a:defRPr>
            </a:lvl6pPr>
            <a:lvl7pPr marL="0" marR="0" lvl="6" indent="0" algn="r">
              <a:spcBef>
                <a:spcPts val="0"/>
              </a:spcBef>
              <a:spcAft>
                <a:spcPts val="0"/>
              </a:spcAft>
              <a:buNone/>
              <a:defRPr sz="1688" b="0">
                <a:solidFill>
                  <a:schemeClr val="dk1"/>
                </a:solidFill>
                <a:latin typeface="Arial"/>
                <a:ea typeface="Arial"/>
                <a:cs typeface="Arial"/>
                <a:sym typeface="Arial"/>
              </a:defRPr>
            </a:lvl7pPr>
            <a:lvl8pPr marL="0" marR="0" lvl="7" indent="0" algn="r">
              <a:spcBef>
                <a:spcPts val="0"/>
              </a:spcBef>
              <a:spcAft>
                <a:spcPts val="0"/>
              </a:spcAft>
              <a:buNone/>
              <a:defRPr sz="1688" b="0">
                <a:solidFill>
                  <a:schemeClr val="dk1"/>
                </a:solidFill>
                <a:latin typeface="Arial"/>
                <a:ea typeface="Arial"/>
                <a:cs typeface="Arial"/>
                <a:sym typeface="Arial"/>
              </a:defRPr>
            </a:lvl8pPr>
            <a:lvl9pPr marL="0" marR="0" lvl="8" indent="0" algn="r">
              <a:spcBef>
                <a:spcPts val="0"/>
              </a:spcBef>
              <a:spcAft>
                <a:spcPts val="0"/>
              </a:spcAft>
              <a:buNone/>
              <a:defRPr sz="1688" b="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973136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47"/>
        <p:cNvGrpSpPr/>
        <p:nvPr/>
      </p:nvGrpSpPr>
      <p:grpSpPr>
        <a:xfrm>
          <a:off x="0" y="0"/>
          <a:ext cx="0" cy="0"/>
          <a:chOff x="0" y="0"/>
          <a:chExt cx="0" cy="0"/>
        </a:xfrm>
      </p:grpSpPr>
      <p:sp>
        <p:nvSpPr>
          <p:cNvPr id="148" name="Google Shape;148;p45"/>
          <p:cNvSpPr txBox="1">
            <a:spLocks noGrp="1"/>
          </p:cNvSpPr>
          <p:nvPr>
            <p:ph type="title"/>
          </p:nvPr>
        </p:nvSpPr>
        <p:spPr>
          <a:xfrm>
            <a:off x="609298" y="275333"/>
            <a:ext cx="10973405" cy="1143000"/>
          </a:xfrm>
          <a:prstGeom prst="rect">
            <a:avLst/>
          </a:prstGeom>
          <a:noFill/>
          <a:ln>
            <a:noFill/>
          </a:ln>
        </p:spPr>
        <p:txBody>
          <a:bodyPr spcFirstLastPara="1" wrap="square" lIns="114925" tIns="57475" rIns="114925" bIns="574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9" name="Google Shape;149;p45"/>
          <p:cNvSpPr txBox="1">
            <a:spLocks noGrp="1"/>
          </p:cNvSpPr>
          <p:nvPr>
            <p:ph type="body" idx="1"/>
          </p:nvPr>
        </p:nvSpPr>
        <p:spPr>
          <a:xfrm rot="5400000">
            <a:off x="3833069" y="-1623868"/>
            <a:ext cx="4525863" cy="10973405"/>
          </a:xfrm>
          <a:prstGeom prst="rect">
            <a:avLst/>
          </a:prstGeom>
          <a:noFill/>
          <a:ln>
            <a:noFill/>
          </a:ln>
        </p:spPr>
        <p:txBody>
          <a:bodyPr spcFirstLastPara="1" wrap="square" lIns="114925" tIns="57475" rIns="114925" bIns="57475" anchor="t" anchorCtr="0">
            <a:noAutofit/>
          </a:bodyPr>
          <a:lstStyle>
            <a:lvl1pPr marL="428625" lvl="0" indent="-321469" algn="l">
              <a:spcBef>
                <a:spcPts val="338"/>
              </a:spcBef>
              <a:spcAft>
                <a:spcPts val="0"/>
              </a:spcAft>
              <a:buClr>
                <a:schemeClr val="dk1"/>
              </a:buClr>
              <a:buSzPts val="1800"/>
              <a:buChar char="•"/>
              <a:defRPr/>
            </a:lvl1pPr>
            <a:lvl2pPr marL="857250" lvl="1" indent="-321469" algn="l">
              <a:spcBef>
                <a:spcPts val="338"/>
              </a:spcBef>
              <a:spcAft>
                <a:spcPts val="0"/>
              </a:spcAft>
              <a:buClr>
                <a:schemeClr val="dk1"/>
              </a:buClr>
              <a:buSzPts val="1800"/>
              <a:buChar char="–"/>
              <a:defRPr/>
            </a:lvl2pPr>
            <a:lvl3pPr marL="1285875" lvl="2" indent="-321469" algn="l">
              <a:spcBef>
                <a:spcPts val="338"/>
              </a:spcBef>
              <a:spcAft>
                <a:spcPts val="0"/>
              </a:spcAft>
              <a:buClr>
                <a:schemeClr val="dk1"/>
              </a:buClr>
              <a:buSzPts val="1800"/>
              <a:buChar char="•"/>
              <a:defRPr/>
            </a:lvl3pPr>
            <a:lvl4pPr marL="1714500" lvl="3" indent="-321469" algn="l">
              <a:spcBef>
                <a:spcPts val="338"/>
              </a:spcBef>
              <a:spcAft>
                <a:spcPts val="0"/>
              </a:spcAft>
              <a:buClr>
                <a:schemeClr val="dk1"/>
              </a:buClr>
              <a:buSzPts val="1800"/>
              <a:buChar char="–"/>
              <a:defRPr/>
            </a:lvl4pPr>
            <a:lvl5pPr marL="2143125" lvl="4" indent="-321469" algn="l">
              <a:spcBef>
                <a:spcPts val="338"/>
              </a:spcBef>
              <a:spcAft>
                <a:spcPts val="0"/>
              </a:spcAft>
              <a:buClr>
                <a:schemeClr val="dk1"/>
              </a:buClr>
              <a:buSzPts val="1800"/>
              <a:buChar char="»"/>
              <a:defRPr/>
            </a:lvl5pPr>
            <a:lvl6pPr marL="2571750" lvl="5" indent="-321469" algn="l">
              <a:spcBef>
                <a:spcPts val="338"/>
              </a:spcBef>
              <a:spcAft>
                <a:spcPts val="0"/>
              </a:spcAft>
              <a:buClr>
                <a:schemeClr val="dk1"/>
              </a:buClr>
              <a:buSzPts val="1800"/>
              <a:buChar char="»"/>
              <a:defRPr/>
            </a:lvl6pPr>
            <a:lvl7pPr marL="3000375" lvl="6" indent="-321469" algn="l">
              <a:spcBef>
                <a:spcPts val="338"/>
              </a:spcBef>
              <a:spcAft>
                <a:spcPts val="0"/>
              </a:spcAft>
              <a:buClr>
                <a:schemeClr val="dk1"/>
              </a:buClr>
              <a:buSzPts val="1800"/>
              <a:buChar char="»"/>
              <a:defRPr/>
            </a:lvl7pPr>
            <a:lvl8pPr marL="3429000" lvl="7" indent="-321469" algn="l">
              <a:spcBef>
                <a:spcPts val="338"/>
              </a:spcBef>
              <a:spcAft>
                <a:spcPts val="0"/>
              </a:spcAft>
              <a:buClr>
                <a:schemeClr val="dk1"/>
              </a:buClr>
              <a:buSzPts val="1800"/>
              <a:buChar char="»"/>
              <a:defRPr/>
            </a:lvl8pPr>
            <a:lvl9pPr marL="3857625" lvl="8" indent="-321469" algn="l">
              <a:spcBef>
                <a:spcPts val="338"/>
              </a:spcBef>
              <a:spcAft>
                <a:spcPts val="0"/>
              </a:spcAft>
              <a:buClr>
                <a:schemeClr val="dk1"/>
              </a:buClr>
              <a:buSzPts val="1800"/>
              <a:buChar char="»"/>
              <a:defRPr/>
            </a:lvl9pPr>
          </a:lstStyle>
          <a:p>
            <a:endParaRPr/>
          </a:p>
        </p:txBody>
      </p:sp>
      <p:sp>
        <p:nvSpPr>
          <p:cNvPr id="150" name="Google Shape;150;p45"/>
          <p:cNvSpPr txBox="1">
            <a:spLocks noGrp="1"/>
          </p:cNvSpPr>
          <p:nvPr>
            <p:ph type="dt" idx="10"/>
          </p:nvPr>
        </p:nvSpPr>
        <p:spPr>
          <a:xfrm>
            <a:off x="609298" y="6244828"/>
            <a:ext cx="2845405" cy="476250"/>
          </a:xfrm>
          <a:prstGeom prst="rect">
            <a:avLst/>
          </a:prstGeom>
          <a:noFill/>
          <a:ln>
            <a:noFill/>
          </a:ln>
        </p:spPr>
        <p:txBody>
          <a:bodyPr spcFirstLastPara="1" wrap="square" lIns="114925" tIns="57475" rIns="114925" bIns="574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45"/>
          <p:cNvSpPr txBox="1">
            <a:spLocks noGrp="1"/>
          </p:cNvSpPr>
          <p:nvPr>
            <p:ph type="ftr" idx="11"/>
          </p:nvPr>
        </p:nvSpPr>
        <p:spPr>
          <a:xfrm>
            <a:off x="4165298" y="6244828"/>
            <a:ext cx="3861405" cy="476250"/>
          </a:xfrm>
          <a:prstGeom prst="rect">
            <a:avLst/>
          </a:prstGeom>
          <a:noFill/>
          <a:ln>
            <a:noFill/>
          </a:ln>
        </p:spPr>
        <p:txBody>
          <a:bodyPr spcFirstLastPara="1" wrap="square" lIns="114925" tIns="57475" rIns="114925" bIns="5747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45"/>
          <p:cNvSpPr txBox="1">
            <a:spLocks noGrp="1"/>
          </p:cNvSpPr>
          <p:nvPr>
            <p:ph type="sldNum" idx="12"/>
          </p:nvPr>
        </p:nvSpPr>
        <p:spPr>
          <a:xfrm>
            <a:off x="8737298" y="6244828"/>
            <a:ext cx="2845405" cy="476250"/>
          </a:xfrm>
          <a:prstGeom prst="rect">
            <a:avLst/>
          </a:prstGeom>
          <a:noFill/>
          <a:ln>
            <a:noFill/>
          </a:ln>
        </p:spPr>
        <p:txBody>
          <a:bodyPr spcFirstLastPara="1" wrap="square" lIns="114925" tIns="57475" rIns="114925" bIns="57475" anchor="t" anchorCtr="0">
            <a:noAutofit/>
          </a:bodyPr>
          <a:lstStyle>
            <a:lvl1pPr marL="0" marR="0" lvl="0" indent="0" algn="r">
              <a:spcBef>
                <a:spcPts val="0"/>
              </a:spcBef>
              <a:spcAft>
                <a:spcPts val="0"/>
              </a:spcAft>
              <a:buNone/>
              <a:defRPr sz="1688" b="0">
                <a:solidFill>
                  <a:schemeClr val="dk1"/>
                </a:solidFill>
                <a:latin typeface="Arial"/>
                <a:ea typeface="Arial"/>
                <a:cs typeface="Arial"/>
                <a:sym typeface="Arial"/>
              </a:defRPr>
            </a:lvl1pPr>
            <a:lvl2pPr marL="0" marR="0" lvl="1" indent="0" algn="r">
              <a:spcBef>
                <a:spcPts val="0"/>
              </a:spcBef>
              <a:spcAft>
                <a:spcPts val="0"/>
              </a:spcAft>
              <a:buNone/>
              <a:defRPr sz="1688" b="0">
                <a:solidFill>
                  <a:schemeClr val="dk1"/>
                </a:solidFill>
                <a:latin typeface="Arial"/>
                <a:ea typeface="Arial"/>
                <a:cs typeface="Arial"/>
                <a:sym typeface="Arial"/>
              </a:defRPr>
            </a:lvl2pPr>
            <a:lvl3pPr marL="0" marR="0" lvl="2" indent="0" algn="r">
              <a:spcBef>
                <a:spcPts val="0"/>
              </a:spcBef>
              <a:spcAft>
                <a:spcPts val="0"/>
              </a:spcAft>
              <a:buNone/>
              <a:defRPr sz="1688" b="0">
                <a:solidFill>
                  <a:schemeClr val="dk1"/>
                </a:solidFill>
                <a:latin typeface="Arial"/>
                <a:ea typeface="Arial"/>
                <a:cs typeface="Arial"/>
                <a:sym typeface="Arial"/>
              </a:defRPr>
            </a:lvl3pPr>
            <a:lvl4pPr marL="0" marR="0" lvl="3" indent="0" algn="r">
              <a:spcBef>
                <a:spcPts val="0"/>
              </a:spcBef>
              <a:spcAft>
                <a:spcPts val="0"/>
              </a:spcAft>
              <a:buNone/>
              <a:defRPr sz="1688" b="0">
                <a:solidFill>
                  <a:schemeClr val="dk1"/>
                </a:solidFill>
                <a:latin typeface="Arial"/>
                <a:ea typeface="Arial"/>
                <a:cs typeface="Arial"/>
                <a:sym typeface="Arial"/>
              </a:defRPr>
            </a:lvl4pPr>
            <a:lvl5pPr marL="0" marR="0" lvl="4" indent="0" algn="r">
              <a:spcBef>
                <a:spcPts val="0"/>
              </a:spcBef>
              <a:spcAft>
                <a:spcPts val="0"/>
              </a:spcAft>
              <a:buNone/>
              <a:defRPr sz="1688" b="0">
                <a:solidFill>
                  <a:schemeClr val="dk1"/>
                </a:solidFill>
                <a:latin typeface="Arial"/>
                <a:ea typeface="Arial"/>
                <a:cs typeface="Arial"/>
                <a:sym typeface="Arial"/>
              </a:defRPr>
            </a:lvl5pPr>
            <a:lvl6pPr marL="0" marR="0" lvl="5" indent="0" algn="r">
              <a:spcBef>
                <a:spcPts val="0"/>
              </a:spcBef>
              <a:spcAft>
                <a:spcPts val="0"/>
              </a:spcAft>
              <a:buNone/>
              <a:defRPr sz="1688" b="0">
                <a:solidFill>
                  <a:schemeClr val="dk1"/>
                </a:solidFill>
                <a:latin typeface="Arial"/>
                <a:ea typeface="Arial"/>
                <a:cs typeface="Arial"/>
                <a:sym typeface="Arial"/>
              </a:defRPr>
            </a:lvl6pPr>
            <a:lvl7pPr marL="0" marR="0" lvl="6" indent="0" algn="r">
              <a:spcBef>
                <a:spcPts val="0"/>
              </a:spcBef>
              <a:spcAft>
                <a:spcPts val="0"/>
              </a:spcAft>
              <a:buNone/>
              <a:defRPr sz="1688" b="0">
                <a:solidFill>
                  <a:schemeClr val="dk1"/>
                </a:solidFill>
                <a:latin typeface="Arial"/>
                <a:ea typeface="Arial"/>
                <a:cs typeface="Arial"/>
                <a:sym typeface="Arial"/>
              </a:defRPr>
            </a:lvl7pPr>
            <a:lvl8pPr marL="0" marR="0" lvl="7" indent="0" algn="r">
              <a:spcBef>
                <a:spcPts val="0"/>
              </a:spcBef>
              <a:spcAft>
                <a:spcPts val="0"/>
              </a:spcAft>
              <a:buNone/>
              <a:defRPr sz="1688" b="0">
                <a:solidFill>
                  <a:schemeClr val="dk1"/>
                </a:solidFill>
                <a:latin typeface="Arial"/>
                <a:ea typeface="Arial"/>
                <a:cs typeface="Arial"/>
                <a:sym typeface="Arial"/>
              </a:defRPr>
            </a:lvl8pPr>
            <a:lvl9pPr marL="0" marR="0" lvl="8" indent="0" algn="r">
              <a:spcBef>
                <a:spcPts val="0"/>
              </a:spcBef>
              <a:spcAft>
                <a:spcPts val="0"/>
              </a:spcAft>
              <a:buNone/>
              <a:defRPr sz="1688" b="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301598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53"/>
        <p:cNvGrpSpPr/>
        <p:nvPr/>
      </p:nvGrpSpPr>
      <p:grpSpPr>
        <a:xfrm>
          <a:off x="0" y="0"/>
          <a:ext cx="0" cy="0"/>
          <a:chOff x="0" y="0"/>
          <a:chExt cx="0" cy="0"/>
        </a:xfrm>
      </p:grpSpPr>
      <p:sp>
        <p:nvSpPr>
          <p:cNvPr id="154" name="Google Shape;154;p46"/>
          <p:cNvSpPr txBox="1">
            <a:spLocks noGrp="1"/>
          </p:cNvSpPr>
          <p:nvPr>
            <p:ph type="title"/>
          </p:nvPr>
        </p:nvSpPr>
        <p:spPr>
          <a:xfrm rot="5400000">
            <a:off x="7286191" y="1829253"/>
            <a:ext cx="5850433" cy="2742595"/>
          </a:xfrm>
          <a:prstGeom prst="rect">
            <a:avLst/>
          </a:prstGeom>
          <a:noFill/>
          <a:ln>
            <a:noFill/>
          </a:ln>
        </p:spPr>
        <p:txBody>
          <a:bodyPr spcFirstLastPara="1" wrap="square" lIns="114925" tIns="57475" rIns="114925" bIns="574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5" name="Google Shape;155;p46"/>
          <p:cNvSpPr txBox="1">
            <a:spLocks noGrp="1"/>
          </p:cNvSpPr>
          <p:nvPr>
            <p:ph type="body" idx="1"/>
          </p:nvPr>
        </p:nvSpPr>
        <p:spPr>
          <a:xfrm rot="5400000">
            <a:off x="1726915" y="-842284"/>
            <a:ext cx="5850433" cy="8085667"/>
          </a:xfrm>
          <a:prstGeom prst="rect">
            <a:avLst/>
          </a:prstGeom>
          <a:noFill/>
          <a:ln>
            <a:noFill/>
          </a:ln>
        </p:spPr>
        <p:txBody>
          <a:bodyPr spcFirstLastPara="1" wrap="square" lIns="114925" tIns="57475" rIns="114925" bIns="57475" anchor="t" anchorCtr="0">
            <a:noAutofit/>
          </a:bodyPr>
          <a:lstStyle>
            <a:lvl1pPr marL="428625" lvl="0" indent="-321469" algn="l">
              <a:spcBef>
                <a:spcPts val="338"/>
              </a:spcBef>
              <a:spcAft>
                <a:spcPts val="0"/>
              </a:spcAft>
              <a:buClr>
                <a:schemeClr val="dk1"/>
              </a:buClr>
              <a:buSzPts val="1800"/>
              <a:buChar char="•"/>
              <a:defRPr/>
            </a:lvl1pPr>
            <a:lvl2pPr marL="857250" lvl="1" indent="-321469" algn="l">
              <a:spcBef>
                <a:spcPts val="338"/>
              </a:spcBef>
              <a:spcAft>
                <a:spcPts val="0"/>
              </a:spcAft>
              <a:buClr>
                <a:schemeClr val="dk1"/>
              </a:buClr>
              <a:buSzPts val="1800"/>
              <a:buChar char="–"/>
              <a:defRPr/>
            </a:lvl2pPr>
            <a:lvl3pPr marL="1285875" lvl="2" indent="-321469" algn="l">
              <a:spcBef>
                <a:spcPts val="338"/>
              </a:spcBef>
              <a:spcAft>
                <a:spcPts val="0"/>
              </a:spcAft>
              <a:buClr>
                <a:schemeClr val="dk1"/>
              </a:buClr>
              <a:buSzPts val="1800"/>
              <a:buChar char="•"/>
              <a:defRPr/>
            </a:lvl3pPr>
            <a:lvl4pPr marL="1714500" lvl="3" indent="-321469" algn="l">
              <a:spcBef>
                <a:spcPts val="338"/>
              </a:spcBef>
              <a:spcAft>
                <a:spcPts val="0"/>
              </a:spcAft>
              <a:buClr>
                <a:schemeClr val="dk1"/>
              </a:buClr>
              <a:buSzPts val="1800"/>
              <a:buChar char="–"/>
              <a:defRPr/>
            </a:lvl4pPr>
            <a:lvl5pPr marL="2143125" lvl="4" indent="-321469" algn="l">
              <a:spcBef>
                <a:spcPts val="338"/>
              </a:spcBef>
              <a:spcAft>
                <a:spcPts val="0"/>
              </a:spcAft>
              <a:buClr>
                <a:schemeClr val="dk1"/>
              </a:buClr>
              <a:buSzPts val="1800"/>
              <a:buChar char="»"/>
              <a:defRPr/>
            </a:lvl5pPr>
            <a:lvl6pPr marL="2571750" lvl="5" indent="-321469" algn="l">
              <a:spcBef>
                <a:spcPts val="338"/>
              </a:spcBef>
              <a:spcAft>
                <a:spcPts val="0"/>
              </a:spcAft>
              <a:buClr>
                <a:schemeClr val="dk1"/>
              </a:buClr>
              <a:buSzPts val="1800"/>
              <a:buChar char="»"/>
              <a:defRPr/>
            </a:lvl6pPr>
            <a:lvl7pPr marL="3000375" lvl="6" indent="-321469" algn="l">
              <a:spcBef>
                <a:spcPts val="338"/>
              </a:spcBef>
              <a:spcAft>
                <a:spcPts val="0"/>
              </a:spcAft>
              <a:buClr>
                <a:schemeClr val="dk1"/>
              </a:buClr>
              <a:buSzPts val="1800"/>
              <a:buChar char="»"/>
              <a:defRPr/>
            </a:lvl7pPr>
            <a:lvl8pPr marL="3429000" lvl="7" indent="-321469" algn="l">
              <a:spcBef>
                <a:spcPts val="338"/>
              </a:spcBef>
              <a:spcAft>
                <a:spcPts val="0"/>
              </a:spcAft>
              <a:buClr>
                <a:schemeClr val="dk1"/>
              </a:buClr>
              <a:buSzPts val="1800"/>
              <a:buChar char="»"/>
              <a:defRPr/>
            </a:lvl8pPr>
            <a:lvl9pPr marL="3857625" lvl="8" indent="-321469" algn="l">
              <a:spcBef>
                <a:spcPts val="338"/>
              </a:spcBef>
              <a:spcAft>
                <a:spcPts val="0"/>
              </a:spcAft>
              <a:buClr>
                <a:schemeClr val="dk1"/>
              </a:buClr>
              <a:buSzPts val="1800"/>
              <a:buChar char="»"/>
              <a:defRPr/>
            </a:lvl9pPr>
          </a:lstStyle>
          <a:p>
            <a:endParaRPr/>
          </a:p>
        </p:txBody>
      </p:sp>
      <p:sp>
        <p:nvSpPr>
          <p:cNvPr id="156" name="Google Shape;156;p46"/>
          <p:cNvSpPr txBox="1">
            <a:spLocks noGrp="1"/>
          </p:cNvSpPr>
          <p:nvPr>
            <p:ph type="dt" idx="10"/>
          </p:nvPr>
        </p:nvSpPr>
        <p:spPr>
          <a:xfrm>
            <a:off x="609298" y="6244828"/>
            <a:ext cx="2845405" cy="476250"/>
          </a:xfrm>
          <a:prstGeom prst="rect">
            <a:avLst/>
          </a:prstGeom>
          <a:noFill/>
          <a:ln>
            <a:noFill/>
          </a:ln>
        </p:spPr>
        <p:txBody>
          <a:bodyPr spcFirstLastPara="1" wrap="square" lIns="114925" tIns="57475" rIns="114925" bIns="574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46"/>
          <p:cNvSpPr txBox="1">
            <a:spLocks noGrp="1"/>
          </p:cNvSpPr>
          <p:nvPr>
            <p:ph type="ftr" idx="11"/>
          </p:nvPr>
        </p:nvSpPr>
        <p:spPr>
          <a:xfrm>
            <a:off x="4165298" y="6244828"/>
            <a:ext cx="3861405" cy="476250"/>
          </a:xfrm>
          <a:prstGeom prst="rect">
            <a:avLst/>
          </a:prstGeom>
          <a:noFill/>
          <a:ln>
            <a:noFill/>
          </a:ln>
        </p:spPr>
        <p:txBody>
          <a:bodyPr spcFirstLastPara="1" wrap="square" lIns="114925" tIns="57475" rIns="114925" bIns="5747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46"/>
          <p:cNvSpPr txBox="1">
            <a:spLocks noGrp="1"/>
          </p:cNvSpPr>
          <p:nvPr>
            <p:ph type="sldNum" idx="12"/>
          </p:nvPr>
        </p:nvSpPr>
        <p:spPr>
          <a:xfrm>
            <a:off x="8737298" y="6244828"/>
            <a:ext cx="2845405" cy="476250"/>
          </a:xfrm>
          <a:prstGeom prst="rect">
            <a:avLst/>
          </a:prstGeom>
          <a:noFill/>
          <a:ln>
            <a:noFill/>
          </a:ln>
        </p:spPr>
        <p:txBody>
          <a:bodyPr spcFirstLastPara="1" wrap="square" lIns="114925" tIns="57475" rIns="114925" bIns="57475" anchor="t" anchorCtr="0">
            <a:noAutofit/>
          </a:bodyPr>
          <a:lstStyle>
            <a:lvl1pPr marL="0" marR="0" lvl="0" indent="0" algn="r">
              <a:spcBef>
                <a:spcPts val="0"/>
              </a:spcBef>
              <a:spcAft>
                <a:spcPts val="0"/>
              </a:spcAft>
              <a:buNone/>
              <a:defRPr sz="1688" b="0">
                <a:solidFill>
                  <a:schemeClr val="dk1"/>
                </a:solidFill>
                <a:latin typeface="Arial"/>
                <a:ea typeface="Arial"/>
                <a:cs typeface="Arial"/>
                <a:sym typeface="Arial"/>
              </a:defRPr>
            </a:lvl1pPr>
            <a:lvl2pPr marL="0" marR="0" lvl="1" indent="0" algn="r">
              <a:spcBef>
                <a:spcPts val="0"/>
              </a:spcBef>
              <a:spcAft>
                <a:spcPts val="0"/>
              </a:spcAft>
              <a:buNone/>
              <a:defRPr sz="1688" b="0">
                <a:solidFill>
                  <a:schemeClr val="dk1"/>
                </a:solidFill>
                <a:latin typeface="Arial"/>
                <a:ea typeface="Arial"/>
                <a:cs typeface="Arial"/>
                <a:sym typeface="Arial"/>
              </a:defRPr>
            </a:lvl2pPr>
            <a:lvl3pPr marL="0" marR="0" lvl="2" indent="0" algn="r">
              <a:spcBef>
                <a:spcPts val="0"/>
              </a:spcBef>
              <a:spcAft>
                <a:spcPts val="0"/>
              </a:spcAft>
              <a:buNone/>
              <a:defRPr sz="1688" b="0">
                <a:solidFill>
                  <a:schemeClr val="dk1"/>
                </a:solidFill>
                <a:latin typeface="Arial"/>
                <a:ea typeface="Arial"/>
                <a:cs typeface="Arial"/>
                <a:sym typeface="Arial"/>
              </a:defRPr>
            </a:lvl3pPr>
            <a:lvl4pPr marL="0" marR="0" lvl="3" indent="0" algn="r">
              <a:spcBef>
                <a:spcPts val="0"/>
              </a:spcBef>
              <a:spcAft>
                <a:spcPts val="0"/>
              </a:spcAft>
              <a:buNone/>
              <a:defRPr sz="1688" b="0">
                <a:solidFill>
                  <a:schemeClr val="dk1"/>
                </a:solidFill>
                <a:latin typeface="Arial"/>
                <a:ea typeface="Arial"/>
                <a:cs typeface="Arial"/>
                <a:sym typeface="Arial"/>
              </a:defRPr>
            </a:lvl4pPr>
            <a:lvl5pPr marL="0" marR="0" lvl="4" indent="0" algn="r">
              <a:spcBef>
                <a:spcPts val="0"/>
              </a:spcBef>
              <a:spcAft>
                <a:spcPts val="0"/>
              </a:spcAft>
              <a:buNone/>
              <a:defRPr sz="1688" b="0">
                <a:solidFill>
                  <a:schemeClr val="dk1"/>
                </a:solidFill>
                <a:latin typeface="Arial"/>
                <a:ea typeface="Arial"/>
                <a:cs typeface="Arial"/>
                <a:sym typeface="Arial"/>
              </a:defRPr>
            </a:lvl5pPr>
            <a:lvl6pPr marL="0" marR="0" lvl="5" indent="0" algn="r">
              <a:spcBef>
                <a:spcPts val="0"/>
              </a:spcBef>
              <a:spcAft>
                <a:spcPts val="0"/>
              </a:spcAft>
              <a:buNone/>
              <a:defRPr sz="1688" b="0">
                <a:solidFill>
                  <a:schemeClr val="dk1"/>
                </a:solidFill>
                <a:latin typeface="Arial"/>
                <a:ea typeface="Arial"/>
                <a:cs typeface="Arial"/>
                <a:sym typeface="Arial"/>
              </a:defRPr>
            </a:lvl6pPr>
            <a:lvl7pPr marL="0" marR="0" lvl="6" indent="0" algn="r">
              <a:spcBef>
                <a:spcPts val="0"/>
              </a:spcBef>
              <a:spcAft>
                <a:spcPts val="0"/>
              </a:spcAft>
              <a:buNone/>
              <a:defRPr sz="1688" b="0">
                <a:solidFill>
                  <a:schemeClr val="dk1"/>
                </a:solidFill>
                <a:latin typeface="Arial"/>
                <a:ea typeface="Arial"/>
                <a:cs typeface="Arial"/>
                <a:sym typeface="Arial"/>
              </a:defRPr>
            </a:lvl7pPr>
            <a:lvl8pPr marL="0" marR="0" lvl="7" indent="0" algn="r">
              <a:spcBef>
                <a:spcPts val="0"/>
              </a:spcBef>
              <a:spcAft>
                <a:spcPts val="0"/>
              </a:spcAft>
              <a:buNone/>
              <a:defRPr sz="1688" b="0">
                <a:solidFill>
                  <a:schemeClr val="dk1"/>
                </a:solidFill>
                <a:latin typeface="Arial"/>
                <a:ea typeface="Arial"/>
                <a:cs typeface="Arial"/>
                <a:sym typeface="Arial"/>
              </a:defRPr>
            </a:lvl8pPr>
            <a:lvl9pPr marL="0" marR="0" lvl="8" indent="0" algn="r">
              <a:spcBef>
                <a:spcPts val="0"/>
              </a:spcBef>
              <a:spcAft>
                <a:spcPts val="0"/>
              </a:spcAft>
              <a:buNone/>
              <a:defRPr sz="1688" b="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491448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5"/>
        <p:cNvGrpSpPr/>
        <p:nvPr/>
      </p:nvGrpSpPr>
      <p:grpSpPr>
        <a:xfrm>
          <a:off x="0" y="0"/>
          <a:ext cx="0" cy="0"/>
          <a:chOff x="0" y="0"/>
          <a:chExt cx="0" cy="0"/>
        </a:xfrm>
      </p:grpSpPr>
      <p:sp>
        <p:nvSpPr>
          <p:cNvPr id="166" name="Google Shape;166;p16"/>
          <p:cNvSpPr txBox="1">
            <a:spLocks noGrp="1"/>
          </p:cNvSpPr>
          <p:nvPr>
            <p:ph type="dt" idx="10"/>
          </p:nvPr>
        </p:nvSpPr>
        <p:spPr>
          <a:xfrm>
            <a:off x="609298" y="6244828"/>
            <a:ext cx="2845405" cy="476250"/>
          </a:xfrm>
          <a:prstGeom prst="rect">
            <a:avLst/>
          </a:prstGeom>
          <a:noFill/>
          <a:ln>
            <a:noFill/>
          </a:ln>
        </p:spPr>
        <p:txBody>
          <a:bodyPr spcFirstLastPara="1" wrap="square" lIns="114875" tIns="57425" rIns="114875" bIns="574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16"/>
          <p:cNvSpPr txBox="1">
            <a:spLocks noGrp="1"/>
          </p:cNvSpPr>
          <p:nvPr>
            <p:ph type="ftr" idx="11"/>
          </p:nvPr>
        </p:nvSpPr>
        <p:spPr>
          <a:xfrm>
            <a:off x="4165298" y="6244828"/>
            <a:ext cx="3861405" cy="476250"/>
          </a:xfrm>
          <a:prstGeom prst="rect">
            <a:avLst/>
          </a:prstGeom>
          <a:noFill/>
          <a:ln>
            <a:noFill/>
          </a:ln>
        </p:spPr>
        <p:txBody>
          <a:bodyPr spcFirstLastPara="1" wrap="square" lIns="114875" tIns="57425" rIns="114875" bIns="574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16"/>
          <p:cNvSpPr txBox="1">
            <a:spLocks noGrp="1"/>
          </p:cNvSpPr>
          <p:nvPr>
            <p:ph type="sldNum" idx="12"/>
          </p:nvPr>
        </p:nvSpPr>
        <p:spPr>
          <a:xfrm>
            <a:off x="8737298" y="6244828"/>
            <a:ext cx="2845405" cy="476250"/>
          </a:xfrm>
          <a:prstGeom prst="rect">
            <a:avLst/>
          </a:prstGeom>
          <a:noFill/>
          <a:ln>
            <a:noFill/>
          </a:ln>
        </p:spPr>
        <p:txBody>
          <a:bodyPr spcFirstLastPara="1" wrap="square" lIns="114875" tIns="57425" rIns="114875" bIns="57425" anchor="t" anchorCtr="0">
            <a:noAutofit/>
          </a:bodyPr>
          <a:lstStyle>
            <a:lvl1pPr marL="0" marR="0" lvl="0" indent="0" algn="r">
              <a:spcBef>
                <a:spcPts val="0"/>
              </a:spcBef>
              <a:spcAft>
                <a:spcPts val="0"/>
              </a:spcAft>
              <a:buNone/>
              <a:defRPr sz="1688" b="0" i="0" u="none" strike="noStrike" cap="none">
                <a:solidFill>
                  <a:srgbClr val="000000"/>
                </a:solidFill>
                <a:latin typeface="Arial"/>
                <a:ea typeface="Arial"/>
                <a:cs typeface="Arial"/>
                <a:sym typeface="Arial"/>
              </a:defRPr>
            </a:lvl1pPr>
            <a:lvl2pPr marL="0" marR="0" lvl="1" indent="0" algn="r">
              <a:spcBef>
                <a:spcPts val="0"/>
              </a:spcBef>
              <a:spcAft>
                <a:spcPts val="0"/>
              </a:spcAft>
              <a:buNone/>
              <a:defRPr sz="1688" b="0" i="0" u="none" strike="noStrike" cap="none">
                <a:solidFill>
                  <a:srgbClr val="000000"/>
                </a:solidFill>
                <a:latin typeface="Arial"/>
                <a:ea typeface="Arial"/>
                <a:cs typeface="Arial"/>
                <a:sym typeface="Arial"/>
              </a:defRPr>
            </a:lvl2pPr>
            <a:lvl3pPr marL="0" marR="0" lvl="2" indent="0" algn="r">
              <a:spcBef>
                <a:spcPts val="0"/>
              </a:spcBef>
              <a:spcAft>
                <a:spcPts val="0"/>
              </a:spcAft>
              <a:buNone/>
              <a:defRPr sz="1688" b="0" i="0" u="none" strike="noStrike" cap="none">
                <a:solidFill>
                  <a:srgbClr val="000000"/>
                </a:solidFill>
                <a:latin typeface="Arial"/>
                <a:ea typeface="Arial"/>
                <a:cs typeface="Arial"/>
                <a:sym typeface="Arial"/>
              </a:defRPr>
            </a:lvl3pPr>
            <a:lvl4pPr marL="0" marR="0" lvl="3" indent="0" algn="r">
              <a:spcBef>
                <a:spcPts val="0"/>
              </a:spcBef>
              <a:spcAft>
                <a:spcPts val="0"/>
              </a:spcAft>
              <a:buNone/>
              <a:defRPr sz="1688" b="0" i="0" u="none" strike="noStrike" cap="none">
                <a:solidFill>
                  <a:srgbClr val="000000"/>
                </a:solidFill>
                <a:latin typeface="Arial"/>
                <a:ea typeface="Arial"/>
                <a:cs typeface="Arial"/>
                <a:sym typeface="Arial"/>
              </a:defRPr>
            </a:lvl4pPr>
            <a:lvl5pPr marL="0" marR="0" lvl="4" indent="0" algn="r">
              <a:spcBef>
                <a:spcPts val="0"/>
              </a:spcBef>
              <a:spcAft>
                <a:spcPts val="0"/>
              </a:spcAft>
              <a:buNone/>
              <a:defRPr sz="1688" b="0" i="0" u="none" strike="noStrike" cap="none">
                <a:solidFill>
                  <a:srgbClr val="000000"/>
                </a:solidFill>
                <a:latin typeface="Arial"/>
                <a:ea typeface="Arial"/>
                <a:cs typeface="Arial"/>
                <a:sym typeface="Arial"/>
              </a:defRPr>
            </a:lvl5pPr>
            <a:lvl6pPr marL="0" marR="0" lvl="5" indent="0" algn="r">
              <a:spcBef>
                <a:spcPts val="0"/>
              </a:spcBef>
              <a:spcAft>
                <a:spcPts val="0"/>
              </a:spcAft>
              <a:buNone/>
              <a:defRPr sz="1688" b="0" i="0" u="none" strike="noStrike" cap="none">
                <a:solidFill>
                  <a:srgbClr val="000000"/>
                </a:solidFill>
                <a:latin typeface="Arial"/>
                <a:ea typeface="Arial"/>
                <a:cs typeface="Arial"/>
                <a:sym typeface="Arial"/>
              </a:defRPr>
            </a:lvl6pPr>
            <a:lvl7pPr marL="0" marR="0" lvl="6" indent="0" algn="r">
              <a:spcBef>
                <a:spcPts val="0"/>
              </a:spcBef>
              <a:spcAft>
                <a:spcPts val="0"/>
              </a:spcAft>
              <a:buNone/>
              <a:defRPr sz="1688" b="0" i="0" u="none" strike="noStrike" cap="none">
                <a:solidFill>
                  <a:srgbClr val="000000"/>
                </a:solidFill>
                <a:latin typeface="Arial"/>
                <a:ea typeface="Arial"/>
                <a:cs typeface="Arial"/>
                <a:sym typeface="Arial"/>
              </a:defRPr>
            </a:lvl7pPr>
            <a:lvl8pPr marL="0" marR="0" lvl="7" indent="0" algn="r">
              <a:spcBef>
                <a:spcPts val="0"/>
              </a:spcBef>
              <a:spcAft>
                <a:spcPts val="0"/>
              </a:spcAft>
              <a:buNone/>
              <a:defRPr sz="1688" b="0" i="0" u="none" strike="noStrike" cap="none">
                <a:solidFill>
                  <a:srgbClr val="000000"/>
                </a:solidFill>
                <a:latin typeface="Arial"/>
                <a:ea typeface="Arial"/>
                <a:cs typeface="Arial"/>
                <a:sym typeface="Arial"/>
              </a:defRPr>
            </a:lvl8pPr>
            <a:lvl9pPr marL="0" marR="0" lvl="8" indent="0" algn="r">
              <a:spcBef>
                <a:spcPts val="0"/>
              </a:spcBef>
              <a:spcAft>
                <a:spcPts val="0"/>
              </a:spcAft>
              <a:buNone/>
              <a:defRPr sz="1688"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199970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69"/>
        <p:cNvGrpSpPr/>
        <p:nvPr/>
      </p:nvGrpSpPr>
      <p:grpSpPr>
        <a:xfrm>
          <a:off x="0" y="0"/>
          <a:ext cx="0" cy="0"/>
          <a:chOff x="0" y="0"/>
          <a:chExt cx="0" cy="0"/>
        </a:xfrm>
      </p:grpSpPr>
      <p:sp>
        <p:nvSpPr>
          <p:cNvPr id="170" name="Google Shape;170;p27"/>
          <p:cNvSpPr txBox="1">
            <a:spLocks noGrp="1"/>
          </p:cNvSpPr>
          <p:nvPr>
            <p:ph type="ctrTitle"/>
          </p:nvPr>
        </p:nvSpPr>
        <p:spPr>
          <a:xfrm>
            <a:off x="914704" y="2129731"/>
            <a:ext cx="10362595" cy="1470422"/>
          </a:xfrm>
          <a:prstGeom prst="rect">
            <a:avLst/>
          </a:prstGeom>
          <a:noFill/>
          <a:ln>
            <a:noFill/>
          </a:ln>
        </p:spPr>
        <p:txBody>
          <a:bodyPr spcFirstLastPara="1" wrap="square" lIns="114875" tIns="57425" rIns="114875" bIns="574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1" name="Google Shape;171;p27"/>
          <p:cNvSpPr txBox="1">
            <a:spLocks noGrp="1"/>
          </p:cNvSpPr>
          <p:nvPr>
            <p:ph type="subTitle" idx="1"/>
          </p:nvPr>
        </p:nvSpPr>
        <p:spPr>
          <a:xfrm>
            <a:off x="1829405" y="3885904"/>
            <a:ext cx="8533190" cy="1753195"/>
          </a:xfrm>
          <a:prstGeom prst="rect">
            <a:avLst/>
          </a:prstGeom>
          <a:noFill/>
          <a:ln>
            <a:noFill/>
          </a:ln>
        </p:spPr>
        <p:txBody>
          <a:bodyPr spcFirstLastPara="1" wrap="square" lIns="114875" tIns="57425" rIns="114875" bIns="57425" anchor="t" anchorCtr="0">
            <a:noAutofit/>
          </a:bodyPr>
          <a:lstStyle>
            <a:lvl1pPr lvl="0" algn="ctr">
              <a:spcBef>
                <a:spcPts val="750"/>
              </a:spcBef>
              <a:spcAft>
                <a:spcPts val="0"/>
              </a:spcAft>
              <a:buClr>
                <a:schemeClr val="dk1"/>
              </a:buClr>
              <a:buSzPts val="4000"/>
              <a:buFont typeface="Arial"/>
              <a:buNone/>
              <a:defRPr/>
            </a:lvl1pPr>
            <a:lvl2pPr lvl="1" algn="ctr">
              <a:spcBef>
                <a:spcPts val="656"/>
              </a:spcBef>
              <a:spcAft>
                <a:spcPts val="0"/>
              </a:spcAft>
              <a:buClr>
                <a:schemeClr val="dk1"/>
              </a:buClr>
              <a:buSzPts val="3500"/>
              <a:buFont typeface="Arial"/>
              <a:buNone/>
              <a:defRPr/>
            </a:lvl2pPr>
            <a:lvl3pPr lvl="2" algn="ctr">
              <a:spcBef>
                <a:spcPts val="563"/>
              </a:spcBef>
              <a:spcAft>
                <a:spcPts val="0"/>
              </a:spcAft>
              <a:buClr>
                <a:schemeClr val="dk1"/>
              </a:buClr>
              <a:buSzPts val="3000"/>
              <a:buFont typeface="Arial"/>
              <a:buNone/>
              <a:defRPr/>
            </a:lvl3pPr>
            <a:lvl4pPr lvl="3" algn="ctr">
              <a:spcBef>
                <a:spcPts val="469"/>
              </a:spcBef>
              <a:spcAft>
                <a:spcPts val="0"/>
              </a:spcAft>
              <a:buClr>
                <a:schemeClr val="dk1"/>
              </a:buClr>
              <a:buSzPts val="2500"/>
              <a:buFont typeface="Arial"/>
              <a:buNone/>
              <a:defRPr/>
            </a:lvl4pPr>
            <a:lvl5pPr lvl="4" algn="ctr">
              <a:spcBef>
                <a:spcPts val="469"/>
              </a:spcBef>
              <a:spcAft>
                <a:spcPts val="0"/>
              </a:spcAft>
              <a:buClr>
                <a:schemeClr val="dk1"/>
              </a:buClr>
              <a:buSzPts val="2500"/>
              <a:buFont typeface="Arial"/>
              <a:buNone/>
              <a:defRPr/>
            </a:lvl5pPr>
            <a:lvl6pPr lvl="5" algn="ctr">
              <a:spcBef>
                <a:spcPts val="469"/>
              </a:spcBef>
              <a:spcAft>
                <a:spcPts val="0"/>
              </a:spcAft>
              <a:buClr>
                <a:schemeClr val="dk1"/>
              </a:buClr>
              <a:buSzPts val="2500"/>
              <a:buFont typeface="Arial"/>
              <a:buNone/>
              <a:defRPr/>
            </a:lvl6pPr>
            <a:lvl7pPr lvl="6" algn="ctr">
              <a:spcBef>
                <a:spcPts val="469"/>
              </a:spcBef>
              <a:spcAft>
                <a:spcPts val="0"/>
              </a:spcAft>
              <a:buClr>
                <a:schemeClr val="dk1"/>
              </a:buClr>
              <a:buSzPts val="2500"/>
              <a:buFont typeface="Arial"/>
              <a:buNone/>
              <a:defRPr/>
            </a:lvl7pPr>
            <a:lvl8pPr lvl="7" algn="ctr">
              <a:spcBef>
                <a:spcPts val="469"/>
              </a:spcBef>
              <a:spcAft>
                <a:spcPts val="0"/>
              </a:spcAft>
              <a:buClr>
                <a:schemeClr val="dk1"/>
              </a:buClr>
              <a:buSzPts val="2500"/>
              <a:buFont typeface="Arial"/>
              <a:buNone/>
              <a:defRPr/>
            </a:lvl8pPr>
            <a:lvl9pPr lvl="8" algn="ctr">
              <a:spcBef>
                <a:spcPts val="469"/>
              </a:spcBef>
              <a:spcAft>
                <a:spcPts val="0"/>
              </a:spcAft>
              <a:buClr>
                <a:schemeClr val="dk1"/>
              </a:buClr>
              <a:buSzPts val="2500"/>
              <a:buFont typeface="Arial"/>
              <a:buNone/>
              <a:defRPr/>
            </a:lvl9pPr>
          </a:lstStyle>
          <a:p>
            <a:endParaRPr/>
          </a:p>
        </p:txBody>
      </p:sp>
      <p:sp>
        <p:nvSpPr>
          <p:cNvPr id="172" name="Google Shape;172;p27"/>
          <p:cNvSpPr txBox="1">
            <a:spLocks noGrp="1"/>
          </p:cNvSpPr>
          <p:nvPr>
            <p:ph type="dt" idx="10"/>
          </p:nvPr>
        </p:nvSpPr>
        <p:spPr>
          <a:xfrm>
            <a:off x="609298" y="6244828"/>
            <a:ext cx="2845405" cy="476250"/>
          </a:xfrm>
          <a:prstGeom prst="rect">
            <a:avLst/>
          </a:prstGeom>
          <a:noFill/>
          <a:ln>
            <a:noFill/>
          </a:ln>
        </p:spPr>
        <p:txBody>
          <a:bodyPr spcFirstLastPara="1" wrap="square" lIns="114875" tIns="57425" rIns="114875" bIns="574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27"/>
          <p:cNvSpPr txBox="1">
            <a:spLocks noGrp="1"/>
          </p:cNvSpPr>
          <p:nvPr>
            <p:ph type="ftr" idx="11"/>
          </p:nvPr>
        </p:nvSpPr>
        <p:spPr>
          <a:xfrm>
            <a:off x="4165298" y="6244828"/>
            <a:ext cx="3861405" cy="476250"/>
          </a:xfrm>
          <a:prstGeom prst="rect">
            <a:avLst/>
          </a:prstGeom>
          <a:noFill/>
          <a:ln>
            <a:noFill/>
          </a:ln>
        </p:spPr>
        <p:txBody>
          <a:bodyPr spcFirstLastPara="1" wrap="square" lIns="114875" tIns="57425" rIns="114875" bIns="574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27"/>
          <p:cNvSpPr txBox="1">
            <a:spLocks noGrp="1"/>
          </p:cNvSpPr>
          <p:nvPr>
            <p:ph type="sldNum" idx="12"/>
          </p:nvPr>
        </p:nvSpPr>
        <p:spPr>
          <a:xfrm>
            <a:off x="8737298" y="6244828"/>
            <a:ext cx="2845405" cy="476250"/>
          </a:xfrm>
          <a:prstGeom prst="rect">
            <a:avLst/>
          </a:prstGeom>
          <a:noFill/>
          <a:ln>
            <a:noFill/>
          </a:ln>
        </p:spPr>
        <p:txBody>
          <a:bodyPr spcFirstLastPara="1" wrap="square" lIns="114875" tIns="57425" rIns="114875" bIns="57425" anchor="t" anchorCtr="0">
            <a:noAutofit/>
          </a:bodyPr>
          <a:lstStyle>
            <a:lvl1pPr marL="0" marR="0" lvl="0" indent="0" algn="r">
              <a:spcBef>
                <a:spcPts val="0"/>
              </a:spcBef>
              <a:spcAft>
                <a:spcPts val="0"/>
              </a:spcAft>
              <a:buNone/>
              <a:defRPr sz="1688" b="0">
                <a:solidFill>
                  <a:srgbClr val="000000"/>
                </a:solidFill>
                <a:latin typeface="Arial"/>
                <a:ea typeface="Arial"/>
                <a:cs typeface="Arial"/>
                <a:sym typeface="Arial"/>
              </a:defRPr>
            </a:lvl1pPr>
            <a:lvl2pPr marL="0" marR="0" lvl="1" indent="0" algn="r">
              <a:spcBef>
                <a:spcPts val="0"/>
              </a:spcBef>
              <a:spcAft>
                <a:spcPts val="0"/>
              </a:spcAft>
              <a:buNone/>
              <a:defRPr sz="1688" b="0">
                <a:solidFill>
                  <a:srgbClr val="000000"/>
                </a:solidFill>
                <a:latin typeface="Arial"/>
                <a:ea typeface="Arial"/>
                <a:cs typeface="Arial"/>
                <a:sym typeface="Arial"/>
              </a:defRPr>
            </a:lvl2pPr>
            <a:lvl3pPr marL="0" marR="0" lvl="2" indent="0" algn="r">
              <a:spcBef>
                <a:spcPts val="0"/>
              </a:spcBef>
              <a:spcAft>
                <a:spcPts val="0"/>
              </a:spcAft>
              <a:buNone/>
              <a:defRPr sz="1688" b="0">
                <a:solidFill>
                  <a:srgbClr val="000000"/>
                </a:solidFill>
                <a:latin typeface="Arial"/>
                <a:ea typeface="Arial"/>
                <a:cs typeface="Arial"/>
                <a:sym typeface="Arial"/>
              </a:defRPr>
            </a:lvl3pPr>
            <a:lvl4pPr marL="0" marR="0" lvl="3" indent="0" algn="r">
              <a:spcBef>
                <a:spcPts val="0"/>
              </a:spcBef>
              <a:spcAft>
                <a:spcPts val="0"/>
              </a:spcAft>
              <a:buNone/>
              <a:defRPr sz="1688" b="0">
                <a:solidFill>
                  <a:srgbClr val="000000"/>
                </a:solidFill>
                <a:latin typeface="Arial"/>
                <a:ea typeface="Arial"/>
                <a:cs typeface="Arial"/>
                <a:sym typeface="Arial"/>
              </a:defRPr>
            </a:lvl4pPr>
            <a:lvl5pPr marL="0" marR="0" lvl="4" indent="0" algn="r">
              <a:spcBef>
                <a:spcPts val="0"/>
              </a:spcBef>
              <a:spcAft>
                <a:spcPts val="0"/>
              </a:spcAft>
              <a:buNone/>
              <a:defRPr sz="1688" b="0">
                <a:solidFill>
                  <a:srgbClr val="000000"/>
                </a:solidFill>
                <a:latin typeface="Arial"/>
                <a:ea typeface="Arial"/>
                <a:cs typeface="Arial"/>
                <a:sym typeface="Arial"/>
              </a:defRPr>
            </a:lvl5pPr>
            <a:lvl6pPr marL="0" marR="0" lvl="5" indent="0" algn="r">
              <a:spcBef>
                <a:spcPts val="0"/>
              </a:spcBef>
              <a:spcAft>
                <a:spcPts val="0"/>
              </a:spcAft>
              <a:buNone/>
              <a:defRPr sz="1688" b="0">
                <a:solidFill>
                  <a:srgbClr val="000000"/>
                </a:solidFill>
                <a:latin typeface="Arial"/>
                <a:ea typeface="Arial"/>
                <a:cs typeface="Arial"/>
                <a:sym typeface="Arial"/>
              </a:defRPr>
            </a:lvl6pPr>
            <a:lvl7pPr marL="0" marR="0" lvl="6" indent="0" algn="r">
              <a:spcBef>
                <a:spcPts val="0"/>
              </a:spcBef>
              <a:spcAft>
                <a:spcPts val="0"/>
              </a:spcAft>
              <a:buNone/>
              <a:defRPr sz="1688" b="0">
                <a:solidFill>
                  <a:srgbClr val="000000"/>
                </a:solidFill>
                <a:latin typeface="Arial"/>
                <a:ea typeface="Arial"/>
                <a:cs typeface="Arial"/>
                <a:sym typeface="Arial"/>
              </a:defRPr>
            </a:lvl7pPr>
            <a:lvl8pPr marL="0" marR="0" lvl="7" indent="0" algn="r">
              <a:spcBef>
                <a:spcPts val="0"/>
              </a:spcBef>
              <a:spcAft>
                <a:spcPts val="0"/>
              </a:spcAft>
              <a:buNone/>
              <a:defRPr sz="1688" b="0">
                <a:solidFill>
                  <a:srgbClr val="000000"/>
                </a:solidFill>
                <a:latin typeface="Arial"/>
                <a:ea typeface="Arial"/>
                <a:cs typeface="Arial"/>
                <a:sym typeface="Arial"/>
              </a:defRPr>
            </a:lvl8pPr>
            <a:lvl9pPr marL="0" marR="0" lvl="8" indent="0" algn="r">
              <a:spcBef>
                <a:spcPts val="0"/>
              </a:spcBef>
              <a:spcAft>
                <a:spcPts val="0"/>
              </a:spcAft>
              <a:buNone/>
              <a:defRPr sz="1688" b="0">
                <a:solidFill>
                  <a:srgbClr val="000000"/>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649230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5"/>
        <p:cNvGrpSpPr/>
        <p:nvPr/>
      </p:nvGrpSpPr>
      <p:grpSpPr>
        <a:xfrm>
          <a:off x="0" y="0"/>
          <a:ext cx="0" cy="0"/>
          <a:chOff x="0" y="0"/>
          <a:chExt cx="0" cy="0"/>
        </a:xfrm>
      </p:grpSpPr>
      <p:sp>
        <p:nvSpPr>
          <p:cNvPr id="176" name="Google Shape;176;p28"/>
          <p:cNvSpPr txBox="1">
            <a:spLocks noGrp="1"/>
          </p:cNvSpPr>
          <p:nvPr>
            <p:ph type="title"/>
          </p:nvPr>
        </p:nvSpPr>
        <p:spPr>
          <a:xfrm>
            <a:off x="609298" y="275333"/>
            <a:ext cx="10973405" cy="1143000"/>
          </a:xfrm>
          <a:prstGeom prst="rect">
            <a:avLst/>
          </a:prstGeom>
          <a:noFill/>
          <a:ln>
            <a:noFill/>
          </a:ln>
        </p:spPr>
        <p:txBody>
          <a:bodyPr spcFirstLastPara="1" wrap="square" lIns="114875" tIns="57425" rIns="114875" bIns="574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7" name="Google Shape;177;p28"/>
          <p:cNvSpPr txBox="1">
            <a:spLocks noGrp="1"/>
          </p:cNvSpPr>
          <p:nvPr>
            <p:ph type="body" idx="1"/>
          </p:nvPr>
        </p:nvSpPr>
        <p:spPr>
          <a:xfrm>
            <a:off x="609298" y="1599903"/>
            <a:ext cx="10973405" cy="4525863"/>
          </a:xfrm>
          <a:prstGeom prst="rect">
            <a:avLst/>
          </a:prstGeom>
          <a:noFill/>
          <a:ln>
            <a:noFill/>
          </a:ln>
        </p:spPr>
        <p:txBody>
          <a:bodyPr spcFirstLastPara="1" wrap="square" lIns="114875" tIns="57425" rIns="114875" bIns="57425" anchor="t" anchorCtr="0">
            <a:noAutofit/>
          </a:bodyPr>
          <a:lstStyle>
            <a:lvl1pPr marL="428625" lvl="0" indent="-321469" algn="l">
              <a:spcBef>
                <a:spcPts val="338"/>
              </a:spcBef>
              <a:spcAft>
                <a:spcPts val="0"/>
              </a:spcAft>
              <a:buClr>
                <a:schemeClr val="dk1"/>
              </a:buClr>
              <a:buSzPts val="1800"/>
              <a:buChar char="•"/>
              <a:defRPr/>
            </a:lvl1pPr>
            <a:lvl2pPr marL="857250" lvl="1" indent="-321469" algn="l">
              <a:spcBef>
                <a:spcPts val="338"/>
              </a:spcBef>
              <a:spcAft>
                <a:spcPts val="0"/>
              </a:spcAft>
              <a:buClr>
                <a:schemeClr val="dk1"/>
              </a:buClr>
              <a:buSzPts val="1800"/>
              <a:buChar char="–"/>
              <a:defRPr/>
            </a:lvl2pPr>
            <a:lvl3pPr marL="1285875" lvl="2" indent="-321469" algn="l">
              <a:spcBef>
                <a:spcPts val="338"/>
              </a:spcBef>
              <a:spcAft>
                <a:spcPts val="0"/>
              </a:spcAft>
              <a:buClr>
                <a:schemeClr val="dk1"/>
              </a:buClr>
              <a:buSzPts val="1800"/>
              <a:buChar char="•"/>
              <a:defRPr/>
            </a:lvl3pPr>
            <a:lvl4pPr marL="1714500" lvl="3" indent="-321469" algn="l">
              <a:spcBef>
                <a:spcPts val="338"/>
              </a:spcBef>
              <a:spcAft>
                <a:spcPts val="0"/>
              </a:spcAft>
              <a:buClr>
                <a:schemeClr val="dk1"/>
              </a:buClr>
              <a:buSzPts val="1800"/>
              <a:buChar char="–"/>
              <a:defRPr/>
            </a:lvl4pPr>
            <a:lvl5pPr marL="2143125" lvl="4" indent="-321469" algn="l">
              <a:spcBef>
                <a:spcPts val="338"/>
              </a:spcBef>
              <a:spcAft>
                <a:spcPts val="0"/>
              </a:spcAft>
              <a:buClr>
                <a:schemeClr val="dk1"/>
              </a:buClr>
              <a:buSzPts val="1800"/>
              <a:buChar char="»"/>
              <a:defRPr/>
            </a:lvl5pPr>
            <a:lvl6pPr marL="2571750" lvl="5" indent="-321469" algn="l">
              <a:spcBef>
                <a:spcPts val="338"/>
              </a:spcBef>
              <a:spcAft>
                <a:spcPts val="0"/>
              </a:spcAft>
              <a:buClr>
                <a:schemeClr val="dk1"/>
              </a:buClr>
              <a:buSzPts val="1800"/>
              <a:buChar char="»"/>
              <a:defRPr/>
            </a:lvl6pPr>
            <a:lvl7pPr marL="3000375" lvl="6" indent="-321469" algn="l">
              <a:spcBef>
                <a:spcPts val="338"/>
              </a:spcBef>
              <a:spcAft>
                <a:spcPts val="0"/>
              </a:spcAft>
              <a:buClr>
                <a:schemeClr val="dk1"/>
              </a:buClr>
              <a:buSzPts val="1800"/>
              <a:buChar char="»"/>
              <a:defRPr/>
            </a:lvl7pPr>
            <a:lvl8pPr marL="3429000" lvl="7" indent="-321469" algn="l">
              <a:spcBef>
                <a:spcPts val="338"/>
              </a:spcBef>
              <a:spcAft>
                <a:spcPts val="0"/>
              </a:spcAft>
              <a:buClr>
                <a:schemeClr val="dk1"/>
              </a:buClr>
              <a:buSzPts val="1800"/>
              <a:buChar char="»"/>
              <a:defRPr/>
            </a:lvl8pPr>
            <a:lvl9pPr marL="3857625" lvl="8" indent="-321469" algn="l">
              <a:spcBef>
                <a:spcPts val="338"/>
              </a:spcBef>
              <a:spcAft>
                <a:spcPts val="0"/>
              </a:spcAft>
              <a:buClr>
                <a:schemeClr val="dk1"/>
              </a:buClr>
              <a:buSzPts val="1800"/>
              <a:buChar char="»"/>
              <a:defRPr/>
            </a:lvl9pPr>
          </a:lstStyle>
          <a:p>
            <a:endParaRPr/>
          </a:p>
        </p:txBody>
      </p:sp>
      <p:sp>
        <p:nvSpPr>
          <p:cNvPr id="178" name="Google Shape;178;p28"/>
          <p:cNvSpPr txBox="1">
            <a:spLocks noGrp="1"/>
          </p:cNvSpPr>
          <p:nvPr>
            <p:ph type="dt" idx="10"/>
          </p:nvPr>
        </p:nvSpPr>
        <p:spPr>
          <a:xfrm>
            <a:off x="609298" y="6244828"/>
            <a:ext cx="2845405" cy="476250"/>
          </a:xfrm>
          <a:prstGeom prst="rect">
            <a:avLst/>
          </a:prstGeom>
          <a:noFill/>
          <a:ln>
            <a:noFill/>
          </a:ln>
        </p:spPr>
        <p:txBody>
          <a:bodyPr spcFirstLastPara="1" wrap="square" lIns="114875" tIns="57425" rIns="114875" bIns="574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28"/>
          <p:cNvSpPr txBox="1">
            <a:spLocks noGrp="1"/>
          </p:cNvSpPr>
          <p:nvPr>
            <p:ph type="ftr" idx="11"/>
          </p:nvPr>
        </p:nvSpPr>
        <p:spPr>
          <a:xfrm>
            <a:off x="4165298" y="6244828"/>
            <a:ext cx="3861405" cy="476250"/>
          </a:xfrm>
          <a:prstGeom prst="rect">
            <a:avLst/>
          </a:prstGeom>
          <a:noFill/>
          <a:ln>
            <a:noFill/>
          </a:ln>
        </p:spPr>
        <p:txBody>
          <a:bodyPr spcFirstLastPara="1" wrap="square" lIns="114875" tIns="57425" rIns="114875" bIns="574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28"/>
          <p:cNvSpPr txBox="1">
            <a:spLocks noGrp="1"/>
          </p:cNvSpPr>
          <p:nvPr>
            <p:ph type="sldNum" idx="12"/>
          </p:nvPr>
        </p:nvSpPr>
        <p:spPr>
          <a:xfrm>
            <a:off x="8737298" y="6244828"/>
            <a:ext cx="2845405" cy="476250"/>
          </a:xfrm>
          <a:prstGeom prst="rect">
            <a:avLst/>
          </a:prstGeom>
          <a:noFill/>
          <a:ln>
            <a:noFill/>
          </a:ln>
        </p:spPr>
        <p:txBody>
          <a:bodyPr spcFirstLastPara="1" wrap="square" lIns="114875" tIns="57425" rIns="114875" bIns="57425" anchor="t" anchorCtr="0">
            <a:noAutofit/>
          </a:bodyPr>
          <a:lstStyle>
            <a:lvl1pPr marL="0" marR="0" lvl="0" indent="0" algn="r">
              <a:spcBef>
                <a:spcPts val="0"/>
              </a:spcBef>
              <a:spcAft>
                <a:spcPts val="0"/>
              </a:spcAft>
              <a:buNone/>
              <a:defRPr sz="1688" b="0">
                <a:solidFill>
                  <a:srgbClr val="000000"/>
                </a:solidFill>
                <a:latin typeface="Arial"/>
                <a:ea typeface="Arial"/>
                <a:cs typeface="Arial"/>
                <a:sym typeface="Arial"/>
              </a:defRPr>
            </a:lvl1pPr>
            <a:lvl2pPr marL="0" marR="0" lvl="1" indent="0" algn="r">
              <a:spcBef>
                <a:spcPts val="0"/>
              </a:spcBef>
              <a:spcAft>
                <a:spcPts val="0"/>
              </a:spcAft>
              <a:buNone/>
              <a:defRPr sz="1688" b="0">
                <a:solidFill>
                  <a:srgbClr val="000000"/>
                </a:solidFill>
                <a:latin typeface="Arial"/>
                <a:ea typeface="Arial"/>
                <a:cs typeface="Arial"/>
                <a:sym typeface="Arial"/>
              </a:defRPr>
            </a:lvl2pPr>
            <a:lvl3pPr marL="0" marR="0" lvl="2" indent="0" algn="r">
              <a:spcBef>
                <a:spcPts val="0"/>
              </a:spcBef>
              <a:spcAft>
                <a:spcPts val="0"/>
              </a:spcAft>
              <a:buNone/>
              <a:defRPr sz="1688" b="0">
                <a:solidFill>
                  <a:srgbClr val="000000"/>
                </a:solidFill>
                <a:latin typeface="Arial"/>
                <a:ea typeface="Arial"/>
                <a:cs typeface="Arial"/>
                <a:sym typeface="Arial"/>
              </a:defRPr>
            </a:lvl3pPr>
            <a:lvl4pPr marL="0" marR="0" lvl="3" indent="0" algn="r">
              <a:spcBef>
                <a:spcPts val="0"/>
              </a:spcBef>
              <a:spcAft>
                <a:spcPts val="0"/>
              </a:spcAft>
              <a:buNone/>
              <a:defRPr sz="1688" b="0">
                <a:solidFill>
                  <a:srgbClr val="000000"/>
                </a:solidFill>
                <a:latin typeface="Arial"/>
                <a:ea typeface="Arial"/>
                <a:cs typeface="Arial"/>
                <a:sym typeface="Arial"/>
              </a:defRPr>
            </a:lvl4pPr>
            <a:lvl5pPr marL="0" marR="0" lvl="4" indent="0" algn="r">
              <a:spcBef>
                <a:spcPts val="0"/>
              </a:spcBef>
              <a:spcAft>
                <a:spcPts val="0"/>
              </a:spcAft>
              <a:buNone/>
              <a:defRPr sz="1688" b="0">
                <a:solidFill>
                  <a:srgbClr val="000000"/>
                </a:solidFill>
                <a:latin typeface="Arial"/>
                <a:ea typeface="Arial"/>
                <a:cs typeface="Arial"/>
                <a:sym typeface="Arial"/>
              </a:defRPr>
            </a:lvl5pPr>
            <a:lvl6pPr marL="0" marR="0" lvl="5" indent="0" algn="r">
              <a:spcBef>
                <a:spcPts val="0"/>
              </a:spcBef>
              <a:spcAft>
                <a:spcPts val="0"/>
              </a:spcAft>
              <a:buNone/>
              <a:defRPr sz="1688" b="0">
                <a:solidFill>
                  <a:srgbClr val="000000"/>
                </a:solidFill>
                <a:latin typeface="Arial"/>
                <a:ea typeface="Arial"/>
                <a:cs typeface="Arial"/>
                <a:sym typeface="Arial"/>
              </a:defRPr>
            </a:lvl6pPr>
            <a:lvl7pPr marL="0" marR="0" lvl="6" indent="0" algn="r">
              <a:spcBef>
                <a:spcPts val="0"/>
              </a:spcBef>
              <a:spcAft>
                <a:spcPts val="0"/>
              </a:spcAft>
              <a:buNone/>
              <a:defRPr sz="1688" b="0">
                <a:solidFill>
                  <a:srgbClr val="000000"/>
                </a:solidFill>
                <a:latin typeface="Arial"/>
                <a:ea typeface="Arial"/>
                <a:cs typeface="Arial"/>
                <a:sym typeface="Arial"/>
              </a:defRPr>
            </a:lvl7pPr>
            <a:lvl8pPr marL="0" marR="0" lvl="7" indent="0" algn="r">
              <a:spcBef>
                <a:spcPts val="0"/>
              </a:spcBef>
              <a:spcAft>
                <a:spcPts val="0"/>
              </a:spcAft>
              <a:buNone/>
              <a:defRPr sz="1688" b="0">
                <a:solidFill>
                  <a:srgbClr val="000000"/>
                </a:solidFill>
                <a:latin typeface="Arial"/>
                <a:ea typeface="Arial"/>
                <a:cs typeface="Arial"/>
                <a:sym typeface="Arial"/>
              </a:defRPr>
            </a:lvl8pPr>
            <a:lvl9pPr marL="0" marR="0" lvl="8" indent="0" algn="r">
              <a:spcBef>
                <a:spcPts val="0"/>
              </a:spcBef>
              <a:spcAft>
                <a:spcPts val="0"/>
              </a:spcAft>
              <a:buNone/>
              <a:defRPr sz="1688" b="0">
                <a:solidFill>
                  <a:srgbClr val="000000"/>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236519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81"/>
        <p:cNvGrpSpPr/>
        <p:nvPr/>
      </p:nvGrpSpPr>
      <p:grpSpPr>
        <a:xfrm>
          <a:off x="0" y="0"/>
          <a:ext cx="0" cy="0"/>
          <a:chOff x="0" y="0"/>
          <a:chExt cx="0" cy="0"/>
        </a:xfrm>
      </p:grpSpPr>
      <p:sp>
        <p:nvSpPr>
          <p:cNvPr id="182" name="Google Shape;182;p29"/>
          <p:cNvSpPr txBox="1">
            <a:spLocks noGrp="1"/>
          </p:cNvSpPr>
          <p:nvPr>
            <p:ph type="title"/>
          </p:nvPr>
        </p:nvSpPr>
        <p:spPr>
          <a:xfrm>
            <a:off x="963086" y="4406801"/>
            <a:ext cx="10362595" cy="1361777"/>
          </a:xfrm>
          <a:prstGeom prst="rect">
            <a:avLst/>
          </a:prstGeom>
          <a:noFill/>
          <a:ln>
            <a:noFill/>
          </a:ln>
        </p:spPr>
        <p:txBody>
          <a:bodyPr spcFirstLastPara="1" wrap="square" lIns="114875" tIns="57425" rIns="114875" bIns="57425" anchor="t" anchorCtr="0">
            <a:noAutofit/>
          </a:bodyPr>
          <a:lstStyle>
            <a:lvl1pPr lvl="0" algn="l">
              <a:spcBef>
                <a:spcPts val="0"/>
              </a:spcBef>
              <a:spcAft>
                <a:spcPts val="0"/>
              </a:spcAft>
              <a:buSzPts val="1400"/>
              <a:buNone/>
              <a:defRPr sz="375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3" name="Google Shape;183;p29"/>
          <p:cNvSpPr txBox="1">
            <a:spLocks noGrp="1"/>
          </p:cNvSpPr>
          <p:nvPr>
            <p:ph type="body" idx="1"/>
          </p:nvPr>
        </p:nvSpPr>
        <p:spPr>
          <a:xfrm>
            <a:off x="963086" y="2906613"/>
            <a:ext cx="10362595" cy="1500188"/>
          </a:xfrm>
          <a:prstGeom prst="rect">
            <a:avLst/>
          </a:prstGeom>
          <a:noFill/>
          <a:ln>
            <a:noFill/>
          </a:ln>
        </p:spPr>
        <p:txBody>
          <a:bodyPr spcFirstLastPara="1" wrap="square" lIns="114875" tIns="57425" rIns="114875" bIns="57425" anchor="b" anchorCtr="0">
            <a:noAutofit/>
          </a:bodyPr>
          <a:lstStyle>
            <a:lvl1pPr marL="428625" lvl="0" indent="-214313" algn="l">
              <a:spcBef>
                <a:spcPts val="375"/>
              </a:spcBef>
              <a:spcAft>
                <a:spcPts val="0"/>
              </a:spcAft>
              <a:buClr>
                <a:schemeClr val="dk1"/>
              </a:buClr>
              <a:buSzPts val="2000"/>
              <a:buFont typeface="Arial"/>
              <a:buNone/>
              <a:defRPr sz="1875"/>
            </a:lvl1pPr>
            <a:lvl2pPr marL="857250" lvl="1" indent="-214313" algn="l">
              <a:spcBef>
                <a:spcPts val="338"/>
              </a:spcBef>
              <a:spcAft>
                <a:spcPts val="0"/>
              </a:spcAft>
              <a:buClr>
                <a:schemeClr val="dk1"/>
              </a:buClr>
              <a:buSzPts val="1800"/>
              <a:buFont typeface="Arial"/>
              <a:buNone/>
              <a:defRPr sz="1688"/>
            </a:lvl2pPr>
            <a:lvl3pPr marL="1285875" lvl="2" indent="-214313" algn="l">
              <a:spcBef>
                <a:spcPts val="300"/>
              </a:spcBef>
              <a:spcAft>
                <a:spcPts val="0"/>
              </a:spcAft>
              <a:buClr>
                <a:schemeClr val="dk1"/>
              </a:buClr>
              <a:buSzPts val="1600"/>
              <a:buFont typeface="Arial"/>
              <a:buNone/>
              <a:defRPr sz="1500"/>
            </a:lvl3pPr>
            <a:lvl4pPr marL="1714500" lvl="3" indent="-214313" algn="l">
              <a:spcBef>
                <a:spcPts val="263"/>
              </a:spcBef>
              <a:spcAft>
                <a:spcPts val="0"/>
              </a:spcAft>
              <a:buClr>
                <a:schemeClr val="dk1"/>
              </a:buClr>
              <a:buSzPts val="1400"/>
              <a:buFont typeface="Arial"/>
              <a:buNone/>
              <a:defRPr sz="1313"/>
            </a:lvl4pPr>
            <a:lvl5pPr marL="2143125" lvl="4" indent="-214313" algn="l">
              <a:spcBef>
                <a:spcPts val="263"/>
              </a:spcBef>
              <a:spcAft>
                <a:spcPts val="0"/>
              </a:spcAft>
              <a:buClr>
                <a:schemeClr val="dk1"/>
              </a:buClr>
              <a:buSzPts val="1400"/>
              <a:buFont typeface="Arial"/>
              <a:buNone/>
              <a:defRPr sz="1313"/>
            </a:lvl5pPr>
            <a:lvl6pPr marL="2571750" lvl="5" indent="-214313" algn="l">
              <a:spcBef>
                <a:spcPts val="263"/>
              </a:spcBef>
              <a:spcAft>
                <a:spcPts val="0"/>
              </a:spcAft>
              <a:buClr>
                <a:schemeClr val="dk1"/>
              </a:buClr>
              <a:buSzPts val="1400"/>
              <a:buFont typeface="Arial"/>
              <a:buNone/>
              <a:defRPr sz="1313"/>
            </a:lvl6pPr>
            <a:lvl7pPr marL="3000375" lvl="6" indent="-214313" algn="l">
              <a:spcBef>
                <a:spcPts val="263"/>
              </a:spcBef>
              <a:spcAft>
                <a:spcPts val="0"/>
              </a:spcAft>
              <a:buClr>
                <a:schemeClr val="dk1"/>
              </a:buClr>
              <a:buSzPts val="1400"/>
              <a:buFont typeface="Arial"/>
              <a:buNone/>
              <a:defRPr sz="1313"/>
            </a:lvl7pPr>
            <a:lvl8pPr marL="3429000" lvl="7" indent="-214313" algn="l">
              <a:spcBef>
                <a:spcPts val="263"/>
              </a:spcBef>
              <a:spcAft>
                <a:spcPts val="0"/>
              </a:spcAft>
              <a:buClr>
                <a:schemeClr val="dk1"/>
              </a:buClr>
              <a:buSzPts val="1400"/>
              <a:buFont typeface="Arial"/>
              <a:buNone/>
              <a:defRPr sz="1313"/>
            </a:lvl8pPr>
            <a:lvl9pPr marL="3857625" lvl="8" indent="-214313" algn="l">
              <a:spcBef>
                <a:spcPts val="263"/>
              </a:spcBef>
              <a:spcAft>
                <a:spcPts val="0"/>
              </a:spcAft>
              <a:buClr>
                <a:schemeClr val="dk1"/>
              </a:buClr>
              <a:buSzPts val="1400"/>
              <a:buFont typeface="Arial"/>
              <a:buNone/>
              <a:defRPr sz="1313"/>
            </a:lvl9pPr>
          </a:lstStyle>
          <a:p>
            <a:endParaRPr/>
          </a:p>
        </p:txBody>
      </p:sp>
      <p:sp>
        <p:nvSpPr>
          <p:cNvPr id="184" name="Google Shape;184;p29"/>
          <p:cNvSpPr txBox="1">
            <a:spLocks noGrp="1"/>
          </p:cNvSpPr>
          <p:nvPr>
            <p:ph type="dt" idx="10"/>
          </p:nvPr>
        </p:nvSpPr>
        <p:spPr>
          <a:xfrm>
            <a:off x="609298" y="6244828"/>
            <a:ext cx="2845405" cy="476250"/>
          </a:xfrm>
          <a:prstGeom prst="rect">
            <a:avLst/>
          </a:prstGeom>
          <a:noFill/>
          <a:ln>
            <a:noFill/>
          </a:ln>
        </p:spPr>
        <p:txBody>
          <a:bodyPr spcFirstLastPara="1" wrap="square" lIns="114875" tIns="57425" rIns="114875" bIns="574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29"/>
          <p:cNvSpPr txBox="1">
            <a:spLocks noGrp="1"/>
          </p:cNvSpPr>
          <p:nvPr>
            <p:ph type="ftr" idx="11"/>
          </p:nvPr>
        </p:nvSpPr>
        <p:spPr>
          <a:xfrm>
            <a:off x="4165298" y="6244828"/>
            <a:ext cx="3861405" cy="476250"/>
          </a:xfrm>
          <a:prstGeom prst="rect">
            <a:avLst/>
          </a:prstGeom>
          <a:noFill/>
          <a:ln>
            <a:noFill/>
          </a:ln>
        </p:spPr>
        <p:txBody>
          <a:bodyPr spcFirstLastPara="1" wrap="square" lIns="114875" tIns="57425" rIns="114875" bIns="574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29"/>
          <p:cNvSpPr txBox="1">
            <a:spLocks noGrp="1"/>
          </p:cNvSpPr>
          <p:nvPr>
            <p:ph type="sldNum" idx="12"/>
          </p:nvPr>
        </p:nvSpPr>
        <p:spPr>
          <a:xfrm>
            <a:off x="8737298" y="6244828"/>
            <a:ext cx="2845405" cy="476250"/>
          </a:xfrm>
          <a:prstGeom prst="rect">
            <a:avLst/>
          </a:prstGeom>
          <a:noFill/>
          <a:ln>
            <a:noFill/>
          </a:ln>
        </p:spPr>
        <p:txBody>
          <a:bodyPr spcFirstLastPara="1" wrap="square" lIns="114875" tIns="57425" rIns="114875" bIns="57425" anchor="t" anchorCtr="0">
            <a:noAutofit/>
          </a:bodyPr>
          <a:lstStyle>
            <a:lvl1pPr marL="0" marR="0" lvl="0" indent="0" algn="r">
              <a:spcBef>
                <a:spcPts val="0"/>
              </a:spcBef>
              <a:spcAft>
                <a:spcPts val="0"/>
              </a:spcAft>
              <a:buNone/>
              <a:defRPr sz="1688" b="0">
                <a:solidFill>
                  <a:srgbClr val="000000"/>
                </a:solidFill>
                <a:latin typeface="Arial"/>
                <a:ea typeface="Arial"/>
                <a:cs typeface="Arial"/>
                <a:sym typeface="Arial"/>
              </a:defRPr>
            </a:lvl1pPr>
            <a:lvl2pPr marL="0" marR="0" lvl="1" indent="0" algn="r">
              <a:spcBef>
                <a:spcPts val="0"/>
              </a:spcBef>
              <a:spcAft>
                <a:spcPts val="0"/>
              </a:spcAft>
              <a:buNone/>
              <a:defRPr sz="1688" b="0">
                <a:solidFill>
                  <a:srgbClr val="000000"/>
                </a:solidFill>
                <a:latin typeface="Arial"/>
                <a:ea typeface="Arial"/>
                <a:cs typeface="Arial"/>
                <a:sym typeface="Arial"/>
              </a:defRPr>
            </a:lvl2pPr>
            <a:lvl3pPr marL="0" marR="0" lvl="2" indent="0" algn="r">
              <a:spcBef>
                <a:spcPts val="0"/>
              </a:spcBef>
              <a:spcAft>
                <a:spcPts val="0"/>
              </a:spcAft>
              <a:buNone/>
              <a:defRPr sz="1688" b="0">
                <a:solidFill>
                  <a:srgbClr val="000000"/>
                </a:solidFill>
                <a:latin typeface="Arial"/>
                <a:ea typeface="Arial"/>
                <a:cs typeface="Arial"/>
                <a:sym typeface="Arial"/>
              </a:defRPr>
            </a:lvl3pPr>
            <a:lvl4pPr marL="0" marR="0" lvl="3" indent="0" algn="r">
              <a:spcBef>
                <a:spcPts val="0"/>
              </a:spcBef>
              <a:spcAft>
                <a:spcPts val="0"/>
              </a:spcAft>
              <a:buNone/>
              <a:defRPr sz="1688" b="0">
                <a:solidFill>
                  <a:srgbClr val="000000"/>
                </a:solidFill>
                <a:latin typeface="Arial"/>
                <a:ea typeface="Arial"/>
                <a:cs typeface="Arial"/>
                <a:sym typeface="Arial"/>
              </a:defRPr>
            </a:lvl4pPr>
            <a:lvl5pPr marL="0" marR="0" lvl="4" indent="0" algn="r">
              <a:spcBef>
                <a:spcPts val="0"/>
              </a:spcBef>
              <a:spcAft>
                <a:spcPts val="0"/>
              </a:spcAft>
              <a:buNone/>
              <a:defRPr sz="1688" b="0">
                <a:solidFill>
                  <a:srgbClr val="000000"/>
                </a:solidFill>
                <a:latin typeface="Arial"/>
                <a:ea typeface="Arial"/>
                <a:cs typeface="Arial"/>
                <a:sym typeface="Arial"/>
              </a:defRPr>
            </a:lvl5pPr>
            <a:lvl6pPr marL="0" marR="0" lvl="5" indent="0" algn="r">
              <a:spcBef>
                <a:spcPts val="0"/>
              </a:spcBef>
              <a:spcAft>
                <a:spcPts val="0"/>
              </a:spcAft>
              <a:buNone/>
              <a:defRPr sz="1688" b="0">
                <a:solidFill>
                  <a:srgbClr val="000000"/>
                </a:solidFill>
                <a:latin typeface="Arial"/>
                <a:ea typeface="Arial"/>
                <a:cs typeface="Arial"/>
                <a:sym typeface="Arial"/>
              </a:defRPr>
            </a:lvl6pPr>
            <a:lvl7pPr marL="0" marR="0" lvl="6" indent="0" algn="r">
              <a:spcBef>
                <a:spcPts val="0"/>
              </a:spcBef>
              <a:spcAft>
                <a:spcPts val="0"/>
              </a:spcAft>
              <a:buNone/>
              <a:defRPr sz="1688" b="0">
                <a:solidFill>
                  <a:srgbClr val="000000"/>
                </a:solidFill>
                <a:latin typeface="Arial"/>
                <a:ea typeface="Arial"/>
                <a:cs typeface="Arial"/>
                <a:sym typeface="Arial"/>
              </a:defRPr>
            </a:lvl7pPr>
            <a:lvl8pPr marL="0" marR="0" lvl="7" indent="0" algn="r">
              <a:spcBef>
                <a:spcPts val="0"/>
              </a:spcBef>
              <a:spcAft>
                <a:spcPts val="0"/>
              </a:spcAft>
              <a:buNone/>
              <a:defRPr sz="1688" b="0">
                <a:solidFill>
                  <a:srgbClr val="000000"/>
                </a:solidFill>
                <a:latin typeface="Arial"/>
                <a:ea typeface="Arial"/>
                <a:cs typeface="Arial"/>
                <a:sym typeface="Arial"/>
              </a:defRPr>
            </a:lvl8pPr>
            <a:lvl9pPr marL="0" marR="0" lvl="8" indent="0" algn="r">
              <a:spcBef>
                <a:spcPts val="0"/>
              </a:spcBef>
              <a:spcAft>
                <a:spcPts val="0"/>
              </a:spcAft>
              <a:buNone/>
              <a:defRPr sz="1688" b="0">
                <a:solidFill>
                  <a:srgbClr val="000000"/>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887495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87"/>
        <p:cNvGrpSpPr/>
        <p:nvPr/>
      </p:nvGrpSpPr>
      <p:grpSpPr>
        <a:xfrm>
          <a:off x="0" y="0"/>
          <a:ext cx="0" cy="0"/>
          <a:chOff x="0" y="0"/>
          <a:chExt cx="0" cy="0"/>
        </a:xfrm>
      </p:grpSpPr>
      <p:sp>
        <p:nvSpPr>
          <p:cNvPr id="188" name="Google Shape;188;p30"/>
          <p:cNvSpPr txBox="1">
            <a:spLocks noGrp="1"/>
          </p:cNvSpPr>
          <p:nvPr>
            <p:ph type="title"/>
          </p:nvPr>
        </p:nvSpPr>
        <p:spPr>
          <a:xfrm>
            <a:off x="609298" y="275333"/>
            <a:ext cx="10973405" cy="1143000"/>
          </a:xfrm>
          <a:prstGeom prst="rect">
            <a:avLst/>
          </a:prstGeom>
          <a:noFill/>
          <a:ln>
            <a:noFill/>
          </a:ln>
        </p:spPr>
        <p:txBody>
          <a:bodyPr spcFirstLastPara="1" wrap="square" lIns="114875" tIns="57425" rIns="114875" bIns="574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9" name="Google Shape;189;p30"/>
          <p:cNvSpPr txBox="1">
            <a:spLocks noGrp="1"/>
          </p:cNvSpPr>
          <p:nvPr>
            <p:ph type="body" idx="1"/>
          </p:nvPr>
        </p:nvSpPr>
        <p:spPr>
          <a:xfrm>
            <a:off x="609299" y="1599904"/>
            <a:ext cx="5414130" cy="4525863"/>
          </a:xfrm>
          <a:prstGeom prst="rect">
            <a:avLst/>
          </a:prstGeom>
          <a:noFill/>
          <a:ln>
            <a:noFill/>
          </a:ln>
        </p:spPr>
        <p:txBody>
          <a:bodyPr spcFirstLastPara="1" wrap="square" lIns="114875" tIns="57425" rIns="114875" bIns="57425" anchor="t" anchorCtr="0">
            <a:noAutofit/>
          </a:bodyPr>
          <a:lstStyle>
            <a:lvl1pPr marL="428625" lvl="0" indent="-381000" algn="l">
              <a:spcBef>
                <a:spcPts val="525"/>
              </a:spcBef>
              <a:spcAft>
                <a:spcPts val="0"/>
              </a:spcAft>
              <a:buClr>
                <a:schemeClr val="dk1"/>
              </a:buClr>
              <a:buSzPts val="2800"/>
              <a:buFont typeface="Arial"/>
              <a:buChar char="•"/>
              <a:defRPr sz="2625"/>
            </a:lvl1pPr>
            <a:lvl2pPr marL="857250" lvl="1" indent="-357188" algn="l">
              <a:spcBef>
                <a:spcPts val="450"/>
              </a:spcBef>
              <a:spcAft>
                <a:spcPts val="0"/>
              </a:spcAft>
              <a:buClr>
                <a:schemeClr val="dk1"/>
              </a:buClr>
              <a:buSzPts val="2400"/>
              <a:buFont typeface="Arial"/>
              <a:buChar char="–"/>
              <a:defRPr sz="2250"/>
            </a:lvl2pPr>
            <a:lvl3pPr marL="1285875" lvl="2" indent="-333375" algn="l">
              <a:spcBef>
                <a:spcPts val="375"/>
              </a:spcBef>
              <a:spcAft>
                <a:spcPts val="0"/>
              </a:spcAft>
              <a:buClr>
                <a:schemeClr val="dk1"/>
              </a:buClr>
              <a:buSzPts val="2000"/>
              <a:buFont typeface="Arial"/>
              <a:buChar char="•"/>
              <a:defRPr sz="1875"/>
            </a:lvl3pPr>
            <a:lvl4pPr marL="1714500" lvl="3" indent="-321469" algn="l">
              <a:spcBef>
                <a:spcPts val="338"/>
              </a:spcBef>
              <a:spcAft>
                <a:spcPts val="0"/>
              </a:spcAft>
              <a:buClr>
                <a:schemeClr val="dk1"/>
              </a:buClr>
              <a:buSzPts val="1800"/>
              <a:buFont typeface="Arial"/>
              <a:buChar char="–"/>
              <a:defRPr sz="1688"/>
            </a:lvl4pPr>
            <a:lvl5pPr marL="2143125" lvl="4" indent="-321469" algn="l">
              <a:spcBef>
                <a:spcPts val="338"/>
              </a:spcBef>
              <a:spcAft>
                <a:spcPts val="0"/>
              </a:spcAft>
              <a:buClr>
                <a:schemeClr val="dk1"/>
              </a:buClr>
              <a:buSzPts val="1800"/>
              <a:buFont typeface="Arial"/>
              <a:buChar char="»"/>
              <a:defRPr sz="1688"/>
            </a:lvl5pPr>
            <a:lvl6pPr marL="2571750" lvl="5" indent="-321469" algn="l">
              <a:spcBef>
                <a:spcPts val="338"/>
              </a:spcBef>
              <a:spcAft>
                <a:spcPts val="0"/>
              </a:spcAft>
              <a:buClr>
                <a:schemeClr val="dk1"/>
              </a:buClr>
              <a:buSzPts val="1800"/>
              <a:buFont typeface="Arial"/>
              <a:buChar char="»"/>
              <a:defRPr sz="1688"/>
            </a:lvl6pPr>
            <a:lvl7pPr marL="3000375" lvl="6" indent="-321469" algn="l">
              <a:spcBef>
                <a:spcPts val="338"/>
              </a:spcBef>
              <a:spcAft>
                <a:spcPts val="0"/>
              </a:spcAft>
              <a:buClr>
                <a:schemeClr val="dk1"/>
              </a:buClr>
              <a:buSzPts val="1800"/>
              <a:buFont typeface="Arial"/>
              <a:buChar char="»"/>
              <a:defRPr sz="1688"/>
            </a:lvl7pPr>
            <a:lvl8pPr marL="3429000" lvl="7" indent="-321469" algn="l">
              <a:spcBef>
                <a:spcPts val="338"/>
              </a:spcBef>
              <a:spcAft>
                <a:spcPts val="0"/>
              </a:spcAft>
              <a:buClr>
                <a:schemeClr val="dk1"/>
              </a:buClr>
              <a:buSzPts val="1800"/>
              <a:buFont typeface="Arial"/>
              <a:buChar char="»"/>
              <a:defRPr sz="1688"/>
            </a:lvl8pPr>
            <a:lvl9pPr marL="3857625" lvl="8" indent="-321469" algn="l">
              <a:spcBef>
                <a:spcPts val="338"/>
              </a:spcBef>
              <a:spcAft>
                <a:spcPts val="0"/>
              </a:spcAft>
              <a:buClr>
                <a:schemeClr val="dk1"/>
              </a:buClr>
              <a:buSzPts val="1800"/>
              <a:buFont typeface="Arial"/>
              <a:buChar char="»"/>
              <a:defRPr sz="1688"/>
            </a:lvl9pPr>
          </a:lstStyle>
          <a:p>
            <a:endParaRPr/>
          </a:p>
        </p:txBody>
      </p:sp>
      <p:sp>
        <p:nvSpPr>
          <p:cNvPr id="190" name="Google Shape;190;p30"/>
          <p:cNvSpPr txBox="1">
            <a:spLocks noGrp="1"/>
          </p:cNvSpPr>
          <p:nvPr>
            <p:ph type="body" idx="2"/>
          </p:nvPr>
        </p:nvSpPr>
        <p:spPr>
          <a:xfrm>
            <a:off x="6168573" y="1599904"/>
            <a:ext cx="5414131" cy="4525863"/>
          </a:xfrm>
          <a:prstGeom prst="rect">
            <a:avLst/>
          </a:prstGeom>
          <a:noFill/>
          <a:ln>
            <a:noFill/>
          </a:ln>
        </p:spPr>
        <p:txBody>
          <a:bodyPr spcFirstLastPara="1" wrap="square" lIns="114875" tIns="57425" rIns="114875" bIns="57425" anchor="t" anchorCtr="0">
            <a:noAutofit/>
          </a:bodyPr>
          <a:lstStyle>
            <a:lvl1pPr marL="428625" lvl="0" indent="-381000" algn="l">
              <a:spcBef>
                <a:spcPts val="525"/>
              </a:spcBef>
              <a:spcAft>
                <a:spcPts val="0"/>
              </a:spcAft>
              <a:buClr>
                <a:schemeClr val="dk1"/>
              </a:buClr>
              <a:buSzPts val="2800"/>
              <a:buFont typeface="Arial"/>
              <a:buChar char="•"/>
              <a:defRPr sz="2625"/>
            </a:lvl1pPr>
            <a:lvl2pPr marL="857250" lvl="1" indent="-357188" algn="l">
              <a:spcBef>
                <a:spcPts val="450"/>
              </a:spcBef>
              <a:spcAft>
                <a:spcPts val="0"/>
              </a:spcAft>
              <a:buClr>
                <a:schemeClr val="dk1"/>
              </a:buClr>
              <a:buSzPts val="2400"/>
              <a:buFont typeface="Arial"/>
              <a:buChar char="–"/>
              <a:defRPr sz="2250"/>
            </a:lvl2pPr>
            <a:lvl3pPr marL="1285875" lvl="2" indent="-333375" algn="l">
              <a:spcBef>
                <a:spcPts val="375"/>
              </a:spcBef>
              <a:spcAft>
                <a:spcPts val="0"/>
              </a:spcAft>
              <a:buClr>
                <a:schemeClr val="dk1"/>
              </a:buClr>
              <a:buSzPts val="2000"/>
              <a:buFont typeface="Arial"/>
              <a:buChar char="•"/>
              <a:defRPr sz="1875"/>
            </a:lvl3pPr>
            <a:lvl4pPr marL="1714500" lvl="3" indent="-321469" algn="l">
              <a:spcBef>
                <a:spcPts val="338"/>
              </a:spcBef>
              <a:spcAft>
                <a:spcPts val="0"/>
              </a:spcAft>
              <a:buClr>
                <a:schemeClr val="dk1"/>
              </a:buClr>
              <a:buSzPts val="1800"/>
              <a:buFont typeface="Arial"/>
              <a:buChar char="–"/>
              <a:defRPr sz="1688"/>
            </a:lvl4pPr>
            <a:lvl5pPr marL="2143125" lvl="4" indent="-321469" algn="l">
              <a:spcBef>
                <a:spcPts val="338"/>
              </a:spcBef>
              <a:spcAft>
                <a:spcPts val="0"/>
              </a:spcAft>
              <a:buClr>
                <a:schemeClr val="dk1"/>
              </a:buClr>
              <a:buSzPts val="1800"/>
              <a:buFont typeface="Arial"/>
              <a:buChar char="»"/>
              <a:defRPr sz="1688"/>
            </a:lvl5pPr>
            <a:lvl6pPr marL="2571750" lvl="5" indent="-321469" algn="l">
              <a:spcBef>
                <a:spcPts val="338"/>
              </a:spcBef>
              <a:spcAft>
                <a:spcPts val="0"/>
              </a:spcAft>
              <a:buClr>
                <a:schemeClr val="dk1"/>
              </a:buClr>
              <a:buSzPts val="1800"/>
              <a:buFont typeface="Arial"/>
              <a:buChar char="»"/>
              <a:defRPr sz="1688"/>
            </a:lvl6pPr>
            <a:lvl7pPr marL="3000375" lvl="6" indent="-321469" algn="l">
              <a:spcBef>
                <a:spcPts val="338"/>
              </a:spcBef>
              <a:spcAft>
                <a:spcPts val="0"/>
              </a:spcAft>
              <a:buClr>
                <a:schemeClr val="dk1"/>
              </a:buClr>
              <a:buSzPts val="1800"/>
              <a:buFont typeface="Arial"/>
              <a:buChar char="»"/>
              <a:defRPr sz="1688"/>
            </a:lvl7pPr>
            <a:lvl8pPr marL="3429000" lvl="7" indent="-321469" algn="l">
              <a:spcBef>
                <a:spcPts val="338"/>
              </a:spcBef>
              <a:spcAft>
                <a:spcPts val="0"/>
              </a:spcAft>
              <a:buClr>
                <a:schemeClr val="dk1"/>
              </a:buClr>
              <a:buSzPts val="1800"/>
              <a:buFont typeface="Arial"/>
              <a:buChar char="»"/>
              <a:defRPr sz="1688"/>
            </a:lvl8pPr>
            <a:lvl9pPr marL="3857625" lvl="8" indent="-321469" algn="l">
              <a:spcBef>
                <a:spcPts val="338"/>
              </a:spcBef>
              <a:spcAft>
                <a:spcPts val="0"/>
              </a:spcAft>
              <a:buClr>
                <a:schemeClr val="dk1"/>
              </a:buClr>
              <a:buSzPts val="1800"/>
              <a:buFont typeface="Arial"/>
              <a:buChar char="»"/>
              <a:defRPr sz="1688"/>
            </a:lvl9pPr>
          </a:lstStyle>
          <a:p>
            <a:endParaRPr/>
          </a:p>
        </p:txBody>
      </p:sp>
      <p:sp>
        <p:nvSpPr>
          <p:cNvPr id="191" name="Google Shape;191;p30"/>
          <p:cNvSpPr txBox="1">
            <a:spLocks noGrp="1"/>
          </p:cNvSpPr>
          <p:nvPr>
            <p:ph type="dt" idx="10"/>
          </p:nvPr>
        </p:nvSpPr>
        <p:spPr>
          <a:xfrm>
            <a:off x="609298" y="6244828"/>
            <a:ext cx="2845405" cy="476250"/>
          </a:xfrm>
          <a:prstGeom prst="rect">
            <a:avLst/>
          </a:prstGeom>
          <a:noFill/>
          <a:ln>
            <a:noFill/>
          </a:ln>
        </p:spPr>
        <p:txBody>
          <a:bodyPr spcFirstLastPara="1" wrap="square" lIns="114875" tIns="57425" rIns="114875" bIns="574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30"/>
          <p:cNvSpPr txBox="1">
            <a:spLocks noGrp="1"/>
          </p:cNvSpPr>
          <p:nvPr>
            <p:ph type="ftr" idx="11"/>
          </p:nvPr>
        </p:nvSpPr>
        <p:spPr>
          <a:xfrm>
            <a:off x="4165298" y="6244828"/>
            <a:ext cx="3861405" cy="476250"/>
          </a:xfrm>
          <a:prstGeom prst="rect">
            <a:avLst/>
          </a:prstGeom>
          <a:noFill/>
          <a:ln>
            <a:noFill/>
          </a:ln>
        </p:spPr>
        <p:txBody>
          <a:bodyPr spcFirstLastPara="1" wrap="square" lIns="114875" tIns="57425" rIns="114875" bIns="574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30"/>
          <p:cNvSpPr txBox="1">
            <a:spLocks noGrp="1"/>
          </p:cNvSpPr>
          <p:nvPr>
            <p:ph type="sldNum" idx="12"/>
          </p:nvPr>
        </p:nvSpPr>
        <p:spPr>
          <a:xfrm>
            <a:off x="8737298" y="6244828"/>
            <a:ext cx="2845405" cy="476250"/>
          </a:xfrm>
          <a:prstGeom prst="rect">
            <a:avLst/>
          </a:prstGeom>
          <a:noFill/>
          <a:ln>
            <a:noFill/>
          </a:ln>
        </p:spPr>
        <p:txBody>
          <a:bodyPr spcFirstLastPara="1" wrap="square" lIns="114875" tIns="57425" rIns="114875" bIns="57425" anchor="t" anchorCtr="0">
            <a:noAutofit/>
          </a:bodyPr>
          <a:lstStyle>
            <a:lvl1pPr marL="0" marR="0" lvl="0" indent="0" algn="r">
              <a:spcBef>
                <a:spcPts val="0"/>
              </a:spcBef>
              <a:spcAft>
                <a:spcPts val="0"/>
              </a:spcAft>
              <a:buNone/>
              <a:defRPr sz="1688" b="0">
                <a:solidFill>
                  <a:srgbClr val="000000"/>
                </a:solidFill>
                <a:latin typeface="Arial"/>
                <a:ea typeface="Arial"/>
                <a:cs typeface="Arial"/>
                <a:sym typeface="Arial"/>
              </a:defRPr>
            </a:lvl1pPr>
            <a:lvl2pPr marL="0" marR="0" lvl="1" indent="0" algn="r">
              <a:spcBef>
                <a:spcPts val="0"/>
              </a:spcBef>
              <a:spcAft>
                <a:spcPts val="0"/>
              </a:spcAft>
              <a:buNone/>
              <a:defRPr sz="1688" b="0">
                <a:solidFill>
                  <a:srgbClr val="000000"/>
                </a:solidFill>
                <a:latin typeface="Arial"/>
                <a:ea typeface="Arial"/>
                <a:cs typeface="Arial"/>
                <a:sym typeface="Arial"/>
              </a:defRPr>
            </a:lvl2pPr>
            <a:lvl3pPr marL="0" marR="0" lvl="2" indent="0" algn="r">
              <a:spcBef>
                <a:spcPts val="0"/>
              </a:spcBef>
              <a:spcAft>
                <a:spcPts val="0"/>
              </a:spcAft>
              <a:buNone/>
              <a:defRPr sz="1688" b="0">
                <a:solidFill>
                  <a:srgbClr val="000000"/>
                </a:solidFill>
                <a:latin typeface="Arial"/>
                <a:ea typeface="Arial"/>
                <a:cs typeface="Arial"/>
                <a:sym typeface="Arial"/>
              </a:defRPr>
            </a:lvl3pPr>
            <a:lvl4pPr marL="0" marR="0" lvl="3" indent="0" algn="r">
              <a:spcBef>
                <a:spcPts val="0"/>
              </a:spcBef>
              <a:spcAft>
                <a:spcPts val="0"/>
              </a:spcAft>
              <a:buNone/>
              <a:defRPr sz="1688" b="0">
                <a:solidFill>
                  <a:srgbClr val="000000"/>
                </a:solidFill>
                <a:latin typeface="Arial"/>
                <a:ea typeface="Arial"/>
                <a:cs typeface="Arial"/>
                <a:sym typeface="Arial"/>
              </a:defRPr>
            </a:lvl4pPr>
            <a:lvl5pPr marL="0" marR="0" lvl="4" indent="0" algn="r">
              <a:spcBef>
                <a:spcPts val="0"/>
              </a:spcBef>
              <a:spcAft>
                <a:spcPts val="0"/>
              </a:spcAft>
              <a:buNone/>
              <a:defRPr sz="1688" b="0">
                <a:solidFill>
                  <a:srgbClr val="000000"/>
                </a:solidFill>
                <a:latin typeface="Arial"/>
                <a:ea typeface="Arial"/>
                <a:cs typeface="Arial"/>
                <a:sym typeface="Arial"/>
              </a:defRPr>
            </a:lvl5pPr>
            <a:lvl6pPr marL="0" marR="0" lvl="5" indent="0" algn="r">
              <a:spcBef>
                <a:spcPts val="0"/>
              </a:spcBef>
              <a:spcAft>
                <a:spcPts val="0"/>
              </a:spcAft>
              <a:buNone/>
              <a:defRPr sz="1688" b="0">
                <a:solidFill>
                  <a:srgbClr val="000000"/>
                </a:solidFill>
                <a:latin typeface="Arial"/>
                <a:ea typeface="Arial"/>
                <a:cs typeface="Arial"/>
                <a:sym typeface="Arial"/>
              </a:defRPr>
            </a:lvl6pPr>
            <a:lvl7pPr marL="0" marR="0" lvl="6" indent="0" algn="r">
              <a:spcBef>
                <a:spcPts val="0"/>
              </a:spcBef>
              <a:spcAft>
                <a:spcPts val="0"/>
              </a:spcAft>
              <a:buNone/>
              <a:defRPr sz="1688" b="0">
                <a:solidFill>
                  <a:srgbClr val="000000"/>
                </a:solidFill>
                <a:latin typeface="Arial"/>
                <a:ea typeface="Arial"/>
                <a:cs typeface="Arial"/>
                <a:sym typeface="Arial"/>
              </a:defRPr>
            </a:lvl7pPr>
            <a:lvl8pPr marL="0" marR="0" lvl="7" indent="0" algn="r">
              <a:spcBef>
                <a:spcPts val="0"/>
              </a:spcBef>
              <a:spcAft>
                <a:spcPts val="0"/>
              </a:spcAft>
              <a:buNone/>
              <a:defRPr sz="1688" b="0">
                <a:solidFill>
                  <a:srgbClr val="000000"/>
                </a:solidFill>
                <a:latin typeface="Arial"/>
                <a:ea typeface="Arial"/>
                <a:cs typeface="Arial"/>
                <a:sym typeface="Arial"/>
              </a:defRPr>
            </a:lvl8pPr>
            <a:lvl9pPr marL="0" marR="0" lvl="8" indent="0" algn="r">
              <a:spcBef>
                <a:spcPts val="0"/>
              </a:spcBef>
              <a:spcAft>
                <a:spcPts val="0"/>
              </a:spcAft>
              <a:buNone/>
              <a:defRPr sz="1688" b="0">
                <a:solidFill>
                  <a:srgbClr val="000000"/>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6962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pt-BR"/>
              <a:t>Clique para editar o título mestre</a:t>
            </a:r>
            <a:endParaRPr lang="en-US"/>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7" name="Date Placeholder 6"/>
          <p:cNvSpPr>
            <a:spLocks noGrp="1"/>
          </p:cNvSpPr>
          <p:nvPr>
            <p:ph type="dt" sz="half" idx="10"/>
          </p:nvPr>
        </p:nvSpPr>
        <p:spPr/>
        <p:txBody>
          <a:bodyPr/>
          <a:lstStyle/>
          <a:p>
            <a:fld id="{87DE6118-2437-4B30-8E3C-4D2BE6020583}" type="datetimeFigureOut">
              <a:rPr lang="en-US" dirty="0"/>
              <a:t>11/19/2025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94"/>
        <p:cNvGrpSpPr/>
        <p:nvPr/>
      </p:nvGrpSpPr>
      <p:grpSpPr>
        <a:xfrm>
          <a:off x="0" y="0"/>
          <a:ext cx="0" cy="0"/>
          <a:chOff x="0" y="0"/>
          <a:chExt cx="0" cy="0"/>
        </a:xfrm>
      </p:grpSpPr>
      <p:sp>
        <p:nvSpPr>
          <p:cNvPr id="195" name="Google Shape;195;p31"/>
          <p:cNvSpPr txBox="1">
            <a:spLocks noGrp="1"/>
          </p:cNvSpPr>
          <p:nvPr>
            <p:ph type="title"/>
          </p:nvPr>
        </p:nvSpPr>
        <p:spPr>
          <a:xfrm>
            <a:off x="609298" y="275333"/>
            <a:ext cx="10973405" cy="1143000"/>
          </a:xfrm>
          <a:prstGeom prst="rect">
            <a:avLst/>
          </a:prstGeom>
          <a:noFill/>
          <a:ln>
            <a:noFill/>
          </a:ln>
        </p:spPr>
        <p:txBody>
          <a:bodyPr spcFirstLastPara="1" wrap="square" lIns="114875" tIns="57425" rIns="114875" bIns="574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6" name="Google Shape;196;p31"/>
          <p:cNvSpPr txBox="1">
            <a:spLocks noGrp="1"/>
          </p:cNvSpPr>
          <p:nvPr>
            <p:ph type="body" idx="1"/>
          </p:nvPr>
        </p:nvSpPr>
        <p:spPr>
          <a:xfrm>
            <a:off x="609299" y="1534420"/>
            <a:ext cx="5386917" cy="639961"/>
          </a:xfrm>
          <a:prstGeom prst="rect">
            <a:avLst/>
          </a:prstGeom>
          <a:noFill/>
          <a:ln>
            <a:noFill/>
          </a:ln>
        </p:spPr>
        <p:txBody>
          <a:bodyPr spcFirstLastPara="1" wrap="square" lIns="114875" tIns="57425" rIns="114875" bIns="57425" anchor="b" anchorCtr="0">
            <a:noAutofit/>
          </a:bodyPr>
          <a:lstStyle>
            <a:lvl1pPr marL="428625" lvl="0" indent="-214313" algn="l">
              <a:spcBef>
                <a:spcPts val="450"/>
              </a:spcBef>
              <a:spcAft>
                <a:spcPts val="0"/>
              </a:spcAft>
              <a:buClr>
                <a:schemeClr val="dk1"/>
              </a:buClr>
              <a:buSzPts val="2400"/>
              <a:buFont typeface="Arial"/>
              <a:buNone/>
              <a:defRPr sz="2250" b="1"/>
            </a:lvl1pPr>
            <a:lvl2pPr marL="857250" lvl="1" indent="-214313" algn="l">
              <a:spcBef>
                <a:spcPts val="375"/>
              </a:spcBef>
              <a:spcAft>
                <a:spcPts val="0"/>
              </a:spcAft>
              <a:buClr>
                <a:schemeClr val="dk1"/>
              </a:buClr>
              <a:buSzPts val="2000"/>
              <a:buFont typeface="Arial"/>
              <a:buNone/>
              <a:defRPr sz="1875" b="1"/>
            </a:lvl2pPr>
            <a:lvl3pPr marL="1285875" lvl="2" indent="-214313" algn="l">
              <a:spcBef>
                <a:spcPts val="338"/>
              </a:spcBef>
              <a:spcAft>
                <a:spcPts val="0"/>
              </a:spcAft>
              <a:buClr>
                <a:schemeClr val="dk1"/>
              </a:buClr>
              <a:buSzPts val="1800"/>
              <a:buFont typeface="Arial"/>
              <a:buNone/>
              <a:defRPr sz="1688" b="1"/>
            </a:lvl3pPr>
            <a:lvl4pPr marL="1714500" lvl="3" indent="-214313" algn="l">
              <a:spcBef>
                <a:spcPts val="300"/>
              </a:spcBef>
              <a:spcAft>
                <a:spcPts val="0"/>
              </a:spcAft>
              <a:buClr>
                <a:schemeClr val="dk1"/>
              </a:buClr>
              <a:buSzPts val="1600"/>
              <a:buFont typeface="Arial"/>
              <a:buNone/>
              <a:defRPr sz="1500" b="1"/>
            </a:lvl4pPr>
            <a:lvl5pPr marL="2143125" lvl="4" indent="-214313" algn="l">
              <a:spcBef>
                <a:spcPts val="300"/>
              </a:spcBef>
              <a:spcAft>
                <a:spcPts val="0"/>
              </a:spcAft>
              <a:buClr>
                <a:schemeClr val="dk1"/>
              </a:buClr>
              <a:buSzPts val="1600"/>
              <a:buFont typeface="Arial"/>
              <a:buNone/>
              <a:defRPr sz="1500" b="1"/>
            </a:lvl5pPr>
            <a:lvl6pPr marL="2571750" lvl="5" indent="-214313" algn="l">
              <a:spcBef>
                <a:spcPts val="300"/>
              </a:spcBef>
              <a:spcAft>
                <a:spcPts val="0"/>
              </a:spcAft>
              <a:buClr>
                <a:schemeClr val="dk1"/>
              </a:buClr>
              <a:buSzPts val="1600"/>
              <a:buFont typeface="Arial"/>
              <a:buNone/>
              <a:defRPr sz="1500" b="1"/>
            </a:lvl6pPr>
            <a:lvl7pPr marL="3000375" lvl="6" indent="-214313" algn="l">
              <a:spcBef>
                <a:spcPts val="300"/>
              </a:spcBef>
              <a:spcAft>
                <a:spcPts val="0"/>
              </a:spcAft>
              <a:buClr>
                <a:schemeClr val="dk1"/>
              </a:buClr>
              <a:buSzPts val="1600"/>
              <a:buFont typeface="Arial"/>
              <a:buNone/>
              <a:defRPr sz="1500" b="1"/>
            </a:lvl7pPr>
            <a:lvl8pPr marL="3429000" lvl="7" indent="-214313" algn="l">
              <a:spcBef>
                <a:spcPts val="300"/>
              </a:spcBef>
              <a:spcAft>
                <a:spcPts val="0"/>
              </a:spcAft>
              <a:buClr>
                <a:schemeClr val="dk1"/>
              </a:buClr>
              <a:buSzPts val="1600"/>
              <a:buFont typeface="Arial"/>
              <a:buNone/>
              <a:defRPr sz="1500" b="1"/>
            </a:lvl8pPr>
            <a:lvl9pPr marL="3857625" lvl="8" indent="-214313" algn="l">
              <a:spcBef>
                <a:spcPts val="300"/>
              </a:spcBef>
              <a:spcAft>
                <a:spcPts val="0"/>
              </a:spcAft>
              <a:buClr>
                <a:schemeClr val="dk1"/>
              </a:buClr>
              <a:buSzPts val="1600"/>
              <a:buFont typeface="Arial"/>
              <a:buNone/>
              <a:defRPr sz="1500" b="1"/>
            </a:lvl9pPr>
          </a:lstStyle>
          <a:p>
            <a:endParaRPr/>
          </a:p>
        </p:txBody>
      </p:sp>
      <p:sp>
        <p:nvSpPr>
          <p:cNvPr id="197" name="Google Shape;197;p31"/>
          <p:cNvSpPr txBox="1">
            <a:spLocks noGrp="1"/>
          </p:cNvSpPr>
          <p:nvPr>
            <p:ph type="body" idx="2"/>
          </p:nvPr>
        </p:nvSpPr>
        <p:spPr>
          <a:xfrm>
            <a:off x="609299" y="2174380"/>
            <a:ext cx="5386917" cy="3951386"/>
          </a:xfrm>
          <a:prstGeom prst="rect">
            <a:avLst/>
          </a:prstGeom>
          <a:noFill/>
          <a:ln>
            <a:noFill/>
          </a:ln>
        </p:spPr>
        <p:txBody>
          <a:bodyPr spcFirstLastPara="1" wrap="square" lIns="114875" tIns="57425" rIns="114875" bIns="57425" anchor="t" anchorCtr="0">
            <a:noAutofit/>
          </a:bodyPr>
          <a:lstStyle>
            <a:lvl1pPr marL="428625" lvl="0" indent="-357188" algn="l">
              <a:spcBef>
                <a:spcPts val="450"/>
              </a:spcBef>
              <a:spcAft>
                <a:spcPts val="0"/>
              </a:spcAft>
              <a:buClr>
                <a:schemeClr val="dk1"/>
              </a:buClr>
              <a:buSzPts val="2400"/>
              <a:buFont typeface="Arial"/>
              <a:buChar char="•"/>
              <a:defRPr sz="2250"/>
            </a:lvl1pPr>
            <a:lvl2pPr marL="857250" lvl="1" indent="-333375" algn="l">
              <a:spcBef>
                <a:spcPts val="375"/>
              </a:spcBef>
              <a:spcAft>
                <a:spcPts val="0"/>
              </a:spcAft>
              <a:buClr>
                <a:schemeClr val="dk1"/>
              </a:buClr>
              <a:buSzPts val="2000"/>
              <a:buFont typeface="Arial"/>
              <a:buChar char="–"/>
              <a:defRPr sz="1875"/>
            </a:lvl2pPr>
            <a:lvl3pPr marL="1285875" lvl="2" indent="-321469" algn="l">
              <a:spcBef>
                <a:spcPts val="338"/>
              </a:spcBef>
              <a:spcAft>
                <a:spcPts val="0"/>
              </a:spcAft>
              <a:buClr>
                <a:schemeClr val="dk1"/>
              </a:buClr>
              <a:buSzPts val="1800"/>
              <a:buFont typeface="Arial"/>
              <a:buChar char="•"/>
              <a:defRPr sz="1688"/>
            </a:lvl3pPr>
            <a:lvl4pPr marL="1714500" lvl="3" indent="-309563" algn="l">
              <a:spcBef>
                <a:spcPts val="300"/>
              </a:spcBef>
              <a:spcAft>
                <a:spcPts val="0"/>
              </a:spcAft>
              <a:buClr>
                <a:schemeClr val="dk1"/>
              </a:buClr>
              <a:buSzPts val="1600"/>
              <a:buFont typeface="Arial"/>
              <a:buChar char="–"/>
              <a:defRPr sz="1500"/>
            </a:lvl4pPr>
            <a:lvl5pPr marL="2143125" lvl="4" indent="-309563" algn="l">
              <a:spcBef>
                <a:spcPts val="300"/>
              </a:spcBef>
              <a:spcAft>
                <a:spcPts val="0"/>
              </a:spcAft>
              <a:buClr>
                <a:schemeClr val="dk1"/>
              </a:buClr>
              <a:buSzPts val="1600"/>
              <a:buFont typeface="Arial"/>
              <a:buChar char="»"/>
              <a:defRPr sz="1500"/>
            </a:lvl5pPr>
            <a:lvl6pPr marL="2571750" lvl="5" indent="-309563" algn="l">
              <a:spcBef>
                <a:spcPts val="300"/>
              </a:spcBef>
              <a:spcAft>
                <a:spcPts val="0"/>
              </a:spcAft>
              <a:buClr>
                <a:schemeClr val="dk1"/>
              </a:buClr>
              <a:buSzPts val="1600"/>
              <a:buFont typeface="Arial"/>
              <a:buChar char="»"/>
              <a:defRPr sz="1500"/>
            </a:lvl6pPr>
            <a:lvl7pPr marL="3000375" lvl="6" indent="-309563" algn="l">
              <a:spcBef>
                <a:spcPts val="300"/>
              </a:spcBef>
              <a:spcAft>
                <a:spcPts val="0"/>
              </a:spcAft>
              <a:buClr>
                <a:schemeClr val="dk1"/>
              </a:buClr>
              <a:buSzPts val="1600"/>
              <a:buFont typeface="Arial"/>
              <a:buChar char="»"/>
              <a:defRPr sz="1500"/>
            </a:lvl7pPr>
            <a:lvl8pPr marL="3429000" lvl="7" indent="-309563" algn="l">
              <a:spcBef>
                <a:spcPts val="300"/>
              </a:spcBef>
              <a:spcAft>
                <a:spcPts val="0"/>
              </a:spcAft>
              <a:buClr>
                <a:schemeClr val="dk1"/>
              </a:buClr>
              <a:buSzPts val="1600"/>
              <a:buFont typeface="Arial"/>
              <a:buChar char="»"/>
              <a:defRPr sz="1500"/>
            </a:lvl8pPr>
            <a:lvl9pPr marL="3857625" lvl="8" indent="-309563" algn="l">
              <a:spcBef>
                <a:spcPts val="300"/>
              </a:spcBef>
              <a:spcAft>
                <a:spcPts val="0"/>
              </a:spcAft>
              <a:buClr>
                <a:schemeClr val="dk1"/>
              </a:buClr>
              <a:buSzPts val="1600"/>
              <a:buFont typeface="Arial"/>
              <a:buChar char="»"/>
              <a:defRPr sz="1500"/>
            </a:lvl9pPr>
          </a:lstStyle>
          <a:p>
            <a:endParaRPr/>
          </a:p>
        </p:txBody>
      </p:sp>
      <p:sp>
        <p:nvSpPr>
          <p:cNvPr id="198" name="Google Shape;198;p31"/>
          <p:cNvSpPr txBox="1">
            <a:spLocks noGrp="1"/>
          </p:cNvSpPr>
          <p:nvPr>
            <p:ph type="body" idx="3"/>
          </p:nvPr>
        </p:nvSpPr>
        <p:spPr>
          <a:xfrm>
            <a:off x="6192763" y="1534420"/>
            <a:ext cx="5389942" cy="639961"/>
          </a:xfrm>
          <a:prstGeom prst="rect">
            <a:avLst/>
          </a:prstGeom>
          <a:noFill/>
          <a:ln>
            <a:noFill/>
          </a:ln>
        </p:spPr>
        <p:txBody>
          <a:bodyPr spcFirstLastPara="1" wrap="square" lIns="114875" tIns="57425" rIns="114875" bIns="57425" anchor="b" anchorCtr="0">
            <a:noAutofit/>
          </a:bodyPr>
          <a:lstStyle>
            <a:lvl1pPr marL="428625" lvl="0" indent="-214313" algn="l">
              <a:spcBef>
                <a:spcPts val="450"/>
              </a:spcBef>
              <a:spcAft>
                <a:spcPts val="0"/>
              </a:spcAft>
              <a:buClr>
                <a:schemeClr val="dk1"/>
              </a:buClr>
              <a:buSzPts val="2400"/>
              <a:buFont typeface="Arial"/>
              <a:buNone/>
              <a:defRPr sz="2250" b="1"/>
            </a:lvl1pPr>
            <a:lvl2pPr marL="857250" lvl="1" indent="-214313" algn="l">
              <a:spcBef>
                <a:spcPts val="375"/>
              </a:spcBef>
              <a:spcAft>
                <a:spcPts val="0"/>
              </a:spcAft>
              <a:buClr>
                <a:schemeClr val="dk1"/>
              </a:buClr>
              <a:buSzPts val="2000"/>
              <a:buFont typeface="Arial"/>
              <a:buNone/>
              <a:defRPr sz="1875" b="1"/>
            </a:lvl2pPr>
            <a:lvl3pPr marL="1285875" lvl="2" indent="-214313" algn="l">
              <a:spcBef>
                <a:spcPts val="338"/>
              </a:spcBef>
              <a:spcAft>
                <a:spcPts val="0"/>
              </a:spcAft>
              <a:buClr>
                <a:schemeClr val="dk1"/>
              </a:buClr>
              <a:buSzPts val="1800"/>
              <a:buFont typeface="Arial"/>
              <a:buNone/>
              <a:defRPr sz="1688" b="1"/>
            </a:lvl3pPr>
            <a:lvl4pPr marL="1714500" lvl="3" indent="-214313" algn="l">
              <a:spcBef>
                <a:spcPts val="300"/>
              </a:spcBef>
              <a:spcAft>
                <a:spcPts val="0"/>
              </a:spcAft>
              <a:buClr>
                <a:schemeClr val="dk1"/>
              </a:buClr>
              <a:buSzPts val="1600"/>
              <a:buFont typeface="Arial"/>
              <a:buNone/>
              <a:defRPr sz="1500" b="1"/>
            </a:lvl4pPr>
            <a:lvl5pPr marL="2143125" lvl="4" indent="-214313" algn="l">
              <a:spcBef>
                <a:spcPts val="300"/>
              </a:spcBef>
              <a:spcAft>
                <a:spcPts val="0"/>
              </a:spcAft>
              <a:buClr>
                <a:schemeClr val="dk1"/>
              </a:buClr>
              <a:buSzPts val="1600"/>
              <a:buFont typeface="Arial"/>
              <a:buNone/>
              <a:defRPr sz="1500" b="1"/>
            </a:lvl5pPr>
            <a:lvl6pPr marL="2571750" lvl="5" indent="-214313" algn="l">
              <a:spcBef>
                <a:spcPts val="300"/>
              </a:spcBef>
              <a:spcAft>
                <a:spcPts val="0"/>
              </a:spcAft>
              <a:buClr>
                <a:schemeClr val="dk1"/>
              </a:buClr>
              <a:buSzPts val="1600"/>
              <a:buFont typeface="Arial"/>
              <a:buNone/>
              <a:defRPr sz="1500" b="1"/>
            </a:lvl6pPr>
            <a:lvl7pPr marL="3000375" lvl="6" indent="-214313" algn="l">
              <a:spcBef>
                <a:spcPts val="300"/>
              </a:spcBef>
              <a:spcAft>
                <a:spcPts val="0"/>
              </a:spcAft>
              <a:buClr>
                <a:schemeClr val="dk1"/>
              </a:buClr>
              <a:buSzPts val="1600"/>
              <a:buFont typeface="Arial"/>
              <a:buNone/>
              <a:defRPr sz="1500" b="1"/>
            </a:lvl7pPr>
            <a:lvl8pPr marL="3429000" lvl="7" indent="-214313" algn="l">
              <a:spcBef>
                <a:spcPts val="300"/>
              </a:spcBef>
              <a:spcAft>
                <a:spcPts val="0"/>
              </a:spcAft>
              <a:buClr>
                <a:schemeClr val="dk1"/>
              </a:buClr>
              <a:buSzPts val="1600"/>
              <a:buFont typeface="Arial"/>
              <a:buNone/>
              <a:defRPr sz="1500" b="1"/>
            </a:lvl8pPr>
            <a:lvl9pPr marL="3857625" lvl="8" indent="-214313" algn="l">
              <a:spcBef>
                <a:spcPts val="300"/>
              </a:spcBef>
              <a:spcAft>
                <a:spcPts val="0"/>
              </a:spcAft>
              <a:buClr>
                <a:schemeClr val="dk1"/>
              </a:buClr>
              <a:buSzPts val="1600"/>
              <a:buFont typeface="Arial"/>
              <a:buNone/>
              <a:defRPr sz="1500" b="1"/>
            </a:lvl9pPr>
          </a:lstStyle>
          <a:p>
            <a:endParaRPr/>
          </a:p>
        </p:txBody>
      </p:sp>
      <p:sp>
        <p:nvSpPr>
          <p:cNvPr id="199" name="Google Shape;199;p31"/>
          <p:cNvSpPr txBox="1">
            <a:spLocks noGrp="1"/>
          </p:cNvSpPr>
          <p:nvPr>
            <p:ph type="body" idx="4"/>
          </p:nvPr>
        </p:nvSpPr>
        <p:spPr>
          <a:xfrm>
            <a:off x="6192763" y="2174380"/>
            <a:ext cx="5389942" cy="3951386"/>
          </a:xfrm>
          <a:prstGeom prst="rect">
            <a:avLst/>
          </a:prstGeom>
          <a:noFill/>
          <a:ln>
            <a:noFill/>
          </a:ln>
        </p:spPr>
        <p:txBody>
          <a:bodyPr spcFirstLastPara="1" wrap="square" lIns="114875" tIns="57425" rIns="114875" bIns="57425" anchor="t" anchorCtr="0">
            <a:noAutofit/>
          </a:bodyPr>
          <a:lstStyle>
            <a:lvl1pPr marL="428625" lvl="0" indent="-357188" algn="l">
              <a:spcBef>
                <a:spcPts val="450"/>
              </a:spcBef>
              <a:spcAft>
                <a:spcPts val="0"/>
              </a:spcAft>
              <a:buClr>
                <a:schemeClr val="dk1"/>
              </a:buClr>
              <a:buSzPts val="2400"/>
              <a:buFont typeface="Arial"/>
              <a:buChar char="•"/>
              <a:defRPr sz="2250"/>
            </a:lvl1pPr>
            <a:lvl2pPr marL="857250" lvl="1" indent="-333375" algn="l">
              <a:spcBef>
                <a:spcPts val="375"/>
              </a:spcBef>
              <a:spcAft>
                <a:spcPts val="0"/>
              </a:spcAft>
              <a:buClr>
                <a:schemeClr val="dk1"/>
              </a:buClr>
              <a:buSzPts val="2000"/>
              <a:buFont typeface="Arial"/>
              <a:buChar char="–"/>
              <a:defRPr sz="1875"/>
            </a:lvl2pPr>
            <a:lvl3pPr marL="1285875" lvl="2" indent="-321469" algn="l">
              <a:spcBef>
                <a:spcPts val="338"/>
              </a:spcBef>
              <a:spcAft>
                <a:spcPts val="0"/>
              </a:spcAft>
              <a:buClr>
                <a:schemeClr val="dk1"/>
              </a:buClr>
              <a:buSzPts val="1800"/>
              <a:buFont typeface="Arial"/>
              <a:buChar char="•"/>
              <a:defRPr sz="1688"/>
            </a:lvl3pPr>
            <a:lvl4pPr marL="1714500" lvl="3" indent="-309563" algn="l">
              <a:spcBef>
                <a:spcPts val="300"/>
              </a:spcBef>
              <a:spcAft>
                <a:spcPts val="0"/>
              </a:spcAft>
              <a:buClr>
                <a:schemeClr val="dk1"/>
              </a:buClr>
              <a:buSzPts val="1600"/>
              <a:buFont typeface="Arial"/>
              <a:buChar char="–"/>
              <a:defRPr sz="1500"/>
            </a:lvl4pPr>
            <a:lvl5pPr marL="2143125" lvl="4" indent="-309563" algn="l">
              <a:spcBef>
                <a:spcPts val="300"/>
              </a:spcBef>
              <a:spcAft>
                <a:spcPts val="0"/>
              </a:spcAft>
              <a:buClr>
                <a:schemeClr val="dk1"/>
              </a:buClr>
              <a:buSzPts val="1600"/>
              <a:buFont typeface="Arial"/>
              <a:buChar char="»"/>
              <a:defRPr sz="1500"/>
            </a:lvl5pPr>
            <a:lvl6pPr marL="2571750" lvl="5" indent="-309563" algn="l">
              <a:spcBef>
                <a:spcPts val="300"/>
              </a:spcBef>
              <a:spcAft>
                <a:spcPts val="0"/>
              </a:spcAft>
              <a:buClr>
                <a:schemeClr val="dk1"/>
              </a:buClr>
              <a:buSzPts val="1600"/>
              <a:buFont typeface="Arial"/>
              <a:buChar char="»"/>
              <a:defRPr sz="1500"/>
            </a:lvl6pPr>
            <a:lvl7pPr marL="3000375" lvl="6" indent="-309563" algn="l">
              <a:spcBef>
                <a:spcPts val="300"/>
              </a:spcBef>
              <a:spcAft>
                <a:spcPts val="0"/>
              </a:spcAft>
              <a:buClr>
                <a:schemeClr val="dk1"/>
              </a:buClr>
              <a:buSzPts val="1600"/>
              <a:buFont typeface="Arial"/>
              <a:buChar char="»"/>
              <a:defRPr sz="1500"/>
            </a:lvl7pPr>
            <a:lvl8pPr marL="3429000" lvl="7" indent="-309563" algn="l">
              <a:spcBef>
                <a:spcPts val="300"/>
              </a:spcBef>
              <a:spcAft>
                <a:spcPts val="0"/>
              </a:spcAft>
              <a:buClr>
                <a:schemeClr val="dk1"/>
              </a:buClr>
              <a:buSzPts val="1600"/>
              <a:buFont typeface="Arial"/>
              <a:buChar char="»"/>
              <a:defRPr sz="1500"/>
            </a:lvl8pPr>
            <a:lvl9pPr marL="3857625" lvl="8" indent="-309563" algn="l">
              <a:spcBef>
                <a:spcPts val="300"/>
              </a:spcBef>
              <a:spcAft>
                <a:spcPts val="0"/>
              </a:spcAft>
              <a:buClr>
                <a:schemeClr val="dk1"/>
              </a:buClr>
              <a:buSzPts val="1600"/>
              <a:buFont typeface="Arial"/>
              <a:buChar char="»"/>
              <a:defRPr sz="1500"/>
            </a:lvl9pPr>
          </a:lstStyle>
          <a:p>
            <a:endParaRPr/>
          </a:p>
        </p:txBody>
      </p:sp>
      <p:sp>
        <p:nvSpPr>
          <p:cNvPr id="200" name="Google Shape;200;p31"/>
          <p:cNvSpPr txBox="1">
            <a:spLocks noGrp="1"/>
          </p:cNvSpPr>
          <p:nvPr>
            <p:ph type="dt" idx="10"/>
          </p:nvPr>
        </p:nvSpPr>
        <p:spPr>
          <a:xfrm>
            <a:off x="609298" y="6244828"/>
            <a:ext cx="2845405" cy="476250"/>
          </a:xfrm>
          <a:prstGeom prst="rect">
            <a:avLst/>
          </a:prstGeom>
          <a:noFill/>
          <a:ln>
            <a:noFill/>
          </a:ln>
        </p:spPr>
        <p:txBody>
          <a:bodyPr spcFirstLastPara="1" wrap="square" lIns="114875" tIns="57425" rIns="114875" bIns="574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1" name="Google Shape;201;p31"/>
          <p:cNvSpPr txBox="1">
            <a:spLocks noGrp="1"/>
          </p:cNvSpPr>
          <p:nvPr>
            <p:ph type="ftr" idx="11"/>
          </p:nvPr>
        </p:nvSpPr>
        <p:spPr>
          <a:xfrm>
            <a:off x="4165298" y="6244828"/>
            <a:ext cx="3861405" cy="476250"/>
          </a:xfrm>
          <a:prstGeom prst="rect">
            <a:avLst/>
          </a:prstGeom>
          <a:noFill/>
          <a:ln>
            <a:noFill/>
          </a:ln>
        </p:spPr>
        <p:txBody>
          <a:bodyPr spcFirstLastPara="1" wrap="square" lIns="114875" tIns="57425" rIns="114875" bIns="574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31"/>
          <p:cNvSpPr txBox="1">
            <a:spLocks noGrp="1"/>
          </p:cNvSpPr>
          <p:nvPr>
            <p:ph type="sldNum" idx="12"/>
          </p:nvPr>
        </p:nvSpPr>
        <p:spPr>
          <a:xfrm>
            <a:off x="8737298" y="6244828"/>
            <a:ext cx="2845405" cy="476250"/>
          </a:xfrm>
          <a:prstGeom prst="rect">
            <a:avLst/>
          </a:prstGeom>
          <a:noFill/>
          <a:ln>
            <a:noFill/>
          </a:ln>
        </p:spPr>
        <p:txBody>
          <a:bodyPr spcFirstLastPara="1" wrap="square" lIns="114875" tIns="57425" rIns="114875" bIns="57425" anchor="t" anchorCtr="0">
            <a:noAutofit/>
          </a:bodyPr>
          <a:lstStyle>
            <a:lvl1pPr marL="0" marR="0" lvl="0" indent="0" algn="r">
              <a:spcBef>
                <a:spcPts val="0"/>
              </a:spcBef>
              <a:spcAft>
                <a:spcPts val="0"/>
              </a:spcAft>
              <a:buNone/>
              <a:defRPr sz="1688" b="0">
                <a:solidFill>
                  <a:srgbClr val="000000"/>
                </a:solidFill>
                <a:latin typeface="Arial"/>
                <a:ea typeface="Arial"/>
                <a:cs typeface="Arial"/>
                <a:sym typeface="Arial"/>
              </a:defRPr>
            </a:lvl1pPr>
            <a:lvl2pPr marL="0" marR="0" lvl="1" indent="0" algn="r">
              <a:spcBef>
                <a:spcPts val="0"/>
              </a:spcBef>
              <a:spcAft>
                <a:spcPts val="0"/>
              </a:spcAft>
              <a:buNone/>
              <a:defRPr sz="1688" b="0">
                <a:solidFill>
                  <a:srgbClr val="000000"/>
                </a:solidFill>
                <a:latin typeface="Arial"/>
                <a:ea typeface="Arial"/>
                <a:cs typeface="Arial"/>
                <a:sym typeface="Arial"/>
              </a:defRPr>
            </a:lvl2pPr>
            <a:lvl3pPr marL="0" marR="0" lvl="2" indent="0" algn="r">
              <a:spcBef>
                <a:spcPts val="0"/>
              </a:spcBef>
              <a:spcAft>
                <a:spcPts val="0"/>
              </a:spcAft>
              <a:buNone/>
              <a:defRPr sz="1688" b="0">
                <a:solidFill>
                  <a:srgbClr val="000000"/>
                </a:solidFill>
                <a:latin typeface="Arial"/>
                <a:ea typeface="Arial"/>
                <a:cs typeface="Arial"/>
                <a:sym typeface="Arial"/>
              </a:defRPr>
            </a:lvl3pPr>
            <a:lvl4pPr marL="0" marR="0" lvl="3" indent="0" algn="r">
              <a:spcBef>
                <a:spcPts val="0"/>
              </a:spcBef>
              <a:spcAft>
                <a:spcPts val="0"/>
              </a:spcAft>
              <a:buNone/>
              <a:defRPr sz="1688" b="0">
                <a:solidFill>
                  <a:srgbClr val="000000"/>
                </a:solidFill>
                <a:latin typeface="Arial"/>
                <a:ea typeface="Arial"/>
                <a:cs typeface="Arial"/>
                <a:sym typeface="Arial"/>
              </a:defRPr>
            </a:lvl4pPr>
            <a:lvl5pPr marL="0" marR="0" lvl="4" indent="0" algn="r">
              <a:spcBef>
                <a:spcPts val="0"/>
              </a:spcBef>
              <a:spcAft>
                <a:spcPts val="0"/>
              </a:spcAft>
              <a:buNone/>
              <a:defRPr sz="1688" b="0">
                <a:solidFill>
                  <a:srgbClr val="000000"/>
                </a:solidFill>
                <a:latin typeface="Arial"/>
                <a:ea typeface="Arial"/>
                <a:cs typeface="Arial"/>
                <a:sym typeface="Arial"/>
              </a:defRPr>
            </a:lvl5pPr>
            <a:lvl6pPr marL="0" marR="0" lvl="5" indent="0" algn="r">
              <a:spcBef>
                <a:spcPts val="0"/>
              </a:spcBef>
              <a:spcAft>
                <a:spcPts val="0"/>
              </a:spcAft>
              <a:buNone/>
              <a:defRPr sz="1688" b="0">
                <a:solidFill>
                  <a:srgbClr val="000000"/>
                </a:solidFill>
                <a:latin typeface="Arial"/>
                <a:ea typeface="Arial"/>
                <a:cs typeface="Arial"/>
                <a:sym typeface="Arial"/>
              </a:defRPr>
            </a:lvl6pPr>
            <a:lvl7pPr marL="0" marR="0" lvl="6" indent="0" algn="r">
              <a:spcBef>
                <a:spcPts val="0"/>
              </a:spcBef>
              <a:spcAft>
                <a:spcPts val="0"/>
              </a:spcAft>
              <a:buNone/>
              <a:defRPr sz="1688" b="0">
                <a:solidFill>
                  <a:srgbClr val="000000"/>
                </a:solidFill>
                <a:latin typeface="Arial"/>
                <a:ea typeface="Arial"/>
                <a:cs typeface="Arial"/>
                <a:sym typeface="Arial"/>
              </a:defRPr>
            </a:lvl7pPr>
            <a:lvl8pPr marL="0" marR="0" lvl="7" indent="0" algn="r">
              <a:spcBef>
                <a:spcPts val="0"/>
              </a:spcBef>
              <a:spcAft>
                <a:spcPts val="0"/>
              </a:spcAft>
              <a:buNone/>
              <a:defRPr sz="1688" b="0">
                <a:solidFill>
                  <a:srgbClr val="000000"/>
                </a:solidFill>
                <a:latin typeface="Arial"/>
                <a:ea typeface="Arial"/>
                <a:cs typeface="Arial"/>
                <a:sym typeface="Arial"/>
              </a:defRPr>
            </a:lvl8pPr>
            <a:lvl9pPr marL="0" marR="0" lvl="8" indent="0" algn="r">
              <a:spcBef>
                <a:spcPts val="0"/>
              </a:spcBef>
              <a:spcAft>
                <a:spcPts val="0"/>
              </a:spcAft>
              <a:buNone/>
              <a:defRPr sz="1688" b="0">
                <a:solidFill>
                  <a:srgbClr val="000000"/>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266346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03"/>
        <p:cNvGrpSpPr/>
        <p:nvPr/>
      </p:nvGrpSpPr>
      <p:grpSpPr>
        <a:xfrm>
          <a:off x="0" y="0"/>
          <a:ext cx="0" cy="0"/>
          <a:chOff x="0" y="0"/>
          <a:chExt cx="0" cy="0"/>
        </a:xfrm>
      </p:grpSpPr>
      <p:sp>
        <p:nvSpPr>
          <p:cNvPr id="204" name="Google Shape;204;p32"/>
          <p:cNvSpPr txBox="1">
            <a:spLocks noGrp="1"/>
          </p:cNvSpPr>
          <p:nvPr>
            <p:ph type="title"/>
          </p:nvPr>
        </p:nvSpPr>
        <p:spPr>
          <a:xfrm>
            <a:off x="609298" y="275333"/>
            <a:ext cx="10973405" cy="1143000"/>
          </a:xfrm>
          <a:prstGeom prst="rect">
            <a:avLst/>
          </a:prstGeom>
          <a:noFill/>
          <a:ln>
            <a:noFill/>
          </a:ln>
        </p:spPr>
        <p:txBody>
          <a:bodyPr spcFirstLastPara="1" wrap="square" lIns="114875" tIns="57425" rIns="114875" bIns="574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05" name="Google Shape;205;p32"/>
          <p:cNvSpPr txBox="1">
            <a:spLocks noGrp="1"/>
          </p:cNvSpPr>
          <p:nvPr>
            <p:ph type="dt" idx="10"/>
          </p:nvPr>
        </p:nvSpPr>
        <p:spPr>
          <a:xfrm>
            <a:off x="609298" y="6244828"/>
            <a:ext cx="2845405" cy="476250"/>
          </a:xfrm>
          <a:prstGeom prst="rect">
            <a:avLst/>
          </a:prstGeom>
          <a:noFill/>
          <a:ln>
            <a:noFill/>
          </a:ln>
        </p:spPr>
        <p:txBody>
          <a:bodyPr spcFirstLastPara="1" wrap="square" lIns="114875" tIns="57425" rIns="114875" bIns="574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32"/>
          <p:cNvSpPr txBox="1">
            <a:spLocks noGrp="1"/>
          </p:cNvSpPr>
          <p:nvPr>
            <p:ph type="ftr" idx="11"/>
          </p:nvPr>
        </p:nvSpPr>
        <p:spPr>
          <a:xfrm>
            <a:off x="4165298" y="6244828"/>
            <a:ext cx="3861405" cy="476250"/>
          </a:xfrm>
          <a:prstGeom prst="rect">
            <a:avLst/>
          </a:prstGeom>
          <a:noFill/>
          <a:ln>
            <a:noFill/>
          </a:ln>
        </p:spPr>
        <p:txBody>
          <a:bodyPr spcFirstLastPara="1" wrap="square" lIns="114875" tIns="57425" rIns="114875" bIns="574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32"/>
          <p:cNvSpPr txBox="1">
            <a:spLocks noGrp="1"/>
          </p:cNvSpPr>
          <p:nvPr>
            <p:ph type="sldNum" idx="12"/>
          </p:nvPr>
        </p:nvSpPr>
        <p:spPr>
          <a:xfrm>
            <a:off x="8737298" y="6244828"/>
            <a:ext cx="2845405" cy="476250"/>
          </a:xfrm>
          <a:prstGeom prst="rect">
            <a:avLst/>
          </a:prstGeom>
          <a:noFill/>
          <a:ln>
            <a:noFill/>
          </a:ln>
        </p:spPr>
        <p:txBody>
          <a:bodyPr spcFirstLastPara="1" wrap="square" lIns="114875" tIns="57425" rIns="114875" bIns="57425" anchor="t" anchorCtr="0">
            <a:noAutofit/>
          </a:bodyPr>
          <a:lstStyle>
            <a:lvl1pPr marL="0" marR="0" lvl="0" indent="0" algn="r">
              <a:spcBef>
                <a:spcPts val="0"/>
              </a:spcBef>
              <a:spcAft>
                <a:spcPts val="0"/>
              </a:spcAft>
              <a:buNone/>
              <a:defRPr sz="1688" b="0">
                <a:solidFill>
                  <a:srgbClr val="000000"/>
                </a:solidFill>
                <a:latin typeface="Arial"/>
                <a:ea typeface="Arial"/>
                <a:cs typeface="Arial"/>
                <a:sym typeface="Arial"/>
              </a:defRPr>
            </a:lvl1pPr>
            <a:lvl2pPr marL="0" marR="0" lvl="1" indent="0" algn="r">
              <a:spcBef>
                <a:spcPts val="0"/>
              </a:spcBef>
              <a:spcAft>
                <a:spcPts val="0"/>
              </a:spcAft>
              <a:buNone/>
              <a:defRPr sz="1688" b="0">
                <a:solidFill>
                  <a:srgbClr val="000000"/>
                </a:solidFill>
                <a:latin typeface="Arial"/>
                <a:ea typeface="Arial"/>
                <a:cs typeface="Arial"/>
                <a:sym typeface="Arial"/>
              </a:defRPr>
            </a:lvl2pPr>
            <a:lvl3pPr marL="0" marR="0" lvl="2" indent="0" algn="r">
              <a:spcBef>
                <a:spcPts val="0"/>
              </a:spcBef>
              <a:spcAft>
                <a:spcPts val="0"/>
              </a:spcAft>
              <a:buNone/>
              <a:defRPr sz="1688" b="0">
                <a:solidFill>
                  <a:srgbClr val="000000"/>
                </a:solidFill>
                <a:latin typeface="Arial"/>
                <a:ea typeface="Arial"/>
                <a:cs typeface="Arial"/>
                <a:sym typeface="Arial"/>
              </a:defRPr>
            </a:lvl3pPr>
            <a:lvl4pPr marL="0" marR="0" lvl="3" indent="0" algn="r">
              <a:spcBef>
                <a:spcPts val="0"/>
              </a:spcBef>
              <a:spcAft>
                <a:spcPts val="0"/>
              </a:spcAft>
              <a:buNone/>
              <a:defRPr sz="1688" b="0">
                <a:solidFill>
                  <a:srgbClr val="000000"/>
                </a:solidFill>
                <a:latin typeface="Arial"/>
                <a:ea typeface="Arial"/>
                <a:cs typeface="Arial"/>
                <a:sym typeface="Arial"/>
              </a:defRPr>
            </a:lvl4pPr>
            <a:lvl5pPr marL="0" marR="0" lvl="4" indent="0" algn="r">
              <a:spcBef>
                <a:spcPts val="0"/>
              </a:spcBef>
              <a:spcAft>
                <a:spcPts val="0"/>
              </a:spcAft>
              <a:buNone/>
              <a:defRPr sz="1688" b="0">
                <a:solidFill>
                  <a:srgbClr val="000000"/>
                </a:solidFill>
                <a:latin typeface="Arial"/>
                <a:ea typeface="Arial"/>
                <a:cs typeface="Arial"/>
                <a:sym typeface="Arial"/>
              </a:defRPr>
            </a:lvl5pPr>
            <a:lvl6pPr marL="0" marR="0" lvl="5" indent="0" algn="r">
              <a:spcBef>
                <a:spcPts val="0"/>
              </a:spcBef>
              <a:spcAft>
                <a:spcPts val="0"/>
              </a:spcAft>
              <a:buNone/>
              <a:defRPr sz="1688" b="0">
                <a:solidFill>
                  <a:srgbClr val="000000"/>
                </a:solidFill>
                <a:latin typeface="Arial"/>
                <a:ea typeface="Arial"/>
                <a:cs typeface="Arial"/>
                <a:sym typeface="Arial"/>
              </a:defRPr>
            </a:lvl6pPr>
            <a:lvl7pPr marL="0" marR="0" lvl="6" indent="0" algn="r">
              <a:spcBef>
                <a:spcPts val="0"/>
              </a:spcBef>
              <a:spcAft>
                <a:spcPts val="0"/>
              </a:spcAft>
              <a:buNone/>
              <a:defRPr sz="1688" b="0">
                <a:solidFill>
                  <a:srgbClr val="000000"/>
                </a:solidFill>
                <a:latin typeface="Arial"/>
                <a:ea typeface="Arial"/>
                <a:cs typeface="Arial"/>
                <a:sym typeface="Arial"/>
              </a:defRPr>
            </a:lvl7pPr>
            <a:lvl8pPr marL="0" marR="0" lvl="7" indent="0" algn="r">
              <a:spcBef>
                <a:spcPts val="0"/>
              </a:spcBef>
              <a:spcAft>
                <a:spcPts val="0"/>
              </a:spcAft>
              <a:buNone/>
              <a:defRPr sz="1688" b="0">
                <a:solidFill>
                  <a:srgbClr val="000000"/>
                </a:solidFill>
                <a:latin typeface="Arial"/>
                <a:ea typeface="Arial"/>
                <a:cs typeface="Arial"/>
                <a:sym typeface="Arial"/>
              </a:defRPr>
            </a:lvl8pPr>
            <a:lvl9pPr marL="0" marR="0" lvl="8" indent="0" algn="r">
              <a:spcBef>
                <a:spcPts val="0"/>
              </a:spcBef>
              <a:spcAft>
                <a:spcPts val="0"/>
              </a:spcAft>
              <a:buNone/>
              <a:defRPr sz="1688" b="0">
                <a:solidFill>
                  <a:srgbClr val="000000"/>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292683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208"/>
        <p:cNvGrpSpPr/>
        <p:nvPr/>
      </p:nvGrpSpPr>
      <p:grpSpPr>
        <a:xfrm>
          <a:off x="0" y="0"/>
          <a:ext cx="0" cy="0"/>
          <a:chOff x="0" y="0"/>
          <a:chExt cx="0" cy="0"/>
        </a:xfrm>
      </p:grpSpPr>
      <p:sp>
        <p:nvSpPr>
          <p:cNvPr id="209" name="Google Shape;209;p33"/>
          <p:cNvSpPr txBox="1">
            <a:spLocks noGrp="1"/>
          </p:cNvSpPr>
          <p:nvPr>
            <p:ph type="title"/>
          </p:nvPr>
        </p:nvSpPr>
        <p:spPr>
          <a:xfrm>
            <a:off x="609298" y="272357"/>
            <a:ext cx="4011084" cy="1162347"/>
          </a:xfrm>
          <a:prstGeom prst="rect">
            <a:avLst/>
          </a:prstGeom>
          <a:noFill/>
          <a:ln>
            <a:noFill/>
          </a:ln>
        </p:spPr>
        <p:txBody>
          <a:bodyPr spcFirstLastPara="1" wrap="square" lIns="114875" tIns="57425" rIns="114875" bIns="57425" anchor="b" anchorCtr="0">
            <a:noAutofit/>
          </a:bodyPr>
          <a:lstStyle>
            <a:lvl1pPr lvl="0" algn="l">
              <a:spcBef>
                <a:spcPts val="0"/>
              </a:spcBef>
              <a:spcAft>
                <a:spcPts val="0"/>
              </a:spcAft>
              <a:buSzPts val="1400"/>
              <a:buNone/>
              <a:defRPr sz="1875"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0" name="Google Shape;210;p33"/>
          <p:cNvSpPr txBox="1">
            <a:spLocks noGrp="1"/>
          </p:cNvSpPr>
          <p:nvPr>
            <p:ph type="body" idx="1"/>
          </p:nvPr>
        </p:nvSpPr>
        <p:spPr>
          <a:xfrm>
            <a:off x="4767037" y="272357"/>
            <a:ext cx="6815667" cy="5853410"/>
          </a:xfrm>
          <a:prstGeom prst="rect">
            <a:avLst/>
          </a:prstGeom>
          <a:noFill/>
          <a:ln>
            <a:noFill/>
          </a:ln>
        </p:spPr>
        <p:txBody>
          <a:bodyPr spcFirstLastPara="1" wrap="square" lIns="114875" tIns="57425" rIns="114875" bIns="57425" anchor="t" anchorCtr="0">
            <a:noAutofit/>
          </a:bodyPr>
          <a:lstStyle>
            <a:lvl1pPr marL="428625" lvl="0" indent="-404813" algn="l">
              <a:spcBef>
                <a:spcPts val="600"/>
              </a:spcBef>
              <a:spcAft>
                <a:spcPts val="0"/>
              </a:spcAft>
              <a:buClr>
                <a:schemeClr val="dk1"/>
              </a:buClr>
              <a:buSzPts val="3200"/>
              <a:buFont typeface="Arial"/>
              <a:buChar char="•"/>
              <a:defRPr sz="3000"/>
            </a:lvl1pPr>
            <a:lvl2pPr marL="857250" lvl="1" indent="-381000" algn="l">
              <a:spcBef>
                <a:spcPts val="525"/>
              </a:spcBef>
              <a:spcAft>
                <a:spcPts val="0"/>
              </a:spcAft>
              <a:buClr>
                <a:schemeClr val="dk1"/>
              </a:buClr>
              <a:buSzPts val="2800"/>
              <a:buFont typeface="Arial"/>
              <a:buChar char="–"/>
              <a:defRPr sz="2625"/>
            </a:lvl2pPr>
            <a:lvl3pPr marL="1285875" lvl="2" indent="-357188" algn="l">
              <a:spcBef>
                <a:spcPts val="450"/>
              </a:spcBef>
              <a:spcAft>
                <a:spcPts val="0"/>
              </a:spcAft>
              <a:buClr>
                <a:schemeClr val="dk1"/>
              </a:buClr>
              <a:buSzPts val="2400"/>
              <a:buFont typeface="Arial"/>
              <a:buChar char="•"/>
              <a:defRPr sz="2250"/>
            </a:lvl3pPr>
            <a:lvl4pPr marL="1714500" lvl="3" indent="-333375" algn="l">
              <a:spcBef>
                <a:spcPts val="375"/>
              </a:spcBef>
              <a:spcAft>
                <a:spcPts val="0"/>
              </a:spcAft>
              <a:buClr>
                <a:schemeClr val="dk1"/>
              </a:buClr>
              <a:buSzPts val="2000"/>
              <a:buFont typeface="Arial"/>
              <a:buChar char="–"/>
              <a:defRPr sz="1875"/>
            </a:lvl4pPr>
            <a:lvl5pPr marL="2143125" lvl="4" indent="-333375" algn="l">
              <a:spcBef>
                <a:spcPts val="375"/>
              </a:spcBef>
              <a:spcAft>
                <a:spcPts val="0"/>
              </a:spcAft>
              <a:buClr>
                <a:schemeClr val="dk1"/>
              </a:buClr>
              <a:buSzPts val="2000"/>
              <a:buFont typeface="Arial"/>
              <a:buChar char="»"/>
              <a:defRPr sz="1875"/>
            </a:lvl5pPr>
            <a:lvl6pPr marL="2571750" lvl="5" indent="-333375" algn="l">
              <a:spcBef>
                <a:spcPts val="375"/>
              </a:spcBef>
              <a:spcAft>
                <a:spcPts val="0"/>
              </a:spcAft>
              <a:buClr>
                <a:schemeClr val="dk1"/>
              </a:buClr>
              <a:buSzPts val="2000"/>
              <a:buFont typeface="Arial"/>
              <a:buChar char="»"/>
              <a:defRPr sz="1875"/>
            </a:lvl6pPr>
            <a:lvl7pPr marL="3000375" lvl="6" indent="-333375" algn="l">
              <a:spcBef>
                <a:spcPts val="375"/>
              </a:spcBef>
              <a:spcAft>
                <a:spcPts val="0"/>
              </a:spcAft>
              <a:buClr>
                <a:schemeClr val="dk1"/>
              </a:buClr>
              <a:buSzPts val="2000"/>
              <a:buFont typeface="Arial"/>
              <a:buChar char="»"/>
              <a:defRPr sz="1875"/>
            </a:lvl7pPr>
            <a:lvl8pPr marL="3429000" lvl="7" indent="-333375" algn="l">
              <a:spcBef>
                <a:spcPts val="375"/>
              </a:spcBef>
              <a:spcAft>
                <a:spcPts val="0"/>
              </a:spcAft>
              <a:buClr>
                <a:schemeClr val="dk1"/>
              </a:buClr>
              <a:buSzPts val="2000"/>
              <a:buFont typeface="Arial"/>
              <a:buChar char="»"/>
              <a:defRPr sz="1875"/>
            </a:lvl8pPr>
            <a:lvl9pPr marL="3857625" lvl="8" indent="-333375" algn="l">
              <a:spcBef>
                <a:spcPts val="375"/>
              </a:spcBef>
              <a:spcAft>
                <a:spcPts val="0"/>
              </a:spcAft>
              <a:buClr>
                <a:schemeClr val="dk1"/>
              </a:buClr>
              <a:buSzPts val="2000"/>
              <a:buFont typeface="Arial"/>
              <a:buChar char="»"/>
              <a:defRPr sz="1875"/>
            </a:lvl9pPr>
          </a:lstStyle>
          <a:p>
            <a:endParaRPr/>
          </a:p>
        </p:txBody>
      </p:sp>
      <p:sp>
        <p:nvSpPr>
          <p:cNvPr id="211" name="Google Shape;211;p33"/>
          <p:cNvSpPr txBox="1">
            <a:spLocks noGrp="1"/>
          </p:cNvSpPr>
          <p:nvPr>
            <p:ph type="body" idx="2"/>
          </p:nvPr>
        </p:nvSpPr>
        <p:spPr>
          <a:xfrm>
            <a:off x="609298" y="1434703"/>
            <a:ext cx="4011084" cy="4691063"/>
          </a:xfrm>
          <a:prstGeom prst="rect">
            <a:avLst/>
          </a:prstGeom>
          <a:noFill/>
          <a:ln>
            <a:noFill/>
          </a:ln>
        </p:spPr>
        <p:txBody>
          <a:bodyPr spcFirstLastPara="1" wrap="square" lIns="114875" tIns="57425" rIns="114875" bIns="57425" anchor="t" anchorCtr="0">
            <a:noAutofit/>
          </a:bodyPr>
          <a:lstStyle>
            <a:lvl1pPr marL="428625" lvl="0" indent="-214313" algn="l">
              <a:spcBef>
                <a:spcPts val="263"/>
              </a:spcBef>
              <a:spcAft>
                <a:spcPts val="0"/>
              </a:spcAft>
              <a:buClr>
                <a:schemeClr val="dk1"/>
              </a:buClr>
              <a:buSzPts val="1400"/>
              <a:buFont typeface="Arial"/>
              <a:buNone/>
              <a:defRPr sz="1313"/>
            </a:lvl1pPr>
            <a:lvl2pPr marL="857250" lvl="1" indent="-214313" algn="l">
              <a:spcBef>
                <a:spcPts val="225"/>
              </a:spcBef>
              <a:spcAft>
                <a:spcPts val="0"/>
              </a:spcAft>
              <a:buClr>
                <a:schemeClr val="dk1"/>
              </a:buClr>
              <a:buSzPts val="1200"/>
              <a:buFont typeface="Arial"/>
              <a:buNone/>
              <a:defRPr sz="1125"/>
            </a:lvl2pPr>
            <a:lvl3pPr marL="1285875" lvl="2" indent="-214313" algn="l">
              <a:spcBef>
                <a:spcPts val="188"/>
              </a:spcBef>
              <a:spcAft>
                <a:spcPts val="0"/>
              </a:spcAft>
              <a:buClr>
                <a:schemeClr val="dk1"/>
              </a:buClr>
              <a:buSzPts val="1000"/>
              <a:buFont typeface="Arial"/>
              <a:buNone/>
              <a:defRPr sz="938"/>
            </a:lvl3pPr>
            <a:lvl4pPr marL="1714500" lvl="3" indent="-214313" algn="l">
              <a:spcBef>
                <a:spcPts val="169"/>
              </a:spcBef>
              <a:spcAft>
                <a:spcPts val="0"/>
              </a:spcAft>
              <a:buClr>
                <a:schemeClr val="dk1"/>
              </a:buClr>
              <a:buSzPts val="900"/>
              <a:buFont typeface="Arial"/>
              <a:buNone/>
              <a:defRPr sz="844"/>
            </a:lvl4pPr>
            <a:lvl5pPr marL="2143125" lvl="4" indent="-214313" algn="l">
              <a:spcBef>
                <a:spcPts val="169"/>
              </a:spcBef>
              <a:spcAft>
                <a:spcPts val="0"/>
              </a:spcAft>
              <a:buClr>
                <a:schemeClr val="dk1"/>
              </a:buClr>
              <a:buSzPts val="900"/>
              <a:buFont typeface="Arial"/>
              <a:buNone/>
              <a:defRPr sz="844"/>
            </a:lvl5pPr>
            <a:lvl6pPr marL="2571750" lvl="5" indent="-214313" algn="l">
              <a:spcBef>
                <a:spcPts val="169"/>
              </a:spcBef>
              <a:spcAft>
                <a:spcPts val="0"/>
              </a:spcAft>
              <a:buClr>
                <a:schemeClr val="dk1"/>
              </a:buClr>
              <a:buSzPts val="900"/>
              <a:buFont typeface="Arial"/>
              <a:buNone/>
              <a:defRPr sz="844"/>
            </a:lvl6pPr>
            <a:lvl7pPr marL="3000375" lvl="6" indent="-214313" algn="l">
              <a:spcBef>
                <a:spcPts val="169"/>
              </a:spcBef>
              <a:spcAft>
                <a:spcPts val="0"/>
              </a:spcAft>
              <a:buClr>
                <a:schemeClr val="dk1"/>
              </a:buClr>
              <a:buSzPts val="900"/>
              <a:buFont typeface="Arial"/>
              <a:buNone/>
              <a:defRPr sz="844"/>
            </a:lvl7pPr>
            <a:lvl8pPr marL="3429000" lvl="7" indent="-214313" algn="l">
              <a:spcBef>
                <a:spcPts val="169"/>
              </a:spcBef>
              <a:spcAft>
                <a:spcPts val="0"/>
              </a:spcAft>
              <a:buClr>
                <a:schemeClr val="dk1"/>
              </a:buClr>
              <a:buSzPts val="900"/>
              <a:buFont typeface="Arial"/>
              <a:buNone/>
              <a:defRPr sz="844"/>
            </a:lvl8pPr>
            <a:lvl9pPr marL="3857625" lvl="8" indent="-214313" algn="l">
              <a:spcBef>
                <a:spcPts val="169"/>
              </a:spcBef>
              <a:spcAft>
                <a:spcPts val="0"/>
              </a:spcAft>
              <a:buClr>
                <a:schemeClr val="dk1"/>
              </a:buClr>
              <a:buSzPts val="900"/>
              <a:buFont typeface="Arial"/>
              <a:buNone/>
              <a:defRPr sz="844"/>
            </a:lvl9pPr>
          </a:lstStyle>
          <a:p>
            <a:endParaRPr/>
          </a:p>
        </p:txBody>
      </p:sp>
      <p:sp>
        <p:nvSpPr>
          <p:cNvPr id="212" name="Google Shape;212;p33"/>
          <p:cNvSpPr txBox="1">
            <a:spLocks noGrp="1"/>
          </p:cNvSpPr>
          <p:nvPr>
            <p:ph type="dt" idx="10"/>
          </p:nvPr>
        </p:nvSpPr>
        <p:spPr>
          <a:xfrm>
            <a:off x="609298" y="6244828"/>
            <a:ext cx="2845405" cy="476250"/>
          </a:xfrm>
          <a:prstGeom prst="rect">
            <a:avLst/>
          </a:prstGeom>
          <a:noFill/>
          <a:ln>
            <a:noFill/>
          </a:ln>
        </p:spPr>
        <p:txBody>
          <a:bodyPr spcFirstLastPara="1" wrap="square" lIns="114875" tIns="57425" rIns="114875" bIns="574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33"/>
          <p:cNvSpPr txBox="1">
            <a:spLocks noGrp="1"/>
          </p:cNvSpPr>
          <p:nvPr>
            <p:ph type="ftr" idx="11"/>
          </p:nvPr>
        </p:nvSpPr>
        <p:spPr>
          <a:xfrm>
            <a:off x="4165298" y="6244828"/>
            <a:ext cx="3861405" cy="476250"/>
          </a:xfrm>
          <a:prstGeom prst="rect">
            <a:avLst/>
          </a:prstGeom>
          <a:noFill/>
          <a:ln>
            <a:noFill/>
          </a:ln>
        </p:spPr>
        <p:txBody>
          <a:bodyPr spcFirstLastPara="1" wrap="square" lIns="114875" tIns="57425" rIns="114875" bIns="574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33"/>
          <p:cNvSpPr txBox="1">
            <a:spLocks noGrp="1"/>
          </p:cNvSpPr>
          <p:nvPr>
            <p:ph type="sldNum" idx="12"/>
          </p:nvPr>
        </p:nvSpPr>
        <p:spPr>
          <a:xfrm>
            <a:off x="8737298" y="6244828"/>
            <a:ext cx="2845405" cy="476250"/>
          </a:xfrm>
          <a:prstGeom prst="rect">
            <a:avLst/>
          </a:prstGeom>
          <a:noFill/>
          <a:ln>
            <a:noFill/>
          </a:ln>
        </p:spPr>
        <p:txBody>
          <a:bodyPr spcFirstLastPara="1" wrap="square" lIns="114875" tIns="57425" rIns="114875" bIns="57425" anchor="t" anchorCtr="0">
            <a:noAutofit/>
          </a:bodyPr>
          <a:lstStyle>
            <a:lvl1pPr marL="0" marR="0" lvl="0" indent="0" algn="r">
              <a:spcBef>
                <a:spcPts val="0"/>
              </a:spcBef>
              <a:spcAft>
                <a:spcPts val="0"/>
              </a:spcAft>
              <a:buNone/>
              <a:defRPr sz="1688" b="0">
                <a:solidFill>
                  <a:srgbClr val="000000"/>
                </a:solidFill>
                <a:latin typeface="Arial"/>
                <a:ea typeface="Arial"/>
                <a:cs typeface="Arial"/>
                <a:sym typeface="Arial"/>
              </a:defRPr>
            </a:lvl1pPr>
            <a:lvl2pPr marL="0" marR="0" lvl="1" indent="0" algn="r">
              <a:spcBef>
                <a:spcPts val="0"/>
              </a:spcBef>
              <a:spcAft>
                <a:spcPts val="0"/>
              </a:spcAft>
              <a:buNone/>
              <a:defRPr sz="1688" b="0">
                <a:solidFill>
                  <a:srgbClr val="000000"/>
                </a:solidFill>
                <a:latin typeface="Arial"/>
                <a:ea typeface="Arial"/>
                <a:cs typeface="Arial"/>
                <a:sym typeface="Arial"/>
              </a:defRPr>
            </a:lvl2pPr>
            <a:lvl3pPr marL="0" marR="0" lvl="2" indent="0" algn="r">
              <a:spcBef>
                <a:spcPts val="0"/>
              </a:spcBef>
              <a:spcAft>
                <a:spcPts val="0"/>
              </a:spcAft>
              <a:buNone/>
              <a:defRPr sz="1688" b="0">
                <a:solidFill>
                  <a:srgbClr val="000000"/>
                </a:solidFill>
                <a:latin typeface="Arial"/>
                <a:ea typeface="Arial"/>
                <a:cs typeface="Arial"/>
                <a:sym typeface="Arial"/>
              </a:defRPr>
            </a:lvl3pPr>
            <a:lvl4pPr marL="0" marR="0" lvl="3" indent="0" algn="r">
              <a:spcBef>
                <a:spcPts val="0"/>
              </a:spcBef>
              <a:spcAft>
                <a:spcPts val="0"/>
              </a:spcAft>
              <a:buNone/>
              <a:defRPr sz="1688" b="0">
                <a:solidFill>
                  <a:srgbClr val="000000"/>
                </a:solidFill>
                <a:latin typeface="Arial"/>
                <a:ea typeface="Arial"/>
                <a:cs typeface="Arial"/>
                <a:sym typeface="Arial"/>
              </a:defRPr>
            </a:lvl4pPr>
            <a:lvl5pPr marL="0" marR="0" lvl="4" indent="0" algn="r">
              <a:spcBef>
                <a:spcPts val="0"/>
              </a:spcBef>
              <a:spcAft>
                <a:spcPts val="0"/>
              </a:spcAft>
              <a:buNone/>
              <a:defRPr sz="1688" b="0">
                <a:solidFill>
                  <a:srgbClr val="000000"/>
                </a:solidFill>
                <a:latin typeface="Arial"/>
                <a:ea typeface="Arial"/>
                <a:cs typeface="Arial"/>
                <a:sym typeface="Arial"/>
              </a:defRPr>
            </a:lvl5pPr>
            <a:lvl6pPr marL="0" marR="0" lvl="5" indent="0" algn="r">
              <a:spcBef>
                <a:spcPts val="0"/>
              </a:spcBef>
              <a:spcAft>
                <a:spcPts val="0"/>
              </a:spcAft>
              <a:buNone/>
              <a:defRPr sz="1688" b="0">
                <a:solidFill>
                  <a:srgbClr val="000000"/>
                </a:solidFill>
                <a:latin typeface="Arial"/>
                <a:ea typeface="Arial"/>
                <a:cs typeface="Arial"/>
                <a:sym typeface="Arial"/>
              </a:defRPr>
            </a:lvl6pPr>
            <a:lvl7pPr marL="0" marR="0" lvl="6" indent="0" algn="r">
              <a:spcBef>
                <a:spcPts val="0"/>
              </a:spcBef>
              <a:spcAft>
                <a:spcPts val="0"/>
              </a:spcAft>
              <a:buNone/>
              <a:defRPr sz="1688" b="0">
                <a:solidFill>
                  <a:srgbClr val="000000"/>
                </a:solidFill>
                <a:latin typeface="Arial"/>
                <a:ea typeface="Arial"/>
                <a:cs typeface="Arial"/>
                <a:sym typeface="Arial"/>
              </a:defRPr>
            </a:lvl7pPr>
            <a:lvl8pPr marL="0" marR="0" lvl="7" indent="0" algn="r">
              <a:spcBef>
                <a:spcPts val="0"/>
              </a:spcBef>
              <a:spcAft>
                <a:spcPts val="0"/>
              </a:spcAft>
              <a:buNone/>
              <a:defRPr sz="1688" b="0">
                <a:solidFill>
                  <a:srgbClr val="000000"/>
                </a:solidFill>
                <a:latin typeface="Arial"/>
                <a:ea typeface="Arial"/>
                <a:cs typeface="Arial"/>
                <a:sym typeface="Arial"/>
              </a:defRPr>
            </a:lvl8pPr>
            <a:lvl9pPr marL="0" marR="0" lvl="8" indent="0" algn="r">
              <a:spcBef>
                <a:spcPts val="0"/>
              </a:spcBef>
              <a:spcAft>
                <a:spcPts val="0"/>
              </a:spcAft>
              <a:buNone/>
              <a:defRPr sz="1688" b="0">
                <a:solidFill>
                  <a:srgbClr val="000000"/>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614344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215"/>
        <p:cNvGrpSpPr/>
        <p:nvPr/>
      </p:nvGrpSpPr>
      <p:grpSpPr>
        <a:xfrm>
          <a:off x="0" y="0"/>
          <a:ext cx="0" cy="0"/>
          <a:chOff x="0" y="0"/>
          <a:chExt cx="0" cy="0"/>
        </a:xfrm>
      </p:grpSpPr>
      <p:sp>
        <p:nvSpPr>
          <p:cNvPr id="216" name="Google Shape;216;p34"/>
          <p:cNvSpPr txBox="1">
            <a:spLocks noGrp="1"/>
          </p:cNvSpPr>
          <p:nvPr>
            <p:ph type="title"/>
          </p:nvPr>
        </p:nvSpPr>
        <p:spPr>
          <a:xfrm>
            <a:off x="2390324" y="4801195"/>
            <a:ext cx="7314595" cy="565547"/>
          </a:xfrm>
          <a:prstGeom prst="rect">
            <a:avLst/>
          </a:prstGeom>
          <a:noFill/>
          <a:ln>
            <a:noFill/>
          </a:ln>
        </p:spPr>
        <p:txBody>
          <a:bodyPr spcFirstLastPara="1" wrap="square" lIns="114875" tIns="57425" rIns="114875" bIns="57425" anchor="b" anchorCtr="0">
            <a:noAutofit/>
          </a:bodyPr>
          <a:lstStyle>
            <a:lvl1pPr lvl="0" algn="l">
              <a:spcBef>
                <a:spcPts val="0"/>
              </a:spcBef>
              <a:spcAft>
                <a:spcPts val="0"/>
              </a:spcAft>
              <a:buSzPts val="1400"/>
              <a:buNone/>
              <a:defRPr sz="1875"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7" name="Google Shape;217;p34"/>
          <p:cNvSpPr>
            <a:spLocks noGrp="1"/>
          </p:cNvSpPr>
          <p:nvPr>
            <p:ph type="pic" idx="2"/>
          </p:nvPr>
        </p:nvSpPr>
        <p:spPr>
          <a:xfrm>
            <a:off x="2390324" y="613172"/>
            <a:ext cx="7314595" cy="4115098"/>
          </a:xfrm>
          <a:prstGeom prst="rect">
            <a:avLst/>
          </a:prstGeom>
          <a:noFill/>
          <a:ln>
            <a:noFill/>
          </a:ln>
        </p:spPr>
      </p:sp>
      <p:sp>
        <p:nvSpPr>
          <p:cNvPr id="218" name="Google Shape;218;p34"/>
          <p:cNvSpPr txBox="1">
            <a:spLocks noGrp="1"/>
          </p:cNvSpPr>
          <p:nvPr>
            <p:ph type="body" idx="1"/>
          </p:nvPr>
        </p:nvSpPr>
        <p:spPr>
          <a:xfrm>
            <a:off x="2390324" y="5366743"/>
            <a:ext cx="7314595" cy="805161"/>
          </a:xfrm>
          <a:prstGeom prst="rect">
            <a:avLst/>
          </a:prstGeom>
          <a:noFill/>
          <a:ln>
            <a:noFill/>
          </a:ln>
        </p:spPr>
        <p:txBody>
          <a:bodyPr spcFirstLastPara="1" wrap="square" lIns="114875" tIns="57425" rIns="114875" bIns="57425" anchor="t" anchorCtr="0">
            <a:noAutofit/>
          </a:bodyPr>
          <a:lstStyle>
            <a:lvl1pPr marL="428625" lvl="0" indent="-214313" algn="l">
              <a:spcBef>
                <a:spcPts val="263"/>
              </a:spcBef>
              <a:spcAft>
                <a:spcPts val="0"/>
              </a:spcAft>
              <a:buClr>
                <a:schemeClr val="dk1"/>
              </a:buClr>
              <a:buSzPts val="1400"/>
              <a:buFont typeface="Arial"/>
              <a:buNone/>
              <a:defRPr sz="1313"/>
            </a:lvl1pPr>
            <a:lvl2pPr marL="857250" lvl="1" indent="-214313" algn="l">
              <a:spcBef>
                <a:spcPts val="225"/>
              </a:spcBef>
              <a:spcAft>
                <a:spcPts val="0"/>
              </a:spcAft>
              <a:buClr>
                <a:schemeClr val="dk1"/>
              </a:buClr>
              <a:buSzPts val="1200"/>
              <a:buFont typeface="Arial"/>
              <a:buNone/>
              <a:defRPr sz="1125"/>
            </a:lvl2pPr>
            <a:lvl3pPr marL="1285875" lvl="2" indent="-214313" algn="l">
              <a:spcBef>
                <a:spcPts val="188"/>
              </a:spcBef>
              <a:spcAft>
                <a:spcPts val="0"/>
              </a:spcAft>
              <a:buClr>
                <a:schemeClr val="dk1"/>
              </a:buClr>
              <a:buSzPts val="1000"/>
              <a:buFont typeface="Arial"/>
              <a:buNone/>
              <a:defRPr sz="938"/>
            </a:lvl3pPr>
            <a:lvl4pPr marL="1714500" lvl="3" indent="-214313" algn="l">
              <a:spcBef>
                <a:spcPts val="169"/>
              </a:spcBef>
              <a:spcAft>
                <a:spcPts val="0"/>
              </a:spcAft>
              <a:buClr>
                <a:schemeClr val="dk1"/>
              </a:buClr>
              <a:buSzPts val="900"/>
              <a:buFont typeface="Arial"/>
              <a:buNone/>
              <a:defRPr sz="844"/>
            </a:lvl4pPr>
            <a:lvl5pPr marL="2143125" lvl="4" indent="-214313" algn="l">
              <a:spcBef>
                <a:spcPts val="169"/>
              </a:spcBef>
              <a:spcAft>
                <a:spcPts val="0"/>
              </a:spcAft>
              <a:buClr>
                <a:schemeClr val="dk1"/>
              </a:buClr>
              <a:buSzPts val="900"/>
              <a:buFont typeface="Arial"/>
              <a:buNone/>
              <a:defRPr sz="844"/>
            </a:lvl5pPr>
            <a:lvl6pPr marL="2571750" lvl="5" indent="-214313" algn="l">
              <a:spcBef>
                <a:spcPts val="169"/>
              </a:spcBef>
              <a:spcAft>
                <a:spcPts val="0"/>
              </a:spcAft>
              <a:buClr>
                <a:schemeClr val="dk1"/>
              </a:buClr>
              <a:buSzPts val="900"/>
              <a:buFont typeface="Arial"/>
              <a:buNone/>
              <a:defRPr sz="844"/>
            </a:lvl6pPr>
            <a:lvl7pPr marL="3000375" lvl="6" indent="-214313" algn="l">
              <a:spcBef>
                <a:spcPts val="169"/>
              </a:spcBef>
              <a:spcAft>
                <a:spcPts val="0"/>
              </a:spcAft>
              <a:buClr>
                <a:schemeClr val="dk1"/>
              </a:buClr>
              <a:buSzPts val="900"/>
              <a:buFont typeface="Arial"/>
              <a:buNone/>
              <a:defRPr sz="844"/>
            </a:lvl7pPr>
            <a:lvl8pPr marL="3429000" lvl="7" indent="-214313" algn="l">
              <a:spcBef>
                <a:spcPts val="169"/>
              </a:spcBef>
              <a:spcAft>
                <a:spcPts val="0"/>
              </a:spcAft>
              <a:buClr>
                <a:schemeClr val="dk1"/>
              </a:buClr>
              <a:buSzPts val="900"/>
              <a:buFont typeface="Arial"/>
              <a:buNone/>
              <a:defRPr sz="844"/>
            </a:lvl8pPr>
            <a:lvl9pPr marL="3857625" lvl="8" indent="-214313" algn="l">
              <a:spcBef>
                <a:spcPts val="169"/>
              </a:spcBef>
              <a:spcAft>
                <a:spcPts val="0"/>
              </a:spcAft>
              <a:buClr>
                <a:schemeClr val="dk1"/>
              </a:buClr>
              <a:buSzPts val="900"/>
              <a:buFont typeface="Arial"/>
              <a:buNone/>
              <a:defRPr sz="844"/>
            </a:lvl9pPr>
          </a:lstStyle>
          <a:p>
            <a:endParaRPr/>
          </a:p>
        </p:txBody>
      </p:sp>
      <p:sp>
        <p:nvSpPr>
          <p:cNvPr id="219" name="Google Shape;219;p34"/>
          <p:cNvSpPr txBox="1">
            <a:spLocks noGrp="1"/>
          </p:cNvSpPr>
          <p:nvPr>
            <p:ph type="dt" idx="10"/>
          </p:nvPr>
        </p:nvSpPr>
        <p:spPr>
          <a:xfrm>
            <a:off x="609298" y="6244828"/>
            <a:ext cx="2845405" cy="476250"/>
          </a:xfrm>
          <a:prstGeom prst="rect">
            <a:avLst/>
          </a:prstGeom>
          <a:noFill/>
          <a:ln>
            <a:noFill/>
          </a:ln>
        </p:spPr>
        <p:txBody>
          <a:bodyPr spcFirstLastPara="1" wrap="square" lIns="114875" tIns="57425" rIns="114875" bIns="574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34"/>
          <p:cNvSpPr txBox="1">
            <a:spLocks noGrp="1"/>
          </p:cNvSpPr>
          <p:nvPr>
            <p:ph type="ftr" idx="11"/>
          </p:nvPr>
        </p:nvSpPr>
        <p:spPr>
          <a:xfrm>
            <a:off x="4165298" y="6244828"/>
            <a:ext cx="3861405" cy="476250"/>
          </a:xfrm>
          <a:prstGeom prst="rect">
            <a:avLst/>
          </a:prstGeom>
          <a:noFill/>
          <a:ln>
            <a:noFill/>
          </a:ln>
        </p:spPr>
        <p:txBody>
          <a:bodyPr spcFirstLastPara="1" wrap="square" lIns="114875" tIns="57425" rIns="114875" bIns="574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34"/>
          <p:cNvSpPr txBox="1">
            <a:spLocks noGrp="1"/>
          </p:cNvSpPr>
          <p:nvPr>
            <p:ph type="sldNum" idx="12"/>
          </p:nvPr>
        </p:nvSpPr>
        <p:spPr>
          <a:xfrm>
            <a:off x="8737298" y="6244828"/>
            <a:ext cx="2845405" cy="476250"/>
          </a:xfrm>
          <a:prstGeom prst="rect">
            <a:avLst/>
          </a:prstGeom>
          <a:noFill/>
          <a:ln>
            <a:noFill/>
          </a:ln>
        </p:spPr>
        <p:txBody>
          <a:bodyPr spcFirstLastPara="1" wrap="square" lIns="114875" tIns="57425" rIns="114875" bIns="57425" anchor="t" anchorCtr="0">
            <a:noAutofit/>
          </a:bodyPr>
          <a:lstStyle>
            <a:lvl1pPr marL="0" marR="0" lvl="0" indent="0" algn="r">
              <a:spcBef>
                <a:spcPts val="0"/>
              </a:spcBef>
              <a:spcAft>
                <a:spcPts val="0"/>
              </a:spcAft>
              <a:buNone/>
              <a:defRPr sz="1688" b="0">
                <a:solidFill>
                  <a:srgbClr val="000000"/>
                </a:solidFill>
                <a:latin typeface="Arial"/>
                <a:ea typeface="Arial"/>
                <a:cs typeface="Arial"/>
                <a:sym typeface="Arial"/>
              </a:defRPr>
            </a:lvl1pPr>
            <a:lvl2pPr marL="0" marR="0" lvl="1" indent="0" algn="r">
              <a:spcBef>
                <a:spcPts val="0"/>
              </a:spcBef>
              <a:spcAft>
                <a:spcPts val="0"/>
              </a:spcAft>
              <a:buNone/>
              <a:defRPr sz="1688" b="0">
                <a:solidFill>
                  <a:srgbClr val="000000"/>
                </a:solidFill>
                <a:latin typeface="Arial"/>
                <a:ea typeface="Arial"/>
                <a:cs typeface="Arial"/>
                <a:sym typeface="Arial"/>
              </a:defRPr>
            </a:lvl2pPr>
            <a:lvl3pPr marL="0" marR="0" lvl="2" indent="0" algn="r">
              <a:spcBef>
                <a:spcPts val="0"/>
              </a:spcBef>
              <a:spcAft>
                <a:spcPts val="0"/>
              </a:spcAft>
              <a:buNone/>
              <a:defRPr sz="1688" b="0">
                <a:solidFill>
                  <a:srgbClr val="000000"/>
                </a:solidFill>
                <a:latin typeface="Arial"/>
                <a:ea typeface="Arial"/>
                <a:cs typeface="Arial"/>
                <a:sym typeface="Arial"/>
              </a:defRPr>
            </a:lvl3pPr>
            <a:lvl4pPr marL="0" marR="0" lvl="3" indent="0" algn="r">
              <a:spcBef>
                <a:spcPts val="0"/>
              </a:spcBef>
              <a:spcAft>
                <a:spcPts val="0"/>
              </a:spcAft>
              <a:buNone/>
              <a:defRPr sz="1688" b="0">
                <a:solidFill>
                  <a:srgbClr val="000000"/>
                </a:solidFill>
                <a:latin typeface="Arial"/>
                <a:ea typeface="Arial"/>
                <a:cs typeface="Arial"/>
                <a:sym typeface="Arial"/>
              </a:defRPr>
            </a:lvl4pPr>
            <a:lvl5pPr marL="0" marR="0" lvl="4" indent="0" algn="r">
              <a:spcBef>
                <a:spcPts val="0"/>
              </a:spcBef>
              <a:spcAft>
                <a:spcPts val="0"/>
              </a:spcAft>
              <a:buNone/>
              <a:defRPr sz="1688" b="0">
                <a:solidFill>
                  <a:srgbClr val="000000"/>
                </a:solidFill>
                <a:latin typeface="Arial"/>
                <a:ea typeface="Arial"/>
                <a:cs typeface="Arial"/>
                <a:sym typeface="Arial"/>
              </a:defRPr>
            </a:lvl5pPr>
            <a:lvl6pPr marL="0" marR="0" lvl="5" indent="0" algn="r">
              <a:spcBef>
                <a:spcPts val="0"/>
              </a:spcBef>
              <a:spcAft>
                <a:spcPts val="0"/>
              </a:spcAft>
              <a:buNone/>
              <a:defRPr sz="1688" b="0">
                <a:solidFill>
                  <a:srgbClr val="000000"/>
                </a:solidFill>
                <a:latin typeface="Arial"/>
                <a:ea typeface="Arial"/>
                <a:cs typeface="Arial"/>
                <a:sym typeface="Arial"/>
              </a:defRPr>
            </a:lvl6pPr>
            <a:lvl7pPr marL="0" marR="0" lvl="6" indent="0" algn="r">
              <a:spcBef>
                <a:spcPts val="0"/>
              </a:spcBef>
              <a:spcAft>
                <a:spcPts val="0"/>
              </a:spcAft>
              <a:buNone/>
              <a:defRPr sz="1688" b="0">
                <a:solidFill>
                  <a:srgbClr val="000000"/>
                </a:solidFill>
                <a:latin typeface="Arial"/>
                <a:ea typeface="Arial"/>
                <a:cs typeface="Arial"/>
                <a:sym typeface="Arial"/>
              </a:defRPr>
            </a:lvl7pPr>
            <a:lvl8pPr marL="0" marR="0" lvl="7" indent="0" algn="r">
              <a:spcBef>
                <a:spcPts val="0"/>
              </a:spcBef>
              <a:spcAft>
                <a:spcPts val="0"/>
              </a:spcAft>
              <a:buNone/>
              <a:defRPr sz="1688" b="0">
                <a:solidFill>
                  <a:srgbClr val="000000"/>
                </a:solidFill>
                <a:latin typeface="Arial"/>
                <a:ea typeface="Arial"/>
                <a:cs typeface="Arial"/>
                <a:sym typeface="Arial"/>
              </a:defRPr>
            </a:lvl8pPr>
            <a:lvl9pPr marL="0" marR="0" lvl="8" indent="0" algn="r">
              <a:spcBef>
                <a:spcPts val="0"/>
              </a:spcBef>
              <a:spcAft>
                <a:spcPts val="0"/>
              </a:spcAft>
              <a:buNone/>
              <a:defRPr sz="1688" b="0">
                <a:solidFill>
                  <a:srgbClr val="000000"/>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903964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222"/>
        <p:cNvGrpSpPr/>
        <p:nvPr/>
      </p:nvGrpSpPr>
      <p:grpSpPr>
        <a:xfrm>
          <a:off x="0" y="0"/>
          <a:ext cx="0" cy="0"/>
          <a:chOff x="0" y="0"/>
          <a:chExt cx="0" cy="0"/>
        </a:xfrm>
      </p:grpSpPr>
      <p:sp>
        <p:nvSpPr>
          <p:cNvPr id="223" name="Google Shape;223;p35"/>
          <p:cNvSpPr txBox="1">
            <a:spLocks noGrp="1"/>
          </p:cNvSpPr>
          <p:nvPr>
            <p:ph type="title"/>
          </p:nvPr>
        </p:nvSpPr>
        <p:spPr>
          <a:xfrm>
            <a:off x="609298" y="275333"/>
            <a:ext cx="10973405" cy="1143000"/>
          </a:xfrm>
          <a:prstGeom prst="rect">
            <a:avLst/>
          </a:prstGeom>
          <a:noFill/>
          <a:ln>
            <a:noFill/>
          </a:ln>
        </p:spPr>
        <p:txBody>
          <a:bodyPr spcFirstLastPara="1" wrap="square" lIns="114875" tIns="57425" rIns="114875" bIns="574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24" name="Google Shape;224;p35"/>
          <p:cNvSpPr txBox="1">
            <a:spLocks noGrp="1"/>
          </p:cNvSpPr>
          <p:nvPr>
            <p:ph type="body" idx="1"/>
          </p:nvPr>
        </p:nvSpPr>
        <p:spPr>
          <a:xfrm rot="5400000">
            <a:off x="3833069" y="-1623868"/>
            <a:ext cx="4525863" cy="10973405"/>
          </a:xfrm>
          <a:prstGeom prst="rect">
            <a:avLst/>
          </a:prstGeom>
          <a:noFill/>
          <a:ln>
            <a:noFill/>
          </a:ln>
        </p:spPr>
        <p:txBody>
          <a:bodyPr spcFirstLastPara="1" wrap="square" lIns="114875" tIns="57425" rIns="114875" bIns="57425" anchor="t" anchorCtr="0">
            <a:noAutofit/>
          </a:bodyPr>
          <a:lstStyle>
            <a:lvl1pPr marL="428625" lvl="0" indent="-321469" algn="l">
              <a:spcBef>
                <a:spcPts val="338"/>
              </a:spcBef>
              <a:spcAft>
                <a:spcPts val="0"/>
              </a:spcAft>
              <a:buClr>
                <a:schemeClr val="dk1"/>
              </a:buClr>
              <a:buSzPts val="1800"/>
              <a:buChar char="•"/>
              <a:defRPr/>
            </a:lvl1pPr>
            <a:lvl2pPr marL="857250" lvl="1" indent="-321469" algn="l">
              <a:spcBef>
                <a:spcPts val="338"/>
              </a:spcBef>
              <a:spcAft>
                <a:spcPts val="0"/>
              </a:spcAft>
              <a:buClr>
                <a:schemeClr val="dk1"/>
              </a:buClr>
              <a:buSzPts val="1800"/>
              <a:buChar char="–"/>
              <a:defRPr/>
            </a:lvl2pPr>
            <a:lvl3pPr marL="1285875" lvl="2" indent="-321469" algn="l">
              <a:spcBef>
                <a:spcPts val="338"/>
              </a:spcBef>
              <a:spcAft>
                <a:spcPts val="0"/>
              </a:spcAft>
              <a:buClr>
                <a:schemeClr val="dk1"/>
              </a:buClr>
              <a:buSzPts val="1800"/>
              <a:buChar char="•"/>
              <a:defRPr/>
            </a:lvl3pPr>
            <a:lvl4pPr marL="1714500" lvl="3" indent="-321469" algn="l">
              <a:spcBef>
                <a:spcPts val="338"/>
              </a:spcBef>
              <a:spcAft>
                <a:spcPts val="0"/>
              </a:spcAft>
              <a:buClr>
                <a:schemeClr val="dk1"/>
              </a:buClr>
              <a:buSzPts val="1800"/>
              <a:buChar char="–"/>
              <a:defRPr/>
            </a:lvl4pPr>
            <a:lvl5pPr marL="2143125" lvl="4" indent="-321469" algn="l">
              <a:spcBef>
                <a:spcPts val="338"/>
              </a:spcBef>
              <a:spcAft>
                <a:spcPts val="0"/>
              </a:spcAft>
              <a:buClr>
                <a:schemeClr val="dk1"/>
              </a:buClr>
              <a:buSzPts val="1800"/>
              <a:buChar char="»"/>
              <a:defRPr/>
            </a:lvl5pPr>
            <a:lvl6pPr marL="2571750" lvl="5" indent="-321469" algn="l">
              <a:spcBef>
                <a:spcPts val="338"/>
              </a:spcBef>
              <a:spcAft>
                <a:spcPts val="0"/>
              </a:spcAft>
              <a:buClr>
                <a:schemeClr val="dk1"/>
              </a:buClr>
              <a:buSzPts val="1800"/>
              <a:buChar char="»"/>
              <a:defRPr/>
            </a:lvl6pPr>
            <a:lvl7pPr marL="3000375" lvl="6" indent="-321469" algn="l">
              <a:spcBef>
                <a:spcPts val="338"/>
              </a:spcBef>
              <a:spcAft>
                <a:spcPts val="0"/>
              </a:spcAft>
              <a:buClr>
                <a:schemeClr val="dk1"/>
              </a:buClr>
              <a:buSzPts val="1800"/>
              <a:buChar char="»"/>
              <a:defRPr/>
            </a:lvl7pPr>
            <a:lvl8pPr marL="3429000" lvl="7" indent="-321469" algn="l">
              <a:spcBef>
                <a:spcPts val="338"/>
              </a:spcBef>
              <a:spcAft>
                <a:spcPts val="0"/>
              </a:spcAft>
              <a:buClr>
                <a:schemeClr val="dk1"/>
              </a:buClr>
              <a:buSzPts val="1800"/>
              <a:buChar char="»"/>
              <a:defRPr/>
            </a:lvl8pPr>
            <a:lvl9pPr marL="3857625" lvl="8" indent="-321469" algn="l">
              <a:spcBef>
                <a:spcPts val="338"/>
              </a:spcBef>
              <a:spcAft>
                <a:spcPts val="0"/>
              </a:spcAft>
              <a:buClr>
                <a:schemeClr val="dk1"/>
              </a:buClr>
              <a:buSzPts val="1800"/>
              <a:buChar char="»"/>
              <a:defRPr/>
            </a:lvl9pPr>
          </a:lstStyle>
          <a:p>
            <a:endParaRPr/>
          </a:p>
        </p:txBody>
      </p:sp>
      <p:sp>
        <p:nvSpPr>
          <p:cNvPr id="225" name="Google Shape;225;p35"/>
          <p:cNvSpPr txBox="1">
            <a:spLocks noGrp="1"/>
          </p:cNvSpPr>
          <p:nvPr>
            <p:ph type="dt" idx="10"/>
          </p:nvPr>
        </p:nvSpPr>
        <p:spPr>
          <a:xfrm>
            <a:off x="609298" y="6244828"/>
            <a:ext cx="2845405" cy="476250"/>
          </a:xfrm>
          <a:prstGeom prst="rect">
            <a:avLst/>
          </a:prstGeom>
          <a:noFill/>
          <a:ln>
            <a:noFill/>
          </a:ln>
        </p:spPr>
        <p:txBody>
          <a:bodyPr spcFirstLastPara="1" wrap="square" lIns="114875" tIns="57425" rIns="114875" bIns="574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35"/>
          <p:cNvSpPr txBox="1">
            <a:spLocks noGrp="1"/>
          </p:cNvSpPr>
          <p:nvPr>
            <p:ph type="ftr" idx="11"/>
          </p:nvPr>
        </p:nvSpPr>
        <p:spPr>
          <a:xfrm>
            <a:off x="4165298" y="6244828"/>
            <a:ext cx="3861405" cy="476250"/>
          </a:xfrm>
          <a:prstGeom prst="rect">
            <a:avLst/>
          </a:prstGeom>
          <a:noFill/>
          <a:ln>
            <a:noFill/>
          </a:ln>
        </p:spPr>
        <p:txBody>
          <a:bodyPr spcFirstLastPara="1" wrap="square" lIns="114875" tIns="57425" rIns="114875" bIns="574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35"/>
          <p:cNvSpPr txBox="1">
            <a:spLocks noGrp="1"/>
          </p:cNvSpPr>
          <p:nvPr>
            <p:ph type="sldNum" idx="12"/>
          </p:nvPr>
        </p:nvSpPr>
        <p:spPr>
          <a:xfrm>
            <a:off x="8737298" y="6244828"/>
            <a:ext cx="2845405" cy="476250"/>
          </a:xfrm>
          <a:prstGeom prst="rect">
            <a:avLst/>
          </a:prstGeom>
          <a:noFill/>
          <a:ln>
            <a:noFill/>
          </a:ln>
        </p:spPr>
        <p:txBody>
          <a:bodyPr spcFirstLastPara="1" wrap="square" lIns="114875" tIns="57425" rIns="114875" bIns="57425" anchor="t" anchorCtr="0">
            <a:noAutofit/>
          </a:bodyPr>
          <a:lstStyle>
            <a:lvl1pPr marL="0" marR="0" lvl="0" indent="0" algn="r">
              <a:spcBef>
                <a:spcPts val="0"/>
              </a:spcBef>
              <a:spcAft>
                <a:spcPts val="0"/>
              </a:spcAft>
              <a:buNone/>
              <a:defRPr sz="1688" b="0">
                <a:solidFill>
                  <a:srgbClr val="000000"/>
                </a:solidFill>
                <a:latin typeface="Arial"/>
                <a:ea typeface="Arial"/>
                <a:cs typeface="Arial"/>
                <a:sym typeface="Arial"/>
              </a:defRPr>
            </a:lvl1pPr>
            <a:lvl2pPr marL="0" marR="0" lvl="1" indent="0" algn="r">
              <a:spcBef>
                <a:spcPts val="0"/>
              </a:spcBef>
              <a:spcAft>
                <a:spcPts val="0"/>
              </a:spcAft>
              <a:buNone/>
              <a:defRPr sz="1688" b="0">
                <a:solidFill>
                  <a:srgbClr val="000000"/>
                </a:solidFill>
                <a:latin typeface="Arial"/>
                <a:ea typeface="Arial"/>
                <a:cs typeface="Arial"/>
                <a:sym typeface="Arial"/>
              </a:defRPr>
            </a:lvl2pPr>
            <a:lvl3pPr marL="0" marR="0" lvl="2" indent="0" algn="r">
              <a:spcBef>
                <a:spcPts val="0"/>
              </a:spcBef>
              <a:spcAft>
                <a:spcPts val="0"/>
              </a:spcAft>
              <a:buNone/>
              <a:defRPr sz="1688" b="0">
                <a:solidFill>
                  <a:srgbClr val="000000"/>
                </a:solidFill>
                <a:latin typeface="Arial"/>
                <a:ea typeface="Arial"/>
                <a:cs typeface="Arial"/>
                <a:sym typeface="Arial"/>
              </a:defRPr>
            </a:lvl3pPr>
            <a:lvl4pPr marL="0" marR="0" lvl="3" indent="0" algn="r">
              <a:spcBef>
                <a:spcPts val="0"/>
              </a:spcBef>
              <a:spcAft>
                <a:spcPts val="0"/>
              </a:spcAft>
              <a:buNone/>
              <a:defRPr sz="1688" b="0">
                <a:solidFill>
                  <a:srgbClr val="000000"/>
                </a:solidFill>
                <a:latin typeface="Arial"/>
                <a:ea typeface="Arial"/>
                <a:cs typeface="Arial"/>
                <a:sym typeface="Arial"/>
              </a:defRPr>
            </a:lvl4pPr>
            <a:lvl5pPr marL="0" marR="0" lvl="4" indent="0" algn="r">
              <a:spcBef>
                <a:spcPts val="0"/>
              </a:spcBef>
              <a:spcAft>
                <a:spcPts val="0"/>
              </a:spcAft>
              <a:buNone/>
              <a:defRPr sz="1688" b="0">
                <a:solidFill>
                  <a:srgbClr val="000000"/>
                </a:solidFill>
                <a:latin typeface="Arial"/>
                <a:ea typeface="Arial"/>
                <a:cs typeface="Arial"/>
                <a:sym typeface="Arial"/>
              </a:defRPr>
            </a:lvl5pPr>
            <a:lvl6pPr marL="0" marR="0" lvl="5" indent="0" algn="r">
              <a:spcBef>
                <a:spcPts val="0"/>
              </a:spcBef>
              <a:spcAft>
                <a:spcPts val="0"/>
              </a:spcAft>
              <a:buNone/>
              <a:defRPr sz="1688" b="0">
                <a:solidFill>
                  <a:srgbClr val="000000"/>
                </a:solidFill>
                <a:latin typeface="Arial"/>
                <a:ea typeface="Arial"/>
                <a:cs typeface="Arial"/>
                <a:sym typeface="Arial"/>
              </a:defRPr>
            </a:lvl6pPr>
            <a:lvl7pPr marL="0" marR="0" lvl="6" indent="0" algn="r">
              <a:spcBef>
                <a:spcPts val="0"/>
              </a:spcBef>
              <a:spcAft>
                <a:spcPts val="0"/>
              </a:spcAft>
              <a:buNone/>
              <a:defRPr sz="1688" b="0">
                <a:solidFill>
                  <a:srgbClr val="000000"/>
                </a:solidFill>
                <a:latin typeface="Arial"/>
                <a:ea typeface="Arial"/>
                <a:cs typeface="Arial"/>
                <a:sym typeface="Arial"/>
              </a:defRPr>
            </a:lvl7pPr>
            <a:lvl8pPr marL="0" marR="0" lvl="7" indent="0" algn="r">
              <a:spcBef>
                <a:spcPts val="0"/>
              </a:spcBef>
              <a:spcAft>
                <a:spcPts val="0"/>
              </a:spcAft>
              <a:buNone/>
              <a:defRPr sz="1688" b="0">
                <a:solidFill>
                  <a:srgbClr val="000000"/>
                </a:solidFill>
                <a:latin typeface="Arial"/>
                <a:ea typeface="Arial"/>
                <a:cs typeface="Arial"/>
                <a:sym typeface="Arial"/>
              </a:defRPr>
            </a:lvl8pPr>
            <a:lvl9pPr marL="0" marR="0" lvl="8" indent="0" algn="r">
              <a:spcBef>
                <a:spcPts val="0"/>
              </a:spcBef>
              <a:spcAft>
                <a:spcPts val="0"/>
              </a:spcAft>
              <a:buNone/>
              <a:defRPr sz="1688" b="0">
                <a:solidFill>
                  <a:srgbClr val="000000"/>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916897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228"/>
        <p:cNvGrpSpPr/>
        <p:nvPr/>
      </p:nvGrpSpPr>
      <p:grpSpPr>
        <a:xfrm>
          <a:off x="0" y="0"/>
          <a:ext cx="0" cy="0"/>
          <a:chOff x="0" y="0"/>
          <a:chExt cx="0" cy="0"/>
        </a:xfrm>
      </p:grpSpPr>
      <p:sp>
        <p:nvSpPr>
          <p:cNvPr id="229" name="Google Shape;229;p36"/>
          <p:cNvSpPr txBox="1">
            <a:spLocks noGrp="1"/>
          </p:cNvSpPr>
          <p:nvPr>
            <p:ph type="title"/>
          </p:nvPr>
        </p:nvSpPr>
        <p:spPr>
          <a:xfrm rot="5400000">
            <a:off x="7286191" y="1829253"/>
            <a:ext cx="5850433" cy="2742595"/>
          </a:xfrm>
          <a:prstGeom prst="rect">
            <a:avLst/>
          </a:prstGeom>
          <a:noFill/>
          <a:ln>
            <a:noFill/>
          </a:ln>
        </p:spPr>
        <p:txBody>
          <a:bodyPr spcFirstLastPara="1" wrap="square" lIns="114875" tIns="57425" rIns="114875" bIns="574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0" name="Google Shape;230;p36"/>
          <p:cNvSpPr txBox="1">
            <a:spLocks noGrp="1"/>
          </p:cNvSpPr>
          <p:nvPr>
            <p:ph type="body" idx="1"/>
          </p:nvPr>
        </p:nvSpPr>
        <p:spPr>
          <a:xfrm rot="5400000">
            <a:off x="1726915" y="-842284"/>
            <a:ext cx="5850433" cy="8085667"/>
          </a:xfrm>
          <a:prstGeom prst="rect">
            <a:avLst/>
          </a:prstGeom>
          <a:noFill/>
          <a:ln>
            <a:noFill/>
          </a:ln>
        </p:spPr>
        <p:txBody>
          <a:bodyPr spcFirstLastPara="1" wrap="square" lIns="114875" tIns="57425" rIns="114875" bIns="57425" anchor="t" anchorCtr="0">
            <a:noAutofit/>
          </a:bodyPr>
          <a:lstStyle>
            <a:lvl1pPr marL="428625" lvl="0" indent="-321469" algn="l">
              <a:spcBef>
                <a:spcPts val="338"/>
              </a:spcBef>
              <a:spcAft>
                <a:spcPts val="0"/>
              </a:spcAft>
              <a:buClr>
                <a:schemeClr val="dk1"/>
              </a:buClr>
              <a:buSzPts val="1800"/>
              <a:buChar char="•"/>
              <a:defRPr/>
            </a:lvl1pPr>
            <a:lvl2pPr marL="857250" lvl="1" indent="-321469" algn="l">
              <a:spcBef>
                <a:spcPts val="338"/>
              </a:spcBef>
              <a:spcAft>
                <a:spcPts val="0"/>
              </a:spcAft>
              <a:buClr>
                <a:schemeClr val="dk1"/>
              </a:buClr>
              <a:buSzPts val="1800"/>
              <a:buChar char="–"/>
              <a:defRPr/>
            </a:lvl2pPr>
            <a:lvl3pPr marL="1285875" lvl="2" indent="-321469" algn="l">
              <a:spcBef>
                <a:spcPts val="338"/>
              </a:spcBef>
              <a:spcAft>
                <a:spcPts val="0"/>
              </a:spcAft>
              <a:buClr>
                <a:schemeClr val="dk1"/>
              </a:buClr>
              <a:buSzPts val="1800"/>
              <a:buChar char="•"/>
              <a:defRPr/>
            </a:lvl3pPr>
            <a:lvl4pPr marL="1714500" lvl="3" indent="-321469" algn="l">
              <a:spcBef>
                <a:spcPts val="338"/>
              </a:spcBef>
              <a:spcAft>
                <a:spcPts val="0"/>
              </a:spcAft>
              <a:buClr>
                <a:schemeClr val="dk1"/>
              </a:buClr>
              <a:buSzPts val="1800"/>
              <a:buChar char="–"/>
              <a:defRPr/>
            </a:lvl4pPr>
            <a:lvl5pPr marL="2143125" lvl="4" indent="-321469" algn="l">
              <a:spcBef>
                <a:spcPts val="338"/>
              </a:spcBef>
              <a:spcAft>
                <a:spcPts val="0"/>
              </a:spcAft>
              <a:buClr>
                <a:schemeClr val="dk1"/>
              </a:buClr>
              <a:buSzPts val="1800"/>
              <a:buChar char="»"/>
              <a:defRPr/>
            </a:lvl5pPr>
            <a:lvl6pPr marL="2571750" lvl="5" indent="-321469" algn="l">
              <a:spcBef>
                <a:spcPts val="338"/>
              </a:spcBef>
              <a:spcAft>
                <a:spcPts val="0"/>
              </a:spcAft>
              <a:buClr>
                <a:schemeClr val="dk1"/>
              </a:buClr>
              <a:buSzPts val="1800"/>
              <a:buChar char="»"/>
              <a:defRPr/>
            </a:lvl6pPr>
            <a:lvl7pPr marL="3000375" lvl="6" indent="-321469" algn="l">
              <a:spcBef>
                <a:spcPts val="338"/>
              </a:spcBef>
              <a:spcAft>
                <a:spcPts val="0"/>
              </a:spcAft>
              <a:buClr>
                <a:schemeClr val="dk1"/>
              </a:buClr>
              <a:buSzPts val="1800"/>
              <a:buChar char="»"/>
              <a:defRPr/>
            </a:lvl7pPr>
            <a:lvl8pPr marL="3429000" lvl="7" indent="-321469" algn="l">
              <a:spcBef>
                <a:spcPts val="338"/>
              </a:spcBef>
              <a:spcAft>
                <a:spcPts val="0"/>
              </a:spcAft>
              <a:buClr>
                <a:schemeClr val="dk1"/>
              </a:buClr>
              <a:buSzPts val="1800"/>
              <a:buChar char="»"/>
              <a:defRPr/>
            </a:lvl8pPr>
            <a:lvl9pPr marL="3857625" lvl="8" indent="-321469" algn="l">
              <a:spcBef>
                <a:spcPts val="338"/>
              </a:spcBef>
              <a:spcAft>
                <a:spcPts val="0"/>
              </a:spcAft>
              <a:buClr>
                <a:schemeClr val="dk1"/>
              </a:buClr>
              <a:buSzPts val="1800"/>
              <a:buChar char="»"/>
              <a:defRPr/>
            </a:lvl9pPr>
          </a:lstStyle>
          <a:p>
            <a:endParaRPr/>
          </a:p>
        </p:txBody>
      </p:sp>
      <p:sp>
        <p:nvSpPr>
          <p:cNvPr id="231" name="Google Shape;231;p36"/>
          <p:cNvSpPr txBox="1">
            <a:spLocks noGrp="1"/>
          </p:cNvSpPr>
          <p:nvPr>
            <p:ph type="dt" idx="10"/>
          </p:nvPr>
        </p:nvSpPr>
        <p:spPr>
          <a:xfrm>
            <a:off x="609298" y="6244828"/>
            <a:ext cx="2845405" cy="476250"/>
          </a:xfrm>
          <a:prstGeom prst="rect">
            <a:avLst/>
          </a:prstGeom>
          <a:noFill/>
          <a:ln>
            <a:noFill/>
          </a:ln>
        </p:spPr>
        <p:txBody>
          <a:bodyPr spcFirstLastPara="1" wrap="square" lIns="114875" tIns="57425" rIns="114875" bIns="574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p36"/>
          <p:cNvSpPr txBox="1">
            <a:spLocks noGrp="1"/>
          </p:cNvSpPr>
          <p:nvPr>
            <p:ph type="ftr" idx="11"/>
          </p:nvPr>
        </p:nvSpPr>
        <p:spPr>
          <a:xfrm>
            <a:off x="4165298" y="6244828"/>
            <a:ext cx="3861405" cy="476250"/>
          </a:xfrm>
          <a:prstGeom prst="rect">
            <a:avLst/>
          </a:prstGeom>
          <a:noFill/>
          <a:ln>
            <a:noFill/>
          </a:ln>
        </p:spPr>
        <p:txBody>
          <a:bodyPr spcFirstLastPara="1" wrap="square" lIns="114875" tIns="57425" rIns="114875" bIns="574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p36"/>
          <p:cNvSpPr txBox="1">
            <a:spLocks noGrp="1"/>
          </p:cNvSpPr>
          <p:nvPr>
            <p:ph type="sldNum" idx="12"/>
          </p:nvPr>
        </p:nvSpPr>
        <p:spPr>
          <a:xfrm>
            <a:off x="8737298" y="6244828"/>
            <a:ext cx="2845405" cy="476250"/>
          </a:xfrm>
          <a:prstGeom prst="rect">
            <a:avLst/>
          </a:prstGeom>
          <a:noFill/>
          <a:ln>
            <a:noFill/>
          </a:ln>
        </p:spPr>
        <p:txBody>
          <a:bodyPr spcFirstLastPara="1" wrap="square" lIns="114875" tIns="57425" rIns="114875" bIns="57425" anchor="t" anchorCtr="0">
            <a:noAutofit/>
          </a:bodyPr>
          <a:lstStyle>
            <a:lvl1pPr marL="0" marR="0" lvl="0" indent="0" algn="r">
              <a:spcBef>
                <a:spcPts val="0"/>
              </a:spcBef>
              <a:spcAft>
                <a:spcPts val="0"/>
              </a:spcAft>
              <a:buNone/>
              <a:defRPr sz="1688" b="0">
                <a:solidFill>
                  <a:srgbClr val="000000"/>
                </a:solidFill>
                <a:latin typeface="Arial"/>
                <a:ea typeface="Arial"/>
                <a:cs typeface="Arial"/>
                <a:sym typeface="Arial"/>
              </a:defRPr>
            </a:lvl1pPr>
            <a:lvl2pPr marL="0" marR="0" lvl="1" indent="0" algn="r">
              <a:spcBef>
                <a:spcPts val="0"/>
              </a:spcBef>
              <a:spcAft>
                <a:spcPts val="0"/>
              </a:spcAft>
              <a:buNone/>
              <a:defRPr sz="1688" b="0">
                <a:solidFill>
                  <a:srgbClr val="000000"/>
                </a:solidFill>
                <a:latin typeface="Arial"/>
                <a:ea typeface="Arial"/>
                <a:cs typeface="Arial"/>
                <a:sym typeface="Arial"/>
              </a:defRPr>
            </a:lvl2pPr>
            <a:lvl3pPr marL="0" marR="0" lvl="2" indent="0" algn="r">
              <a:spcBef>
                <a:spcPts val="0"/>
              </a:spcBef>
              <a:spcAft>
                <a:spcPts val="0"/>
              </a:spcAft>
              <a:buNone/>
              <a:defRPr sz="1688" b="0">
                <a:solidFill>
                  <a:srgbClr val="000000"/>
                </a:solidFill>
                <a:latin typeface="Arial"/>
                <a:ea typeface="Arial"/>
                <a:cs typeface="Arial"/>
                <a:sym typeface="Arial"/>
              </a:defRPr>
            </a:lvl3pPr>
            <a:lvl4pPr marL="0" marR="0" lvl="3" indent="0" algn="r">
              <a:spcBef>
                <a:spcPts val="0"/>
              </a:spcBef>
              <a:spcAft>
                <a:spcPts val="0"/>
              </a:spcAft>
              <a:buNone/>
              <a:defRPr sz="1688" b="0">
                <a:solidFill>
                  <a:srgbClr val="000000"/>
                </a:solidFill>
                <a:latin typeface="Arial"/>
                <a:ea typeface="Arial"/>
                <a:cs typeface="Arial"/>
                <a:sym typeface="Arial"/>
              </a:defRPr>
            </a:lvl4pPr>
            <a:lvl5pPr marL="0" marR="0" lvl="4" indent="0" algn="r">
              <a:spcBef>
                <a:spcPts val="0"/>
              </a:spcBef>
              <a:spcAft>
                <a:spcPts val="0"/>
              </a:spcAft>
              <a:buNone/>
              <a:defRPr sz="1688" b="0">
                <a:solidFill>
                  <a:srgbClr val="000000"/>
                </a:solidFill>
                <a:latin typeface="Arial"/>
                <a:ea typeface="Arial"/>
                <a:cs typeface="Arial"/>
                <a:sym typeface="Arial"/>
              </a:defRPr>
            </a:lvl5pPr>
            <a:lvl6pPr marL="0" marR="0" lvl="5" indent="0" algn="r">
              <a:spcBef>
                <a:spcPts val="0"/>
              </a:spcBef>
              <a:spcAft>
                <a:spcPts val="0"/>
              </a:spcAft>
              <a:buNone/>
              <a:defRPr sz="1688" b="0">
                <a:solidFill>
                  <a:srgbClr val="000000"/>
                </a:solidFill>
                <a:latin typeface="Arial"/>
                <a:ea typeface="Arial"/>
                <a:cs typeface="Arial"/>
                <a:sym typeface="Arial"/>
              </a:defRPr>
            </a:lvl6pPr>
            <a:lvl7pPr marL="0" marR="0" lvl="6" indent="0" algn="r">
              <a:spcBef>
                <a:spcPts val="0"/>
              </a:spcBef>
              <a:spcAft>
                <a:spcPts val="0"/>
              </a:spcAft>
              <a:buNone/>
              <a:defRPr sz="1688" b="0">
                <a:solidFill>
                  <a:srgbClr val="000000"/>
                </a:solidFill>
                <a:latin typeface="Arial"/>
                <a:ea typeface="Arial"/>
                <a:cs typeface="Arial"/>
                <a:sym typeface="Arial"/>
              </a:defRPr>
            </a:lvl7pPr>
            <a:lvl8pPr marL="0" marR="0" lvl="7" indent="0" algn="r">
              <a:spcBef>
                <a:spcPts val="0"/>
              </a:spcBef>
              <a:spcAft>
                <a:spcPts val="0"/>
              </a:spcAft>
              <a:buNone/>
              <a:defRPr sz="1688" b="0">
                <a:solidFill>
                  <a:srgbClr val="000000"/>
                </a:solidFill>
                <a:latin typeface="Arial"/>
                <a:ea typeface="Arial"/>
                <a:cs typeface="Arial"/>
                <a:sym typeface="Arial"/>
              </a:defRPr>
            </a:lvl8pPr>
            <a:lvl9pPr marL="0" marR="0" lvl="8" indent="0" algn="r">
              <a:spcBef>
                <a:spcPts val="0"/>
              </a:spcBef>
              <a:spcAft>
                <a:spcPts val="0"/>
              </a:spcAft>
              <a:buNone/>
              <a:defRPr sz="1688" b="0">
                <a:solidFill>
                  <a:srgbClr val="000000"/>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32864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Date Placeholder 2"/>
          <p:cNvSpPr>
            <a:spLocks noGrp="1"/>
          </p:cNvSpPr>
          <p:nvPr>
            <p:ph type="dt" sz="half" idx="10"/>
          </p:nvPr>
        </p:nvSpPr>
        <p:spPr/>
        <p:txBody>
          <a:bodyPr/>
          <a:lstStyle/>
          <a:p>
            <a:fld id="{87DE6118-2437-4B30-8E3C-4D2BE6020583}" type="datetimeFigureOut">
              <a:rPr lang="en-US" dirty="0"/>
              <a:t>11/19/2025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11/19/2025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pt-BR"/>
              <a:t>Clique para editar o título mestre</a:t>
            </a:r>
            <a:endParaRPr lang="en-US"/>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11/19/2025</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pt-BR"/>
              <a:t>Clique para editar o título mestre</a:t>
            </a:r>
            <a:endParaRPr lang="en-US"/>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11/19/2025</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pt-BR"/>
              <a:t>Clique para editar o título mestre</a:t>
            </a:r>
            <a:endParaRPr lang="en-US"/>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11/19/2025</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0E199A05-BA10-483A-8FF1-53F30C6D80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F9B71821-CA67-4E9C-A059-94F2FBB5C8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115084C-DAE8-4396-A9EA-D78E87F66D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B947C0-253C-4D70-8872-767171C4B311}" type="datetimeFigureOut">
              <a:rPr lang="pt-BR" smtClean="0"/>
              <a:t>19/11/2025</a:t>
            </a:fld>
            <a:endParaRPr lang="pt-BR"/>
          </a:p>
        </p:txBody>
      </p:sp>
      <p:sp>
        <p:nvSpPr>
          <p:cNvPr id="5" name="Espaço Reservado para Rodapé 4">
            <a:extLst>
              <a:ext uri="{FF2B5EF4-FFF2-40B4-BE49-F238E27FC236}">
                <a16:creationId xmlns:a16="http://schemas.microsoft.com/office/drawing/2014/main" id="{CAD04995-BC8D-42FC-9273-A6B8F47623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D27D7BD4-E2A0-43E2-8237-6C1AFF081F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10A3DB-164B-4273-9664-BD30E0D67B80}" type="slidenum">
              <a:rPr lang="pt-BR" smtClean="0"/>
              <a:t>‹#›</a:t>
            </a:fld>
            <a:endParaRPr lang="pt-BR"/>
          </a:p>
        </p:txBody>
      </p:sp>
    </p:spTree>
    <p:extLst>
      <p:ext uri="{BB962C8B-B14F-4D97-AF65-F5344CB8AC3E}">
        <p14:creationId xmlns:p14="http://schemas.microsoft.com/office/powerpoint/2010/main" val="218919658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609298" y="275333"/>
            <a:ext cx="10973405" cy="1143000"/>
          </a:xfrm>
          <a:prstGeom prst="rect">
            <a:avLst/>
          </a:prstGeom>
          <a:noFill/>
          <a:ln>
            <a:noFill/>
          </a:ln>
        </p:spPr>
        <p:txBody>
          <a:bodyPr spcFirstLastPara="1" wrap="square" lIns="114925" tIns="57475" rIns="114925" bIns="57475" anchor="ctr" anchorCtr="0">
            <a:noAutofit/>
          </a:bodyPr>
          <a:lstStyle>
            <a:lvl1pPr marR="0" lvl="0" algn="ctr" rtl="0">
              <a:spcBef>
                <a:spcPts val="0"/>
              </a:spcBef>
              <a:spcAft>
                <a:spcPts val="0"/>
              </a:spcAft>
              <a:buSzPts val="1400"/>
              <a:buNone/>
              <a:defRPr sz="55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55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55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55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55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55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55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55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5500" b="0" i="0" u="none" strike="noStrike" cap="none">
                <a:solidFill>
                  <a:schemeClr val="dk2"/>
                </a:solidFill>
                <a:latin typeface="Arial"/>
                <a:ea typeface="Arial"/>
                <a:cs typeface="Arial"/>
                <a:sym typeface="Arial"/>
              </a:defRPr>
            </a:lvl9pPr>
          </a:lstStyle>
          <a:p>
            <a:endParaRPr/>
          </a:p>
        </p:txBody>
      </p:sp>
      <p:sp>
        <p:nvSpPr>
          <p:cNvPr id="11" name="Google Shape;11;p11"/>
          <p:cNvSpPr txBox="1">
            <a:spLocks noGrp="1"/>
          </p:cNvSpPr>
          <p:nvPr>
            <p:ph type="body" idx="1"/>
          </p:nvPr>
        </p:nvSpPr>
        <p:spPr>
          <a:xfrm>
            <a:off x="609298" y="1599903"/>
            <a:ext cx="10973405" cy="4525863"/>
          </a:xfrm>
          <a:prstGeom prst="rect">
            <a:avLst/>
          </a:prstGeom>
          <a:noFill/>
          <a:ln>
            <a:noFill/>
          </a:ln>
        </p:spPr>
        <p:txBody>
          <a:bodyPr spcFirstLastPara="1" wrap="square" lIns="114925" tIns="57475" rIns="114925" bIns="57475" anchor="t" anchorCtr="0">
            <a:noAutofit/>
          </a:bodyPr>
          <a:lstStyle>
            <a:lvl1pPr marL="457200" marR="0" lvl="0"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1pPr>
            <a:lvl2pPr marL="914400" marR="0" lvl="1" indent="-450850" algn="l" rtl="0">
              <a:spcBef>
                <a:spcPts val="700"/>
              </a:spcBef>
              <a:spcAft>
                <a:spcPts val="0"/>
              </a:spcAft>
              <a:buClr>
                <a:schemeClr val="dk1"/>
              </a:buClr>
              <a:buSzPts val="3500"/>
              <a:buFont typeface="Arial"/>
              <a:buChar char="–"/>
              <a:defRPr sz="3500" b="0" i="0" u="none" strike="noStrike" cap="none">
                <a:solidFill>
                  <a:schemeClr val="dk1"/>
                </a:solidFill>
                <a:latin typeface="Arial"/>
                <a:ea typeface="Arial"/>
                <a:cs typeface="Arial"/>
                <a:sym typeface="Arial"/>
              </a:defRPr>
            </a:lvl2pPr>
            <a:lvl3pPr marL="1371600" marR="0" lvl="2" indent="-419100" algn="l" rtl="0">
              <a:spcBef>
                <a:spcPts val="60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5pPr>
            <a:lvl6pPr marL="2743200" marR="0" lvl="5" indent="-387350" algn="l" rtl="0">
              <a:spcBef>
                <a:spcPts val="500"/>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6pPr>
            <a:lvl7pPr marL="3200400" marR="0" lvl="6" indent="-387350" algn="l" rtl="0">
              <a:spcBef>
                <a:spcPts val="500"/>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7pPr>
            <a:lvl8pPr marL="3657600" marR="0" lvl="7" indent="-387350" algn="l" rtl="0">
              <a:spcBef>
                <a:spcPts val="500"/>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8pPr>
            <a:lvl9pPr marL="4114800" marR="0" lvl="8" indent="-387350" algn="l" rtl="0">
              <a:spcBef>
                <a:spcPts val="500"/>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9pPr>
          </a:lstStyle>
          <a:p>
            <a:endParaRPr/>
          </a:p>
        </p:txBody>
      </p:sp>
      <p:sp>
        <p:nvSpPr>
          <p:cNvPr id="12" name="Google Shape;12;p11"/>
          <p:cNvSpPr txBox="1">
            <a:spLocks noGrp="1"/>
          </p:cNvSpPr>
          <p:nvPr>
            <p:ph type="dt" idx="10"/>
          </p:nvPr>
        </p:nvSpPr>
        <p:spPr>
          <a:xfrm>
            <a:off x="609298" y="6244828"/>
            <a:ext cx="2845405" cy="476250"/>
          </a:xfrm>
          <a:prstGeom prst="rect">
            <a:avLst/>
          </a:prstGeom>
          <a:noFill/>
          <a:ln>
            <a:noFill/>
          </a:ln>
        </p:spPr>
        <p:txBody>
          <a:bodyPr spcFirstLastPara="1" wrap="square" lIns="114925" tIns="57475" rIns="114925" bIns="57475" anchor="t" anchorCtr="0">
            <a:noAutofit/>
          </a:bodyPr>
          <a:lstStyle>
            <a:lvl1pPr marR="0" lvl="0" algn="l" rtl="0">
              <a:spcBef>
                <a:spcPts val="0"/>
              </a:spcBef>
              <a:spcAft>
                <a:spcPts val="0"/>
              </a:spcAft>
              <a:buSzPts val="1400"/>
              <a:buNone/>
              <a:defRPr sz="1688"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750" b="1" i="0" u="none" strike="noStrike" cap="none">
                <a:solidFill>
                  <a:schemeClr val="lt1"/>
                </a:solidFill>
                <a:latin typeface="Lustria"/>
                <a:ea typeface="Lustria"/>
                <a:cs typeface="Lustria"/>
                <a:sym typeface="Lustria"/>
              </a:defRPr>
            </a:lvl2pPr>
            <a:lvl3pPr marR="0" lvl="2" algn="l" rtl="0">
              <a:spcBef>
                <a:spcPts val="0"/>
              </a:spcBef>
              <a:spcAft>
                <a:spcPts val="0"/>
              </a:spcAft>
              <a:buSzPts val="1400"/>
              <a:buNone/>
              <a:defRPr sz="3750" b="1" i="0" u="none" strike="noStrike" cap="none">
                <a:solidFill>
                  <a:schemeClr val="lt1"/>
                </a:solidFill>
                <a:latin typeface="Lustria"/>
                <a:ea typeface="Lustria"/>
                <a:cs typeface="Lustria"/>
                <a:sym typeface="Lustria"/>
              </a:defRPr>
            </a:lvl3pPr>
            <a:lvl4pPr marR="0" lvl="3" algn="l" rtl="0">
              <a:spcBef>
                <a:spcPts val="0"/>
              </a:spcBef>
              <a:spcAft>
                <a:spcPts val="0"/>
              </a:spcAft>
              <a:buSzPts val="1400"/>
              <a:buNone/>
              <a:defRPr sz="3750" b="1" i="0" u="none" strike="noStrike" cap="none">
                <a:solidFill>
                  <a:schemeClr val="lt1"/>
                </a:solidFill>
                <a:latin typeface="Lustria"/>
                <a:ea typeface="Lustria"/>
                <a:cs typeface="Lustria"/>
                <a:sym typeface="Lustria"/>
              </a:defRPr>
            </a:lvl4pPr>
            <a:lvl5pPr marR="0" lvl="4" algn="l" rtl="0">
              <a:spcBef>
                <a:spcPts val="0"/>
              </a:spcBef>
              <a:spcAft>
                <a:spcPts val="0"/>
              </a:spcAft>
              <a:buSzPts val="1400"/>
              <a:buNone/>
              <a:defRPr sz="3750" b="1" i="0" u="none" strike="noStrike" cap="none">
                <a:solidFill>
                  <a:schemeClr val="lt1"/>
                </a:solidFill>
                <a:latin typeface="Lustria"/>
                <a:ea typeface="Lustria"/>
                <a:cs typeface="Lustria"/>
                <a:sym typeface="Lustria"/>
              </a:defRPr>
            </a:lvl5pPr>
            <a:lvl6pPr marR="0" lvl="5" algn="l" rtl="0">
              <a:spcBef>
                <a:spcPts val="0"/>
              </a:spcBef>
              <a:spcAft>
                <a:spcPts val="0"/>
              </a:spcAft>
              <a:buSzPts val="1400"/>
              <a:buNone/>
              <a:defRPr sz="3750" b="1" i="0" u="none" strike="noStrike" cap="none">
                <a:solidFill>
                  <a:schemeClr val="lt1"/>
                </a:solidFill>
                <a:latin typeface="Lustria"/>
                <a:ea typeface="Lustria"/>
                <a:cs typeface="Lustria"/>
                <a:sym typeface="Lustria"/>
              </a:defRPr>
            </a:lvl6pPr>
            <a:lvl7pPr marR="0" lvl="6" algn="l" rtl="0">
              <a:spcBef>
                <a:spcPts val="0"/>
              </a:spcBef>
              <a:spcAft>
                <a:spcPts val="0"/>
              </a:spcAft>
              <a:buSzPts val="1400"/>
              <a:buNone/>
              <a:defRPr sz="3750" b="1" i="0" u="none" strike="noStrike" cap="none">
                <a:solidFill>
                  <a:schemeClr val="lt1"/>
                </a:solidFill>
                <a:latin typeface="Lustria"/>
                <a:ea typeface="Lustria"/>
                <a:cs typeface="Lustria"/>
                <a:sym typeface="Lustria"/>
              </a:defRPr>
            </a:lvl7pPr>
            <a:lvl8pPr marR="0" lvl="7" algn="l" rtl="0">
              <a:spcBef>
                <a:spcPts val="0"/>
              </a:spcBef>
              <a:spcAft>
                <a:spcPts val="0"/>
              </a:spcAft>
              <a:buSzPts val="1400"/>
              <a:buNone/>
              <a:defRPr sz="3750" b="1" i="0" u="none" strike="noStrike" cap="none">
                <a:solidFill>
                  <a:schemeClr val="lt1"/>
                </a:solidFill>
                <a:latin typeface="Lustria"/>
                <a:ea typeface="Lustria"/>
                <a:cs typeface="Lustria"/>
                <a:sym typeface="Lustria"/>
              </a:defRPr>
            </a:lvl8pPr>
            <a:lvl9pPr marR="0" lvl="8" algn="l" rtl="0">
              <a:spcBef>
                <a:spcPts val="0"/>
              </a:spcBef>
              <a:spcAft>
                <a:spcPts val="0"/>
              </a:spcAft>
              <a:buSzPts val="1400"/>
              <a:buNone/>
              <a:defRPr sz="3750" b="1" i="0" u="none" strike="noStrike" cap="none">
                <a:solidFill>
                  <a:schemeClr val="lt1"/>
                </a:solidFill>
                <a:latin typeface="Lustria"/>
                <a:ea typeface="Lustria"/>
                <a:cs typeface="Lustria"/>
                <a:sym typeface="Lustria"/>
              </a:defRPr>
            </a:lvl9pPr>
          </a:lstStyle>
          <a:p>
            <a:endParaRPr/>
          </a:p>
        </p:txBody>
      </p:sp>
      <p:sp>
        <p:nvSpPr>
          <p:cNvPr id="13" name="Google Shape;13;p11"/>
          <p:cNvSpPr txBox="1">
            <a:spLocks noGrp="1"/>
          </p:cNvSpPr>
          <p:nvPr>
            <p:ph type="ftr" idx="11"/>
          </p:nvPr>
        </p:nvSpPr>
        <p:spPr>
          <a:xfrm>
            <a:off x="4165298" y="6244828"/>
            <a:ext cx="3861405" cy="476250"/>
          </a:xfrm>
          <a:prstGeom prst="rect">
            <a:avLst/>
          </a:prstGeom>
          <a:noFill/>
          <a:ln>
            <a:noFill/>
          </a:ln>
        </p:spPr>
        <p:txBody>
          <a:bodyPr spcFirstLastPara="1" wrap="square" lIns="114925" tIns="57475" rIns="114925" bIns="57475" anchor="t" anchorCtr="0">
            <a:noAutofit/>
          </a:bodyPr>
          <a:lstStyle>
            <a:lvl1pPr marR="0" lvl="0" algn="ctr" rtl="0">
              <a:spcBef>
                <a:spcPts val="0"/>
              </a:spcBef>
              <a:spcAft>
                <a:spcPts val="0"/>
              </a:spcAft>
              <a:buSzPts val="1400"/>
              <a:buNone/>
              <a:defRPr sz="1688"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750" b="1" i="0" u="none" strike="noStrike" cap="none">
                <a:solidFill>
                  <a:schemeClr val="lt1"/>
                </a:solidFill>
                <a:latin typeface="Lustria"/>
                <a:ea typeface="Lustria"/>
                <a:cs typeface="Lustria"/>
                <a:sym typeface="Lustria"/>
              </a:defRPr>
            </a:lvl2pPr>
            <a:lvl3pPr marR="0" lvl="2" algn="l" rtl="0">
              <a:spcBef>
                <a:spcPts val="0"/>
              </a:spcBef>
              <a:spcAft>
                <a:spcPts val="0"/>
              </a:spcAft>
              <a:buSzPts val="1400"/>
              <a:buNone/>
              <a:defRPr sz="3750" b="1" i="0" u="none" strike="noStrike" cap="none">
                <a:solidFill>
                  <a:schemeClr val="lt1"/>
                </a:solidFill>
                <a:latin typeface="Lustria"/>
                <a:ea typeface="Lustria"/>
                <a:cs typeface="Lustria"/>
                <a:sym typeface="Lustria"/>
              </a:defRPr>
            </a:lvl3pPr>
            <a:lvl4pPr marR="0" lvl="3" algn="l" rtl="0">
              <a:spcBef>
                <a:spcPts val="0"/>
              </a:spcBef>
              <a:spcAft>
                <a:spcPts val="0"/>
              </a:spcAft>
              <a:buSzPts val="1400"/>
              <a:buNone/>
              <a:defRPr sz="3750" b="1" i="0" u="none" strike="noStrike" cap="none">
                <a:solidFill>
                  <a:schemeClr val="lt1"/>
                </a:solidFill>
                <a:latin typeface="Lustria"/>
                <a:ea typeface="Lustria"/>
                <a:cs typeface="Lustria"/>
                <a:sym typeface="Lustria"/>
              </a:defRPr>
            </a:lvl4pPr>
            <a:lvl5pPr marR="0" lvl="4" algn="l" rtl="0">
              <a:spcBef>
                <a:spcPts val="0"/>
              </a:spcBef>
              <a:spcAft>
                <a:spcPts val="0"/>
              </a:spcAft>
              <a:buSzPts val="1400"/>
              <a:buNone/>
              <a:defRPr sz="3750" b="1" i="0" u="none" strike="noStrike" cap="none">
                <a:solidFill>
                  <a:schemeClr val="lt1"/>
                </a:solidFill>
                <a:latin typeface="Lustria"/>
                <a:ea typeface="Lustria"/>
                <a:cs typeface="Lustria"/>
                <a:sym typeface="Lustria"/>
              </a:defRPr>
            </a:lvl5pPr>
            <a:lvl6pPr marR="0" lvl="5" algn="l" rtl="0">
              <a:spcBef>
                <a:spcPts val="0"/>
              </a:spcBef>
              <a:spcAft>
                <a:spcPts val="0"/>
              </a:spcAft>
              <a:buSzPts val="1400"/>
              <a:buNone/>
              <a:defRPr sz="3750" b="1" i="0" u="none" strike="noStrike" cap="none">
                <a:solidFill>
                  <a:schemeClr val="lt1"/>
                </a:solidFill>
                <a:latin typeface="Lustria"/>
                <a:ea typeface="Lustria"/>
                <a:cs typeface="Lustria"/>
                <a:sym typeface="Lustria"/>
              </a:defRPr>
            </a:lvl6pPr>
            <a:lvl7pPr marR="0" lvl="6" algn="l" rtl="0">
              <a:spcBef>
                <a:spcPts val="0"/>
              </a:spcBef>
              <a:spcAft>
                <a:spcPts val="0"/>
              </a:spcAft>
              <a:buSzPts val="1400"/>
              <a:buNone/>
              <a:defRPr sz="3750" b="1" i="0" u="none" strike="noStrike" cap="none">
                <a:solidFill>
                  <a:schemeClr val="lt1"/>
                </a:solidFill>
                <a:latin typeface="Lustria"/>
                <a:ea typeface="Lustria"/>
                <a:cs typeface="Lustria"/>
                <a:sym typeface="Lustria"/>
              </a:defRPr>
            </a:lvl7pPr>
            <a:lvl8pPr marR="0" lvl="7" algn="l" rtl="0">
              <a:spcBef>
                <a:spcPts val="0"/>
              </a:spcBef>
              <a:spcAft>
                <a:spcPts val="0"/>
              </a:spcAft>
              <a:buSzPts val="1400"/>
              <a:buNone/>
              <a:defRPr sz="3750" b="1" i="0" u="none" strike="noStrike" cap="none">
                <a:solidFill>
                  <a:schemeClr val="lt1"/>
                </a:solidFill>
                <a:latin typeface="Lustria"/>
                <a:ea typeface="Lustria"/>
                <a:cs typeface="Lustria"/>
                <a:sym typeface="Lustria"/>
              </a:defRPr>
            </a:lvl8pPr>
            <a:lvl9pPr marR="0" lvl="8" algn="l" rtl="0">
              <a:spcBef>
                <a:spcPts val="0"/>
              </a:spcBef>
              <a:spcAft>
                <a:spcPts val="0"/>
              </a:spcAft>
              <a:buSzPts val="1400"/>
              <a:buNone/>
              <a:defRPr sz="3750" b="1" i="0" u="none" strike="noStrike" cap="none">
                <a:solidFill>
                  <a:schemeClr val="lt1"/>
                </a:solidFill>
                <a:latin typeface="Lustria"/>
                <a:ea typeface="Lustria"/>
                <a:cs typeface="Lustria"/>
                <a:sym typeface="Lustria"/>
              </a:defRPr>
            </a:lvl9pPr>
          </a:lstStyle>
          <a:p>
            <a:endParaRPr/>
          </a:p>
        </p:txBody>
      </p:sp>
      <p:sp>
        <p:nvSpPr>
          <p:cNvPr id="14" name="Google Shape;14;p11"/>
          <p:cNvSpPr txBox="1">
            <a:spLocks noGrp="1"/>
          </p:cNvSpPr>
          <p:nvPr>
            <p:ph type="sldNum" idx="12"/>
          </p:nvPr>
        </p:nvSpPr>
        <p:spPr>
          <a:xfrm>
            <a:off x="8737298" y="6244828"/>
            <a:ext cx="2845405" cy="476250"/>
          </a:xfrm>
          <a:prstGeom prst="rect">
            <a:avLst/>
          </a:prstGeom>
          <a:noFill/>
          <a:ln>
            <a:noFill/>
          </a:ln>
        </p:spPr>
        <p:txBody>
          <a:bodyPr spcFirstLastPara="1" wrap="square" lIns="114925" tIns="57475" rIns="114925" bIns="57475" anchor="t" anchorCtr="0">
            <a:noAutofit/>
          </a:bodyPr>
          <a:lstStyle>
            <a:lvl1pPr marL="0" marR="0" lvl="0" indent="0" algn="r" rtl="0">
              <a:spcBef>
                <a:spcPts val="0"/>
              </a:spcBef>
              <a:spcAft>
                <a:spcPts val="0"/>
              </a:spcAft>
              <a:buNone/>
              <a:defRPr sz="1688"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688"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688"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688"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688"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688"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688"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688"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688"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05022195"/>
      </p:ext>
    </p:extLst>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609298" y="275333"/>
            <a:ext cx="10973405" cy="1143000"/>
          </a:xfrm>
          <a:prstGeom prst="rect">
            <a:avLst/>
          </a:prstGeom>
          <a:noFill/>
          <a:ln>
            <a:noFill/>
          </a:ln>
        </p:spPr>
        <p:txBody>
          <a:bodyPr spcFirstLastPara="1" wrap="square" lIns="114925" tIns="57475" rIns="114925" bIns="57475" anchor="ctr" anchorCtr="0">
            <a:noAutofit/>
          </a:bodyPr>
          <a:lstStyle>
            <a:lvl1pPr marR="0" lvl="0" algn="ctr" rtl="0">
              <a:spcBef>
                <a:spcPts val="0"/>
              </a:spcBef>
              <a:spcAft>
                <a:spcPts val="0"/>
              </a:spcAft>
              <a:buSzPts val="1400"/>
              <a:buNone/>
              <a:defRPr sz="55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55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55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55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55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55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55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55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5500" b="0" i="0" u="none" strike="noStrike" cap="none">
                <a:solidFill>
                  <a:schemeClr val="dk2"/>
                </a:solidFill>
                <a:latin typeface="Arial"/>
                <a:ea typeface="Arial"/>
                <a:cs typeface="Arial"/>
                <a:sym typeface="Arial"/>
              </a:defRPr>
            </a:lvl9pPr>
          </a:lstStyle>
          <a:p>
            <a:endParaRPr/>
          </a:p>
        </p:txBody>
      </p:sp>
      <p:sp>
        <p:nvSpPr>
          <p:cNvPr id="86" name="Google Shape;86;p13"/>
          <p:cNvSpPr txBox="1">
            <a:spLocks noGrp="1"/>
          </p:cNvSpPr>
          <p:nvPr>
            <p:ph type="body" idx="1"/>
          </p:nvPr>
        </p:nvSpPr>
        <p:spPr>
          <a:xfrm>
            <a:off x="609298" y="1599903"/>
            <a:ext cx="10973405" cy="4525863"/>
          </a:xfrm>
          <a:prstGeom prst="rect">
            <a:avLst/>
          </a:prstGeom>
          <a:noFill/>
          <a:ln>
            <a:noFill/>
          </a:ln>
        </p:spPr>
        <p:txBody>
          <a:bodyPr spcFirstLastPara="1" wrap="square" lIns="114925" tIns="57475" rIns="114925" bIns="57475" anchor="t" anchorCtr="0">
            <a:noAutofit/>
          </a:bodyPr>
          <a:lstStyle>
            <a:lvl1pPr marL="457200" marR="0" lvl="0"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1pPr>
            <a:lvl2pPr marL="914400" marR="0" lvl="1" indent="-450850" algn="l" rtl="0">
              <a:spcBef>
                <a:spcPts val="700"/>
              </a:spcBef>
              <a:spcAft>
                <a:spcPts val="0"/>
              </a:spcAft>
              <a:buClr>
                <a:schemeClr val="dk1"/>
              </a:buClr>
              <a:buSzPts val="3500"/>
              <a:buFont typeface="Arial"/>
              <a:buChar char="–"/>
              <a:defRPr sz="3500" b="0" i="0" u="none" strike="noStrike" cap="none">
                <a:solidFill>
                  <a:schemeClr val="dk1"/>
                </a:solidFill>
                <a:latin typeface="Arial"/>
                <a:ea typeface="Arial"/>
                <a:cs typeface="Arial"/>
                <a:sym typeface="Arial"/>
              </a:defRPr>
            </a:lvl2pPr>
            <a:lvl3pPr marL="1371600" marR="0" lvl="2" indent="-419100" algn="l" rtl="0">
              <a:spcBef>
                <a:spcPts val="60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5pPr>
            <a:lvl6pPr marL="2743200" marR="0" lvl="5" indent="-387350" algn="l" rtl="0">
              <a:spcBef>
                <a:spcPts val="500"/>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6pPr>
            <a:lvl7pPr marL="3200400" marR="0" lvl="6" indent="-387350" algn="l" rtl="0">
              <a:spcBef>
                <a:spcPts val="500"/>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7pPr>
            <a:lvl8pPr marL="3657600" marR="0" lvl="7" indent="-387350" algn="l" rtl="0">
              <a:spcBef>
                <a:spcPts val="500"/>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8pPr>
            <a:lvl9pPr marL="4114800" marR="0" lvl="8" indent="-387350" algn="l" rtl="0">
              <a:spcBef>
                <a:spcPts val="500"/>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609298" y="6244828"/>
            <a:ext cx="2845405" cy="476250"/>
          </a:xfrm>
          <a:prstGeom prst="rect">
            <a:avLst/>
          </a:prstGeom>
          <a:noFill/>
          <a:ln>
            <a:noFill/>
          </a:ln>
        </p:spPr>
        <p:txBody>
          <a:bodyPr spcFirstLastPara="1" wrap="square" lIns="114925" tIns="57475" rIns="114925" bIns="57475" anchor="t" anchorCtr="0">
            <a:noAutofit/>
          </a:bodyPr>
          <a:lstStyle>
            <a:lvl1pPr marR="0" lvl="0" algn="l" rtl="0">
              <a:spcBef>
                <a:spcPts val="0"/>
              </a:spcBef>
              <a:spcAft>
                <a:spcPts val="0"/>
              </a:spcAft>
              <a:buSzPts val="1400"/>
              <a:buNone/>
              <a:defRPr sz="1688"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750" b="1" i="0" u="none" strike="noStrike" cap="none">
                <a:solidFill>
                  <a:schemeClr val="lt1"/>
                </a:solidFill>
                <a:latin typeface="Lustria"/>
                <a:ea typeface="Lustria"/>
                <a:cs typeface="Lustria"/>
                <a:sym typeface="Lustria"/>
              </a:defRPr>
            </a:lvl2pPr>
            <a:lvl3pPr marR="0" lvl="2" algn="l" rtl="0">
              <a:spcBef>
                <a:spcPts val="0"/>
              </a:spcBef>
              <a:spcAft>
                <a:spcPts val="0"/>
              </a:spcAft>
              <a:buSzPts val="1400"/>
              <a:buNone/>
              <a:defRPr sz="3750" b="1" i="0" u="none" strike="noStrike" cap="none">
                <a:solidFill>
                  <a:schemeClr val="lt1"/>
                </a:solidFill>
                <a:latin typeface="Lustria"/>
                <a:ea typeface="Lustria"/>
                <a:cs typeface="Lustria"/>
                <a:sym typeface="Lustria"/>
              </a:defRPr>
            </a:lvl3pPr>
            <a:lvl4pPr marR="0" lvl="3" algn="l" rtl="0">
              <a:spcBef>
                <a:spcPts val="0"/>
              </a:spcBef>
              <a:spcAft>
                <a:spcPts val="0"/>
              </a:spcAft>
              <a:buSzPts val="1400"/>
              <a:buNone/>
              <a:defRPr sz="3750" b="1" i="0" u="none" strike="noStrike" cap="none">
                <a:solidFill>
                  <a:schemeClr val="lt1"/>
                </a:solidFill>
                <a:latin typeface="Lustria"/>
                <a:ea typeface="Lustria"/>
                <a:cs typeface="Lustria"/>
                <a:sym typeface="Lustria"/>
              </a:defRPr>
            </a:lvl4pPr>
            <a:lvl5pPr marR="0" lvl="4" algn="l" rtl="0">
              <a:spcBef>
                <a:spcPts val="0"/>
              </a:spcBef>
              <a:spcAft>
                <a:spcPts val="0"/>
              </a:spcAft>
              <a:buSzPts val="1400"/>
              <a:buNone/>
              <a:defRPr sz="3750" b="1" i="0" u="none" strike="noStrike" cap="none">
                <a:solidFill>
                  <a:schemeClr val="lt1"/>
                </a:solidFill>
                <a:latin typeface="Lustria"/>
                <a:ea typeface="Lustria"/>
                <a:cs typeface="Lustria"/>
                <a:sym typeface="Lustria"/>
              </a:defRPr>
            </a:lvl5pPr>
            <a:lvl6pPr marR="0" lvl="5" algn="l" rtl="0">
              <a:spcBef>
                <a:spcPts val="0"/>
              </a:spcBef>
              <a:spcAft>
                <a:spcPts val="0"/>
              </a:spcAft>
              <a:buSzPts val="1400"/>
              <a:buNone/>
              <a:defRPr sz="3750" b="1" i="0" u="none" strike="noStrike" cap="none">
                <a:solidFill>
                  <a:schemeClr val="lt1"/>
                </a:solidFill>
                <a:latin typeface="Lustria"/>
                <a:ea typeface="Lustria"/>
                <a:cs typeface="Lustria"/>
                <a:sym typeface="Lustria"/>
              </a:defRPr>
            </a:lvl6pPr>
            <a:lvl7pPr marR="0" lvl="6" algn="l" rtl="0">
              <a:spcBef>
                <a:spcPts val="0"/>
              </a:spcBef>
              <a:spcAft>
                <a:spcPts val="0"/>
              </a:spcAft>
              <a:buSzPts val="1400"/>
              <a:buNone/>
              <a:defRPr sz="3750" b="1" i="0" u="none" strike="noStrike" cap="none">
                <a:solidFill>
                  <a:schemeClr val="lt1"/>
                </a:solidFill>
                <a:latin typeface="Lustria"/>
                <a:ea typeface="Lustria"/>
                <a:cs typeface="Lustria"/>
                <a:sym typeface="Lustria"/>
              </a:defRPr>
            </a:lvl7pPr>
            <a:lvl8pPr marR="0" lvl="7" algn="l" rtl="0">
              <a:spcBef>
                <a:spcPts val="0"/>
              </a:spcBef>
              <a:spcAft>
                <a:spcPts val="0"/>
              </a:spcAft>
              <a:buSzPts val="1400"/>
              <a:buNone/>
              <a:defRPr sz="3750" b="1" i="0" u="none" strike="noStrike" cap="none">
                <a:solidFill>
                  <a:schemeClr val="lt1"/>
                </a:solidFill>
                <a:latin typeface="Lustria"/>
                <a:ea typeface="Lustria"/>
                <a:cs typeface="Lustria"/>
                <a:sym typeface="Lustria"/>
              </a:defRPr>
            </a:lvl8pPr>
            <a:lvl9pPr marR="0" lvl="8" algn="l" rtl="0">
              <a:spcBef>
                <a:spcPts val="0"/>
              </a:spcBef>
              <a:spcAft>
                <a:spcPts val="0"/>
              </a:spcAft>
              <a:buSzPts val="1400"/>
              <a:buNone/>
              <a:defRPr sz="3750" b="1" i="0" u="none" strike="noStrike" cap="none">
                <a:solidFill>
                  <a:schemeClr val="lt1"/>
                </a:solidFill>
                <a:latin typeface="Lustria"/>
                <a:ea typeface="Lustria"/>
                <a:cs typeface="Lustria"/>
                <a:sym typeface="Lustria"/>
              </a:defRPr>
            </a:lvl9pPr>
          </a:lstStyle>
          <a:p>
            <a:endParaRPr/>
          </a:p>
        </p:txBody>
      </p:sp>
      <p:sp>
        <p:nvSpPr>
          <p:cNvPr id="88" name="Google Shape;88;p13"/>
          <p:cNvSpPr txBox="1">
            <a:spLocks noGrp="1"/>
          </p:cNvSpPr>
          <p:nvPr>
            <p:ph type="ftr" idx="11"/>
          </p:nvPr>
        </p:nvSpPr>
        <p:spPr>
          <a:xfrm>
            <a:off x="4165298" y="6244828"/>
            <a:ext cx="3861405" cy="476250"/>
          </a:xfrm>
          <a:prstGeom prst="rect">
            <a:avLst/>
          </a:prstGeom>
          <a:noFill/>
          <a:ln>
            <a:noFill/>
          </a:ln>
        </p:spPr>
        <p:txBody>
          <a:bodyPr spcFirstLastPara="1" wrap="square" lIns="114925" tIns="57475" rIns="114925" bIns="57475" anchor="t" anchorCtr="0">
            <a:noAutofit/>
          </a:bodyPr>
          <a:lstStyle>
            <a:lvl1pPr marR="0" lvl="0" algn="ctr" rtl="0">
              <a:spcBef>
                <a:spcPts val="0"/>
              </a:spcBef>
              <a:spcAft>
                <a:spcPts val="0"/>
              </a:spcAft>
              <a:buSzPts val="1400"/>
              <a:buNone/>
              <a:defRPr sz="1688"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750" b="1" i="0" u="none" strike="noStrike" cap="none">
                <a:solidFill>
                  <a:schemeClr val="lt1"/>
                </a:solidFill>
                <a:latin typeface="Lustria"/>
                <a:ea typeface="Lustria"/>
                <a:cs typeface="Lustria"/>
                <a:sym typeface="Lustria"/>
              </a:defRPr>
            </a:lvl2pPr>
            <a:lvl3pPr marR="0" lvl="2" algn="l" rtl="0">
              <a:spcBef>
                <a:spcPts val="0"/>
              </a:spcBef>
              <a:spcAft>
                <a:spcPts val="0"/>
              </a:spcAft>
              <a:buSzPts val="1400"/>
              <a:buNone/>
              <a:defRPr sz="3750" b="1" i="0" u="none" strike="noStrike" cap="none">
                <a:solidFill>
                  <a:schemeClr val="lt1"/>
                </a:solidFill>
                <a:latin typeface="Lustria"/>
                <a:ea typeface="Lustria"/>
                <a:cs typeface="Lustria"/>
                <a:sym typeface="Lustria"/>
              </a:defRPr>
            </a:lvl3pPr>
            <a:lvl4pPr marR="0" lvl="3" algn="l" rtl="0">
              <a:spcBef>
                <a:spcPts val="0"/>
              </a:spcBef>
              <a:spcAft>
                <a:spcPts val="0"/>
              </a:spcAft>
              <a:buSzPts val="1400"/>
              <a:buNone/>
              <a:defRPr sz="3750" b="1" i="0" u="none" strike="noStrike" cap="none">
                <a:solidFill>
                  <a:schemeClr val="lt1"/>
                </a:solidFill>
                <a:latin typeface="Lustria"/>
                <a:ea typeface="Lustria"/>
                <a:cs typeface="Lustria"/>
                <a:sym typeface="Lustria"/>
              </a:defRPr>
            </a:lvl4pPr>
            <a:lvl5pPr marR="0" lvl="4" algn="l" rtl="0">
              <a:spcBef>
                <a:spcPts val="0"/>
              </a:spcBef>
              <a:spcAft>
                <a:spcPts val="0"/>
              </a:spcAft>
              <a:buSzPts val="1400"/>
              <a:buNone/>
              <a:defRPr sz="3750" b="1" i="0" u="none" strike="noStrike" cap="none">
                <a:solidFill>
                  <a:schemeClr val="lt1"/>
                </a:solidFill>
                <a:latin typeface="Lustria"/>
                <a:ea typeface="Lustria"/>
                <a:cs typeface="Lustria"/>
                <a:sym typeface="Lustria"/>
              </a:defRPr>
            </a:lvl5pPr>
            <a:lvl6pPr marR="0" lvl="5" algn="l" rtl="0">
              <a:spcBef>
                <a:spcPts val="0"/>
              </a:spcBef>
              <a:spcAft>
                <a:spcPts val="0"/>
              </a:spcAft>
              <a:buSzPts val="1400"/>
              <a:buNone/>
              <a:defRPr sz="3750" b="1" i="0" u="none" strike="noStrike" cap="none">
                <a:solidFill>
                  <a:schemeClr val="lt1"/>
                </a:solidFill>
                <a:latin typeface="Lustria"/>
                <a:ea typeface="Lustria"/>
                <a:cs typeface="Lustria"/>
                <a:sym typeface="Lustria"/>
              </a:defRPr>
            </a:lvl6pPr>
            <a:lvl7pPr marR="0" lvl="6" algn="l" rtl="0">
              <a:spcBef>
                <a:spcPts val="0"/>
              </a:spcBef>
              <a:spcAft>
                <a:spcPts val="0"/>
              </a:spcAft>
              <a:buSzPts val="1400"/>
              <a:buNone/>
              <a:defRPr sz="3750" b="1" i="0" u="none" strike="noStrike" cap="none">
                <a:solidFill>
                  <a:schemeClr val="lt1"/>
                </a:solidFill>
                <a:latin typeface="Lustria"/>
                <a:ea typeface="Lustria"/>
                <a:cs typeface="Lustria"/>
                <a:sym typeface="Lustria"/>
              </a:defRPr>
            </a:lvl7pPr>
            <a:lvl8pPr marR="0" lvl="7" algn="l" rtl="0">
              <a:spcBef>
                <a:spcPts val="0"/>
              </a:spcBef>
              <a:spcAft>
                <a:spcPts val="0"/>
              </a:spcAft>
              <a:buSzPts val="1400"/>
              <a:buNone/>
              <a:defRPr sz="3750" b="1" i="0" u="none" strike="noStrike" cap="none">
                <a:solidFill>
                  <a:schemeClr val="lt1"/>
                </a:solidFill>
                <a:latin typeface="Lustria"/>
                <a:ea typeface="Lustria"/>
                <a:cs typeface="Lustria"/>
                <a:sym typeface="Lustria"/>
              </a:defRPr>
            </a:lvl8pPr>
            <a:lvl9pPr marR="0" lvl="8" algn="l" rtl="0">
              <a:spcBef>
                <a:spcPts val="0"/>
              </a:spcBef>
              <a:spcAft>
                <a:spcPts val="0"/>
              </a:spcAft>
              <a:buSzPts val="1400"/>
              <a:buNone/>
              <a:defRPr sz="3750" b="1" i="0" u="none" strike="noStrike" cap="none">
                <a:solidFill>
                  <a:schemeClr val="lt1"/>
                </a:solidFill>
                <a:latin typeface="Lustria"/>
                <a:ea typeface="Lustria"/>
                <a:cs typeface="Lustria"/>
                <a:sym typeface="Lustria"/>
              </a:defRPr>
            </a:lvl9pPr>
          </a:lstStyle>
          <a:p>
            <a:endParaRPr/>
          </a:p>
        </p:txBody>
      </p:sp>
      <p:sp>
        <p:nvSpPr>
          <p:cNvPr id="89" name="Google Shape;89;p13"/>
          <p:cNvSpPr txBox="1">
            <a:spLocks noGrp="1"/>
          </p:cNvSpPr>
          <p:nvPr>
            <p:ph type="sldNum" idx="12"/>
          </p:nvPr>
        </p:nvSpPr>
        <p:spPr>
          <a:xfrm>
            <a:off x="8737298" y="6244828"/>
            <a:ext cx="2845405" cy="476250"/>
          </a:xfrm>
          <a:prstGeom prst="rect">
            <a:avLst/>
          </a:prstGeom>
          <a:noFill/>
          <a:ln>
            <a:noFill/>
          </a:ln>
        </p:spPr>
        <p:txBody>
          <a:bodyPr spcFirstLastPara="1" wrap="square" lIns="114925" tIns="57475" rIns="114925" bIns="57475" anchor="t" anchorCtr="0">
            <a:noAutofit/>
          </a:bodyPr>
          <a:lstStyle>
            <a:lvl1pPr marL="0" marR="0" lvl="0" indent="0" algn="r" rtl="0">
              <a:spcBef>
                <a:spcPts val="0"/>
              </a:spcBef>
              <a:spcAft>
                <a:spcPts val="0"/>
              </a:spcAft>
              <a:buNone/>
              <a:defRPr sz="1688"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688"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688"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688"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688"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688"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688"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688"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688"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27387764"/>
      </p:ext>
    </p:extLst>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p15"/>
          <p:cNvSpPr txBox="1">
            <a:spLocks noGrp="1"/>
          </p:cNvSpPr>
          <p:nvPr>
            <p:ph type="title"/>
          </p:nvPr>
        </p:nvSpPr>
        <p:spPr>
          <a:xfrm>
            <a:off x="609298" y="275333"/>
            <a:ext cx="10973405" cy="1143000"/>
          </a:xfrm>
          <a:prstGeom prst="rect">
            <a:avLst/>
          </a:prstGeom>
          <a:noFill/>
          <a:ln>
            <a:noFill/>
          </a:ln>
        </p:spPr>
        <p:txBody>
          <a:bodyPr spcFirstLastPara="1" wrap="square" lIns="114875" tIns="57425" rIns="114875" bIns="57425" anchor="ctr" anchorCtr="0">
            <a:noAutofit/>
          </a:bodyPr>
          <a:lstStyle>
            <a:lvl1pPr marR="0" lvl="0" algn="ctr" rtl="0">
              <a:spcBef>
                <a:spcPts val="0"/>
              </a:spcBef>
              <a:spcAft>
                <a:spcPts val="0"/>
              </a:spcAft>
              <a:buSzPts val="1400"/>
              <a:buNone/>
              <a:defRPr sz="55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55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55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55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55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55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55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55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5500" b="0" i="0" u="none" strike="noStrike" cap="none">
                <a:solidFill>
                  <a:schemeClr val="dk2"/>
                </a:solidFill>
                <a:latin typeface="Arial"/>
                <a:ea typeface="Arial"/>
                <a:cs typeface="Arial"/>
                <a:sym typeface="Arial"/>
              </a:defRPr>
            </a:lvl9pPr>
          </a:lstStyle>
          <a:p>
            <a:endParaRPr/>
          </a:p>
        </p:txBody>
      </p:sp>
      <p:sp>
        <p:nvSpPr>
          <p:cNvPr id="161" name="Google Shape;161;p15"/>
          <p:cNvSpPr txBox="1">
            <a:spLocks noGrp="1"/>
          </p:cNvSpPr>
          <p:nvPr>
            <p:ph type="body" idx="1"/>
          </p:nvPr>
        </p:nvSpPr>
        <p:spPr>
          <a:xfrm>
            <a:off x="609298" y="1599903"/>
            <a:ext cx="10973405" cy="4525863"/>
          </a:xfrm>
          <a:prstGeom prst="rect">
            <a:avLst/>
          </a:prstGeom>
          <a:noFill/>
          <a:ln>
            <a:noFill/>
          </a:ln>
        </p:spPr>
        <p:txBody>
          <a:bodyPr spcFirstLastPara="1" wrap="square" lIns="114875" tIns="57425" rIns="114875" bIns="57425" anchor="t" anchorCtr="0">
            <a:noAutofit/>
          </a:bodyPr>
          <a:lstStyle>
            <a:lvl1pPr marL="457200" marR="0" lvl="0"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1pPr>
            <a:lvl2pPr marL="914400" marR="0" lvl="1" indent="-450850" algn="l" rtl="0">
              <a:spcBef>
                <a:spcPts val="700"/>
              </a:spcBef>
              <a:spcAft>
                <a:spcPts val="0"/>
              </a:spcAft>
              <a:buClr>
                <a:schemeClr val="dk1"/>
              </a:buClr>
              <a:buSzPts val="3500"/>
              <a:buFont typeface="Arial"/>
              <a:buChar char="–"/>
              <a:defRPr sz="3500" b="0" i="0" u="none" strike="noStrike" cap="none">
                <a:solidFill>
                  <a:schemeClr val="dk1"/>
                </a:solidFill>
                <a:latin typeface="Arial"/>
                <a:ea typeface="Arial"/>
                <a:cs typeface="Arial"/>
                <a:sym typeface="Arial"/>
              </a:defRPr>
            </a:lvl2pPr>
            <a:lvl3pPr marL="1371600" marR="0" lvl="2" indent="-419100" algn="l" rtl="0">
              <a:spcBef>
                <a:spcPts val="60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5pPr>
            <a:lvl6pPr marL="2743200" marR="0" lvl="5" indent="-387350" algn="l" rtl="0">
              <a:spcBef>
                <a:spcPts val="500"/>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6pPr>
            <a:lvl7pPr marL="3200400" marR="0" lvl="6" indent="-387350" algn="l" rtl="0">
              <a:spcBef>
                <a:spcPts val="500"/>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7pPr>
            <a:lvl8pPr marL="3657600" marR="0" lvl="7" indent="-387350" algn="l" rtl="0">
              <a:spcBef>
                <a:spcPts val="500"/>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8pPr>
            <a:lvl9pPr marL="4114800" marR="0" lvl="8" indent="-387350" algn="l" rtl="0">
              <a:spcBef>
                <a:spcPts val="500"/>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9pPr>
          </a:lstStyle>
          <a:p>
            <a:endParaRPr/>
          </a:p>
        </p:txBody>
      </p:sp>
      <p:sp>
        <p:nvSpPr>
          <p:cNvPr id="162" name="Google Shape;162;p15"/>
          <p:cNvSpPr txBox="1">
            <a:spLocks noGrp="1"/>
          </p:cNvSpPr>
          <p:nvPr>
            <p:ph type="dt" idx="10"/>
          </p:nvPr>
        </p:nvSpPr>
        <p:spPr>
          <a:xfrm>
            <a:off x="609298" y="6244828"/>
            <a:ext cx="2845405" cy="476250"/>
          </a:xfrm>
          <a:prstGeom prst="rect">
            <a:avLst/>
          </a:prstGeom>
          <a:noFill/>
          <a:ln>
            <a:noFill/>
          </a:ln>
        </p:spPr>
        <p:txBody>
          <a:bodyPr spcFirstLastPara="1" wrap="square" lIns="114875" tIns="57425" rIns="114875" bIns="57425" anchor="t" anchorCtr="0">
            <a:noAutofit/>
          </a:bodyPr>
          <a:lstStyle>
            <a:lvl1pPr marR="0" lvl="0" algn="l" rtl="0">
              <a:spcBef>
                <a:spcPts val="0"/>
              </a:spcBef>
              <a:spcAft>
                <a:spcPts val="0"/>
              </a:spcAft>
              <a:buSzPts val="1400"/>
              <a:buNone/>
              <a:defRPr sz="1688"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750" b="1" i="0" u="none" strike="noStrike" cap="none">
                <a:solidFill>
                  <a:schemeClr val="lt1"/>
                </a:solidFill>
                <a:latin typeface="Lustria"/>
                <a:ea typeface="Lustria"/>
                <a:cs typeface="Lustria"/>
                <a:sym typeface="Lustria"/>
              </a:defRPr>
            </a:lvl2pPr>
            <a:lvl3pPr marR="0" lvl="2" algn="l" rtl="0">
              <a:spcBef>
                <a:spcPts val="0"/>
              </a:spcBef>
              <a:spcAft>
                <a:spcPts val="0"/>
              </a:spcAft>
              <a:buSzPts val="1400"/>
              <a:buNone/>
              <a:defRPr sz="3750" b="1" i="0" u="none" strike="noStrike" cap="none">
                <a:solidFill>
                  <a:schemeClr val="lt1"/>
                </a:solidFill>
                <a:latin typeface="Lustria"/>
                <a:ea typeface="Lustria"/>
                <a:cs typeface="Lustria"/>
                <a:sym typeface="Lustria"/>
              </a:defRPr>
            </a:lvl3pPr>
            <a:lvl4pPr marR="0" lvl="3" algn="l" rtl="0">
              <a:spcBef>
                <a:spcPts val="0"/>
              </a:spcBef>
              <a:spcAft>
                <a:spcPts val="0"/>
              </a:spcAft>
              <a:buSzPts val="1400"/>
              <a:buNone/>
              <a:defRPr sz="3750" b="1" i="0" u="none" strike="noStrike" cap="none">
                <a:solidFill>
                  <a:schemeClr val="lt1"/>
                </a:solidFill>
                <a:latin typeface="Lustria"/>
                <a:ea typeface="Lustria"/>
                <a:cs typeface="Lustria"/>
                <a:sym typeface="Lustria"/>
              </a:defRPr>
            </a:lvl4pPr>
            <a:lvl5pPr marR="0" lvl="4" algn="l" rtl="0">
              <a:spcBef>
                <a:spcPts val="0"/>
              </a:spcBef>
              <a:spcAft>
                <a:spcPts val="0"/>
              </a:spcAft>
              <a:buSzPts val="1400"/>
              <a:buNone/>
              <a:defRPr sz="3750" b="1" i="0" u="none" strike="noStrike" cap="none">
                <a:solidFill>
                  <a:schemeClr val="lt1"/>
                </a:solidFill>
                <a:latin typeface="Lustria"/>
                <a:ea typeface="Lustria"/>
                <a:cs typeface="Lustria"/>
                <a:sym typeface="Lustria"/>
              </a:defRPr>
            </a:lvl5pPr>
            <a:lvl6pPr marR="0" lvl="5" algn="l" rtl="0">
              <a:spcBef>
                <a:spcPts val="0"/>
              </a:spcBef>
              <a:spcAft>
                <a:spcPts val="0"/>
              </a:spcAft>
              <a:buSzPts val="1400"/>
              <a:buNone/>
              <a:defRPr sz="3750" b="1" i="0" u="none" strike="noStrike" cap="none">
                <a:solidFill>
                  <a:schemeClr val="lt1"/>
                </a:solidFill>
                <a:latin typeface="Lustria"/>
                <a:ea typeface="Lustria"/>
                <a:cs typeface="Lustria"/>
                <a:sym typeface="Lustria"/>
              </a:defRPr>
            </a:lvl6pPr>
            <a:lvl7pPr marR="0" lvl="6" algn="l" rtl="0">
              <a:spcBef>
                <a:spcPts val="0"/>
              </a:spcBef>
              <a:spcAft>
                <a:spcPts val="0"/>
              </a:spcAft>
              <a:buSzPts val="1400"/>
              <a:buNone/>
              <a:defRPr sz="3750" b="1" i="0" u="none" strike="noStrike" cap="none">
                <a:solidFill>
                  <a:schemeClr val="lt1"/>
                </a:solidFill>
                <a:latin typeface="Lustria"/>
                <a:ea typeface="Lustria"/>
                <a:cs typeface="Lustria"/>
                <a:sym typeface="Lustria"/>
              </a:defRPr>
            </a:lvl7pPr>
            <a:lvl8pPr marR="0" lvl="7" algn="l" rtl="0">
              <a:spcBef>
                <a:spcPts val="0"/>
              </a:spcBef>
              <a:spcAft>
                <a:spcPts val="0"/>
              </a:spcAft>
              <a:buSzPts val="1400"/>
              <a:buNone/>
              <a:defRPr sz="3750" b="1" i="0" u="none" strike="noStrike" cap="none">
                <a:solidFill>
                  <a:schemeClr val="lt1"/>
                </a:solidFill>
                <a:latin typeface="Lustria"/>
                <a:ea typeface="Lustria"/>
                <a:cs typeface="Lustria"/>
                <a:sym typeface="Lustria"/>
              </a:defRPr>
            </a:lvl8pPr>
            <a:lvl9pPr marR="0" lvl="8" algn="l" rtl="0">
              <a:spcBef>
                <a:spcPts val="0"/>
              </a:spcBef>
              <a:spcAft>
                <a:spcPts val="0"/>
              </a:spcAft>
              <a:buSzPts val="1400"/>
              <a:buNone/>
              <a:defRPr sz="3750" b="1" i="0" u="none" strike="noStrike" cap="none">
                <a:solidFill>
                  <a:schemeClr val="lt1"/>
                </a:solidFill>
                <a:latin typeface="Lustria"/>
                <a:ea typeface="Lustria"/>
                <a:cs typeface="Lustria"/>
                <a:sym typeface="Lustria"/>
              </a:defRPr>
            </a:lvl9pPr>
          </a:lstStyle>
          <a:p>
            <a:endParaRPr/>
          </a:p>
        </p:txBody>
      </p:sp>
      <p:sp>
        <p:nvSpPr>
          <p:cNvPr id="163" name="Google Shape;163;p15"/>
          <p:cNvSpPr txBox="1">
            <a:spLocks noGrp="1"/>
          </p:cNvSpPr>
          <p:nvPr>
            <p:ph type="ftr" idx="11"/>
          </p:nvPr>
        </p:nvSpPr>
        <p:spPr>
          <a:xfrm>
            <a:off x="4165298" y="6244828"/>
            <a:ext cx="3861405" cy="476250"/>
          </a:xfrm>
          <a:prstGeom prst="rect">
            <a:avLst/>
          </a:prstGeom>
          <a:noFill/>
          <a:ln>
            <a:noFill/>
          </a:ln>
        </p:spPr>
        <p:txBody>
          <a:bodyPr spcFirstLastPara="1" wrap="square" lIns="114875" tIns="57425" rIns="114875" bIns="57425" anchor="t" anchorCtr="0">
            <a:noAutofit/>
          </a:bodyPr>
          <a:lstStyle>
            <a:lvl1pPr marR="0" lvl="0" algn="ctr" rtl="0">
              <a:spcBef>
                <a:spcPts val="0"/>
              </a:spcBef>
              <a:spcAft>
                <a:spcPts val="0"/>
              </a:spcAft>
              <a:buSzPts val="1400"/>
              <a:buNone/>
              <a:defRPr sz="1688"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750" b="1" i="0" u="none" strike="noStrike" cap="none">
                <a:solidFill>
                  <a:schemeClr val="lt1"/>
                </a:solidFill>
                <a:latin typeface="Lustria"/>
                <a:ea typeface="Lustria"/>
                <a:cs typeface="Lustria"/>
                <a:sym typeface="Lustria"/>
              </a:defRPr>
            </a:lvl2pPr>
            <a:lvl3pPr marR="0" lvl="2" algn="l" rtl="0">
              <a:spcBef>
                <a:spcPts val="0"/>
              </a:spcBef>
              <a:spcAft>
                <a:spcPts val="0"/>
              </a:spcAft>
              <a:buSzPts val="1400"/>
              <a:buNone/>
              <a:defRPr sz="3750" b="1" i="0" u="none" strike="noStrike" cap="none">
                <a:solidFill>
                  <a:schemeClr val="lt1"/>
                </a:solidFill>
                <a:latin typeface="Lustria"/>
                <a:ea typeface="Lustria"/>
                <a:cs typeface="Lustria"/>
                <a:sym typeface="Lustria"/>
              </a:defRPr>
            </a:lvl3pPr>
            <a:lvl4pPr marR="0" lvl="3" algn="l" rtl="0">
              <a:spcBef>
                <a:spcPts val="0"/>
              </a:spcBef>
              <a:spcAft>
                <a:spcPts val="0"/>
              </a:spcAft>
              <a:buSzPts val="1400"/>
              <a:buNone/>
              <a:defRPr sz="3750" b="1" i="0" u="none" strike="noStrike" cap="none">
                <a:solidFill>
                  <a:schemeClr val="lt1"/>
                </a:solidFill>
                <a:latin typeface="Lustria"/>
                <a:ea typeface="Lustria"/>
                <a:cs typeface="Lustria"/>
                <a:sym typeface="Lustria"/>
              </a:defRPr>
            </a:lvl4pPr>
            <a:lvl5pPr marR="0" lvl="4" algn="l" rtl="0">
              <a:spcBef>
                <a:spcPts val="0"/>
              </a:spcBef>
              <a:spcAft>
                <a:spcPts val="0"/>
              </a:spcAft>
              <a:buSzPts val="1400"/>
              <a:buNone/>
              <a:defRPr sz="3750" b="1" i="0" u="none" strike="noStrike" cap="none">
                <a:solidFill>
                  <a:schemeClr val="lt1"/>
                </a:solidFill>
                <a:latin typeface="Lustria"/>
                <a:ea typeface="Lustria"/>
                <a:cs typeface="Lustria"/>
                <a:sym typeface="Lustria"/>
              </a:defRPr>
            </a:lvl5pPr>
            <a:lvl6pPr marR="0" lvl="5" algn="l" rtl="0">
              <a:spcBef>
                <a:spcPts val="0"/>
              </a:spcBef>
              <a:spcAft>
                <a:spcPts val="0"/>
              </a:spcAft>
              <a:buSzPts val="1400"/>
              <a:buNone/>
              <a:defRPr sz="3750" b="1" i="0" u="none" strike="noStrike" cap="none">
                <a:solidFill>
                  <a:schemeClr val="lt1"/>
                </a:solidFill>
                <a:latin typeface="Lustria"/>
                <a:ea typeface="Lustria"/>
                <a:cs typeface="Lustria"/>
                <a:sym typeface="Lustria"/>
              </a:defRPr>
            </a:lvl6pPr>
            <a:lvl7pPr marR="0" lvl="6" algn="l" rtl="0">
              <a:spcBef>
                <a:spcPts val="0"/>
              </a:spcBef>
              <a:spcAft>
                <a:spcPts val="0"/>
              </a:spcAft>
              <a:buSzPts val="1400"/>
              <a:buNone/>
              <a:defRPr sz="3750" b="1" i="0" u="none" strike="noStrike" cap="none">
                <a:solidFill>
                  <a:schemeClr val="lt1"/>
                </a:solidFill>
                <a:latin typeface="Lustria"/>
                <a:ea typeface="Lustria"/>
                <a:cs typeface="Lustria"/>
                <a:sym typeface="Lustria"/>
              </a:defRPr>
            </a:lvl7pPr>
            <a:lvl8pPr marR="0" lvl="7" algn="l" rtl="0">
              <a:spcBef>
                <a:spcPts val="0"/>
              </a:spcBef>
              <a:spcAft>
                <a:spcPts val="0"/>
              </a:spcAft>
              <a:buSzPts val="1400"/>
              <a:buNone/>
              <a:defRPr sz="3750" b="1" i="0" u="none" strike="noStrike" cap="none">
                <a:solidFill>
                  <a:schemeClr val="lt1"/>
                </a:solidFill>
                <a:latin typeface="Lustria"/>
                <a:ea typeface="Lustria"/>
                <a:cs typeface="Lustria"/>
                <a:sym typeface="Lustria"/>
              </a:defRPr>
            </a:lvl8pPr>
            <a:lvl9pPr marR="0" lvl="8" algn="l" rtl="0">
              <a:spcBef>
                <a:spcPts val="0"/>
              </a:spcBef>
              <a:spcAft>
                <a:spcPts val="0"/>
              </a:spcAft>
              <a:buSzPts val="1400"/>
              <a:buNone/>
              <a:defRPr sz="3750" b="1" i="0" u="none" strike="noStrike" cap="none">
                <a:solidFill>
                  <a:schemeClr val="lt1"/>
                </a:solidFill>
                <a:latin typeface="Lustria"/>
                <a:ea typeface="Lustria"/>
                <a:cs typeface="Lustria"/>
                <a:sym typeface="Lustria"/>
              </a:defRPr>
            </a:lvl9pPr>
          </a:lstStyle>
          <a:p>
            <a:endParaRPr/>
          </a:p>
        </p:txBody>
      </p:sp>
      <p:sp>
        <p:nvSpPr>
          <p:cNvPr id="164" name="Google Shape;164;p15"/>
          <p:cNvSpPr txBox="1">
            <a:spLocks noGrp="1"/>
          </p:cNvSpPr>
          <p:nvPr>
            <p:ph type="sldNum" idx="12"/>
          </p:nvPr>
        </p:nvSpPr>
        <p:spPr>
          <a:xfrm>
            <a:off x="8737298" y="6244828"/>
            <a:ext cx="2845405" cy="476250"/>
          </a:xfrm>
          <a:prstGeom prst="rect">
            <a:avLst/>
          </a:prstGeom>
          <a:noFill/>
          <a:ln>
            <a:noFill/>
          </a:ln>
        </p:spPr>
        <p:txBody>
          <a:bodyPr spcFirstLastPara="1" wrap="square" lIns="114875" tIns="57425" rIns="114875" bIns="57425" anchor="t" anchorCtr="0">
            <a:noAutofit/>
          </a:bodyPr>
          <a:lstStyle>
            <a:lvl1pPr marL="0" marR="0" lvl="0" indent="0" algn="r" rtl="0">
              <a:spcBef>
                <a:spcPts val="0"/>
              </a:spcBef>
              <a:spcAft>
                <a:spcPts val="0"/>
              </a:spcAft>
              <a:buNone/>
              <a:defRPr sz="1688" b="0" i="0" u="none" strike="noStrike" cap="none">
                <a:solidFill>
                  <a:srgbClr val="000000"/>
                </a:solidFill>
                <a:latin typeface="Arial"/>
                <a:ea typeface="Arial"/>
                <a:cs typeface="Arial"/>
                <a:sym typeface="Arial"/>
              </a:defRPr>
            </a:lvl1pPr>
            <a:lvl2pPr marL="0" marR="0" lvl="1" indent="0" algn="r" rtl="0">
              <a:spcBef>
                <a:spcPts val="0"/>
              </a:spcBef>
              <a:spcAft>
                <a:spcPts val="0"/>
              </a:spcAft>
              <a:buNone/>
              <a:defRPr sz="1688" b="0" i="0" u="none" strike="noStrike" cap="none">
                <a:solidFill>
                  <a:srgbClr val="000000"/>
                </a:solidFill>
                <a:latin typeface="Arial"/>
                <a:ea typeface="Arial"/>
                <a:cs typeface="Arial"/>
                <a:sym typeface="Arial"/>
              </a:defRPr>
            </a:lvl2pPr>
            <a:lvl3pPr marL="0" marR="0" lvl="2" indent="0" algn="r" rtl="0">
              <a:spcBef>
                <a:spcPts val="0"/>
              </a:spcBef>
              <a:spcAft>
                <a:spcPts val="0"/>
              </a:spcAft>
              <a:buNone/>
              <a:defRPr sz="1688" b="0" i="0" u="none" strike="noStrike" cap="none">
                <a:solidFill>
                  <a:srgbClr val="000000"/>
                </a:solidFill>
                <a:latin typeface="Arial"/>
                <a:ea typeface="Arial"/>
                <a:cs typeface="Arial"/>
                <a:sym typeface="Arial"/>
              </a:defRPr>
            </a:lvl3pPr>
            <a:lvl4pPr marL="0" marR="0" lvl="3" indent="0" algn="r" rtl="0">
              <a:spcBef>
                <a:spcPts val="0"/>
              </a:spcBef>
              <a:spcAft>
                <a:spcPts val="0"/>
              </a:spcAft>
              <a:buNone/>
              <a:defRPr sz="1688" b="0" i="0" u="none" strike="noStrike" cap="none">
                <a:solidFill>
                  <a:srgbClr val="000000"/>
                </a:solidFill>
                <a:latin typeface="Arial"/>
                <a:ea typeface="Arial"/>
                <a:cs typeface="Arial"/>
                <a:sym typeface="Arial"/>
              </a:defRPr>
            </a:lvl4pPr>
            <a:lvl5pPr marL="0" marR="0" lvl="4" indent="0" algn="r" rtl="0">
              <a:spcBef>
                <a:spcPts val="0"/>
              </a:spcBef>
              <a:spcAft>
                <a:spcPts val="0"/>
              </a:spcAft>
              <a:buNone/>
              <a:defRPr sz="1688" b="0" i="0" u="none" strike="noStrike" cap="none">
                <a:solidFill>
                  <a:srgbClr val="000000"/>
                </a:solidFill>
                <a:latin typeface="Arial"/>
                <a:ea typeface="Arial"/>
                <a:cs typeface="Arial"/>
                <a:sym typeface="Arial"/>
              </a:defRPr>
            </a:lvl5pPr>
            <a:lvl6pPr marL="0" marR="0" lvl="5" indent="0" algn="r" rtl="0">
              <a:spcBef>
                <a:spcPts val="0"/>
              </a:spcBef>
              <a:spcAft>
                <a:spcPts val="0"/>
              </a:spcAft>
              <a:buNone/>
              <a:defRPr sz="1688" b="0" i="0" u="none" strike="noStrike" cap="none">
                <a:solidFill>
                  <a:srgbClr val="000000"/>
                </a:solidFill>
                <a:latin typeface="Arial"/>
                <a:ea typeface="Arial"/>
                <a:cs typeface="Arial"/>
                <a:sym typeface="Arial"/>
              </a:defRPr>
            </a:lvl6pPr>
            <a:lvl7pPr marL="0" marR="0" lvl="6" indent="0" algn="r" rtl="0">
              <a:spcBef>
                <a:spcPts val="0"/>
              </a:spcBef>
              <a:spcAft>
                <a:spcPts val="0"/>
              </a:spcAft>
              <a:buNone/>
              <a:defRPr sz="1688" b="0" i="0" u="none" strike="noStrike" cap="none">
                <a:solidFill>
                  <a:srgbClr val="000000"/>
                </a:solidFill>
                <a:latin typeface="Arial"/>
                <a:ea typeface="Arial"/>
                <a:cs typeface="Arial"/>
                <a:sym typeface="Arial"/>
              </a:defRPr>
            </a:lvl7pPr>
            <a:lvl8pPr marL="0" marR="0" lvl="7" indent="0" algn="r" rtl="0">
              <a:spcBef>
                <a:spcPts val="0"/>
              </a:spcBef>
              <a:spcAft>
                <a:spcPts val="0"/>
              </a:spcAft>
              <a:buNone/>
              <a:defRPr sz="1688" b="0" i="0" u="none" strike="noStrike" cap="none">
                <a:solidFill>
                  <a:srgbClr val="000000"/>
                </a:solidFill>
                <a:latin typeface="Arial"/>
                <a:ea typeface="Arial"/>
                <a:cs typeface="Arial"/>
                <a:sym typeface="Arial"/>
              </a:defRPr>
            </a:lvl8pPr>
            <a:lvl9pPr marL="0" marR="0" lvl="8" indent="0" algn="r" rtl="0">
              <a:spcBef>
                <a:spcPts val="0"/>
              </a:spcBef>
              <a:spcAft>
                <a:spcPts val="0"/>
              </a:spcAft>
              <a:buNone/>
              <a:defRPr sz="1688"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34454376"/>
      </p:ext>
    </p:extLst>
  </p:cSld>
  <p:clrMap bg1="lt1" tx1="dk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13"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1.wdp"/><Relationship Id="rId7" Type="http://schemas.openxmlformats.org/officeDocument/2006/relationships/image" Target="../media/image13.gif"/><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2.png"/><Relationship Id="rId4" Type="http://schemas.openxmlformats.org/officeDocument/2006/relationships/image" Target="../media/image11.jpeg"/><Relationship Id="rId9" Type="http://schemas.microsoft.com/office/2007/relationships/hdphoto" Target="../media/hdphoto6.wdp"/></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1.wdp"/><Relationship Id="rId7" Type="http://schemas.openxmlformats.org/officeDocument/2006/relationships/image" Target="../media/image13.gif"/><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2.png"/><Relationship Id="rId4" Type="http://schemas.openxmlformats.org/officeDocument/2006/relationships/image" Target="../media/image11.jpeg"/><Relationship Id="rId9" Type="http://schemas.microsoft.com/office/2007/relationships/hdphoto" Target="../media/hdphoto6.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37"/>
        <p:cNvGrpSpPr/>
        <p:nvPr/>
      </p:nvGrpSpPr>
      <p:grpSpPr>
        <a:xfrm>
          <a:off x="0" y="0"/>
          <a:ext cx="0" cy="0"/>
          <a:chOff x="0" y="0"/>
          <a:chExt cx="0" cy="0"/>
        </a:xfrm>
      </p:grpSpPr>
      <p:sp>
        <p:nvSpPr>
          <p:cNvPr id="238" name="Google Shape;238;p1"/>
          <p:cNvSpPr txBox="1"/>
          <p:nvPr/>
        </p:nvSpPr>
        <p:spPr>
          <a:xfrm>
            <a:off x="595312" y="305098"/>
            <a:ext cx="11501438" cy="6247805"/>
          </a:xfrm>
          <a:prstGeom prst="rect">
            <a:avLst/>
          </a:prstGeom>
          <a:noFill/>
          <a:ln>
            <a:noFill/>
          </a:ln>
        </p:spPr>
        <p:txBody>
          <a:bodyPr spcFirstLastPara="1" wrap="square" lIns="107742" tIns="53883" rIns="107742" bIns="53883" anchor="t" anchorCtr="0">
            <a:noAutofit/>
          </a:bodyPr>
          <a:lstStyle/>
          <a:p>
            <a:pPr defTabSz="857250">
              <a:buClr>
                <a:srgbClr val="000000"/>
              </a:buClr>
            </a:pPr>
            <a:endParaRPr sz="5156" kern="0">
              <a:solidFill>
                <a:srgbClr val="FFFFFF"/>
              </a:solidFill>
              <a:latin typeface="Lustria"/>
              <a:ea typeface="Lustria"/>
              <a:cs typeface="Lustria"/>
              <a:sym typeface="Lustr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F65186-FD9C-4F98-BCAC-8BC25F8E794C}"/>
              </a:ext>
            </a:extLst>
          </p:cNvPr>
          <p:cNvSpPr>
            <a:spLocks noGrp="1"/>
          </p:cNvSpPr>
          <p:nvPr>
            <p:ph type="ctrTitle"/>
          </p:nvPr>
        </p:nvSpPr>
        <p:spPr/>
        <p:txBody>
          <a:bodyPr/>
          <a:lstStyle/>
          <a:p>
            <a:r>
              <a:rPr lang="en-US" sz="8000" b="1" cap="none" noProof="0">
                <a:ln w="22225">
                  <a:solidFill>
                    <a:schemeClr val="accent2">
                      <a:lumMod val="75000"/>
                    </a:schemeClr>
                  </a:solidFill>
                  <a:prstDash val="solid"/>
                </a:ln>
                <a:solidFill>
                  <a:schemeClr val="accent2">
                    <a:lumMod val="60000"/>
                    <a:lumOff val="40000"/>
                  </a:schemeClr>
                </a:solidFill>
                <a:effectLst>
                  <a:outerShdw blurRad="38100" dist="38100" dir="2700000" algn="tl">
                    <a:srgbClr val="000000">
                      <a:alpha val="43137"/>
                    </a:srgbClr>
                  </a:outerShdw>
                </a:effectLst>
                <a:latin typeface="Candara" panose="020E0502030303020204" pitchFamily="34" charset="0"/>
              </a:rPr>
              <a:t>Doctrine of the Covenant</a:t>
            </a:r>
            <a:endParaRPr lang="en-US" sz="8000" b="1" i="1" cap="none" noProof="0">
              <a:ln w="22225">
                <a:solidFill>
                  <a:schemeClr val="accent2">
                    <a:lumMod val="75000"/>
                  </a:schemeClr>
                </a:solidFill>
                <a:prstDash val="solid"/>
              </a:ln>
              <a:solidFill>
                <a:schemeClr val="accent2">
                  <a:lumMod val="60000"/>
                  <a:lumOff val="40000"/>
                </a:schemeClr>
              </a:solidFill>
              <a:effectLst>
                <a:outerShdw blurRad="38100" dist="38100" dir="2700000" algn="tl">
                  <a:srgbClr val="000000">
                    <a:alpha val="43137"/>
                  </a:srgbClr>
                </a:outerShdw>
              </a:effectLst>
              <a:latin typeface="Magneto" panose="04030805050802020D02" pitchFamily="82" charset="0"/>
              <a:ea typeface="Verdana" panose="020B0604030504040204" pitchFamily="34" charset="0"/>
              <a:cs typeface="Verdana" panose="020B0604030504040204" pitchFamily="34" charset="0"/>
            </a:endParaRPr>
          </a:p>
        </p:txBody>
      </p:sp>
      <p:sp>
        <p:nvSpPr>
          <p:cNvPr id="3" name="Subtítulo 2">
            <a:extLst>
              <a:ext uri="{FF2B5EF4-FFF2-40B4-BE49-F238E27FC236}">
                <a16:creationId xmlns:a16="http://schemas.microsoft.com/office/drawing/2014/main" id="{E48B6F82-EEFB-46A4-A477-51D95D83F694}"/>
              </a:ext>
            </a:extLst>
          </p:cNvPr>
          <p:cNvSpPr>
            <a:spLocks noGrp="1"/>
          </p:cNvSpPr>
          <p:nvPr>
            <p:ph type="subTitle" idx="1"/>
          </p:nvPr>
        </p:nvSpPr>
        <p:spPr>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a:normAutofit/>
          </a:bodyPr>
          <a:lstStyle/>
          <a:p>
            <a:r>
              <a:rPr lang="en-US" sz="2800">
                <a:latin typeface="Arial Nova Cond" panose="020B0506020202020204" pitchFamily="34" charset="0"/>
              </a:rPr>
              <a:t>Unfolding the Divine Covenants: A Journey Through Scripture</a:t>
            </a:r>
            <a:endParaRPr lang="en-US" sz="2800" i="1" noProof="0">
              <a:latin typeface="Arial Nova Cond" panose="020B0506020202020204" pitchFamily="34" charset="0"/>
            </a:endParaRPr>
          </a:p>
        </p:txBody>
      </p:sp>
    </p:spTree>
    <p:extLst>
      <p:ext uri="{BB962C8B-B14F-4D97-AF65-F5344CB8AC3E}">
        <p14:creationId xmlns:p14="http://schemas.microsoft.com/office/powerpoint/2010/main" val="858505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3D4C2-D409-5584-97BB-B7E6E70FC18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7B49BE8-E53C-7E99-F523-BC02463C560A}"/>
              </a:ext>
            </a:extLst>
          </p:cNvPr>
          <p:cNvSpPr>
            <a:spLocks noGrp="1"/>
          </p:cNvSpPr>
          <p:nvPr>
            <p:ph type="title"/>
          </p:nvPr>
        </p:nvSpPr>
        <p:spPr>
          <a:xfrm>
            <a:off x="2104573" y="311713"/>
            <a:ext cx="7982854" cy="1575243"/>
          </a:xfrm>
        </p:spPr>
        <p:txBody>
          <a:bodyPr>
            <a:noAutofit/>
          </a:bodyPr>
          <a:lstStyle/>
          <a:p>
            <a:pPr algn="ctr"/>
            <a:r>
              <a:rPr lang="en-US" sz="5000">
                <a:latin typeface="Aharoni" panose="02010803020104030203" pitchFamily="2" charset="-79"/>
                <a:cs typeface="Aharoni" panose="02010803020104030203" pitchFamily="2" charset="-79"/>
              </a:rPr>
              <a:t>Plan of Salvation: Overlap of the Covenants</a:t>
            </a:r>
            <a:endParaRPr lang="en-US" sz="5000" b="1" noProof="0">
              <a:latin typeface="Verdana" panose="020B0604030504040204" pitchFamily="34" charset="0"/>
              <a:ea typeface="Verdana" panose="020B0604030504040204" pitchFamily="34" charset="0"/>
              <a:cs typeface="Verdana" panose="020B0604030504040204" pitchFamily="34" charset="0"/>
            </a:endParaRPr>
          </a:p>
        </p:txBody>
      </p:sp>
      <p:cxnSp>
        <p:nvCxnSpPr>
          <p:cNvPr id="4" name="Conector de seta reta 3">
            <a:extLst>
              <a:ext uri="{FF2B5EF4-FFF2-40B4-BE49-F238E27FC236}">
                <a16:creationId xmlns:a16="http://schemas.microsoft.com/office/drawing/2014/main" id="{481BAC9C-F6EC-5F84-556F-863F8EDDB150}"/>
              </a:ext>
            </a:extLst>
          </p:cNvPr>
          <p:cNvCxnSpPr>
            <a:cxnSpLocks/>
          </p:cNvCxnSpPr>
          <p:nvPr/>
        </p:nvCxnSpPr>
        <p:spPr>
          <a:xfrm>
            <a:off x="2351735" y="4928581"/>
            <a:ext cx="9040926" cy="0"/>
          </a:xfrm>
          <a:prstGeom prst="straightConnector1">
            <a:avLst/>
          </a:prstGeom>
          <a:ln w="76200">
            <a:solidFill>
              <a:schemeClr val="bg1">
                <a:lumMod val="50000"/>
              </a:schemeClr>
            </a:solidFill>
            <a:tailEnd type="stealth"/>
          </a:ln>
        </p:spPr>
        <p:style>
          <a:lnRef idx="3">
            <a:schemeClr val="dk1"/>
          </a:lnRef>
          <a:fillRef idx="0">
            <a:schemeClr val="dk1"/>
          </a:fillRef>
          <a:effectRef idx="2">
            <a:schemeClr val="dk1"/>
          </a:effectRef>
          <a:fontRef idx="minor">
            <a:schemeClr val="tx1"/>
          </a:fontRef>
        </p:style>
      </p:cxnSp>
      <p:cxnSp>
        <p:nvCxnSpPr>
          <p:cNvPr id="5" name="Conector reto 4">
            <a:extLst>
              <a:ext uri="{FF2B5EF4-FFF2-40B4-BE49-F238E27FC236}">
                <a16:creationId xmlns:a16="http://schemas.microsoft.com/office/drawing/2014/main" id="{849FCE38-75CE-6128-A206-2BEB824B2C0B}"/>
              </a:ext>
            </a:extLst>
          </p:cNvPr>
          <p:cNvCxnSpPr>
            <a:cxnSpLocks/>
          </p:cNvCxnSpPr>
          <p:nvPr/>
        </p:nvCxnSpPr>
        <p:spPr>
          <a:xfrm>
            <a:off x="2414839" y="4644435"/>
            <a:ext cx="0" cy="366025"/>
          </a:xfrm>
          <a:prstGeom prst="line">
            <a:avLst/>
          </a:prstGeom>
          <a:ln w="76200">
            <a:solidFill>
              <a:schemeClr val="bg1">
                <a:lumMod val="50000"/>
              </a:schemeClr>
            </a:solidFill>
          </a:ln>
        </p:spPr>
        <p:style>
          <a:lnRef idx="3">
            <a:schemeClr val="dk1"/>
          </a:lnRef>
          <a:fillRef idx="0">
            <a:schemeClr val="dk1"/>
          </a:fillRef>
          <a:effectRef idx="2">
            <a:schemeClr val="dk1"/>
          </a:effectRef>
          <a:fontRef idx="minor">
            <a:schemeClr val="tx1"/>
          </a:fontRef>
        </p:style>
      </p:cxnSp>
      <p:cxnSp>
        <p:nvCxnSpPr>
          <p:cNvPr id="7" name="Conector reto 6">
            <a:extLst>
              <a:ext uri="{FF2B5EF4-FFF2-40B4-BE49-F238E27FC236}">
                <a16:creationId xmlns:a16="http://schemas.microsoft.com/office/drawing/2014/main" id="{FE8417FC-5026-C10B-7D32-F9D47337DC7B}"/>
              </a:ext>
            </a:extLst>
          </p:cNvPr>
          <p:cNvCxnSpPr/>
          <p:nvPr/>
        </p:nvCxnSpPr>
        <p:spPr>
          <a:xfrm rot="5400000">
            <a:off x="6639446" y="4810477"/>
            <a:ext cx="288032" cy="0"/>
          </a:xfrm>
          <a:prstGeom prst="line">
            <a:avLst/>
          </a:prstGeom>
          <a:ln w="76200">
            <a:solidFill>
              <a:schemeClr val="bg1">
                <a:lumMod val="50000"/>
              </a:schemeClr>
            </a:solidFill>
          </a:ln>
        </p:spPr>
        <p:style>
          <a:lnRef idx="3">
            <a:schemeClr val="dk1"/>
          </a:lnRef>
          <a:fillRef idx="0">
            <a:schemeClr val="dk1"/>
          </a:fillRef>
          <a:effectRef idx="2">
            <a:schemeClr val="dk1"/>
          </a:effectRef>
          <a:fontRef idx="minor">
            <a:schemeClr val="tx1"/>
          </a:fontRef>
        </p:style>
      </p:cxnSp>
      <p:sp>
        <p:nvSpPr>
          <p:cNvPr id="8" name="CaixaDeTexto 7">
            <a:extLst>
              <a:ext uri="{FF2B5EF4-FFF2-40B4-BE49-F238E27FC236}">
                <a16:creationId xmlns:a16="http://schemas.microsoft.com/office/drawing/2014/main" id="{377822A6-446B-4A18-E5F5-CBBCC69DAB0C}"/>
              </a:ext>
            </a:extLst>
          </p:cNvPr>
          <p:cNvSpPr txBox="1"/>
          <p:nvPr/>
        </p:nvSpPr>
        <p:spPr>
          <a:xfrm>
            <a:off x="2029832" y="3666013"/>
            <a:ext cx="787395"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a:noFill/>
                </a:ln>
                <a:solidFill>
                  <a:srgbClr val="00B050"/>
                </a:solidFill>
                <a:effectLst/>
                <a:uLnTx/>
                <a:uFillTx/>
                <a:latin typeface="Franklin Gothic Book" panose="020B0503020102020204"/>
                <a:ea typeface="+mn-ea"/>
                <a:cs typeface="+mn-cs"/>
              </a:rPr>
              <a:t>*</a:t>
            </a:r>
            <a:endParaRPr kumimoji="0" lang="pt-BR" sz="8000" b="0" i="0" u="none" strike="noStrike" kern="1200" cap="none" spc="0" normalizeH="0" baseline="0" noProof="0">
              <a:ln>
                <a:noFill/>
              </a:ln>
              <a:solidFill>
                <a:srgbClr val="00B050"/>
              </a:solidFill>
              <a:effectLst/>
              <a:uLnTx/>
              <a:uFillTx/>
              <a:latin typeface="Franklin Gothic Book" panose="020B0503020102020204"/>
              <a:ea typeface="+mn-ea"/>
              <a:cs typeface="+mn-cs"/>
            </a:endParaRPr>
          </a:p>
        </p:txBody>
      </p:sp>
      <p:sp>
        <p:nvSpPr>
          <p:cNvPr id="20" name="CaixaDeTexto 19">
            <a:extLst>
              <a:ext uri="{FF2B5EF4-FFF2-40B4-BE49-F238E27FC236}">
                <a16:creationId xmlns:a16="http://schemas.microsoft.com/office/drawing/2014/main" id="{FEB4F78C-FFA7-B274-C858-CCE975959C78}"/>
              </a:ext>
            </a:extLst>
          </p:cNvPr>
          <p:cNvSpPr txBox="1"/>
          <p:nvPr/>
        </p:nvSpPr>
        <p:spPr>
          <a:xfrm>
            <a:off x="2523748" y="4644435"/>
            <a:ext cx="78739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w="0"/>
                <a:solidFill>
                  <a:srgbClr val="00B050"/>
                </a:solidFill>
                <a:effectLst>
                  <a:outerShdw blurRad="38100" dist="1905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EDEN</a:t>
            </a:r>
            <a:endParaRPr kumimoji="0" lang="pt-BR" sz="1400" b="1" i="0" u="none" strike="noStrike" kern="1200" cap="none" spc="0" normalizeH="0" baseline="0" noProof="0">
              <a:ln w="0"/>
              <a:solidFill>
                <a:srgbClr val="00B050"/>
              </a:solidFill>
              <a:effectLst>
                <a:outerShdw blurRad="38100" dist="1905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8" name="CaixaDeTexto 47">
            <a:extLst>
              <a:ext uri="{FF2B5EF4-FFF2-40B4-BE49-F238E27FC236}">
                <a16:creationId xmlns:a16="http://schemas.microsoft.com/office/drawing/2014/main" id="{5129436D-37CF-2502-F693-D23DABF08046}"/>
              </a:ext>
            </a:extLst>
          </p:cNvPr>
          <p:cNvSpPr txBox="1"/>
          <p:nvPr/>
        </p:nvSpPr>
        <p:spPr>
          <a:xfrm>
            <a:off x="9444283" y="3432446"/>
            <a:ext cx="1349829" cy="571951"/>
          </a:xfrm>
          <a:prstGeom prst="rect">
            <a:avLst/>
          </a:prstGeom>
          <a:noFill/>
        </p:spPr>
        <p:txBody>
          <a:bodyPr wrap="square" rtlCol="0">
            <a:spAutoFit/>
          </a:bodyPr>
          <a:lstStyle/>
          <a:p>
            <a:pPr marL="0" marR="0" lvl="0" indent="0" algn="ctr" defTabSz="457200" rtl="0" eaLnBrk="1" fontAlgn="auto" latinLnBrk="0" hangingPunct="1">
              <a:lnSpc>
                <a:spcPct val="70000"/>
              </a:lnSpc>
              <a:spcBef>
                <a:spcPts val="0"/>
              </a:spcBef>
              <a:spcAft>
                <a:spcPts val="0"/>
              </a:spcAft>
              <a:buClrTx/>
              <a:buSzTx/>
              <a:buFontTx/>
              <a:buNone/>
              <a:tabLst/>
              <a:defRPr/>
            </a:pPr>
            <a:r>
              <a:rPr kumimoji="0" lang="en-US" sz="2200" b="1" i="0" u="none" strike="noStrike" kern="1200" cap="none" spc="0" normalizeH="0" baseline="0" noProof="0">
                <a:ln w="0"/>
                <a:solidFill>
                  <a:prstClr val="black"/>
                </a:solidFill>
                <a:effectLst>
                  <a:outerShdw blurRad="38100" dist="25400" dir="5400000" algn="ctr" rotWithShape="0">
                    <a:srgbClr val="6E747A">
                      <a:alpha val="43000"/>
                    </a:srgbClr>
                  </a:outerShdw>
                </a:effectLst>
                <a:uLnTx/>
                <a:uFillTx/>
                <a:latin typeface="Franklin Gothic Book" panose="020B0503020102020204"/>
                <a:ea typeface="+mn-ea"/>
                <a:cs typeface="+mn-cs"/>
              </a:rPr>
              <a:t>Christ’s Return</a:t>
            </a:r>
            <a:endParaRPr kumimoji="0" lang="pt-BR" sz="2200" b="1" i="0" u="none" strike="noStrike" kern="1200" cap="none" spc="0" normalizeH="0" baseline="0" noProof="0">
              <a:ln w="0"/>
              <a:solidFill>
                <a:prstClr val="black"/>
              </a:solidFill>
              <a:effectLst>
                <a:outerShdw blurRad="38100" dist="25400" dir="5400000" algn="ctr" rotWithShape="0">
                  <a:srgbClr val="6E747A">
                    <a:alpha val="43000"/>
                  </a:srgbClr>
                </a:outerShdw>
              </a:effectLst>
              <a:uLnTx/>
              <a:uFillTx/>
              <a:latin typeface="Franklin Gothic Book" panose="020B0503020102020204"/>
              <a:ea typeface="+mn-ea"/>
              <a:cs typeface="+mn-cs"/>
            </a:endParaRPr>
          </a:p>
        </p:txBody>
      </p:sp>
      <p:sp>
        <p:nvSpPr>
          <p:cNvPr id="23" name="CaixaDeTexto 22">
            <a:extLst>
              <a:ext uri="{FF2B5EF4-FFF2-40B4-BE49-F238E27FC236}">
                <a16:creationId xmlns:a16="http://schemas.microsoft.com/office/drawing/2014/main" id="{53A8E45B-CCF1-BBE6-2820-282702BC7655}"/>
              </a:ext>
            </a:extLst>
          </p:cNvPr>
          <p:cNvSpPr txBox="1"/>
          <p:nvPr/>
        </p:nvSpPr>
        <p:spPr>
          <a:xfrm>
            <a:off x="4107462" y="3840910"/>
            <a:ext cx="2182084"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191B0E">
                    <a:lumMod val="75000"/>
                    <a:lumOff val="25000"/>
                  </a:srgbClr>
                </a:solidFill>
                <a:effectLst>
                  <a:outerShdw blurRad="38100" dist="38100" dir="2700000" algn="tl">
                    <a:srgbClr val="000000">
                      <a:alpha val="43137"/>
                    </a:srgbClr>
                  </a:outerShdw>
                </a:effectLst>
                <a:uLnTx/>
                <a:uFillTx/>
                <a:latin typeface="Franklin Gothic Book" panose="020B0503020102020204"/>
                <a:ea typeface="+mn-ea"/>
                <a:cs typeface="+mn-cs"/>
              </a:rPr>
              <a:t>Old Testament</a:t>
            </a:r>
          </a:p>
        </p:txBody>
      </p:sp>
      <p:sp>
        <p:nvSpPr>
          <p:cNvPr id="12" name="Retângulo 11">
            <a:extLst>
              <a:ext uri="{FF2B5EF4-FFF2-40B4-BE49-F238E27FC236}">
                <a16:creationId xmlns:a16="http://schemas.microsoft.com/office/drawing/2014/main" id="{D7D4F095-BE50-6BC0-308A-4CAD445FF739}"/>
              </a:ext>
            </a:extLst>
          </p:cNvPr>
          <p:cNvSpPr/>
          <p:nvPr/>
        </p:nvSpPr>
        <p:spPr>
          <a:xfrm>
            <a:off x="6283039" y="3068801"/>
            <a:ext cx="802828" cy="163121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0000" b="1"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Franklin Gothic Book" panose="020B0503020102020204"/>
                <a:ea typeface="+mn-ea"/>
                <a:cs typeface="+mn-cs"/>
              </a:rPr>
              <a:t>†</a:t>
            </a:r>
            <a:endParaRPr kumimoji="0" lang="pt-BR" sz="10000" b="0"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Franklin Gothic Book" panose="020B0503020102020204"/>
              <a:ea typeface="+mn-ea"/>
              <a:cs typeface="+mn-cs"/>
            </a:endParaRPr>
          </a:p>
        </p:txBody>
      </p:sp>
      <p:pic>
        <p:nvPicPr>
          <p:cNvPr id="2062" name="Picture 14" descr="Resultado de imagem para tree no background">
            <a:extLst>
              <a:ext uri="{FF2B5EF4-FFF2-40B4-BE49-F238E27FC236}">
                <a16:creationId xmlns:a16="http://schemas.microsoft.com/office/drawing/2014/main" id="{7B73E8C6-E993-13AA-26F6-0F746538E62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809" b="97872" l="7477" r="92991">
                        <a14:foregroundMark x1="7477" y1="41702" x2="7944" y2="57021"/>
                        <a14:foregroundMark x1="92523" y1="58298" x2="92991" y2="42979"/>
                        <a14:foregroundMark x1="47196" y1="7234" x2="52804" y2="8085"/>
                        <a14:foregroundMark x1="45327" y1="91064" x2="56542" y2="94894"/>
                        <a14:foregroundMark x1="56542" y1="94894" x2="66355" y2="91915"/>
                        <a14:foregroundMark x1="66355" y1="91915" x2="55607" y2="88936"/>
                        <a14:foregroundMark x1="55607" y1="88936" x2="45327" y2="91489"/>
                        <a14:foregroundMark x1="45327" y1="91489" x2="37850" y2="97872"/>
                        <a14:foregroundMark x1="37850" y1="97872" x2="57009" y2="97021"/>
                      </a14:backgroundRemoval>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795954" y="3510948"/>
            <a:ext cx="1330585" cy="1435790"/>
          </a:xfrm>
          <a:prstGeom prst="rect">
            <a:avLst/>
          </a:prstGeom>
          <a:noFill/>
          <a:extLst>
            <a:ext uri="{909E8E84-426E-40DD-AFC4-6F175D3DCCD1}">
              <a14:hiddenFill xmlns:a14="http://schemas.microsoft.com/office/drawing/2010/main">
                <a:solidFill>
                  <a:srgbClr val="FFFFFF"/>
                </a:solidFill>
              </a14:hiddenFill>
            </a:ext>
          </a:extLst>
        </p:spPr>
      </p:pic>
      <p:sp>
        <p:nvSpPr>
          <p:cNvPr id="36" name="CaixaDeTexto 35">
            <a:extLst>
              <a:ext uri="{FF2B5EF4-FFF2-40B4-BE49-F238E27FC236}">
                <a16:creationId xmlns:a16="http://schemas.microsoft.com/office/drawing/2014/main" id="{C6DB8FD1-5623-433A-922F-A0D6E4DFA535}"/>
              </a:ext>
            </a:extLst>
          </p:cNvPr>
          <p:cNvSpPr txBox="1"/>
          <p:nvPr/>
        </p:nvSpPr>
        <p:spPr>
          <a:xfrm>
            <a:off x="7305514" y="3848100"/>
            <a:ext cx="2182084"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E28394">
                    <a:lumMod val="50000"/>
                  </a:srgbClr>
                </a:solidFill>
                <a:effectLst>
                  <a:outerShdw blurRad="38100" dist="38100" dir="2700000" algn="tl">
                    <a:srgbClr val="000000">
                      <a:alpha val="43137"/>
                    </a:srgbClr>
                  </a:outerShdw>
                </a:effectLst>
                <a:uLnTx/>
                <a:uFillTx/>
                <a:latin typeface="Franklin Gothic Book" panose="020B0503020102020204"/>
                <a:ea typeface="+mn-ea"/>
                <a:cs typeface="+mn-cs"/>
              </a:rPr>
              <a:t>New Testament</a:t>
            </a:r>
          </a:p>
        </p:txBody>
      </p:sp>
      <p:sp>
        <p:nvSpPr>
          <p:cNvPr id="29" name="Seta: para Baixo 28">
            <a:extLst>
              <a:ext uri="{FF2B5EF4-FFF2-40B4-BE49-F238E27FC236}">
                <a16:creationId xmlns:a16="http://schemas.microsoft.com/office/drawing/2014/main" id="{FF31C92D-4C42-C61B-2C8B-132ECF6644F4}"/>
              </a:ext>
            </a:extLst>
          </p:cNvPr>
          <p:cNvSpPr/>
          <p:nvPr/>
        </p:nvSpPr>
        <p:spPr>
          <a:xfrm>
            <a:off x="9977305" y="3992986"/>
            <a:ext cx="283786" cy="961507"/>
          </a:xfrm>
          <a:prstGeom prst="downArrow">
            <a:avLst/>
          </a:prstGeom>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cxnSp>
        <p:nvCxnSpPr>
          <p:cNvPr id="3" name="Conector reto 51">
            <a:extLst>
              <a:ext uri="{FF2B5EF4-FFF2-40B4-BE49-F238E27FC236}">
                <a16:creationId xmlns:a16="http://schemas.microsoft.com/office/drawing/2014/main" id="{CF87ED64-F02C-7F53-E510-CB555E8C2A19}"/>
              </a:ext>
            </a:extLst>
          </p:cNvPr>
          <p:cNvCxnSpPr>
            <a:cxnSpLocks/>
          </p:cNvCxnSpPr>
          <p:nvPr/>
        </p:nvCxnSpPr>
        <p:spPr>
          <a:xfrm>
            <a:off x="2351735" y="3293486"/>
            <a:ext cx="7767462" cy="0"/>
          </a:xfrm>
          <a:prstGeom prst="line">
            <a:avLst/>
          </a:prstGeom>
          <a:ln w="114300">
            <a:solidFill>
              <a:srgbClr val="FFC000"/>
            </a:solidFill>
          </a:ln>
        </p:spPr>
        <p:style>
          <a:lnRef idx="3">
            <a:schemeClr val="dk1"/>
          </a:lnRef>
          <a:fillRef idx="0">
            <a:schemeClr val="dk1"/>
          </a:fillRef>
          <a:effectRef idx="2">
            <a:schemeClr val="dk1"/>
          </a:effectRef>
          <a:fontRef idx="minor">
            <a:schemeClr val="tx1"/>
          </a:fontRef>
        </p:style>
      </p:cxnSp>
      <p:cxnSp>
        <p:nvCxnSpPr>
          <p:cNvPr id="9" name="Conector de seta reta 56">
            <a:extLst>
              <a:ext uri="{FF2B5EF4-FFF2-40B4-BE49-F238E27FC236}">
                <a16:creationId xmlns:a16="http://schemas.microsoft.com/office/drawing/2014/main" id="{0DF0E374-C8A4-1926-A66B-4769F509DC20}"/>
              </a:ext>
            </a:extLst>
          </p:cNvPr>
          <p:cNvCxnSpPr>
            <a:cxnSpLocks/>
          </p:cNvCxnSpPr>
          <p:nvPr/>
        </p:nvCxnSpPr>
        <p:spPr>
          <a:xfrm>
            <a:off x="3520165" y="3068801"/>
            <a:ext cx="7200800" cy="0"/>
          </a:xfrm>
          <a:prstGeom prst="straightConnector1">
            <a:avLst/>
          </a:prstGeom>
          <a:ln w="76200">
            <a:solidFill>
              <a:srgbClr val="C00000"/>
            </a:solidFill>
            <a:headEnd w="sm" len="sm"/>
            <a:tailEnd type="stealth" w="sm" len="sm"/>
          </a:ln>
        </p:spPr>
        <p:style>
          <a:lnRef idx="3">
            <a:schemeClr val="accent6"/>
          </a:lnRef>
          <a:fillRef idx="0">
            <a:schemeClr val="accent6"/>
          </a:fillRef>
          <a:effectRef idx="2">
            <a:schemeClr val="accent6"/>
          </a:effectRef>
          <a:fontRef idx="minor">
            <a:schemeClr val="tx1"/>
          </a:fontRef>
        </p:style>
      </p:cxnSp>
      <p:cxnSp>
        <p:nvCxnSpPr>
          <p:cNvPr id="13" name="Conector reto 59">
            <a:extLst>
              <a:ext uri="{FF2B5EF4-FFF2-40B4-BE49-F238E27FC236}">
                <a16:creationId xmlns:a16="http://schemas.microsoft.com/office/drawing/2014/main" id="{1083A581-5687-4759-31A1-FBB46844BD89}"/>
              </a:ext>
            </a:extLst>
          </p:cNvPr>
          <p:cNvCxnSpPr>
            <a:cxnSpLocks/>
          </p:cNvCxnSpPr>
          <p:nvPr/>
        </p:nvCxnSpPr>
        <p:spPr>
          <a:xfrm flipV="1">
            <a:off x="2414839" y="3125221"/>
            <a:ext cx="0" cy="246629"/>
          </a:xfrm>
          <a:prstGeom prst="line">
            <a:avLst/>
          </a:prstGeom>
          <a:ln w="1270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Conector reto 63">
            <a:extLst>
              <a:ext uri="{FF2B5EF4-FFF2-40B4-BE49-F238E27FC236}">
                <a16:creationId xmlns:a16="http://schemas.microsoft.com/office/drawing/2014/main" id="{B3A0AED3-DC4E-0A7D-DEAC-E12D9BF2B283}"/>
              </a:ext>
            </a:extLst>
          </p:cNvPr>
          <p:cNvCxnSpPr>
            <a:cxnSpLocks/>
          </p:cNvCxnSpPr>
          <p:nvPr/>
        </p:nvCxnSpPr>
        <p:spPr>
          <a:xfrm flipV="1">
            <a:off x="3520165" y="2915355"/>
            <a:ext cx="0" cy="25636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Conector reto 72">
            <a:extLst>
              <a:ext uri="{FF2B5EF4-FFF2-40B4-BE49-F238E27FC236}">
                <a16:creationId xmlns:a16="http://schemas.microsoft.com/office/drawing/2014/main" id="{C8B6AEE9-B778-831C-9D1C-94A915BD4602}"/>
              </a:ext>
            </a:extLst>
          </p:cNvPr>
          <p:cNvCxnSpPr>
            <a:cxnSpLocks/>
          </p:cNvCxnSpPr>
          <p:nvPr/>
        </p:nvCxnSpPr>
        <p:spPr>
          <a:xfrm>
            <a:off x="2029832" y="5530625"/>
            <a:ext cx="720080" cy="0"/>
          </a:xfrm>
          <a:prstGeom prst="line">
            <a:avLst/>
          </a:prstGeom>
          <a:ln w="76200">
            <a:solidFill>
              <a:srgbClr val="FFC000"/>
            </a:solidFill>
          </a:ln>
        </p:spPr>
        <p:style>
          <a:lnRef idx="3">
            <a:schemeClr val="accent2"/>
          </a:lnRef>
          <a:fillRef idx="0">
            <a:schemeClr val="accent2"/>
          </a:fillRef>
          <a:effectRef idx="2">
            <a:schemeClr val="accent2"/>
          </a:effectRef>
          <a:fontRef idx="minor">
            <a:schemeClr val="tx1"/>
          </a:fontRef>
        </p:style>
      </p:cxnSp>
      <p:cxnSp>
        <p:nvCxnSpPr>
          <p:cNvPr id="21" name="Conector reto 74">
            <a:extLst>
              <a:ext uri="{FF2B5EF4-FFF2-40B4-BE49-F238E27FC236}">
                <a16:creationId xmlns:a16="http://schemas.microsoft.com/office/drawing/2014/main" id="{BB71DC4A-B25E-D8DB-C03E-A10DCBE56440}"/>
              </a:ext>
            </a:extLst>
          </p:cNvPr>
          <p:cNvCxnSpPr>
            <a:cxnSpLocks/>
          </p:cNvCxnSpPr>
          <p:nvPr/>
        </p:nvCxnSpPr>
        <p:spPr>
          <a:xfrm>
            <a:off x="5894800" y="5546746"/>
            <a:ext cx="7200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CaixaDeTexto 75">
            <a:extLst>
              <a:ext uri="{FF2B5EF4-FFF2-40B4-BE49-F238E27FC236}">
                <a16:creationId xmlns:a16="http://schemas.microsoft.com/office/drawing/2014/main" id="{6784A872-06A8-2CAD-B570-1A6BB0C0CE88}"/>
              </a:ext>
            </a:extLst>
          </p:cNvPr>
          <p:cNvSpPr txBox="1"/>
          <p:nvPr/>
        </p:nvSpPr>
        <p:spPr>
          <a:xfrm>
            <a:off x="2742478" y="5391984"/>
            <a:ext cx="25407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b="1" i="0" u="none" strike="noStrike" kern="1200" cap="none" spc="0" normalizeH="0" baseline="0" noProof="0" err="1">
                <a:ln>
                  <a:noFill/>
                </a:ln>
                <a:solidFill>
                  <a:srgbClr val="FFC000"/>
                </a:solidFill>
                <a:effectLst/>
                <a:uLnTx/>
                <a:uFillTx/>
                <a:latin typeface="Arial Black" pitchFamily="34" charset="0"/>
                <a:ea typeface="+mn-ea"/>
                <a:cs typeface="+mn-cs"/>
              </a:rPr>
              <a:t>Covenant</a:t>
            </a:r>
            <a:r>
              <a:rPr kumimoji="0" lang="pt-BR" b="1" i="0" u="none" strike="noStrike" kern="1200" cap="none" spc="0" normalizeH="0" baseline="0" noProof="0">
                <a:ln>
                  <a:noFill/>
                </a:ln>
                <a:solidFill>
                  <a:srgbClr val="FFC000"/>
                </a:solidFill>
                <a:effectLst/>
                <a:uLnTx/>
                <a:uFillTx/>
                <a:latin typeface="Arial Black" pitchFamily="34" charset="0"/>
                <a:ea typeface="+mn-ea"/>
                <a:cs typeface="+mn-cs"/>
              </a:rPr>
              <a:t> </a:t>
            </a:r>
            <a:r>
              <a:rPr kumimoji="0" lang="pt-BR" b="1" i="0" u="none" strike="noStrike" kern="1200" cap="none" spc="0" normalizeH="0" baseline="0" noProof="0" err="1">
                <a:ln>
                  <a:noFill/>
                </a:ln>
                <a:solidFill>
                  <a:srgbClr val="FFC000"/>
                </a:solidFill>
                <a:effectLst/>
                <a:uLnTx/>
                <a:uFillTx/>
                <a:latin typeface="Arial Black" pitchFamily="34" charset="0"/>
                <a:ea typeface="+mn-ea"/>
                <a:cs typeface="+mn-cs"/>
              </a:rPr>
              <a:t>of</a:t>
            </a:r>
            <a:r>
              <a:rPr kumimoji="0" lang="pt-BR" b="1" i="0" u="none" strike="noStrike" kern="1200" cap="none" spc="0" normalizeH="0" baseline="0" noProof="0">
                <a:ln>
                  <a:noFill/>
                </a:ln>
                <a:solidFill>
                  <a:srgbClr val="FFC000"/>
                </a:solidFill>
                <a:effectLst/>
                <a:uLnTx/>
                <a:uFillTx/>
                <a:latin typeface="Arial Black" pitchFamily="34" charset="0"/>
                <a:ea typeface="+mn-ea"/>
                <a:cs typeface="+mn-cs"/>
              </a:rPr>
              <a:t> Works</a:t>
            </a:r>
          </a:p>
        </p:txBody>
      </p:sp>
      <p:sp>
        <p:nvSpPr>
          <p:cNvPr id="24" name="CaixaDeTexto 76">
            <a:extLst>
              <a:ext uri="{FF2B5EF4-FFF2-40B4-BE49-F238E27FC236}">
                <a16:creationId xmlns:a16="http://schemas.microsoft.com/office/drawing/2014/main" id="{E209D755-ADB7-242C-141E-2ACEDBC04DEA}"/>
              </a:ext>
            </a:extLst>
          </p:cNvPr>
          <p:cNvSpPr txBox="1"/>
          <p:nvPr/>
        </p:nvSpPr>
        <p:spPr>
          <a:xfrm>
            <a:off x="6666853" y="5368757"/>
            <a:ext cx="359423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C00000"/>
                </a:solidFill>
                <a:effectLst/>
                <a:uLnTx/>
                <a:uFillTx/>
                <a:latin typeface="Arial Black" pitchFamily="34" charset="0"/>
                <a:ea typeface="+mn-ea"/>
                <a:cs typeface="+mn-cs"/>
              </a:rPr>
              <a:t>Covenant of Grace</a:t>
            </a:r>
          </a:p>
        </p:txBody>
      </p:sp>
    </p:spTree>
    <p:extLst>
      <p:ext uri="{BB962C8B-B14F-4D97-AF65-F5344CB8AC3E}">
        <p14:creationId xmlns:p14="http://schemas.microsoft.com/office/powerpoint/2010/main" val="2636927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B2201F-71E9-DD0D-D576-A49BF6B389AA}"/>
            </a:ext>
          </a:extLst>
        </p:cNvPr>
        <p:cNvGrpSpPr/>
        <p:nvPr/>
      </p:nvGrpSpPr>
      <p:grpSpPr>
        <a:xfrm>
          <a:off x="0" y="0"/>
          <a:ext cx="0" cy="0"/>
          <a:chOff x="0" y="0"/>
          <a:chExt cx="0" cy="0"/>
        </a:xfrm>
      </p:grpSpPr>
      <p:sp>
        <p:nvSpPr>
          <p:cNvPr id="15" name="Rectangle 8">
            <a:extLst>
              <a:ext uri="{FF2B5EF4-FFF2-40B4-BE49-F238E27FC236}">
                <a16:creationId xmlns:a16="http://schemas.microsoft.com/office/drawing/2014/main" id="{E09A3083-D2B1-C4DC-8651-8E78D6547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043732D-67A9-7AE0-B66E-927D3F007238}"/>
              </a:ext>
            </a:extLst>
          </p:cNvPr>
          <p:cNvSpPr>
            <a:spLocks noGrp="1"/>
          </p:cNvSpPr>
          <p:nvPr>
            <p:ph type="title"/>
          </p:nvPr>
        </p:nvSpPr>
        <p:spPr>
          <a:xfrm>
            <a:off x="838200" y="448721"/>
            <a:ext cx="5016500" cy="1225650"/>
          </a:xfrm>
        </p:spPr>
        <p:txBody>
          <a:bodyPr anchor="b">
            <a:noAutofit/>
          </a:bodyPr>
          <a:lstStyle/>
          <a:p>
            <a:pPr>
              <a:lnSpc>
                <a:spcPct val="80000"/>
              </a:lnSpc>
            </a:pPr>
            <a:r>
              <a:rPr lang="en-US" sz="5000" b="1" i="1" noProof="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Monotype Corsiva" panose="03010101010201010101" pitchFamily="66" charset="0"/>
              </a:rPr>
              <a:t>Of God’s Covenant With Man </a:t>
            </a:r>
            <a:r>
              <a:rPr lang="en-US" sz="5000" b="1" noProof="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(7.5)</a:t>
            </a:r>
            <a:endParaRPr lang="en-US" sz="3000" b="1" noProof="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cxnSp>
        <p:nvCxnSpPr>
          <p:cNvPr id="16" name="Straight Connector 10">
            <a:extLst>
              <a:ext uri="{FF2B5EF4-FFF2-40B4-BE49-F238E27FC236}">
                <a16:creationId xmlns:a16="http://schemas.microsoft.com/office/drawing/2014/main" id="{AF1A0F33-BF97-636B-F850-B405E68E3D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8881AEF-96DF-B907-5197-CB0DD04890E6}"/>
              </a:ext>
            </a:extLst>
          </p:cNvPr>
          <p:cNvSpPr>
            <a:spLocks noGrp="1"/>
          </p:cNvSpPr>
          <p:nvPr>
            <p:ph idx="1"/>
          </p:nvPr>
        </p:nvSpPr>
        <p:spPr>
          <a:xfrm>
            <a:off x="810007" y="1825142"/>
            <a:ext cx="6492493" cy="3805909"/>
          </a:xfrm>
        </p:spPr>
        <p:txBody>
          <a:bodyPr>
            <a:noAutofit/>
          </a:bodyPr>
          <a:lstStyle/>
          <a:p>
            <a:pPr marL="0" indent="0" algn="just">
              <a:spcBef>
                <a:spcPts val="0"/>
              </a:spcBef>
              <a:buNone/>
            </a:pPr>
            <a:r>
              <a:rPr lang="en-US" sz="2500">
                <a:solidFill>
                  <a:schemeClr val="bg1"/>
                </a:solidFill>
                <a:effectLst>
                  <a:outerShdw blurRad="38100" dist="38100" dir="2700000" algn="tl">
                    <a:srgbClr val="000000">
                      <a:alpha val="43137"/>
                    </a:srgbClr>
                  </a:outerShdw>
                </a:effectLst>
                <a:latin typeface="Arial Nova Cond Light" panose="020B0306020202020204" pitchFamily="34" charset="0"/>
              </a:rPr>
              <a:t>This covenant was differently administered in the time of the law, and in the time of the gospel: under the law, it was administered by promises, prophecies, sacrifices, circumcision, the paschal lamb, and other types and ordinances delivered to the people of the Jews, all fore signifying Christ to come; which were, for that time, sufficient and efficacious, through the operation of the Spirit, to instruct and build up the elect in faith in the promised Messiah, by whom they had full remission of sins, and eternal salvation; and is called the Old Testament.</a:t>
            </a:r>
          </a:p>
        </p:txBody>
      </p:sp>
      <p:cxnSp>
        <p:nvCxnSpPr>
          <p:cNvPr id="17" name="Straight Connector 12">
            <a:extLst>
              <a:ext uri="{FF2B5EF4-FFF2-40B4-BE49-F238E27FC236}">
                <a16:creationId xmlns:a16="http://schemas.microsoft.com/office/drawing/2014/main" id="{948A17AC-3757-DA5B-D897-250B64D196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074" name="Picture 2" descr="The Westminster Confession of Faith: The Reader's Digital Edition (English  Edition) eBook : Of Divines, The Westminster Assembly: Amazon.de: Kindle  Store">
            <a:extLst>
              <a:ext uri="{FF2B5EF4-FFF2-40B4-BE49-F238E27FC236}">
                <a16:creationId xmlns:a16="http://schemas.microsoft.com/office/drawing/2014/main" id="{3B85F47B-1B64-284A-1B83-1F633515288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11200"/>
                    </a14:imgEffect>
                    <a14:imgEffect>
                      <a14:brightnessContrast bright="-20000" contrast="40000"/>
                    </a14:imgEffect>
                  </a14:imgLayer>
                </a14:imgProps>
              </a:ext>
              <a:ext uri="{28A0092B-C50C-407E-A947-70E740481C1C}">
                <a14:useLocalDpi xmlns:a14="http://schemas.microsoft.com/office/drawing/2010/main" val="0"/>
              </a:ext>
            </a:extLst>
          </a:blip>
          <a:srcRect b="8149"/>
          <a:stretch>
            <a:fillRect/>
          </a:stretch>
        </p:blipFill>
        <p:spPr bwMode="auto">
          <a:xfrm>
            <a:off x="7614417" y="499521"/>
            <a:ext cx="4044184" cy="59434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4BDB4F4-FE2A-A768-69AA-85695FF1BD0F}"/>
              </a:ext>
            </a:extLst>
          </p:cNvPr>
          <p:cNvSpPr txBox="1"/>
          <p:nvPr/>
        </p:nvSpPr>
        <p:spPr>
          <a:xfrm>
            <a:off x="810007" y="5783058"/>
            <a:ext cx="6702809" cy="892552"/>
          </a:xfrm>
          <a:prstGeom prst="rect">
            <a:avLst/>
          </a:prstGeom>
          <a:noFill/>
        </p:spPr>
        <p:txBody>
          <a:bodyPr wrap="square">
            <a:spAutoFit/>
          </a:bodyPr>
          <a:lstStyle/>
          <a:p>
            <a:r>
              <a:rPr lang="en-US" sz="2600">
                <a:solidFill>
                  <a:schemeClr val="bg1"/>
                </a:solidFill>
                <a:latin typeface="Arial Nova Cond Light" panose="020B0306020202020204" pitchFamily="34" charset="0"/>
              </a:rPr>
              <a:t>2 Cor. 3:6–9; [Jo 1:17] Heb. 8–10; Rom. 4:11; Col. 2:11–12; 1 Cor. 5:7.</a:t>
            </a:r>
          </a:p>
        </p:txBody>
      </p:sp>
      <p:sp>
        <p:nvSpPr>
          <p:cNvPr id="4" name="Rectangle 3">
            <a:extLst>
              <a:ext uri="{FF2B5EF4-FFF2-40B4-BE49-F238E27FC236}">
                <a16:creationId xmlns:a16="http://schemas.microsoft.com/office/drawing/2014/main" id="{8365AC02-45B7-4E64-9720-4788D4274C10}"/>
              </a:ext>
            </a:extLst>
          </p:cNvPr>
          <p:cNvSpPr/>
          <p:nvPr/>
        </p:nvSpPr>
        <p:spPr>
          <a:xfrm>
            <a:off x="101600" y="152006"/>
            <a:ext cx="11988800" cy="6553988"/>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A5A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0660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0E53FB-F492-92D3-40E1-BFEEB9F002B8}"/>
              </a:ext>
            </a:extLst>
          </p:cNvPr>
          <p:cNvSpPr>
            <a:spLocks noGrp="1"/>
          </p:cNvSpPr>
          <p:nvPr>
            <p:ph type="title"/>
          </p:nvPr>
        </p:nvSpPr>
        <p:spPr>
          <a:xfrm>
            <a:off x="1043631" y="809898"/>
            <a:ext cx="10173010" cy="1554480"/>
          </a:xfrm>
        </p:spPr>
        <p:txBody>
          <a:bodyPr anchor="ctr">
            <a:normAutofit/>
          </a:bodyPr>
          <a:lstStyle/>
          <a:p>
            <a:r>
              <a:rPr lang="en-US" sz="6000" b="1" dirty="0">
                <a:ln w="0"/>
                <a:solidFill>
                  <a:schemeClr val="accent1"/>
                </a:solidFill>
                <a:effectLst>
                  <a:outerShdw blurRad="38100" dist="25400" dir="5400000" algn="ctr" rotWithShape="0">
                    <a:srgbClr val="6E747A">
                      <a:alpha val="43000"/>
                    </a:srgbClr>
                  </a:outerShdw>
                </a:effectLst>
                <a:latin typeface="Aharoni" panose="02010803020104030203" pitchFamily="2" charset="-79"/>
                <a:cs typeface="Aharoni" panose="02010803020104030203" pitchFamily="2" charset="-79"/>
              </a:rPr>
              <a:t>Different Administrations</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63FF4ACE-C637-2B24-DDDA-2AE74C4B3644}"/>
              </a:ext>
            </a:extLst>
          </p:cNvPr>
          <p:cNvGraphicFramePr>
            <a:graphicFrameLocks noGrp="1"/>
          </p:cNvGraphicFramePr>
          <p:nvPr>
            <p:ph idx="1"/>
            <p:extLst>
              <p:ext uri="{D42A27DB-BD31-4B8C-83A1-F6EECF244321}">
                <p14:modId xmlns:p14="http://schemas.microsoft.com/office/powerpoint/2010/main" val="2526299036"/>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9034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E95400-3628-E5CD-4F4F-4C7CD285FB4F}"/>
              </a:ext>
            </a:extLst>
          </p:cNvPr>
          <p:cNvSpPr>
            <a:spLocks noGrp="1"/>
          </p:cNvSpPr>
          <p:nvPr>
            <p:ph type="title"/>
          </p:nvPr>
        </p:nvSpPr>
        <p:spPr>
          <a:xfrm>
            <a:off x="572493" y="238539"/>
            <a:ext cx="11047013" cy="1434415"/>
          </a:xfrm>
        </p:spPr>
        <p:txBody>
          <a:bodyPr anchor="b">
            <a:normAutofit/>
          </a:bodyPr>
          <a:lstStyle/>
          <a:p>
            <a:r>
              <a:rPr lang="en-US" sz="60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Progression of the Revelation</a:t>
            </a:r>
          </a:p>
        </p:txBody>
      </p:sp>
      <p:sp>
        <p:nvSpPr>
          <p:cNvPr id="11"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9B386CB-A54A-E104-DE7A-3C9B738BE692}"/>
              </a:ext>
            </a:extLst>
          </p:cNvPr>
          <p:cNvPicPr>
            <a:picLocks noChangeAspect="1"/>
          </p:cNvPicPr>
          <p:nvPr/>
        </p:nvPicPr>
        <p:blipFill>
          <a:blip r:embed="rId2"/>
          <a:srcRect l="8896" r="16165" b="-3"/>
          <a:stretch>
            <a:fillRect/>
          </a:stretch>
        </p:blipFill>
        <p:spPr>
          <a:xfrm>
            <a:off x="572493" y="2097247"/>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602FB11B-A255-31DC-22C3-EBA93E531081}"/>
              </a:ext>
            </a:extLst>
          </p:cNvPr>
          <p:cNvSpPr>
            <a:spLocks noGrp="1"/>
          </p:cNvSpPr>
          <p:nvPr>
            <p:ph idx="1"/>
          </p:nvPr>
        </p:nvSpPr>
        <p:spPr>
          <a:xfrm>
            <a:off x="4690054" y="2071316"/>
            <a:ext cx="6929451" cy="4548145"/>
          </a:xfrm>
        </p:spPr>
        <p:txBody>
          <a:bodyPr anchor="t">
            <a:normAutofit/>
          </a:bodyPr>
          <a:lstStyle/>
          <a:p>
            <a:pPr marL="0" indent="0">
              <a:buNone/>
            </a:pPr>
            <a:r>
              <a:rPr lang="en-US" sz="3200">
                <a:solidFill>
                  <a:schemeClr val="bg1"/>
                </a:solidFill>
                <a:effectLst>
                  <a:outerShdw blurRad="38100" dist="38100" dir="2700000" algn="tl">
                    <a:srgbClr val="000000">
                      <a:alpha val="43137"/>
                    </a:srgbClr>
                  </a:outerShdw>
                </a:effectLst>
                <a:latin typeface="Arial Nova Cond" panose="020B0506020202020204" pitchFamily="34" charset="0"/>
              </a:rPr>
              <a:t>In the Covenant of Grace, God revealed himself progressively (Heb 1:1-2). Knowledge of Him and his salvation was built through centuries as he disclosed his will through different ways, reaching its fullness in Christ (Joh 1:17). The law in the Old Testament was given as one stage in the progression of knowledge of God’s salvation by Grace (Heb 3:3-6).</a:t>
            </a:r>
          </a:p>
        </p:txBody>
      </p:sp>
    </p:spTree>
    <p:extLst>
      <p:ext uri="{BB962C8B-B14F-4D97-AF65-F5344CB8AC3E}">
        <p14:creationId xmlns:p14="http://schemas.microsoft.com/office/powerpoint/2010/main" val="1793653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891BB-090F-4A1B-8C9B-DBCFC708334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8C061A9-59B7-8EE4-2ED9-78B7F6D0CC3F}"/>
              </a:ext>
            </a:extLst>
          </p:cNvPr>
          <p:cNvSpPr>
            <a:spLocks noGrp="1"/>
          </p:cNvSpPr>
          <p:nvPr>
            <p:ph type="title"/>
          </p:nvPr>
        </p:nvSpPr>
        <p:spPr>
          <a:xfrm>
            <a:off x="2104573" y="567488"/>
            <a:ext cx="7982854" cy="1575243"/>
          </a:xfrm>
        </p:spPr>
        <p:txBody>
          <a:bodyPr>
            <a:noAutofit/>
          </a:bodyPr>
          <a:lstStyle/>
          <a:p>
            <a:pPr algn="ctr"/>
            <a:r>
              <a:rPr lang="en-US" sz="6000" b="1" noProof="0">
                <a:latin typeface="Aharoni" panose="02010803020104030203" pitchFamily="2" charset="-79"/>
                <a:ea typeface="Verdana" panose="020B0604030504040204" pitchFamily="34" charset="0"/>
                <a:cs typeface="Aharoni" panose="02010803020104030203" pitchFamily="2" charset="-79"/>
              </a:rPr>
              <a:t>Progression of the Revelation</a:t>
            </a:r>
            <a:endParaRPr lang="en-US" sz="6000" b="1" noProof="0">
              <a:latin typeface="Verdana" panose="020B0604030504040204" pitchFamily="34" charset="0"/>
              <a:ea typeface="Verdana" panose="020B0604030504040204" pitchFamily="34" charset="0"/>
              <a:cs typeface="Verdana" panose="020B0604030504040204" pitchFamily="34" charset="0"/>
            </a:endParaRPr>
          </a:p>
        </p:txBody>
      </p:sp>
      <p:pic>
        <p:nvPicPr>
          <p:cNvPr id="16" name="Picture 15">
            <a:extLst>
              <a:ext uri="{FF2B5EF4-FFF2-40B4-BE49-F238E27FC236}">
                <a16:creationId xmlns:a16="http://schemas.microsoft.com/office/drawing/2014/main" id="{ADE33EC0-EEF2-73FC-9B1A-026D91F9D4F0}"/>
              </a:ext>
            </a:extLst>
          </p:cNvPr>
          <p:cNvPicPr>
            <a:picLocks noChangeAspect="1"/>
          </p:cNvPicPr>
          <p:nvPr/>
        </p:nvPicPr>
        <p:blipFill>
          <a:blip r:embed="rId3">
            <a:alphaModFix/>
          </a:blip>
          <a:stretch>
            <a:fillRect/>
          </a:stretch>
        </p:blipFill>
        <p:spPr>
          <a:xfrm>
            <a:off x="1375733" y="3717498"/>
            <a:ext cx="10126334" cy="2828789"/>
          </a:xfrm>
          <a:prstGeom prst="rect">
            <a:avLst/>
          </a:prstGeom>
        </p:spPr>
      </p:pic>
      <p:cxnSp>
        <p:nvCxnSpPr>
          <p:cNvPr id="37" name="Straight Connector 36">
            <a:extLst>
              <a:ext uri="{FF2B5EF4-FFF2-40B4-BE49-F238E27FC236}">
                <a16:creationId xmlns:a16="http://schemas.microsoft.com/office/drawing/2014/main" id="{F580E9BA-853B-48BD-8A28-F402D7D1427F}"/>
              </a:ext>
            </a:extLst>
          </p:cNvPr>
          <p:cNvCxnSpPr/>
          <p:nvPr/>
        </p:nvCxnSpPr>
        <p:spPr>
          <a:xfrm flipV="1">
            <a:off x="3429000" y="4318000"/>
            <a:ext cx="3022600" cy="1549400"/>
          </a:xfrm>
          <a:prstGeom prst="line">
            <a:avLst/>
          </a:prstGeom>
          <a:ln w="127000">
            <a:solidFill>
              <a:srgbClr val="0070C0"/>
            </a:solidFill>
            <a:prstDash val="dash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F0F9F72-DD91-2FA0-7F6C-CA7E5FC73987}"/>
              </a:ext>
            </a:extLst>
          </p:cNvPr>
          <p:cNvCxnSpPr>
            <a:cxnSpLocks/>
          </p:cNvCxnSpPr>
          <p:nvPr/>
        </p:nvCxnSpPr>
        <p:spPr>
          <a:xfrm>
            <a:off x="6451600" y="4183898"/>
            <a:ext cx="3635827" cy="0"/>
          </a:xfrm>
          <a:prstGeom prst="line">
            <a:avLst/>
          </a:prstGeom>
          <a:ln w="1524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457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16"/>
                                        </p:tgtEl>
                                        <p:attrNameLst>
                                          <p:attrName>style.opacity</p:attrName>
                                        </p:attrNameLst>
                                      </p:cBhvr>
                                      <p:to>
                                        <p:strVal val="0.25"/>
                                      </p:to>
                                    </p:set>
                                    <p:animEffect filter="image" prLst="opacity: 0.25">
                                      <p:cBhvr rctx="IE">
                                        <p:cTn id="7" dur="indefinite"/>
                                        <p:tgtEl>
                                          <p:spTgt spid="16"/>
                                        </p:tgtEl>
                                      </p:cBhvr>
                                    </p:animEffect>
                                  </p:childTnLst>
                                </p:cTn>
                              </p:par>
                            </p:childTnLst>
                          </p:cTn>
                        </p:par>
                        <p:par>
                          <p:cTn id="8" fill="hold">
                            <p:stCondLst>
                              <p:cond delay="0"/>
                            </p:stCondLst>
                            <p:childTnLst>
                              <p:par>
                                <p:cTn id="9" presetID="22" presetClass="entr" presetSubtype="4"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down)">
                                      <p:cBhvr>
                                        <p:cTn id="11" dur="5000"/>
                                        <p:tgtEl>
                                          <p:spTgt spid="37"/>
                                        </p:tgtEl>
                                      </p:cBhvr>
                                    </p:animEffect>
                                  </p:childTnLst>
                                </p:cTn>
                              </p:par>
                            </p:childTnLst>
                          </p:cTn>
                        </p:par>
                        <p:par>
                          <p:cTn id="12" fill="hold">
                            <p:stCondLst>
                              <p:cond delay="5000"/>
                            </p:stCondLst>
                            <p:childTnLst>
                              <p:par>
                                <p:cTn id="13" presetID="22" presetClass="entr" presetSubtype="8"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717361-78AE-C7D9-E2BD-A78028979221}"/>
              </a:ext>
            </a:extLst>
          </p:cNvPr>
          <p:cNvSpPr>
            <a:spLocks noGrp="1"/>
          </p:cNvSpPr>
          <p:nvPr>
            <p:ph type="title"/>
          </p:nvPr>
        </p:nvSpPr>
        <p:spPr>
          <a:xfrm>
            <a:off x="630936" y="640080"/>
            <a:ext cx="4818888" cy="1677924"/>
          </a:xfrm>
        </p:spPr>
        <p:txBody>
          <a:bodyPr anchor="b">
            <a:noAutofit/>
          </a:bodyPr>
          <a:lstStyle/>
          <a:p>
            <a:pPr>
              <a:lnSpc>
                <a:spcPct val="80000"/>
              </a:lnSpc>
            </a:pPr>
            <a:r>
              <a:rPr lang="en-US" sz="60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haroni" panose="02010803020104030203" pitchFamily="2" charset="-79"/>
                <a:cs typeface="Aharoni" panose="02010803020104030203" pitchFamily="2" charset="-79"/>
              </a:rPr>
              <a:t>Growth of “Science”</a:t>
            </a:r>
          </a:p>
        </p:txBody>
      </p:sp>
      <p:sp>
        <p:nvSpPr>
          <p:cNvPr id="308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34282AC-EEE3-AABC-5E81-C92F52EE7C1B}"/>
              </a:ext>
            </a:extLst>
          </p:cNvPr>
          <p:cNvSpPr>
            <a:spLocks noGrp="1"/>
          </p:cNvSpPr>
          <p:nvPr>
            <p:ph idx="1"/>
          </p:nvPr>
        </p:nvSpPr>
        <p:spPr>
          <a:xfrm>
            <a:off x="630936" y="2507488"/>
            <a:ext cx="5726430" cy="4234180"/>
          </a:xfrm>
        </p:spPr>
        <p:txBody>
          <a:bodyPr anchor="t">
            <a:noAutofit/>
          </a:bodyPr>
          <a:lstStyle/>
          <a:p>
            <a:pPr marL="0" indent="0">
              <a:buNone/>
            </a:pPr>
            <a:r>
              <a:rPr lang="en-US" sz="3100">
                <a:solidFill>
                  <a:schemeClr val="bg1"/>
                </a:solidFill>
                <a:effectLst>
                  <a:outerShdw blurRad="38100" dist="38100" dir="2700000" algn="tl">
                    <a:srgbClr val="000000">
                      <a:alpha val="43137"/>
                    </a:srgbClr>
                  </a:outerShdw>
                </a:effectLst>
                <a:latin typeface="Arial Nova Cond" panose="020B0506020202020204" pitchFamily="34" charset="0"/>
              </a:rPr>
              <a:t>We believe there is more revelation under the New Testament than before. However, those under the New Covenant will never reach full understanding. It will be given by the final redemption, after the resurrection of the body (1 Cor 13:8-13). The full knowledge will render faith unnecessary.</a:t>
            </a:r>
          </a:p>
        </p:txBody>
      </p:sp>
      <p:pic>
        <p:nvPicPr>
          <p:cNvPr id="3074" name="Picture 2">
            <a:extLst>
              <a:ext uri="{FF2B5EF4-FFF2-40B4-BE49-F238E27FC236}">
                <a16:creationId xmlns:a16="http://schemas.microsoft.com/office/drawing/2014/main" id="{1FB970CB-22A6-9770-3454-F3541B16E7F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6357366" y="1092832"/>
            <a:ext cx="5458968" cy="51041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230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D789CD-5B09-1A10-F1AD-5CC4A63EFD4C}"/>
            </a:ext>
          </a:extLst>
        </p:cNvPr>
        <p:cNvGrpSpPr/>
        <p:nvPr/>
      </p:nvGrpSpPr>
      <p:grpSpPr>
        <a:xfrm>
          <a:off x="0" y="0"/>
          <a:ext cx="0" cy="0"/>
          <a:chOff x="0" y="0"/>
          <a:chExt cx="0" cy="0"/>
        </a:xfrm>
      </p:grpSpPr>
      <p:sp>
        <p:nvSpPr>
          <p:cNvPr id="15" name="Rectangle 8">
            <a:extLst>
              <a:ext uri="{FF2B5EF4-FFF2-40B4-BE49-F238E27FC236}">
                <a16:creationId xmlns:a16="http://schemas.microsoft.com/office/drawing/2014/main" id="{08768E1F-8645-D050-10AD-6A77F2249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F28A944-AB15-A251-9F33-1AFD4CC3A846}"/>
              </a:ext>
            </a:extLst>
          </p:cNvPr>
          <p:cNvSpPr>
            <a:spLocks noGrp="1"/>
          </p:cNvSpPr>
          <p:nvPr>
            <p:ph type="title"/>
          </p:nvPr>
        </p:nvSpPr>
        <p:spPr>
          <a:xfrm>
            <a:off x="838200" y="448721"/>
            <a:ext cx="5016500" cy="1225650"/>
          </a:xfrm>
        </p:spPr>
        <p:txBody>
          <a:bodyPr anchor="b">
            <a:noAutofit/>
          </a:bodyPr>
          <a:lstStyle/>
          <a:p>
            <a:pPr>
              <a:lnSpc>
                <a:spcPct val="80000"/>
              </a:lnSpc>
            </a:pPr>
            <a:r>
              <a:rPr lang="en-US" sz="5000" b="1" i="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Monotype Corsiva" panose="03010101010201010101" pitchFamily="66" charset="0"/>
              </a:rPr>
              <a:t>Of God’s Covenant With Man </a:t>
            </a:r>
            <a:r>
              <a:rPr lang="en-US" sz="50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(7.6)</a:t>
            </a:r>
            <a:endParaRPr lang="en-US" sz="30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cxnSp>
        <p:nvCxnSpPr>
          <p:cNvPr id="16" name="Straight Connector 10">
            <a:extLst>
              <a:ext uri="{FF2B5EF4-FFF2-40B4-BE49-F238E27FC236}">
                <a16:creationId xmlns:a16="http://schemas.microsoft.com/office/drawing/2014/main" id="{F9BA4C4A-EBC4-5628-4E77-288C71974C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034D015-2895-E5B4-2F2E-A6EF590B6F55}"/>
              </a:ext>
            </a:extLst>
          </p:cNvPr>
          <p:cNvSpPr>
            <a:spLocks noGrp="1"/>
          </p:cNvSpPr>
          <p:nvPr>
            <p:ph idx="1"/>
          </p:nvPr>
        </p:nvSpPr>
        <p:spPr>
          <a:xfrm>
            <a:off x="810007" y="1825142"/>
            <a:ext cx="6492493" cy="3805909"/>
          </a:xfrm>
        </p:spPr>
        <p:txBody>
          <a:bodyPr>
            <a:noAutofit/>
          </a:bodyPr>
          <a:lstStyle/>
          <a:p>
            <a:pPr marL="0" indent="0" algn="just">
              <a:spcBef>
                <a:spcPts val="0"/>
              </a:spcBef>
              <a:buNone/>
            </a:pPr>
            <a:r>
              <a:rPr lang="en-US" sz="2300" dirty="0">
                <a:solidFill>
                  <a:schemeClr val="bg1"/>
                </a:solidFill>
                <a:latin typeface="Arial Nova Cond" panose="020B0506020202020204" pitchFamily="34" charset="0"/>
              </a:rPr>
              <a:t>Under the gospel, when Christ, the substance, was exhibited, the ordinances in which this covenant is dispensed are the preaching of the Word, and the administration of the sacraments of baptism and the Lord’s Supper: which, though fewer in number, and ministered with more simplicity, and less outward glory, yet, in them, it is held forth in more fullness, evidence, and spiritual efficacy, to all nations, both Jews and Gentiles; and is called the new testament. There are not therefore two covenants of grace, differing in substance, but one and the same, under various dispensations.</a:t>
            </a:r>
          </a:p>
        </p:txBody>
      </p:sp>
      <p:cxnSp>
        <p:nvCxnSpPr>
          <p:cNvPr id="17" name="Straight Connector 12">
            <a:extLst>
              <a:ext uri="{FF2B5EF4-FFF2-40B4-BE49-F238E27FC236}">
                <a16:creationId xmlns:a16="http://schemas.microsoft.com/office/drawing/2014/main" id="{A6DC57EE-ECB6-F0E2-FB47-A635CF4298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074" name="Picture 2" descr="The Westminster Confession of Faith: The Reader's Digital Edition (English  Edition) eBook : Of Divines, The Westminster Assembly: Amazon.de: Kindle  Store">
            <a:extLst>
              <a:ext uri="{FF2B5EF4-FFF2-40B4-BE49-F238E27FC236}">
                <a16:creationId xmlns:a16="http://schemas.microsoft.com/office/drawing/2014/main" id="{F76A1E2F-2CA8-2BDB-28C1-BFC85343EECF}"/>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11200"/>
                    </a14:imgEffect>
                    <a14:imgEffect>
                      <a14:brightnessContrast bright="-20000" contrast="40000"/>
                    </a14:imgEffect>
                  </a14:imgLayer>
                </a14:imgProps>
              </a:ext>
              <a:ext uri="{28A0092B-C50C-407E-A947-70E740481C1C}">
                <a14:useLocalDpi xmlns:a14="http://schemas.microsoft.com/office/drawing/2010/main" val="0"/>
              </a:ext>
            </a:extLst>
          </a:blip>
          <a:srcRect b="8149"/>
          <a:stretch>
            <a:fillRect/>
          </a:stretch>
        </p:blipFill>
        <p:spPr bwMode="auto">
          <a:xfrm>
            <a:off x="7614417" y="499521"/>
            <a:ext cx="4044184" cy="59434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20C7544-5D1F-A128-91FA-A388CDBCBA8C}"/>
              </a:ext>
            </a:extLst>
          </p:cNvPr>
          <p:cNvSpPr txBox="1"/>
          <p:nvPr/>
        </p:nvSpPr>
        <p:spPr>
          <a:xfrm>
            <a:off x="810007" y="5707672"/>
            <a:ext cx="6702809"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Col 2:17; 1Cor 1:21; Mat 28:19-20; 1Cor 11:23-25; Heb 12:22-24; 2 Cor 3:9-11; Luke 2:32; Acts 13:40; Eph 2:15-19; Luke 22:20; Gal 3:8-9, 14, 16; Rom 3:21-22, 30; Rom 4:3, 6-8; Gen 15;6; </a:t>
            </a:r>
            <a:r>
              <a:rPr kumimoji="0" lang="en-US" sz="1600" b="0" i="0" u="none" strike="noStrike" kern="1200" cap="none" spc="0" normalizeH="0" baseline="0" noProof="0" dirty="0" err="1">
                <a:ln>
                  <a:noFill/>
                </a:ln>
                <a:solidFill>
                  <a:prstClr val="white"/>
                </a:solidFill>
                <a:effectLst/>
                <a:uLnTx/>
                <a:uFillTx/>
                <a:latin typeface="Arial Nova Cond Light" panose="020B0306020202020204" pitchFamily="34" charset="0"/>
                <a:ea typeface="+mn-ea"/>
                <a:cs typeface="+mn-cs"/>
              </a:rPr>
              <a:t>Psa</a:t>
            </a:r>
            <a:r>
              <a:rPr kumimoji="0" lang="en-US" sz="1600" b="0"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 32:1-2; Rom 4:16-17; 23-24; Heb 4:2; Rom 10:6-10; 1 Cor 10:3-4.</a:t>
            </a:r>
          </a:p>
        </p:txBody>
      </p:sp>
      <p:sp>
        <p:nvSpPr>
          <p:cNvPr id="4" name="Rectangle 3">
            <a:extLst>
              <a:ext uri="{FF2B5EF4-FFF2-40B4-BE49-F238E27FC236}">
                <a16:creationId xmlns:a16="http://schemas.microsoft.com/office/drawing/2014/main" id="{39360D29-22EC-8C88-0CDD-190D6C504129}"/>
              </a:ext>
            </a:extLst>
          </p:cNvPr>
          <p:cNvSpPr/>
          <p:nvPr/>
        </p:nvSpPr>
        <p:spPr>
          <a:xfrm>
            <a:off x="101600" y="152006"/>
            <a:ext cx="11988800" cy="6553988"/>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A5A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8993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EF7C7-6F06-A9CC-B7E4-247AD9A953BB}"/>
              </a:ext>
            </a:extLst>
          </p:cNvPr>
          <p:cNvSpPr>
            <a:spLocks noGrp="1"/>
          </p:cNvSpPr>
          <p:nvPr>
            <p:ph type="title"/>
          </p:nvPr>
        </p:nvSpPr>
        <p:spPr/>
        <p:txBody>
          <a:bodyPr>
            <a:normAutofit/>
          </a:bodyPr>
          <a:lstStyle/>
          <a:p>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One People</a:t>
            </a:r>
          </a:p>
        </p:txBody>
      </p:sp>
      <p:sp>
        <p:nvSpPr>
          <p:cNvPr id="3" name="Content Placeholder 2">
            <a:extLst>
              <a:ext uri="{FF2B5EF4-FFF2-40B4-BE49-F238E27FC236}">
                <a16:creationId xmlns:a16="http://schemas.microsoft.com/office/drawing/2014/main" id="{3167A2DB-1BD7-18F0-65BE-C7BB2A783897}"/>
              </a:ext>
            </a:extLst>
          </p:cNvPr>
          <p:cNvSpPr>
            <a:spLocks noGrp="1"/>
          </p:cNvSpPr>
          <p:nvPr>
            <p:ph idx="1"/>
          </p:nvPr>
        </p:nvSpPr>
        <p:spPr>
          <a:xfrm>
            <a:off x="838201" y="1825625"/>
            <a:ext cx="7678002" cy="4667250"/>
          </a:xfrm>
        </p:spPr>
        <p:txBody>
          <a:bodyPr>
            <a:normAutofit/>
          </a:bodyPr>
          <a:lstStyle/>
          <a:p>
            <a:pPr marL="0" indent="0">
              <a:buNone/>
            </a:pPr>
            <a:r>
              <a:rPr lang="en-US" sz="3600" dirty="0">
                <a:solidFill>
                  <a:schemeClr val="bg1"/>
                </a:solidFill>
                <a:latin typeface="Arial Nova Cond" panose="020B0506020202020204" pitchFamily="34" charset="0"/>
              </a:rPr>
              <a:t>Since the promise of grace in Genesis 3:15, God’s purpose was to save the elect. This was His purpose before the foundation of the earth (Eph 1:4). The Lord has only one people (Eph 2:13-18). In Christ all are united. There is no separate plan for the Jews apart from the gentiles, and vice versa (John 10:14-16, 25-26; 1:10-13; Heb 11:39-40).</a:t>
            </a:r>
          </a:p>
        </p:txBody>
      </p:sp>
      <p:pic>
        <p:nvPicPr>
          <p:cNvPr id="6" name="Picture 2" descr="Pin on solomons temple">
            <a:extLst>
              <a:ext uri="{FF2B5EF4-FFF2-40B4-BE49-F238E27FC236}">
                <a16:creationId xmlns:a16="http://schemas.microsoft.com/office/drawing/2014/main" id="{0EDB4675-7F8B-1F73-E630-6E86467EB059}"/>
              </a:ext>
            </a:extLst>
          </p:cNvPr>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9308351" y="239964"/>
            <a:ext cx="2095835" cy="25518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hurch — jeffkuhn.ca">
            <a:extLst>
              <a:ext uri="{FF2B5EF4-FFF2-40B4-BE49-F238E27FC236}">
                <a16:creationId xmlns:a16="http://schemas.microsoft.com/office/drawing/2014/main" id="{90973282-44DA-A158-44BC-A8A48E8725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9537" y="4159250"/>
            <a:ext cx="2273461" cy="2243342"/>
          </a:xfrm>
          <a:prstGeom prst="rect">
            <a:avLst/>
          </a:prstGeom>
          <a:noFill/>
          <a:extLst>
            <a:ext uri="{909E8E84-426E-40DD-AFC4-6F175D3DCCD1}">
              <a14:hiddenFill xmlns:a14="http://schemas.microsoft.com/office/drawing/2010/main">
                <a:solidFill>
                  <a:srgbClr val="FFFFFF"/>
                </a:solidFill>
              </a14:hiddenFill>
            </a:ext>
          </a:extLst>
        </p:spPr>
      </p:pic>
      <p:sp>
        <p:nvSpPr>
          <p:cNvPr id="9" name="Arrow: Down 8">
            <a:extLst>
              <a:ext uri="{FF2B5EF4-FFF2-40B4-BE49-F238E27FC236}">
                <a16:creationId xmlns:a16="http://schemas.microsoft.com/office/drawing/2014/main" id="{853D3FE5-5E97-6D8B-4833-739BA94A3B56}"/>
              </a:ext>
            </a:extLst>
          </p:cNvPr>
          <p:cNvSpPr/>
          <p:nvPr/>
        </p:nvSpPr>
        <p:spPr>
          <a:xfrm>
            <a:off x="9080337" y="2698750"/>
            <a:ext cx="2551863" cy="1325563"/>
          </a:xfrm>
          <a:prstGeom prst="downArrow">
            <a:avLst/>
          </a:prstGeom>
          <a:solidFill>
            <a:schemeClr val="accent2">
              <a:alpha val="50000"/>
            </a:schemeClr>
          </a:solidFill>
          <a:ln>
            <a:solidFill>
              <a:schemeClr val="accent2">
                <a:lumMod val="60000"/>
                <a:lumOff val="4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5435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53587-7F98-6873-0A2F-96B97F2FAAF0}"/>
              </a:ext>
            </a:extLst>
          </p:cNvPr>
          <p:cNvSpPr>
            <a:spLocks noGrp="1"/>
          </p:cNvSpPr>
          <p:nvPr>
            <p:ph type="title"/>
          </p:nvPr>
        </p:nvSpPr>
        <p:spPr/>
        <p:txBody>
          <a:bodyPr>
            <a:normAutofit/>
          </a:bodyPr>
          <a:lstStyle/>
          <a:p>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Various “Dispensations”</a:t>
            </a:r>
          </a:p>
        </p:txBody>
      </p:sp>
      <p:sp>
        <p:nvSpPr>
          <p:cNvPr id="3" name="Content Placeholder 2">
            <a:extLst>
              <a:ext uri="{FF2B5EF4-FFF2-40B4-BE49-F238E27FC236}">
                <a16:creationId xmlns:a16="http://schemas.microsoft.com/office/drawing/2014/main" id="{7EF6CAD3-39D1-30E5-B96A-5856ED52D98E}"/>
              </a:ext>
            </a:extLst>
          </p:cNvPr>
          <p:cNvSpPr>
            <a:spLocks noGrp="1"/>
          </p:cNvSpPr>
          <p:nvPr>
            <p:ph idx="1"/>
          </p:nvPr>
        </p:nvSpPr>
        <p:spPr/>
        <p:txBody>
          <a:bodyPr>
            <a:normAutofit/>
          </a:bodyPr>
          <a:lstStyle/>
          <a:p>
            <a:pPr marL="0" indent="0">
              <a:buNone/>
            </a:pPr>
            <a:r>
              <a:rPr lang="en-US" sz="3600" dirty="0">
                <a:solidFill>
                  <a:schemeClr val="bg1"/>
                </a:solidFill>
              </a:rPr>
              <a:t>In the Reformed circles, this term gained a negative connotation during the 20th century due to the influence of “Dispensational Eschatology”. But what it means in the Westminster Confession of Faith, the Lord related to his people in different times through different modes, i.e., different forms of administration of his grace, which followed the growth in Revelation.</a:t>
            </a:r>
          </a:p>
        </p:txBody>
      </p:sp>
    </p:spTree>
    <p:extLst>
      <p:ext uri="{BB962C8B-B14F-4D97-AF65-F5344CB8AC3E}">
        <p14:creationId xmlns:p14="http://schemas.microsoft.com/office/powerpoint/2010/main" val="1634349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43"/>
        <p:cNvGrpSpPr/>
        <p:nvPr/>
      </p:nvGrpSpPr>
      <p:grpSpPr>
        <a:xfrm>
          <a:off x="0" y="0"/>
          <a:ext cx="0" cy="0"/>
          <a:chOff x="0" y="0"/>
          <a:chExt cx="0" cy="0"/>
        </a:xfrm>
      </p:grpSpPr>
      <p:sp>
        <p:nvSpPr>
          <p:cNvPr id="244" name="Google Shape;244;p2"/>
          <p:cNvSpPr txBox="1"/>
          <p:nvPr/>
        </p:nvSpPr>
        <p:spPr>
          <a:xfrm>
            <a:off x="166687" y="357188"/>
            <a:ext cx="11930063" cy="6247805"/>
          </a:xfrm>
          <a:prstGeom prst="rect">
            <a:avLst/>
          </a:prstGeom>
          <a:noFill/>
          <a:ln>
            <a:noFill/>
          </a:ln>
        </p:spPr>
        <p:txBody>
          <a:bodyPr spcFirstLastPara="1" wrap="square" lIns="107742" tIns="53883" rIns="107742" bIns="53883" anchor="t" anchorCtr="0">
            <a:noAutofit/>
          </a:bodyPr>
          <a:lstStyle/>
          <a:p>
            <a:pPr algn="ctr" defTabSz="857250">
              <a:buClr>
                <a:srgbClr val="000000"/>
              </a:buClr>
            </a:pPr>
            <a:endParaRPr sz="6375" b="1" kern="0">
              <a:solidFill>
                <a:srgbClr val="FFFFFF"/>
              </a:solidFill>
              <a:latin typeface="Times New Roman"/>
              <a:ea typeface="Times New Roman"/>
              <a:cs typeface="Times New Roman"/>
              <a:sym typeface="Times New Roman"/>
            </a:endParaRPr>
          </a:p>
          <a:p>
            <a:pPr algn="ctr" defTabSz="857250">
              <a:spcBef>
                <a:spcPts val="2578"/>
              </a:spcBef>
              <a:buClr>
                <a:srgbClr val="000000"/>
              </a:buClr>
            </a:pPr>
            <a:r>
              <a:rPr lang="en-US" sz="5156" b="1" kern="0">
                <a:solidFill>
                  <a:srgbClr val="FFFFFF"/>
                </a:solidFill>
                <a:latin typeface="Times New Roman"/>
                <a:ea typeface="Times New Roman"/>
                <a:cs typeface="Times New Roman"/>
                <a:sym typeface="Times New Roman"/>
              </a:rPr>
              <a:t>May the Peoples Praise You</a:t>
            </a:r>
            <a:endParaRPr sz="5156" b="1" kern="0">
              <a:solidFill>
                <a:srgbClr val="FFFFFF"/>
              </a:solidFill>
              <a:latin typeface="Times New Roman"/>
              <a:ea typeface="Times New Roman"/>
              <a:cs typeface="Times New Roman"/>
              <a:sym typeface="Times New Roman"/>
            </a:endParaRPr>
          </a:p>
          <a:p>
            <a:pPr algn="ctr" defTabSz="857250">
              <a:spcBef>
                <a:spcPts val="2531"/>
              </a:spcBef>
              <a:buClr>
                <a:srgbClr val="000000"/>
              </a:buClr>
            </a:pPr>
            <a:endParaRPr sz="5063" b="1" kern="0">
              <a:solidFill>
                <a:srgbClr val="FFFFFF"/>
              </a:solidFill>
              <a:latin typeface="Times New Roman"/>
              <a:ea typeface="Times New Roman"/>
              <a:cs typeface="Times New Roman"/>
              <a:sym typeface="Times New Roman"/>
            </a:endParaRPr>
          </a:p>
          <a:p>
            <a:pPr defTabSz="857250">
              <a:spcBef>
                <a:spcPts val="469"/>
              </a:spcBef>
              <a:buClr>
                <a:srgbClr val="000000"/>
              </a:buClr>
            </a:pPr>
            <a:endParaRPr sz="1875" b="1" kern="0">
              <a:solidFill>
                <a:srgbClr val="FFFFFF"/>
              </a:solidFill>
              <a:latin typeface="Times New Roman"/>
              <a:ea typeface="Times New Roman"/>
              <a:cs typeface="Times New Roman"/>
              <a:sym typeface="Times New Roman"/>
            </a:endParaRPr>
          </a:p>
          <a:p>
            <a:pPr defTabSz="857250">
              <a:spcBef>
                <a:spcPts val="469"/>
              </a:spcBef>
              <a:buClr>
                <a:srgbClr val="000000"/>
              </a:buClr>
            </a:pPr>
            <a:endParaRPr sz="1875" b="1" kern="0">
              <a:solidFill>
                <a:srgbClr val="FFFFFF"/>
              </a:solidFill>
              <a:latin typeface="Times New Roman"/>
              <a:ea typeface="Times New Roman"/>
              <a:cs typeface="Times New Roman"/>
              <a:sym typeface="Times New Roman"/>
            </a:endParaRPr>
          </a:p>
          <a:p>
            <a:pPr defTabSz="857250">
              <a:spcBef>
                <a:spcPts val="469"/>
              </a:spcBef>
              <a:buClr>
                <a:srgbClr val="000000"/>
              </a:buClr>
            </a:pPr>
            <a:endParaRPr sz="1875" b="1" kern="0">
              <a:solidFill>
                <a:srgbClr val="FFFFFF"/>
              </a:solidFill>
              <a:latin typeface="Times New Roman"/>
              <a:ea typeface="Times New Roman"/>
              <a:cs typeface="Times New Roman"/>
              <a:sym typeface="Times New Roman"/>
            </a:endParaRPr>
          </a:p>
          <a:p>
            <a:pPr defTabSz="857250">
              <a:spcBef>
                <a:spcPts val="469"/>
              </a:spcBef>
              <a:buClr>
                <a:srgbClr val="000000"/>
              </a:buClr>
            </a:pPr>
            <a:endParaRPr sz="1875" b="1" kern="0">
              <a:solidFill>
                <a:srgbClr val="FFFFFF"/>
              </a:solidFill>
              <a:latin typeface="Times New Roman"/>
              <a:ea typeface="Times New Roman"/>
              <a:cs typeface="Times New Roman"/>
              <a:sym typeface="Times New Roman"/>
            </a:endParaRPr>
          </a:p>
          <a:p>
            <a:pPr defTabSz="857250">
              <a:buClr>
                <a:srgbClr val="000000"/>
              </a:buClr>
            </a:pPr>
            <a:endParaRPr sz="1875" b="1" kern="0">
              <a:solidFill>
                <a:srgbClr val="FFFFFF"/>
              </a:solidFill>
              <a:latin typeface="Times New Roman"/>
              <a:ea typeface="Times New Roman"/>
              <a:cs typeface="Times New Roman"/>
              <a:sym typeface="Times New Roman"/>
            </a:endParaRPr>
          </a:p>
          <a:p>
            <a:pPr defTabSz="857250">
              <a:buClr>
                <a:srgbClr val="000000"/>
              </a:buClr>
            </a:pPr>
            <a:endParaRPr sz="1875" b="1" kern="0">
              <a:solidFill>
                <a:srgbClr val="FFFFFF"/>
              </a:solidFill>
              <a:latin typeface="Times New Roman"/>
              <a:ea typeface="Times New Roman"/>
              <a:cs typeface="Times New Roman"/>
              <a:sym typeface="Times New Roman"/>
            </a:endParaRPr>
          </a:p>
          <a:p>
            <a:pPr defTabSz="857250">
              <a:buClr>
                <a:srgbClr val="000000"/>
              </a:buClr>
            </a:pPr>
            <a:r>
              <a:rPr lang="en-US" sz="1875" b="1" kern="0">
                <a:solidFill>
                  <a:srgbClr val="FFFFFF"/>
                </a:solidFill>
                <a:latin typeface="Times New Roman"/>
                <a:ea typeface="Times New Roman"/>
                <a:cs typeface="Times New Roman"/>
                <a:sym typeface="Times New Roman"/>
              </a:rPr>
              <a:t>CCLI #50180610</a:t>
            </a:r>
            <a:endParaRPr sz="1875" b="1" kern="0">
              <a:solidFill>
                <a:srgbClr val="FFFFFF"/>
              </a:solidFill>
              <a:latin typeface="Times New Roman"/>
              <a:ea typeface="Times New Roman"/>
              <a:cs typeface="Times New Roman"/>
              <a:sym typeface="Times New Roman"/>
            </a:endParaRPr>
          </a:p>
          <a:p>
            <a:pPr defTabSz="857250">
              <a:buClr>
                <a:srgbClr val="000000"/>
              </a:buClr>
            </a:pPr>
            <a:r>
              <a:rPr lang="en-US" sz="1875" b="1" kern="0">
                <a:solidFill>
                  <a:srgbClr val="FFFFFF"/>
                </a:solidFill>
                <a:latin typeface="Times New Roman"/>
                <a:ea typeface="Times New Roman"/>
                <a:cs typeface="Times New Roman"/>
                <a:sym typeface="Times New Roman"/>
              </a:rPr>
              <a:t>Text:  Keith Getty, Kristyn Getty, Stuart Townend, Ed Cash, and David Zimmer</a:t>
            </a:r>
            <a:endParaRPr sz="1875" b="1" kern="0">
              <a:solidFill>
                <a:srgbClr val="FFFFFF"/>
              </a:solidFill>
              <a:latin typeface="Times New Roman"/>
              <a:ea typeface="Times New Roman"/>
              <a:cs typeface="Times New Roman"/>
              <a:sym typeface="Times New Roman"/>
            </a:endParaRPr>
          </a:p>
          <a:p>
            <a:pPr defTabSz="857250">
              <a:buClr>
                <a:srgbClr val="000000"/>
              </a:buClr>
            </a:pPr>
            <a:r>
              <a:rPr lang="en-US" sz="1875" b="1" kern="0">
                <a:solidFill>
                  <a:srgbClr val="FFFFFF"/>
                </a:solidFill>
                <a:latin typeface="Times New Roman"/>
                <a:ea typeface="Times New Roman"/>
                <a:cs typeface="Times New Roman"/>
                <a:sym typeface="Times New Roman"/>
              </a:rPr>
              <a:t>Music: Keith Getty, Kristyn Getty, Stuart Townend, Ed Cash, and David Zimmer</a:t>
            </a:r>
            <a:endParaRPr sz="1875" b="1" kern="0">
              <a:solidFill>
                <a:srgbClr val="FFFFFF"/>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is dispensationalism and is it Biblical?">
            <a:extLst>
              <a:ext uri="{FF2B5EF4-FFF2-40B4-BE49-F238E27FC236}">
                <a16:creationId xmlns:a16="http://schemas.microsoft.com/office/drawing/2014/main" id="{871E2D6F-7D62-10AC-6B6A-6D9BDDA40E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851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5" name="Rectangle 308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ow Dispensationalism Got Left Behind | Acton Institute">
            <a:extLst>
              <a:ext uri="{FF2B5EF4-FFF2-40B4-BE49-F238E27FC236}">
                <a16:creationId xmlns:a16="http://schemas.microsoft.com/office/drawing/2014/main" id="{C2C9CBF1-67B7-FFE7-25A2-5F091ED6114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8830" y="457200"/>
            <a:ext cx="11214339"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95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ispensationalism 101 — The Reformed Classicalist">
            <a:extLst>
              <a:ext uri="{FF2B5EF4-FFF2-40B4-BE49-F238E27FC236}">
                <a16:creationId xmlns:a16="http://schemas.microsoft.com/office/drawing/2014/main" id="{D2E0724E-F850-D489-A329-F62C2EEF3EB5}"/>
              </a:ext>
            </a:extLst>
          </p:cNvPr>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750888"/>
            <a:ext cx="12192000" cy="5354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343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Conector reto 26">
            <a:extLst>
              <a:ext uri="{FF2B5EF4-FFF2-40B4-BE49-F238E27FC236}">
                <a16:creationId xmlns:a16="http://schemas.microsoft.com/office/drawing/2014/main" id="{9E9A2861-98BE-44BC-B11E-6A05C4F86833}"/>
              </a:ext>
            </a:extLst>
          </p:cNvPr>
          <p:cNvCxnSpPr>
            <a:cxnSpLocks/>
          </p:cNvCxnSpPr>
          <p:nvPr/>
        </p:nvCxnSpPr>
        <p:spPr>
          <a:xfrm>
            <a:off x="1995778" y="2829789"/>
            <a:ext cx="10196222" cy="0"/>
          </a:xfrm>
          <a:prstGeom prst="line">
            <a:avLst/>
          </a:prstGeom>
          <a:ln w="381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F3897777-3961-40D4-B963-7FFA89F8051F}"/>
              </a:ext>
            </a:extLst>
          </p:cNvPr>
          <p:cNvSpPr>
            <a:spLocks noGrp="1"/>
          </p:cNvSpPr>
          <p:nvPr>
            <p:ph type="title"/>
          </p:nvPr>
        </p:nvSpPr>
        <p:spPr>
          <a:xfrm>
            <a:off x="1491055" y="335265"/>
            <a:ext cx="9601200" cy="783991"/>
          </a:xfrm>
          <a:noFill/>
          <a:ln>
            <a:noFill/>
          </a:ln>
        </p:spPr>
        <p:style>
          <a:lnRef idx="0">
            <a:scrgbClr r="0" g="0" b="0"/>
          </a:lnRef>
          <a:fillRef idx="0">
            <a:scrgbClr r="0" g="0" b="0"/>
          </a:fillRef>
          <a:effectRef idx="0">
            <a:scrgbClr r="0" g="0" b="0"/>
          </a:effectRef>
          <a:fontRef idx="minor">
            <a:schemeClr val="dk1"/>
          </a:fontRef>
        </p:style>
        <p:txBody>
          <a:bodyPr/>
          <a:lstStyle/>
          <a:p>
            <a:pPr algn="ctr"/>
            <a:r>
              <a:rPr lang="en-US" b="1" noProof="0">
                <a:effectLst>
                  <a:outerShdw blurRad="38100" dist="38100" dir="2700000" algn="tl">
                    <a:srgbClr val="000000">
                      <a:alpha val="43137"/>
                    </a:srgbClr>
                  </a:outerShdw>
                </a:effectLst>
              </a:rPr>
              <a:t>Stages of the </a:t>
            </a:r>
            <a:r>
              <a:rPr lang="en-US" b="1" noProof="0" dirty="0" err="1">
                <a:effectLst>
                  <a:outerShdw blurRad="38100" dist="38100" dir="2700000" algn="tl">
                    <a:srgbClr val="000000">
                      <a:alpha val="43137"/>
                    </a:srgbClr>
                  </a:outerShdw>
                </a:effectLst>
              </a:rPr>
              <a:t>Convenant</a:t>
            </a:r>
            <a:r>
              <a:rPr lang="en-US" b="1" noProof="0" dirty="0">
                <a:effectLst>
                  <a:outerShdw blurRad="38100" dist="38100" dir="2700000" algn="tl">
                    <a:srgbClr val="000000">
                      <a:alpha val="43137"/>
                    </a:srgbClr>
                  </a:outerShdw>
                </a:effectLst>
              </a:rPr>
              <a:t> of Grace</a:t>
            </a:r>
          </a:p>
        </p:txBody>
      </p:sp>
      <p:sp>
        <p:nvSpPr>
          <p:cNvPr id="4" name="Seta: para a Direita 3">
            <a:extLst>
              <a:ext uri="{FF2B5EF4-FFF2-40B4-BE49-F238E27FC236}">
                <a16:creationId xmlns:a16="http://schemas.microsoft.com/office/drawing/2014/main" id="{57716574-7B6E-4D44-8511-9B66729E40B9}"/>
              </a:ext>
            </a:extLst>
          </p:cNvPr>
          <p:cNvSpPr/>
          <p:nvPr/>
        </p:nvSpPr>
        <p:spPr>
          <a:xfrm>
            <a:off x="1055076" y="6119446"/>
            <a:ext cx="11136923" cy="4747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5" name="CaixaDeTexto 4">
            <a:extLst>
              <a:ext uri="{FF2B5EF4-FFF2-40B4-BE49-F238E27FC236}">
                <a16:creationId xmlns:a16="http://schemas.microsoft.com/office/drawing/2014/main" id="{E15F7E0E-682A-4A8C-A5BA-C1988C761465}"/>
              </a:ext>
            </a:extLst>
          </p:cNvPr>
          <p:cNvSpPr txBox="1"/>
          <p:nvPr/>
        </p:nvSpPr>
        <p:spPr>
          <a:xfrm>
            <a:off x="758977" y="5184540"/>
            <a:ext cx="787395"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00B050"/>
                </a:solidFill>
                <a:effectLst/>
                <a:uLnTx/>
                <a:uFillTx/>
                <a:latin typeface="Franklin Gothic Book" panose="020B0503020102020204"/>
                <a:ea typeface="+mn-ea"/>
                <a:cs typeface="+mn-cs"/>
              </a:rPr>
              <a:t>*</a:t>
            </a:r>
            <a:endParaRPr kumimoji="0" lang="pt-BR" sz="8000" b="0" i="0" u="none" strike="noStrike" kern="1200" cap="none" spc="0" normalizeH="0" baseline="0" noProof="0" dirty="0">
              <a:ln>
                <a:noFill/>
              </a:ln>
              <a:solidFill>
                <a:srgbClr val="00B050"/>
              </a:solidFill>
              <a:effectLst/>
              <a:uLnTx/>
              <a:uFillTx/>
              <a:latin typeface="Franklin Gothic Book" panose="020B0503020102020204"/>
              <a:ea typeface="+mn-ea"/>
              <a:cs typeface="+mn-cs"/>
            </a:endParaRPr>
          </a:p>
        </p:txBody>
      </p:sp>
      <p:sp>
        <p:nvSpPr>
          <p:cNvPr id="6" name="CaixaDeTexto 5">
            <a:extLst>
              <a:ext uri="{FF2B5EF4-FFF2-40B4-BE49-F238E27FC236}">
                <a16:creationId xmlns:a16="http://schemas.microsoft.com/office/drawing/2014/main" id="{67607D70-5497-45EA-AB3C-1118146E0158}"/>
              </a:ext>
            </a:extLst>
          </p:cNvPr>
          <p:cNvSpPr txBox="1"/>
          <p:nvPr/>
        </p:nvSpPr>
        <p:spPr>
          <a:xfrm>
            <a:off x="1132526" y="5975396"/>
            <a:ext cx="78739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ÉDEN</a:t>
            </a:r>
            <a:endParaRPr kumimoji="0" lang="pt-BR" sz="1400" b="1"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 name="Retângulo 6">
            <a:extLst>
              <a:ext uri="{FF2B5EF4-FFF2-40B4-BE49-F238E27FC236}">
                <a16:creationId xmlns:a16="http://schemas.microsoft.com/office/drawing/2014/main" id="{09555B8E-F82F-4C78-ADEE-5D6B6E4FA93F}"/>
              </a:ext>
            </a:extLst>
          </p:cNvPr>
          <p:cNvSpPr/>
          <p:nvPr/>
        </p:nvSpPr>
        <p:spPr>
          <a:xfrm>
            <a:off x="9245915" y="2018320"/>
            <a:ext cx="1773779" cy="440120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8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Franklin Gothic Book" panose="020B0503020102020204"/>
                <a:ea typeface="+mn-ea"/>
                <a:cs typeface="+mn-cs"/>
              </a:rPr>
              <a:t>†</a:t>
            </a:r>
            <a:endParaRPr kumimoji="0" lang="pt-BR" sz="28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Franklin Gothic Book" panose="020B0503020102020204"/>
              <a:ea typeface="+mn-ea"/>
              <a:cs typeface="+mn-cs"/>
            </a:endParaRPr>
          </a:p>
        </p:txBody>
      </p:sp>
      <p:pic>
        <p:nvPicPr>
          <p:cNvPr id="8" name="Picture 14" descr="Resultado de imagem para tree no background">
            <a:extLst>
              <a:ext uri="{FF2B5EF4-FFF2-40B4-BE49-F238E27FC236}">
                <a16:creationId xmlns:a16="http://schemas.microsoft.com/office/drawing/2014/main" id="{62DD070B-CEDD-41EF-8592-DDB0F40A64B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809" b="97872" l="7477" r="92991">
                        <a14:foregroundMark x1="7477" y1="41702" x2="7944" y2="57021"/>
                        <a14:foregroundMark x1="92523" y1="58298" x2="92991" y2="42979"/>
                        <a14:foregroundMark x1="47196" y1="7234" x2="52804" y2="8085"/>
                        <a14:foregroundMark x1="45327" y1="91064" x2="56542" y2="94894"/>
                        <a14:foregroundMark x1="56542" y1="94894" x2="66355" y2="91915"/>
                        <a14:foregroundMark x1="66355" y1="91915" x2="55607" y2="88936"/>
                        <a14:foregroundMark x1="55607" y1="88936" x2="45327" y2="91489"/>
                        <a14:foregroundMark x1="45327" y1="91489" x2="37850" y2="97872"/>
                        <a14:foregroundMark x1="37850" y1="97872" x2="57009" y2="97021"/>
                      </a14:backgroundRemoval>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519831" y="5231218"/>
            <a:ext cx="941242" cy="10156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esultado de imagem para abraão">
            <a:extLst>
              <a:ext uri="{FF2B5EF4-FFF2-40B4-BE49-F238E27FC236}">
                <a16:creationId xmlns:a16="http://schemas.microsoft.com/office/drawing/2014/main" id="{96A97410-B11F-4511-AF17-45D03E53FA4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578" r="45692"/>
          <a:stretch/>
        </p:blipFill>
        <p:spPr bwMode="auto">
          <a:xfrm>
            <a:off x="4352608" y="4537673"/>
            <a:ext cx="797007" cy="167301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 name="Picture 4" descr="Resultado de imagem para tábuas da lei">
            <a:extLst>
              <a:ext uri="{FF2B5EF4-FFF2-40B4-BE49-F238E27FC236}">
                <a16:creationId xmlns:a16="http://schemas.microsoft.com/office/drawing/2014/main" id="{94966D7B-02D7-4761-8DC0-F4D2766E546B}"/>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458" b="95918" l="500" r="96000">
                        <a14:foregroundMark x1="12750" y1="36735" x2="12750" y2="36735"/>
                        <a14:foregroundMark x1="2000" y1="17493" x2="15500" y2="6122"/>
                        <a14:foregroundMark x1="15500" y1="6122" x2="24750" y2="2041"/>
                        <a14:foregroundMark x1="24750" y1="2041" x2="33586" y2="2319"/>
                        <a14:foregroundMark x1="35712" y1="5507" x2="43750" y2="20408"/>
                        <a14:foregroundMark x1="49652" y1="19478" x2="51147" y2="19242"/>
                        <a14:foregroundMark x1="43750" y1="20408" x2="49409" y2="19516"/>
                        <a14:foregroundMark x1="53616" y1="18076" x2="58750" y2="10787"/>
                        <a14:foregroundMark x1="58750" y1="10787" x2="68000" y2="4082"/>
                        <a14:foregroundMark x1="76013" y1="2606" x2="77500" y2="2332"/>
                        <a14:foregroundMark x1="68000" y1="4082" x2="73742" y2="3024"/>
                        <a14:foregroundMark x1="77500" y1="2332" x2="87000" y2="8163"/>
                        <a14:foregroundMark x1="87000" y1="8163" x2="98750" y2="24490"/>
                        <a14:foregroundMark x1="98750" y1="24490" x2="96750" y2="89504"/>
                        <a14:foregroundMark x1="96750" y1="89504" x2="94000" y2="99125"/>
                        <a14:foregroundMark x1="94000" y1="99125" x2="24750" y2="92711"/>
                        <a14:foregroundMark x1="24750" y1="92711" x2="8000" y2="98542"/>
                        <a14:foregroundMark x1="8000" y1="98542" x2="500" y2="92128"/>
                        <a14:foregroundMark x1="500" y1="92128" x2="1750" y2="19534"/>
                        <a14:foregroundMark x1="20000" y1="16618" x2="33250" y2="19242"/>
                        <a14:foregroundMark x1="33250" y1="19242" x2="43500" y2="41399"/>
                        <a14:foregroundMark x1="43500" y1="41399" x2="43250" y2="71720"/>
                        <a14:foregroundMark x1="43250" y1="71720" x2="37750" y2="79300"/>
                        <a14:foregroundMark x1="37750" y1="79300" x2="25500" y2="72886"/>
                        <a14:foregroundMark x1="25500" y1="72886" x2="10500" y2="28571"/>
                        <a14:foregroundMark x1="10500" y1="28571" x2="12250" y2="18076"/>
                        <a14:foregroundMark x1="12250" y1="18076" x2="19750" y2="22741"/>
                        <a14:foregroundMark x1="19750" y1="22741" x2="20750" y2="26822"/>
                        <a14:foregroundMark x1="66250" y1="33819" x2="59250" y2="49563"/>
                        <a14:foregroundMark x1="59250" y1="49563" x2="58000" y2="74052"/>
                        <a14:foregroundMark x1="58000" y1="74052" x2="62500" y2="86589"/>
                        <a14:foregroundMark x1="62500" y1="86589" x2="70500" y2="89504"/>
                        <a14:foregroundMark x1="70500" y1="89504" x2="78250" y2="84548"/>
                        <a14:foregroundMark x1="78250" y1="84548" x2="84750" y2="48980"/>
                        <a14:foregroundMark x1="84750" y1="48980" x2="82750" y2="39067"/>
                        <a14:foregroundMark x1="82750" y1="39067" x2="68500" y2="35569"/>
                        <a14:foregroundMark x1="68500" y1="35569" x2="58750" y2="37318"/>
                        <a14:foregroundMark x1="58750" y1="37318" x2="52250" y2="46939"/>
                        <a14:foregroundMark x1="52250" y1="46939" x2="49500" y2="57143"/>
                        <a14:foregroundMark x1="49500" y1="57143" x2="49500" y2="58017"/>
                        <a14:foregroundMark x1="58500" y1="6706" x2="64666" y2="2762"/>
                        <a14:foregroundMark x1="70450" y1="1007" x2="72448" y2="654"/>
                        <a14:foregroundMark x1="68114" y1="1420" x2="69344" y2="1203"/>
                        <a14:foregroundMark x1="74794" y1="373" x2="83000" y2="2624"/>
                        <a14:foregroundMark x1="83000" y1="2624" x2="93000" y2="18950"/>
                        <a14:foregroundMark x1="93000" y1="18950" x2="96000" y2="29446"/>
                        <a14:foregroundMark x1="96000" y1="29446" x2="96000" y2="30904"/>
                        <a14:foregroundMark x1="79000" y1="5539" x2="70250" y2="4956"/>
                        <a14:foregroundMark x1="76175" y1="2902" x2="79500" y2="1749"/>
                        <a14:foregroundMark x1="70250" y1="4956" x2="74073" y2="3631"/>
                        <a14:foregroundMark x1="79500" y1="1749" x2="85750" y2="5539"/>
                        <a14:foregroundMark x1="59250" y1="96501" x2="69250" y2="94461"/>
                        <a14:foregroundMark x1="69250" y1="94461" x2="87000" y2="95918"/>
                        <a14:foregroundMark x1="87000" y1="95918" x2="94000" y2="89796"/>
                        <a14:foregroundMark x1="94000" y1="89796" x2="84750" y2="86297"/>
                        <a14:foregroundMark x1="84750" y1="86297" x2="71750" y2="88921"/>
                        <a14:backgroundMark x1="65250" y1="1458" x2="68750" y2="0"/>
                        <a14:backgroundMark x1="70000" y1="0" x2="71000" y2="0"/>
                        <a14:backgroundMark x1="74750" y1="292" x2="72250" y2="292"/>
                        <a14:backgroundMark x1="78500" y1="292" x2="78500" y2="292"/>
                        <a14:backgroundMark x1="37250" y1="1749" x2="33000" y2="1166"/>
                        <a14:backgroundMark x1="49750" y1="18076" x2="49750" y2="19242"/>
                        <a14:backgroundMark x1="49750" y1="20700" x2="49500" y2="18950"/>
                        <a14:backgroundMark x1="49500" y1="19534" x2="51250" y2="13411"/>
                      </a14:backgroundRemoval>
                    </a14:imgEffect>
                  </a14:imgLayer>
                </a14:imgProps>
              </a:ext>
              <a:ext uri="{28A0092B-C50C-407E-A947-70E740481C1C}">
                <a14:useLocalDpi xmlns:a14="http://schemas.microsoft.com/office/drawing/2010/main" val="0"/>
              </a:ext>
            </a:extLst>
          </a:blip>
          <a:srcRect/>
          <a:stretch/>
        </p:blipFill>
        <p:spPr bwMode="auto">
          <a:xfrm>
            <a:off x="5386569" y="4046001"/>
            <a:ext cx="2235944" cy="211945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ultado de imagem para arca de noé arco iris">
            <a:extLst>
              <a:ext uri="{FF2B5EF4-FFF2-40B4-BE49-F238E27FC236}">
                <a16:creationId xmlns:a16="http://schemas.microsoft.com/office/drawing/2014/main" id="{F4811AE0-C65E-4B7E-8DB5-C9364003AA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5066" y="5164033"/>
            <a:ext cx="1924961" cy="106234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Resultado de imagem para trono">
            <a:extLst>
              <a:ext uri="{FF2B5EF4-FFF2-40B4-BE49-F238E27FC236}">
                <a16:creationId xmlns:a16="http://schemas.microsoft.com/office/drawing/2014/main" id="{F3B4564D-E078-422A-BD29-21FE9383371C}"/>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3854" b="98266" l="7077" r="90000">
                        <a14:foregroundMark x1="18154" y1="89114" x2="7077" y2="98362"/>
                        <a14:foregroundMark x1="8615" y1="97013" x2="10308" y2="97013"/>
                        <a14:foregroundMark x1="84923" y1="96339" x2="89077" y2="97013"/>
                        <a14:foregroundMark x1="47846" y1="9538" x2="50462" y2="8189"/>
                        <a14:foregroundMark x1="40923" y1="5877" x2="35692" y2="12524"/>
                        <a14:foregroundMark x1="46769" y1="3854" x2="46308" y2="4528"/>
                      </a14:backgroundRemoval>
                    </a14:imgEffect>
                  </a14:imgLayer>
                </a14:imgProps>
              </a:ext>
              <a:ext uri="{28A0092B-C50C-407E-A947-70E740481C1C}">
                <a14:useLocalDpi xmlns:a14="http://schemas.microsoft.com/office/drawing/2010/main" val="0"/>
              </a:ext>
            </a:extLst>
          </a:blip>
          <a:srcRect/>
          <a:stretch>
            <a:fillRect/>
          </a:stretch>
        </p:blipFill>
        <p:spPr bwMode="auto">
          <a:xfrm>
            <a:off x="7824445" y="3508751"/>
            <a:ext cx="1699062" cy="2713474"/>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a:extLst>
              <a:ext uri="{FF2B5EF4-FFF2-40B4-BE49-F238E27FC236}">
                <a16:creationId xmlns:a16="http://schemas.microsoft.com/office/drawing/2014/main" id="{F9811C11-852F-46CC-A3BC-170865115AC3}"/>
              </a:ext>
            </a:extLst>
          </p:cNvPr>
          <p:cNvSpPr txBox="1"/>
          <p:nvPr/>
        </p:nvSpPr>
        <p:spPr>
          <a:xfrm>
            <a:off x="2693600" y="2995369"/>
            <a:ext cx="1262108"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err="1">
                <a:ln>
                  <a:noFill/>
                </a:ln>
                <a:solidFill>
                  <a:srgbClr val="77A2BB">
                    <a:lumMod val="60000"/>
                    <a:lumOff val="40000"/>
                  </a:srgbClr>
                </a:solidFill>
                <a:effectLst>
                  <a:outerShdw blurRad="38100" dist="38100" dir="2700000" algn="tl">
                    <a:srgbClr val="000000">
                      <a:alpha val="43137"/>
                    </a:srgbClr>
                  </a:outerShdw>
                </a:effectLst>
                <a:uLnTx/>
                <a:uFillTx/>
                <a:latin typeface="Franklin Gothic Book" panose="020B0503020102020204"/>
                <a:ea typeface="+mn-ea"/>
                <a:cs typeface="+mn-cs"/>
              </a:rPr>
              <a:t>Gen</a:t>
            </a:r>
            <a:r>
              <a:rPr kumimoji="0" lang="pt-BR" sz="1800" b="1" i="0" u="none" strike="noStrike" kern="1200" cap="none" spc="0" normalizeH="0" baseline="0" noProof="0" dirty="0">
                <a:ln>
                  <a:noFill/>
                </a:ln>
                <a:solidFill>
                  <a:srgbClr val="77A2BB">
                    <a:lumMod val="60000"/>
                    <a:lumOff val="40000"/>
                  </a:srgbClr>
                </a:solidFill>
                <a:effectLst>
                  <a:outerShdw blurRad="38100" dist="38100" dir="2700000" algn="tl">
                    <a:srgbClr val="000000">
                      <a:alpha val="43137"/>
                    </a:srgbClr>
                  </a:outerShdw>
                </a:effectLst>
                <a:uLnTx/>
                <a:uFillTx/>
                <a:latin typeface="Franklin Gothic Book" panose="020B0503020102020204"/>
                <a:ea typeface="+mn-ea"/>
                <a:cs typeface="+mn-cs"/>
              </a:rPr>
              <a:t> 6.18</a:t>
            </a:r>
          </a:p>
        </p:txBody>
      </p:sp>
      <p:sp>
        <p:nvSpPr>
          <p:cNvPr id="15" name="CaixaDeTexto 14">
            <a:extLst>
              <a:ext uri="{FF2B5EF4-FFF2-40B4-BE49-F238E27FC236}">
                <a16:creationId xmlns:a16="http://schemas.microsoft.com/office/drawing/2014/main" id="{F5CD6882-3E4C-496A-8A2B-5FC51E752584}"/>
              </a:ext>
            </a:extLst>
          </p:cNvPr>
          <p:cNvSpPr txBox="1"/>
          <p:nvPr/>
        </p:nvSpPr>
        <p:spPr>
          <a:xfrm>
            <a:off x="4120057" y="2990571"/>
            <a:ext cx="1262108"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err="1">
                <a:ln>
                  <a:noFill/>
                </a:ln>
                <a:solidFill>
                  <a:srgbClr val="77A2BB"/>
                </a:solidFill>
                <a:effectLst>
                  <a:outerShdw blurRad="38100" dist="38100" dir="2700000" algn="tl">
                    <a:srgbClr val="000000">
                      <a:alpha val="43137"/>
                    </a:srgbClr>
                  </a:outerShdw>
                </a:effectLst>
                <a:uLnTx/>
                <a:uFillTx/>
                <a:latin typeface="Franklin Gothic Book" panose="020B0503020102020204"/>
                <a:ea typeface="+mn-ea"/>
                <a:cs typeface="+mn-cs"/>
              </a:rPr>
              <a:t>Gen</a:t>
            </a:r>
            <a:r>
              <a:rPr kumimoji="0" lang="pt-BR" sz="1800" b="1" i="0" u="none" strike="noStrike" kern="1200" cap="none" spc="0" normalizeH="0" baseline="0" noProof="0" dirty="0">
                <a:ln>
                  <a:noFill/>
                </a:ln>
                <a:solidFill>
                  <a:srgbClr val="77A2BB"/>
                </a:solidFill>
                <a:effectLst>
                  <a:outerShdw blurRad="38100" dist="38100" dir="2700000" algn="tl">
                    <a:srgbClr val="000000">
                      <a:alpha val="43137"/>
                    </a:srgbClr>
                  </a:outerShdw>
                </a:effectLst>
                <a:uLnTx/>
                <a:uFillTx/>
                <a:latin typeface="Franklin Gothic Book" panose="020B0503020102020204"/>
                <a:ea typeface="+mn-ea"/>
                <a:cs typeface="+mn-cs"/>
              </a:rPr>
              <a:t> 15.18</a:t>
            </a:r>
          </a:p>
        </p:txBody>
      </p:sp>
      <p:sp>
        <p:nvSpPr>
          <p:cNvPr id="16" name="CaixaDeTexto 15">
            <a:extLst>
              <a:ext uri="{FF2B5EF4-FFF2-40B4-BE49-F238E27FC236}">
                <a16:creationId xmlns:a16="http://schemas.microsoft.com/office/drawing/2014/main" id="{403E21C2-467B-4947-8A38-F3125E3F668A}"/>
              </a:ext>
            </a:extLst>
          </p:cNvPr>
          <p:cNvSpPr txBox="1"/>
          <p:nvPr/>
        </p:nvSpPr>
        <p:spPr>
          <a:xfrm>
            <a:off x="5831292" y="2990571"/>
            <a:ext cx="1262108"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b="1" dirty="0">
                <a:solidFill>
                  <a:srgbClr val="77A2BB">
                    <a:lumMod val="75000"/>
                  </a:srgbClr>
                </a:solidFill>
                <a:effectLst>
                  <a:outerShdw blurRad="38100" dist="38100" dir="2700000" algn="tl">
                    <a:srgbClr val="000000">
                      <a:alpha val="43137"/>
                    </a:srgbClr>
                  </a:outerShdw>
                </a:effectLst>
                <a:latin typeface="Franklin Gothic Book" panose="020B0503020102020204"/>
              </a:rPr>
              <a:t>E</a:t>
            </a:r>
            <a:r>
              <a:rPr kumimoji="0" lang="pt-BR" sz="1800" b="1" i="0" u="none" strike="noStrike" kern="1200" cap="none" spc="0" normalizeH="0" baseline="0" noProof="0" dirty="0" err="1">
                <a:ln>
                  <a:noFill/>
                </a:ln>
                <a:solidFill>
                  <a:srgbClr val="77A2BB">
                    <a:lumMod val="75000"/>
                  </a:srgbClr>
                </a:solidFill>
                <a:effectLst>
                  <a:outerShdw blurRad="38100" dist="38100" dir="2700000" algn="tl">
                    <a:srgbClr val="000000">
                      <a:alpha val="43137"/>
                    </a:srgbClr>
                  </a:outerShdw>
                </a:effectLst>
                <a:uLnTx/>
                <a:uFillTx/>
                <a:latin typeface="Franklin Gothic Book" panose="020B0503020102020204"/>
                <a:ea typeface="+mn-ea"/>
                <a:cs typeface="+mn-cs"/>
              </a:rPr>
              <a:t>xo</a:t>
            </a:r>
            <a:r>
              <a:rPr kumimoji="0" lang="pt-BR" sz="1800" b="1" i="0" u="none" strike="noStrike" kern="1200" cap="none" spc="0" normalizeH="0" baseline="0" noProof="0" dirty="0">
                <a:ln>
                  <a:noFill/>
                </a:ln>
                <a:solidFill>
                  <a:srgbClr val="77A2BB">
                    <a:lumMod val="75000"/>
                  </a:srgbClr>
                </a:solidFill>
                <a:effectLst>
                  <a:outerShdw blurRad="38100" dist="38100" dir="2700000" algn="tl">
                    <a:srgbClr val="000000">
                      <a:alpha val="43137"/>
                    </a:srgbClr>
                  </a:outerShdw>
                </a:effectLst>
                <a:uLnTx/>
                <a:uFillTx/>
                <a:latin typeface="Franklin Gothic Book" panose="020B0503020102020204"/>
                <a:ea typeface="+mn-ea"/>
                <a:cs typeface="+mn-cs"/>
              </a:rPr>
              <a:t> 24.7-8</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srgbClr val="77A2BB">
                    <a:lumMod val="75000"/>
                  </a:srgbClr>
                </a:solidFill>
                <a:effectLst>
                  <a:outerShdw blurRad="38100" dist="38100" dir="2700000" algn="tl">
                    <a:srgbClr val="000000">
                      <a:alpha val="43137"/>
                    </a:srgbClr>
                  </a:outerShdw>
                </a:effectLst>
                <a:uLnTx/>
                <a:uFillTx/>
                <a:latin typeface="Franklin Gothic Book" panose="020B0503020102020204"/>
                <a:ea typeface="+mn-ea"/>
                <a:cs typeface="+mn-cs"/>
              </a:rPr>
              <a:t>J</a:t>
            </a:r>
            <a:r>
              <a:rPr lang="pt-BR" dirty="0">
                <a:solidFill>
                  <a:srgbClr val="77A2BB">
                    <a:lumMod val="75000"/>
                  </a:srgbClr>
                </a:solidFill>
                <a:effectLst>
                  <a:outerShdw blurRad="38100" dist="38100" dir="2700000" algn="tl">
                    <a:srgbClr val="000000">
                      <a:alpha val="43137"/>
                    </a:srgbClr>
                  </a:outerShdw>
                </a:effectLst>
                <a:latin typeface="Franklin Gothic Book" panose="020B0503020102020204"/>
              </a:rPr>
              <a:t>o</a:t>
            </a:r>
            <a:r>
              <a:rPr kumimoji="0" lang="pt-BR" sz="1800" b="0" i="0" u="none" strike="noStrike" kern="1200" cap="none" spc="0" normalizeH="0" baseline="0" noProof="0" dirty="0">
                <a:ln>
                  <a:noFill/>
                </a:ln>
                <a:solidFill>
                  <a:srgbClr val="77A2BB">
                    <a:lumMod val="75000"/>
                  </a:srgbClr>
                </a:solidFill>
                <a:effectLst>
                  <a:outerShdw blurRad="38100" dist="38100" dir="2700000" algn="tl">
                    <a:srgbClr val="000000">
                      <a:alpha val="43137"/>
                    </a:srgbClr>
                  </a:outerShdw>
                </a:effectLst>
                <a:uLnTx/>
                <a:uFillTx/>
                <a:latin typeface="Franklin Gothic Book" panose="020B0503020102020204"/>
                <a:ea typeface="+mn-ea"/>
                <a:cs typeface="+mn-cs"/>
              </a:rPr>
              <a:t>s 24.25</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err="1">
                <a:ln>
                  <a:noFill/>
                </a:ln>
                <a:solidFill>
                  <a:srgbClr val="77A2BB">
                    <a:lumMod val="75000"/>
                  </a:srgbClr>
                </a:solidFill>
                <a:effectLst>
                  <a:outerShdw blurRad="38100" dist="38100" dir="2700000" algn="tl">
                    <a:srgbClr val="000000">
                      <a:alpha val="43137"/>
                    </a:srgbClr>
                  </a:outerShdw>
                </a:effectLst>
                <a:uLnTx/>
                <a:uFillTx/>
                <a:latin typeface="Franklin Gothic Book" panose="020B0503020102020204"/>
                <a:ea typeface="+mn-ea"/>
                <a:cs typeface="+mn-cs"/>
              </a:rPr>
              <a:t>Neh</a:t>
            </a:r>
            <a:r>
              <a:rPr kumimoji="0" lang="pt-BR" sz="1800" b="0" i="0" u="none" strike="noStrike" kern="1200" cap="none" spc="0" normalizeH="0" baseline="0" noProof="0" dirty="0">
                <a:ln>
                  <a:noFill/>
                </a:ln>
                <a:solidFill>
                  <a:srgbClr val="77A2BB">
                    <a:lumMod val="75000"/>
                  </a:srgbClr>
                </a:solidFill>
                <a:effectLst>
                  <a:outerShdw blurRad="38100" dist="38100" dir="2700000" algn="tl">
                    <a:srgbClr val="000000">
                      <a:alpha val="43137"/>
                    </a:srgbClr>
                  </a:outerShdw>
                </a:effectLst>
                <a:uLnTx/>
                <a:uFillTx/>
                <a:latin typeface="Franklin Gothic Book" panose="020B0503020102020204"/>
                <a:ea typeface="+mn-ea"/>
                <a:cs typeface="+mn-cs"/>
              </a:rPr>
              <a:t> 9.38</a:t>
            </a:r>
          </a:p>
        </p:txBody>
      </p:sp>
      <p:sp>
        <p:nvSpPr>
          <p:cNvPr id="17" name="CaixaDeTexto 16">
            <a:extLst>
              <a:ext uri="{FF2B5EF4-FFF2-40B4-BE49-F238E27FC236}">
                <a16:creationId xmlns:a16="http://schemas.microsoft.com/office/drawing/2014/main" id="{809B4081-5430-4FEB-83F0-321B8E777E1F}"/>
              </a:ext>
            </a:extLst>
          </p:cNvPr>
          <p:cNvSpPr txBox="1"/>
          <p:nvPr/>
        </p:nvSpPr>
        <p:spPr>
          <a:xfrm>
            <a:off x="7895362" y="2997255"/>
            <a:ext cx="1262108"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srgbClr val="77A2BB">
                    <a:lumMod val="50000"/>
                  </a:srgbClr>
                </a:solidFill>
                <a:effectLst>
                  <a:outerShdw blurRad="38100" dist="38100" dir="2700000" algn="tl">
                    <a:srgbClr val="000000">
                      <a:alpha val="43137"/>
                    </a:srgbClr>
                  </a:outerShdw>
                </a:effectLst>
                <a:uLnTx/>
                <a:uFillTx/>
                <a:latin typeface="Franklin Gothic Book" panose="020B0503020102020204"/>
                <a:ea typeface="+mn-ea"/>
                <a:cs typeface="+mn-cs"/>
              </a:rPr>
              <a:t>2 </a:t>
            </a:r>
            <a:r>
              <a:rPr kumimoji="0" lang="pt-BR" sz="1800" b="1" i="0" u="none" strike="noStrike" kern="1200" cap="none" spc="0" normalizeH="0" baseline="0" noProof="0" dirty="0" err="1">
                <a:ln>
                  <a:noFill/>
                </a:ln>
                <a:solidFill>
                  <a:srgbClr val="77A2BB">
                    <a:lumMod val="50000"/>
                  </a:srgbClr>
                </a:solidFill>
                <a:effectLst>
                  <a:outerShdw blurRad="38100" dist="38100" dir="2700000" algn="tl">
                    <a:srgbClr val="000000">
                      <a:alpha val="43137"/>
                    </a:srgbClr>
                  </a:outerShdw>
                </a:effectLst>
                <a:uLnTx/>
                <a:uFillTx/>
                <a:latin typeface="Franklin Gothic Book" panose="020B0503020102020204"/>
                <a:ea typeface="+mn-ea"/>
                <a:cs typeface="+mn-cs"/>
              </a:rPr>
              <a:t>Chr</a:t>
            </a:r>
            <a:r>
              <a:rPr kumimoji="0" lang="pt-BR" sz="1800" b="1" i="0" u="none" strike="noStrike" kern="1200" cap="none" spc="0" normalizeH="0" baseline="0" noProof="0" dirty="0">
                <a:ln>
                  <a:noFill/>
                </a:ln>
                <a:solidFill>
                  <a:srgbClr val="77A2BB">
                    <a:lumMod val="50000"/>
                  </a:srgbClr>
                </a:solidFill>
                <a:effectLst>
                  <a:outerShdw blurRad="38100" dist="38100" dir="2700000" algn="tl">
                    <a:srgbClr val="000000">
                      <a:alpha val="43137"/>
                    </a:srgbClr>
                  </a:outerShdw>
                </a:effectLst>
                <a:uLnTx/>
                <a:uFillTx/>
                <a:latin typeface="Franklin Gothic Book" panose="020B0503020102020204"/>
                <a:ea typeface="+mn-ea"/>
                <a:cs typeface="+mn-cs"/>
              </a:rPr>
              <a:t> 7.18</a:t>
            </a:r>
          </a:p>
        </p:txBody>
      </p:sp>
      <p:sp>
        <p:nvSpPr>
          <p:cNvPr id="12" name="Retângulo 11">
            <a:extLst>
              <a:ext uri="{FF2B5EF4-FFF2-40B4-BE49-F238E27FC236}">
                <a16:creationId xmlns:a16="http://schemas.microsoft.com/office/drawing/2014/main" id="{B82959AF-6877-4CE5-B373-C6A311ADC6E3}"/>
              </a:ext>
            </a:extLst>
          </p:cNvPr>
          <p:cNvSpPr/>
          <p:nvPr/>
        </p:nvSpPr>
        <p:spPr>
          <a:xfrm>
            <a:off x="3323492" y="2551493"/>
            <a:ext cx="8868508" cy="29691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9" name="Retângulo 18">
            <a:extLst>
              <a:ext uri="{FF2B5EF4-FFF2-40B4-BE49-F238E27FC236}">
                <a16:creationId xmlns:a16="http://schemas.microsoft.com/office/drawing/2014/main" id="{A91E5CDA-FC2D-4464-95F8-1FA714A1D27E}"/>
              </a:ext>
            </a:extLst>
          </p:cNvPr>
          <p:cNvSpPr/>
          <p:nvPr/>
        </p:nvSpPr>
        <p:spPr>
          <a:xfrm>
            <a:off x="4642338" y="2228790"/>
            <a:ext cx="7549661" cy="3321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0" name="Retângulo 19">
            <a:extLst>
              <a:ext uri="{FF2B5EF4-FFF2-40B4-BE49-F238E27FC236}">
                <a16:creationId xmlns:a16="http://schemas.microsoft.com/office/drawing/2014/main" id="{4768D739-E0CA-4707-8CE3-11BA7476DBDE}"/>
              </a:ext>
            </a:extLst>
          </p:cNvPr>
          <p:cNvSpPr/>
          <p:nvPr/>
        </p:nvSpPr>
        <p:spPr>
          <a:xfrm flipV="1">
            <a:off x="6488723" y="1913867"/>
            <a:ext cx="5703276" cy="33215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1" name="Retângulo 20">
            <a:extLst>
              <a:ext uri="{FF2B5EF4-FFF2-40B4-BE49-F238E27FC236}">
                <a16:creationId xmlns:a16="http://schemas.microsoft.com/office/drawing/2014/main" id="{36C71E66-2B29-413E-A9B4-D0488AA9C33E}"/>
              </a:ext>
            </a:extLst>
          </p:cNvPr>
          <p:cNvSpPr/>
          <p:nvPr/>
        </p:nvSpPr>
        <p:spPr>
          <a:xfrm flipV="1">
            <a:off x="8417168" y="1628704"/>
            <a:ext cx="3784786" cy="29691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3" name="CaixaDeTexto 22">
            <a:extLst>
              <a:ext uri="{FF2B5EF4-FFF2-40B4-BE49-F238E27FC236}">
                <a16:creationId xmlns:a16="http://schemas.microsoft.com/office/drawing/2014/main" id="{D8297EF8-7ECB-4D3B-AC9D-2FE81E470566}"/>
              </a:ext>
            </a:extLst>
          </p:cNvPr>
          <p:cNvSpPr txBox="1"/>
          <p:nvPr/>
        </p:nvSpPr>
        <p:spPr>
          <a:xfrm>
            <a:off x="1316489" y="2990571"/>
            <a:ext cx="1262108"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err="1">
                <a:ln>
                  <a:noFill/>
                </a:ln>
                <a:solidFill>
                  <a:srgbClr val="191B0E">
                    <a:lumMod val="75000"/>
                    <a:lumOff val="25000"/>
                  </a:srgbClr>
                </a:solidFill>
                <a:effectLst>
                  <a:outerShdw blurRad="38100" dist="38100" dir="2700000" algn="tl">
                    <a:srgbClr val="000000">
                      <a:alpha val="43137"/>
                    </a:srgbClr>
                  </a:outerShdw>
                </a:effectLst>
                <a:uLnTx/>
                <a:uFillTx/>
                <a:latin typeface="Franklin Gothic Book" panose="020B0503020102020204"/>
                <a:ea typeface="+mn-ea"/>
                <a:cs typeface="+mn-cs"/>
              </a:rPr>
              <a:t>Gen</a:t>
            </a:r>
            <a:r>
              <a:rPr kumimoji="0" lang="pt-BR" sz="1800" b="1" i="0" u="none" strike="noStrike" kern="1200" cap="none" spc="0" normalizeH="0" baseline="0" noProof="0" dirty="0">
                <a:ln>
                  <a:noFill/>
                </a:ln>
                <a:solidFill>
                  <a:srgbClr val="191B0E">
                    <a:lumMod val="75000"/>
                    <a:lumOff val="25000"/>
                  </a:srgbClr>
                </a:solidFill>
                <a:effectLst>
                  <a:outerShdw blurRad="38100" dist="38100" dir="2700000" algn="tl">
                    <a:srgbClr val="000000">
                      <a:alpha val="43137"/>
                    </a:srgbClr>
                  </a:outerShdw>
                </a:effectLst>
                <a:uLnTx/>
                <a:uFillTx/>
                <a:latin typeface="Franklin Gothic Book" panose="020B0503020102020204"/>
                <a:ea typeface="+mn-ea"/>
                <a:cs typeface="+mn-cs"/>
              </a:rPr>
              <a:t> 3.15</a:t>
            </a:r>
          </a:p>
        </p:txBody>
      </p:sp>
      <p:cxnSp>
        <p:nvCxnSpPr>
          <p:cNvPr id="22" name="Conector reto 21">
            <a:extLst>
              <a:ext uri="{FF2B5EF4-FFF2-40B4-BE49-F238E27FC236}">
                <a16:creationId xmlns:a16="http://schemas.microsoft.com/office/drawing/2014/main" id="{E5CDF6C7-9B03-40BE-BBF6-CCE4052E632C}"/>
              </a:ext>
            </a:extLst>
          </p:cNvPr>
          <p:cNvCxnSpPr>
            <a:cxnSpLocks/>
          </p:cNvCxnSpPr>
          <p:nvPr/>
        </p:nvCxnSpPr>
        <p:spPr>
          <a:xfrm>
            <a:off x="2005732" y="1319987"/>
            <a:ext cx="10196222" cy="0"/>
          </a:xfrm>
          <a:prstGeom prst="line">
            <a:avLst/>
          </a:prstGeom>
          <a:ln w="381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Retângulo 13">
            <a:extLst>
              <a:ext uri="{FF2B5EF4-FFF2-40B4-BE49-F238E27FC236}">
                <a16:creationId xmlns:a16="http://schemas.microsoft.com/office/drawing/2014/main" id="{9F0A32D9-5B9D-4EAD-8375-D0A1EB6213A3}"/>
              </a:ext>
            </a:extLst>
          </p:cNvPr>
          <p:cNvSpPr/>
          <p:nvPr/>
        </p:nvSpPr>
        <p:spPr>
          <a:xfrm>
            <a:off x="10309561" y="1319987"/>
            <a:ext cx="1892393" cy="152842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69115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100"/>
                                        </p:tgtEl>
                                        <p:attrNameLst>
                                          <p:attrName>style.visibility</p:attrName>
                                        </p:attrNameLst>
                                      </p:cBhvr>
                                      <p:to>
                                        <p:strVal val="visible"/>
                                      </p:to>
                                    </p:set>
                                    <p:anim calcmode="lin" valueType="num">
                                      <p:cBhvr additive="base">
                                        <p:cTn id="11" dur="500" fill="hold"/>
                                        <p:tgtEl>
                                          <p:spTgt spid="4100"/>
                                        </p:tgtEl>
                                        <p:attrNameLst>
                                          <p:attrName>ppt_x</p:attrName>
                                        </p:attrNameLst>
                                      </p:cBhvr>
                                      <p:tavLst>
                                        <p:tav tm="0">
                                          <p:val>
                                            <p:strVal val="#ppt_x"/>
                                          </p:val>
                                        </p:tav>
                                        <p:tav tm="100000">
                                          <p:val>
                                            <p:strVal val="#ppt_x"/>
                                          </p:val>
                                        </p:tav>
                                      </p:tavLst>
                                    </p:anim>
                                    <p:anim calcmode="lin" valueType="num">
                                      <p:cBhvr additive="base">
                                        <p:cTn id="12" dur="500" fill="hold"/>
                                        <p:tgtEl>
                                          <p:spTgt spid="4100"/>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0-#ppt_h/2"/>
                                          </p:val>
                                        </p:tav>
                                        <p:tav tm="100000">
                                          <p:val>
                                            <p:strVal val="#ppt_y"/>
                                          </p:val>
                                        </p:tav>
                                      </p:tavLst>
                                    </p:anim>
                                  </p:childTnLst>
                                </p:cTn>
                              </p:par>
                              <p:par>
                                <p:cTn id="23" presetID="2" presetClass="entr" presetSubtype="1"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0-#ppt_h/2"/>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0-#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0-#ppt_h/2"/>
                                          </p:val>
                                        </p:tav>
                                        <p:tav tm="100000">
                                          <p:val>
                                            <p:strVal val="#ppt_y"/>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left)">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1"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additive="base">
                                        <p:cTn id="63" dur="500" fill="hold"/>
                                        <p:tgtEl>
                                          <p:spTgt spid="7"/>
                                        </p:tgtEl>
                                        <p:attrNameLst>
                                          <p:attrName>ppt_x</p:attrName>
                                        </p:attrNameLst>
                                      </p:cBhvr>
                                      <p:tavLst>
                                        <p:tav tm="0">
                                          <p:val>
                                            <p:strVal val="#ppt_x"/>
                                          </p:val>
                                        </p:tav>
                                        <p:tav tm="100000">
                                          <p:val>
                                            <p:strVal val="#ppt_x"/>
                                          </p:val>
                                        </p:tav>
                                      </p:tavLst>
                                    </p:anim>
                                    <p:anim calcmode="lin" valueType="num">
                                      <p:cBhvr additive="base">
                                        <p:cTn id="64" dur="500" fill="hold"/>
                                        <p:tgtEl>
                                          <p:spTgt spid="7"/>
                                        </p:tgtEl>
                                        <p:attrNameLst>
                                          <p:attrName>ppt_y</p:attrName>
                                        </p:attrNameLst>
                                      </p:cBhvr>
                                      <p:tavLst>
                                        <p:tav tm="0">
                                          <p:val>
                                            <p:strVal val="0-#ppt_h/2"/>
                                          </p:val>
                                        </p:tav>
                                        <p:tav tm="100000">
                                          <p:val>
                                            <p:strVal val="#ppt_y"/>
                                          </p:val>
                                        </p:tav>
                                      </p:tavLst>
                                    </p:anim>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wipe(left)">
                                      <p:cBhvr>
                                        <p:cTn id="6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5" grpId="0"/>
      <p:bldP spid="16" grpId="0"/>
      <p:bldP spid="17" grpId="0"/>
      <p:bldP spid="12" grpId="0" animBg="1"/>
      <p:bldP spid="19" grpId="0" animBg="1"/>
      <p:bldP spid="20" grpId="0" animBg="1"/>
      <p:bldP spid="21"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897777-3961-40D4-B963-7FFA89F8051F}"/>
              </a:ext>
            </a:extLst>
          </p:cNvPr>
          <p:cNvSpPr>
            <a:spLocks noGrp="1"/>
          </p:cNvSpPr>
          <p:nvPr>
            <p:ph type="title"/>
          </p:nvPr>
        </p:nvSpPr>
        <p:spPr>
          <a:xfrm>
            <a:off x="1491055" y="335265"/>
            <a:ext cx="9601200" cy="783991"/>
          </a:xfrm>
          <a:noFill/>
          <a:ln>
            <a:noFill/>
          </a:ln>
        </p:spPr>
        <p:style>
          <a:lnRef idx="0">
            <a:scrgbClr r="0" g="0" b="0"/>
          </a:lnRef>
          <a:fillRef idx="0">
            <a:scrgbClr r="0" g="0" b="0"/>
          </a:fillRef>
          <a:effectRef idx="0">
            <a:scrgbClr r="0" g="0" b="0"/>
          </a:effectRef>
          <a:fontRef idx="minor">
            <a:schemeClr val="dk1"/>
          </a:fontRef>
        </p:style>
        <p:txBody>
          <a:bodyPr>
            <a:noAutofit/>
          </a:bodyPr>
          <a:lstStyle/>
          <a:p>
            <a:pPr algn="ctr"/>
            <a:r>
              <a:rPr lang="en-US" sz="6000" b="1" noProof="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Salvation Plan</a:t>
            </a:r>
          </a:p>
        </p:txBody>
      </p:sp>
      <p:sp>
        <p:nvSpPr>
          <p:cNvPr id="4" name="Seta: para a Direita 3">
            <a:extLst>
              <a:ext uri="{FF2B5EF4-FFF2-40B4-BE49-F238E27FC236}">
                <a16:creationId xmlns:a16="http://schemas.microsoft.com/office/drawing/2014/main" id="{57716574-7B6E-4D44-8511-9B66729E40B9}"/>
              </a:ext>
            </a:extLst>
          </p:cNvPr>
          <p:cNvSpPr/>
          <p:nvPr/>
        </p:nvSpPr>
        <p:spPr>
          <a:xfrm>
            <a:off x="1055076" y="6119446"/>
            <a:ext cx="11136923" cy="4747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5" name="CaixaDeTexto 4">
            <a:extLst>
              <a:ext uri="{FF2B5EF4-FFF2-40B4-BE49-F238E27FC236}">
                <a16:creationId xmlns:a16="http://schemas.microsoft.com/office/drawing/2014/main" id="{E15F7E0E-682A-4A8C-A5BA-C1988C761465}"/>
              </a:ext>
            </a:extLst>
          </p:cNvPr>
          <p:cNvSpPr txBox="1"/>
          <p:nvPr/>
        </p:nvSpPr>
        <p:spPr>
          <a:xfrm>
            <a:off x="758977" y="5184540"/>
            <a:ext cx="787395"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00B050"/>
                </a:solidFill>
                <a:effectLst/>
                <a:uLnTx/>
                <a:uFillTx/>
                <a:latin typeface="Franklin Gothic Book" panose="020B0503020102020204"/>
                <a:ea typeface="+mn-ea"/>
                <a:cs typeface="+mn-cs"/>
              </a:rPr>
              <a:t>*</a:t>
            </a:r>
            <a:endParaRPr kumimoji="0" lang="pt-BR" sz="8000" b="0" i="0" u="none" strike="noStrike" kern="1200" cap="none" spc="0" normalizeH="0" baseline="0" noProof="0" dirty="0">
              <a:ln>
                <a:noFill/>
              </a:ln>
              <a:solidFill>
                <a:srgbClr val="00B050"/>
              </a:solidFill>
              <a:effectLst/>
              <a:uLnTx/>
              <a:uFillTx/>
              <a:latin typeface="Franklin Gothic Book" panose="020B0503020102020204"/>
              <a:ea typeface="+mn-ea"/>
              <a:cs typeface="+mn-cs"/>
            </a:endParaRPr>
          </a:p>
        </p:txBody>
      </p:sp>
      <p:sp>
        <p:nvSpPr>
          <p:cNvPr id="6" name="CaixaDeTexto 5">
            <a:extLst>
              <a:ext uri="{FF2B5EF4-FFF2-40B4-BE49-F238E27FC236}">
                <a16:creationId xmlns:a16="http://schemas.microsoft.com/office/drawing/2014/main" id="{67607D70-5497-45EA-AB3C-1118146E0158}"/>
              </a:ext>
            </a:extLst>
          </p:cNvPr>
          <p:cNvSpPr txBox="1"/>
          <p:nvPr/>
        </p:nvSpPr>
        <p:spPr>
          <a:xfrm>
            <a:off x="1132526" y="5975396"/>
            <a:ext cx="78739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ln w="0"/>
                <a:solidFill>
                  <a:srgbClr val="00B050"/>
                </a:solidFill>
                <a:effectLst>
                  <a:outerShdw blurRad="38100" dist="1905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E</a:t>
            </a:r>
            <a:r>
              <a:rPr kumimoji="0" lang="en-US" sz="1400" b="1"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DEN</a:t>
            </a:r>
          </a:p>
        </p:txBody>
      </p:sp>
      <p:pic>
        <p:nvPicPr>
          <p:cNvPr id="8" name="Picture 14" descr="Resultado de imagem para tree no background">
            <a:extLst>
              <a:ext uri="{FF2B5EF4-FFF2-40B4-BE49-F238E27FC236}">
                <a16:creationId xmlns:a16="http://schemas.microsoft.com/office/drawing/2014/main" id="{62DD070B-CEDD-41EF-8592-DDB0F40A64B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809" b="97872" l="7477" r="92991">
                        <a14:foregroundMark x1="7477" y1="41702" x2="7944" y2="57021"/>
                        <a14:foregroundMark x1="92523" y1="58298" x2="92991" y2="42979"/>
                        <a14:foregroundMark x1="47196" y1="7234" x2="52804" y2="8085"/>
                        <a14:foregroundMark x1="45327" y1="91064" x2="56542" y2="94894"/>
                        <a14:foregroundMark x1="56542" y1="94894" x2="66355" y2="91915"/>
                        <a14:foregroundMark x1="66355" y1="91915" x2="55607" y2="88936"/>
                        <a14:foregroundMark x1="55607" y1="88936" x2="45327" y2="91489"/>
                        <a14:foregroundMark x1="45327" y1="91489" x2="37850" y2="97872"/>
                        <a14:foregroundMark x1="37850" y1="97872" x2="57009" y2="97021"/>
                      </a14:backgroundRemoval>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585779" y="5525157"/>
            <a:ext cx="668281" cy="7211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esultado de imagem para abraão">
            <a:extLst>
              <a:ext uri="{FF2B5EF4-FFF2-40B4-BE49-F238E27FC236}">
                <a16:creationId xmlns:a16="http://schemas.microsoft.com/office/drawing/2014/main" id="{96A97410-B11F-4511-AF17-45D03E53FA4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578" r="45692"/>
          <a:stretch/>
        </p:blipFill>
        <p:spPr bwMode="auto">
          <a:xfrm flipH="1">
            <a:off x="3108806" y="5668753"/>
            <a:ext cx="267877" cy="56230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 name="Picture 4" descr="Resultado de imagem para tábuas da lei">
            <a:extLst>
              <a:ext uri="{FF2B5EF4-FFF2-40B4-BE49-F238E27FC236}">
                <a16:creationId xmlns:a16="http://schemas.microsoft.com/office/drawing/2014/main" id="{94966D7B-02D7-4761-8DC0-F4D2766E546B}"/>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458" b="95918" l="500" r="96000">
                        <a14:foregroundMark x1="12750" y1="36735" x2="12750" y2="36735"/>
                        <a14:foregroundMark x1="2000" y1="17493" x2="15500" y2="6122"/>
                        <a14:foregroundMark x1="15500" y1="6122" x2="24750" y2="2041"/>
                        <a14:foregroundMark x1="24750" y1="2041" x2="33586" y2="2319"/>
                        <a14:foregroundMark x1="35712" y1="5507" x2="43750" y2="20408"/>
                        <a14:foregroundMark x1="49652" y1="19478" x2="51147" y2="19242"/>
                        <a14:foregroundMark x1="43750" y1="20408" x2="49409" y2="19516"/>
                        <a14:foregroundMark x1="53616" y1="18076" x2="58750" y2="10787"/>
                        <a14:foregroundMark x1="58750" y1="10787" x2="68000" y2="4082"/>
                        <a14:foregroundMark x1="76013" y1="2606" x2="77500" y2="2332"/>
                        <a14:foregroundMark x1="68000" y1="4082" x2="73742" y2="3024"/>
                        <a14:foregroundMark x1="77500" y1="2332" x2="87000" y2="8163"/>
                        <a14:foregroundMark x1="87000" y1="8163" x2="98750" y2="24490"/>
                        <a14:foregroundMark x1="98750" y1="24490" x2="96750" y2="89504"/>
                        <a14:foregroundMark x1="96750" y1="89504" x2="94000" y2="99125"/>
                        <a14:foregroundMark x1="94000" y1="99125" x2="24750" y2="92711"/>
                        <a14:foregroundMark x1="24750" y1="92711" x2="8000" y2="98542"/>
                        <a14:foregroundMark x1="8000" y1="98542" x2="500" y2="92128"/>
                        <a14:foregroundMark x1="500" y1="92128" x2="1750" y2="19534"/>
                        <a14:foregroundMark x1="20000" y1="16618" x2="33250" y2="19242"/>
                        <a14:foregroundMark x1="33250" y1="19242" x2="43500" y2="41399"/>
                        <a14:foregroundMark x1="43500" y1="41399" x2="43250" y2="71720"/>
                        <a14:foregroundMark x1="43250" y1="71720" x2="37750" y2="79300"/>
                        <a14:foregroundMark x1="37750" y1="79300" x2="25500" y2="72886"/>
                        <a14:foregroundMark x1="25500" y1="72886" x2="10500" y2="28571"/>
                        <a14:foregroundMark x1="10500" y1="28571" x2="12250" y2="18076"/>
                        <a14:foregroundMark x1="12250" y1="18076" x2="19750" y2="22741"/>
                        <a14:foregroundMark x1="19750" y1="22741" x2="20750" y2="26822"/>
                        <a14:foregroundMark x1="66250" y1="33819" x2="59250" y2="49563"/>
                        <a14:foregroundMark x1="59250" y1="49563" x2="58000" y2="74052"/>
                        <a14:foregroundMark x1="58000" y1="74052" x2="62500" y2="86589"/>
                        <a14:foregroundMark x1="62500" y1="86589" x2="70500" y2="89504"/>
                        <a14:foregroundMark x1="70500" y1="89504" x2="78250" y2="84548"/>
                        <a14:foregroundMark x1="78250" y1="84548" x2="84750" y2="48980"/>
                        <a14:foregroundMark x1="84750" y1="48980" x2="82750" y2="39067"/>
                        <a14:foregroundMark x1="82750" y1="39067" x2="68500" y2="35569"/>
                        <a14:foregroundMark x1="68500" y1="35569" x2="58750" y2="37318"/>
                        <a14:foregroundMark x1="58750" y1="37318" x2="52250" y2="46939"/>
                        <a14:foregroundMark x1="52250" y1="46939" x2="49500" y2="57143"/>
                        <a14:foregroundMark x1="49500" y1="57143" x2="49500" y2="58017"/>
                        <a14:foregroundMark x1="58500" y1="6706" x2="64666" y2="2762"/>
                        <a14:foregroundMark x1="70450" y1="1007" x2="72448" y2="654"/>
                        <a14:foregroundMark x1="68114" y1="1420" x2="69344" y2="1203"/>
                        <a14:foregroundMark x1="74794" y1="373" x2="83000" y2="2624"/>
                        <a14:foregroundMark x1="83000" y1="2624" x2="93000" y2="18950"/>
                        <a14:foregroundMark x1="93000" y1="18950" x2="96000" y2="29446"/>
                        <a14:foregroundMark x1="96000" y1="29446" x2="96000" y2="30904"/>
                        <a14:foregroundMark x1="79000" y1="5539" x2="70250" y2="4956"/>
                        <a14:foregroundMark x1="76175" y1="2902" x2="79500" y2="1749"/>
                        <a14:foregroundMark x1="70250" y1="4956" x2="74073" y2="3631"/>
                        <a14:foregroundMark x1="79500" y1="1749" x2="85750" y2="5539"/>
                        <a14:foregroundMark x1="59250" y1="96501" x2="69250" y2="94461"/>
                        <a14:foregroundMark x1="69250" y1="94461" x2="87000" y2="95918"/>
                        <a14:foregroundMark x1="87000" y1="95918" x2="94000" y2="89796"/>
                        <a14:foregroundMark x1="94000" y1="89796" x2="84750" y2="86297"/>
                        <a14:foregroundMark x1="84750" y1="86297" x2="71750" y2="88921"/>
                        <a14:backgroundMark x1="65250" y1="1458" x2="68750" y2="0"/>
                        <a14:backgroundMark x1="70000" y1="0" x2="71000" y2="0"/>
                        <a14:backgroundMark x1="74750" y1="292" x2="72250" y2="292"/>
                        <a14:backgroundMark x1="78500" y1="292" x2="78500" y2="292"/>
                        <a14:backgroundMark x1="37250" y1="1749" x2="33000" y2="1166"/>
                        <a14:backgroundMark x1="49750" y1="18076" x2="49750" y2="19242"/>
                        <a14:backgroundMark x1="49750" y1="20700" x2="49500" y2="18950"/>
                        <a14:backgroundMark x1="49500" y1="19534" x2="51250" y2="13411"/>
                      </a14:backgroundRemoval>
                    </a14:imgEffect>
                  </a14:imgLayer>
                </a14:imgProps>
              </a:ext>
              <a:ext uri="{28A0092B-C50C-407E-A947-70E740481C1C}">
                <a14:useLocalDpi xmlns:a14="http://schemas.microsoft.com/office/drawing/2010/main" val="0"/>
              </a:ext>
            </a:extLst>
          </a:blip>
          <a:srcRect/>
          <a:stretch/>
        </p:blipFill>
        <p:spPr bwMode="auto">
          <a:xfrm flipH="1">
            <a:off x="3626116" y="5509941"/>
            <a:ext cx="760752" cy="72111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ultado de imagem para arca de noé arco iris">
            <a:extLst>
              <a:ext uri="{FF2B5EF4-FFF2-40B4-BE49-F238E27FC236}">
                <a16:creationId xmlns:a16="http://schemas.microsoft.com/office/drawing/2014/main" id="{F4811AE0-C65E-4B7E-8DB5-C9364003AA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77417" y="5870501"/>
            <a:ext cx="669229" cy="3693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Resultado de imagem para trono">
            <a:extLst>
              <a:ext uri="{FF2B5EF4-FFF2-40B4-BE49-F238E27FC236}">
                <a16:creationId xmlns:a16="http://schemas.microsoft.com/office/drawing/2014/main" id="{F3B4564D-E078-422A-BD29-21FE9383371C}"/>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3854" b="98266" l="7077" r="90000">
                        <a14:foregroundMark x1="18154" y1="89114" x2="7077" y2="98362"/>
                        <a14:foregroundMark x1="8615" y1="97013" x2="10308" y2="97013"/>
                        <a14:foregroundMark x1="84923" y1="96339" x2="89077" y2="97013"/>
                        <a14:foregroundMark x1="47846" y1="9538" x2="50462" y2="8189"/>
                        <a14:foregroundMark x1="40923" y1="5877" x2="35692" y2="12524"/>
                        <a14:foregroundMark x1="46769" y1="3854" x2="46308" y2="452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589905" y="5331405"/>
            <a:ext cx="568819" cy="908428"/>
          </a:xfrm>
          <a:prstGeom prst="rect">
            <a:avLst/>
          </a:prstGeom>
          <a:noFill/>
          <a:extLst>
            <a:ext uri="{909E8E84-426E-40DD-AFC4-6F175D3DCCD1}">
              <a14:hiddenFill xmlns:a14="http://schemas.microsoft.com/office/drawing/2010/main">
                <a:solidFill>
                  <a:srgbClr val="FFFFFF"/>
                </a:solidFill>
              </a14:hiddenFill>
            </a:ext>
          </a:extLst>
        </p:spPr>
      </p:pic>
      <p:sp>
        <p:nvSpPr>
          <p:cNvPr id="12" name="Retângulo 11">
            <a:extLst>
              <a:ext uri="{FF2B5EF4-FFF2-40B4-BE49-F238E27FC236}">
                <a16:creationId xmlns:a16="http://schemas.microsoft.com/office/drawing/2014/main" id="{B82959AF-6877-4CE5-B373-C6A311ADC6E3}"/>
              </a:ext>
            </a:extLst>
          </p:cNvPr>
          <p:cNvSpPr/>
          <p:nvPr/>
        </p:nvSpPr>
        <p:spPr>
          <a:xfrm>
            <a:off x="2612030" y="4115244"/>
            <a:ext cx="9589923" cy="33694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9" name="Retângulo 18">
            <a:extLst>
              <a:ext uri="{FF2B5EF4-FFF2-40B4-BE49-F238E27FC236}">
                <a16:creationId xmlns:a16="http://schemas.microsoft.com/office/drawing/2014/main" id="{A91E5CDA-FC2D-4464-95F8-1FA714A1D27E}"/>
              </a:ext>
            </a:extLst>
          </p:cNvPr>
          <p:cNvSpPr/>
          <p:nvPr/>
        </p:nvSpPr>
        <p:spPr>
          <a:xfrm>
            <a:off x="3210343" y="3776413"/>
            <a:ext cx="8981655" cy="34071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0" name="Retângulo 19">
            <a:extLst>
              <a:ext uri="{FF2B5EF4-FFF2-40B4-BE49-F238E27FC236}">
                <a16:creationId xmlns:a16="http://schemas.microsoft.com/office/drawing/2014/main" id="{4768D739-E0CA-4707-8CE3-11BA7476DBDE}"/>
              </a:ext>
            </a:extLst>
          </p:cNvPr>
          <p:cNvSpPr/>
          <p:nvPr/>
        </p:nvSpPr>
        <p:spPr>
          <a:xfrm flipV="1">
            <a:off x="3955707" y="3478445"/>
            <a:ext cx="8236291" cy="33694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1" name="Retângulo 20">
            <a:extLst>
              <a:ext uri="{FF2B5EF4-FFF2-40B4-BE49-F238E27FC236}">
                <a16:creationId xmlns:a16="http://schemas.microsoft.com/office/drawing/2014/main" id="{36C71E66-2B29-413E-A9B4-D0488AA9C33E}"/>
              </a:ext>
            </a:extLst>
          </p:cNvPr>
          <p:cNvSpPr/>
          <p:nvPr/>
        </p:nvSpPr>
        <p:spPr>
          <a:xfrm flipV="1">
            <a:off x="4638675" y="3194086"/>
            <a:ext cx="7553324" cy="32659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4" name="Retângulo 13">
            <a:extLst>
              <a:ext uri="{FF2B5EF4-FFF2-40B4-BE49-F238E27FC236}">
                <a16:creationId xmlns:a16="http://schemas.microsoft.com/office/drawing/2014/main" id="{9F0A32D9-5B9D-4EAD-8375-D0A1EB6213A3}"/>
              </a:ext>
            </a:extLst>
          </p:cNvPr>
          <p:cNvSpPr/>
          <p:nvPr/>
        </p:nvSpPr>
        <p:spPr>
          <a:xfrm>
            <a:off x="5727399" y="2925193"/>
            <a:ext cx="6464599" cy="152842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3" name="Retângulo 2">
            <a:extLst>
              <a:ext uri="{FF2B5EF4-FFF2-40B4-BE49-F238E27FC236}">
                <a16:creationId xmlns:a16="http://schemas.microsoft.com/office/drawing/2014/main" id="{A12BD3CF-641D-4088-BB8E-F3AF8112CB8A}"/>
              </a:ext>
            </a:extLst>
          </p:cNvPr>
          <p:cNvSpPr/>
          <p:nvPr/>
        </p:nvSpPr>
        <p:spPr>
          <a:xfrm>
            <a:off x="5047497" y="3984211"/>
            <a:ext cx="1313180" cy="240065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5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Franklin Gothic Book" panose="020B0503020102020204"/>
                <a:ea typeface="+mn-ea"/>
                <a:cs typeface="+mn-cs"/>
              </a:rPr>
              <a:t>†</a:t>
            </a:r>
            <a:endParaRPr kumimoji="0" lang="pt-BR" sz="15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Franklin Gothic Book" panose="020B0503020102020204"/>
              <a:ea typeface="+mn-ea"/>
              <a:cs typeface="+mn-cs"/>
            </a:endParaRPr>
          </a:p>
        </p:txBody>
      </p:sp>
      <p:sp>
        <p:nvSpPr>
          <p:cNvPr id="18" name="Retângulo 17">
            <a:extLst>
              <a:ext uri="{FF2B5EF4-FFF2-40B4-BE49-F238E27FC236}">
                <a16:creationId xmlns:a16="http://schemas.microsoft.com/office/drawing/2014/main" id="{7443E2A2-0FA6-472B-8494-6824DEED10E9}"/>
              </a:ext>
            </a:extLst>
          </p:cNvPr>
          <p:cNvSpPr/>
          <p:nvPr/>
        </p:nvSpPr>
        <p:spPr>
          <a:xfrm>
            <a:off x="10075985" y="2444262"/>
            <a:ext cx="2125968" cy="200792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6" name="CaixaDeTexto 25">
            <a:extLst>
              <a:ext uri="{FF2B5EF4-FFF2-40B4-BE49-F238E27FC236}">
                <a16:creationId xmlns:a16="http://schemas.microsoft.com/office/drawing/2014/main" id="{E37E7CB2-D371-44E7-B1D4-8DF59759847E}"/>
              </a:ext>
            </a:extLst>
          </p:cNvPr>
          <p:cNvSpPr txBox="1"/>
          <p:nvPr/>
        </p:nvSpPr>
        <p:spPr>
          <a:xfrm>
            <a:off x="9340894" y="4475173"/>
            <a:ext cx="1349829"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0"/>
                <a:solidFill>
                  <a:prstClr val="black"/>
                </a:solidFill>
                <a:effectLst>
                  <a:outerShdw blurRad="38100" dist="25400" dir="5400000" algn="ctr" rotWithShape="0">
                    <a:srgbClr val="6E747A">
                      <a:alpha val="43000"/>
                    </a:srgbClr>
                  </a:outerShdw>
                </a:effectLst>
                <a:uLnTx/>
                <a:uFillTx/>
                <a:latin typeface="Franklin Gothic Book" panose="020B0503020102020204"/>
                <a:ea typeface="+mn-ea"/>
                <a:cs typeface="+mn-cs"/>
              </a:rPr>
              <a:t>Christ’s Return</a:t>
            </a:r>
            <a:endParaRPr kumimoji="0" lang="pt-BR" sz="2200" b="1" i="0" u="none" strike="noStrike" kern="1200" cap="none" spc="0" normalizeH="0" baseline="0" noProof="0" dirty="0">
              <a:ln w="0"/>
              <a:solidFill>
                <a:prstClr val="black"/>
              </a:solidFill>
              <a:effectLst>
                <a:outerShdw blurRad="38100" dist="25400" dir="5400000" algn="ctr" rotWithShape="0">
                  <a:srgbClr val="6E747A">
                    <a:alpha val="43000"/>
                  </a:srgbClr>
                </a:outerShdw>
              </a:effectLst>
              <a:uLnTx/>
              <a:uFillTx/>
              <a:latin typeface="Franklin Gothic Book" panose="020B0503020102020204"/>
              <a:ea typeface="+mn-ea"/>
              <a:cs typeface="+mn-cs"/>
            </a:endParaRPr>
          </a:p>
        </p:txBody>
      </p:sp>
      <p:sp>
        <p:nvSpPr>
          <p:cNvPr id="28" name="Seta: para Baixo 27">
            <a:extLst>
              <a:ext uri="{FF2B5EF4-FFF2-40B4-BE49-F238E27FC236}">
                <a16:creationId xmlns:a16="http://schemas.microsoft.com/office/drawing/2014/main" id="{0FA14FC7-9086-4671-97E2-DF585D7385B6}"/>
              </a:ext>
            </a:extLst>
          </p:cNvPr>
          <p:cNvSpPr/>
          <p:nvPr/>
        </p:nvSpPr>
        <p:spPr>
          <a:xfrm>
            <a:off x="9914583" y="5220914"/>
            <a:ext cx="283786" cy="961507"/>
          </a:xfrm>
          <a:prstGeom prst="downArrow">
            <a:avLst/>
          </a:prstGeom>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cxnSp>
        <p:nvCxnSpPr>
          <p:cNvPr id="25" name="Conector reto 24">
            <a:extLst>
              <a:ext uri="{FF2B5EF4-FFF2-40B4-BE49-F238E27FC236}">
                <a16:creationId xmlns:a16="http://schemas.microsoft.com/office/drawing/2014/main" id="{1F0F65F9-4620-4E3E-A22F-1A1B50CD5024}"/>
              </a:ext>
            </a:extLst>
          </p:cNvPr>
          <p:cNvCxnSpPr>
            <a:cxnSpLocks/>
          </p:cNvCxnSpPr>
          <p:nvPr/>
        </p:nvCxnSpPr>
        <p:spPr>
          <a:xfrm>
            <a:off x="1821285" y="2444262"/>
            <a:ext cx="10272080" cy="0"/>
          </a:xfrm>
          <a:prstGeom prst="line">
            <a:avLst/>
          </a:prstGeom>
          <a:ln w="57150" cap="sq">
            <a:solidFill>
              <a:srgbClr val="FF0000"/>
            </a:solidFill>
            <a:prstDash val="dash"/>
            <a:headEnd type="diamond"/>
          </a:ln>
        </p:spPr>
        <p:style>
          <a:lnRef idx="1">
            <a:schemeClr val="accent1"/>
          </a:lnRef>
          <a:fillRef idx="0">
            <a:schemeClr val="accent1"/>
          </a:fillRef>
          <a:effectRef idx="0">
            <a:schemeClr val="accent1"/>
          </a:effectRef>
          <a:fontRef idx="minor">
            <a:schemeClr val="tx1"/>
          </a:fontRef>
        </p:style>
      </p:cxnSp>
      <p:sp>
        <p:nvSpPr>
          <p:cNvPr id="30" name="CaixaDeTexto 29">
            <a:extLst>
              <a:ext uri="{FF2B5EF4-FFF2-40B4-BE49-F238E27FC236}">
                <a16:creationId xmlns:a16="http://schemas.microsoft.com/office/drawing/2014/main" id="{F4B78539-B5B6-461E-ACF7-CAF019CE3413}"/>
              </a:ext>
            </a:extLst>
          </p:cNvPr>
          <p:cNvSpPr txBox="1"/>
          <p:nvPr/>
        </p:nvSpPr>
        <p:spPr>
          <a:xfrm>
            <a:off x="1774997" y="2005311"/>
            <a:ext cx="3272499"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3000" b="1" i="0" u="none" strike="noStrike" kern="1200" cap="none" spc="0" normalizeH="0" baseline="0" noProof="0" dirty="0" err="1">
                <a:ln>
                  <a:noFill/>
                </a:ln>
                <a:solidFill>
                  <a:srgbClr val="FF0000"/>
                </a:solidFill>
                <a:effectLst/>
                <a:uLnTx/>
                <a:uFillTx/>
                <a:latin typeface="Franklin Gothic Book" panose="020B0503020102020204"/>
                <a:ea typeface="+mn-ea"/>
                <a:cs typeface="+mn-cs"/>
              </a:rPr>
              <a:t>Covenant</a:t>
            </a:r>
            <a:r>
              <a:rPr kumimoji="0" lang="pt-BR" sz="3000" b="1" i="0" u="none" strike="noStrike" kern="1200" cap="none" spc="0" normalizeH="0" baseline="0" noProof="0" dirty="0">
                <a:ln>
                  <a:noFill/>
                </a:ln>
                <a:solidFill>
                  <a:srgbClr val="FF0000"/>
                </a:solidFill>
                <a:effectLst/>
                <a:uLnTx/>
                <a:uFillTx/>
                <a:latin typeface="Franklin Gothic Book" panose="020B0503020102020204"/>
                <a:ea typeface="+mn-ea"/>
                <a:cs typeface="+mn-cs"/>
              </a:rPr>
              <a:t> </a:t>
            </a:r>
            <a:r>
              <a:rPr kumimoji="0" lang="pt-BR" sz="3000" b="1" i="0" u="none" strike="noStrike" kern="1200" cap="none" spc="0" normalizeH="0" baseline="0" noProof="0" dirty="0" err="1">
                <a:ln>
                  <a:noFill/>
                </a:ln>
                <a:solidFill>
                  <a:srgbClr val="FF0000"/>
                </a:solidFill>
                <a:effectLst/>
                <a:uLnTx/>
                <a:uFillTx/>
                <a:latin typeface="Franklin Gothic Book" panose="020B0503020102020204"/>
                <a:ea typeface="+mn-ea"/>
                <a:cs typeface="+mn-cs"/>
              </a:rPr>
              <a:t>of</a:t>
            </a:r>
            <a:r>
              <a:rPr kumimoji="0" lang="pt-BR" sz="3000" b="1" i="0" u="none" strike="noStrike" kern="1200" cap="none" spc="0" normalizeH="0" baseline="0" noProof="0" dirty="0">
                <a:ln>
                  <a:noFill/>
                </a:ln>
                <a:solidFill>
                  <a:srgbClr val="FF0000"/>
                </a:solidFill>
                <a:effectLst/>
                <a:uLnTx/>
                <a:uFillTx/>
                <a:latin typeface="Franklin Gothic Book" panose="020B0503020102020204"/>
                <a:ea typeface="+mn-ea"/>
                <a:cs typeface="+mn-cs"/>
              </a:rPr>
              <a:t> Grace</a:t>
            </a:r>
          </a:p>
        </p:txBody>
      </p:sp>
      <p:sp>
        <p:nvSpPr>
          <p:cNvPr id="31" name="CaixaDeTexto 30">
            <a:extLst>
              <a:ext uri="{FF2B5EF4-FFF2-40B4-BE49-F238E27FC236}">
                <a16:creationId xmlns:a16="http://schemas.microsoft.com/office/drawing/2014/main" id="{4CB8B2CA-3032-4B96-86E2-42A1C4FA33C3}"/>
              </a:ext>
            </a:extLst>
          </p:cNvPr>
          <p:cNvSpPr txBox="1"/>
          <p:nvPr/>
        </p:nvSpPr>
        <p:spPr>
          <a:xfrm>
            <a:off x="2610817" y="4128444"/>
            <a:ext cx="197908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65000"/>
                  </a:prstClr>
                </a:solidFill>
                <a:effectLst/>
                <a:uLnTx/>
                <a:uFillTx/>
                <a:latin typeface="Franklin Gothic Book" panose="020B0503020102020204"/>
                <a:ea typeface="+mn-ea"/>
                <a:cs typeface="+mn-cs"/>
              </a:rPr>
              <a:t>Noahic Covenant</a:t>
            </a:r>
          </a:p>
        </p:txBody>
      </p:sp>
      <p:sp>
        <p:nvSpPr>
          <p:cNvPr id="33" name="CaixaDeTexto 32">
            <a:extLst>
              <a:ext uri="{FF2B5EF4-FFF2-40B4-BE49-F238E27FC236}">
                <a16:creationId xmlns:a16="http://schemas.microsoft.com/office/drawing/2014/main" id="{52B90755-5946-43DD-8347-ED0C8EB2A6DC}"/>
              </a:ext>
            </a:extLst>
          </p:cNvPr>
          <p:cNvSpPr txBox="1"/>
          <p:nvPr/>
        </p:nvSpPr>
        <p:spPr>
          <a:xfrm>
            <a:off x="3242743" y="3757615"/>
            <a:ext cx="243588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75000"/>
                  </a:prstClr>
                </a:solidFill>
                <a:effectLst/>
                <a:uLnTx/>
                <a:uFillTx/>
                <a:latin typeface="Franklin Gothic Book" panose="020B0503020102020204"/>
                <a:ea typeface="+mn-ea"/>
                <a:cs typeface="+mn-cs"/>
              </a:rPr>
              <a:t>Abrahamic Covenant</a:t>
            </a:r>
          </a:p>
        </p:txBody>
      </p:sp>
      <p:sp>
        <p:nvSpPr>
          <p:cNvPr id="34" name="CaixaDeTexto 33">
            <a:extLst>
              <a:ext uri="{FF2B5EF4-FFF2-40B4-BE49-F238E27FC236}">
                <a16:creationId xmlns:a16="http://schemas.microsoft.com/office/drawing/2014/main" id="{CFEAF1CC-5E11-4739-B96E-0001979F5337}"/>
              </a:ext>
            </a:extLst>
          </p:cNvPr>
          <p:cNvSpPr txBox="1"/>
          <p:nvPr/>
        </p:nvSpPr>
        <p:spPr>
          <a:xfrm>
            <a:off x="3941060" y="3455154"/>
            <a:ext cx="197908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75000"/>
                  </a:prstClr>
                </a:solidFill>
                <a:effectLst/>
                <a:uLnTx/>
                <a:uFillTx/>
                <a:latin typeface="Franklin Gothic Book" panose="020B0503020102020204"/>
                <a:ea typeface="+mn-ea"/>
                <a:cs typeface="+mn-cs"/>
              </a:rPr>
              <a:t>Covenant of</a:t>
            </a:r>
            <a:r>
              <a:rPr lang="en-US" dirty="0">
                <a:solidFill>
                  <a:prstClr val="white">
                    <a:lumMod val="75000"/>
                  </a:prstClr>
                </a:solidFill>
                <a:latin typeface="Franklin Gothic Book" panose="020B0503020102020204"/>
              </a:rPr>
              <a:t> Sinai</a:t>
            </a:r>
            <a:endParaRPr kumimoji="0" lang="en-US" sz="1800" b="0" i="0" u="none" strike="noStrike" kern="1200" cap="none" spc="0" normalizeH="0" baseline="0" noProof="0" dirty="0">
              <a:ln>
                <a:noFill/>
              </a:ln>
              <a:solidFill>
                <a:prstClr val="white">
                  <a:lumMod val="75000"/>
                </a:prstClr>
              </a:solidFill>
              <a:effectLst/>
              <a:uLnTx/>
              <a:uFillTx/>
              <a:latin typeface="Franklin Gothic Book" panose="020B0503020102020204"/>
              <a:ea typeface="+mn-ea"/>
              <a:cs typeface="+mn-cs"/>
            </a:endParaRPr>
          </a:p>
        </p:txBody>
      </p:sp>
      <p:sp>
        <p:nvSpPr>
          <p:cNvPr id="35" name="CaixaDeTexto 34">
            <a:extLst>
              <a:ext uri="{FF2B5EF4-FFF2-40B4-BE49-F238E27FC236}">
                <a16:creationId xmlns:a16="http://schemas.microsoft.com/office/drawing/2014/main" id="{983F050B-F694-42CD-A193-5DBA69F5F413}"/>
              </a:ext>
            </a:extLst>
          </p:cNvPr>
          <p:cNvSpPr txBox="1"/>
          <p:nvPr/>
        </p:nvSpPr>
        <p:spPr>
          <a:xfrm>
            <a:off x="4589905" y="3198723"/>
            <a:ext cx="1299719"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100" normalizeH="0" baseline="0" noProof="0" dirty="0">
                <a:ln>
                  <a:noFill/>
                </a:ln>
                <a:solidFill>
                  <a:prstClr val="white">
                    <a:lumMod val="75000"/>
                  </a:prstClr>
                </a:solidFill>
                <a:effectLst/>
                <a:uLnTx/>
                <a:uFillTx/>
                <a:latin typeface="Franklin Gothic Book" panose="020B0503020102020204"/>
                <a:ea typeface="+mn-ea"/>
                <a:cs typeface="+mn-cs"/>
              </a:rPr>
              <a:t>Davidic Covenant</a:t>
            </a:r>
          </a:p>
        </p:txBody>
      </p:sp>
      <p:sp>
        <p:nvSpPr>
          <p:cNvPr id="37" name="CaixaDeTexto 36">
            <a:extLst>
              <a:ext uri="{FF2B5EF4-FFF2-40B4-BE49-F238E27FC236}">
                <a16:creationId xmlns:a16="http://schemas.microsoft.com/office/drawing/2014/main" id="{70E7705C-448D-497F-B0DB-5E9B4D88E0E2}"/>
              </a:ext>
            </a:extLst>
          </p:cNvPr>
          <p:cNvSpPr txBox="1"/>
          <p:nvPr/>
        </p:nvSpPr>
        <p:spPr>
          <a:xfrm>
            <a:off x="6524853" y="3277358"/>
            <a:ext cx="2665286"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Franklin Gothic Book" panose="020B0503020102020204"/>
                <a:ea typeface="+mn-ea"/>
                <a:cs typeface="+mn-cs"/>
              </a:rPr>
              <a:t>New Covenant</a:t>
            </a:r>
          </a:p>
        </p:txBody>
      </p:sp>
      <p:cxnSp>
        <p:nvCxnSpPr>
          <p:cNvPr id="38" name="Conector reto 37">
            <a:extLst>
              <a:ext uri="{FF2B5EF4-FFF2-40B4-BE49-F238E27FC236}">
                <a16:creationId xmlns:a16="http://schemas.microsoft.com/office/drawing/2014/main" id="{B68A55D9-C9B7-488E-8712-2D433DA12319}"/>
              </a:ext>
            </a:extLst>
          </p:cNvPr>
          <p:cNvCxnSpPr>
            <a:cxnSpLocks/>
          </p:cNvCxnSpPr>
          <p:nvPr/>
        </p:nvCxnSpPr>
        <p:spPr>
          <a:xfrm>
            <a:off x="1224637" y="2005311"/>
            <a:ext cx="10868728" cy="0"/>
          </a:xfrm>
          <a:prstGeom prst="line">
            <a:avLst/>
          </a:prstGeom>
          <a:ln w="57150" cap="sq">
            <a:solidFill>
              <a:srgbClr val="FFC000"/>
            </a:solidFill>
            <a:prstDash val="dash"/>
            <a:headEnd type="diamond"/>
          </a:ln>
        </p:spPr>
        <p:style>
          <a:lnRef idx="1">
            <a:schemeClr val="accent1"/>
          </a:lnRef>
          <a:fillRef idx="0">
            <a:schemeClr val="accent1"/>
          </a:fillRef>
          <a:effectRef idx="0">
            <a:schemeClr val="accent1"/>
          </a:effectRef>
          <a:fontRef idx="minor">
            <a:schemeClr val="tx1"/>
          </a:fontRef>
        </p:style>
      </p:cxnSp>
      <p:sp>
        <p:nvSpPr>
          <p:cNvPr id="41" name="CaixaDeTexto 40">
            <a:extLst>
              <a:ext uri="{FF2B5EF4-FFF2-40B4-BE49-F238E27FC236}">
                <a16:creationId xmlns:a16="http://schemas.microsoft.com/office/drawing/2014/main" id="{38E5CFF3-DC8F-49CB-BB9C-9FAC58A66420}"/>
              </a:ext>
            </a:extLst>
          </p:cNvPr>
          <p:cNvSpPr txBox="1"/>
          <p:nvPr/>
        </p:nvSpPr>
        <p:spPr>
          <a:xfrm>
            <a:off x="1224637" y="1515538"/>
            <a:ext cx="3365268"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3000" b="1" dirty="0" err="1">
                <a:solidFill>
                  <a:srgbClr val="FFC000"/>
                </a:solidFill>
                <a:latin typeface="Franklin Gothic Book" panose="020B0503020102020204"/>
              </a:rPr>
              <a:t>Covenant</a:t>
            </a:r>
            <a:r>
              <a:rPr lang="pt-BR" sz="3000" b="1" dirty="0">
                <a:solidFill>
                  <a:srgbClr val="FFC000"/>
                </a:solidFill>
                <a:latin typeface="Franklin Gothic Book" panose="020B0503020102020204"/>
              </a:rPr>
              <a:t> </a:t>
            </a:r>
            <a:r>
              <a:rPr lang="pt-BR" sz="3000" b="1" dirty="0" err="1">
                <a:solidFill>
                  <a:srgbClr val="FFC000"/>
                </a:solidFill>
                <a:latin typeface="Franklin Gothic Book" panose="020B0503020102020204"/>
              </a:rPr>
              <a:t>of</a:t>
            </a:r>
            <a:r>
              <a:rPr lang="pt-BR" sz="3000" b="1" dirty="0">
                <a:solidFill>
                  <a:srgbClr val="FFC000"/>
                </a:solidFill>
                <a:latin typeface="Franklin Gothic Book" panose="020B0503020102020204"/>
              </a:rPr>
              <a:t> Works</a:t>
            </a:r>
          </a:p>
        </p:txBody>
      </p:sp>
      <p:sp>
        <p:nvSpPr>
          <p:cNvPr id="42" name="CaixaDeTexto 41">
            <a:extLst>
              <a:ext uri="{FF2B5EF4-FFF2-40B4-BE49-F238E27FC236}">
                <a16:creationId xmlns:a16="http://schemas.microsoft.com/office/drawing/2014/main" id="{88E97CAC-F755-4C97-A23A-690173972FB7}"/>
              </a:ext>
            </a:extLst>
          </p:cNvPr>
          <p:cNvSpPr txBox="1"/>
          <p:nvPr/>
        </p:nvSpPr>
        <p:spPr>
          <a:xfrm>
            <a:off x="10124286" y="3261106"/>
            <a:ext cx="2077557"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Franklin Gothic Book" panose="020B0503020102020204"/>
                <a:ea typeface="+mn-ea"/>
                <a:cs typeface="+mn-cs"/>
              </a:rPr>
              <a:t>Eternity</a:t>
            </a:r>
            <a:endParaRPr kumimoji="0" lang="pt-BR" sz="3000" b="1"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Franklin Gothic Book" panose="020B0503020102020204"/>
              <a:ea typeface="+mn-ea"/>
              <a:cs typeface="+mn-cs"/>
            </a:endParaRPr>
          </a:p>
        </p:txBody>
      </p:sp>
      <p:cxnSp>
        <p:nvCxnSpPr>
          <p:cNvPr id="11" name="Straight Connector 10">
            <a:extLst>
              <a:ext uri="{FF2B5EF4-FFF2-40B4-BE49-F238E27FC236}">
                <a16:creationId xmlns:a16="http://schemas.microsoft.com/office/drawing/2014/main" id="{CB59BD0F-DFBC-D853-A760-386AD5AEB053}"/>
              </a:ext>
            </a:extLst>
          </p:cNvPr>
          <p:cNvCxnSpPr/>
          <p:nvPr/>
        </p:nvCxnSpPr>
        <p:spPr>
          <a:xfrm flipH="1">
            <a:off x="1919920" y="4452187"/>
            <a:ext cx="3758708" cy="0"/>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2ECA1B2-31D0-7D86-4CE7-D8DE624A465E}"/>
              </a:ext>
            </a:extLst>
          </p:cNvPr>
          <p:cNvSpPr txBox="1"/>
          <p:nvPr/>
        </p:nvSpPr>
        <p:spPr>
          <a:xfrm>
            <a:off x="1824885" y="4413796"/>
            <a:ext cx="705874" cy="369332"/>
          </a:xfrm>
          <a:prstGeom prst="rect">
            <a:avLst/>
          </a:prstGeom>
          <a:noFill/>
        </p:spPr>
        <p:txBody>
          <a:bodyPr wrap="square" rtlCol="0">
            <a:spAutoFit/>
          </a:bodyPr>
          <a:lstStyle/>
          <a:p>
            <a:pPr algn="ctr"/>
            <a:r>
              <a:rPr lang="en-US" sz="900" b="1" dirty="0">
                <a:effectLst>
                  <a:outerShdw blurRad="38100" dist="38100" dir="2700000" algn="tl">
                    <a:srgbClr val="000000">
                      <a:alpha val="43137"/>
                    </a:srgbClr>
                  </a:outerShdw>
                </a:effectLst>
              </a:rPr>
              <a:t>Adamic Covenant</a:t>
            </a:r>
          </a:p>
        </p:txBody>
      </p:sp>
    </p:spTree>
    <p:extLst>
      <p:ext uri="{BB962C8B-B14F-4D97-AF65-F5344CB8AC3E}">
        <p14:creationId xmlns:p14="http://schemas.microsoft.com/office/powerpoint/2010/main" val="2305696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48"/>
        <p:cNvGrpSpPr/>
        <p:nvPr/>
      </p:nvGrpSpPr>
      <p:grpSpPr>
        <a:xfrm>
          <a:off x="0" y="0"/>
          <a:ext cx="0" cy="0"/>
          <a:chOff x="0" y="0"/>
          <a:chExt cx="0" cy="0"/>
        </a:xfrm>
      </p:grpSpPr>
      <p:sp>
        <p:nvSpPr>
          <p:cNvPr id="249" name="Google Shape;249;p3"/>
          <p:cNvSpPr txBox="1"/>
          <p:nvPr/>
        </p:nvSpPr>
        <p:spPr>
          <a:xfrm>
            <a:off x="95250" y="214313"/>
            <a:ext cx="11574364" cy="6247805"/>
          </a:xfrm>
          <a:prstGeom prst="rect">
            <a:avLst/>
          </a:prstGeom>
          <a:noFill/>
          <a:ln>
            <a:noFill/>
          </a:ln>
        </p:spPr>
        <p:txBody>
          <a:bodyPr spcFirstLastPara="1" wrap="square" lIns="107672" tIns="53836" rIns="107672" bIns="53836" anchor="t" anchorCtr="0">
            <a:noAutofit/>
          </a:bodyPr>
          <a:lstStyle/>
          <a:p>
            <a:pPr defTabSz="857250">
              <a:buClr>
                <a:srgbClr val="000000"/>
              </a:buClr>
            </a:pPr>
            <a:r>
              <a:rPr lang="en-US" sz="4219" kern="0">
                <a:solidFill>
                  <a:srgbClr val="FFFFFF"/>
                </a:solidFill>
                <a:latin typeface="Times New Roman"/>
                <a:ea typeface="Times New Roman"/>
                <a:cs typeface="Times New Roman"/>
                <a:sym typeface="Times New Roman"/>
              </a:rPr>
              <a:t>You have called us out of darkest night, </a:t>
            </a:r>
            <a:endParaRPr sz="1313" kern="0">
              <a:solidFill>
                <a:srgbClr val="000000"/>
              </a:solidFill>
              <a:latin typeface="Arial"/>
              <a:cs typeface="Arial"/>
              <a:sym typeface="Arial"/>
            </a:endParaRPr>
          </a:p>
          <a:p>
            <a:pPr defTabSz="857250">
              <a:buClr>
                <a:srgbClr val="000000"/>
              </a:buClr>
            </a:pPr>
            <a:r>
              <a:rPr lang="en-US" sz="4219" kern="0">
                <a:solidFill>
                  <a:srgbClr val="FFFFFF"/>
                </a:solidFill>
                <a:latin typeface="Times New Roman"/>
                <a:ea typeface="Times New Roman"/>
                <a:cs typeface="Times New Roman"/>
                <a:sym typeface="Times New Roman"/>
              </a:rPr>
              <a:t>	Into Your glorious light,</a:t>
            </a:r>
            <a:endParaRPr sz="1313" kern="0">
              <a:solidFill>
                <a:srgbClr val="000000"/>
              </a:solidFill>
              <a:latin typeface="Arial"/>
              <a:cs typeface="Arial"/>
              <a:sym typeface="Arial"/>
            </a:endParaRPr>
          </a:p>
          <a:p>
            <a:pPr defTabSz="857250">
              <a:buClr>
                <a:srgbClr val="000000"/>
              </a:buClr>
            </a:pPr>
            <a:r>
              <a:rPr lang="en-US" sz="4219" kern="0">
                <a:solidFill>
                  <a:srgbClr val="FFFFFF"/>
                </a:solidFill>
                <a:latin typeface="Times New Roman"/>
                <a:ea typeface="Times New Roman"/>
                <a:cs typeface="Times New Roman"/>
                <a:sym typeface="Times New Roman"/>
              </a:rPr>
              <a:t>That we may sing the wonders of </a:t>
            </a:r>
            <a:endParaRPr sz="1313" kern="0">
              <a:solidFill>
                <a:srgbClr val="000000"/>
              </a:solidFill>
              <a:latin typeface="Arial"/>
              <a:cs typeface="Arial"/>
              <a:sym typeface="Arial"/>
            </a:endParaRPr>
          </a:p>
          <a:p>
            <a:pPr defTabSz="857250">
              <a:buClr>
                <a:srgbClr val="000000"/>
              </a:buClr>
            </a:pPr>
            <a:r>
              <a:rPr lang="en-US" sz="4219" kern="0">
                <a:solidFill>
                  <a:srgbClr val="FFFFFF"/>
                </a:solidFill>
                <a:latin typeface="Times New Roman"/>
                <a:ea typeface="Times New Roman"/>
                <a:cs typeface="Times New Roman"/>
                <a:sym typeface="Times New Roman"/>
              </a:rPr>
              <a:t>	the risen Christ.</a:t>
            </a:r>
            <a:endParaRPr sz="1313" kern="0">
              <a:solidFill>
                <a:srgbClr val="000000"/>
              </a:solidFill>
              <a:latin typeface="Arial"/>
              <a:cs typeface="Arial"/>
              <a:sym typeface="Arial"/>
            </a:endParaRPr>
          </a:p>
          <a:p>
            <a:pPr defTabSz="857250">
              <a:buClr>
                <a:srgbClr val="000000"/>
              </a:buClr>
            </a:pPr>
            <a:endParaRPr sz="4219" kern="0">
              <a:solidFill>
                <a:srgbClr val="FFFFFF"/>
              </a:solidFill>
              <a:latin typeface="Times New Roman"/>
              <a:ea typeface="Times New Roman"/>
              <a:cs typeface="Times New Roman"/>
              <a:sym typeface="Times New Roman"/>
            </a:endParaRPr>
          </a:p>
          <a:p>
            <a:pPr defTabSz="857250">
              <a:buClr>
                <a:srgbClr val="000000"/>
              </a:buClr>
            </a:pPr>
            <a:r>
              <a:rPr lang="en-US" sz="4219" kern="0">
                <a:solidFill>
                  <a:srgbClr val="FFFFFF"/>
                </a:solidFill>
                <a:latin typeface="Times New Roman"/>
                <a:ea typeface="Times New Roman"/>
                <a:cs typeface="Times New Roman"/>
                <a:sym typeface="Times New Roman"/>
              </a:rPr>
              <a:t>May our ev’ry breath retell the grace</a:t>
            </a:r>
            <a:endParaRPr sz="1313" kern="0">
              <a:solidFill>
                <a:srgbClr val="000000"/>
              </a:solidFill>
              <a:latin typeface="Arial"/>
              <a:cs typeface="Arial"/>
              <a:sym typeface="Arial"/>
            </a:endParaRPr>
          </a:p>
          <a:p>
            <a:pPr defTabSz="857250">
              <a:buClr>
                <a:srgbClr val="000000"/>
              </a:buClr>
            </a:pPr>
            <a:r>
              <a:rPr lang="en-US" sz="4219" kern="0">
                <a:solidFill>
                  <a:srgbClr val="FFFFFF"/>
                </a:solidFill>
                <a:latin typeface="Times New Roman"/>
                <a:ea typeface="Times New Roman"/>
                <a:cs typeface="Times New Roman"/>
                <a:sym typeface="Times New Roman"/>
              </a:rPr>
              <a:t>	That broke into our strife</a:t>
            </a:r>
            <a:endParaRPr sz="1313" kern="0">
              <a:solidFill>
                <a:srgbClr val="000000"/>
              </a:solidFill>
              <a:latin typeface="Arial"/>
              <a:cs typeface="Arial"/>
              <a:sym typeface="Arial"/>
            </a:endParaRPr>
          </a:p>
          <a:p>
            <a:pPr defTabSz="857250">
              <a:buClr>
                <a:srgbClr val="000000"/>
              </a:buClr>
            </a:pPr>
            <a:r>
              <a:rPr lang="en-US" sz="4219" kern="0">
                <a:solidFill>
                  <a:srgbClr val="FFFFFF"/>
                </a:solidFill>
                <a:latin typeface="Times New Roman"/>
                <a:ea typeface="Times New Roman"/>
                <a:cs typeface="Times New Roman"/>
                <a:sym typeface="Times New Roman"/>
              </a:rPr>
              <a:t>With boundless love and deepest joy,</a:t>
            </a:r>
            <a:endParaRPr sz="1313" kern="0">
              <a:solidFill>
                <a:srgbClr val="000000"/>
              </a:solidFill>
              <a:latin typeface="Arial"/>
              <a:cs typeface="Arial"/>
              <a:sym typeface="Arial"/>
            </a:endParaRPr>
          </a:p>
          <a:p>
            <a:pPr defTabSz="857250">
              <a:buClr>
                <a:srgbClr val="000000"/>
              </a:buClr>
            </a:pPr>
            <a:r>
              <a:rPr lang="en-US" sz="4219" kern="0">
                <a:solidFill>
                  <a:srgbClr val="FFFFFF"/>
                </a:solidFill>
                <a:latin typeface="Times New Roman"/>
                <a:ea typeface="Times New Roman"/>
                <a:cs typeface="Times New Roman"/>
                <a:sym typeface="Times New Roman"/>
              </a:rPr>
              <a:t>	with endless life.</a:t>
            </a:r>
            <a:endParaRPr sz="4219" kern="0">
              <a:solidFill>
                <a:srgbClr val="FFFFFF"/>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53"/>
        <p:cNvGrpSpPr/>
        <p:nvPr/>
      </p:nvGrpSpPr>
      <p:grpSpPr>
        <a:xfrm>
          <a:off x="0" y="0"/>
          <a:ext cx="0" cy="0"/>
          <a:chOff x="0" y="0"/>
          <a:chExt cx="0" cy="0"/>
        </a:xfrm>
      </p:grpSpPr>
      <p:sp>
        <p:nvSpPr>
          <p:cNvPr id="254" name="Google Shape;254;p4"/>
          <p:cNvSpPr txBox="1"/>
          <p:nvPr/>
        </p:nvSpPr>
        <p:spPr>
          <a:xfrm>
            <a:off x="95250" y="214313"/>
            <a:ext cx="11574364" cy="6247805"/>
          </a:xfrm>
          <a:prstGeom prst="rect">
            <a:avLst/>
          </a:prstGeom>
          <a:noFill/>
          <a:ln>
            <a:noFill/>
          </a:ln>
        </p:spPr>
        <p:txBody>
          <a:bodyPr spcFirstLastPara="1" wrap="square" lIns="107672" tIns="53836" rIns="107672" bIns="53836" anchor="t" anchorCtr="0">
            <a:noAutofit/>
          </a:bodyPr>
          <a:lstStyle/>
          <a:p>
            <a:pPr defTabSz="857250">
              <a:buClr>
                <a:srgbClr val="000000"/>
              </a:buClr>
            </a:pPr>
            <a:r>
              <a:rPr lang="en-US" sz="4219" kern="0">
                <a:solidFill>
                  <a:srgbClr val="FFFFFF"/>
                </a:solidFill>
                <a:latin typeface="Times New Roman"/>
                <a:ea typeface="Times New Roman"/>
                <a:cs typeface="Times New Roman"/>
                <a:sym typeface="Times New Roman"/>
              </a:rPr>
              <a:t>May the peoples praise You,</a:t>
            </a:r>
            <a:endParaRPr sz="1313" kern="0">
              <a:solidFill>
                <a:srgbClr val="000000"/>
              </a:solidFill>
              <a:latin typeface="Arial"/>
              <a:cs typeface="Arial"/>
              <a:sym typeface="Arial"/>
            </a:endParaRPr>
          </a:p>
          <a:p>
            <a:pPr defTabSz="857250">
              <a:buClr>
                <a:srgbClr val="000000"/>
              </a:buClr>
            </a:pPr>
            <a:r>
              <a:rPr lang="en-US" sz="4219" kern="0">
                <a:solidFill>
                  <a:srgbClr val="FFFFFF"/>
                </a:solidFill>
                <a:latin typeface="Times New Roman"/>
                <a:ea typeface="Times New Roman"/>
                <a:cs typeface="Times New Roman"/>
                <a:sym typeface="Times New Roman"/>
              </a:rPr>
              <a:t>	Let the nations be glad!</a:t>
            </a:r>
            <a:endParaRPr sz="1313" kern="0">
              <a:solidFill>
                <a:srgbClr val="000000"/>
              </a:solidFill>
              <a:latin typeface="Arial"/>
              <a:cs typeface="Arial"/>
              <a:sym typeface="Arial"/>
            </a:endParaRPr>
          </a:p>
          <a:p>
            <a:pPr defTabSz="857250">
              <a:buClr>
                <a:srgbClr val="000000"/>
              </a:buClr>
            </a:pPr>
            <a:r>
              <a:rPr lang="en-US" sz="4219" kern="0">
                <a:solidFill>
                  <a:srgbClr val="FFFFFF"/>
                </a:solidFill>
                <a:latin typeface="Times New Roman"/>
                <a:ea typeface="Times New Roman"/>
                <a:cs typeface="Times New Roman"/>
                <a:sym typeface="Times New Roman"/>
              </a:rPr>
              <a:t>All Your blessing comes that we may praise,</a:t>
            </a:r>
            <a:endParaRPr sz="1313" kern="0">
              <a:solidFill>
                <a:srgbClr val="000000"/>
              </a:solidFill>
              <a:latin typeface="Arial"/>
              <a:cs typeface="Arial"/>
              <a:sym typeface="Arial"/>
            </a:endParaRPr>
          </a:p>
          <a:p>
            <a:pPr defTabSz="857250">
              <a:buClr>
                <a:srgbClr val="000000"/>
              </a:buClr>
            </a:pPr>
            <a:r>
              <a:rPr lang="en-US" sz="4219" kern="0">
                <a:solidFill>
                  <a:srgbClr val="FFFFFF"/>
                </a:solidFill>
                <a:latin typeface="Times New Roman"/>
                <a:ea typeface="Times New Roman"/>
                <a:cs typeface="Times New Roman"/>
                <a:sym typeface="Times New Roman"/>
              </a:rPr>
              <a:t>	May praise the name of Jesus.</a:t>
            </a:r>
            <a:endParaRPr sz="4219" kern="0">
              <a:solidFill>
                <a:srgbClr val="FFFFFF"/>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58"/>
        <p:cNvGrpSpPr/>
        <p:nvPr/>
      </p:nvGrpSpPr>
      <p:grpSpPr>
        <a:xfrm>
          <a:off x="0" y="0"/>
          <a:ext cx="0" cy="0"/>
          <a:chOff x="0" y="0"/>
          <a:chExt cx="0" cy="0"/>
        </a:xfrm>
      </p:grpSpPr>
      <p:sp>
        <p:nvSpPr>
          <p:cNvPr id="259" name="Google Shape;259;p5"/>
          <p:cNvSpPr txBox="1"/>
          <p:nvPr/>
        </p:nvSpPr>
        <p:spPr>
          <a:xfrm>
            <a:off x="95250" y="214313"/>
            <a:ext cx="11574364" cy="6247805"/>
          </a:xfrm>
          <a:prstGeom prst="rect">
            <a:avLst/>
          </a:prstGeom>
          <a:noFill/>
          <a:ln>
            <a:noFill/>
          </a:ln>
        </p:spPr>
        <p:txBody>
          <a:bodyPr spcFirstLastPara="1" wrap="square" lIns="107672" tIns="53836" rIns="107672" bIns="53836" anchor="t" anchorCtr="0">
            <a:noAutofit/>
          </a:bodyPr>
          <a:lstStyle/>
          <a:p>
            <a:pPr defTabSz="857250">
              <a:buClr>
                <a:srgbClr val="000000"/>
              </a:buClr>
            </a:pPr>
            <a:r>
              <a:rPr lang="en-US" sz="4219" kern="0">
                <a:solidFill>
                  <a:srgbClr val="FFFFFF"/>
                </a:solidFill>
                <a:latin typeface="Times New Roman"/>
                <a:ea typeface="Times New Roman"/>
                <a:cs typeface="Times New Roman"/>
                <a:sym typeface="Times New Roman"/>
              </a:rPr>
              <a:t>All the earth is Yours and all within,</a:t>
            </a:r>
            <a:endParaRPr sz="1313" kern="0">
              <a:solidFill>
                <a:srgbClr val="000000"/>
              </a:solidFill>
              <a:latin typeface="Arial"/>
              <a:cs typeface="Arial"/>
              <a:sym typeface="Arial"/>
            </a:endParaRPr>
          </a:p>
          <a:p>
            <a:pPr defTabSz="857250">
              <a:buClr>
                <a:srgbClr val="000000"/>
              </a:buClr>
            </a:pPr>
            <a:r>
              <a:rPr lang="en-US" sz="4219" kern="0">
                <a:solidFill>
                  <a:srgbClr val="FFFFFF"/>
                </a:solidFill>
                <a:latin typeface="Times New Roman"/>
                <a:ea typeface="Times New Roman"/>
                <a:cs typeface="Times New Roman"/>
                <a:sym typeface="Times New Roman"/>
              </a:rPr>
              <a:t>	Each harvest is Your own,</a:t>
            </a:r>
            <a:endParaRPr sz="1313" kern="0">
              <a:solidFill>
                <a:srgbClr val="000000"/>
              </a:solidFill>
              <a:latin typeface="Arial"/>
              <a:cs typeface="Arial"/>
              <a:sym typeface="Arial"/>
            </a:endParaRPr>
          </a:p>
          <a:p>
            <a:pPr defTabSz="857250">
              <a:buClr>
                <a:srgbClr val="000000"/>
              </a:buClr>
            </a:pPr>
            <a:r>
              <a:rPr lang="en-US" sz="4219" kern="0">
                <a:solidFill>
                  <a:srgbClr val="FFFFFF"/>
                </a:solidFill>
                <a:latin typeface="Times New Roman"/>
                <a:ea typeface="Times New Roman"/>
                <a:cs typeface="Times New Roman"/>
                <a:sym typeface="Times New Roman"/>
              </a:rPr>
              <a:t>And from Your hand we give to You,</a:t>
            </a:r>
            <a:endParaRPr sz="1313" kern="0">
              <a:solidFill>
                <a:srgbClr val="000000"/>
              </a:solidFill>
              <a:latin typeface="Arial"/>
              <a:cs typeface="Arial"/>
              <a:sym typeface="Arial"/>
            </a:endParaRPr>
          </a:p>
          <a:p>
            <a:pPr defTabSz="857250">
              <a:buClr>
                <a:srgbClr val="000000"/>
              </a:buClr>
            </a:pPr>
            <a:r>
              <a:rPr lang="en-US" sz="4219" kern="0">
                <a:solidFill>
                  <a:srgbClr val="FFFFFF"/>
                </a:solidFill>
                <a:latin typeface="Times New Roman"/>
                <a:ea typeface="Times New Roman"/>
                <a:cs typeface="Times New Roman"/>
                <a:sym typeface="Times New Roman"/>
              </a:rPr>
              <a:t>	to make Christ known.</a:t>
            </a:r>
            <a:endParaRPr sz="1313" kern="0">
              <a:solidFill>
                <a:srgbClr val="000000"/>
              </a:solidFill>
              <a:latin typeface="Arial"/>
              <a:cs typeface="Arial"/>
              <a:sym typeface="Arial"/>
            </a:endParaRPr>
          </a:p>
          <a:p>
            <a:pPr defTabSz="857250">
              <a:buClr>
                <a:srgbClr val="000000"/>
              </a:buClr>
            </a:pPr>
            <a:endParaRPr sz="4219" kern="0">
              <a:solidFill>
                <a:srgbClr val="FFFFFF"/>
              </a:solidFill>
              <a:latin typeface="Times New Roman"/>
              <a:ea typeface="Times New Roman"/>
              <a:cs typeface="Times New Roman"/>
              <a:sym typeface="Times New Roman"/>
            </a:endParaRPr>
          </a:p>
          <a:p>
            <a:pPr defTabSz="857250">
              <a:buClr>
                <a:srgbClr val="000000"/>
              </a:buClr>
            </a:pPr>
            <a:r>
              <a:rPr lang="en-US" sz="4219" kern="0">
                <a:solidFill>
                  <a:srgbClr val="FFFFFF"/>
                </a:solidFill>
                <a:latin typeface="Times New Roman"/>
                <a:ea typeface="Times New Roman"/>
                <a:cs typeface="Times New Roman"/>
                <a:sym typeface="Times New Roman"/>
              </a:rPr>
              <a:t>May the seeds of mercy grow in us </a:t>
            </a:r>
            <a:endParaRPr sz="1313" kern="0">
              <a:solidFill>
                <a:srgbClr val="000000"/>
              </a:solidFill>
              <a:latin typeface="Arial"/>
              <a:cs typeface="Arial"/>
              <a:sym typeface="Arial"/>
            </a:endParaRPr>
          </a:p>
          <a:p>
            <a:pPr defTabSz="857250">
              <a:buClr>
                <a:srgbClr val="000000"/>
              </a:buClr>
            </a:pPr>
            <a:r>
              <a:rPr lang="en-US" sz="4219" kern="0">
                <a:solidFill>
                  <a:srgbClr val="FFFFFF"/>
                </a:solidFill>
                <a:latin typeface="Times New Roman"/>
                <a:ea typeface="Times New Roman"/>
                <a:cs typeface="Times New Roman"/>
                <a:sym typeface="Times New Roman"/>
              </a:rPr>
              <a:t>	For those who have not heard,</a:t>
            </a:r>
            <a:endParaRPr sz="1313" kern="0">
              <a:solidFill>
                <a:srgbClr val="000000"/>
              </a:solidFill>
              <a:latin typeface="Arial"/>
              <a:cs typeface="Arial"/>
              <a:sym typeface="Arial"/>
            </a:endParaRPr>
          </a:p>
          <a:p>
            <a:pPr defTabSz="857250">
              <a:buClr>
                <a:srgbClr val="000000"/>
              </a:buClr>
            </a:pPr>
            <a:r>
              <a:rPr lang="en-US" sz="4219" kern="0">
                <a:solidFill>
                  <a:srgbClr val="FFFFFF"/>
                </a:solidFill>
                <a:latin typeface="Times New Roman"/>
                <a:ea typeface="Times New Roman"/>
                <a:cs typeface="Times New Roman"/>
                <a:sym typeface="Times New Roman"/>
              </a:rPr>
              <a:t>May songs of praise build lives of grace</a:t>
            </a:r>
            <a:endParaRPr sz="1313" kern="0">
              <a:solidFill>
                <a:srgbClr val="000000"/>
              </a:solidFill>
              <a:latin typeface="Arial"/>
              <a:cs typeface="Arial"/>
              <a:sym typeface="Arial"/>
            </a:endParaRPr>
          </a:p>
          <a:p>
            <a:pPr defTabSz="857250">
              <a:buClr>
                <a:srgbClr val="000000"/>
              </a:buClr>
            </a:pPr>
            <a:r>
              <a:rPr lang="en-US" sz="4219" kern="0">
                <a:solidFill>
                  <a:srgbClr val="FFFFFF"/>
                </a:solidFill>
                <a:latin typeface="Times New Roman"/>
                <a:ea typeface="Times New Roman"/>
                <a:cs typeface="Times New Roman"/>
                <a:sym typeface="Times New Roman"/>
              </a:rPr>
              <a:t>	to spread Your Word.</a:t>
            </a:r>
            <a:endParaRPr sz="4219" kern="0">
              <a:solidFill>
                <a:srgbClr val="FFFFFF"/>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63"/>
        <p:cNvGrpSpPr/>
        <p:nvPr/>
      </p:nvGrpSpPr>
      <p:grpSpPr>
        <a:xfrm>
          <a:off x="0" y="0"/>
          <a:ext cx="0" cy="0"/>
          <a:chOff x="0" y="0"/>
          <a:chExt cx="0" cy="0"/>
        </a:xfrm>
      </p:grpSpPr>
      <p:sp>
        <p:nvSpPr>
          <p:cNvPr id="264" name="Google Shape;264;p6"/>
          <p:cNvSpPr txBox="1"/>
          <p:nvPr/>
        </p:nvSpPr>
        <p:spPr>
          <a:xfrm>
            <a:off x="95250" y="214313"/>
            <a:ext cx="11574364" cy="6247805"/>
          </a:xfrm>
          <a:prstGeom prst="rect">
            <a:avLst/>
          </a:prstGeom>
          <a:noFill/>
          <a:ln>
            <a:noFill/>
          </a:ln>
        </p:spPr>
        <p:txBody>
          <a:bodyPr spcFirstLastPara="1" wrap="square" lIns="107672" tIns="53836" rIns="107672" bIns="53836" anchor="t" anchorCtr="0">
            <a:noAutofit/>
          </a:bodyPr>
          <a:lstStyle/>
          <a:p>
            <a:pPr defTabSz="857250">
              <a:buClr>
                <a:srgbClr val="000000"/>
              </a:buClr>
            </a:pPr>
            <a:r>
              <a:rPr lang="en-US" sz="4219" kern="0">
                <a:solidFill>
                  <a:srgbClr val="FFFFFF"/>
                </a:solidFill>
                <a:latin typeface="Times New Roman"/>
                <a:ea typeface="Times New Roman"/>
                <a:cs typeface="Times New Roman"/>
                <a:sym typeface="Times New Roman"/>
              </a:rPr>
              <a:t>May the peoples praise You,</a:t>
            </a:r>
            <a:endParaRPr sz="1313" kern="0">
              <a:solidFill>
                <a:srgbClr val="000000"/>
              </a:solidFill>
              <a:latin typeface="Arial"/>
              <a:cs typeface="Arial"/>
              <a:sym typeface="Arial"/>
            </a:endParaRPr>
          </a:p>
          <a:p>
            <a:pPr defTabSz="857250">
              <a:buClr>
                <a:srgbClr val="000000"/>
              </a:buClr>
            </a:pPr>
            <a:r>
              <a:rPr lang="en-US" sz="4219" kern="0">
                <a:solidFill>
                  <a:srgbClr val="FFFFFF"/>
                </a:solidFill>
                <a:latin typeface="Times New Roman"/>
                <a:ea typeface="Times New Roman"/>
                <a:cs typeface="Times New Roman"/>
                <a:sym typeface="Times New Roman"/>
              </a:rPr>
              <a:t>	Let the nations be glad!</a:t>
            </a:r>
            <a:endParaRPr sz="1313" kern="0">
              <a:solidFill>
                <a:srgbClr val="000000"/>
              </a:solidFill>
              <a:latin typeface="Arial"/>
              <a:cs typeface="Arial"/>
              <a:sym typeface="Arial"/>
            </a:endParaRPr>
          </a:p>
          <a:p>
            <a:pPr defTabSz="857250">
              <a:buClr>
                <a:srgbClr val="000000"/>
              </a:buClr>
            </a:pPr>
            <a:r>
              <a:rPr lang="en-US" sz="4219" kern="0">
                <a:solidFill>
                  <a:srgbClr val="FFFFFF"/>
                </a:solidFill>
                <a:latin typeface="Times New Roman"/>
                <a:ea typeface="Times New Roman"/>
                <a:cs typeface="Times New Roman"/>
                <a:sym typeface="Times New Roman"/>
              </a:rPr>
              <a:t>All Your blessing comes that we may praise,</a:t>
            </a:r>
            <a:endParaRPr sz="1313" kern="0">
              <a:solidFill>
                <a:srgbClr val="000000"/>
              </a:solidFill>
              <a:latin typeface="Arial"/>
              <a:cs typeface="Arial"/>
              <a:sym typeface="Arial"/>
            </a:endParaRPr>
          </a:p>
          <a:p>
            <a:pPr defTabSz="857250">
              <a:buClr>
                <a:srgbClr val="000000"/>
              </a:buClr>
            </a:pPr>
            <a:r>
              <a:rPr lang="en-US" sz="4219" kern="0">
                <a:solidFill>
                  <a:srgbClr val="FFFFFF"/>
                </a:solidFill>
                <a:latin typeface="Times New Roman"/>
                <a:ea typeface="Times New Roman"/>
                <a:cs typeface="Times New Roman"/>
                <a:sym typeface="Times New Roman"/>
              </a:rPr>
              <a:t>	May praise the name of Jesus.</a:t>
            </a:r>
            <a:endParaRPr sz="1313" kern="0">
              <a:solidFill>
                <a:srgbClr val="000000"/>
              </a:solidFill>
              <a:latin typeface="Arial"/>
              <a:cs typeface="Arial"/>
              <a:sym typeface="Arial"/>
            </a:endParaRPr>
          </a:p>
          <a:p>
            <a:pPr defTabSz="857250">
              <a:buClr>
                <a:srgbClr val="000000"/>
              </a:buClr>
            </a:pPr>
            <a:endParaRPr sz="4219" kern="0">
              <a:solidFill>
                <a:srgbClr val="FFFFFF"/>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68"/>
        <p:cNvGrpSpPr/>
        <p:nvPr/>
      </p:nvGrpSpPr>
      <p:grpSpPr>
        <a:xfrm>
          <a:off x="0" y="0"/>
          <a:ext cx="0" cy="0"/>
          <a:chOff x="0" y="0"/>
          <a:chExt cx="0" cy="0"/>
        </a:xfrm>
      </p:grpSpPr>
      <p:sp>
        <p:nvSpPr>
          <p:cNvPr id="269" name="Google Shape;269;p7"/>
          <p:cNvSpPr txBox="1"/>
          <p:nvPr/>
        </p:nvSpPr>
        <p:spPr>
          <a:xfrm>
            <a:off x="95250" y="214313"/>
            <a:ext cx="11574364" cy="6247805"/>
          </a:xfrm>
          <a:prstGeom prst="rect">
            <a:avLst/>
          </a:prstGeom>
          <a:noFill/>
          <a:ln>
            <a:noFill/>
          </a:ln>
        </p:spPr>
        <p:txBody>
          <a:bodyPr spcFirstLastPara="1" wrap="square" lIns="107672" tIns="53836" rIns="107672" bIns="53836" anchor="t" anchorCtr="0">
            <a:noAutofit/>
          </a:bodyPr>
          <a:lstStyle/>
          <a:p>
            <a:pPr defTabSz="857250">
              <a:buClr>
                <a:srgbClr val="000000"/>
              </a:buClr>
            </a:pPr>
            <a:r>
              <a:rPr lang="en-US" sz="4219" kern="0">
                <a:solidFill>
                  <a:srgbClr val="FFFFFF"/>
                </a:solidFill>
                <a:latin typeface="Times New Roman"/>
                <a:ea typeface="Times New Roman"/>
                <a:cs typeface="Times New Roman"/>
                <a:sym typeface="Times New Roman"/>
              </a:rPr>
              <a:t>This our holy priv’lege to declare</a:t>
            </a:r>
            <a:endParaRPr sz="1313" kern="0">
              <a:solidFill>
                <a:srgbClr val="000000"/>
              </a:solidFill>
              <a:latin typeface="Arial"/>
              <a:cs typeface="Arial"/>
              <a:sym typeface="Arial"/>
            </a:endParaRPr>
          </a:p>
          <a:p>
            <a:pPr defTabSz="857250">
              <a:buClr>
                <a:srgbClr val="000000"/>
              </a:buClr>
            </a:pPr>
            <a:r>
              <a:rPr lang="en-US" sz="4219" kern="0">
                <a:solidFill>
                  <a:srgbClr val="FFFFFF"/>
                </a:solidFill>
                <a:latin typeface="Times New Roman"/>
                <a:ea typeface="Times New Roman"/>
                <a:cs typeface="Times New Roman"/>
                <a:sym typeface="Times New Roman"/>
              </a:rPr>
              <a:t>	Your praises and Your Name</a:t>
            </a:r>
            <a:endParaRPr sz="1313" kern="0">
              <a:solidFill>
                <a:srgbClr val="000000"/>
              </a:solidFill>
              <a:latin typeface="Arial"/>
              <a:cs typeface="Arial"/>
              <a:sym typeface="Arial"/>
            </a:endParaRPr>
          </a:p>
          <a:p>
            <a:pPr defTabSz="857250">
              <a:buClr>
                <a:srgbClr val="000000"/>
              </a:buClr>
            </a:pPr>
            <a:r>
              <a:rPr lang="en-US" sz="4219" kern="0">
                <a:solidFill>
                  <a:srgbClr val="FFFFFF"/>
                </a:solidFill>
                <a:latin typeface="Times New Roman"/>
                <a:ea typeface="Times New Roman"/>
                <a:cs typeface="Times New Roman"/>
                <a:sym typeface="Times New Roman"/>
              </a:rPr>
              <a:t>to ev’ry nation, tribe, and tongue</a:t>
            </a:r>
            <a:endParaRPr sz="1313" kern="0">
              <a:solidFill>
                <a:srgbClr val="000000"/>
              </a:solidFill>
              <a:latin typeface="Arial"/>
              <a:cs typeface="Arial"/>
              <a:sym typeface="Arial"/>
            </a:endParaRPr>
          </a:p>
          <a:p>
            <a:pPr defTabSz="857250">
              <a:buClr>
                <a:srgbClr val="000000"/>
              </a:buClr>
            </a:pPr>
            <a:r>
              <a:rPr lang="en-US" sz="4219" kern="0">
                <a:solidFill>
                  <a:srgbClr val="FFFFFF"/>
                </a:solidFill>
                <a:latin typeface="Times New Roman"/>
                <a:ea typeface="Times New Roman"/>
                <a:cs typeface="Times New Roman"/>
                <a:sym typeface="Times New Roman"/>
              </a:rPr>
              <a:t>	Your church proclaim.</a:t>
            </a:r>
            <a:endParaRPr sz="1313" kern="0">
              <a:solidFill>
                <a:srgbClr val="000000"/>
              </a:solidFill>
              <a:latin typeface="Arial"/>
              <a:cs typeface="Arial"/>
              <a:sym typeface="Arial"/>
            </a:endParaRPr>
          </a:p>
          <a:p>
            <a:pPr defTabSz="857250">
              <a:buClr>
                <a:srgbClr val="000000"/>
              </a:buClr>
            </a:pPr>
            <a:endParaRPr sz="4219" kern="0">
              <a:solidFill>
                <a:srgbClr val="FFFFFF"/>
              </a:solidFill>
              <a:latin typeface="Times New Roman"/>
              <a:ea typeface="Times New Roman"/>
              <a:cs typeface="Times New Roman"/>
              <a:sym typeface="Times New Roman"/>
            </a:endParaRPr>
          </a:p>
          <a:p>
            <a:pPr defTabSz="857250">
              <a:buClr>
                <a:srgbClr val="000000"/>
              </a:buClr>
            </a:pPr>
            <a:r>
              <a:rPr lang="en-US" sz="4219" kern="0">
                <a:solidFill>
                  <a:srgbClr val="FFFFFF"/>
                </a:solidFill>
                <a:latin typeface="Times New Roman"/>
                <a:ea typeface="Times New Roman"/>
                <a:cs typeface="Times New Roman"/>
                <a:sym typeface="Times New Roman"/>
              </a:rPr>
              <a:t>May the peoples praise You,</a:t>
            </a:r>
            <a:endParaRPr sz="1313" kern="0">
              <a:solidFill>
                <a:srgbClr val="000000"/>
              </a:solidFill>
              <a:latin typeface="Arial"/>
              <a:cs typeface="Arial"/>
              <a:sym typeface="Arial"/>
            </a:endParaRPr>
          </a:p>
          <a:p>
            <a:pPr defTabSz="857250">
              <a:buClr>
                <a:srgbClr val="000000"/>
              </a:buClr>
            </a:pPr>
            <a:r>
              <a:rPr lang="en-US" sz="4219" kern="0">
                <a:solidFill>
                  <a:srgbClr val="FFFFFF"/>
                </a:solidFill>
                <a:latin typeface="Times New Roman"/>
                <a:ea typeface="Times New Roman"/>
                <a:cs typeface="Times New Roman"/>
                <a:sym typeface="Times New Roman"/>
              </a:rPr>
              <a:t>	Let the nations be glad!</a:t>
            </a:r>
            <a:endParaRPr sz="1313" kern="0">
              <a:solidFill>
                <a:srgbClr val="000000"/>
              </a:solidFill>
              <a:latin typeface="Arial"/>
              <a:cs typeface="Arial"/>
              <a:sym typeface="Arial"/>
            </a:endParaRPr>
          </a:p>
          <a:p>
            <a:pPr defTabSz="857250">
              <a:buClr>
                <a:srgbClr val="000000"/>
              </a:buClr>
            </a:pPr>
            <a:r>
              <a:rPr lang="en-US" sz="4219" kern="0">
                <a:solidFill>
                  <a:srgbClr val="FFFFFF"/>
                </a:solidFill>
                <a:latin typeface="Times New Roman"/>
                <a:ea typeface="Times New Roman"/>
                <a:cs typeface="Times New Roman"/>
                <a:sym typeface="Times New Roman"/>
              </a:rPr>
              <a:t>All Your blessing comes that we may praise,</a:t>
            </a:r>
            <a:endParaRPr sz="1313" kern="0">
              <a:solidFill>
                <a:srgbClr val="000000"/>
              </a:solidFill>
              <a:latin typeface="Arial"/>
              <a:cs typeface="Arial"/>
              <a:sym typeface="Arial"/>
            </a:endParaRPr>
          </a:p>
          <a:p>
            <a:pPr defTabSz="857250">
              <a:buClr>
                <a:srgbClr val="000000"/>
              </a:buClr>
            </a:pPr>
            <a:r>
              <a:rPr lang="en-US" sz="4219" kern="0">
                <a:solidFill>
                  <a:srgbClr val="FFFFFF"/>
                </a:solidFill>
                <a:latin typeface="Times New Roman"/>
                <a:ea typeface="Times New Roman"/>
                <a:cs typeface="Times New Roman"/>
                <a:sym typeface="Times New Roman"/>
              </a:rPr>
              <a:t>	May praise the name of Jesus.</a:t>
            </a:r>
            <a:endParaRPr sz="1313" kern="0">
              <a:solidFill>
                <a:srgbClr val="000000"/>
              </a:solidFill>
              <a:latin typeface="Arial"/>
              <a:cs typeface="Arial"/>
              <a:sym typeface="Arial"/>
            </a:endParaRPr>
          </a:p>
          <a:p>
            <a:pPr defTabSz="857250">
              <a:buClr>
                <a:srgbClr val="000000"/>
              </a:buClr>
            </a:pPr>
            <a:endParaRPr sz="4219" kern="0">
              <a:solidFill>
                <a:srgbClr val="FFFFFF"/>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73"/>
        <p:cNvGrpSpPr/>
        <p:nvPr/>
      </p:nvGrpSpPr>
      <p:grpSpPr>
        <a:xfrm>
          <a:off x="0" y="0"/>
          <a:ext cx="0" cy="0"/>
          <a:chOff x="0" y="0"/>
          <a:chExt cx="0" cy="0"/>
        </a:xfrm>
      </p:grpSpPr>
      <p:sp>
        <p:nvSpPr>
          <p:cNvPr id="274" name="Google Shape;274;p8"/>
          <p:cNvSpPr txBox="1"/>
          <p:nvPr/>
        </p:nvSpPr>
        <p:spPr>
          <a:xfrm>
            <a:off x="95250" y="214313"/>
            <a:ext cx="11574364" cy="6247805"/>
          </a:xfrm>
          <a:prstGeom prst="rect">
            <a:avLst/>
          </a:prstGeom>
          <a:noFill/>
          <a:ln>
            <a:noFill/>
          </a:ln>
        </p:spPr>
        <p:txBody>
          <a:bodyPr spcFirstLastPara="1" wrap="square" lIns="107672" tIns="53836" rIns="107672" bIns="53836" anchor="t" anchorCtr="0">
            <a:noAutofit/>
          </a:bodyPr>
          <a:lstStyle/>
          <a:p>
            <a:pPr defTabSz="857250">
              <a:buClr>
                <a:srgbClr val="000000"/>
              </a:buClr>
            </a:pPr>
            <a:r>
              <a:rPr lang="en-US" sz="4219" kern="0">
                <a:solidFill>
                  <a:srgbClr val="FFFFFF"/>
                </a:solidFill>
                <a:latin typeface="Times New Roman"/>
                <a:ea typeface="Times New Roman"/>
                <a:cs typeface="Times New Roman"/>
                <a:sym typeface="Times New Roman"/>
              </a:rPr>
              <a:t>Holy, holy is the Lord Almighty.</a:t>
            </a:r>
            <a:endParaRPr sz="1313" kern="0">
              <a:solidFill>
                <a:srgbClr val="000000"/>
              </a:solidFill>
              <a:latin typeface="Arial"/>
              <a:cs typeface="Arial"/>
              <a:sym typeface="Arial"/>
            </a:endParaRPr>
          </a:p>
          <a:p>
            <a:pPr defTabSz="857250">
              <a:buClr>
                <a:srgbClr val="000000"/>
              </a:buClr>
            </a:pPr>
            <a:r>
              <a:rPr lang="en-US" sz="4219" kern="0">
                <a:solidFill>
                  <a:srgbClr val="FFFFFF"/>
                </a:solidFill>
                <a:latin typeface="Times New Roman"/>
                <a:ea typeface="Times New Roman"/>
                <a:cs typeface="Times New Roman"/>
                <a:sym typeface="Times New Roman"/>
              </a:rPr>
              <a:t>	Worthy, worthy is the Lamb who was slain.</a:t>
            </a:r>
            <a:endParaRPr sz="1313" kern="0">
              <a:solidFill>
                <a:srgbClr val="000000"/>
              </a:solidFill>
              <a:latin typeface="Arial"/>
              <a:cs typeface="Arial"/>
              <a:sym typeface="Arial"/>
            </a:endParaRPr>
          </a:p>
          <a:p>
            <a:pPr defTabSz="857250">
              <a:buClr>
                <a:srgbClr val="000000"/>
              </a:buClr>
            </a:pPr>
            <a:r>
              <a:rPr lang="en-US" sz="4219" kern="0">
                <a:solidFill>
                  <a:srgbClr val="FFFFFF"/>
                </a:solidFill>
                <a:latin typeface="Times New Roman"/>
                <a:ea typeface="Times New Roman"/>
                <a:cs typeface="Times New Roman"/>
                <a:sym typeface="Times New Roman"/>
              </a:rPr>
              <a:t>Holy, holy is the Lord Almighty.</a:t>
            </a:r>
            <a:endParaRPr sz="1313" kern="0">
              <a:solidFill>
                <a:srgbClr val="000000"/>
              </a:solidFill>
              <a:latin typeface="Arial"/>
              <a:cs typeface="Arial"/>
              <a:sym typeface="Arial"/>
            </a:endParaRPr>
          </a:p>
          <a:p>
            <a:pPr defTabSz="857250">
              <a:buClr>
                <a:srgbClr val="000000"/>
              </a:buClr>
            </a:pPr>
            <a:r>
              <a:rPr lang="en-US" sz="4219" kern="0">
                <a:solidFill>
                  <a:srgbClr val="FFFFFF"/>
                </a:solidFill>
                <a:latin typeface="Times New Roman"/>
                <a:ea typeface="Times New Roman"/>
                <a:cs typeface="Times New Roman"/>
                <a:sym typeface="Times New Roman"/>
              </a:rPr>
              <a:t>	All creation praise Your glorious Name.</a:t>
            </a:r>
            <a:endParaRPr sz="1313" kern="0">
              <a:solidFill>
                <a:srgbClr val="000000"/>
              </a:solidFill>
              <a:latin typeface="Arial"/>
              <a:cs typeface="Arial"/>
              <a:sym typeface="Arial"/>
            </a:endParaRPr>
          </a:p>
          <a:p>
            <a:pPr defTabSz="857250">
              <a:buClr>
                <a:srgbClr val="000000"/>
              </a:buClr>
            </a:pPr>
            <a:endParaRPr sz="4219" kern="0">
              <a:solidFill>
                <a:srgbClr val="FFFFFF"/>
              </a:solidFill>
              <a:latin typeface="Times New Roman"/>
              <a:ea typeface="Times New Roman"/>
              <a:cs typeface="Times New Roman"/>
              <a:sym typeface="Times New Roman"/>
            </a:endParaRPr>
          </a:p>
          <a:p>
            <a:pPr defTabSz="857250">
              <a:buClr>
                <a:srgbClr val="000000"/>
              </a:buClr>
            </a:pPr>
            <a:r>
              <a:rPr lang="en-US" sz="4219" kern="0">
                <a:solidFill>
                  <a:srgbClr val="FFFFFF"/>
                </a:solidFill>
                <a:latin typeface="Times New Roman"/>
                <a:ea typeface="Times New Roman"/>
                <a:cs typeface="Times New Roman"/>
                <a:sym typeface="Times New Roman"/>
              </a:rPr>
              <a:t>May the peoples praise You,</a:t>
            </a:r>
            <a:endParaRPr sz="1313" kern="0">
              <a:solidFill>
                <a:srgbClr val="000000"/>
              </a:solidFill>
              <a:latin typeface="Arial"/>
              <a:cs typeface="Arial"/>
              <a:sym typeface="Arial"/>
            </a:endParaRPr>
          </a:p>
          <a:p>
            <a:pPr defTabSz="857250">
              <a:buClr>
                <a:srgbClr val="000000"/>
              </a:buClr>
            </a:pPr>
            <a:r>
              <a:rPr lang="en-US" sz="4219" kern="0">
                <a:solidFill>
                  <a:srgbClr val="FFFFFF"/>
                </a:solidFill>
                <a:latin typeface="Times New Roman"/>
                <a:ea typeface="Times New Roman"/>
                <a:cs typeface="Times New Roman"/>
                <a:sym typeface="Times New Roman"/>
              </a:rPr>
              <a:t>	Let the nations be glad!</a:t>
            </a:r>
            <a:endParaRPr sz="1313" kern="0">
              <a:solidFill>
                <a:srgbClr val="000000"/>
              </a:solidFill>
              <a:latin typeface="Arial"/>
              <a:cs typeface="Arial"/>
              <a:sym typeface="Arial"/>
            </a:endParaRPr>
          </a:p>
          <a:p>
            <a:pPr defTabSz="857250">
              <a:buClr>
                <a:srgbClr val="000000"/>
              </a:buClr>
            </a:pPr>
            <a:r>
              <a:rPr lang="en-US" sz="4219" kern="0">
                <a:solidFill>
                  <a:srgbClr val="FFFFFF"/>
                </a:solidFill>
                <a:latin typeface="Times New Roman"/>
                <a:ea typeface="Times New Roman"/>
                <a:cs typeface="Times New Roman"/>
                <a:sym typeface="Times New Roman"/>
              </a:rPr>
              <a:t>All Your blessing comes that we may praise,</a:t>
            </a:r>
            <a:endParaRPr sz="1313" kern="0">
              <a:solidFill>
                <a:srgbClr val="000000"/>
              </a:solidFill>
              <a:latin typeface="Arial"/>
              <a:cs typeface="Arial"/>
              <a:sym typeface="Arial"/>
            </a:endParaRPr>
          </a:p>
          <a:p>
            <a:pPr defTabSz="857250">
              <a:buClr>
                <a:srgbClr val="000000"/>
              </a:buClr>
            </a:pPr>
            <a:r>
              <a:rPr lang="en-US" sz="4219" kern="0">
                <a:solidFill>
                  <a:srgbClr val="FFFFFF"/>
                </a:solidFill>
                <a:latin typeface="Times New Roman"/>
                <a:ea typeface="Times New Roman"/>
                <a:cs typeface="Times New Roman"/>
                <a:sym typeface="Times New Roman"/>
              </a:rPr>
              <a:t>	May praise the name of Jesus.</a:t>
            </a:r>
            <a:endParaRPr sz="1313" kern="0">
              <a:solidFill>
                <a:srgbClr val="000000"/>
              </a:solidFill>
              <a:latin typeface="Arial"/>
              <a:cs typeface="Arial"/>
              <a:sym typeface="Arial"/>
            </a:endParaRPr>
          </a:p>
          <a:p>
            <a:pPr defTabSz="857250">
              <a:buClr>
                <a:srgbClr val="000000"/>
              </a:buClr>
            </a:pPr>
            <a:endParaRPr sz="4219" kern="0">
              <a:solidFill>
                <a:srgbClr val="FFFFFF"/>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78"/>
        <p:cNvGrpSpPr/>
        <p:nvPr/>
      </p:nvGrpSpPr>
      <p:grpSpPr>
        <a:xfrm>
          <a:off x="0" y="0"/>
          <a:ext cx="0" cy="0"/>
          <a:chOff x="0" y="0"/>
          <a:chExt cx="0" cy="0"/>
        </a:xfrm>
      </p:grpSpPr>
      <p:sp>
        <p:nvSpPr>
          <p:cNvPr id="279" name="Google Shape;279;p10"/>
          <p:cNvSpPr txBox="1"/>
          <p:nvPr/>
        </p:nvSpPr>
        <p:spPr>
          <a:xfrm>
            <a:off x="595312" y="305098"/>
            <a:ext cx="11501438" cy="6247805"/>
          </a:xfrm>
          <a:prstGeom prst="rect">
            <a:avLst/>
          </a:prstGeom>
          <a:noFill/>
          <a:ln>
            <a:noFill/>
          </a:ln>
        </p:spPr>
        <p:txBody>
          <a:bodyPr spcFirstLastPara="1" wrap="square" lIns="107742" tIns="53883" rIns="107742" bIns="53883" anchor="t" anchorCtr="0">
            <a:noAutofit/>
          </a:bodyPr>
          <a:lstStyle/>
          <a:p>
            <a:pPr defTabSz="857250">
              <a:buClr>
                <a:srgbClr val="000000"/>
              </a:buClr>
            </a:pPr>
            <a:endParaRPr sz="5156" kern="0">
              <a:solidFill>
                <a:srgbClr val="FFFFFF"/>
              </a:solidFill>
              <a:latin typeface="Lustria"/>
              <a:ea typeface="Lustria"/>
              <a:cs typeface="Lustria"/>
              <a:sym typeface="Lustria"/>
            </a:endParaRPr>
          </a:p>
        </p:txBody>
      </p:sp>
    </p:spTree>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2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Default Design">
  <a:themeElements>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Corte</Template>
  <TotalTime>72</TotalTime>
  <Words>1105</Words>
  <Application>Microsoft Office PowerPoint</Application>
  <PresentationFormat>Widescreen</PresentationFormat>
  <Paragraphs>113</Paragraphs>
  <Slides>24</Slides>
  <Notes>11</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24</vt:i4>
      </vt:variant>
    </vt:vector>
  </HeadingPairs>
  <TitlesOfParts>
    <vt:vector size="43" baseType="lpstr">
      <vt:lpstr>Aharoni</vt:lpstr>
      <vt:lpstr>Arial</vt:lpstr>
      <vt:lpstr>Arial Black</vt:lpstr>
      <vt:lpstr>Arial Nova Cond</vt:lpstr>
      <vt:lpstr>Arial Nova Cond Light</vt:lpstr>
      <vt:lpstr>Calibri</vt:lpstr>
      <vt:lpstr>Calibri Light</vt:lpstr>
      <vt:lpstr>Candara</vt:lpstr>
      <vt:lpstr>Franklin Gothic Book</vt:lpstr>
      <vt:lpstr>Lustria</vt:lpstr>
      <vt:lpstr>Magneto</vt:lpstr>
      <vt:lpstr>Monotype Corsiva</vt:lpstr>
      <vt:lpstr>Times New Roman</vt:lpstr>
      <vt:lpstr>Verdana</vt:lpstr>
      <vt:lpstr>Crop</vt:lpstr>
      <vt:lpstr>2_Tema do Office</vt:lpstr>
      <vt:lpstr>2_Default Design</vt:lpstr>
      <vt:lpstr>3_Default Design</vt:lpstr>
      <vt:lpstr>10_Default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Doctrine of the Covenant</vt:lpstr>
      <vt:lpstr>Plan of Salvation: Overlap of the Covenants</vt:lpstr>
      <vt:lpstr>Of God’s Covenant With Man (7.5)</vt:lpstr>
      <vt:lpstr>Different Administrations</vt:lpstr>
      <vt:lpstr>Progression of the Revelation</vt:lpstr>
      <vt:lpstr>Progression of the Revelation</vt:lpstr>
      <vt:lpstr>Growth of “Science”</vt:lpstr>
      <vt:lpstr>Of God’s Covenant With Man (7.6)</vt:lpstr>
      <vt:lpstr>One People</vt:lpstr>
      <vt:lpstr>Various “Dispensations”</vt:lpstr>
      <vt:lpstr>PowerPoint Presentation</vt:lpstr>
      <vt:lpstr>PowerPoint Presentation</vt:lpstr>
      <vt:lpstr>PowerPoint Presentation</vt:lpstr>
      <vt:lpstr>Stages of the Convenant of Grace</vt:lpstr>
      <vt:lpstr>Salvation 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João Artur dos Santos</dc:creator>
  <cp:lastModifiedBy>Faith Presbyterian</cp:lastModifiedBy>
  <cp:revision>6</cp:revision>
  <cp:lastPrinted>2025-11-19T23:15:49Z</cp:lastPrinted>
  <dcterms:created xsi:type="dcterms:W3CDTF">2018-01-20T00:46:19Z</dcterms:created>
  <dcterms:modified xsi:type="dcterms:W3CDTF">2025-11-19T23:24:16Z</dcterms:modified>
</cp:coreProperties>
</file>