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2" r:id="rId2"/>
    <p:sldMasterId id="2147483696" r:id="rId3"/>
    <p:sldMasterId id="2147483720" r:id="rId4"/>
    <p:sldMasterId id="2147483744" r:id="rId5"/>
  </p:sldMasterIdLst>
  <p:notesMasterIdLst>
    <p:notesMasterId r:id="rId29"/>
  </p:notesMasterIdLst>
  <p:sldIdLst>
    <p:sldId id="3759" r:id="rId6"/>
    <p:sldId id="3760" r:id="rId7"/>
    <p:sldId id="3761" r:id="rId8"/>
    <p:sldId id="3776" r:id="rId9"/>
    <p:sldId id="3777" r:id="rId10"/>
    <p:sldId id="3778" r:id="rId11"/>
    <p:sldId id="3781" r:id="rId12"/>
    <p:sldId id="3617" r:id="rId13"/>
    <p:sldId id="256" r:id="rId14"/>
    <p:sldId id="282" r:id="rId15"/>
    <p:sldId id="822" r:id="rId16"/>
    <p:sldId id="834" r:id="rId17"/>
    <p:sldId id="833" r:id="rId18"/>
    <p:sldId id="836" r:id="rId19"/>
    <p:sldId id="839" r:id="rId20"/>
    <p:sldId id="838" r:id="rId21"/>
    <p:sldId id="847" r:id="rId22"/>
    <p:sldId id="837" r:id="rId23"/>
    <p:sldId id="842" r:id="rId24"/>
    <p:sldId id="843" r:id="rId25"/>
    <p:sldId id="840" r:id="rId26"/>
    <p:sldId id="846" r:id="rId27"/>
    <p:sldId id="844" r:id="rId28"/>
  </p:sldIdLst>
  <p:sldSz cx="12192000" cy="6858000"/>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C8189-E354-4EFC-A4CA-66AE17A2DEA2}" v="64" dt="2025-11-05T23:23:16.40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63647"/>
          </a:xfrm>
          <a:prstGeom prst="rect">
            <a:avLst/>
          </a:prstGeom>
        </p:spPr>
        <p:txBody>
          <a:bodyPr vert="horz" lIns="91440" tIns="45720" rIns="91440" bIns="45720" rtlCol="0"/>
          <a:lstStyle>
            <a:lvl1pPr algn="r">
              <a:defRPr sz="1200"/>
            </a:lvl1pPr>
          </a:lstStyle>
          <a:p>
            <a:fld id="{D3C6E24A-9461-4DEB-B4DF-66080736AC12}" type="datetimeFigureOut">
              <a:rPr lang="pt-BR" smtClean="0"/>
              <a:t>12/11/2025</a:t>
            </a:fld>
            <a:endParaRPr lang="pt-BR"/>
          </a:p>
        </p:txBody>
      </p:sp>
      <p:sp>
        <p:nvSpPr>
          <p:cNvPr id="4" name="Espaço Reservado para Imagem de Slide 3"/>
          <p:cNvSpPr>
            <a:spLocks noGrp="1" noRot="1" noChangeAspect="1"/>
          </p:cNvSpPr>
          <p:nvPr>
            <p:ph type="sldImg" idx="2"/>
          </p:nvPr>
        </p:nvSpPr>
        <p:spPr>
          <a:xfrm>
            <a:off x="658813" y="1155700"/>
            <a:ext cx="5540375" cy="31178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47153"/>
            <a:ext cx="5486400" cy="363858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777193"/>
            <a:ext cx="2971800" cy="463646"/>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777193"/>
            <a:ext cx="2971800" cy="463646"/>
          </a:xfrm>
          <a:prstGeom prst="rect">
            <a:avLst/>
          </a:prstGeom>
        </p:spPr>
        <p:txBody>
          <a:bodyPr vert="horz" lIns="91440" tIns="45720" rIns="91440" bIns="45720" rtlCol="0" anchor="b"/>
          <a:lstStyle>
            <a:lvl1pPr algn="r">
              <a:defRPr sz="1200"/>
            </a:lvl1pPr>
          </a:lstStyle>
          <a:p>
            <a:fld id="{0E56B6B5-CBF2-499C-B2D7-DB3E2E928873}" type="slidenum">
              <a:rPr lang="pt-BR" smtClean="0"/>
              <a:t>‹#›</a:t>
            </a:fld>
            <a:endParaRPr lang="pt-BR"/>
          </a:p>
        </p:txBody>
      </p:sp>
    </p:spTree>
    <p:extLst>
      <p:ext uri="{BB962C8B-B14F-4D97-AF65-F5344CB8AC3E}">
        <p14:creationId xmlns:p14="http://schemas.microsoft.com/office/powerpoint/2010/main" val="210645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a:p>
        </p:txBody>
      </p:sp>
      <p:sp>
        <p:nvSpPr>
          <p:cNvPr id="460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7A74B3-72B1-4BDA-91A3-FD6CD12D8369}" type="slidenum">
              <a:rPr kumimoji="0" lang="en-US" sz="1200" b="0" i="0" u="none" strike="noStrike" kern="1200" cap="none" spc="0" normalizeH="0" baseline="0" noProof="0" smtClean="0">
                <a:ln>
                  <a:noFill/>
                </a:ln>
                <a:solidFill>
                  <a:srgbClr val="FFFFFF"/>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Arial" charset="0"/>
              <a:ea typeface="ＭＳ Ｐゴシック"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783B3-0CEE-9E1F-EFD8-88405197298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EC4D0F6-6D15-0317-29CE-9ED3DF2FDEF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8B1F69B-E566-3416-C878-CE04928979E1}"/>
              </a:ext>
            </a:extLst>
          </p:cNvPr>
          <p:cNvSpPr>
            <a:spLocks noGrp="1"/>
          </p:cNvSpPr>
          <p:nvPr>
            <p:ph type="body" idx="1"/>
          </p:nvPr>
        </p:nvSpPr>
        <p:spPr/>
        <p:txBody>
          <a:bodyPr>
            <a:normAutofit/>
          </a:bodyPr>
          <a:lstStyle/>
          <a:p>
            <a:endParaRPr lang="pt-BR" dirty="0"/>
          </a:p>
        </p:txBody>
      </p:sp>
      <p:sp>
        <p:nvSpPr>
          <p:cNvPr id="4" name="Espaço Reservado para Número de Slide 3">
            <a:extLst>
              <a:ext uri="{FF2B5EF4-FFF2-40B4-BE49-F238E27FC236}">
                <a16:creationId xmlns:a16="http://schemas.microsoft.com/office/drawing/2014/main" id="{CA895FAC-196D-81DE-EE53-CCD516999E8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4472C3-0954-4DD4-ADFC-A539BC10384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80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6B7AE-E4E4-6F55-626B-34D3088B149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C54B78C-3291-A88F-FC72-6A9F15C3C25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7490143-DF36-5B94-5A29-03D4E51C198F}"/>
              </a:ext>
            </a:extLst>
          </p:cNvPr>
          <p:cNvSpPr>
            <a:spLocks noGrp="1"/>
          </p:cNvSpPr>
          <p:nvPr>
            <p:ph type="body" idx="1"/>
          </p:nvPr>
        </p:nvSpPr>
        <p:spPr/>
        <p:txBody>
          <a:bodyPr>
            <a:normAutofit/>
          </a:bodyPr>
          <a:lstStyle/>
          <a:p>
            <a:endParaRPr lang="pt-BR" dirty="0"/>
          </a:p>
        </p:txBody>
      </p:sp>
      <p:sp>
        <p:nvSpPr>
          <p:cNvPr id="4" name="Espaço Reservado para Número de Slide 3">
            <a:extLst>
              <a:ext uri="{FF2B5EF4-FFF2-40B4-BE49-F238E27FC236}">
                <a16:creationId xmlns:a16="http://schemas.microsoft.com/office/drawing/2014/main" id="{FE016B88-6D4C-5EF8-FEEE-4723D611472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4472C3-0954-4DD4-ADFC-A539BC10384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216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BBEB4-AA78-6398-1577-A4B49F157DE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59972C5-3790-2855-04C4-16AD0E17415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773D942-8FC2-2D67-B6A8-66FC0E6C5593}"/>
              </a:ext>
            </a:extLst>
          </p:cNvPr>
          <p:cNvSpPr>
            <a:spLocks noGrp="1"/>
          </p:cNvSpPr>
          <p:nvPr>
            <p:ph type="body" idx="1"/>
          </p:nvPr>
        </p:nvSpPr>
        <p:spPr/>
        <p:txBody>
          <a:bodyPr>
            <a:normAutofit/>
          </a:bodyPr>
          <a:lstStyle/>
          <a:p>
            <a:endParaRPr lang="pt-BR" dirty="0"/>
          </a:p>
        </p:txBody>
      </p:sp>
      <p:sp>
        <p:nvSpPr>
          <p:cNvPr id="4" name="Espaço Reservado para Número de Slide 3">
            <a:extLst>
              <a:ext uri="{FF2B5EF4-FFF2-40B4-BE49-F238E27FC236}">
                <a16:creationId xmlns:a16="http://schemas.microsoft.com/office/drawing/2014/main" id="{B68D84A8-3764-DB97-A923-3C87C9683EF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4472C3-0954-4DD4-ADFC-A539BC10384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5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07F5C-95AA-DD48-D770-B2661964907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A267B81-8D79-9976-168E-66E695BC0BC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86ED48CB-297F-9B8F-8CE1-517FEBD63001}"/>
              </a:ext>
            </a:extLst>
          </p:cNvPr>
          <p:cNvSpPr>
            <a:spLocks noGrp="1"/>
          </p:cNvSpPr>
          <p:nvPr>
            <p:ph type="body" idx="1"/>
          </p:nvPr>
        </p:nvSpPr>
        <p:spPr/>
        <p:txBody>
          <a:bodyPr>
            <a:normAutofit/>
          </a:bodyPr>
          <a:lstStyle/>
          <a:p>
            <a:endParaRPr lang="pt-BR" dirty="0"/>
          </a:p>
        </p:txBody>
      </p:sp>
      <p:sp>
        <p:nvSpPr>
          <p:cNvPr id="4" name="Espaço Reservado para Número de Slide 3">
            <a:extLst>
              <a:ext uri="{FF2B5EF4-FFF2-40B4-BE49-F238E27FC236}">
                <a16:creationId xmlns:a16="http://schemas.microsoft.com/office/drawing/2014/main" id="{F45E99A0-20E3-437C-A0B5-C0AC1A19E54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4472C3-0954-4DD4-ADFC-A539BC10384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253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EDA7C-F48C-92E7-5A04-89AC886733C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19CF1D3-92D5-9CB3-1D00-5E6EBF0CA38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F0EDD8CD-36FE-1104-F092-9EFA2AC827E8}"/>
              </a:ext>
            </a:extLst>
          </p:cNvPr>
          <p:cNvSpPr>
            <a:spLocks noGrp="1"/>
          </p:cNvSpPr>
          <p:nvPr>
            <p:ph type="body" idx="1"/>
          </p:nvPr>
        </p:nvSpPr>
        <p:spPr/>
        <p:txBody>
          <a:bodyPr>
            <a:normAutofit/>
          </a:bodyPr>
          <a:lstStyle/>
          <a:p>
            <a:endParaRPr lang="pt-BR" dirty="0"/>
          </a:p>
        </p:txBody>
      </p:sp>
      <p:sp>
        <p:nvSpPr>
          <p:cNvPr id="4" name="Espaço Reservado para Número de Slide 3">
            <a:extLst>
              <a:ext uri="{FF2B5EF4-FFF2-40B4-BE49-F238E27FC236}">
                <a16:creationId xmlns:a16="http://schemas.microsoft.com/office/drawing/2014/main" id="{8482A57B-6A14-3EEA-0C6B-6377CA0E84E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4472C3-0954-4DD4-ADFC-A539BC10384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87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11/12/2025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12/11/2025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3593828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12/11/2025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588674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12/11/2025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401605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12/11/2025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307922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12/11/2025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937045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12/11/2025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70528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12/11/2025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3029353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12/11/2025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324316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12/11/2025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4218857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12/11/2025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16413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12/11/2025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969746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40BCC-1B83-4FF9-87D1-2C8A184C9EB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3DC7CB5-E658-435F-AF90-A327AD169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D66B811-037F-4AC5-8BF0-0D3284F4CA77}"/>
              </a:ext>
            </a:extLst>
          </p:cNvPr>
          <p:cNvSpPr>
            <a:spLocks noGrp="1"/>
          </p:cNvSpPr>
          <p:nvPr>
            <p:ph type="dt" sz="half" idx="10"/>
          </p:nvPr>
        </p:nvSpPr>
        <p:spPr/>
        <p:txBody>
          <a:bodyPr/>
          <a:lstStyle/>
          <a:p>
            <a:fld id="{56B947C0-253C-4D70-8872-767171C4B311}" type="datetimeFigureOut">
              <a:rPr lang="pt-BR" smtClean="0"/>
              <a:t>12/11/2025</a:t>
            </a:fld>
            <a:endParaRPr lang="pt-BR"/>
          </a:p>
        </p:txBody>
      </p:sp>
      <p:sp>
        <p:nvSpPr>
          <p:cNvPr id="5" name="Espaço Reservado para Rodapé 4">
            <a:extLst>
              <a:ext uri="{FF2B5EF4-FFF2-40B4-BE49-F238E27FC236}">
                <a16:creationId xmlns:a16="http://schemas.microsoft.com/office/drawing/2014/main" id="{B23298AA-B0E9-46BB-B258-62F9A4C7B32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D9DE8E0-5C60-4617-A97B-A241F47A6353}"/>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66497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8F709-40D8-45E9-A944-77C5996EB95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F96111A-84AB-4B29-A280-EFF1510CA7A2}"/>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562E078-EEA0-41E2-8D52-019DC95D754F}"/>
              </a:ext>
            </a:extLst>
          </p:cNvPr>
          <p:cNvSpPr>
            <a:spLocks noGrp="1"/>
          </p:cNvSpPr>
          <p:nvPr>
            <p:ph type="dt" sz="half" idx="10"/>
          </p:nvPr>
        </p:nvSpPr>
        <p:spPr/>
        <p:txBody>
          <a:bodyPr/>
          <a:lstStyle/>
          <a:p>
            <a:fld id="{56B947C0-253C-4D70-8872-767171C4B311}" type="datetimeFigureOut">
              <a:rPr lang="pt-BR" smtClean="0"/>
              <a:t>12/11/2025</a:t>
            </a:fld>
            <a:endParaRPr lang="pt-BR"/>
          </a:p>
        </p:txBody>
      </p:sp>
      <p:sp>
        <p:nvSpPr>
          <p:cNvPr id="5" name="Espaço Reservado para Rodapé 4">
            <a:extLst>
              <a:ext uri="{FF2B5EF4-FFF2-40B4-BE49-F238E27FC236}">
                <a16:creationId xmlns:a16="http://schemas.microsoft.com/office/drawing/2014/main" id="{274D6370-1871-46D5-9329-9D66A8EF50A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3B6E59-57CD-4348-99A1-98F139DBE670}"/>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271412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1CC8C-CCD2-4133-BE96-E4A20E95FEC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156A5AE-7BC1-4B51-9949-F0404292A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47D4E3C9-3954-44D3-92E9-0A30418B0B63}"/>
              </a:ext>
            </a:extLst>
          </p:cNvPr>
          <p:cNvSpPr>
            <a:spLocks noGrp="1"/>
          </p:cNvSpPr>
          <p:nvPr>
            <p:ph type="dt" sz="half" idx="10"/>
          </p:nvPr>
        </p:nvSpPr>
        <p:spPr/>
        <p:txBody>
          <a:bodyPr/>
          <a:lstStyle/>
          <a:p>
            <a:fld id="{56B947C0-253C-4D70-8872-767171C4B311}" type="datetimeFigureOut">
              <a:rPr lang="pt-BR" smtClean="0"/>
              <a:t>12/11/2025</a:t>
            </a:fld>
            <a:endParaRPr lang="pt-BR"/>
          </a:p>
        </p:txBody>
      </p:sp>
      <p:sp>
        <p:nvSpPr>
          <p:cNvPr id="5" name="Espaço Reservado para Rodapé 4">
            <a:extLst>
              <a:ext uri="{FF2B5EF4-FFF2-40B4-BE49-F238E27FC236}">
                <a16:creationId xmlns:a16="http://schemas.microsoft.com/office/drawing/2014/main" id="{B4D98D41-2E19-44DB-93D4-27C32C7F51B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E0D9F70-AF9D-43BB-8358-B671BA1CC6A8}"/>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947454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F6E10-BF86-4A4C-A497-484F7AD055D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B5B0D56-FB08-44EA-97E7-8F4F950363F0}"/>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B23276D-F172-4139-9D21-91EB626607D5}"/>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9A7DCFE-D065-418F-B994-A870BCC4102F}"/>
              </a:ext>
            </a:extLst>
          </p:cNvPr>
          <p:cNvSpPr>
            <a:spLocks noGrp="1"/>
          </p:cNvSpPr>
          <p:nvPr>
            <p:ph type="dt" sz="half" idx="10"/>
          </p:nvPr>
        </p:nvSpPr>
        <p:spPr/>
        <p:txBody>
          <a:bodyPr/>
          <a:lstStyle/>
          <a:p>
            <a:fld id="{56B947C0-253C-4D70-8872-767171C4B311}" type="datetimeFigureOut">
              <a:rPr lang="pt-BR" smtClean="0"/>
              <a:t>12/11/2025</a:t>
            </a:fld>
            <a:endParaRPr lang="pt-BR"/>
          </a:p>
        </p:txBody>
      </p:sp>
      <p:sp>
        <p:nvSpPr>
          <p:cNvPr id="6" name="Espaço Reservado para Rodapé 5">
            <a:extLst>
              <a:ext uri="{FF2B5EF4-FFF2-40B4-BE49-F238E27FC236}">
                <a16:creationId xmlns:a16="http://schemas.microsoft.com/office/drawing/2014/main" id="{D4302AC4-5CAD-420F-A93D-55E1846153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6CED24E-945D-47E8-AC03-0F2074B5984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118893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006EC-2AEC-456B-B4C6-4337743BDA0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E9A05BA-22B3-4C9A-9AEB-304B541DA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3ACB973B-AEEF-49C2-960F-39A623E07F7A}"/>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B733833-29CA-4AFC-B3CE-D0B4F1570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19B71539-AF6B-4A2D-A41A-709FE9BAD21E}"/>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CC7FCF7-4D81-44E6-9031-C4D90E37F639}"/>
              </a:ext>
            </a:extLst>
          </p:cNvPr>
          <p:cNvSpPr>
            <a:spLocks noGrp="1"/>
          </p:cNvSpPr>
          <p:nvPr>
            <p:ph type="dt" sz="half" idx="10"/>
          </p:nvPr>
        </p:nvSpPr>
        <p:spPr/>
        <p:txBody>
          <a:bodyPr/>
          <a:lstStyle/>
          <a:p>
            <a:fld id="{56B947C0-253C-4D70-8872-767171C4B311}" type="datetimeFigureOut">
              <a:rPr lang="pt-BR" smtClean="0"/>
              <a:t>12/11/2025</a:t>
            </a:fld>
            <a:endParaRPr lang="pt-BR"/>
          </a:p>
        </p:txBody>
      </p:sp>
      <p:sp>
        <p:nvSpPr>
          <p:cNvPr id="8" name="Espaço Reservado para Rodapé 7">
            <a:extLst>
              <a:ext uri="{FF2B5EF4-FFF2-40B4-BE49-F238E27FC236}">
                <a16:creationId xmlns:a16="http://schemas.microsoft.com/office/drawing/2014/main" id="{07274F3A-AACF-4BAE-A52A-5840DCB4FC7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F6B2F0E-69F1-4A3A-B0C4-A656B63C441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449165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6E771-D53D-4AFC-BD24-E046C9CDF3B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6E579E4-429D-4C07-B4E4-93EAC3DD7C50}"/>
              </a:ext>
            </a:extLst>
          </p:cNvPr>
          <p:cNvSpPr>
            <a:spLocks noGrp="1"/>
          </p:cNvSpPr>
          <p:nvPr>
            <p:ph type="dt" sz="half" idx="10"/>
          </p:nvPr>
        </p:nvSpPr>
        <p:spPr/>
        <p:txBody>
          <a:bodyPr/>
          <a:lstStyle/>
          <a:p>
            <a:fld id="{56B947C0-253C-4D70-8872-767171C4B311}" type="datetimeFigureOut">
              <a:rPr lang="pt-BR" smtClean="0"/>
              <a:t>12/11/2025</a:t>
            </a:fld>
            <a:endParaRPr lang="pt-BR"/>
          </a:p>
        </p:txBody>
      </p:sp>
      <p:sp>
        <p:nvSpPr>
          <p:cNvPr id="4" name="Espaço Reservado para Rodapé 3">
            <a:extLst>
              <a:ext uri="{FF2B5EF4-FFF2-40B4-BE49-F238E27FC236}">
                <a16:creationId xmlns:a16="http://schemas.microsoft.com/office/drawing/2014/main" id="{5CEAA21F-F1B9-4D42-B7B6-79004E3746C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F002D67-3172-42D8-86D8-041F042ED29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305550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4E6D146-2E6E-4D3F-AC1F-88AF469608CF}"/>
              </a:ext>
            </a:extLst>
          </p:cNvPr>
          <p:cNvSpPr>
            <a:spLocks noGrp="1"/>
          </p:cNvSpPr>
          <p:nvPr>
            <p:ph type="dt" sz="half" idx="10"/>
          </p:nvPr>
        </p:nvSpPr>
        <p:spPr/>
        <p:txBody>
          <a:bodyPr/>
          <a:lstStyle/>
          <a:p>
            <a:fld id="{56B947C0-253C-4D70-8872-767171C4B311}" type="datetimeFigureOut">
              <a:rPr lang="pt-BR" smtClean="0"/>
              <a:t>12/11/2025</a:t>
            </a:fld>
            <a:endParaRPr lang="pt-BR"/>
          </a:p>
        </p:txBody>
      </p:sp>
      <p:sp>
        <p:nvSpPr>
          <p:cNvPr id="3" name="Espaço Reservado para Rodapé 2">
            <a:extLst>
              <a:ext uri="{FF2B5EF4-FFF2-40B4-BE49-F238E27FC236}">
                <a16:creationId xmlns:a16="http://schemas.microsoft.com/office/drawing/2014/main" id="{3E13596D-C682-45A0-9464-BAADFE1431D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3875E46-377D-4AC4-806C-E79AF1939CBE}"/>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8355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11/12/2025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AB269C-B8E8-4C3B-987E-9C11C90E031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053BC61-5143-4253-BFD0-25737132F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F0AA1EB-2C07-4B05-92B8-95F95D136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20DB6794-2310-478B-8D70-86DD69E41C9D}"/>
              </a:ext>
            </a:extLst>
          </p:cNvPr>
          <p:cNvSpPr>
            <a:spLocks noGrp="1"/>
          </p:cNvSpPr>
          <p:nvPr>
            <p:ph type="dt" sz="half" idx="10"/>
          </p:nvPr>
        </p:nvSpPr>
        <p:spPr/>
        <p:txBody>
          <a:bodyPr/>
          <a:lstStyle/>
          <a:p>
            <a:fld id="{56B947C0-253C-4D70-8872-767171C4B311}" type="datetimeFigureOut">
              <a:rPr lang="pt-BR" smtClean="0"/>
              <a:t>12/11/2025</a:t>
            </a:fld>
            <a:endParaRPr lang="pt-BR"/>
          </a:p>
        </p:txBody>
      </p:sp>
      <p:sp>
        <p:nvSpPr>
          <p:cNvPr id="6" name="Espaço Reservado para Rodapé 5">
            <a:extLst>
              <a:ext uri="{FF2B5EF4-FFF2-40B4-BE49-F238E27FC236}">
                <a16:creationId xmlns:a16="http://schemas.microsoft.com/office/drawing/2014/main" id="{B1DC7745-DE25-4048-9D5A-94F847A997D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3637DA6-0466-4994-A174-53B2D2DD3D9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828491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F5AB2-BAB3-4D97-947E-04B9D831E7D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28065A1-257E-4AAC-B814-BEC032229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50A494B-097F-4A47-B195-6D523323E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0AB549F-1F86-4DD1-900F-D239CCC9BF16}"/>
              </a:ext>
            </a:extLst>
          </p:cNvPr>
          <p:cNvSpPr>
            <a:spLocks noGrp="1"/>
          </p:cNvSpPr>
          <p:nvPr>
            <p:ph type="dt" sz="half" idx="10"/>
          </p:nvPr>
        </p:nvSpPr>
        <p:spPr/>
        <p:txBody>
          <a:bodyPr/>
          <a:lstStyle/>
          <a:p>
            <a:fld id="{56B947C0-253C-4D70-8872-767171C4B311}" type="datetimeFigureOut">
              <a:rPr lang="pt-BR" smtClean="0"/>
              <a:t>12/11/2025</a:t>
            </a:fld>
            <a:endParaRPr lang="pt-BR"/>
          </a:p>
        </p:txBody>
      </p:sp>
      <p:sp>
        <p:nvSpPr>
          <p:cNvPr id="6" name="Espaço Reservado para Rodapé 5">
            <a:extLst>
              <a:ext uri="{FF2B5EF4-FFF2-40B4-BE49-F238E27FC236}">
                <a16:creationId xmlns:a16="http://schemas.microsoft.com/office/drawing/2014/main" id="{9FEA2C68-114E-4CA2-870C-5C0B70702FD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1FB5F7B-AF20-465F-ABCF-F70506A1F25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4134449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19CFEA-DD04-4FEA-9D81-EFECBF21130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54E2AD2-2135-420A-A7BE-0470B9225BD9}"/>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D7161A-0554-4A8F-90FB-CA22A68CB49C}"/>
              </a:ext>
            </a:extLst>
          </p:cNvPr>
          <p:cNvSpPr>
            <a:spLocks noGrp="1"/>
          </p:cNvSpPr>
          <p:nvPr>
            <p:ph type="dt" sz="half" idx="10"/>
          </p:nvPr>
        </p:nvSpPr>
        <p:spPr/>
        <p:txBody>
          <a:bodyPr/>
          <a:lstStyle/>
          <a:p>
            <a:fld id="{56B947C0-253C-4D70-8872-767171C4B311}" type="datetimeFigureOut">
              <a:rPr lang="pt-BR" smtClean="0"/>
              <a:t>12/11/2025</a:t>
            </a:fld>
            <a:endParaRPr lang="pt-BR"/>
          </a:p>
        </p:txBody>
      </p:sp>
      <p:sp>
        <p:nvSpPr>
          <p:cNvPr id="5" name="Espaço Reservado para Rodapé 4">
            <a:extLst>
              <a:ext uri="{FF2B5EF4-FFF2-40B4-BE49-F238E27FC236}">
                <a16:creationId xmlns:a16="http://schemas.microsoft.com/office/drawing/2014/main" id="{62661CE0-57D2-4D0B-8AD5-0B520195A3B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2F6DA08-2915-4364-B66B-76134804E55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476681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613DA6-F770-406B-9D29-CBE01F8CA25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A353C69-9386-4DE3-9450-45CAD6237E18}"/>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F93545F-83D5-44A4-AEB7-1BCEDC509BA1}"/>
              </a:ext>
            </a:extLst>
          </p:cNvPr>
          <p:cNvSpPr>
            <a:spLocks noGrp="1"/>
          </p:cNvSpPr>
          <p:nvPr>
            <p:ph type="dt" sz="half" idx="10"/>
          </p:nvPr>
        </p:nvSpPr>
        <p:spPr/>
        <p:txBody>
          <a:bodyPr/>
          <a:lstStyle/>
          <a:p>
            <a:fld id="{56B947C0-253C-4D70-8872-767171C4B311}" type="datetimeFigureOut">
              <a:rPr lang="pt-BR" smtClean="0"/>
              <a:t>12/11/2025</a:t>
            </a:fld>
            <a:endParaRPr lang="pt-BR"/>
          </a:p>
        </p:txBody>
      </p:sp>
      <p:sp>
        <p:nvSpPr>
          <p:cNvPr id="5" name="Espaço Reservado para Rodapé 4">
            <a:extLst>
              <a:ext uri="{FF2B5EF4-FFF2-40B4-BE49-F238E27FC236}">
                <a16:creationId xmlns:a16="http://schemas.microsoft.com/office/drawing/2014/main" id="{34A17344-D2D6-479E-AA5B-77D686898F0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82798DE-3DD7-48F3-8F9C-1F9903BFE4CB}"/>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139210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704" y="2129731"/>
            <a:ext cx="10362595" cy="1470422"/>
          </a:xfrm>
        </p:spPr>
        <p:txBody>
          <a:bodyPr/>
          <a:lstStyle/>
          <a:p>
            <a:r>
              <a:rPr lang="en-US"/>
              <a:t>Click to edit Master title style</a:t>
            </a:r>
          </a:p>
        </p:txBody>
      </p:sp>
      <p:sp>
        <p:nvSpPr>
          <p:cNvPr id="3" name="Subtitle 2"/>
          <p:cNvSpPr>
            <a:spLocks noGrp="1"/>
          </p:cNvSpPr>
          <p:nvPr>
            <p:ph type="subTitle" idx="1"/>
          </p:nvPr>
        </p:nvSpPr>
        <p:spPr>
          <a:xfrm>
            <a:off x="1829405" y="3885904"/>
            <a:ext cx="8533190" cy="1753195"/>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B9C1042-B827-4128-9C27-2C0721D6F715}" type="datetime1">
              <a:rPr lang="en-US">
                <a:solidFill>
                  <a:srgbClr val="000000"/>
                </a:solidFill>
              </a:rPr>
              <a:pPr>
                <a:defRPr/>
              </a:pPr>
              <a:t>11/12/2025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36F2D6-02FF-428C-BD7F-D2F5B58B61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4925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A28A5EF-FD0D-4075-A376-7488F4DCA94C}" type="datetime1">
              <a:rPr lang="en-US">
                <a:solidFill>
                  <a:srgbClr val="000000"/>
                </a:solidFill>
              </a:rPr>
              <a:pPr>
                <a:defRPr/>
              </a:pPr>
              <a:t>11/12/2025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717A29-7C52-4A8F-A2D5-116C82E54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9126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801"/>
            <a:ext cx="10362595"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086" y="2906613"/>
            <a:ext cx="10362595"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EBEEA3F-A381-4E1C-B122-B7EF74CFA054}" type="datetime1">
              <a:rPr lang="en-US">
                <a:solidFill>
                  <a:srgbClr val="000000"/>
                </a:solidFill>
              </a:rPr>
              <a:pPr>
                <a:defRPr/>
              </a:pPr>
              <a:t>11/12/2025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DDD5A0-D556-405A-9D58-EF05EF5BCA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562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299" y="1599904"/>
            <a:ext cx="5414130" cy="45258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8573" y="1599904"/>
            <a:ext cx="5414131" cy="45258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C84E5D3-5836-4476-A46B-A33D0DA58DCB}" type="datetime1">
              <a:rPr lang="en-US">
                <a:solidFill>
                  <a:srgbClr val="000000"/>
                </a:solidFill>
              </a:rPr>
              <a:pPr>
                <a:defRPr/>
              </a:pPr>
              <a:t>11/12/2025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EAB6D6-C38D-445F-B28F-6D60024F5C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274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299" y="1534420"/>
            <a:ext cx="5386917"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299" y="2174380"/>
            <a:ext cx="5386917"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63" y="1534420"/>
            <a:ext cx="5389942"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2763" y="2174380"/>
            <a:ext cx="5389942"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9D49446-CCAA-4905-920D-2D53B9F3EEA4}" type="datetime1">
              <a:rPr lang="en-US">
                <a:solidFill>
                  <a:srgbClr val="000000"/>
                </a:solidFill>
              </a:rPr>
              <a:pPr>
                <a:defRPr/>
              </a:pPr>
              <a:t>11/12/2025</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731BC5-3580-42CA-93E1-1CD6F35F70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9772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66904F4-01BF-4187-8DCD-40A1A53D8E0F}" type="datetime1">
              <a:rPr lang="en-US">
                <a:solidFill>
                  <a:srgbClr val="000000"/>
                </a:solidFill>
              </a:rPr>
              <a:pPr>
                <a:defRPr/>
              </a:pPr>
              <a:t>11/12/2025</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34AF4C-FA8F-47DB-A82D-BCC8A55CAD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3676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DDB5CB-E2FC-402A-9C35-3B6FC77402FB}" type="datetime1">
              <a:rPr lang="en-US">
                <a:solidFill>
                  <a:srgbClr val="000000"/>
                </a:solidFill>
              </a:rPr>
              <a:pPr>
                <a:defRPr/>
              </a:pPr>
              <a:t>11/12/2025</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C5AF57-0CC6-4B32-907B-D7093412C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829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298" y="272357"/>
            <a:ext cx="4011084"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037" y="272357"/>
            <a:ext cx="6815667"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298" y="1434703"/>
            <a:ext cx="4011084"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8FB9A2-B550-4804-A0AB-1E126282E7BA}" type="datetime1">
              <a:rPr lang="en-US">
                <a:solidFill>
                  <a:srgbClr val="000000"/>
                </a:solidFill>
              </a:rPr>
              <a:pPr>
                <a:defRPr/>
              </a:pPr>
              <a:t>11/12/2025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40645E-F039-4862-B53D-8D78C9453D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1166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24" y="4801195"/>
            <a:ext cx="7314595"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90324" y="613172"/>
            <a:ext cx="7314595" cy="4115098"/>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2390324" y="5366743"/>
            <a:ext cx="7314595" cy="80516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F05D682-F241-49CB-821A-38EFEC4ADDAB}" type="datetime1">
              <a:rPr lang="en-US">
                <a:solidFill>
                  <a:srgbClr val="000000"/>
                </a:solidFill>
              </a:rPr>
              <a:pPr>
                <a:defRPr/>
              </a:pPr>
              <a:t>11/12/2025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853CDE-3267-4387-974A-9708689FB6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994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1742875-E83A-41A5-AEF2-D1092C3CCE0F}" type="datetime1">
              <a:rPr lang="en-US">
                <a:solidFill>
                  <a:srgbClr val="000000"/>
                </a:solidFill>
              </a:rPr>
              <a:pPr>
                <a:defRPr/>
              </a:pPr>
              <a:t>11/12/2025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24310-316D-4230-9782-F7227A08F8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32216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110" y="275333"/>
            <a:ext cx="2742595" cy="58504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298" y="275333"/>
            <a:ext cx="8085667" cy="5850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A6FDEF1-1B08-4967-96A9-67441C13D236}" type="datetime1">
              <a:rPr lang="en-US">
                <a:solidFill>
                  <a:srgbClr val="000000"/>
                </a:solidFill>
              </a:rPr>
              <a:pPr>
                <a:defRPr/>
              </a:pPr>
              <a:t>11/12/2025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D78498-453E-44E4-B0A5-443BC14FA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7827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704" y="2129731"/>
            <a:ext cx="10362595" cy="1470422"/>
          </a:xfrm>
        </p:spPr>
        <p:txBody>
          <a:bodyPr/>
          <a:lstStyle/>
          <a:p>
            <a:r>
              <a:rPr lang="en-US"/>
              <a:t>Click to edit Master title style</a:t>
            </a:r>
          </a:p>
        </p:txBody>
      </p:sp>
      <p:sp>
        <p:nvSpPr>
          <p:cNvPr id="3" name="Subtitle 2"/>
          <p:cNvSpPr>
            <a:spLocks noGrp="1"/>
          </p:cNvSpPr>
          <p:nvPr>
            <p:ph type="subTitle" idx="1"/>
          </p:nvPr>
        </p:nvSpPr>
        <p:spPr>
          <a:xfrm>
            <a:off x="1829405" y="3885904"/>
            <a:ext cx="8533190" cy="1753195"/>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E3E45-3B36-4A13-992C-3CAB819FD1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243499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CF9369-D1BB-4016-9B22-B15FF1FC62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723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801"/>
            <a:ext cx="10362595"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086" y="2906613"/>
            <a:ext cx="10362595"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B07C03-E679-4331-9C17-2A04537333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35151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299" y="1599904"/>
            <a:ext cx="5414130" cy="45258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8573" y="1599904"/>
            <a:ext cx="5414131" cy="45258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BDFAAE-F1A7-4A77-AFF7-BBBBCE36A6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94958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299" y="1534420"/>
            <a:ext cx="5386917"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299" y="2174380"/>
            <a:ext cx="5386917"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63" y="1534420"/>
            <a:ext cx="5389942"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2763" y="2174380"/>
            <a:ext cx="5389942"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D50106D-AA42-489E-B105-16213F416B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562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6FDA204-77DD-4384-B6C2-C146B388EC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30254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A205AB-99DF-44B0-AE3A-F52CC3ED63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53234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298" y="272357"/>
            <a:ext cx="4011084"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037" y="272357"/>
            <a:ext cx="6815667"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298" y="1434703"/>
            <a:ext cx="4011084"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BD2B89-09B0-4BF5-9786-D38EE219EC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2298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24" y="4801195"/>
            <a:ext cx="7314595"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90324" y="613172"/>
            <a:ext cx="7314595" cy="4115098"/>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dirty="0"/>
          </a:p>
        </p:txBody>
      </p:sp>
      <p:sp>
        <p:nvSpPr>
          <p:cNvPr id="4" name="Text Placeholder 3"/>
          <p:cNvSpPr>
            <a:spLocks noGrp="1"/>
          </p:cNvSpPr>
          <p:nvPr>
            <p:ph type="body" sz="half" idx="2"/>
          </p:nvPr>
        </p:nvSpPr>
        <p:spPr>
          <a:xfrm>
            <a:off x="2390324" y="5366743"/>
            <a:ext cx="7314595" cy="80516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1EDF8D-2CDF-4ACE-832E-6B69B17DC5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439712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1750C-2954-4F95-952E-E44B3901EB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92608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110" y="275333"/>
            <a:ext cx="2742595" cy="58504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298" y="275333"/>
            <a:ext cx="8085667" cy="5850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D9797C-36EF-429E-A4B6-780A1644C57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1422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11/12/2025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11/12/2025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11/12/2025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12/11/2025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603968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E199A05-BA10-483A-8FF1-53F30C6D8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9B71821-CA67-4E9C-A059-94F2FBB5C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115084C-DAE8-4396-A9EA-D78E87F66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947C0-253C-4D70-8872-767171C4B311}" type="datetimeFigureOut">
              <a:rPr lang="pt-BR" smtClean="0"/>
              <a:t>12/11/2025</a:t>
            </a:fld>
            <a:endParaRPr lang="pt-BR"/>
          </a:p>
        </p:txBody>
      </p:sp>
      <p:sp>
        <p:nvSpPr>
          <p:cNvPr id="5" name="Espaço Reservado para Rodapé 4">
            <a:extLst>
              <a:ext uri="{FF2B5EF4-FFF2-40B4-BE49-F238E27FC236}">
                <a16:creationId xmlns:a16="http://schemas.microsoft.com/office/drawing/2014/main" id="{CAD04995-BC8D-42FC-9273-A6B8F4762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27D7BD4-E2A0-43E2-8237-6C1AFF081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0A3DB-164B-4273-9664-BD30E0D67B80}" type="slidenum">
              <a:rPr lang="pt-BR" smtClean="0"/>
              <a:t>‹#›</a:t>
            </a:fld>
            <a:endParaRPr lang="pt-BR"/>
          </a:p>
        </p:txBody>
      </p:sp>
    </p:spTree>
    <p:extLst>
      <p:ext uri="{BB962C8B-B14F-4D97-AF65-F5344CB8AC3E}">
        <p14:creationId xmlns:p14="http://schemas.microsoft.com/office/powerpoint/2010/main" val="21891965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298" y="275333"/>
            <a:ext cx="10973405" cy="1143000"/>
          </a:xfrm>
          <a:prstGeom prst="rect">
            <a:avLst/>
          </a:prstGeom>
          <a:noFill/>
          <a:ln w="9525">
            <a:noFill/>
            <a:miter lim="800000"/>
            <a:headEnd/>
            <a:tailEnd/>
          </a:ln>
        </p:spPr>
        <p:txBody>
          <a:bodyPr vert="horz" wrap="square" lIns="114878" tIns="57442" rIns="114878" bIns="57442"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298" y="1599903"/>
            <a:ext cx="10973405" cy="4525863"/>
          </a:xfrm>
          <a:prstGeom prst="rect">
            <a:avLst/>
          </a:prstGeom>
          <a:noFill/>
          <a:ln w="9525">
            <a:noFill/>
            <a:miter lim="800000"/>
            <a:headEnd/>
            <a:tailEnd/>
          </a:ln>
        </p:spPr>
        <p:txBody>
          <a:bodyPr vert="horz" wrap="square" lIns="114878" tIns="57442" rIns="114878" bIns="574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8052" name="Rectangle 4"/>
          <p:cNvSpPr>
            <a:spLocks noGrp="1" noChangeArrowheads="1"/>
          </p:cNvSpPr>
          <p:nvPr>
            <p:ph type="dt" sz="half" idx="2"/>
          </p:nvPr>
        </p:nvSpPr>
        <p:spPr bwMode="auto">
          <a:xfrm>
            <a:off x="609298" y="6244828"/>
            <a:ext cx="2845405" cy="476250"/>
          </a:xfrm>
          <a:prstGeom prst="rect">
            <a:avLst/>
          </a:prstGeom>
          <a:noFill/>
          <a:ln w="9525">
            <a:noFill/>
            <a:miter lim="800000"/>
            <a:headEnd/>
            <a:tailEnd/>
          </a:ln>
          <a:effectLst/>
        </p:spPr>
        <p:txBody>
          <a:bodyPr vert="horz" wrap="square" lIns="114878" tIns="57442" rIns="114878" bIns="57442" numCol="1" anchor="t" anchorCtr="0" compatLnSpc="1">
            <a:prstTxWarp prst="textNoShape">
              <a:avLst/>
            </a:prstTxWarp>
          </a:bodyPr>
          <a:lstStyle>
            <a:lvl1pPr>
              <a:defRPr sz="1688" b="0">
                <a:solidFill>
                  <a:schemeClr val="tx1"/>
                </a:solidFill>
                <a:latin typeface="Arial" charset="0"/>
              </a:defRPr>
            </a:lvl1pPr>
          </a:lstStyle>
          <a:p>
            <a:pPr>
              <a:defRPr/>
            </a:pPr>
            <a:fld id="{8C5FB8F3-969A-493C-98FA-A9291F962F4F}" type="datetime1">
              <a:rPr lang="en-US">
                <a:solidFill>
                  <a:srgbClr val="000000"/>
                </a:solidFill>
              </a:rPr>
              <a:pPr>
                <a:defRPr/>
              </a:pPr>
              <a:t>11/12/2025</a:t>
            </a:fld>
            <a:endParaRPr lang="en-US">
              <a:solidFill>
                <a:srgbClr val="000000"/>
              </a:solidFill>
            </a:endParaRPr>
          </a:p>
        </p:txBody>
      </p:sp>
      <p:sp>
        <p:nvSpPr>
          <p:cNvPr id="258053" name="Rectangle 5"/>
          <p:cNvSpPr>
            <a:spLocks noGrp="1" noChangeArrowheads="1"/>
          </p:cNvSpPr>
          <p:nvPr>
            <p:ph type="ftr" sz="quarter" idx="3"/>
          </p:nvPr>
        </p:nvSpPr>
        <p:spPr bwMode="auto">
          <a:xfrm>
            <a:off x="4165298" y="6244828"/>
            <a:ext cx="3861405" cy="476250"/>
          </a:xfrm>
          <a:prstGeom prst="rect">
            <a:avLst/>
          </a:prstGeom>
          <a:noFill/>
          <a:ln w="9525">
            <a:noFill/>
            <a:miter lim="800000"/>
            <a:headEnd/>
            <a:tailEnd/>
          </a:ln>
          <a:effectLst/>
        </p:spPr>
        <p:txBody>
          <a:bodyPr vert="horz" wrap="square" lIns="114878" tIns="57442" rIns="114878" bIns="57442" numCol="1" anchor="t" anchorCtr="0" compatLnSpc="1">
            <a:prstTxWarp prst="textNoShape">
              <a:avLst/>
            </a:prstTxWarp>
          </a:bodyPr>
          <a:lstStyle>
            <a:lvl1pPr algn="ctr">
              <a:defRPr sz="1688" b="0">
                <a:solidFill>
                  <a:schemeClr val="tx1"/>
                </a:solidFill>
                <a:latin typeface="Arial" charset="0"/>
                <a:ea typeface="+mn-ea"/>
                <a:cs typeface="+mn-cs"/>
              </a:defRPr>
            </a:lvl1pPr>
          </a:lstStyle>
          <a:p>
            <a:pPr>
              <a:defRPr/>
            </a:pPr>
            <a:endParaRPr lang="en-US">
              <a:solidFill>
                <a:srgbClr val="000000"/>
              </a:solidFill>
            </a:endParaRPr>
          </a:p>
        </p:txBody>
      </p:sp>
      <p:sp>
        <p:nvSpPr>
          <p:cNvPr id="258054" name="Rectangle 6"/>
          <p:cNvSpPr>
            <a:spLocks noGrp="1" noChangeArrowheads="1"/>
          </p:cNvSpPr>
          <p:nvPr>
            <p:ph type="sldNum" sz="quarter" idx="4"/>
          </p:nvPr>
        </p:nvSpPr>
        <p:spPr bwMode="auto">
          <a:xfrm>
            <a:off x="8737298" y="6244828"/>
            <a:ext cx="2845405" cy="476250"/>
          </a:xfrm>
          <a:prstGeom prst="rect">
            <a:avLst/>
          </a:prstGeom>
          <a:noFill/>
          <a:ln w="9525">
            <a:noFill/>
            <a:miter lim="800000"/>
            <a:headEnd/>
            <a:tailEnd/>
          </a:ln>
          <a:effectLst/>
        </p:spPr>
        <p:txBody>
          <a:bodyPr vert="horz" wrap="square" lIns="114878" tIns="57442" rIns="114878" bIns="57442" numCol="1" anchor="t" anchorCtr="0" compatLnSpc="1">
            <a:prstTxWarp prst="textNoShape">
              <a:avLst/>
            </a:prstTxWarp>
          </a:bodyPr>
          <a:lstStyle>
            <a:lvl1pPr algn="r">
              <a:defRPr sz="1688" b="0">
                <a:solidFill>
                  <a:schemeClr val="tx1"/>
                </a:solidFill>
                <a:latin typeface="Arial" charset="0"/>
              </a:defRPr>
            </a:lvl1pPr>
          </a:lstStyle>
          <a:p>
            <a:pPr>
              <a:defRPr/>
            </a:pPr>
            <a:fld id="{10F29177-6D4E-4DC4-9A51-54B0E2CE43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31043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1077516" rtl="0" eaLnBrk="0" fontAlgn="base" hangingPunct="0">
        <a:spcBef>
          <a:spcPct val="0"/>
        </a:spcBef>
        <a:spcAft>
          <a:spcPct val="0"/>
        </a:spcAft>
        <a:defRPr sz="5156">
          <a:solidFill>
            <a:schemeClr val="tx2"/>
          </a:solidFill>
          <a:latin typeface="+mj-lt"/>
          <a:ea typeface="ＭＳ Ｐゴシック" charset="-128"/>
          <a:cs typeface="ＭＳ Ｐゴシック" charset="-128"/>
        </a:defRPr>
      </a:lvl1pPr>
      <a:lvl2pPr algn="ctr" defTabSz="1077516" rtl="0" eaLnBrk="0" fontAlgn="base" hangingPunct="0">
        <a:spcBef>
          <a:spcPct val="0"/>
        </a:spcBef>
        <a:spcAft>
          <a:spcPct val="0"/>
        </a:spcAft>
        <a:defRPr sz="5156">
          <a:solidFill>
            <a:schemeClr val="tx2"/>
          </a:solidFill>
          <a:latin typeface="Arial" charset="0"/>
          <a:ea typeface="ＭＳ Ｐゴシック" charset="-128"/>
          <a:cs typeface="ＭＳ Ｐゴシック" charset="-128"/>
        </a:defRPr>
      </a:lvl2pPr>
      <a:lvl3pPr algn="ctr" defTabSz="1077516" rtl="0" eaLnBrk="0" fontAlgn="base" hangingPunct="0">
        <a:spcBef>
          <a:spcPct val="0"/>
        </a:spcBef>
        <a:spcAft>
          <a:spcPct val="0"/>
        </a:spcAft>
        <a:defRPr sz="5156">
          <a:solidFill>
            <a:schemeClr val="tx2"/>
          </a:solidFill>
          <a:latin typeface="Arial" charset="0"/>
          <a:ea typeface="ＭＳ Ｐゴシック" charset="-128"/>
          <a:cs typeface="ＭＳ Ｐゴシック" charset="-128"/>
        </a:defRPr>
      </a:lvl3pPr>
      <a:lvl4pPr algn="ctr" defTabSz="1077516" rtl="0" eaLnBrk="0" fontAlgn="base" hangingPunct="0">
        <a:spcBef>
          <a:spcPct val="0"/>
        </a:spcBef>
        <a:spcAft>
          <a:spcPct val="0"/>
        </a:spcAft>
        <a:defRPr sz="5156">
          <a:solidFill>
            <a:schemeClr val="tx2"/>
          </a:solidFill>
          <a:latin typeface="Arial" charset="0"/>
          <a:ea typeface="ＭＳ Ｐゴシック" charset="-128"/>
          <a:cs typeface="ＭＳ Ｐゴシック" charset="-128"/>
        </a:defRPr>
      </a:lvl4pPr>
      <a:lvl5pPr algn="ctr" defTabSz="1077516" rtl="0" eaLnBrk="0" fontAlgn="base" hangingPunct="0">
        <a:spcBef>
          <a:spcPct val="0"/>
        </a:spcBef>
        <a:spcAft>
          <a:spcPct val="0"/>
        </a:spcAft>
        <a:defRPr sz="5156">
          <a:solidFill>
            <a:schemeClr val="tx2"/>
          </a:solidFill>
          <a:latin typeface="Arial" charset="0"/>
          <a:ea typeface="ＭＳ Ｐゴシック" charset="-128"/>
          <a:cs typeface="ＭＳ Ｐゴシック" charset="-128"/>
        </a:defRPr>
      </a:lvl5pPr>
      <a:lvl6pPr marL="428625" algn="ctr" defTabSz="1077516" rtl="0" fontAlgn="base">
        <a:spcBef>
          <a:spcPct val="0"/>
        </a:spcBef>
        <a:spcAft>
          <a:spcPct val="0"/>
        </a:spcAft>
        <a:defRPr sz="5156">
          <a:solidFill>
            <a:schemeClr val="tx2"/>
          </a:solidFill>
          <a:latin typeface="Arial" charset="0"/>
        </a:defRPr>
      </a:lvl6pPr>
      <a:lvl7pPr marL="857250" algn="ctr" defTabSz="1077516" rtl="0" fontAlgn="base">
        <a:spcBef>
          <a:spcPct val="0"/>
        </a:spcBef>
        <a:spcAft>
          <a:spcPct val="0"/>
        </a:spcAft>
        <a:defRPr sz="5156">
          <a:solidFill>
            <a:schemeClr val="tx2"/>
          </a:solidFill>
          <a:latin typeface="Arial" charset="0"/>
        </a:defRPr>
      </a:lvl7pPr>
      <a:lvl8pPr marL="1285875" algn="ctr" defTabSz="1077516" rtl="0" fontAlgn="base">
        <a:spcBef>
          <a:spcPct val="0"/>
        </a:spcBef>
        <a:spcAft>
          <a:spcPct val="0"/>
        </a:spcAft>
        <a:defRPr sz="5156">
          <a:solidFill>
            <a:schemeClr val="tx2"/>
          </a:solidFill>
          <a:latin typeface="Arial" charset="0"/>
        </a:defRPr>
      </a:lvl8pPr>
      <a:lvl9pPr marL="1714500" algn="ctr" defTabSz="1077516" rtl="0" fontAlgn="base">
        <a:spcBef>
          <a:spcPct val="0"/>
        </a:spcBef>
        <a:spcAft>
          <a:spcPct val="0"/>
        </a:spcAft>
        <a:defRPr sz="5156">
          <a:solidFill>
            <a:schemeClr val="tx2"/>
          </a:solidFill>
          <a:latin typeface="Arial" charset="0"/>
        </a:defRPr>
      </a:lvl9pPr>
    </p:titleStyle>
    <p:bodyStyle>
      <a:lvl1pPr marL="404813" indent="-404813" algn="l" defTabSz="1077516" rtl="0" eaLnBrk="0" fontAlgn="base" hangingPunct="0">
        <a:spcBef>
          <a:spcPct val="20000"/>
        </a:spcBef>
        <a:spcAft>
          <a:spcPct val="0"/>
        </a:spcAft>
        <a:buChar char="•"/>
        <a:defRPr sz="3750">
          <a:solidFill>
            <a:schemeClr val="tx1"/>
          </a:solidFill>
          <a:latin typeface="+mn-lt"/>
          <a:ea typeface="ＭＳ Ｐゴシック" charset="-128"/>
          <a:cs typeface="ＭＳ Ｐゴシック" charset="-128"/>
        </a:defRPr>
      </a:lvl1pPr>
      <a:lvl2pPr marL="875109" indent="-336352" algn="l" defTabSz="1077516" rtl="0" eaLnBrk="0" fontAlgn="base" hangingPunct="0">
        <a:spcBef>
          <a:spcPct val="20000"/>
        </a:spcBef>
        <a:spcAft>
          <a:spcPct val="0"/>
        </a:spcAft>
        <a:buChar char="–"/>
        <a:defRPr sz="3281">
          <a:solidFill>
            <a:schemeClr val="tx1"/>
          </a:solidFill>
          <a:latin typeface="+mn-lt"/>
          <a:ea typeface="ＭＳ Ｐゴシック" charset="-128"/>
        </a:defRPr>
      </a:lvl2pPr>
      <a:lvl3pPr marL="1346895" indent="-269379" algn="l" defTabSz="1077516" rtl="0" eaLnBrk="0" fontAlgn="base" hangingPunct="0">
        <a:spcBef>
          <a:spcPct val="20000"/>
        </a:spcBef>
        <a:spcAft>
          <a:spcPct val="0"/>
        </a:spcAft>
        <a:buChar char="•"/>
        <a:defRPr sz="2813">
          <a:solidFill>
            <a:schemeClr val="tx1"/>
          </a:solidFill>
          <a:latin typeface="+mn-lt"/>
          <a:ea typeface="ＭＳ Ｐゴシック" charset="-128"/>
        </a:defRPr>
      </a:lvl3pPr>
      <a:lvl4pPr marL="1885653" indent="-269379" algn="l" defTabSz="1077516" rtl="0" eaLnBrk="0" fontAlgn="base" hangingPunct="0">
        <a:spcBef>
          <a:spcPct val="20000"/>
        </a:spcBef>
        <a:spcAft>
          <a:spcPct val="0"/>
        </a:spcAft>
        <a:buChar char="–"/>
        <a:defRPr sz="2344">
          <a:solidFill>
            <a:schemeClr val="tx1"/>
          </a:solidFill>
          <a:latin typeface="+mn-lt"/>
          <a:ea typeface="ＭＳ Ｐゴシック" charset="-128"/>
        </a:defRPr>
      </a:lvl4pPr>
      <a:lvl5pPr marL="2424411" indent="-269379" algn="l" defTabSz="1077516" rtl="0" eaLnBrk="0" fontAlgn="base" hangingPunct="0">
        <a:spcBef>
          <a:spcPct val="20000"/>
        </a:spcBef>
        <a:spcAft>
          <a:spcPct val="0"/>
        </a:spcAft>
        <a:buChar char="»"/>
        <a:defRPr sz="2344">
          <a:solidFill>
            <a:schemeClr val="tx1"/>
          </a:solidFill>
          <a:latin typeface="+mn-lt"/>
          <a:ea typeface="ＭＳ Ｐゴシック" charset="-128"/>
        </a:defRPr>
      </a:lvl5pPr>
      <a:lvl6pPr marL="2853036" indent="-269379" algn="l" defTabSz="1077516" rtl="0" fontAlgn="base">
        <a:spcBef>
          <a:spcPct val="20000"/>
        </a:spcBef>
        <a:spcAft>
          <a:spcPct val="0"/>
        </a:spcAft>
        <a:buChar char="»"/>
        <a:defRPr sz="2344">
          <a:solidFill>
            <a:schemeClr val="tx1"/>
          </a:solidFill>
          <a:latin typeface="+mn-lt"/>
          <a:ea typeface="ＭＳ Ｐゴシック" charset="-128"/>
        </a:defRPr>
      </a:lvl6pPr>
      <a:lvl7pPr marL="3281661" indent="-269379" algn="l" defTabSz="1077516" rtl="0" fontAlgn="base">
        <a:spcBef>
          <a:spcPct val="20000"/>
        </a:spcBef>
        <a:spcAft>
          <a:spcPct val="0"/>
        </a:spcAft>
        <a:buChar char="»"/>
        <a:defRPr sz="2344">
          <a:solidFill>
            <a:schemeClr val="tx1"/>
          </a:solidFill>
          <a:latin typeface="+mn-lt"/>
          <a:ea typeface="ＭＳ Ｐゴシック" charset="-128"/>
        </a:defRPr>
      </a:lvl7pPr>
      <a:lvl8pPr marL="3710286" indent="-269379" algn="l" defTabSz="1077516" rtl="0" fontAlgn="base">
        <a:spcBef>
          <a:spcPct val="20000"/>
        </a:spcBef>
        <a:spcAft>
          <a:spcPct val="0"/>
        </a:spcAft>
        <a:buChar char="»"/>
        <a:defRPr sz="2344">
          <a:solidFill>
            <a:schemeClr val="tx1"/>
          </a:solidFill>
          <a:latin typeface="+mn-lt"/>
          <a:ea typeface="ＭＳ Ｐゴシック" charset="-128"/>
        </a:defRPr>
      </a:lvl8pPr>
      <a:lvl9pPr marL="4138911" indent="-269379" algn="l" defTabSz="1077516" rtl="0" fontAlgn="base">
        <a:spcBef>
          <a:spcPct val="20000"/>
        </a:spcBef>
        <a:spcAft>
          <a:spcPct val="0"/>
        </a:spcAft>
        <a:buChar char="»"/>
        <a:defRPr sz="2344">
          <a:solidFill>
            <a:schemeClr val="tx1"/>
          </a:solidFill>
          <a:latin typeface="+mn-lt"/>
          <a:ea typeface="ＭＳ Ｐゴシック" charset="-128"/>
        </a:defRPr>
      </a:lvl9pPr>
    </p:bodyStyle>
    <p:otherStyle>
      <a:defPPr>
        <a:defRPr lang="en-US"/>
      </a:defPPr>
      <a:lvl1pPr marL="0" algn="l" defTabSz="428625" rtl="0" eaLnBrk="1" latinLnBrk="0" hangingPunct="1">
        <a:defRPr sz="1688" kern="1200">
          <a:solidFill>
            <a:schemeClr val="tx1"/>
          </a:solidFill>
          <a:latin typeface="+mn-lt"/>
          <a:ea typeface="+mn-ea"/>
          <a:cs typeface="+mn-cs"/>
        </a:defRPr>
      </a:lvl1pPr>
      <a:lvl2pPr marL="428625" algn="l" defTabSz="428625" rtl="0" eaLnBrk="1" latinLnBrk="0" hangingPunct="1">
        <a:defRPr sz="1688" kern="1200">
          <a:solidFill>
            <a:schemeClr val="tx1"/>
          </a:solidFill>
          <a:latin typeface="+mn-lt"/>
          <a:ea typeface="+mn-ea"/>
          <a:cs typeface="+mn-cs"/>
        </a:defRPr>
      </a:lvl2pPr>
      <a:lvl3pPr marL="857250" algn="l" defTabSz="428625" rtl="0" eaLnBrk="1" latinLnBrk="0" hangingPunct="1">
        <a:defRPr sz="1688" kern="1200">
          <a:solidFill>
            <a:schemeClr val="tx1"/>
          </a:solidFill>
          <a:latin typeface="+mn-lt"/>
          <a:ea typeface="+mn-ea"/>
          <a:cs typeface="+mn-cs"/>
        </a:defRPr>
      </a:lvl3pPr>
      <a:lvl4pPr marL="1285875" algn="l" defTabSz="428625" rtl="0" eaLnBrk="1" latinLnBrk="0" hangingPunct="1">
        <a:defRPr sz="1688" kern="1200">
          <a:solidFill>
            <a:schemeClr val="tx1"/>
          </a:solidFill>
          <a:latin typeface="+mn-lt"/>
          <a:ea typeface="+mn-ea"/>
          <a:cs typeface="+mn-cs"/>
        </a:defRPr>
      </a:lvl4pPr>
      <a:lvl5pPr marL="1714500" algn="l" defTabSz="428625" rtl="0" eaLnBrk="1" latinLnBrk="0" hangingPunct="1">
        <a:defRPr sz="1688" kern="1200">
          <a:solidFill>
            <a:schemeClr val="tx1"/>
          </a:solidFill>
          <a:latin typeface="+mn-lt"/>
          <a:ea typeface="+mn-ea"/>
          <a:cs typeface="+mn-cs"/>
        </a:defRPr>
      </a:lvl5pPr>
      <a:lvl6pPr marL="2143125" algn="l" defTabSz="428625" rtl="0" eaLnBrk="1" latinLnBrk="0" hangingPunct="1">
        <a:defRPr sz="1688" kern="1200">
          <a:solidFill>
            <a:schemeClr val="tx1"/>
          </a:solidFill>
          <a:latin typeface="+mn-lt"/>
          <a:ea typeface="+mn-ea"/>
          <a:cs typeface="+mn-cs"/>
        </a:defRPr>
      </a:lvl6pPr>
      <a:lvl7pPr marL="2571750" algn="l" defTabSz="428625" rtl="0" eaLnBrk="1" latinLnBrk="0" hangingPunct="1">
        <a:defRPr sz="1688" kern="1200">
          <a:solidFill>
            <a:schemeClr val="tx1"/>
          </a:solidFill>
          <a:latin typeface="+mn-lt"/>
          <a:ea typeface="+mn-ea"/>
          <a:cs typeface="+mn-cs"/>
        </a:defRPr>
      </a:lvl7pPr>
      <a:lvl8pPr marL="3000375" algn="l" defTabSz="428625" rtl="0" eaLnBrk="1" latinLnBrk="0" hangingPunct="1">
        <a:defRPr sz="1688" kern="1200">
          <a:solidFill>
            <a:schemeClr val="tx1"/>
          </a:solidFill>
          <a:latin typeface="+mn-lt"/>
          <a:ea typeface="+mn-ea"/>
          <a:cs typeface="+mn-cs"/>
        </a:defRPr>
      </a:lvl8pPr>
      <a:lvl9pPr marL="3429000" algn="l" defTabSz="428625" rtl="0" eaLnBrk="1" latinLnBrk="0" hangingPunct="1">
        <a:defRPr sz="168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298" y="275333"/>
            <a:ext cx="10973405" cy="1143000"/>
          </a:xfrm>
          <a:prstGeom prst="rect">
            <a:avLst/>
          </a:prstGeom>
          <a:noFill/>
          <a:ln w="9525">
            <a:noFill/>
            <a:miter lim="800000"/>
            <a:headEnd/>
            <a:tailEnd/>
          </a:ln>
        </p:spPr>
        <p:txBody>
          <a:bodyPr vert="horz" wrap="square" lIns="114949" tIns="57475" rIns="114949" bIns="57475"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298" y="1599903"/>
            <a:ext cx="10973405" cy="4525863"/>
          </a:xfrm>
          <a:prstGeom prst="rect">
            <a:avLst/>
          </a:prstGeom>
          <a:noFill/>
          <a:ln w="9525">
            <a:noFill/>
            <a:miter lim="800000"/>
            <a:headEnd/>
            <a:tailEnd/>
          </a:ln>
        </p:spPr>
        <p:txBody>
          <a:bodyPr vert="horz" wrap="square" lIns="114949" tIns="57475" rIns="114949" bIns="574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298" y="6244828"/>
            <a:ext cx="2845405" cy="476250"/>
          </a:xfrm>
          <a:prstGeom prst="rect">
            <a:avLst/>
          </a:prstGeom>
          <a:noFill/>
          <a:ln w="9525">
            <a:noFill/>
            <a:miter lim="800000"/>
            <a:headEnd/>
            <a:tailEnd/>
          </a:ln>
        </p:spPr>
        <p:txBody>
          <a:bodyPr vert="horz" wrap="square" lIns="114949" tIns="57475" rIns="114949" bIns="57475" numCol="1" anchor="t" anchorCtr="0" compatLnSpc="1">
            <a:prstTxWarp prst="textNoShape">
              <a:avLst/>
            </a:prstTxWarp>
          </a:bodyPr>
          <a:lstStyle>
            <a:lvl1pPr>
              <a:defRPr sz="1688" b="0">
                <a:solidFill>
                  <a:schemeClr val="tx1"/>
                </a:solidFill>
                <a:latin typeface="+mn-lt"/>
                <a:ea typeface="+mn-ea"/>
                <a:cs typeface="+mn-cs"/>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298" y="6244828"/>
            <a:ext cx="3861405" cy="476250"/>
          </a:xfrm>
          <a:prstGeom prst="rect">
            <a:avLst/>
          </a:prstGeom>
          <a:noFill/>
          <a:ln w="9525">
            <a:noFill/>
            <a:miter lim="800000"/>
            <a:headEnd/>
            <a:tailEnd/>
          </a:ln>
        </p:spPr>
        <p:txBody>
          <a:bodyPr vert="horz" wrap="square" lIns="114949" tIns="57475" rIns="114949" bIns="57475" numCol="1" anchor="t" anchorCtr="0" compatLnSpc="1">
            <a:prstTxWarp prst="textNoShape">
              <a:avLst/>
            </a:prstTxWarp>
          </a:bodyPr>
          <a:lstStyle>
            <a:lvl1pPr algn="ctr">
              <a:defRPr sz="1688" b="0">
                <a:solidFill>
                  <a:schemeClr val="tx1"/>
                </a:solidFill>
                <a:latin typeface="+mn-lt"/>
                <a:ea typeface="+mn-ea"/>
                <a:cs typeface="+mn-cs"/>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298" y="6244828"/>
            <a:ext cx="2845405" cy="476250"/>
          </a:xfrm>
          <a:prstGeom prst="rect">
            <a:avLst/>
          </a:prstGeom>
          <a:noFill/>
          <a:ln w="9525">
            <a:noFill/>
            <a:miter lim="800000"/>
            <a:headEnd/>
            <a:tailEnd/>
          </a:ln>
        </p:spPr>
        <p:txBody>
          <a:bodyPr vert="horz" wrap="square" lIns="114949" tIns="57475" rIns="114949" bIns="57475" numCol="1" anchor="t" anchorCtr="0" compatLnSpc="1">
            <a:prstTxWarp prst="textNoShape">
              <a:avLst/>
            </a:prstTxWarp>
          </a:bodyPr>
          <a:lstStyle>
            <a:lvl1pPr algn="r">
              <a:defRPr sz="1688" b="0">
                <a:solidFill>
                  <a:schemeClr val="tx1"/>
                </a:solidFill>
                <a:latin typeface="Arial" charset="0"/>
              </a:defRPr>
            </a:lvl1pPr>
          </a:lstStyle>
          <a:p>
            <a:pPr>
              <a:defRPr/>
            </a:pPr>
            <a:fld id="{BBCE5725-0831-4968-8503-925ADD5CB5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51640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1077516" rtl="0" eaLnBrk="0" fontAlgn="base" hangingPunct="0">
        <a:spcBef>
          <a:spcPct val="0"/>
        </a:spcBef>
        <a:spcAft>
          <a:spcPct val="0"/>
        </a:spcAft>
        <a:defRPr sz="5156">
          <a:solidFill>
            <a:schemeClr val="tx2"/>
          </a:solidFill>
          <a:latin typeface="+mj-lt"/>
          <a:ea typeface="ＭＳ Ｐゴシック" charset="-128"/>
          <a:cs typeface="ＭＳ Ｐゴシック" charset="-128"/>
        </a:defRPr>
      </a:lvl1pPr>
      <a:lvl2pPr algn="ctr" defTabSz="1077516" rtl="0" eaLnBrk="0" fontAlgn="base" hangingPunct="0">
        <a:spcBef>
          <a:spcPct val="0"/>
        </a:spcBef>
        <a:spcAft>
          <a:spcPct val="0"/>
        </a:spcAft>
        <a:defRPr sz="5156">
          <a:solidFill>
            <a:schemeClr val="tx2"/>
          </a:solidFill>
          <a:latin typeface="Arial" charset="0"/>
          <a:ea typeface="ＭＳ Ｐゴシック" charset="-128"/>
          <a:cs typeface="ＭＳ Ｐゴシック" charset="-128"/>
        </a:defRPr>
      </a:lvl2pPr>
      <a:lvl3pPr algn="ctr" defTabSz="1077516" rtl="0" eaLnBrk="0" fontAlgn="base" hangingPunct="0">
        <a:spcBef>
          <a:spcPct val="0"/>
        </a:spcBef>
        <a:spcAft>
          <a:spcPct val="0"/>
        </a:spcAft>
        <a:defRPr sz="5156">
          <a:solidFill>
            <a:schemeClr val="tx2"/>
          </a:solidFill>
          <a:latin typeface="Arial" charset="0"/>
          <a:ea typeface="ＭＳ Ｐゴシック" charset="-128"/>
          <a:cs typeface="ＭＳ Ｐゴシック" charset="-128"/>
        </a:defRPr>
      </a:lvl3pPr>
      <a:lvl4pPr algn="ctr" defTabSz="1077516" rtl="0" eaLnBrk="0" fontAlgn="base" hangingPunct="0">
        <a:spcBef>
          <a:spcPct val="0"/>
        </a:spcBef>
        <a:spcAft>
          <a:spcPct val="0"/>
        </a:spcAft>
        <a:defRPr sz="5156">
          <a:solidFill>
            <a:schemeClr val="tx2"/>
          </a:solidFill>
          <a:latin typeface="Arial" charset="0"/>
          <a:ea typeface="ＭＳ Ｐゴシック" charset="-128"/>
          <a:cs typeface="ＭＳ Ｐゴシック" charset="-128"/>
        </a:defRPr>
      </a:lvl4pPr>
      <a:lvl5pPr algn="ctr" defTabSz="1077516" rtl="0" eaLnBrk="0" fontAlgn="base" hangingPunct="0">
        <a:spcBef>
          <a:spcPct val="0"/>
        </a:spcBef>
        <a:spcAft>
          <a:spcPct val="0"/>
        </a:spcAft>
        <a:defRPr sz="5156">
          <a:solidFill>
            <a:schemeClr val="tx2"/>
          </a:solidFill>
          <a:latin typeface="Arial" charset="0"/>
          <a:ea typeface="ＭＳ Ｐゴシック" charset="-128"/>
          <a:cs typeface="ＭＳ Ｐゴシック" charset="-128"/>
        </a:defRPr>
      </a:lvl5pPr>
      <a:lvl6pPr marL="428625" algn="ctr" defTabSz="1077516" rtl="0" fontAlgn="base">
        <a:spcBef>
          <a:spcPct val="0"/>
        </a:spcBef>
        <a:spcAft>
          <a:spcPct val="0"/>
        </a:spcAft>
        <a:defRPr sz="5156">
          <a:solidFill>
            <a:schemeClr val="tx2"/>
          </a:solidFill>
          <a:latin typeface="Arial" charset="0"/>
        </a:defRPr>
      </a:lvl6pPr>
      <a:lvl7pPr marL="857250" algn="ctr" defTabSz="1077516" rtl="0" fontAlgn="base">
        <a:spcBef>
          <a:spcPct val="0"/>
        </a:spcBef>
        <a:spcAft>
          <a:spcPct val="0"/>
        </a:spcAft>
        <a:defRPr sz="5156">
          <a:solidFill>
            <a:schemeClr val="tx2"/>
          </a:solidFill>
          <a:latin typeface="Arial" charset="0"/>
        </a:defRPr>
      </a:lvl7pPr>
      <a:lvl8pPr marL="1285875" algn="ctr" defTabSz="1077516" rtl="0" fontAlgn="base">
        <a:spcBef>
          <a:spcPct val="0"/>
        </a:spcBef>
        <a:spcAft>
          <a:spcPct val="0"/>
        </a:spcAft>
        <a:defRPr sz="5156">
          <a:solidFill>
            <a:schemeClr val="tx2"/>
          </a:solidFill>
          <a:latin typeface="Arial" charset="0"/>
        </a:defRPr>
      </a:lvl8pPr>
      <a:lvl9pPr marL="1714500" algn="ctr" defTabSz="1077516" rtl="0" fontAlgn="base">
        <a:spcBef>
          <a:spcPct val="0"/>
        </a:spcBef>
        <a:spcAft>
          <a:spcPct val="0"/>
        </a:spcAft>
        <a:defRPr sz="5156">
          <a:solidFill>
            <a:schemeClr val="tx2"/>
          </a:solidFill>
          <a:latin typeface="Arial" charset="0"/>
        </a:defRPr>
      </a:lvl9pPr>
    </p:titleStyle>
    <p:bodyStyle>
      <a:lvl1pPr marL="404813" indent="-404813" algn="l" defTabSz="1077516" rtl="0" eaLnBrk="0" fontAlgn="base" hangingPunct="0">
        <a:spcBef>
          <a:spcPct val="20000"/>
        </a:spcBef>
        <a:spcAft>
          <a:spcPct val="0"/>
        </a:spcAft>
        <a:buChar char="•"/>
        <a:defRPr sz="3750">
          <a:solidFill>
            <a:schemeClr val="tx1"/>
          </a:solidFill>
          <a:latin typeface="+mn-lt"/>
          <a:ea typeface="ＭＳ Ｐゴシック" charset="-128"/>
          <a:cs typeface="ＭＳ Ｐゴシック" charset="-128"/>
        </a:defRPr>
      </a:lvl1pPr>
      <a:lvl2pPr marL="875109" indent="-336352" algn="l" defTabSz="1077516" rtl="0" eaLnBrk="0" fontAlgn="base" hangingPunct="0">
        <a:spcBef>
          <a:spcPct val="20000"/>
        </a:spcBef>
        <a:spcAft>
          <a:spcPct val="0"/>
        </a:spcAft>
        <a:buChar char="–"/>
        <a:defRPr sz="3281">
          <a:solidFill>
            <a:schemeClr val="tx1"/>
          </a:solidFill>
          <a:latin typeface="+mn-lt"/>
          <a:ea typeface="ＭＳ Ｐゴシック" charset="-128"/>
        </a:defRPr>
      </a:lvl2pPr>
      <a:lvl3pPr marL="1346895" indent="-269379" algn="l" defTabSz="1077516" rtl="0" eaLnBrk="0" fontAlgn="base" hangingPunct="0">
        <a:spcBef>
          <a:spcPct val="20000"/>
        </a:spcBef>
        <a:spcAft>
          <a:spcPct val="0"/>
        </a:spcAft>
        <a:buChar char="•"/>
        <a:defRPr sz="2813">
          <a:solidFill>
            <a:schemeClr val="tx1"/>
          </a:solidFill>
          <a:latin typeface="+mn-lt"/>
          <a:ea typeface="ＭＳ Ｐゴシック" charset="-128"/>
        </a:defRPr>
      </a:lvl3pPr>
      <a:lvl4pPr marL="1885653" indent="-269379" algn="l" defTabSz="1077516" rtl="0" eaLnBrk="0" fontAlgn="base" hangingPunct="0">
        <a:spcBef>
          <a:spcPct val="20000"/>
        </a:spcBef>
        <a:spcAft>
          <a:spcPct val="0"/>
        </a:spcAft>
        <a:buChar char="–"/>
        <a:defRPr sz="2344">
          <a:solidFill>
            <a:schemeClr val="tx1"/>
          </a:solidFill>
          <a:latin typeface="+mn-lt"/>
          <a:ea typeface="ＭＳ Ｐゴシック" charset="-128"/>
        </a:defRPr>
      </a:lvl4pPr>
      <a:lvl5pPr marL="2424411" indent="-269379" algn="l" defTabSz="1077516" rtl="0" eaLnBrk="0" fontAlgn="base" hangingPunct="0">
        <a:spcBef>
          <a:spcPct val="20000"/>
        </a:spcBef>
        <a:spcAft>
          <a:spcPct val="0"/>
        </a:spcAft>
        <a:buChar char="»"/>
        <a:defRPr sz="2344">
          <a:solidFill>
            <a:schemeClr val="tx1"/>
          </a:solidFill>
          <a:latin typeface="+mn-lt"/>
          <a:ea typeface="ＭＳ Ｐゴシック" charset="-128"/>
        </a:defRPr>
      </a:lvl5pPr>
      <a:lvl6pPr marL="2853036" indent="-269379" algn="l" defTabSz="1077516" rtl="0" fontAlgn="base">
        <a:spcBef>
          <a:spcPct val="20000"/>
        </a:spcBef>
        <a:spcAft>
          <a:spcPct val="0"/>
        </a:spcAft>
        <a:buChar char="»"/>
        <a:defRPr sz="2344">
          <a:solidFill>
            <a:schemeClr val="tx1"/>
          </a:solidFill>
          <a:latin typeface="+mn-lt"/>
          <a:ea typeface="ＭＳ Ｐゴシック" charset="-128"/>
        </a:defRPr>
      </a:lvl6pPr>
      <a:lvl7pPr marL="3281661" indent="-269379" algn="l" defTabSz="1077516" rtl="0" fontAlgn="base">
        <a:spcBef>
          <a:spcPct val="20000"/>
        </a:spcBef>
        <a:spcAft>
          <a:spcPct val="0"/>
        </a:spcAft>
        <a:buChar char="»"/>
        <a:defRPr sz="2344">
          <a:solidFill>
            <a:schemeClr val="tx1"/>
          </a:solidFill>
          <a:latin typeface="+mn-lt"/>
          <a:ea typeface="ＭＳ Ｐゴシック" charset="-128"/>
        </a:defRPr>
      </a:lvl7pPr>
      <a:lvl8pPr marL="3710286" indent="-269379" algn="l" defTabSz="1077516" rtl="0" fontAlgn="base">
        <a:spcBef>
          <a:spcPct val="20000"/>
        </a:spcBef>
        <a:spcAft>
          <a:spcPct val="0"/>
        </a:spcAft>
        <a:buChar char="»"/>
        <a:defRPr sz="2344">
          <a:solidFill>
            <a:schemeClr val="tx1"/>
          </a:solidFill>
          <a:latin typeface="+mn-lt"/>
          <a:ea typeface="ＭＳ Ｐゴシック" charset="-128"/>
        </a:defRPr>
      </a:lvl8pPr>
      <a:lvl9pPr marL="4138911" indent="-269379" algn="l" defTabSz="1077516" rtl="0" fontAlgn="base">
        <a:spcBef>
          <a:spcPct val="20000"/>
        </a:spcBef>
        <a:spcAft>
          <a:spcPct val="0"/>
        </a:spcAft>
        <a:buChar char="»"/>
        <a:defRPr sz="2344">
          <a:solidFill>
            <a:schemeClr val="tx1"/>
          </a:solidFill>
          <a:latin typeface="+mn-lt"/>
          <a:ea typeface="ＭＳ Ｐゴシック" charset="-128"/>
        </a:defRPr>
      </a:lvl9pPr>
    </p:bodyStyle>
    <p:otherStyle>
      <a:defPPr>
        <a:defRPr lang="en-US"/>
      </a:defPPr>
      <a:lvl1pPr marL="0" algn="l" defTabSz="428625" rtl="0" eaLnBrk="1" latinLnBrk="0" hangingPunct="1">
        <a:defRPr sz="1688" kern="1200">
          <a:solidFill>
            <a:schemeClr val="tx1"/>
          </a:solidFill>
          <a:latin typeface="+mn-lt"/>
          <a:ea typeface="+mn-ea"/>
          <a:cs typeface="+mn-cs"/>
        </a:defRPr>
      </a:lvl1pPr>
      <a:lvl2pPr marL="428625" algn="l" defTabSz="428625" rtl="0" eaLnBrk="1" latinLnBrk="0" hangingPunct="1">
        <a:defRPr sz="1688" kern="1200">
          <a:solidFill>
            <a:schemeClr val="tx1"/>
          </a:solidFill>
          <a:latin typeface="+mn-lt"/>
          <a:ea typeface="+mn-ea"/>
          <a:cs typeface="+mn-cs"/>
        </a:defRPr>
      </a:lvl2pPr>
      <a:lvl3pPr marL="857250" algn="l" defTabSz="428625" rtl="0" eaLnBrk="1" latinLnBrk="0" hangingPunct="1">
        <a:defRPr sz="1688" kern="1200">
          <a:solidFill>
            <a:schemeClr val="tx1"/>
          </a:solidFill>
          <a:latin typeface="+mn-lt"/>
          <a:ea typeface="+mn-ea"/>
          <a:cs typeface="+mn-cs"/>
        </a:defRPr>
      </a:lvl3pPr>
      <a:lvl4pPr marL="1285875" algn="l" defTabSz="428625" rtl="0" eaLnBrk="1" latinLnBrk="0" hangingPunct="1">
        <a:defRPr sz="1688" kern="1200">
          <a:solidFill>
            <a:schemeClr val="tx1"/>
          </a:solidFill>
          <a:latin typeface="+mn-lt"/>
          <a:ea typeface="+mn-ea"/>
          <a:cs typeface="+mn-cs"/>
        </a:defRPr>
      </a:lvl4pPr>
      <a:lvl5pPr marL="1714500" algn="l" defTabSz="428625" rtl="0" eaLnBrk="1" latinLnBrk="0" hangingPunct="1">
        <a:defRPr sz="1688" kern="1200">
          <a:solidFill>
            <a:schemeClr val="tx1"/>
          </a:solidFill>
          <a:latin typeface="+mn-lt"/>
          <a:ea typeface="+mn-ea"/>
          <a:cs typeface="+mn-cs"/>
        </a:defRPr>
      </a:lvl5pPr>
      <a:lvl6pPr marL="2143125" algn="l" defTabSz="428625" rtl="0" eaLnBrk="1" latinLnBrk="0" hangingPunct="1">
        <a:defRPr sz="1688" kern="1200">
          <a:solidFill>
            <a:schemeClr val="tx1"/>
          </a:solidFill>
          <a:latin typeface="+mn-lt"/>
          <a:ea typeface="+mn-ea"/>
          <a:cs typeface="+mn-cs"/>
        </a:defRPr>
      </a:lvl6pPr>
      <a:lvl7pPr marL="2571750" algn="l" defTabSz="428625" rtl="0" eaLnBrk="1" latinLnBrk="0" hangingPunct="1">
        <a:defRPr sz="1688" kern="1200">
          <a:solidFill>
            <a:schemeClr val="tx1"/>
          </a:solidFill>
          <a:latin typeface="+mn-lt"/>
          <a:ea typeface="+mn-ea"/>
          <a:cs typeface="+mn-cs"/>
        </a:defRPr>
      </a:lvl7pPr>
      <a:lvl8pPr marL="3000375" algn="l" defTabSz="428625" rtl="0" eaLnBrk="1" latinLnBrk="0" hangingPunct="1">
        <a:defRPr sz="1688" kern="1200">
          <a:solidFill>
            <a:schemeClr val="tx1"/>
          </a:solidFill>
          <a:latin typeface="+mn-lt"/>
          <a:ea typeface="+mn-ea"/>
          <a:cs typeface="+mn-cs"/>
        </a:defRPr>
      </a:lvl8pPr>
      <a:lvl9pPr marL="3429000" algn="l" defTabSz="428625"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95312" y="305098"/>
            <a:ext cx="11501438" cy="6247805"/>
          </a:xfrm>
          <a:prstGeom prst="rect">
            <a:avLst/>
          </a:prstGeom>
          <a:noFill/>
          <a:ln w="9525">
            <a:noFill/>
            <a:miter lim="800000"/>
            <a:headEnd/>
            <a:tailEnd/>
          </a:ln>
        </p:spPr>
        <p:txBody>
          <a:bodyPr lIns="107765" tIns="53883" rIns="107765" bIns="53883"/>
          <a:lstStyle/>
          <a:p>
            <a:pPr defTabSz="1077516" fontAlgn="base">
              <a:spcBef>
                <a:spcPct val="50000"/>
              </a:spcBef>
              <a:spcAft>
                <a:spcPct val="0"/>
              </a:spcAft>
            </a:pPr>
            <a:endParaRPr lang="en-US" sz="5156">
              <a:solidFill>
                <a:srgbClr val="FFFFFF"/>
              </a:solidFill>
              <a:latin typeface="Californian FB" pitchFamily="18" charset="0"/>
              <a:ea typeface="ＭＳ Ｐゴシック"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CFE20-BB78-4FBF-A7E2-E7BCB9AB75C9}"/>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chor="ctr" anchorCtr="0">
            <a:normAutofit/>
          </a:bodyPr>
          <a:lstStyle/>
          <a:p>
            <a:pPr algn="ctr"/>
            <a:r>
              <a:rPr lang="en-US" sz="6000" b="1" noProof="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Covenant in the Bible</a:t>
            </a:r>
          </a:p>
        </p:txBody>
      </p:sp>
      <p:sp>
        <p:nvSpPr>
          <p:cNvPr id="15" name="Espaço Reservado para Texto 2">
            <a:extLst>
              <a:ext uri="{FF2B5EF4-FFF2-40B4-BE49-F238E27FC236}">
                <a16:creationId xmlns:a16="http://schemas.microsoft.com/office/drawing/2014/main" id="{C2F666EF-91FF-4E7D-ADF1-F85631C506D6}"/>
              </a:ext>
            </a:extLst>
          </p:cNvPr>
          <p:cNvSpPr>
            <a:spLocks noGrp="1"/>
          </p:cNvSpPr>
          <p:nvPr>
            <p:ph type="body" idx="1"/>
          </p:nvPr>
        </p:nvSpPr>
        <p:spPr>
          <a:xfrm>
            <a:off x="1371600" y="2398860"/>
            <a:ext cx="4443984" cy="1632190"/>
          </a:xfrm>
        </p:spPr>
        <p:style>
          <a:lnRef idx="1">
            <a:schemeClr val="accent2"/>
          </a:lnRef>
          <a:fillRef idx="2">
            <a:schemeClr val="accent2"/>
          </a:fillRef>
          <a:effectRef idx="1">
            <a:schemeClr val="accent2"/>
          </a:effectRef>
          <a:fontRef idx="minor">
            <a:schemeClr val="dk1"/>
          </a:fontRef>
        </p:style>
        <p:txBody>
          <a:bodyPr/>
          <a:lstStyle/>
          <a:p>
            <a:pPr algn="ctr"/>
            <a:r>
              <a:rPr lang="he-IL" sz="6000" dirty="0"/>
              <a:t>בריתי</a:t>
            </a:r>
            <a:endParaRPr lang="pt-BR" sz="6000" dirty="0"/>
          </a:p>
          <a:p>
            <a:pPr algn="ctr"/>
            <a:r>
              <a:rPr lang="en-US" sz="6000" i="1" noProof="0" dirty="0"/>
              <a:t>Berit</a:t>
            </a:r>
          </a:p>
        </p:txBody>
      </p:sp>
      <p:sp>
        <p:nvSpPr>
          <p:cNvPr id="16" name="Espaço Reservado para Conteúdo 3">
            <a:extLst>
              <a:ext uri="{FF2B5EF4-FFF2-40B4-BE49-F238E27FC236}">
                <a16:creationId xmlns:a16="http://schemas.microsoft.com/office/drawing/2014/main" id="{F969FE1F-0536-408B-B138-7A77BDEBAE21}"/>
              </a:ext>
            </a:extLst>
          </p:cNvPr>
          <p:cNvSpPr>
            <a:spLocks noGrp="1"/>
          </p:cNvSpPr>
          <p:nvPr>
            <p:ph sz="half" idx="2"/>
          </p:nvPr>
        </p:nvSpPr>
        <p:spPr>
          <a:xfrm>
            <a:off x="1371600" y="4171481"/>
            <a:ext cx="4443984" cy="2229319"/>
          </a:xfrm>
        </p:spPr>
        <p:style>
          <a:lnRef idx="0">
            <a:schemeClr val="accent2"/>
          </a:lnRef>
          <a:fillRef idx="3">
            <a:schemeClr val="accent2"/>
          </a:fillRef>
          <a:effectRef idx="3">
            <a:schemeClr val="accent2"/>
          </a:effectRef>
          <a:fontRef idx="minor">
            <a:schemeClr val="lt1"/>
          </a:fontRef>
        </p:style>
        <p:txBody>
          <a:bodyPr anchor="ctr">
            <a:normAutofit/>
          </a:bodyPr>
          <a:lstStyle/>
          <a:p>
            <a:pPr marL="0" indent="0" algn="ctr">
              <a:buNone/>
            </a:pPr>
            <a:r>
              <a:rPr lang="en-US" sz="4000" noProof="0" dirty="0"/>
              <a:t>Noun appears 284 times in the OT</a:t>
            </a:r>
          </a:p>
        </p:txBody>
      </p:sp>
      <p:sp>
        <p:nvSpPr>
          <p:cNvPr id="17" name="Espaço Reservado para Texto 4">
            <a:extLst>
              <a:ext uri="{FF2B5EF4-FFF2-40B4-BE49-F238E27FC236}">
                <a16:creationId xmlns:a16="http://schemas.microsoft.com/office/drawing/2014/main" id="{667AA31D-B713-451C-978D-8DFD9769A992}"/>
              </a:ext>
            </a:extLst>
          </p:cNvPr>
          <p:cNvSpPr>
            <a:spLocks noGrp="1"/>
          </p:cNvSpPr>
          <p:nvPr>
            <p:ph type="body" sz="quarter" idx="3"/>
          </p:nvPr>
        </p:nvSpPr>
        <p:spPr>
          <a:xfrm>
            <a:off x="6525014" y="2398860"/>
            <a:ext cx="4443984" cy="1632190"/>
          </a:xfrm>
        </p:spPr>
        <p:style>
          <a:lnRef idx="1">
            <a:schemeClr val="accent4"/>
          </a:lnRef>
          <a:fillRef idx="2">
            <a:schemeClr val="accent4"/>
          </a:fillRef>
          <a:effectRef idx="1">
            <a:schemeClr val="accent4"/>
          </a:effectRef>
          <a:fontRef idx="minor">
            <a:schemeClr val="dk1"/>
          </a:fontRef>
        </p:style>
        <p:txBody>
          <a:bodyPr/>
          <a:lstStyle/>
          <a:p>
            <a:pPr algn="ctr"/>
            <a:r>
              <a:rPr lang="el-GR" sz="6000" dirty="0"/>
              <a:t>διαθηκην</a:t>
            </a:r>
            <a:endParaRPr lang="pt-BR" sz="6000" dirty="0"/>
          </a:p>
          <a:p>
            <a:pPr algn="ctr"/>
            <a:r>
              <a:rPr lang="en-US" sz="6000" i="1" noProof="0" dirty="0" err="1"/>
              <a:t>Diateke</a:t>
            </a:r>
            <a:endParaRPr lang="en-US" sz="6000" i="1" noProof="0" dirty="0"/>
          </a:p>
        </p:txBody>
      </p:sp>
      <p:sp>
        <p:nvSpPr>
          <p:cNvPr id="18" name="Espaço Reservado para Conteúdo 5">
            <a:extLst>
              <a:ext uri="{FF2B5EF4-FFF2-40B4-BE49-F238E27FC236}">
                <a16:creationId xmlns:a16="http://schemas.microsoft.com/office/drawing/2014/main" id="{6E033207-F230-464A-8150-6452F258E8EF}"/>
              </a:ext>
            </a:extLst>
          </p:cNvPr>
          <p:cNvSpPr>
            <a:spLocks noGrp="1"/>
          </p:cNvSpPr>
          <p:nvPr>
            <p:ph sz="quarter" idx="4"/>
          </p:nvPr>
        </p:nvSpPr>
        <p:spPr>
          <a:xfrm>
            <a:off x="6525014" y="4171481"/>
            <a:ext cx="4443984" cy="2229319"/>
          </a:xfrm>
        </p:spPr>
        <p:style>
          <a:lnRef idx="0">
            <a:schemeClr val="accent4"/>
          </a:lnRef>
          <a:fillRef idx="3">
            <a:schemeClr val="accent4"/>
          </a:fillRef>
          <a:effectRef idx="3">
            <a:schemeClr val="accent4"/>
          </a:effectRef>
          <a:fontRef idx="minor">
            <a:schemeClr val="lt1"/>
          </a:fontRef>
        </p:style>
        <p:txBody>
          <a:bodyPr anchor="ctr">
            <a:normAutofit/>
          </a:bodyPr>
          <a:lstStyle/>
          <a:p>
            <a:pPr marL="0" indent="0" algn="ctr">
              <a:buNone/>
            </a:pPr>
            <a:r>
              <a:rPr lang="en-US" sz="4000" noProof="0" dirty="0"/>
              <a:t>Noun appears 31 times in the NT</a:t>
            </a:r>
          </a:p>
        </p:txBody>
      </p:sp>
    </p:spTree>
    <p:extLst>
      <p:ext uri="{BB962C8B-B14F-4D97-AF65-F5344CB8AC3E}">
        <p14:creationId xmlns:p14="http://schemas.microsoft.com/office/powerpoint/2010/main" val="250798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574A3-2D5F-5DC2-0CE3-5B625F26605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47C2AB-A146-2701-7EB3-0ACB53271186}"/>
              </a:ext>
            </a:extLst>
          </p:cNvPr>
          <p:cNvSpPr>
            <a:spLocks noGrp="1"/>
          </p:cNvSpPr>
          <p:nvPr>
            <p:ph type="title"/>
          </p:nvPr>
        </p:nvSpPr>
        <p:spPr>
          <a:xfrm>
            <a:off x="1379621" y="665773"/>
            <a:ext cx="10363199" cy="723992"/>
          </a:xfrm>
        </p:spPr>
        <p:txBody>
          <a:bodyPr>
            <a:normAutofit/>
          </a:bodyPr>
          <a:lstStyle/>
          <a:p>
            <a:pPr algn="ctr"/>
            <a:r>
              <a:rPr lang="en-US" b="1" noProof="0" dirty="0">
                <a:latin typeface="Verdana" panose="020B0604030504040204" pitchFamily="34" charset="0"/>
                <a:ea typeface="Verdana" panose="020B0604030504040204" pitchFamily="34" charset="0"/>
                <a:cs typeface="Verdana" panose="020B0604030504040204" pitchFamily="34" charset="0"/>
              </a:rPr>
              <a:t>History Timeline</a:t>
            </a:r>
            <a:endParaRPr lang="en-US" sz="4400" b="1" noProof="0" dirty="0">
              <a:latin typeface="Verdana" panose="020B0604030504040204" pitchFamily="34" charset="0"/>
              <a:ea typeface="Verdana" panose="020B0604030504040204" pitchFamily="34" charset="0"/>
              <a:cs typeface="Verdana" panose="020B0604030504040204" pitchFamily="34" charset="0"/>
            </a:endParaRPr>
          </a:p>
        </p:txBody>
      </p:sp>
      <p:cxnSp>
        <p:nvCxnSpPr>
          <p:cNvPr id="4" name="Conector de seta reta 3">
            <a:extLst>
              <a:ext uri="{FF2B5EF4-FFF2-40B4-BE49-F238E27FC236}">
                <a16:creationId xmlns:a16="http://schemas.microsoft.com/office/drawing/2014/main" id="{557AA5BB-30E9-3D56-A445-08EE253A006B}"/>
              </a:ext>
            </a:extLst>
          </p:cNvPr>
          <p:cNvCxnSpPr>
            <a:cxnSpLocks/>
          </p:cNvCxnSpPr>
          <p:nvPr/>
        </p:nvCxnSpPr>
        <p:spPr>
          <a:xfrm>
            <a:off x="2061951" y="4570750"/>
            <a:ext cx="9040926" cy="0"/>
          </a:xfrm>
          <a:prstGeom prst="straightConnector1">
            <a:avLst/>
          </a:prstGeom>
          <a:ln w="76200">
            <a:solidFill>
              <a:schemeClr val="bg1">
                <a:lumMod val="50000"/>
              </a:schemeClr>
            </a:solidFill>
            <a:tailEnd type="stealth"/>
          </a:ln>
        </p:spPr>
        <p:style>
          <a:lnRef idx="3">
            <a:schemeClr val="dk1"/>
          </a:lnRef>
          <a:fillRef idx="0">
            <a:schemeClr val="dk1"/>
          </a:fillRef>
          <a:effectRef idx="2">
            <a:schemeClr val="dk1"/>
          </a:effectRef>
          <a:fontRef idx="minor">
            <a:schemeClr val="tx1"/>
          </a:fontRef>
        </p:style>
      </p:cxnSp>
      <p:cxnSp>
        <p:nvCxnSpPr>
          <p:cNvPr id="5" name="Conector reto 4">
            <a:extLst>
              <a:ext uri="{FF2B5EF4-FFF2-40B4-BE49-F238E27FC236}">
                <a16:creationId xmlns:a16="http://schemas.microsoft.com/office/drawing/2014/main" id="{939E6748-0094-A464-B063-420D8566C508}"/>
              </a:ext>
            </a:extLst>
          </p:cNvPr>
          <p:cNvCxnSpPr>
            <a:cxnSpLocks/>
          </p:cNvCxnSpPr>
          <p:nvPr/>
        </p:nvCxnSpPr>
        <p:spPr>
          <a:xfrm>
            <a:off x="2125055" y="4286604"/>
            <a:ext cx="0" cy="366025"/>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7" name="Conector reto 6">
            <a:extLst>
              <a:ext uri="{FF2B5EF4-FFF2-40B4-BE49-F238E27FC236}">
                <a16:creationId xmlns:a16="http://schemas.microsoft.com/office/drawing/2014/main" id="{CA1EEAB9-8F14-E46C-B412-29E7AFF00018}"/>
              </a:ext>
            </a:extLst>
          </p:cNvPr>
          <p:cNvCxnSpPr/>
          <p:nvPr/>
        </p:nvCxnSpPr>
        <p:spPr>
          <a:xfrm rot="5400000">
            <a:off x="6349662" y="4452646"/>
            <a:ext cx="288032" cy="0"/>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8" name="CaixaDeTexto 7">
            <a:extLst>
              <a:ext uri="{FF2B5EF4-FFF2-40B4-BE49-F238E27FC236}">
                <a16:creationId xmlns:a16="http://schemas.microsoft.com/office/drawing/2014/main" id="{CE002337-10DF-D93D-035D-2B515890AAF9}"/>
              </a:ext>
            </a:extLst>
          </p:cNvPr>
          <p:cNvSpPr txBox="1"/>
          <p:nvPr/>
        </p:nvSpPr>
        <p:spPr>
          <a:xfrm>
            <a:off x="1740048" y="3308182"/>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dirty="0">
              <a:ln>
                <a:noFill/>
              </a:ln>
              <a:solidFill>
                <a:srgbClr val="00B050"/>
              </a:solidFill>
              <a:effectLst/>
              <a:uLnTx/>
              <a:uFillTx/>
              <a:latin typeface="Franklin Gothic Book" panose="020B0503020102020204"/>
              <a:ea typeface="+mn-ea"/>
              <a:cs typeface="+mn-cs"/>
            </a:endParaRPr>
          </a:p>
        </p:txBody>
      </p:sp>
      <p:sp>
        <p:nvSpPr>
          <p:cNvPr id="20" name="CaixaDeTexto 19">
            <a:extLst>
              <a:ext uri="{FF2B5EF4-FFF2-40B4-BE49-F238E27FC236}">
                <a16:creationId xmlns:a16="http://schemas.microsoft.com/office/drawing/2014/main" id="{C5CB35EC-D7AF-922E-CE46-D43A0112F653}"/>
              </a:ext>
            </a:extLst>
          </p:cNvPr>
          <p:cNvSpPr txBox="1"/>
          <p:nvPr/>
        </p:nvSpPr>
        <p:spPr>
          <a:xfrm>
            <a:off x="2233964" y="4286604"/>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EDEN</a:t>
            </a:r>
            <a:endParaRPr kumimoji="0" lang="pt-BR"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CaixaDeTexto 47">
            <a:extLst>
              <a:ext uri="{FF2B5EF4-FFF2-40B4-BE49-F238E27FC236}">
                <a16:creationId xmlns:a16="http://schemas.microsoft.com/office/drawing/2014/main" id="{37F56AF4-65A0-F048-E22C-73B5C9AFF0F1}"/>
              </a:ext>
            </a:extLst>
          </p:cNvPr>
          <p:cNvSpPr txBox="1"/>
          <p:nvPr/>
        </p:nvSpPr>
        <p:spPr>
          <a:xfrm>
            <a:off x="9089229" y="2813889"/>
            <a:ext cx="134982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rPr>
              <a:t>Christ’s Return</a:t>
            </a:r>
            <a:endParaRPr kumimoji="0" lang="pt-BR"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sp>
        <p:nvSpPr>
          <p:cNvPr id="23" name="CaixaDeTexto 22">
            <a:extLst>
              <a:ext uri="{FF2B5EF4-FFF2-40B4-BE49-F238E27FC236}">
                <a16:creationId xmlns:a16="http://schemas.microsoft.com/office/drawing/2014/main" id="{ACD7BBB4-937C-2B19-ED6D-8B04011298ED}"/>
              </a:ext>
            </a:extLst>
          </p:cNvPr>
          <p:cNvSpPr txBox="1"/>
          <p:nvPr/>
        </p:nvSpPr>
        <p:spPr>
          <a:xfrm>
            <a:off x="3817678" y="3483079"/>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Old Testament</a:t>
            </a:r>
          </a:p>
        </p:txBody>
      </p:sp>
      <p:sp>
        <p:nvSpPr>
          <p:cNvPr id="12" name="Retângulo 11">
            <a:extLst>
              <a:ext uri="{FF2B5EF4-FFF2-40B4-BE49-F238E27FC236}">
                <a16:creationId xmlns:a16="http://schemas.microsoft.com/office/drawing/2014/main" id="{76A685E9-AD4F-5323-BC2C-E948EDFAECCF}"/>
              </a:ext>
            </a:extLst>
          </p:cNvPr>
          <p:cNvSpPr/>
          <p:nvPr/>
        </p:nvSpPr>
        <p:spPr>
          <a:xfrm>
            <a:off x="5993254" y="2613392"/>
            <a:ext cx="938077" cy="163121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10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pic>
        <p:nvPicPr>
          <p:cNvPr id="2062" name="Picture 14" descr="Resultado de imagem para tree no background">
            <a:extLst>
              <a:ext uri="{FF2B5EF4-FFF2-40B4-BE49-F238E27FC236}">
                <a16:creationId xmlns:a16="http://schemas.microsoft.com/office/drawing/2014/main" id="{3FE7D0A9-BDCF-ABE6-E628-E4BD60FA183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06170" y="3153117"/>
            <a:ext cx="1330585" cy="1435790"/>
          </a:xfrm>
          <a:prstGeom prst="rect">
            <a:avLst/>
          </a:prstGeom>
          <a:noFill/>
          <a:extLst>
            <a:ext uri="{909E8E84-426E-40DD-AFC4-6F175D3DCCD1}">
              <a14:hiddenFill xmlns:a14="http://schemas.microsoft.com/office/drawing/2010/main">
                <a:solidFill>
                  <a:srgbClr val="FFFFFF"/>
                </a:solidFill>
              </a14:hiddenFill>
            </a:ext>
          </a:extLst>
        </p:spPr>
      </p:pic>
      <p:sp>
        <p:nvSpPr>
          <p:cNvPr id="36" name="CaixaDeTexto 35">
            <a:extLst>
              <a:ext uri="{FF2B5EF4-FFF2-40B4-BE49-F238E27FC236}">
                <a16:creationId xmlns:a16="http://schemas.microsoft.com/office/drawing/2014/main" id="{9B08BA50-9E45-62C6-2211-670AC5BA4EA6}"/>
              </a:ext>
            </a:extLst>
          </p:cNvPr>
          <p:cNvSpPr txBox="1"/>
          <p:nvPr/>
        </p:nvSpPr>
        <p:spPr>
          <a:xfrm>
            <a:off x="7015730" y="3490269"/>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28394">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New Testament</a:t>
            </a:r>
          </a:p>
        </p:txBody>
      </p:sp>
      <p:sp>
        <p:nvSpPr>
          <p:cNvPr id="29" name="Seta: para Baixo 28">
            <a:extLst>
              <a:ext uri="{FF2B5EF4-FFF2-40B4-BE49-F238E27FC236}">
                <a16:creationId xmlns:a16="http://schemas.microsoft.com/office/drawing/2014/main" id="{DC2AB815-D755-70B1-F7BC-39150C4FD450}"/>
              </a:ext>
            </a:extLst>
          </p:cNvPr>
          <p:cNvSpPr/>
          <p:nvPr/>
        </p:nvSpPr>
        <p:spPr>
          <a:xfrm>
            <a:off x="9687521" y="3635155"/>
            <a:ext cx="283786" cy="961507"/>
          </a:xfrm>
          <a:prstGeom prst="downArrow">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Callout: Down Arrow 5">
            <a:extLst>
              <a:ext uri="{FF2B5EF4-FFF2-40B4-BE49-F238E27FC236}">
                <a16:creationId xmlns:a16="http://schemas.microsoft.com/office/drawing/2014/main" id="{A52801D8-0DEC-354E-0A0E-43804FD79740}"/>
              </a:ext>
            </a:extLst>
          </p:cNvPr>
          <p:cNvSpPr/>
          <p:nvPr/>
        </p:nvSpPr>
        <p:spPr>
          <a:xfrm>
            <a:off x="858640" y="1269246"/>
            <a:ext cx="2528939" cy="2273620"/>
          </a:xfrm>
          <a:prstGeom prst="downArrowCallout">
            <a:avLst>
              <a:gd name="adj1" fmla="val 15630"/>
              <a:gd name="adj2" fmla="val 14961"/>
              <a:gd name="adj3" fmla="val 18997"/>
              <a:gd name="adj4" fmla="val 74581"/>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The Covenant of Works is made in the Garden of Eden</a:t>
            </a:r>
          </a:p>
        </p:txBody>
      </p:sp>
    </p:spTree>
    <p:extLst>
      <p:ext uri="{BB962C8B-B14F-4D97-AF65-F5344CB8AC3E}">
        <p14:creationId xmlns:p14="http://schemas.microsoft.com/office/powerpoint/2010/main" val="190874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06A1A-E3EE-50E6-74B5-57744A77594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29C2403-7D33-DCB4-E9B9-A07E35D58136}"/>
              </a:ext>
            </a:extLst>
          </p:cNvPr>
          <p:cNvSpPr>
            <a:spLocks noGrp="1"/>
          </p:cNvSpPr>
          <p:nvPr>
            <p:ph type="title"/>
          </p:nvPr>
        </p:nvSpPr>
        <p:spPr>
          <a:xfrm>
            <a:off x="1379621" y="665772"/>
            <a:ext cx="10363199" cy="1015661"/>
          </a:xfrm>
        </p:spPr>
        <p:txBody>
          <a:bodyPr>
            <a:noAutofit/>
          </a:bodyPr>
          <a:lstStyle/>
          <a:p>
            <a:pPr algn="ctr"/>
            <a:r>
              <a:rPr lang="en-US" sz="6000" b="1" noProof="0" dirty="0">
                <a:latin typeface="Verdana" panose="020B0604030504040204" pitchFamily="34" charset="0"/>
                <a:ea typeface="Verdana" panose="020B0604030504040204" pitchFamily="34" charset="0"/>
                <a:cs typeface="Verdana" panose="020B0604030504040204" pitchFamily="34" charset="0"/>
              </a:rPr>
              <a:t>History Timeline</a:t>
            </a:r>
          </a:p>
        </p:txBody>
      </p:sp>
      <p:cxnSp>
        <p:nvCxnSpPr>
          <p:cNvPr id="4" name="Conector de seta reta 3">
            <a:extLst>
              <a:ext uri="{FF2B5EF4-FFF2-40B4-BE49-F238E27FC236}">
                <a16:creationId xmlns:a16="http://schemas.microsoft.com/office/drawing/2014/main" id="{10AA1A15-D9CA-9819-26AC-CA6F74A39EF6}"/>
              </a:ext>
            </a:extLst>
          </p:cNvPr>
          <p:cNvCxnSpPr>
            <a:cxnSpLocks/>
          </p:cNvCxnSpPr>
          <p:nvPr/>
        </p:nvCxnSpPr>
        <p:spPr>
          <a:xfrm>
            <a:off x="2061951" y="5397269"/>
            <a:ext cx="9040926" cy="0"/>
          </a:xfrm>
          <a:prstGeom prst="straightConnector1">
            <a:avLst/>
          </a:prstGeom>
          <a:ln w="76200">
            <a:solidFill>
              <a:schemeClr val="bg1">
                <a:lumMod val="50000"/>
              </a:schemeClr>
            </a:solidFill>
            <a:tailEnd type="stealth"/>
          </a:ln>
        </p:spPr>
        <p:style>
          <a:lnRef idx="3">
            <a:schemeClr val="dk1"/>
          </a:lnRef>
          <a:fillRef idx="0">
            <a:schemeClr val="dk1"/>
          </a:fillRef>
          <a:effectRef idx="2">
            <a:schemeClr val="dk1"/>
          </a:effectRef>
          <a:fontRef idx="minor">
            <a:schemeClr val="tx1"/>
          </a:fontRef>
        </p:style>
      </p:cxnSp>
      <p:cxnSp>
        <p:nvCxnSpPr>
          <p:cNvPr id="5" name="Conector reto 4">
            <a:extLst>
              <a:ext uri="{FF2B5EF4-FFF2-40B4-BE49-F238E27FC236}">
                <a16:creationId xmlns:a16="http://schemas.microsoft.com/office/drawing/2014/main" id="{BEB0AB77-F278-2CF4-7177-CFBFD8A0EE5E}"/>
              </a:ext>
            </a:extLst>
          </p:cNvPr>
          <p:cNvCxnSpPr>
            <a:cxnSpLocks/>
          </p:cNvCxnSpPr>
          <p:nvPr/>
        </p:nvCxnSpPr>
        <p:spPr>
          <a:xfrm>
            <a:off x="2125055" y="5113123"/>
            <a:ext cx="0" cy="366025"/>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7" name="Conector reto 6">
            <a:extLst>
              <a:ext uri="{FF2B5EF4-FFF2-40B4-BE49-F238E27FC236}">
                <a16:creationId xmlns:a16="http://schemas.microsoft.com/office/drawing/2014/main" id="{E7F5DD59-DA7C-B3BC-99D1-202CD9088B0D}"/>
              </a:ext>
            </a:extLst>
          </p:cNvPr>
          <p:cNvCxnSpPr/>
          <p:nvPr/>
        </p:nvCxnSpPr>
        <p:spPr>
          <a:xfrm rot="5400000">
            <a:off x="6349662" y="5279165"/>
            <a:ext cx="288032" cy="0"/>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8" name="CaixaDeTexto 7">
            <a:extLst>
              <a:ext uri="{FF2B5EF4-FFF2-40B4-BE49-F238E27FC236}">
                <a16:creationId xmlns:a16="http://schemas.microsoft.com/office/drawing/2014/main" id="{4ACF7FAF-4014-B7F9-7FE0-5584318F241B}"/>
              </a:ext>
            </a:extLst>
          </p:cNvPr>
          <p:cNvSpPr txBox="1"/>
          <p:nvPr/>
        </p:nvSpPr>
        <p:spPr>
          <a:xfrm>
            <a:off x="1740048" y="4134701"/>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dirty="0">
              <a:ln>
                <a:noFill/>
              </a:ln>
              <a:solidFill>
                <a:srgbClr val="00B050"/>
              </a:solidFill>
              <a:effectLst/>
              <a:uLnTx/>
              <a:uFillTx/>
              <a:latin typeface="Franklin Gothic Book" panose="020B0503020102020204"/>
              <a:ea typeface="+mn-ea"/>
              <a:cs typeface="+mn-cs"/>
            </a:endParaRPr>
          </a:p>
        </p:txBody>
      </p:sp>
      <p:sp>
        <p:nvSpPr>
          <p:cNvPr id="20" name="CaixaDeTexto 19">
            <a:extLst>
              <a:ext uri="{FF2B5EF4-FFF2-40B4-BE49-F238E27FC236}">
                <a16:creationId xmlns:a16="http://schemas.microsoft.com/office/drawing/2014/main" id="{5DB90E1E-BADA-473E-9C16-A4027D16169C}"/>
              </a:ext>
            </a:extLst>
          </p:cNvPr>
          <p:cNvSpPr txBox="1"/>
          <p:nvPr/>
        </p:nvSpPr>
        <p:spPr>
          <a:xfrm>
            <a:off x="2233964" y="5113123"/>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EDEN</a:t>
            </a:r>
            <a:endParaRPr kumimoji="0" lang="pt-BR"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CaixaDeTexto 47">
            <a:extLst>
              <a:ext uri="{FF2B5EF4-FFF2-40B4-BE49-F238E27FC236}">
                <a16:creationId xmlns:a16="http://schemas.microsoft.com/office/drawing/2014/main" id="{B41E8C57-06F3-4ADB-C314-998D54903C12}"/>
              </a:ext>
            </a:extLst>
          </p:cNvPr>
          <p:cNvSpPr txBox="1"/>
          <p:nvPr/>
        </p:nvSpPr>
        <p:spPr>
          <a:xfrm>
            <a:off x="9089229" y="3640408"/>
            <a:ext cx="134982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rPr>
              <a:t>Christ’s Return</a:t>
            </a:r>
            <a:endParaRPr kumimoji="0" lang="pt-BR"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sp>
        <p:nvSpPr>
          <p:cNvPr id="23" name="CaixaDeTexto 22">
            <a:extLst>
              <a:ext uri="{FF2B5EF4-FFF2-40B4-BE49-F238E27FC236}">
                <a16:creationId xmlns:a16="http://schemas.microsoft.com/office/drawing/2014/main" id="{B581E82D-225C-BAFE-6420-9FD8BEDCCB08}"/>
              </a:ext>
            </a:extLst>
          </p:cNvPr>
          <p:cNvSpPr txBox="1"/>
          <p:nvPr/>
        </p:nvSpPr>
        <p:spPr>
          <a:xfrm>
            <a:off x="3817678" y="4309598"/>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Old Testament</a:t>
            </a:r>
          </a:p>
        </p:txBody>
      </p:sp>
      <p:sp>
        <p:nvSpPr>
          <p:cNvPr id="12" name="Retângulo 11">
            <a:extLst>
              <a:ext uri="{FF2B5EF4-FFF2-40B4-BE49-F238E27FC236}">
                <a16:creationId xmlns:a16="http://schemas.microsoft.com/office/drawing/2014/main" id="{AAD5AB1A-E28B-E54B-9339-5D97F160E0C0}"/>
              </a:ext>
            </a:extLst>
          </p:cNvPr>
          <p:cNvSpPr/>
          <p:nvPr/>
        </p:nvSpPr>
        <p:spPr>
          <a:xfrm>
            <a:off x="5993254" y="3439911"/>
            <a:ext cx="938077" cy="163121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10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pic>
        <p:nvPicPr>
          <p:cNvPr id="2062" name="Picture 14" descr="Resultado de imagem para tree no background">
            <a:extLst>
              <a:ext uri="{FF2B5EF4-FFF2-40B4-BE49-F238E27FC236}">
                <a16:creationId xmlns:a16="http://schemas.microsoft.com/office/drawing/2014/main" id="{A4A9F353-9C24-6C8F-5E9C-03DC408EA64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06170" y="3979636"/>
            <a:ext cx="1330585" cy="1435790"/>
          </a:xfrm>
          <a:prstGeom prst="rect">
            <a:avLst/>
          </a:prstGeom>
          <a:noFill/>
          <a:extLst>
            <a:ext uri="{909E8E84-426E-40DD-AFC4-6F175D3DCCD1}">
              <a14:hiddenFill xmlns:a14="http://schemas.microsoft.com/office/drawing/2010/main">
                <a:solidFill>
                  <a:srgbClr val="FFFFFF"/>
                </a:solidFill>
              </a14:hiddenFill>
            </a:ext>
          </a:extLst>
        </p:spPr>
      </p:pic>
      <p:sp>
        <p:nvSpPr>
          <p:cNvPr id="36" name="CaixaDeTexto 35">
            <a:extLst>
              <a:ext uri="{FF2B5EF4-FFF2-40B4-BE49-F238E27FC236}">
                <a16:creationId xmlns:a16="http://schemas.microsoft.com/office/drawing/2014/main" id="{CCE599E2-C16A-4EF7-4EF0-C74919257391}"/>
              </a:ext>
            </a:extLst>
          </p:cNvPr>
          <p:cNvSpPr txBox="1"/>
          <p:nvPr/>
        </p:nvSpPr>
        <p:spPr>
          <a:xfrm>
            <a:off x="7015730" y="4316788"/>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28394">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New Testament</a:t>
            </a:r>
          </a:p>
        </p:txBody>
      </p:sp>
      <p:sp>
        <p:nvSpPr>
          <p:cNvPr id="29" name="Seta: para Baixo 28">
            <a:extLst>
              <a:ext uri="{FF2B5EF4-FFF2-40B4-BE49-F238E27FC236}">
                <a16:creationId xmlns:a16="http://schemas.microsoft.com/office/drawing/2014/main" id="{930F71DA-F9C2-BF28-511E-BBC6B63D5489}"/>
              </a:ext>
            </a:extLst>
          </p:cNvPr>
          <p:cNvSpPr/>
          <p:nvPr/>
        </p:nvSpPr>
        <p:spPr>
          <a:xfrm>
            <a:off x="9687521" y="4461674"/>
            <a:ext cx="283786" cy="961507"/>
          </a:xfrm>
          <a:prstGeom prst="downArrow">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Callout: Down Arrow 5">
            <a:extLst>
              <a:ext uri="{FF2B5EF4-FFF2-40B4-BE49-F238E27FC236}">
                <a16:creationId xmlns:a16="http://schemas.microsoft.com/office/drawing/2014/main" id="{D4DD0AA4-B5AF-F266-A744-5099E8E8278E}"/>
              </a:ext>
            </a:extLst>
          </p:cNvPr>
          <p:cNvSpPr/>
          <p:nvPr/>
        </p:nvSpPr>
        <p:spPr>
          <a:xfrm>
            <a:off x="1224778" y="2288293"/>
            <a:ext cx="3906022" cy="1665432"/>
          </a:xfrm>
          <a:prstGeom prst="downArrowCallout">
            <a:avLst>
              <a:gd name="adj1" fmla="val 17155"/>
              <a:gd name="adj2" fmla="val 14961"/>
              <a:gd name="adj3" fmla="val 18997"/>
              <a:gd name="adj4" fmla="val 74581"/>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a:ea typeface="+mn-ea"/>
                <a:cs typeface="+mn-cs"/>
              </a:rPr>
              <a:t>The Covenant of Grace is introduced in the Eden soon after man</a:t>
            </a:r>
            <a:r>
              <a:rPr lang="en-US" sz="2400" b="1" dirty="0">
                <a:solidFill>
                  <a:prstClr val="white"/>
                </a:solidFill>
                <a:effectLst>
                  <a:outerShdw blurRad="38100" dist="38100" dir="2700000" algn="tl">
                    <a:srgbClr val="000000">
                      <a:alpha val="43137"/>
                    </a:srgbClr>
                  </a:outerShdw>
                </a:effectLst>
                <a:latin typeface="Franklin Gothic Book" panose="020B0503020102020204"/>
              </a:rPr>
              <a:t>’s disobedience</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22752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5C51E-33FD-4D85-A5C4-208D3E27468B}"/>
              </a:ext>
            </a:extLst>
          </p:cNvPr>
          <p:cNvSpPr>
            <a:spLocks noGrp="1"/>
          </p:cNvSpPr>
          <p:nvPr>
            <p:ph type="title"/>
          </p:nvPr>
        </p:nvSpPr>
        <p:spPr>
          <a:xfrm>
            <a:off x="6438900" y="139700"/>
            <a:ext cx="4876799" cy="1616203"/>
          </a:xfrm>
        </p:spPr>
        <p:txBody>
          <a:bodyPr anchor="b">
            <a:noAutofit/>
          </a:bodyPr>
          <a:lstStyle/>
          <a:p>
            <a:pPr>
              <a:lnSpc>
                <a:spcPct val="70000"/>
              </a:lnSpc>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The First Promise</a:t>
            </a:r>
          </a:p>
        </p:txBody>
      </p:sp>
      <p:pic>
        <p:nvPicPr>
          <p:cNvPr id="2050" name="Picture 2" descr="Richard Walker's Blog: Slowly Crushing the Serpent's Head">
            <a:extLst>
              <a:ext uri="{FF2B5EF4-FFF2-40B4-BE49-F238E27FC236}">
                <a16:creationId xmlns:a16="http://schemas.microsoft.com/office/drawing/2014/main" id="{00F07F2A-BA9C-5A86-9DEF-5EC999A1F1FB}"/>
              </a:ext>
            </a:extLst>
          </p:cNvPr>
          <p:cNvPicPr>
            <a:picLocks noChangeAspect="1" noChangeArrowheads="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Marker/>
                    </a14:imgEffect>
                    <a14:imgEffect>
                      <a14:sharpenSoften amount="50000"/>
                    </a14:imgEffect>
                    <a14:imgEffect>
                      <a14:colorTemperature colorTemp="88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l="20145" t="1" b="-3"/>
          <a:stretch>
            <a:fillRect/>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2058" name="Group 2057">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2056" name="Rectangle 2055">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67E7CAB-EB38-9A5B-B66E-C9D6D45EB0D7}"/>
              </a:ext>
            </a:extLst>
          </p:cNvPr>
          <p:cNvSpPr>
            <a:spLocks noGrp="1"/>
          </p:cNvSpPr>
          <p:nvPr>
            <p:ph idx="1"/>
          </p:nvPr>
        </p:nvSpPr>
        <p:spPr>
          <a:xfrm>
            <a:off x="6438900" y="1755903"/>
            <a:ext cx="5346700" cy="4835397"/>
          </a:xfrm>
        </p:spPr>
        <p:txBody>
          <a:bodyPr anchor="t">
            <a:noAutofit/>
          </a:bodyPr>
          <a:lstStyle/>
          <a:p>
            <a:pPr marL="0" indent="0">
              <a:lnSpc>
                <a:spcPct val="100000"/>
              </a:lnSpc>
              <a:spcBef>
                <a:spcPts val="0"/>
              </a:spcBef>
              <a:buNone/>
            </a:pPr>
            <a:r>
              <a:rPr lang="en-US" sz="2600" dirty="0">
                <a:solidFill>
                  <a:schemeClr val="bg1"/>
                </a:solidFill>
                <a:latin typeface="Arial Nova Cond Light" panose="020B0306020202020204" pitchFamily="34" charset="0"/>
              </a:rPr>
              <a:t>Genesis 3:15 marks the first promise of redemption in Scripture—a divine declaration of hope amid judgment. In this verse, the cursed alliance between the woman and the Serpent is shattered, and the woman is restored to her husband. From this restored union, a Son is foretold—one who will not merely resist evil but decisively crush the Serpent’s head. This is not just a prophecy; it is the foundation of the gospel, the beginning of God’s plan to conquer sin and restore humanity.</a:t>
            </a:r>
          </a:p>
        </p:txBody>
      </p:sp>
      <p:sp>
        <p:nvSpPr>
          <p:cNvPr id="4" name="Rectangle 3">
            <a:extLst>
              <a:ext uri="{FF2B5EF4-FFF2-40B4-BE49-F238E27FC236}">
                <a16:creationId xmlns:a16="http://schemas.microsoft.com/office/drawing/2014/main" id="{B168994D-AC70-A523-09B1-6AFFEE260974}"/>
              </a:ext>
            </a:extLst>
          </p:cNvPr>
          <p:cNvSpPr/>
          <p:nvPr/>
        </p:nvSpPr>
        <p:spPr>
          <a:xfrm>
            <a:off x="125181" y="139700"/>
            <a:ext cx="11941638" cy="65786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89973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3D4C2-D409-5584-97BB-B7E6E70FC18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7B49BE8-E53C-7E99-F523-BC02463C560A}"/>
              </a:ext>
            </a:extLst>
          </p:cNvPr>
          <p:cNvSpPr>
            <a:spLocks noGrp="1"/>
          </p:cNvSpPr>
          <p:nvPr>
            <p:ph type="title"/>
          </p:nvPr>
        </p:nvSpPr>
        <p:spPr>
          <a:xfrm>
            <a:off x="2104573" y="311713"/>
            <a:ext cx="7982854" cy="1575243"/>
          </a:xfrm>
        </p:spPr>
        <p:txBody>
          <a:bodyPr>
            <a:noAutofit/>
          </a:bodyPr>
          <a:lstStyle/>
          <a:p>
            <a:pPr algn="ctr"/>
            <a:r>
              <a:rPr lang="en-US" sz="5000" dirty="0">
                <a:latin typeface="Aharoni" panose="02010803020104030203" pitchFamily="2" charset="-79"/>
                <a:cs typeface="Aharoni" panose="02010803020104030203" pitchFamily="2" charset="-79"/>
              </a:rPr>
              <a:t>Plan of Salvation: Overlap of the Covenants</a:t>
            </a:r>
            <a:endParaRPr lang="en-US" sz="5000" b="1" noProof="0" dirty="0">
              <a:latin typeface="Verdana" panose="020B0604030504040204" pitchFamily="34" charset="0"/>
              <a:ea typeface="Verdana" panose="020B0604030504040204" pitchFamily="34" charset="0"/>
              <a:cs typeface="Verdana" panose="020B0604030504040204" pitchFamily="34" charset="0"/>
            </a:endParaRPr>
          </a:p>
        </p:txBody>
      </p:sp>
      <p:cxnSp>
        <p:nvCxnSpPr>
          <p:cNvPr id="4" name="Conector de seta reta 3">
            <a:extLst>
              <a:ext uri="{FF2B5EF4-FFF2-40B4-BE49-F238E27FC236}">
                <a16:creationId xmlns:a16="http://schemas.microsoft.com/office/drawing/2014/main" id="{481BAC9C-F6EC-5F84-556F-863F8EDDB150}"/>
              </a:ext>
            </a:extLst>
          </p:cNvPr>
          <p:cNvCxnSpPr>
            <a:cxnSpLocks/>
          </p:cNvCxnSpPr>
          <p:nvPr/>
        </p:nvCxnSpPr>
        <p:spPr>
          <a:xfrm>
            <a:off x="2351735" y="4928581"/>
            <a:ext cx="9040926" cy="0"/>
          </a:xfrm>
          <a:prstGeom prst="straightConnector1">
            <a:avLst/>
          </a:prstGeom>
          <a:ln w="76200">
            <a:solidFill>
              <a:schemeClr val="bg1">
                <a:lumMod val="50000"/>
              </a:schemeClr>
            </a:solidFill>
            <a:tailEnd type="stealth"/>
          </a:ln>
        </p:spPr>
        <p:style>
          <a:lnRef idx="3">
            <a:schemeClr val="dk1"/>
          </a:lnRef>
          <a:fillRef idx="0">
            <a:schemeClr val="dk1"/>
          </a:fillRef>
          <a:effectRef idx="2">
            <a:schemeClr val="dk1"/>
          </a:effectRef>
          <a:fontRef idx="minor">
            <a:schemeClr val="tx1"/>
          </a:fontRef>
        </p:style>
      </p:cxnSp>
      <p:cxnSp>
        <p:nvCxnSpPr>
          <p:cNvPr id="5" name="Conector reto 4">
            <a:extLst>
              <a:ext uri="{FF2B5EF4-FFF2-40B4-BE49-F238E27FC236}">
                <a16:creationId xmlns:a16="http://schemas.microsoft.com/office/drawing/2014/main" id="{849FCE38-75CE-6128-A206-2BEB824B2C0B}"/>
              </a:ext>
            </a:extLst>
          </p:cNvPr>
          <p:cNvCxnSpPr>
            <a:cxnSpLocks/>
          </p:cNvCxnSpPr>
          <p:nvPr/>
        </p:nvCxnSpPr>
        <p:spPr>
          <a:xfrm>
            <a:off x="2414839" y="4644435"/>
            <a:ext cx="0" cy="366025"/>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7" name="Conector reto 6">
            <a:extLst>
              <a:ext uri="{FF2B5EF4-FFF2-40B4-BE49-F238E27FC236}">
                <a16:creationId xmlns:a16="http://schemas.microsoft.com/office/drawing/2014/main" id="{FE8417FC-5026-C10B-7D32-F9D47337DC7B}"/>
              </a:ext>
            </a:extLst>
          </p:cNvPr>
          <p:cNvCxnSpPr/>
          <p:nvPr/>
        </p:nvCxnSpPr>
        <p:spPr>
          <a:xfrm rot="5400000">
            <a:off x="6639446" y="4810477"/>
            <a:ext cx="288032" cy="0"/>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8" name="CaixaDeTexto 7">
            <a:extLst>
              <a:ext uri="{FF2B5EF4-FFF2-40B4-BE49-F238E27FC236}">
                <a16:creationId xmlns:a16="http://schemas.microsoft.com/office/drawing/2014/main" id="{377822A6-446B-4A18-E5F5-CBBCC69DAB0C}"/>
              </a:ext>
            </a:extLst>
          </p:cNvPr>
          <p:cNvSpPr txBox="1"/>
          <p:nvPr/>
        </p:nvSpPr>
        <p:spPr>
          <a:xfrm>
            <a:off x="2029832" y="3666013"/>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dirty="0">
              <a:ln>
                <a:noFill/>
              </a:ln>
              <a:solidFill>
                <a:srgbClr val="00B050"/>
              </a:solidFill>
              <a:effectLst/>
              <a:uLnTx/>
              <a:uFillTx/>
              <a:latin typeface="Franklin Gothic Book" panose="020B0503020102020204"/>
              <a:ea typeface="+mn-ea"/>
              <a:cs typeface="+mn-cs"/>
            </a:endParaRPr>
          </a:p>
        </p:txBody>
      </p:sp>
      <p:sp>
        <p:nvSpPr>
          <p:cNvPr id="20" name="CaixaDeTexto 19">
            <a:extLst>
              <a:ext uri="{FF2B5EF4-FFF2-40B4-BE49-F238E27FC236}">
                <a16:creationId xmlns:a16="http://schemas.microsoft.com/office/drawing/2014/main" id="{FEB4F78C-FFA7-B274-C858-CCE975959C78}"/>
              </a:ext>
            </a:extLst>
          </p:cNvPr>
          <p:cNvSpPr txBox="1"/>
          <p:nvPr/>
        </p:nvSpPr>
        <p:spPr>
          <a:xfrm>
            <a:off x="2523748" y="4644435"/>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EDEN</a:t>
            </a:r>
            <a:endParaRPr kumimoji="0" lang="pt-BR"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CaixaDeTexto 47">
            <a:extLst>
              <a:ext uri="{FF2B5EF4-FFF2-40B4-BE49-F238E27FC236}">
                <a16:creationId xmlns:a16="http://schemas.microsoft.com/office/drawing/2014/main" id="{5129436D-37CF-2502-F693-D23DABF08046}"/>
              </a:ext>
            </a:extLst>
          </p:cNvPr>
          <p:cNvSpPr txBox="1"/>
          <p:nvPr/>
        </p:nvSpPr>
        <p:spPr>
          <a:xfrm>
            <a:off x="9444283" y="3432446"/>
            <a:ext cx="1349829" cy="571951"/>
          </a:xfrm>
          <a:prstGeom prst="rect">
            <a:avLst/>
          </a:prstGeom>
          <a:noFill/>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rPr>
              <a:t>Christ’s Return</a:t>
            </a:r>
            <a:endParaRPr kumimoji="0" lang="pt-BR"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sp>
        <p:nvSpPr>
          <p:cNvPr id="23" name="CaixaDeTexto 22">
            <a:extLst>
              <a:ext uri="{FF2B5EF4-FFF2-40B4-BE49-F238E27FC236}">
                <a16:creationId xmlns:a16="http://schemas.microsoft.com/office/drawing/2014/main" id="{53A8E45B-CCF1-BBE6-2820-282702BC7655}"/>
              </a:ext>
            </a:extLst>
          </p:cNvPr>
          <p:cNvSpPr txBox="1"/>
          <p:nvPr/>
        </p:nvSpPr>
        <p:spPr>
          <a:xfrm>
            <a:off x="4107462" y="3840910"/>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Old Testament</a:t>
            </a:r>
          </a:p>
        </p:txBody>
      </p:sp>
      <p:sp>
        <p:nvSpPr>
          <p:cNvPr id="12" name="Retângulo 11">
            <a:extLst>
              <a:ext uri="{FF2B5EF4-FFF2-40B4-BE49-F238E27FC236}">
                <a16:creationId xmlns:a16="http://schemas.microsoft.com/office/drawing/2014/main" id="{D7D4F095-BE50-6BC0-308A-4CAD445FF739}"/>
              </a:ext>
            </a:extLst>
          </p:cNvPr>
          <p:cNvSpPr/>
          <p:nvPr/>
        </p:nvSpPr>
        <p:spPr>
          <a:xfrm>
            <a:off x="6283039" y="3068801"/>
            <a:ext cx="802828" cy="16312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10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pic>
        <p:nvPicPr>
          <p:cNvPr id="2062" name="Picture 14" descr="Resultado de imagem para tree no background">
            <a:extLst>
              <a:ext uri="{FF2B5EF4-FFF2-40B4-BE49-F238E27FC236}">
                <a16:creationId xmlns:a16="http://schemas.microsoft.com/office/drawing/2014/main" id="{7B73E8C6-E993-13AA-26F6-0F746538E62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795954" y="3510948"/>
            <a:ext cx="1330585" cy="1435790"/>
          </a:xfrm>
          <a:prstGeom prst="rect">
            <a:avLst/>
          </a:prstGeom>
          <a:noFill/>
          <a:extLst>
            <a:ext uri="{909E8E84-426E-40DD-AFC4-6F175D3DCCD1}">
              <a14:hiddenFill xmlns:a14="http://schemas.microsoft.com/office/drawing/2010/main">
                <a:solidFill>
                  <a:srgbClr val="FFFFFF"/>
                </a:solidFill>
              </a14:hiddenFill>
            </a:ext>
          </a:extLst>
        </p:spPr>
      </p:pic>
      <p:sp>
        <p:nvSpPr>
          <p:cNvPr id="36" name="CaixaDeTexto 35">
            <a:extLst>
              <a:ext uri="{FF2B5EF4-FFF2-40B4-BE49-F238E27FC236}">
                <a16:creationId xmlns:a16="http://schemas.microsoft.com/office/drawing/2014/main" id="{C6DB8FD1-5623-433A-922F-A0D6E4DFA535}"/>
              </a:ext>
            </a:extLst>
          </p:cNvPr>
          <p:cNvSpPr txBox="1"/>
          <p:nvPr/>
        </p:nvSpPr>
        <p:spPr>
          <a:xfrm>
            <a:off x="7305514" y="3848100"/>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28394">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New Testament</a:t>
            </a:r>
          </a:p>
        </p:txBody>
      </p:sp>
      <p:sp>
        <p:nvSpPr>
          <p:cNvPr id="29" name="Seta: para Baixo 28">
            <a:extLst>
              <a:ext uri="{FF2B5EF4-FFF2-40B4-BE49-F238E27FC236}">
                <a16:creationId xmlns:a16="http://schemas.microsoft.com/office/drawing/2014/main" id="{FF31C92D-4C42-C61B-2C8B-132ECF6644F4}"/>
              </a:ext>
            </a:extLst>
          </p:cNvPr>
          <p:cNvSpPr/>
          <p:nvPr/>
        </p:nvSpPr>
        <p:spPr>
          <a:xfrm>
            <a:off x="9977305" y="3992986"/>
            <a:ext cx="283786" cy="961507"/>
          </a:xfrm>
          <a:prstGeom prst="downArrow">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cxnSp>
        <p:nvCxnSpPr>
          <p:cNvPr id="3" name="Conector reto 51">
            <a:extLst>
              <a:ext uri="{FF2B5EF4-FFF2-40B4-BE49-F238E27FC236}">
                <a16:creationId xmlns:a16="http://schemas.microsoft.com/office/drawing/2014/main" id="{CF87ED64-F02C-7F53-E510-CB555E8C2A19}"/>
              </a:ext>
            </a:extLst>
          </p:cNvPr>
          <p:cNvCxnSpPr>
            <a:cxnSpLocks/>
          </p:cNvCxnSpPr>
          <p:nvPr/>
        </p:nvCxnSpPr>
        <p:spPr>
          <a:xfrm>
            <a:off x="2351735" y="3293486"/>
            <a:ext cx="7767462" cy="0"/>
          </a:xfrm>
          <a:prstGeom prst="line">
            <a:avLst/>
          </a:prstGeom>
          <a:ln w="114300">
            <a:solidFill>
              <a:srgbClr val="FFC000"/>
            </a:solidFill>
          </a:ln>
        </p:spPr>
        <p:style>
          <a:lnRef idx="3">
            <a:schemeClr val="dk1"/>
          </a:lnRef>
          <a:fillRef idx="0">
            <a:schemeClr val="dk1"/>
          </a:fillRef>
          <a:effectRef idx="2">
            <a:schemeClr val="dk1"/>
          </a:effectRef>
          <a:fontRef idx="minor">
            <a:schemeClr val="tx1"/>
          </a:fontRef>
        </p:style>
      </p:cxnSp>
      <p:cxnSp>
        <p:nvCxnSpPr>
          <p:cNvPr id="9" name="Conector de seta reta 56">
            <a:extLst>
              <a:ext uri="{FF2B5EF4-FFF2-40B4-BE49-F238E27FC236}">
                <a16:creationId xmlns:a16="http://schemas.microsoft.com/office/drawing/2014/main" id="{0DF0E374-C8A4-1926-A66B-4769F509DC20}"/>
              </a:ext>
            </a:extLst>
          </p:cNvPr>
          <p:cNvCxnSpPr>
            <a:cxnSpLocks/>
          </p:cNvCxnSpPr>
          <p:nvPr/>
        </p:nvCxnSpPr>
        <p:spPr>
          <a:xfrm>
            <a:off x="3520165" y="3068801"/>
            <a:ext cx="7200800" cy="0"/>
          </a:xfrm>
          <a:prstGeom prst="straightConnector1">
            <a:avLst/>
          </a:prstGeom>
          <a:ln w="76200">
            <a:solidFill>
              <a:srgbClr val="C00000"/>
            </a:solidFill>
            <a:headEnd w="sm" len="sm"/>
            <a:tailEnd type="stealth" w="sm" len="sm"/>
          </a:ln>
        </p:spPr>
        <p:style>
          <a:lnRef idx="3">
            <a:schemeClr val="accent6"/>
          </a:lnRef>
          <a:fillRef idx="0">
            <a:schemeClr val="accent6"/>
          </a:fillRef>
          <a:effectRef idx="2">
            <a:schemeClr val="accent6"/>
          </a:effectRef>
          <a:fontRef idx="minor">
            <a:schemeClr val="tx1"/>
          </a:fontRef>
        </p:style>
      </p:cxnSp>
      <p:cxnSp>
        <p:nvCxnSpPr>
          <p:cNvPr id="13" name="Conector reto 59">
            <a:extLst>
              <a:ext uri="{FF2B5EF4-FFF2-40B4-BE49-F238E27FC236}">
                <a16:creationId xmlns:a16="http://schemas.microsoft.com/office/drawing/2014/main" id="{1083A581-5687-4759-31A1-FBB46844BD89}"/>
              </a:ext>
            </a:extLst>
          </p:cNvPr>
          <p:cNvCxnSpPr>
            <a:cxnSpLocks/>
          </p:cNvCxnSpPr>
          <p:nvPr/>
        </p:nvCxnSpPr>
        <p:spPr>
          <a:xfrm flipV="1">
            <a:off x="2414839" y="3125221"/>
            <a:ext cx="0" cy="246629"/>
          </a:xfrm>
          <a:prstGeom prst="line">
            <a:avLst/>
          </a:prstGeom>
          <a:ln w="127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Conector reto 63">
            <a:extLst>
              <a:ext uri="{FF2B5EF4-FFF2-40B4-BE49-F238E27FC236}">
                <a16:creationId xmlns:a16="http://schemas.microsoft.com/office/drawing/2014/main" id="{B3A0AED3-DC4E-0A7D-DEAC-E12D9BF2B283}"/>
              </a:ext>
            </a:extLst>
          </p:cNvPr>
          <p:cNvCxnSpPr>
            <a:cxnSpLocks/>
          </p:cNvCxnSpPr>
          <p:nvPr/>
        </p:nvCxnSpPr>
        <p:spPr>
          <a:xfrm flipV="1">
            <a:off x="3520165" y="2915355"/>
            <a:ext cx="0" cy="25636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ector reto 72">
            <a:extLst>
              <a:ext uri="{FF2B5EF4-FFF2-40B4-BE49-F238E27FC236}">
                <a16:creationId xmlns:a16="http://schemas.microsoft.com/office/drawing/2014/main" id="{C8B6AEE9-B778-831C-9D1C-94A915BD4602}"/>
              </a:ext>
            </a:extLst>
          </p:cNvPr>
          <p:cNvCxnSpPr>
            <a:cxnSpLocks/>
          </p:cNvCxnSpPr>
          <p:nvPr/>
        </p:nvCxnSpPr>
        <p:spPr>
          <a:xfrm>
            <a:off x="2029832" y="5530625"/>
            <a:ext cx="720080" cy="0"/>
          </a:xfrm>
          <a:prstGeom prst="line">
            <a:avLst/>
          </a:prstGeom>
          <a:ln w="76200">
            <a:solidFill>
              <a:srgbClr val="FFC000"/>
            </a:solidFill>
          </a:ln>
        </p:spPr>
        <p:style>
          <a:lnRef idx="3">
            <a:schemeClr val="accent2"/>
          </a:lnRef>
          <a:fillRef idx="0">
            <a:schemeClr val="accent2"/>
          </a:fillRef>
          <a:effectRef idx="2">
            <a:schemeClr val="accent2"/>
          </a:effectRef>
          <a:fontRef idx="minor">
            <a:schemeClr val="tx1"/>
          </a:fontRef>
        </p:style>
      </p:cxnSp>
      <p:cxnSp>
        <p:nvCxnSpPr>
          <p:cNvPr id="21" name="Conector reto 74">
            <a:extLst>
              <a:ext uri="{FF2B5EF4-FFF2-40B4-BE49-F238E27FC236}">
                <a16:creationId xmlns:a16="http://schemas.microsoft.com/office/drawing/2014/main" id="{BB71DC4A-B25E-D8DB-C03E-A10DCBE56440}"/>
              </a:ext>
            </a:extLst>
          </p:cNvPr>
          <p:cNvCxnSpPr>
            <a:cxnSpLocks/>
          </p:cNvCxnSpPr>
          <p:nvPr/>
        </p:nvCxnSpPr>
        <p:spPr>
          <a:xfrm>
            <a:off x="5894800" y="5546746"/>
            <a:ext cx="7200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CaixaDeTexto 75">
            <a:extLst>
              <a:ext uri="{FF2B5EF4-FFF2-40B4-BE49-F238E27FC236}">
                <a16:creationId xmlns:a16="http://schemas.microsoft.com/office/drawing/2014/main" id="{6784A872-06A8-2CAD-B570-1A6BB0C0CE88}"/>
              </a:ext>
            </a:extLst>
          </p:cNvPr>
          <p:cNvSpPr txBox="1"/>
          <p:nvPr/>
        </p:nvSpPr>
        <p:spPr>
          <a:xfrm>
            <a:off x="2742478" y="5391984"/>
            <a:ext cx="25407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b="1" i="0" u="none" strike="noStrike" kern="1200" cap="none" spc="0" normalizeH="0" baseline="0" noProof="0" dirty="0" err="1">
                <a:ln>
                  <a:noFill/>
                </a:ln>
                <a:solidFill>
                  <a:srgbClr val="FFC000"/>
                </a:solidFill>
                <a:effectLst/>
                <a:uLnTx/>
                <a:uFillTx/>
                <a:latin typeface="Arial Black" pitchFamily="34" charset="0"/>
                <a:ea typeface="+mn-ea"/>
                <a:cs typeface="+mn-cs"/>
              </a:rPr>
              <a:t>Covenant</a:t>
            </a:r>
            <a:r>
              <a:rPr kumimoji="0" lang="pt-BR" b="1" i="0" u="none" strike="noStrike" kern="1200" cap="none" spc="0" normalizeH="0" baseline="0" noProof="0" dirty="0">
                <a:ln>
                  <a:noFill/>
                </a:ln>
                <a:solidFill>
                  <a:srgbClr val="FFC000"/>
                </a:solidFill>
                <a:effectLst/>
                <a:uLnTx/>
                <a:uFillTx/>
                <a:latin typeface="Arial Black" pitchFamily="34" charset="0"/>
                <a:ea typeface="+mn-ea"/>
                <a:cs typeface="+mn-cs"/>
              </a:rPr>
              <a:t> </a:t>
            </a:r>
            <a:r>
              <a:rPr kumimoji="0" lang="pt-BR" b="1" i="0" u="none" strike="noStrike" kern="1200" cap="none" spc="0" normalizeH="0" baseline="0" noProof="0" dirty="0" err="1">
                <a:ln>
                  <a:noFill/>
                </a:ln>
                <a:solidFill>
                  <a:srgbClr val="FFC000"/>
                </a:solidFill>
                <a:effectLst/>
                <a:uLnTx/>
                <a:uFillTx/>
                <a:latin typeface="Arial Black" pitchFamily="34" charset="0"/>
                <a:ea typeface="+mn-ea"/>
                <a:cs typeface="+mn-cs"/>
              </a:rPr>
              <a:t>of</a:t>
            </a:r>
            <a:r>
              <a:rPr kumimoji="0" lang="pt-BR" b="1" i="0" u="none" strike="noStrike" kern="1200" cap="none" spc="0" normalizeH="0" baseline="0" noProof="0" dirty="0">
                <a:ln>
                  <a:noFill/>
                </a:ln>
                <a:solidFill>
                  <a:srgbClr val="FFC000"/>
                </a:solidFill>
                <a:effectLst/>
                <a:uLnTx/>
                <a:uFillTx/>
                <a:latin typeface="Arial Black" pitchFamily="34" charset="0"/>
                <a:ea typeface="+mn-ea"/>
                <a:cs typeface="+mn-cs"/>
              </a:rPr>
              <a:t> Works</a:t>
            </a:r>
          </a:p>
        </p:txBody>
      </p:sp>
      <p:sp>
        <p:nvSpPr>
          <p:cNvPr id="24" name="CaixaDeTexto 76">
            <a:extLst>
              <a:ext uri="{FF2B5EF4-FFF2-40B4-BE49-F238E27FC236}">
                <a16:creationId xmlns:a16="http://schemas.microsoft.com/office/drawing/2014/main" id="{E209D755-ADB7-242C-141E-2ACEDBC04DEA}"/>
              </a:ext>
            </a:extLst>
          </p:cNvPr>
          <p:cNvSpPr txBox="1"/>
          <p:nvPr/>
        </p:nvSpPr>
        <p:spPr>
          <a:xfrm>
            <a:off x="6666853" y="5368757"/>
            <a:ext cx="35942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Black" pitchFamily="34" charset="0"/>
                <a:ea typeface="+mn-ea"/>
                <a:cs typeface="+mn-cs"/>
              </a:rPr>
              <a:t>Covenant of Grace</a:t>
            </a:r>
          </a:p>
        </p:txBody>
      </p:sp>
    </p:spTree>
    <p:extLst>
      <p:ext uri="{BB962C8B-B14F-4D97-AF65-F5344CB8AC3E}">
        <p14:creationId xmlns:p14="http://schemas.microsoft.com/office/powerpoint/2010/main" val="2636927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A22BCE0-57C7-764A-860D-E31A2CEBBB2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B2A1C9-3B31-665F-7957-E6DCD2347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0" name="Freeform: Shape 9">
            <a:extLst>
              <a:ext uri="{FF2B5EF4-FFF2-40B4-BE49-F238E27FC236}">
                <a16:creationId xmlns:a16="http://schemas.microsoft.com/office/drawing/2014/main" id="{A8EB1872-8C3A-7151-2BF0-48A5B843C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96FA5D13-DB51-76B6-0A00-CC04ACE3FE67}"/>
              </a:ext>
            </a:extLst>
          </p:cNvPr>
          <p:cNvSpPr>
            <a:spLocks noGrp="1"/>
          </p:cNvSpPr>
          <p:nvPr>
            <p:ph type="title"/>
          </p:nvPr>
        </p:nvSpPr>
        <p:spPr>
          <a:xfrm>
            <a:off x="600501" y="503766"/>
            <a:ext cx="10151433" cy="1480975"/>
          </a:xfrm>
        </p:spPr>
        <p:txBody>
          <a:bodyPr anchor="b">
            <a:normAutofit fontScale="90000"/>
          </a:bodyPr>
          <a:lstStyle/>
          <a:p>
            <a:r>
              <a:rPr lang="en-US" sz="5500" b="1" dirty="0">
                <a:ln w="22225">
                  <a:solidFill>
                    <a:schemeClr val="accent2"/>
                  </a:solidFill>
                  <a:prstDash val="solid"/>
                </a:ln>
                <a:solidFill>
                  <a:schemeClr val="accent2">
                    <a:lumMod val="40000"/>
                    <a:lumOff val="60000"/>
                  </a:schemeClr>
                </a:solidFill>
                <a:latin typeface="Arial Black" panose="020B0A04020102020204" pitchFamily="34" charset="0"/>
              </a:rPr>
              <a:t>Elements of the Covenant of Grace</a:t>
            </a:r>
          </a:p>
        </p:txBody>
      </p:sp>
      <p:sp>
        <p:nvSpPr>
          <p:cNvPr id="12" name="Rectangle 11">
            <a:extLst>
              <a:ext uri="{FF2B5EF4-FFF2-40B4-BE49-F238E27FC236}">
                <a16:creationId xmlns:a16="http://schemas.microsoft.com/office/drawing/2014/main" id="{740687DD-EF40-176F-216D-6679C913ED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graphicFrame>
        <p:nvGraphicFramePr>
          <p:cNvPr id="4" name="Table 3">
            <a:extLst>
              <a:ext uri="{FF2B5EF4-FFF2-40B4-BE49-F238E27FC236}">
                <a16:creationId xmlns:a16="http://schemas.microsoft.com/office/drawing/2014/main" id="{0168FE19-B1D6-EF4A-AFC8-9C8852456A75}"/>
              </a:ext>
            </a:extLst>
          </p:cNvPr>
          <p:cNvGraphicFramePr>
            <a:graphicFrameLocks noGrp="1"/>
          </p:cNvGraphicFramePr>
          <p:nvPr/>
        </p:nvGraphicFramePr>
        <p:xfrm>
          <a:off x="867187" y="2177535"/>
          <a:ext cx="10870609" cy="3870960"/>
        </p:xfrm>
        <a:graphic>
          <a:graphicData uri="http://schemas.openxmlformats.org/drawingml/2006/table">
            <a:tbl>
              <a:tblPr bandRow="1">
                <a:tableStyleId>{72833802-FEF1-4C79-8D5D-14CF1EAF98D9}</a:tableStyleId>
              </a:tblPr>
              <a:tblGrid>
                <a:gridCol w="3579965">
                  <a:extLst>
                    <a:ext uri="{9D8B030D-6E8A-4147-A177-3AD203B41FA5}">
                      <a16:colId xmlns:a16="http://schemas.microsoft.com/office/drawing/2014/main" val="2285409555"/>
                    </a:ext>
                  </a:extLst>
                </a:gridCol>
                <a:gridCol w="3703742">
                  <a:extLst>
                    <a:ext uri="{9D8B030D-6E8A-4147-A177-3AD203B41FA5}">
                      <a16:colId xmlns:a16="http://schemas.microsoft.com/office/drawing/2014/main" val="898422067"/>
                    </a:ext>
                  </a:extLst>
                </a:gridCol>
                <a:gridCol w="3586902">
                  <a:extLst>
                    <a:ext uri="{9D8B030D-6E8A-4147-A177-3AD203B41FA5}">
                      <a16:colId xmlns:a16="http://schemas.microsoft.com/office/drawing/2014/main" val="21984242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cap="none" spc="0" dirty="0">
                          <a:ln w="0"/>
                          <a:solidFill>
                            <a:schemeClr val="tx1"/>
                          </a:solidFill>
                          <a:effectLst/>
                        </a:rPr>
                        <a:t>PARTIES: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SOVEREIGN GOD </a:t>
                      </a:r>
                      <a:endParaRPr lang="en-US" sz="3200" b="1" cap="none" spc="0" dirty="0">
                        <a:ln w="0"/>
                        <a:solidFill>
                          <a:schemeClr val="tx1"/>
                        </a:solidFill>
                        <a:effectLst/>
                      </a:endParaRPr>
                    </a:p>
                  </a:txBody>
                  <a:tcPr anchor="ctr">
                    <a:solidFill>
                      <a:schemeClr val="tx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JESUS CHRIST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Representing the Elect</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a:txBody>
                  <a:tcPr anchor="ctr">
                    <a:solidFill>
                      <a:schemeClr val="tx2">
                        <a:lumMod val="25000"/>
                      </a:schemeClr>
                    </a:solidFill>
                  </a:tcPr>
                </a:tc>
                <a:extLst>
                  <a:ext uri="{0D108BD9-81ED-4DB2-BD59-A6C34878D82A}">
                    <a16:rowId xmlns:a16="http://schemas.microsoft.com/office/drawing/2014/main" val="3385356130"/>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cap="none" spc="0" dirty="0">
                          <a:ln w="0"/>
                          <a:solidFill>
                            <a:schemeClr val="tx1"/>
                          </a:solidFill>
                          <a:effectLst>
                            <a:outerShdw blurRad="38100" dist="19050" dir="2700000" algn="tl" rotWithShape="0">
                              <a:schemeClr val="dk1">
                                <a:alpha val="40000"/>
                              </a:schemeClr>
                            </a:outerShdw>
                          </a:effectLst>
                        </a:rPr>
                        <a:t>STIPULATIONS</a:t>
                      </a:r>
                    </a:p>
                  </a:txBody>
                  <a:tcPr anchor="ctr"/>
                </a:tc>
                <a:tc>
                  <a:txBody>
                    <a:bodyPr/>
                    <a:lstStyle/>
                    <a:p>
                      <a:endParaRPr lang="en-US" dirty="0"/>
                    </a:p>
                  </a:txBody>
                  <a:tcPr anchor="ctr">
                    <a:solidFill>
                      <a:schemeClr val="tx2">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cap="none" spc="0" dirty="0">
                        <a:ln w="0"/>
                        <a:solidFill>
                          <a:schemeClr val="tx1"/>
                        </a:solidFill>
                        <a:effectLst>
                          <a:outerShdw blurRad="38100" dist="19050" dir="2700000" algn="tl" rotWithShape="0">
                            <a:schemeClr val="dk1">
                              <a:alpha val="40000"/>
                            </a:schemeClr>
                          </a:outerShdw>
                        </a:effectLst>
                      </a:endParaRPr>
                    </a:p>
                  </a:txBody>
                  <a:tcPr anchor="ctr">
                    <a:solidFill>
                      <a:schemeClr val="tx2">
                        <a:lumMod val="25000"/>
                      </a:schemeClr>
                    </a:solidFill>
                  </a:tcPr>
                </a:tc>
                <a:extLst>
                  <a:ext uri="{0D108BD9-81ED-4DB2-BD59-A6C34878D82A}">
                    <a16:rowId xmlns:a16="http://schemas.microsoft.com/office/drawing/2014/main" val="3680228497"/>
                  </a:ext>
                </a:extLst>
              </a:tr>
              <a:tr h="370840">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800" b="1" cap="none" spc="0" dirty="0">
                          <a:ln w="0"/>
                          <a:solidFill>
                            <a:schemeClr val="tx1">
                              <a:lumMod val="85000"/>
                            </a:schemeClr>
                          </a:solidFill>
                          <a:effectLst/>
                        </a:rPr>
                        <a:t>Goal: </a:t>
                      </a:r>
                      <a:endParaRPr lang="en-US" sz="2800" b="1" i="0" cap="none" spc="0" dirty="0">
                        <a:ln w="0"/>
                        <a:solidFill>
                          <a:schemeClr val="tx1">
                            <a:lumMod val="85000"/>
                          </a:schemeClr>
                        </a:solidFill>
                        <a:effectLst/>
                      </a:endParaRPr>
                    </a:p>
                  </a:txBody>
                  <a:tcPr anchor="ct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800" b="1" i="0" cap="none" spc="0" dirty="0">
                          <a:ln w="0"/>
                          <a:solidFill>
                            <a:schemeClr val="tx1"/>
                          </a:solidFill>
                          <a:effectLst/>
                        </a:rPr>
                        <a:t>Redeem a people to the glory of the Son</a:t>
                      </a:r>
                    </a:p>
                  </a:txBody>
                  <a:tcPr anchor="ctr">
                    <a:solidFill>
                      <a:schemeClr val="tx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Eternal Life</a:t>
                      </a:r>
                    </a:p>
                  </a:txBody>
                  <a:tcPr anchor="ctr">
                    <a:solidFill>
                      <a:schemeClr val="tx2">
                        <a:lumMod val="25000"/>
                      </a:schemeClr>
                    </a:solidFill>
                  </a:tcPr>
                </a:tc>
                <a:extLst>
                  <a:ext uri="{0D108BD9-81ED-4DB2-BD59-A6C34878D82A}">
                    <a16:rowId xmlns:a16="http://schemas.microsoft.com/office/drawing/2014/main" val="4159737994"/>
                  </a:ext>
                </a:extLst>
              </a:tr>
              <a:tr h="370840">
                <a:tc>
                  <a:txBody>
                    <a:bodyPr/>
                    <a:lstStyle/>
                    <a:p>
                      <a:pPr marL="177800" indent="0" algn="l"/>
                      <a:r>
                        <a:rPr lang="en-US" sz="2800" b="1" cap="none" spc="0" dirty="0">
                          <a:ln w="0"/>
                          <a:solidFill>
                            <a:schemeClr val="tx1">
                              <a:lumMod val="85000"/>
                            </a:schemeClr>
                          </a:solidFill>
                          <a:effectLst/>
                        </a:rPr>
                        <a:t>Duties of each part: </a:t>
                      </a:r>
                    </a:p>
                  </a:txBody>
                  <a:tcPr anchor="ctr"/>
                </a:tc>
                <a:tc>
                  <a:txBody>
                    <a:bodyPr/>
                    <a:lstStyle/>
                    <a:p>
                      <a:pPr marL="0" indent="0" algn="ctr"/>
                      <a:r>
                        <a:rPr lang="en-US" sz="2800" b="1" cap="none" spc="0" dirty="0">
                          <a:ln w="0"/>
                          <a:solidFill>
                            <a:schemeClr val="tx1"/>
                          </a:solidFill>
                          <a:effectLst/>
                        </a:rPr>
                        <a:t>Just Judge and Justifier</a:t>
                      </a:r>
                    </a:p>
                  </a:txBody>
                  <a:tcPr anchor="ctr">
                    <a:solidFill>
                      <a:schemeClr val="tx2">
                        <a:lumMod val="25000"/>
                      </a:schemeClr>
                    </a:solidFill>
                  </a:tcPr>
                </a:tc>
                <a:tc>
                  <a:txBody>
                    <a:bodyPr/>
                    <a:lstStyle/>
                    <a:p>
                      <a:pPr algn="ct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Perfect Obedience and Satisfaction</a:t>
                      </a:r>
                    </a:p>
                  </a:txBody>
                  <a:tcPr anchor="ctr">
                    <a:solidFill>
                      <a:schemeClr val="tx2">
                        <a:lumMod val="25000"/>
                      </a:schemeClr>
                    </a:solidFill>
                  </a:tcPr>
                </a:tc>
                <a:extLst>
                  <a:ext uri="{0D108BD9-81ED-4DB2-BD59-A6C34878D82A}">
                    <a16:rowId xmlns:a16="http://schemas.microsoft.com/office/drawing/2014/main" val="3256420204"/>
                  </a:ext>
                </a:extLst>
              </a:tr>
              <a:tr h="370840">
                <a:tc>
                  <a:txBody>
                    <a:bodyPr/>
                    <a:lstStyle/>
                    <a:p>
                      <a:pPr marL="177800" indent="0" algn="l"/>
                      <a:r>
                        <a:rPr lang="en-US" sz="2800" b="1" cap="none" spc="0" dirty="0">
                          <a:ln w="0"/>
                          <a:solidFill>
                            <a:schemeClr val="tx1">
                              <a:lumMod val="85000"/>
                            </a:schemeClr>
                          </a:solidFill>
                          <a:effectLst/>
                        </a:rPr>
                        <a:t>Penalties:</a:t>
                      </a:r>
                    </a:p>
                  </a:txBody>
                  <a:tcPr anchor="ctr"/>
                </a:tc>
                <a:tc>
                  <a:txBody>
                    <a:bodyPr/>
                    <a:lstStyle/>
                    <a:p>
                      <a:pPr marL="177800" indent="0" algn="l"/>
                      <a:endParaRPr lang="en-US" sz="2800" b="1" cap="none" spc="0" dirty="0">
                        <a:ln w="0"/>
                        <a:solidFill>
                          <a:schemeClr val="tx1"/>
                        </a:solidFill>
                        <a:effectLst/>
                      </a:endParaRPr>
                    </a:p>
                  </a:txBody>
                  <a:tcPr anchor="ctr">
                    <a:solidFill>
                      <a:schemeClr val="tx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a:txBody>
                  <a:tcPr anchor="ctr">
                    <a:solidFill>
                      <a:schemeClr val="tx2">
                        <a:lumMod val="25000"/>
                      </a:schemeClr>
                    </a:solidFill>
                  </a:tcPr>
                </a:tc>
                <a:extLst>
                  <a:ext uri="{0D108BD9-81ED-4DB2-BD59-A6C34878D82A}">
                    <a16:rowId xmlns:a16="http://schemas.microsoft.com/office/drawing/2014/main" val="2587521230"/>
                  </a:ext>
                </a:extLst>
              </a:tr>
            </a:tbl>
          </a:graphicData>
        </a:graphic>
      </p:graphicFrame>
    </p:spTree>
    <p:extLst>
      <p:ext uri="{BB962C8B-B14F-4D97-AF65-F5344CB8AC3E}">
        <p14:creationId xmlns:p14="http://schemas.microsoft.com/office/powerpoint/2010/main" val="188416239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AE7CD7-4B23-4AE2-9366-5FFA5DF7FFA8}"/>
              </a:ext>
            </a:extLst>
          </p:cNvPr>
          <p:cNvSpPr>
            <a:spLocks noGrp="1"/>
          </p:cNvSpPr>
          <p:nvPr>
            <p:ph type="title"/>
          </p:nvPr>
        </p:nvSpPr>
        <p:spPr>
          <a:xfrm>
            <a:off x="589560" y="408432"/>
            <a:ext cx="4560584" cy="1575816"/>
          </a:xfrm>
        </p:spPr>
        <p:txBody>
          <a:bodyPr anchor="ctr">
            <a:no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Christ is the Mediator</a:t>
            </a:r>
          </a:p>
        </p:txBody>
      </p:sp>
      <p:grpSp>
        <p:nvGrpSpPr>
          <p:cNvPr id="1035" name="Group 103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6" name="Rectangle 103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8BFC8E-A2D2-CC31-8372-33151D7CB450}"/>
              </a:ext>
            </a:extLst>
          </p:cNvPr>
          <p:cNvSpPr>
            <a:spLocks noGrp="1"/>
          </p:cNvSpPr>
          <p:nvPr>
            <p:ph idx="1"/>
          </p:nvPr>
        </p:nvSpPr>
        <p:spPr>
          <a:xfrm>
            <a:off x="589560" y="2224322"/>
            <a:ext cx="4971881" cy="4389701"/>
          </a:xfrm>
        </p:spPr>
        <p:txBody>
          <a:bodyPr anchor="ctr">
            <a:noAutofit/>
          </a:bodyPr>
          <a:lstStyle/>
          <a:p>
            <a:pPr marL="0" indent="0">
              <a:buNone/>
            </a:pPr>
            <a:r>
              <a:rPr lang="en-US" dirty="0">
                <a:latin typeface="Arial Nova Cond" panose="020B0506020202020204" pitchFamily="34" charset="0"/>
              </a:rPr>
              <a:t>Jesus Christ is the mediator and guarantor of the Second Covenant. He is the one who represents the people under the Second Covenant (Heb 7:22; 8:6; 12:24). He presents those who were elected for salvation (Eph 1:4, 11). It is in Christ, therefore, that those represented by him in this Covenant receive blessings( Eph 1:6-7).</a:t>
            </a:r>
          </a:p>
        </p:txBody>
      </p:sp>
      <p:sp>
        <p:nvSpPr>
          <p:cNvPr id="1041" name="Rectangle 104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ow I Live - Logos Sermons">
            <a:extLst>
              <a:ext uri="{FF2B5EF4-FFF2-40B4-BE49-F238E27FC236}">
                <a16:creationId xmlns:a16="http://schemas.microsoft.com/office/drawing/2014/main" id="{84A4A27E-E5B3-7614-ED83-AFA42950C4C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l="26740" t="7818" r="25756" b="19492"/>
          <a:stretch>
            <a:fillRect/>
          </a:stretch>
        </p:blipFill>
        <p:spPr bwMode="auto">
          <a:xfrm>
            <a:off x="6041006" y="774804"/>
            <a:ext cx="5196435" cy="530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730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0A38F-B98D-BE5A-BE7C-1BDB939C844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929CFAD-C789-7C3A-0012-1065E575E334}"/>
              </a:ext>
            </a:extLst>
          </p:cNvPr>
          <p:cNvSpPr>
            <a:spLocks noGrp="1"/>
          </p:cNvSpPr>
          <p:nvPr>
            <p:ph type="title"/>
          </p:nvPr>
        </p:nvSpPr>
        <p:spPr>
          <a:xfrm>
            <a:off x="2104573" y="311713"/>
            <a:ext cx="7982854" cy="1575243"/>
          </a:xfrm>
        </p:spPr>
        <p:txBody>
          <a:bodyPr>
            <a:noAutofit/>
          </a:bodyPr>
          <a:lstStyle/>
          <a:p>
            <a:pPr algn="ctr"/>
            <a:r>
              <a:rPr lang="en-US" sz="5000" dirty="0">
                <a:latin typeface="Aharoni" panose="02010803020104030203" pitchFamily="2" charset="-79"/>
                <a:cs typeface="Aharoni" panose="02010803020104030203" pitchFamily="2" charset="-79"/>
              </a:rPr>
              <a:t>Plan of Salvation: Overlap of the Covenants</a:t>
            </a:r>
            <a:endParaRPr lang="en-US" sz="5000" b="1" noProof="0" dirty="0">
              <a:latin typeface="Verdana" panose="020B0604030504040204" pitchFamily="34" charset="0"/>
              <a:ea typeface="Verdana" panose="020B0604030504040204" pitchFamily="34" charset="0"/>
              <a:cs typeface="Verdana" panose="020B0604030504040204" pitchFamily="34" charset="0"/>
            </a:endParaRPr>
          </a:p>
        </p:txBody>
      </p:sp>
      <p:cxnSp>
        <p:nvCxnSpPr>
          <p:cNvPr id="4" name="Conector de seta reta 3">
            <a:extLst>
              <a:ext uri="{FF2B5EF4-FFF2-40B4-BE49-F238E27FC236}">
                <a16:creationId xmlns:a16="http://schemas.microsoft.com/office/drawing/2014/main" id="{32106B70-57AD-2CCF-AA2C-E4197860BE3E}"/>
              </a:ext>
            </a:extLst>
          </p:cNvPr>
          <p:cNvCxnSpPr>
            <a:cxnSpLocks/>
          </p:cNvCxnSpPr>
          <p:nvPr/>
        </p:nvCxnSpPr>
        <p:spPr>
          <a:xfrm>
            <a:off x="2351735" y="4928581"/>
            <a:ext cx="9040926" cy="0"/>
          </a:xfrm>
          <a:prstGeom prst="straightConnector1">
            <a:avLst/>
          </a:prstGeom>
          <a:ln w="76200">
            <a:solidFill>
              <a:schemeClr val="bg1">
                <a:lumMod val="50000"/>
              </a:schemeClr>
            </a:solidFill>
            <a:tailEnd type="stealth"/>
          </a:ln>
        </p:spPr>
        <p:style>
          <a:lnRef idx="3">
            <a:schemeClr val="dk1"/>
          </a:lnRef>
          <a:fillRef idx="0">
            <a:schemeClr val="dk1"/>
          </a:fillRef>
          <a:effectRef idx="2">
            <a:schemeClr val="dk1"/>
          </a:effectRef>
          <a:fontRef idx="minor">
            <a:schemeClr val="tx1"/>
          </a:fontRef>
        </p:style>
      </p:cxnSp>
      <p:cxnSp>
        <p:nvCxnSpPr>
          <p:cNvPr id="5" name="Conector reto 4">
            <a:extLst>
              <a:ext uri="{FF2B5EF4-FFF2-40B4-BE49-F238E27FC236}">
                <a16:creationId xmlns:a16="http://schemas.microsoft.com/office/drawing/2014/main" id="{CDA32E1B-8CA0-A49E-A3B2-E05D1B32D7AA}"/>
              </a:ext>
            </a:extLst>
          </p:cNvPr>
          <p:cNvCxnSpPr>
            <a:cxnSpLocks/>
          </p:cNvCxnSpPr>
          <p:nvPr/>
        </p:nvCxnSpPr>
        <p:spPr>
          <a:xfrm>
            <a:off x="2414839" y="4644435"/>
            <a:ext cx="0" cy="366025"/>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7" name="Conector reto 6">
            <a:extLst>
              <a:ext uri="{FF2B5EF4-FFF2-40B4-BE49-F238E27FC236}">
                <a16:creationId xmlns:a16="http://schemas.microsoft.com/office/drawing/2014/main" id="{B5A199BA-A2CE-30BD-1015-7FDFE3D1880B}"/>
              </a:ext>
            </a:extLst>
          </p:cNvPr>
          <p:cNvCxnSpPr/>
          <p:nvPr/>
        </p:nvCxnSpPr>
        <p:spPr>
          <a:xfrm rot="5400000">
            <a:off x="6639446" y="4810477"/>
            <a:ext cx="288032" cy="0"/>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8" name="CaixaDeTexto 7">
            <a:extLst>
              <a:ext uri="{FF2B5EF4-FFF2-40B4-BE49-F238E27FC236}">
                <a16:creationId xmlns:a16="http://schemas.microsoft.com/office/drawing/2014/main" id="{C9C596C4-1305-3B07-CB0B-1A05A2E4E1F3}"/>
              </a:ext>
            </a:extLst>
          </p:cNvPr>
          <p:cNvSpPr txBox="1"/>
          <p:nvPr/>
        </p:nvSpPr>
        <p:spPr>
          <a:xfrm>
            <a:off x="2029832" y="3666013"/>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dirty="0">
              <a:ln>
                <a:noFill/>
              </a:ln>
              <a:solidFill>
                <a:srgbClr val="00B050"/>
              </a:solidFill>
              <a:effectLst/>
              <a:uLnTx/>
              <a:uFillTx/>
              <a:latin typeface="Franklin Gothic Book" panose="020B0503020102020204"/>
              <a:ea typeface="+mn-ea"/>
              <a:cs typeface="+mn-cs"/>
            </a:endParaRPr>
          </a:p>
        </p:txBody>
      </p:sp>
      <p:sp>
        <p:nvSpPr>
          <p:cNvPr id="20" name="CaixaDeTexto 19">
            <a:extLst>
              <a:ext uri="{FF2B5EF4-FFF2-40B4-BE49-F238E27FC236}">
                <a16:creationId xmlns:a16="http://schemas.microsoft.com/office/drawing/2014/main" id="{5CA9F1E3-D63F-9242-09AA-B6CC89191452}"/>
              </a:ext>
            </a:extLst>
          </p:cNvPr>
          <p:cNvSpPr txBox="1"/>
          <p:nvPr/>
        </p:nvSpPr>
        <p:spPr>
          <a:xfrm>
            <a:off x="2523748" y="4644435"/>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EDEN</a:t>
            </a:r>
            <a:endParaRPr kumimoji="0" lang="pt-BR"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CaixaDeTexto 47">
            <a:extLst>
              <a:ext uri="{FF2B5EF4-FFF2-40B4-BE49-F238E27FC236}">
                <a16:creationId xmlns:a16="http://schemas.microsoft.com/office/drawing/2014/main" id="{416FABE4-4F6B-2D81-CA7B-8CF47445CECB}"/>
              </a:ext>
            </a:extLst>
          </p:cNvPr>
          <p:cNvSpPr txBox="1"/>
          <p:nvPr/>
        </p:nvSpPr>
        <p:spPr>
          <a:xfrm>
            <a:off x="9444283" y="3432446"/>
            <a:ext cx="1349829" cy="571951"/>
          </a:xfrm>
          <a:prstGeom prst="rect">
            <a:avLst/>
          </a:prstGeom>
          <a:noFill/>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rPr>
              <a:t>Christ’s Return</a:t>
            </a:r>
            <a:endParaRPr kumimoji="0" lang="pt-BR"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sp>
        <p:nvSpPr>
          <p:cNvPr id="23" name="CaixaDeTexto 22">
            <a:extLst>
              <a:ext uri="{FF2B5EF4-FFF2-40B4-BE49-F238E27FC236}">
                <a16:creationId xmlns:a16="http://schemas.microsoft.com/office/drawing/2014/main" id="{2325448C-7042-FBE1-176B-ACC13B0CBFD9}"/>
              </a:ext>
            </a:extLst>
          </p:cNvPr>
          <p:cNvSpPr txBox="1"/>
          <p:nvPr/>
        </p:nvSpPr>
        <p:spPr>
          <a:xfrm>
            <a:off x="4107462" y="3840910"/>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Old Testament</a:t>
            </a:r>
          </a:p>
        </p:txBody>
      </p:sp>
      <p:sp>
        <p:nvSpPr>
          <p:cNvPr id="12" name="Retângulo 11">
            <a:extLst>
              <a:ext uri="{FF2B5EF4-FFF2-40B4-BE49-F238E27FC236}">
                <a16:creationId xmlns:a16="http://schemas.microsoft.com/office/drawing/2014/main" id="{82141558-7B41-008A-D364-85322C61B014}"/>
              </a:ext>
            </a:extLst>
          </p:cNvPr>
          <p:cNvSpPr/>
          <p:nvPr/>
        </p:nvSpPr>
        <p:spPr>
          <a:xfrm>
            <a:off x="6283039" y="3068801"/>
            <a:ext cx="802828" cy="16312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10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pic>
        <p:nvPicPr>
          <p:cNvPr id="2062" name="Picture 14" descr="Resultado de imagem para tree no background">
            <a:extLst>
              <a:ext uri="{FF2B5EF4-FFF2-40B4-BE49-F238E27FC236}">
                <a16:creationId xmlns:a16="http://schemas.microsoft.com/office/drawing/2014/main" id="{6C69A453-F5B0-2961-6101-B0353EA1637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795954" y="3510948"/>
            <a:ext cx="1330585" cy="1435790"/>
          </a:xfrm>
          <a:prstGeom prst="rect">
            <a:avLst/>
          </a:prstGeom>
          <a:noFill/>
          <a:extLst>
            <a:ext uri="{909E8E84-426E-40DD-AFC4-6F175D3DCCD1}">
              <a14:hiddenFill xmlns:a14="http://schemas.microsoft.com/office/drawing/2010/main">
                <a:solidFill>
                  <a:srgbClr val="FFFFFF"/>
                </a:solidFill>
              </a14:hiddenFill>
            </a:ext>
          </a:extLst>
        </p:spPr>
      </p:pic>
      <p:sp>
        <p:nvSpPr>
          <p:cNvPr id="36" name="CaixaDeTexto 35">
            <a:extLst>
              <a:ext uri="{FF2B5EF4-FFF2-40B4-BE49-F238E27FC236}">
                <a16:creationId xmlns:a16="http://schemas.microsoft.com/office/drawing/2014/main" id="{8830BB49-5B88-1FE0-B6C9-67551EA95E3C}"/>
              </a:ext>
            </a:extLst>
          </p:cNvPr>
          <p:cNvSpPr txBox="1"/>
          <p:nvPr/>
        </p:nvSpPr>
        <p:spPr>
          <a:xfrm>
            <a:off x="7305514" y="3848100"/>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28394">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New Testament</a:t>
            </a:r>
          </a:p>
        </p:txBody>
      </p:sp>
      <p:sp>
        <p:nvSpPr>
          <p:cNvPr id="29" name="Seta: para Baixo 28">
            <a:extLst>
              <a:ext uri="{FF2B5EF4-FFF2-40B4-BE49-F238E27FC236}">
                <a16:creationId xmlns:a16="http://schemas.microsoft.com/office/drawing/2014/main" id="{2275828F-AC04-985C-AF87-00851A1491A0}"/>
              </a:ext>
            </a:extLst>
          </p:cNvPr>
          <p:cNvSpPr/>
          <p:nvPr/>
        </p:nvSpPr>
        <p:spPr>
          <a:xfrm>
            <a:off x="9977305" y="3992986"/>
            <a:ext cx="283786" cy="961507"/>
          </a:xfrm>
          <a:prstGeom prst="downArrow">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cxnSp>
        <p:nvCxnSpPr>
          <p:cNvPr id="3" name="Conector reto 51">
            <a:extLst>
              <a:ext uri="{FF2B5EF4-FFF2-40B4-BE49-F238E27FC236}">
                <a16:creationId xmlns:a16="http://schemas.microsoft.com/office/drawing/2014/main" id="{343B2DEF-F915-7BD9-4A60-67792F4DDC5A}"/>
              </a:ext>
            </a:extLst>
          </p:cNvPr>
          <p:cNvCxnSpPr>
            <a:cxnSpLocks/>
          </p:cNvCxnSpPr>
          <p:nvPr/>
        </p:nvCxnSpPr>
        <p:spPr>
          <a:xfrm>
            <a:off x="2351735" y="3293486"/>
            <a:ext cx="7767462" cy="0"/>
          </a:xfrm>
          <a:prstGeom prst="line">
            <a:avLst/>
          </a:prstGeom>
          <a:ln w="114300">
            <a:solidFill>
              <a:srgbClr val="FFC000"/>
            </a:solidFill>
          </a:ln>
        </p:spPr>
        <p:style>
          <a:lnRef idx="3">
            <a:schemeClr val="dk1"/>
          </a:lnRef>
          <a:fillRef idx="0">
            <a:schemeClr val="dk1"/>
          </a:fillRef>
          <a:effectRef idx="2">
            <a:schemeClr val="dk1"/>
          </a:effectRef>
          <a:fontRef idx="minor">
            <a:schemeClr val="tx1"/>
          </a:fontRef>
        </p:style>
      </p:cxnSp>
      <p:cxnSp>
        <p:nvCxnSpPr>
          <p:cNvPr id="9" name="Conector de seta reta 56">
            <a:extLst>
              <a:ext uri="{FF2B5EF4-FFF2-40B4-BE49-F238E27FC236}">
                <a16:creationId xmlns:a16="http://schemas.microsoft.com/office/drawing/2014/main" id="{17B6BF58-01FF-A52B-19DA-5DE024687B62}"/>
              </a:ext>
            </a:extLst>
          </p:cNvPr>
          <p:cNvCxnSpPr>
            <a:cxnSpLocks/>
          </p:cNvCxnSpPr>
          <p:nvPr/>
        </p:nvCxnSpPr>
        <p:spPr>
          <a:xfrm>
            <a:off x="3520165" y="3068801"/>
            <a:ext cx="7200800" cy="0"/>
          </a:xfrm>
          <a:prstGeom prst="straightConnector1">
            <a:avLst/>
          </a:prstGeom>
          <a:ln w="76200">
            <a:solidFill>
              <a:srgbClr val="C00000"/>
            </a:solidFill>
            <a:headEnd w="sm" len="sm"/>
            <a:tailEnd type="stealth" w="sm" len="sm"/>
          </a:ln>
        </p:spPr>
        <p:style>
          <a:lnRef idx="3">
            <a:schemeClr val="accent6"/>
          </a:lnRef>
          <a:fillRef idx="0">
            <a:schemeClr val="accent6"/>
          </a:fillRef>
          <a:effectRef idx="2">
            <a:schemeClr val="accent6"/>
          </a:effectRef>
          <a:fontRef idx="minor">
            <a:schemeClr val="tx1"/>
          </a:fontRef>
        </p:style>
      </p:cxnSp>
      <p:cxnSp>
        <p:nvCxnSpPr>
          <p:cNvPr id="13" name="Conector reto 59">
            <a:extLst>
              <a:ext uri="{FF2B5EF4-FFF2-40B4-BE49-F238E27FC236}">
                <a16:creationId xmlns:a16="http://schemas.microsoft.com/office/drawing/2014/main" id="{A7D81C12-6DBE-FB44-7141-F59CEAFA91A6}"/>
              </a:ext>
            </a:extLst>
          </p:cNvPr>
          <p:cNvCxnSpPr>
            <a:cxnSpLocks/>
          </p:cNvCxnSpPr>
          <p:nvPr/>
        </p:nvCxnSpPr>
        <p:spPr>
          <a:xfrm flipV="1">
            <a:off x="2414839" y="3125221"/>
            <a:ext cx="0" cy="246629"/>
          </a:xfrm>
          <a:prstGeom prst="line">
            <a:avLst/>
          </a:prstGeom>
          <a:ln w="127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Conector reto 63">
            <a:extLst>
              <a:ext uri="{FF2B5EF4-FFF2-40B4-BE49-F238E27FC236}">
                <a16:creationId xmlns:a16="http://schemas.microsoft.com/office/drawing/2014/main" id="{0444DBE4-EAB2-63D7-7DD7-3398F6D5FDBE}"/>
              </a:ext>
            </a:extLst>
          </p:cNvPr>
          <p:cNvCxnSpPr>
            <a:cxnSpLocks/>
          </p:cNvCxnSpPr>
          <p:nvPr/>
        </p:nvCxnSpPr>
        <p:spPr>
          <a:xfrm flipV="1">
            <a:off x="3520165" y="2915355"/>
            <a:ext cx="0" cy="25636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ector reto 72">
            <a:extLst>
              <a:ext uri="{FF2B5EF4-FFF2-40B4-BE49-F238E27FC236}">
                <a16:creationId xmlns:a16="http://schemas.microsoft.com/office/drawing/2014/main" id="{F85DE3BB-C3D9-A183-CF96-254DD9E1C36F}"/>
              </a:ext>
            </a:extLst>
          </p:cNvPr>
          <p:cNvCxnSpPr>
            <a:cxnSpLocks/>
          </p:cNvCxnSpPr>
          <p:nvPr/>
        </p:nvCxnSpPr>
        <p:spPr>
          <a:xfrm>
            <a:off x="2029832" y="5530625"/>
            <a:ext cx="720080" cy="0"/>
          </a:xfrm>
          <a:prstGeom prst="line">
            <a:avLst/>
          </a:prstGeom>
          <a:ln w="76200">
            <a:solidFill>
              <a:srgbClr val="FFC000"/>
            </a:solidFill>
          </a:ln>
        </p:spPr>
        <p:style>
          <a:lnRef idx="3">
            <a:schemeClr val="accent2"/>
          </a:lnRef>
          <a:fillRef idx="0">
            <a:schemeClr val="accent2"/>
          </a:fillRef>
          <a:effectRef idx="2">
            <a:schemeClr val="accent2"/>
          </a:effectRef>
          <a:fontRef idx="minor">
            <a:schemeClr val="tx1"/>
          </a:fontRef>
        </p:style>
      </p:cxnSp>
      <p:cxnSp>
        <p:nvCxnSpPr>
          <p:cNvPr id="21" name="Conector reto 74">
            <a:extLst>
              <a:ext uri="{FF2B5EF4-FFF2-40B4-BE49-F238E27FC236}">
                <a16:creationId xmlns:a16="http://schemas.microsoft.com/office/drawing/2014/main" id="{12AAAB16-FA0F-4D72-FDA9-A4E50F90DA6A}"/>
              </a:ext>
            </a:extLst>
          </p:cNvPr>
          <p:cNvCxnSpPr>
            <a:cxnSpLocks/>
          </p:cNvCxnSpPr>
          <p:nvPr/>
        </p:nvCxnSpPr>
        <p:spPr>
          <a:xfrm>
            <a:off x="5894800" y="5546746"/>
            <a:ext cx="7200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CaixaDeTexto 75">
            <a:extLst>
              <a:ext uri="{FF2B5EF4-FFF2-40B4-BE49-F238E27FC236}">
                <a16:creationId xmlns:a16="http://schemas.microsoft.com/office/drawing/2014/main" id="{144A87F7-1476-EC57-8B9F-67C0AB624BEB}"/>
              </a:ext>
            </a:extLst>
          </p:cNvPr>
          <p:cNvSpPr txBox="1"/>
          <p:nvPr/>
        </p:nvSpPr>
        <p:spPr>
          <a:xfrm>
            <a:off x="2742478" y="5391984"/>
            <a:ext cx="25407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err="1">
                <a:ln>
                  <a:noFill/>
                </a:ln>
                <a:solidFill>
                  <a:srgbClr val="FFC000"/>
                </a:solidFill>
                <a:effectLst/>
                <a:uLnTx/>
                <a:uFillTx/>
                <a:latin typeface="Arial Black" pitchFamily="34" charset="0"/>
                <a:ea typeface="+mn-ea"/>
                <a:cs typeface="+mn-cs"/>
              </a:rPr>
              <a:t>Covenant</a:t>
            </a:r>
            <a:r>
              <a:rPr kumimoji="0" lang="pt-BR" sz="1800" b="1" i="0" u="none" strike="noStrike" kern="1200" cap="none" spc="0" normalizeH="0" baseline="0" noProof="0" dirty="0">
                <a:ln>
                  <a:noFill/>
                </a:ln>
                <a:solidFill>
                  <a:srgbClr val="FFC000"/>
                </a:solidFill>
                <a:effectLst/>
                <a:uLnTx/>
                <a:uFillTx/>
                <a:latin typeface="Arial Black" pitchFamily="34" charset="0"/>
                <a:ea typeface="+mn-ea"/>
                <a:cs typeface="+mn-cs"/>
              </a:rPr>
              <a:t> </a:t>
            </a:r>
            <a:r>
              <a:rPr kumimoji="0" lang="pt-BR" sz="1800" b="1" i="0" u="none" strike="noStrike" kern="1200" cap="none" spc="0" normalizeH="0" baseline="0" noProof="0" dirty="0" err="1">
                <a:ln>
                  <a:noFill/>
                </a:ln>
                <a:solidFill>
                  <a:srgbClr val="FFC000"/>
                </a:solidFill>
                <a:effectLst/>
                <a:uLnTx/>
                <a:uFillTx/>
                <a:latin typeface="Arial Black" pitchFamily="34" charset="0"/>
                <a:ea typeface="+mn-ea"/>
                <a:cs typeface="+mn-cs"/>
              </a:rPr>
              <a:t>of</a:t>
            </a:r>
            <a:r>
              <a:rPr kumimoji="0" lang="pt-BR" sz="1800" b="1" i="0" u="none" strike="noStrike" kern="1200" cap="none" spc="0" normalizeH="0" baseline="0" noProof="0" dirty="0">
                <a:ln>
                  <a:noFill/>
                </a:ln>
                <a:solidFill>
                  <a:srgbClr val="FFC000"/>
                </a:solidFill>
                <a:effectLst/>
                <a:uLnTx/>
                <a:uFillTx/>
                <a:latin typeface="Arial Black" pitchFamily="34" charset="0"/>
                <a:ea typeface="+mn-ea"/>
                <a:cs typeface="+mn-cs"/>
              </a:rPr>
              <a:t> Works</a:t>
            </a:r>
          </a:p>
        </p:txBody>
      </p:sp>
      <p:sp>
        <p:nvSpPr>
          <p:cNvPr id="24" name="CaixaDeTexto 76">
            <a:extLst>
              <a:ext uri="{FF2B5EF4-FFF2-40B4-BE49-F238E27FC236}">
                <a16:creationId xmlns:a16="http://schemas.microsoft.com/office/drawing/2014/main" id="{B5888213-578D-761B-F6A1-B707001AE340}"/>
              </a:ext>
            </a:extLst>
          </p:cNvPr>
          <p:cNvSpPr txBox="1"/>
          <p:nvPr/>
        </p:nvSpPr>
        <p:spPr>
          <a:xfrm>
            <a:off x="6666853" y="5368757"/>
            <a:ext cx="35942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Black" pitchFamily="34" charset="0"/>
                <a:ea typeface="+mn-ea"/>
                <a:cs typeface="+mn-cs"/>
              </a:rPr>
              <a:t>Covenant of Grace</a:t>
            </a:r>
          </a:p>
        </p:txBody>
      </p:sp>
    </p:spTree>
    <p:extLst>
      <p:ext uri="{BB962C8B-B14F-4D97-AF65-F5344CB8AC3E}">
        <p14:creationId xmlns:p14="http://schemas.microsoft.com/office/powerpoint/2010/main" val="576299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B2201F-71E9-DD0D-D576-A49BF6B389AA}"/>
            </a:ext>
          </a:extLst>
        </p:cNvPr>
        <p:cNvGrpSpPr/>
        <p:nvPr/>
      </p:nvGrpSpPr>
      <p:grpSpPr>
        <a:xfrm>
          <a:off x="0" y="0"/>
          <a:ext cx="0" cy="0"/>
          <a:chOff x="0" y="0"/>
          <a:chExt cx="0" cy="0"/>
        </a:xfrm>
      </p:grpSpPr>
      <p:sp>
        <p:nvSpPr>
          <p:cNvPr id="15" name="Rectangle 8">
            <a:extLst>
              <a:ext uri="{FF2B5EF4-FFF2-40B4-BE49-F238E27FC236}">
                <a16:creationId xmlns:a16="http://schemas.microsoft.com/office/drawing/2014/main" id="{E09A3083-D2B1-C4DC-8651-8E78D6547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43732D-67A9-7AE0-B66E-927D3F007238}"/>
              </a:ext>
            </a:extLst>
          </p:cNvPr>
          <p:cNvSpPr>
            <a:spLocks noGrp="1"/>
          </p:cNvSpPr>
          <p:nvPr>
            <p:ph type="title"/>
          </p:nvPr>
        </p:nvSpPr>
        <p:spPr>
          <a:xfrm>
            <a:off x="838200" y="448721"/>
            <a:ext cx="5016500" cy="1225650"/>
          </a:xfrm>
        </p:spPr>
        <p:txBody>
          <a:bodyPr anchor="b">
            <a:noAutofit/>
          </a:bodyPr>
          <a:lstStyle/>
          <a:p>
            <a:pPr>
              <a:lnSpc>
                <a:spcPct val="80000"/>
              </a:lnSpc>
            </a:pPr>
            <a:r>
              <a:rPr lang="en-US" sz="5000" b="1" i="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onotype Corsiva" panose="03010101010201010101" pitchFamily="66" charset="0"/>
              </a:rPr>
              <a:t>Of God’s Covenant With Man </a:t>
            </a:r>
            <a:r>
              <a:rPr lang="en-US" sz="50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(7.5)</a:t>
            </a:r>
            <a:endParaRPr lang="en-US" sz="30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cxnSp>
        <p:nvCxnSpPr>
          <p:cNvPr id="16" name="Straight Connector 10">
            <a:extLst>
              <a:ext uri="{FF2B5EF4-FFF2-40B4-BE49-F238E27FC236}">
                <a16:creationId xmlns:a16="http://schemas.microsoft.com/office/drawing/2014/main" id="{AF1A0F33-BF97-636B-F850-B405E68E3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881AEF-96DF-B907-5197-CB0DD04890E6}"/>
              </a:ext>
            </a:extLst>
          </p:cNvPr>
          <p:cNvSpPr>
            <a:spLocks noGrp="1"/>
          </p:cNvSpPr>
          <p:nvPr>
            <p:ph idx="1"/>
          </p:nvPr>
        </p:nvSpPr>
        <p:spPr>
          <a:xfrm>
            <a:off x="810007" y="1825142"/>
            <a:ext cx="6492493" cy="3805909"/>
          </a:xfrm>
        </p:spPr>
        <p:txBody>
          <a:bodyPr>
            <a:noAutofit/>
          </a:bodyPr>
          <a:lstStyle/>
          <a:p>
            <a:pPr marL="0" indent="0" algn="just">
              <a:spcBef>
                <a:spcPts val="0"/>
              </a:spcBef>
              <a:buNone/>
            </a:pPr>
            <a:r>
              <a:rPr lang="en-US" sz="2500" dirty="0">
                <a:solidFill>
                  <a:schemeClr val="bg1"/>
                </a:solidFill>
                <a:effectLst>
                  <a:outerShdw blurRad="38100" dist="38100" dir="2700000" algn="tl">
                    <a:srgbClr val="000000">
                      <a:alpha val="43137"/>
                    </a:srgbClr>
                  </a:outerShdw>
                </a:effectLst>
                <a:latin typeface="Arial Nova Cond Light" panose="020B0306020202020204" pitchFamily="34" charset="0"/>
              </a:rPr>
              <a:t>This covenant was differently administered in the time of the law, and in the time of the gospel: under the law, it was administered by promises, prophecies, sacrifices, circumcision, the paschal lamb, and other types and ordinances delivered to the people of the Jews, all fore signifying Christ to come; which were, for that time, sufficient and efficacious, through the operation of the Spirit, to instruct and build up the elect in faith in the promised Messiah, by whom they had full remission of sins, and eternal salvation; and is called the Old Testament.</a:t>
            </a:r>
          </a:p>
        </p:txBody>
      </p:sp>
      <p:cxnSp>
        <p:nvCxnSpPr>
          <p:cNvPr id="17" name="Straight Connector 12">
            <a:extLst>
              <a:ext uri="{FF2B5EF4-FFF2-40B4-BE49-F238E27FC236}">
                <a16:creationId xmlns:a16="http://schemas.microsoft.com/office/drawing/2014/main" id="{948A17AC-3757-DA5B-D897-250B64D196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74" name="Picture 2" descr="The Westminster Confession of Faith: The Reader's Digital Edition (English  Edition) eBook : Of Divines, The Westminster Assembly: Amazon.de: Kindle  Store">
            <a:extLst>
              <a:ext uri="{FF2B5EF4-FFF2-40B4-BE49-F238E27FC236}">
                <a16:creationId xmlns:a16="http://schemas.microsoft.com/office/drawing/2014/main" id="{3B85F47B-1B64-284A-1B83-1F633515288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b="8149"/>
          <a:stretch>
            <a:fillRect/>
          </a:stretch>
        </p:blipFill>
        <p:spPr bwMode="auto">
          <a:xfrm>
            <a:off x="7614417" y="499521"/>
            <a:ext cx="4044184" cy="5943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BDB4F4-FE2A-A768-69AA-85695FF1BD0F}"/>
              </a:ext>
            </a:extLst>
          </p:cNvPr>
          <p:cNvSpPr txBox="1"/>
          <p:nvPr/>
        </p:nvSpPr>
        <p:spPr>
          <a:xfrm>
            <a:off x="810007" y="5783058"/>
            <a:ext cx="6702809" cy="892552"/>
          </a:xfrm>
          <a:prstGeom prst="rect">
            <a:avLst/>
          </a:prstGeom>
          <a:noFill/>
        </p:spPr>
        <p:txBody>
          <a:bodyPr wrap="square">
            <a:spAutoFit/>
          </a:bodyPr>
          <a:lstStyle/>
          <a:p>
            <a:r>
              <a:rPr lang="en-US" sz="2600" dirty="0">
                <a:solidFill>
                  <a:schemeClr val="bg1"/>
                </a:solidFill>
                <a:latin typeface="Arial Nova Cond Light" panose="020B0306020202020204" pitchFamily="34" charset="0"/>
              </a:rPr>
              <a:t>2 Cor. 3:6–9; [Jo 1:17] Heb. 8–10; Rom. 4:11; Col. 2:11–12; 1 Cor. 5:7.</a:t>
            </a:r>
          </a:p>
        </p:txBody>
      </p:sp>
      <p:sp>
        <p:nvSpPr>
          <p:cNvPr id="4" name="Rectangle 3">
            <a:extLst>
              <a:ext uri="{FF2B5EF4-FFF2-40B4-BE49-F238E27FC236}">
                <a16:creationId xmlns:a16="http://schemas.microsoft.com/office/drawing/2014/main" id="{8365AC02-45B7-4E64-9720-4788D4274C10}"/>
              </a:ext>
            </a:extLst>
          </p:cNvPr>
          <p:cNvSpPr/>
          <p:nvPr/>
        </p:nvSpPr>
        <p:spPr>
          <a:xfrm>
            <a:off x="101600" y="152006"/>
            <a:ext cx="11988800" cy="655398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66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675F53-490E-7F8A-352D-FC9204D35406}"/>
              </a:ext>
            </a:extLst>
          </p:cNvPr>
          <p:cNvSpPr>
            <a:spLocks noGrp="1"/>
          </p:cNvSpPr>
          <p:nvPr>
            <p:ph type="title"/>
          </p:nvPr>
        </p:nvSpPr>
        <p:spPr>
          <a:xfrm>
            <a:off x="572493" y="238539"/>
            <a:ext cx="11018520" cy="1434415"/>
          </a:xfrm>
        </p:spPr>
        <p:txBody>
          <a:bodyPr anchor="b">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Different Administrations</a:t>
            </a:r>
          </a:p>
        </p:txBody>
      </p:sp>
      <p:sp>
        <p:nvSpPr>
          <p:cNvPr id="104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14B2F5-74BA-008B-A468-533779CB7068}"/>
              </a:ext>
            </a:extLst>
          </p:cNvPr>
          <p:cNvSpPr>
            <a:spLocks noGrp="1"/>
          </p:cNvSpPr>
          <p:nvPr>
            <p:ph idx="1"/>
          </p:nvPr>
        </p:nvSpPr>
        <p:spPr>
          <a:xfrm>
            <a:off x="572493" y="1961312"/>
            <a:ext cx="6374407" cy="4548144"/>
          </a:xfrm>
        </p:spPr>
        <p:txBody>
          <a:bodyPr anchor="t">
            <a:noAutofit/>
          </a:bodyPr>
          <a:lstStyle/>
          <a:p>
            <a:pPr marL="0" indent="0">
              <a:buNone/>
            </a:pPr>
            <a:r>
              <a:rPr lang="en-US" sz="3300" dirty="0">
                <a:solidFill>
                  <a:schemeClr val="bg1"/>
                </a:solidFill>
                <a:effectLst>
                  <a:outerShdw blurRad="38100" dist="38100" dir="2700000" algn="tl">
                    <a:srgbClr val="000000">
                      <a:alpha val="43137"/>
                    </a:srgbClr>
                  </a:outerShdw>
                </a:effectLst>
                <a:latin typeface="Arial Nova Cond" panose="020B0506020202020204" pitchFamily="34" charset="0"/>
              </a:rPr>
              <a:t>The Old Testament was administered differently from the New Testament (2 Cor 3:7-10). The law given in the time of the OT was never an instrument of Salvation, by an instrument of Grace (Rom 3:19-20; Gal 3:10-13; Rom 5:20-21;10:5-8; Col 2:11-12). The Jews failed to understand this for the most part (Rom 9:4-8; 30-32).</a:t>
            </a:r>
          </a:p>
        </p:txBody>
      </p:sp>
      <p:pic>
        <p:nvPicPr>
          <p:cNvPr id="1026" name="Picture 2" descr="The Western Wall: Place of Tears, Prayer and Conflict | Messianic Bible">
            <a:extLst>
              <a:ext uri="{FF2B5EF4-FFF2-40B4-BE49-F238E27FC236}">
                <a16:creationId xmlns:a16="http://schemas.microsoft.com/office/drawing/2014/main" id="{E98F1394-79FD-273F-5265-D4E952D6A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340" r="11506"/>
          <a:stretch>
            <a:fillRect/>
          </a:stretch>
        </p:blipFill>
        <p:spPr bwMode="auto">
          <a:xfrm>
            <a:off x="7156505" y="1851309"/>
            <a:ext cx="4587217" cy="476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18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5250" y="285750"/>
            <a:ext cx="12001500" cy="6247805"/>
          </a:xfrm>
          <a:prstGeom prst="rect">
            <a:avLst/>
          </a:prstGeom>
          <a:noFill/>
          <a:ln w="9525">
            <a:noFill/>
            <a:miter lim="800000"/>
            <a:headEnd/>
            <a:tailEnd/>
          </a:ln>
        </p:spPr>
        <p:txBody>
          <a:bodyPr lIns="107765" tIns="53883" rIns="107765" bIns="53883"/>
          <a:lstStyle/>
          <a:p>
            <a:pPr algn="ctr" defTabSz="1077516" fontAlgn="base">
              <a:spcBef>
                <a:spcPct val="50000"/>
              </a:spcBef>
              <a:spcAft>
                <a:spcPct val="0"/>
              </a:spcAft>
            </a:pPr>
            <a:endParaRPr lang="en-US" sz="6375" b="1" dirty="0">
              <a:solidFill>
                <a:srgbClr val="FFFFFF"/>
              </a:solidFill>
              <a:latin typeface="Times New Roman" charset="0"/>
              <a:ea typeface="ＭＳ Ｐゴシック" charset="-128"/>
              <a:cs typeface="Times New Roman" charset="0"/>
            </a:endParaRPr>
          </a:p>
          <a:p>
            <a:pPr algn="ctr" defTabSz="1077516" fontAlgn="base">
              <a:spcBef>
                <a:spcPct val="50000"/>
              </a:spcBef>
              <a:spcAft>
                <a:spcPct val="0"/>
              </a:spcAft>
            </a:pPr>
            <a:r>
              <a:rPr lang="en-US" sz="5156" b="1" dirty="0">
                <a:solidFill>
                  <a:srgbClr val="FFFFFF"/>
                </a:solidFill>
                <a:latin typeface="Times New Roman" charset="0"/>
                <a:ea typeface="ＭＳ Ｐゴシック" charset="-128"/>
                <a:cs typeface="Times New Roman" charset="0"/>
              </a:rPr>
              <a:t>Nothing but the Blood</a:t>
            </a:r>
          </a:p>
          <a:p>
            <a:pPr algn="ctr" defTabSz="1077516" fontAlgn="base">
              <a:spcBef>
                <a:spcPct val="50000"/>
              </a:spcBef>
              <a:spcAft>
                <a:spcPct val="0"/>
              </a:spcAft>
            </a:pPr>
            <a:r>
              <a:rPr lang="en-US" sz="5156" b="1" dirty="0">
                <a:solidFill>
                  <a:srgbClr val="FFFFFF"/>
                </a:solidFill>
                <a:latin typeface="Times New Roman" charset="0"/>
                <a:ea typeface="ＭＳ Ｐゴシック" charset="-128"/>
                <a:cs typeface="Times New Roman" charset="0"/>
              </a:rPr>
              <a:t>Hymn 307*</a:t>
            </a:r>
            <a:endParaRPr lang="en-US" sz="5063" b="1" dirty="0">
              <a:solidFill>
                <a:srgbClr val="FFFFFF"/>
              </a:solidFill>
              <a:latin typeface="Times New Roman" charset="0"/>
              <a:ea typeface="ＭＳ Ｐゴシック" charset="-128"/>
              <a:cs typeface="Times New Roman" charset="0"/>
            </a:endParaRPr>
          </a:p>
          <a:p>
            <a:pPr defTabSz="1077516" fontAlgn="base">
              <a:spcBef>
                <a:spcPct val="25000"/>
              </a:spcBef>
              <a:spcAft>
                <a:spcPct val="0"/>
              </a:spcAft>
            </a:pPr>
            <a:endParaRPr lang="en-US" sz="1875" b="1" dirty="0">
              <a:solidFill>
                <a:srgbClr val="FFFFFF"/>
              </a:solidFill>
              <a:latin typeface="Times New Roman" charset="0"/>
              <a:ea typeface="ＭＳ Ｐゴシック" charset="-128"/>
              <a:cs typeface="Times New Roman" charset="0"/>
            </a:endParaRPr>
          </a:p>
          <a:p>
            <a:pPr defTabSz="1077516" fontAlgn="base">
              <a:spcBef>
                <a:spcPct val="25000"/>
              </a:spcBef>
              <a:spcAft>
                <a:spcPct val="0"/>
              </a:spcAft>
            </a:pPr>
            <a:endParaRPr lang="en-US" sz="1875" b="1" dirty="0">
              <a:solidFill>
                <a:srgbClr val="FFFFFF"/>
              </a:solidFill>
              <a:latin typeface="Times New Roman" charset="0"/>
              <a:ea typeface="ＭＳ Ｐゴシック" charset="-128"/>
              <a:cs typeface="Times New Roman" charset="0"/>
            </a:endParaRPr>
          </a:p>
          <a:p>
            <a:pPr defTabSz="1077516" fontAlgn="base">
              <a:spcBef>
                <a:spcPct val="25000"/>
              </a:spcBef>
              <a:spcAft>
                <a:spcPct val="0"/>
              </a:spcAft>
            </a:pPr>
            <a:endParaRPr lang="en-US" sz="1875" b="1" dirty="0">
              <a:solidFill>
                <a:srgbClr val="FFFFFF"/>
              </a:solidFill>
              <a:latin typeface="Times New Roman" charset="0"/>
              <a:ea typeface="ＭＳ Ｐゴシック" charset="-128"/>
              <a:cs typeface="Times New Roman" charset="0"/>
            </a:endParaRPr>
          </a:p>
          <a:p>
            <a:pPr defTabSz="1077516" fontAlgn="base">
              <a:spcBef>
                <a:spcPct val="25000"/>
              </a:spcBef>
              <a:spcAft>
                <a:spcPct val="0"/>
              </a:spcAft>
            </a:pPr>
            <a:endParaRPr lang="en-US" sz="1875" b="1" dirty="0">
              <a:solidFill>
                <a:srgbClr val="FFFFFF"/>
              </a:solidFill>
              <a:latin typeface="Times New Roman" charset="0"/>
              <a:ea typeface="ＭＳ Ｐゴシック" charset="-128"/>
              <a:cs typeface="Times New Roman" charset="0"/>
            </a:endParaRPr>
          </a:p>
          <a:p>
            <a:pPr defTabSz="1077516" fontAlgn="base">
              <a:spcBef>
                <a:spcPct val="0"/>
              </a:spcBef>
              <a:spcAft>
                <a:spcPct val="0"/>
              </a:spcAft>
            </a:pPr>
            <a:endParaRPr lang="en-US" sz="1875" b="1" dirty="0">
              <a:solidFill>
                <a:srgbClr val="FFFFFF"/>
              </a:solidFill>
              <a:latin typeface="Times New Roman" charset="0"/>
              <a:ea typeface="ＭＳ Ｐゴシック" charset="-128"/>
              <a:cs typeface="Times New Roman" charset="0"/>
            </a:endParaRPr>
          </a:p>
          <a:p>
            <a:pPr defTabSz="1077516" fontAlgn="base">
              <a:spcBef>
                <a:spcPct val="0"/>
              </a:spcBef>
              <a:spcAft>
                <a:spcPct val="0"/>
              </a:spcAft>
            </a:pPr>
            <a:endParaRPr lang="en-US" sz="1875" b="1" dirty="0">
              <a:solidFill>
                <a:srgbClr val="FFFFFF"/>
              </a:solidFill>
              <a:latin typeface="Times New Roman" charset="0"/>
              <a:ea typeface="ＭＳ Ｐゴシック" charset="-128"/>
              <a:cs typeface="Times New Roman" charset="0"/>
            </a:endParaRPr>
          </a:p>
          <a:p>
            <a:pPr defTabSz="1077516" fontAlgn="base">
              <a:spcBef>
                <a:spcPct val="0"/>
              </a:spcBef>
              <a:spcAft>
                <a:spcPct val="0"/>
              </a:spcAft>
            </a:pPr>
            <a:endParaRPr lang="en-US" sz="1875" b="1" dirty="0">
              <a:solidFill>
                <a:srgbClr val="FFFFFF"/>
              </a:solidFill>
              <a:latin typeface="Times New Roman" charset="0"/>
              <a:ea typeface="ＭＳ Ｐゴシック" charset="-128"/>
              <a:cs typeface="Times New Roman" charset="0"/>
            </a:endParaRPr>
          </a:p>
          <a:p>
            <a:pPr defTabSz="1077516" fontAlgn="base">
              <a:spcBef>
                <a:spcPct val="0"/>
              </a:spcBef>
              <a:spcAft>
                <a:spcPct val="0"/>
              </a:spcAft>
            </a:pPr>
            <a:r>
              <a:rPr lang="en-US" sz="1875" b="1" dirty="0">
                <a:solidFill>
                  <a:srgbClr val="FFFFFF"/>
                </a:solidFill>
                <a:latin typeface="Times New Roman" charset="0"/>
                <a:ea typeface="ＭＳ Ｐゴシック" charset="-128"/>
                <a:cs typeface="Times New Roman" charset="0"/>
              </a:rPr>
              <a:t>Text:  Robert Lowry (*</a:t>
            </a:r>
            <a:r>
              <a:rPr lang="en-US" sz="1875" b="1" i="1" dirty="0">
                <a:solidFill>
                  <a:srgbClr val="FFFFFF"/>
                </a:solidFill>
                <a:latin typeface="Times New Roman" charset="0"/>
                <a:ea typeface="ＭＳ Ｐゴシック" charset="-128"/>
                <a:cs typeface="Times New Roman" charset="0"/>
              </a:rPr>
              <a:t>Trinity Hymnal</a:t>
            </a:r>
            <a:r>
              <a:rPr lang="en-US" sz="1875" b="1" dirty="0">
                <a:solidFill>
                  <a:srgbClr val="FFFFFF"/>
                </a:solidFill>
                <a:latin typeface="Times New Roman" charset="0"/>
                <a:ea typeface="ＭＳ Ｐゴシック" charset="-128"/>
                <a:cs typeface="Times New Roman" charset="0"/>
              </a:rPr>
              <a:t>)</a:t>
            </a:r>
          </a:p>
          <a:p>
            <a:pPr defTabSz="1077516" fontAlgn="base">
              <a:spcBef>
                <a:spcPct val="0"/>
              </a:spcBef>
              <a:spcAft>
                <a:spcPct val="0"/>
              </a:spcAft>
            </a:pPr>
            <a:r>
              <a:rPr lang="en-US" sz="1875" b="1" dirty="0">
                <a:solidFill>
                  <a:srgbClr val="FFFFFF"/>
                </a:solidFill>
                <a:latin typeface="Times New Roman" charset="0"/>
                <a:ea typeface="ＭＳ Ｐゴシック" charset="-128"/>
                <a:cs typeface="Times New Roman" charset="0"/>
              </a:rPr>
              <a:t>Music:  Robert Lowry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al faith works — why the grace vs. works debate is bogus – God &amp; Life &amp;  Stuff">
            <a:extLst>
              <a:ext uri="{FF2B5EF4-FFF2-40B4-BE49-F238E27FC236}">
                <a16:creationId xmlns:a16="http://schemas.microsoft.com/office/drawing/2014/main" id="{DAD25205-DA97-21B4-79FA-B0AB326143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6" r="5834" b="19313"/>
          <a:stretch>
            <a:fillRect/>
          </a:stretch>
        </p:blipFill>
        <p:spPr bwMode="auto">
          <a:xfrm>
            <a:off x="5606052" y="1336041"/>
            <a:ext cx="6429719" cy="48727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34D87E-F44F-B784-AF69-B5E418AF611F}"/>
              </a:ext>
            </a:extLst>
          </p:cNvPr>
          <p:cNvSpPr>
            <a:spLocks noGrp="1"/>
          </p:cNvSpPr>
          <p:nvPr>
            <p:ph type="title"/>
          </p:nvPr>
        </p:nvSpPr>
        <p:spPr>
          <a:xfrm>
            <a:off x="630936" y="640080"/>
            <a:ext cx="7573264" cy="1481328"/>
          </a:xfrm>
        </p:spPr>
        <p:txBody>
          <a:bodyPr anchor="b">
            <a:normAutofit/>
          </a:bodyPr>
          <a:lstStyle/>
          <a:p>
            <a:r>
              <a:rPr lang="en-US" sz="6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Always By Faith</a:t>
            </a:r>
          </a:p>
        </p:txBody>
      </p:sp>
      <p:sp>
        <p:nvSpPr>
          <p:cNvPr id="3" name="Content Placeholder 2">
            <a:extLst>
              <a:ext uri="{FF2B5EF4-FFF2-40B4-BE49-F238E27FC236}">
                <a16:creationId xmlns:a16="http://schemas.microsoft.com/office/drawing/2014/main" id="{F1F19069-0E8E-AD28-DFBA-4FC6E1352920}"/>
              </a:ext>
            </a:extLst>
          </p:cNvPr>
          <p:cNvSpPr>
            <a:spLocks noGrp="1"/>
          </p:cNvSpPr>
          <p:nvPr>
            <p:ph idx="1"/>
          </p:nvPr>
        </p:nvSpPr>
        <p:spPr>
          <a:xfrm>
            <a:off x="630936" y="2552700"/>
            <a:ext cx="6074664" cy="4185412"/>
          </a:xfrm>
        </p:spPr>
        <p:txBody>
          <a:bodyPr anchor="t">
            <a:noAutofit/>
          </a:bodyPr>
          <a:lstStyle/>
          <a:p>
            <a:pPr marL="0" indent="0">
              <a:buNone/>
            </a:pPr>
            <a:r>
              <a:rPr lang="en-US" sz="2900" dirty="0">
                <a:latin typeface="Arial Nova Cond" panose="020B0506020202020204" pitchFamily="34" charset="0"/>
              </a:rPr>
              <a:t>No Jew was saved by circumcision in the Old Testament, as no Christian is saved in the New Testament by baptism (Heb 11:2, 6, 39-40; </a:t>
            </a:r>
            <a:r>
              <a:rPr lang="en-US" sz="2900" dirty="0" err="1">
                <a:latin typeface="Arial Nova Cond" panose="020B0506020202020204" pitchFamily="34" charset="0"/>
              </a:rPr>
              <a:t>Psa</a:t>
            </a:r>
            <a:r>
              <a:rPr lang="en-US" sz="2900" dirty="0">
                <a:latin typeface="Arial Nova Cond" panose="020B0506020202020204" pitchFamily="34" charset="0"/>
              </a:rPr>
              <a:t> 78:21-22, 32). Salvation was always given by grace, through Faith (Rom 4:9-11, 14-16). Faith, under any administration of the Covenant of Grace, has always been the instrumental cause of Salvation (Eph 2:8-10).</a:t>
            </a:r>
          </a:p>
        </p:txBody>
      </p:sp>
    </p:spTree>
    <p:extLst>
      <p:ext uri="{BB962C8B-B14F-4D97-AF65-F5344CB8AC3E}">
        <p14:creationId xmlns:p14="http://schemas.microsoft.com/office/powerpoint/2010/main" val="185211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E95400-3628-E5CD-4F4F-4C7CD285FB4F}"/>
              </a:ext>
            </a:extLst>
          </p:cNvPr>
          <p:cNvSpPr>
            <a:spLocks noGrp="1"/>
          </p:cNvSpPr>
          <p:nvPr>
            <p:ph type="title"/>
          </p:nvPr>
        </p:nvSpPr>
        <p:spPr>
          <a:xfrm>
            <a:off x="572493" y="238539"/>
            <a:ext cx="11047013" cy="1434415"/>
          </a:xfrm>
        </p:spPr>
        <p:txBody>
          <a:bodyPr anchor="b">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Progression of the Revelation</a:t>
            </a:r>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B386CB-A54A-E104-DE7A-3C9B738BE692}"/>
              </a:ext>
            </a:extLst>
          </p:cNvPr>
          <p:cNvPicPr>
            <a:picLocks noChangeAspect="1"/>
          </p:cNvPicPr>
          <p:nvPr/>
        </p:nvPicPr>
        <p:blipFill>
          <a:blip r:embed="rId2"/>
          <a:srcRect l="8896" r="16165" b="-3"/>
          <a:stretch>
            <a:fillRect/>
          </a:stretch>
        </p:blipFill>
        <p:spPr>
          <a:xfrm>
            <a:off x="572493" y="2097247"/>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602FB11B-A255-31DC-22C3-EBA93E531081}"/>
              </a:ext>
            </a:extLst>
          </p:cNvPr>
          <p:cNvSpPr>
            <a:spLocks noGrp="1"/>
          </p:cNvSpPr>
          <p:nvPr>
            <p:ph idx="1"/>
          </p:nvPr>
        </p:nvSpPr>
        <p:spPr>
          <a:xfrm>
            <a:off x="4690054" y="2071316"/>
            <a:ext cx="6929451" cy="4548145"/>
          </a:xfrm>
        </p:spPr>
        <p:txBody>
          <a:bodyPr anchor="t">
            <a:normAutofit/>
          </a:bodyPr>
          <a:lstStyle/>
          <a:p>
            <a:pPr marL="0" indent="0">
              <a:buNone/>
            </a:pPr>
            <a:r>
              <a:rPr lang="en-US" sz="3200" dirty="0">
                <a:solidFill>
                  <a:schemeClr val="bg1"/>
                </a:solidFill>
                <a:effectLst>
                  <a:outerShdw blurRad="38100" dist="38100" dir="2700000" algn="tl">
                    <a:srgbClr val="000000">
                      <a:alpha val="43137"/>
                    </a:srgbClr>
                  </a:outerShdw>
                </a:effectLst>
                <a:latin typeface="Arial Nova Cond" panose="020B0506020202020204" pitchFamily="34" charset="0"/>
              </a:rPr>
              <a:t>In the Covenant of Grace, God revealed himself progressively (Heb 1:1-2). Knowledge of Him and his salvation was built through centuries as he disclosed his will through different ways, reaching its fullness in Christ (Joh 1:17). The law in the Old Testament was given as one stage in the progression of knowledge of God’s salvation by Grace (Heb 3:3-6).</a:t>
            </a:r>
          </a:p>
        </p:txBody>
      </p:sp>
    </p:spTree>
    <p:extLst>
      <p:ext uri="{BB962C8B-B14F-4D97-AF65-F5344CB8AC3E}">
        <p14:creationId xmlns:p14="http://schemas.microsoft.com/office/powerpoint/2010/main" val="1793653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891BB-090F-4A1B-8C9B-DBCFC708334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8C061A9-59B7-8EE4-2ED9-78B7F6D0CC3F}"/>
              </a:ext>
            </a:extLst>
          </p:cNvPr>
          <p:cNvSpPr>
            <a:spLocks noGrp="1"/>
          </p:cNvSpPr>
          <p:nvPr>
            <p:ph type="title"/>
          </p:nvPr>
        </p:nvSpPr>
        <p:spPr>
          <a:xfrm>
            <a:off x="2104573" y="567488"/>
            <a:ext cx="7982854" cy="1575243"/>
          </a:xfrm>
        </p:spPr>
        <p:txBody>
          <a:bodyPr>
            <a:noAutofit/>
          </a:bodyPr>
          <a:lstStyle/>
          <a:p>
            <a:pPr algn="ctr"/>
            <a:r>
              <a:rPr lang="en-US" sz="6000" b="1" noProof="0" dirty="0">
                <a:latin typeface="Aharoni" panose="02010803020104030203" pitchFamily="2" charset="-79"/>
                <a:ea typeface="Verdana" panose="020B0604030504040204" pitchFamily="34" charset="0"/>
                <a:cs typeface="Aharoni" panose="02010803020104030203" pitchFamily="2" charset="-79"/>
              </a:rPr>
              <a:t>Progression of the Revelation</a:t>
            </a:r>
            <a:endParaRPr lang="en-US" sz="6000" b="1" noProof="0" dirty="0">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a:extLst>
              <a:ext uri="{FF2B5EF4-FFF2-40B4-BE49-F238E27FC236}">
                <a16:creationId xmlns:a16="http://schemas.microsoft.com/office/drawing/2014/main" id="{ADE33EC0-EEF2-73FC-9B1A-026D91F9D4F0}"/>
              </a:ext>
            </a:extLst>
          </p:cNvPr>
          <p:cNvPicPr>
            <a:picLocks noChangeAspect="1"/>
          </p:cNvPicPr>
          <p:nvPr/>
        </p:nvPicPr>
        <p:blipFill>
          <a:blip r:embed="rId3">
            <a:alphaModFix/>
          </a:blip>
          <a:stretch>
            <a:fillRect/>
          </a:stretch>
        </p:blipFill>
        <p:spPr>
          <a:xfrm>
            <a:off x="1375733" y="3717498"/>
            <a:ext cx="10126334" cy="2828789"/>
          </a:xfrm>
          <a:prstGeom prst="rect">
            <a:avLst/>
          </a:prstGeom>
        </p:spPr>
      </p:pic>
      <p:cxnSp>
        <p:nvCxnSpPr>
          <p:cNvPr id="37" name="Straight Connector 36">
            <a:extLst>
              <a:ext uri="{FF2B5EF4-FFF2-40B4-BE49-F238E27FC236}">
                <a16:creationId xmlns:a16="http://schemas.microsoft.com/office/drawing/2014/main" id="{F580E9BA-853B-48BD-8A28-F402D7D1427F}"/>
              </a:ext>
            </a:extLst>
          </p:cNvPr>
          <p:cNvCxnSpPr/>
          <p:nvPr/>
        </p:nvCxnSpPr>
        <p:spPr>
          <a:xfrm flipV="1">
            <a:off x="3429000" y="4318000"/>
            <a:ext cx="3022600" cy="1549400"/>
          </a:xfrm>
          <a:prstGeom prst="line">
            <a:avLst/>
          </a:prstGeom>
          <a:ln w="127000">
            <a:solidFill>
              <a:srgbClr val="0070C0"/>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F0F9F72-DD91-2FA0-7F6C-CA7E5FC73987}"/>
              </a:ext>
            </a:extLst>
          </p:cNvPr>
          <p:cNvCxnSpPr>
            <a:cxnSpLocks/>
          </p:cNvCxnSpPr>
          <p:nvPr/>
        </p:nvCxnSpPr>
        <p:spPr>
          <a:xfrm>
            <a:off x="6451600" y="4183898"/>
            <a:ext cx="3635827" cy="0"/>
          </a:xfrm>
          <a:prstGeom prst="line">
            <a:avLst/>
          </a:prstGeom>
          <a:ln w="1524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57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6"/>
                                        </p:tgtEl>
                                        <p:attrNameLst>
                                          <p:attrName>style.opacity</p:attrName>
                                        </p:attrNameLst>
                                      </p:cBhvr>
                                      <p:to>
                                        <p:strVal val="0.25"/>
                                      </p:to>
                                    </p:set>
                                    <p:animEffect filter="image" prLst="opacity: 0.25">
                                      <p:cBhvr rctx="IE">
                                        <p:cTn id="7" dur="indefinite"/>
                                        <p:tgtEl>
                                          <p:spTgt spid="16"/>
                                        </p:tgtEl>
                                      </p:cBhvr>
                                    </p:animEffect>
                                  </p:childTnLst>
                                </p:cTn>
                              </p:par>
                            </p:childTnLst>
                          </p:cTn>
                        </p:par>
                        <p:par>
                          <p:cTn id="8" fill="hold">
                            <p:stCondLst>
                              <p:cond delay="0"/>
                            </p:stCondLst>
                            <p:childTnLst>
                              <p:par>
                                <p:cTn id="9" presetID="2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0"/>
                                        <p:tgtEl>
                                          <p:spTgt spid="37"/>
                                        </p:tgtEl>
                                      </p:cBhvr>
                                    </p:animEffect>
                                  </p:childTnLst>
                                </p:cTn>
                              </p:par>
                            </p:childTnLst>
                          </p:cTn>
                        </p:par>
                        <p:par>
                          <p:cTn id="12" fill="hold">
                            <p:stCondLst>
                              <p:cond delay="5000"/>
                            </p:stCondLst>
                            <p:childTnLst>
                              <p:par>
                                <p:cTn id="13" presetID="22" presetClass="entr" presetSubtype="8"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717361-78AE-C7D9-E2BD-A78028979221}"/>
              </a:ext>
            </a:extLst>
          </p:cNvPr>
          <p:cNvSpPr>
            <a:spLocks noGrp="1"/>
          </p:cNvSpPr>
          <p:nvPr>
            <p:ph type="title"/>
          </p:nvPr>
        </p:nvSpPr>
        <p:spPr>
          <a:xfrm>
            <a:off x="630936" y="640080"/>
            <a:ext cx="4818888" cy="1677924"/>
          </a:xfrm>
        </p:spPr>
        <p:txBody>
          <a:bodyPr anchor="b">
            <a:noAutofit/>
          </a:bodyPr>
          <a:lstStyle/>
          <a:p>
            <a:pPr>
              <a:lnSpc>
                <a:spcPct val="80000"/>
              </a:lnSpc>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haroni" panose="02010803020104030203" pitchFamily="2" charset="-79"/>
                <a:cs typeface="Aharoni" panose="02010803020104030203" pitchFamily="2" charset="-79"/>
              </a:rPr>
              <a:t>Growth of “Science”</a:t>
            </a:r>
          </a:p>
        </p:txBody>
      </p:sp>
      <p:sp>
        <p:nvSpPr>
          <p:cNvPr id="308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4282AC-EEE3-AABC-5E81-C92F52EE7C1B}"/>
              </a:ext>
            </a:extLst>
          </p:cNvPr>
          <p:cNvSpPr>
            <a:spLocks noGrp="1"/>
          </p:cNvSpPr>
          <p:nvPr>
            <p:ph idx="1"/>
          </p:nvPr>
        </p:nvSpPr>
        <p:spPr>
          <a:xfrm>
            <a:off x="630936" y="2507488"/>
            <a:ext cx="5726430" cy="4234180"/>
          </a:xfrm>
        </p:spPr>
        <p:txBody>
          <a:bodyPr anchor="t">
            <a:noAutofit/>
          </a:bodyPr>
          <a:lstStyle/>
          <a:p>
            <a:pPr marL="0" indent="0">
              <a:buNone/>
            </a:pPr>
            <a:r>
              <a:rPr lang="en-US" sz="3100" dirty="0">
                <a:solidFill>
                  <a:schemeClr val="bg1"/>
                </a:solidFill>
                <a:effectLst>
                  <a:outerShdw blurRad="38100" dist="38100" dir="2700000" algn="tl">
                    <a:srgbClr val="000000">
                      <a:alpha val="43137"/>
                    </a:srgbClr>
                  </a:outerShdw>
                </a:effectLst>
                <a:latin typeface="Arial Nova Cond" panose="020B0506020202020204" pitchFamily="34" charset="0"/>
              </a:rPr>
              <a:t>We believe there is more revelation under the New Testament than before. However, those under the New Covenant will never reach full understanding. It will be given by the final redemption, after the resurrection of the body (1 Cor 13:8-13). The full knowledge will render faith unnecessary.</a:t>
            </a:r>
          </a:p>
        </p:txBody>
      </p:sp>
      <p:pic>
        <p:nvPicPr>
          <p:cNvPr id="3074" name="Picture 2">
            <a:extLst>
              <a:ext uri="{FF2B5EF4-FFF2-40B4-BE49-F238E27FC236}">
                <a16:creationId xmlns:a16="http://schemas.microsoft.com/office/drawing/2014/main" id="{1FB970CB-22A6-9770-3454-F3541B16E7F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6357366" y="1092832"/>
            <a:ext cx="5458968" cy="51041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230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5250" y="214313"/>
            <a:ext cx="12001500" cy="6247805"/>
          </a:xfrm>
          <a:prstGeom prst="rect">
            <a:avLst/>
          </a:prstGeom>
          <a:noFill/>
          <a:ln w="9525">
            <a:noFill/>
            <a:miter lim="800000"/>
            <a:headEnd/>
            <a:tailEnd/>
          </a:ln>
        </p:spPr>
        <p:txBody>
          <a:bodyPr lIns="107687" tIns="53846" rIns="107687" bIns="53846"/>
          <a:lstStyle/>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What can wash away my sin?</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nothing but the blood of Jesus;</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What can make me whole again?</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nothing but the blood of Jesus.</a:t>
            </a:r>
          </a:p>
          <a:p>
            <a:pPr defTabSz="857250" fontAlgn="base">
              <a:spcBef>
                <a:spcPts val="1688"/>
              </a:spcBef>
              <a:spcAft>
                <a:spcPct val="0"/>
              </a:spcAft>
            </a:pPr>
            <a:r>
              <a:rPr lang="en-US" sz="4219" dirty="0">
                <a:solidFill>
                  <a:srgbClr val="FFFFFF"/>
                </a:solidFill>
                <a:latin typeface="Times New Roman" charset="0"/>
                <a:ea typeface="ＭＳ Ｐゴシック" charset="-128"/>
                <a:cs typeface="Times New Roman" charset="0"/>
              </a:rPr>
              <a:t>O, precious is the flow </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that makes me white as snow;</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No other fount I know, </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nothing but the blood of Jesus.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5250" y="214313"/>
            <a:ext cx="12001500" cy="6247805"/>
          </a:xfrm>
          <a:prstGeom prst="rect">
            <a:avLst/>
          </a:prstGeom>
          <a:noFill/>
          <a:ln w="9525">
            <a:noFill/>
            <a:miter lim="800000"/>
            <a:headEnd/>
            <a:tailEnd/>
          </a:ln>
        </p:spPr>
        <p:txBody>
          <a:bodyPr lIns="107687" tIns="53846" rIns="107687" bIns="53846"/>
          <a:lstStyle/>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For my cleansing this I see—</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nothing but the blood of Jesus;</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For my pardon this my plea—</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nothing but the blood of Jesus.</a:t>
            </a:r>
          </a:p>
          <a:p>
            <a:pPr defTabSz="857250" fontAlgn="base">
              <a:spcBef>
                <a:spcPts val="1688"/>
              </a:spcBef>
              <a:spcAft>
                <a:spcPct val="0"/>
              </a:spcAft>
            </a:pPr>
            <a:r>
              <a:rPr lang="en-US" sz="4219" dirty="0">
                <a:solidFill>
                  <a:srgbClr val="FFFFFF"/>
                </a:solidFill>
                <a:latin typeface="Times New Roman" charset="0"/>
                <a:ea typeface="ＭＳ Ｐゴシック" charset="-128"/>
                <a:cs typeface="Times New Roman" charset="0"/>
              </a:rPr>
              <a:t>O, precious is the flow </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that makes me white as snow;</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No other fount I know, </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nothing but the blood of Jesus.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5250" y="214313"/>
            <a:ext cx="12001500" cy="6247805"/>
          </a:xfrm>
          <a:prstGeom prst="rect">
            <a:avLst/>
          </a:prstGeom>
          <a:noFill/>
          <a:ln w="9525">
            <a:noFill/>
            <a:miter lim="800000"/>
            <a:headEnd/>
            <a:tailEnd/>
          </a:ln>
        </p:spPr>
        <p:txBody>
          <a:bodyPr lIns="107687" tIns="53846" rIns="107687" bIns="53846"/>
          <a:lstStyle/>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Nothing can for sin atone—</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nothing but the blood of Jesus;</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Naught of good that I have done—</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nothing but the blood of Jesus.</a:t>
            </a:r>
          </a:p>
          <a:p>
            <a:pPr defTabSz="857250" fontAlgn="base">
              <a:spcBef>
                <a:spcPts val="1688"/>
              </a:spcBef>
              <a:spcAft>
                <a:spcPct val="0"/>
              </a:spcAft>
            </a:pPr>
            <a:r>
              <a:rPr lang="en-US" sz="4219" dirty="0">
                <a:solidFill>
                  <a:srgbClr val="FFFFFF"/>
                </a:solidFill>
                <a:latin typeface="Times New Roman" charset="0"/>
                <a:ea typeface="ＭＳ Ｐゴシック" charset="-128"/>
                <a:cs typeface="Times New Roman" charset="0"/>
              </a:rPr>
              <a:t>O, precious is the flow </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that makes me white as snow;</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No other fount I know, </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nothing but the blood of Jesus.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5250" y="214313"/>
            <a:ext cx="12001500" cy="6247805"/>
          </a:xfrm>
          <a:prstGeom prst="rect">
            <a:avLst/>
          </a:prstGeom>
          <a:noFill/>
          <a:ln w="9525">
            <a:noFill/>
            <a:miter lim="800000"/>
            <a:headEnd/>
            <a:tailEnd/>
          </a:ln>
        </p:spPr>
        <p:txBody>
          <a:bodyPr lIns="107687" tIns="53846" rIns="107687" bIns="53846"/>
          <a:lstStyle/>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This is all my hope and peace—</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nothing but the blood of Jesus;</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This is all my righteousness—</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nothing but the blood of Jesus.</a:t>
            </a:r>
          </a:p>
          <a:p>
            <a:pPr defTabSz="857250" fontAlgn="base">
              <a:spcBef>
                <a:spcPts val="1688"/>
              </a:spcBef>
              <a:spcAft>
                <a:spcPct val="0"/>
              </a:spcAft>
            </a:pPr>
            <a:r>
              <a:rPr lang="en-US" sz="4219" dirty="0">
                <a:solidFill>
                  <a:srgbClr val="FFFFFF"/>
                </a:solidFill>
                <a:latin typeface="Times New Roman" charset="0"/>
                <a:ea typeface="ＭＳ Ｐゴシック" charset="-128"/>
                <a:cs typeface="Times New Roman" charset="0"/>
              </a:rPr>
              <a:t>O, precious is the flow </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that makes me white as snow;</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No other fount I know, </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nothing but the blood of Jesus.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5250" y="214313"/>
            <a:ext cx="12001500" cy="6247805"/>
          </a:xfrm>
          <a:prstGeom prst="rect">
            <a:avLst/>
          </a:prstGeom>
          <a:noFill/>
          <a:ln w="9525">
            <a:noFill/>
            <a:miter lim="800000"/>
            <a:headEnd/>
            <a:tailEnd/>
          </a:ln>
        </p:spPr>
        <p:txBody>
          <a:bodyPr lIns="107687" tIns="53846" rIns="107687" bIns="53846"/>
          <a:lstStyle/>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Now by this I’ll overcome—</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nothing but the blood of Jesus;</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Now by this I’ll reach my home—</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nothing but the blood of Jesus.</a:t>
            </a:r>
          </a:p>
          <a:p>
            <a:pPr defTabSz="857250" fontAlgn="base">
              <a:spcBef>
                <a:spcPts val="1688"/>
              </a:spcBef>
              <a:spcAft>
                <a:spcPct val="0"/>
              </a:spcAft>
            </a:pPr>
            <a:r>
              <a:rPr lang="en-US" sz="4219" dirty="0">
                <a:solidFill>
                  <a:srgbClr val="FFFFFF"/>
                </a:solidFill>
                <a:latin typeface="Times New Roman" charset="0"/>
                <a:ea typeface="ＭＳ Ｐゴシック" charset="-128"/>
                <a:cs typeface="Times New Roman" charset="0"/>
              </a:rPr>
              <a:t>O, precious is the flow </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that makes me white as snow;</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No other fount I know, </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nothing but the blood of Jesus.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95312" y="305098"/>
            <a:ext cx="11501438" cy="6247805"/>
          </a:xfrm>
          <a:prstGeom prst="rect">
            <a:avLst/>
          </a:prstGeom>
          <a:noFill/>
          <a:ln w="9525">
            <a:noFill/>
            <a:miter lim="800000"/>
            <a:headEnd/>
            <a:tailEnd/>
          </a:ln>
        </p:spPr>
        <p:txBody>
          <a:bodyPr lIns="107765" tIns="53883" rIns="107765" bIns="53883"/>
          <a:lstStyle/>
          <a:p>
            <a:pPr defTabSz="1077516" fontAlgn="base">
              <a:spcBef>
                <a:spcPct val="50000"/>
              </a:spcBef>
              <a:spcAft>
                <a:spcPct val="0"/>
              </a:spcAft>
            </a:pPr>
            <a:endParaRPr lang="en-US" sz="5156">
              <a:solidFill>
                <a:srgbClr val="FFFFFF"/>
              </a:solidFill>
              <a:latin typeface="Californian FB" pitchFamily="18" charset="0"/>
              <a:ea typeface="ＭＳ Ｐゴシック"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65186-FD9C-4F98-BCAC-8BC25F8E794C}"/>
              </a:ext>
            </a:extLst>
          </p:cNvPr>
          <p:cNvSpPr>
            <a:spLocks noGrp="1"/>
          </p:cNvSpPr>
          <p:nvPr>
            <p:ph type="ctrTitle"/>
          </p:nvPr>
        </p:nvSpPr>
        <p:spPr/>
        <p:txBody>
          <a:bodyPr/>
          <a:lstStyle/>
          <a:p>
            <a:r>
              <a:rPr lang="en-US" sz="8000" b="1" cap="none" noProof="0" dirty="0">
                <a:ln w="22225">
                  <a:solidFill>
                    <a:schemeClr val="accent2">
                      <a:lumMod val="75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Doctrine of the Covenant</a:t>
            </a:r>
            <a:endParaRPr lang="en-US" sz="8000" b="1" i="1" cap="none" noProof="0" dirty="0">
              <a:ln w="22225">
                <a:solidFill>
                  <a:schemeClr val="accent2">
                    <a:lumMod val="75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Magneto" panose="04030805050802020D02" pitchFamily="82" charset="0"/>
              <a:ea typeface="Verdana" panose="020B0604030504040204" pitchFamily="34" charset="0"/>
              <a:cs typeface="Verdana" panose="020B0604030504040204" pitchFamily="34" charset="0"/>
            </a:endParaRPr>
          </a:p>
        </p:txBody>
      </p:sp>
      <p:sp>
        <p:nvSpPr>
          <p:cNvPr id="3" name="Subtítulo 2">
            <a:extLst>
              <a:ext uri="{FF2B5EF4-FFF2-40B4-BE49-F238E27FC236}">
                <a16:creationId xmlns:a16="http://schemas.microsoft.com/office/drawing/2014/main" id="{E48B6F82-EEFB-46A4-A477-51D95D83F694}"/>
              </a:ext>
            </a:extLst>
          </p:cNvPr>
          <p:cNvSpPr>
            <a:spLocks noGrp="1"/>
          </p:cNvSpPr>
          <p:nvPr>
            <p:ph type="subTitle" idx="1"/>
          </p:nvPr>
        </p:nvSpPr>
        <p:spPr>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normAutofit/>
          </a:bodyPr>
          <a:lstStyle/>
          <a:p>
            <a:r>
              <a:rPr lang="en-US" sz="2800" dirty="0">
                <a:latin typeface="Arial Nova Cond" panose="020B0506020202020204" pitchFamily="34" charset="0"/>
              </a:rPr>
              <a:t>Unfolding the Divine Covenants: A Journey Through Scripture</a:t>
            </a:r>
            <a:endParaRPr lang="en-US" sz="2800" i="1" noProof="0" dirty="0">
              <a:latin typeface="Arial Nova Cond" panose="020B0506020202020204" pitchFamily="34" charset="0"/>
            </a:endParaRPr>
          </a:p>
        </p:txBody>
      </p:sp>
    </p:spTree>
    <p:extLst>
      <p:ext uri="{BB962C8B-B14F-4D97-AF65-F5344CB8AC3E}">
        <p14:creationId xmlns:p14="http://schemas.microsoft.com/office/powerpoint/2010/main" val="85850538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7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Corte</Template>
  <TotalTime>5041</TotalTime>
  <Words>1078</Words>
  <Application>Microsoft Office PowerPoint</Application>
  <PresentationFormat>Widescreen</PresentationFormat>
  <Paragraphs>130</Paragraphs>
  <Slides>23</Slides>
  <Notes>8</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23</vt:i4>
      </vt:variant>
    </vt:vector>
  </HeadingPairs>
  <TitlesOfParts>
    <vt:vector size="42" baseType="lpstr">
      <vt:lpstr>Aharoni</vt:lpstr>
      <vt:lpstr>Arial</vt:lpstr>
      <vt:lpstr>Arial Black</vt:lpstr>
      <vt:lpstr>Arial Nova Cond</vt:lpstr>
      <vt:lpstr>Arial Nova Cond Light</vt:lpstr>
      <vt:lpstr>Calibri</vt:lpstr>
      <vt:lpstr>Calibri Light</vt:lpstr>
      <vt:lpstr>Californian FB</vt:lpstr>
      <vt:lpstr>Candara</vt:lpstr>
      <vt:lpstr>Franklin Gothic Book</vt:lpstr>
      <vt:lpstr>Magneto</vt:lpstr>
      <vt:lpstr>Monotype Corsiva</vt:lpstr>
      <vt:lpstr>Times New Roman</vt:lpstr>
      <vt:lpstr>Verdana</vt:lpstr>
      <vt:lpstr>Crop</vt:lpstr>
      <vt:lpstr>1_Tema do Office</vt:lpstr>
      <vt:lpstr>2_Tema do Office</vt:lpstr>
      <vt:lpstr>17_Default Design</vt:lpstr>
      <vt:lpstr>25_Default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Doctrine of the Covenant</vt:lpstr>
      <vt:lpstr>Covenant in the Bible</vt:lpstr>
      <vt:lpstr>History Timeline</vt:lpstr>
      <vt:lpstr>History Timeline</vt:lpstr>
      <vt:lpstr>The First Promise</vt:lpstr>
      <vt:lpstr>Plan of Salvation: Overlap of the Covenants</vt:lpstr>
      <vt:lpstr>Elements of the Covenant of Grace</vt:lpstr>
      <vt:lpstr>Christ is the Mediator</vt:lpstr>
      <vt:lpstr>Plan of Salvation: Overlap of the Covenants</vt:lpstr>
      <vt:lpstr>Of God’s Covenant With Man (7.5)</vt:lpstr>
      <vt:lpstr>Different Administrations</vt:lpstr>
      <vt:lpstr>Always By Faith</vt:lpstr>
      <vt:lpstr>Progression of the Revelation</vt:lpstr>
      <vt:lpstr>Progression of the Revelation</vt:lpstr>
      <vt:lpstr>Growth of “Science”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Artur dos Santos</dc:creator>
  <cp:lastModifiedBy>Faith Presbyterian</cp:lastModifiedBy>
  <cp:revision>18</cp:revision>
  <cp:lastPrinted>2025-11-05T23:23:40Z</cp:lastPrinted>
  <dcterms:created xsi:type="dcterms:W3CDTF">2018-01-20T00:46:19Z</dcterms:created>
  <dcterms:modified xsi:type="dcterms:W3CDTF">2025-11-12T23:33:12Z</dcterms:modified>
</cp:coreProperties>
</file>