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 id="2147483672" r:id="rId2"/>
    <p:sldMasterId id="2147483696" r:id="rId3"/>
    <p:sldMasterId id="2147483708" r:id="rId4"/>
  </p:sldMasterIdLst>
  <p:notesMasterIdLst>
    <p:notesMasterId r:id="rId33"/>
  </p:notesMasterIdLst>
  <p:sldIdLst>
    <p:sldId id="844" r:id="rId5"/>
    <p:sldId id="257" r:id="rId6"/>
    <p:sldId id="258" r:id="rId7"/>
    <p:sldId id="259" r:id="rId8"/>
    <p:sldId id="260" r:id="rId9"/>
    <p:sldId id="261" r:id="rId10"/>
    <p:sldId id="262" r:id="rId11"/>
    <p:sldId id="263" r:id="rId12"/>
    <p:sldId id="264" r:id="rId13"/>
    <p:sldId id="265" r:id="rId14"/>
    <p:sldId id="266" r:id="rId15"/>
    <p:sldId id="256" r:id="rId16"/>
    <p:sldId id="282" r:id="rId17"/>
    <p:sldId id="822" r:id="rId18"/>
    <p:sldId id="310" r:id="rId19"/>
    <p:sldId id="813" r:id="rId20"/>
    <p:sldId id="834" r:id="rId21"/>
    <p:sldId id="836" r:id="rId22"/>
    <p:sldId id="835" r:id="rId23"/>
    <p:sldId id="833" r:id="rId24"/>
    <p:sldId id="839" r:id="rId25"/>
    <p:sldId id="837" r:id="rId26"/>
    <p:sldId id="838" r:id="rId27"/>
    <p:sldId id="823" r:id="rId28"/>
    <p:sldId id="840" r:id="rId29"/>
    <p:sldId id="841" r:id="rId30"/>
    <p:sldId id="842" r:id="rId31"/>
    <p:sldId id="843"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8E8285B-6A09-40BC-85E3-4A6FF258EF4D}" v="99" dt="2025-10-22T18:39:21.825"/>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4" autoAdjust="0"/>
    <p:restoredTop sz="94660"/>
  </p:normalViewPr>
  <p:slideViewPr>
    <p:cSldViewPr snapToGrid="0">
      <p:cViewPr varScale="1">
        <p:scale>
          <a:sx n="112" d="100"/>
          <a:sy n="112" d="100"/>
        </p:scale>
        <p:origin x="552"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C6E24A-9461-4DEB-B4DF-66080736AC12}" type="datetimeFigureOut">
              <a:rPr lang="pt-BR" smtClean="0"/>
              <a:t>22/10/2025</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56B6B5-CBF2-499C-B2D7-DB3E2E928873}" type="slidenum">
              <a:rPr lang="pt-BR" smtClean="0"/>
              <a:t>‹#›</a:t>
            </a:fld>
            <a:endParaRPr lang="pt-BR"/>
          </a:p>
        </p:txBody>
      </p:sp>
    </p:spTree>
    <p:extLst>
      <p:ext uri="{BB962C8B-B14F-4D97-AF65-F5344CB8AC3E}">
        <p14:creationId xmlns:p14="http://schemas.microsoft.com/office/powerpoint/2010/main" val="2106457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4" name="PlaceHolder 1"/>
          <p:cNvSpPr>
            <a:spLocks noGrp="1" noRot="1" noChangeAspect="1"/>
          </p:cNvSpPr>
          <p:nvPr>
            <p:ph type="sldImg"/>
          </p:nvPr>
        </p:nvSpPr>
        <p:spPr>
          <a:xfrm>
            <a:off x="331200" y="685440"/>
            <a:ext cx="6195240" cy="3428640"/>
          </a:xfrm>
          <a:prstGeom prst="rect">
            <a:avLst/>
          </a:prstGeom>
          <a:ln w="0">
            <a:noFill/>
          </a:ln>
        </p:spPr>
      </p:sp>
      <p:sp>
        <p:nvSpPr>
          <p:cNvPr id="505" name="PlaceHolder 2"/>
          <p:cNvSpPr>
            <a:spLocks noGrp="1"/>
          </p:cNvSpPr>
          <p:nvPr>
            <p:ph type="body"/>
          </p:nvPr>
        </p:nvSpPr>
        <p:spPr>
          <a:xfrm>
            <a:off x="685800" y="4344120"/>
            <a:ext cx="5485680" cy="4112280"/>
          </a:xfrm>
          <a:prstGeom prst="rect">
            <a:avLst/>
          </a:prstGeom>
          <a:noFill/>
          <a:ln w="0">
            <a:noFill/>
          </a:ln>
        </p:spPr>
        <p:txBody>
          <a:bodyPr lIns="92160" tIns="46080" rIns="92160" bIns="46080" anchor="t">
            <a:noAutofit/>
          </a:bodyPr>
          <a:lstStyle/>
          <a:p>
            <a:pPr marL="216000" indent="0">
              <a:buNone/>
            </a:pPr>
            <a:endParaRPr lang="en-US" sz="1800" b="0" strike="noStrike" spc="-1">
              <a:solidFill>
                <a:srgbClr val="000000"/>
              </a:solidFill>
              <a:latin typeface="Arial"/>
              <a:ea typeface="Arial"/>
            </a:endParaRPr>
          </a:p>
        </p:txBody>
      </p:sp>
      <p:sp>
        <p:nvSpPr>
          <p:cNvPr id="506" name="Google Shape;831;g20e7be08d5c_0_16:notes 1"/>
          <p:cNvSpPr/>
          <p:nvPr/>
        </p:nvSpPr>
        <p:spPr>
          <a:xfrm>
            <a:off x="3884760" y="8686440"/>
            <a:ext cx="2971080" cy="455400"/>
          </a:xfrm>
          <a:prstGeom prst="rect">
            <a:avLst/>
          </a:prstGeom>
          <a:noFill/>
          <a:ln w="0">
            <a:noFill/>
          </a:ln>
        </p:spPr>
        <p:style>
          <a:lnRef idx="0">
            <a:scrgbClr r="0" g="0" b="0"/>
          </a:lnRef>
          <a:fillRef idx="0">
            <a:scrgbClr r="0" g="0" b="0"/>
          </a:fillRef>
          <a:effectRef idx="0">
            <a:scrgbClr r="0" g="0" b="0"/>
          </a:effectRef>
          <a:fontRef idx="minor"/>
        </p:style>
        <p:txBody>
          <a:bodyPr lIns="92160" tIns="46080" rIns="92160" bIns="46080" anchor="b">
            <a:noAutofit/>
          </a:bodyPr>
          <a:lstStyle/>
          <a:p>
            <a:pPr marL="0" marR="0" lvl="0" indent="0" algn="r" defTabSz="914400" rtl="0" eaLnBrk="1" fontAlgn="auto" latinLnBrk="0" hangingPunct="1">
              <a:lnSpc>
                <a:spcPct val="100000"/>
              </a:lnSpc>
              <a:spcBef>
                <a:spcPts val="0"/>
              </a:spcBef>
              <a:spcAft>
                <a:spcPts val="0"/>
              </a:spcAft>
              <a:buClrTx/>
              <a:buSzTx/>
              <a:buFontTx/>
              <a:buNone/>
              <a:tabLst>
                <a:tab pos="0" algn="l"/>
              </a:tabLst>
              <a:defRPr/>
            </a:pPr>
            <a:fld id="{18055BF0-844F-4DA4-9348-D4F62A35D419}" type="slidenum">
              <a:rPr kumimoji="0" lang="en" sz="1200" b="0" i="0" u="none" strike="noStrike" kern="1200" cap="none" spc="-1" normalizeH="0" baseline="0" noProof="0">
                <a:ln>
                  <a:noFill/>
                </a:ln>
                <a:solidFill>
                  <a:srgbClr val="FFFFFF"/>
                </a:solidFill>
                <a:effectLst/>
                <a:uLnTx/>
                <a:uFillTx/>
                <a:latin typeface="Arial"/>
                <a:ea typeface="Arial"/>
                <a:cs typeface="DejaVu Sans"/>
              </a:rPr>
              <a:pPr marL="0" marR="0" lvl="0" indent="0" algn="r" defTabSz="914400" rtl="0" eaLnBrk="1" fontAlgn="auto" latinLnBrk="0" hangingPunct="1">
                <a:lnSpc>
                  <a:spcPct val="100000"/>
                </a:lnSpc>
                <a:spcBef>
                  <a:spcPts val="0"/>
                </a:spcBef>
                <a:spcAft>
                  <a:spcPts val="0"/>
                </a:spcAft>
                <a:buClrTx/>
                <a:buSzTx/>
                <a:buFontTx/>
                <a:buNone/>
                <a:tabLst>
                  <a:tab pos="0" algn="l"/>
                </a:tabLst>
                <a:defRPr/>
              </a:pPr>
              <a:t>1</a:t>
            </a:fld>
            <a:endParaRPr kumimoji="0" lang="en-US" sz="1200" b="0" i="0" u="none" strike="noStrike" kern="1200" cap="none" spc="-1" normalizeH="0" baseline="0" noProof="0">
              <a:ln>
                <a:noFill/>
              </a:ln>
              <a:solidFill>
                <a:srgbClr val="000000"/>
              </a:solidFill>
              <a:effectLst/>
              <a:uLnTx/>
              <a:uFillTx/>
              <a:latin typeface="Arial"/>
              <a:ea typeface="DejaVu Sans"/>
              <a:cs typeface="DejaVu San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7" name="PlaceHolder 1"/>
          <p:cNvSpPr>
            <a:spLocks noGrp="1" noRot="1" noChangeAspect="1"/>
          </p:cNvSpPr>
          <p:nvPr>
            <p:ph type="sldImg"/>
          </p:nvPr>
        </p:nvSpPr>
        <p:spPr>
          <a:xfrm>
            <a:off x="331200" y="685440"/>
            <a:ext cx="6195240" cy="3428640"/>
          </a:xfrm>
          <a:prstGeom prst="rect">
            <a:avLst/>
          </a:prstGeom>
          <a:ln w="0">
            <a:noFill/>
          </a:ln>
        </p:spPr>
      </p:sp>
      <p:sp>
        <p:nvSpPr>
          <p:cNvPr id="508" name="PlaceHolder 2"/>
          <p:cNvSpPr>
            <a:spLocks noGrp="1"/>
          </p:cNvSpPr>
          <p:nvPr>
            <p:ph type="body"/>
          </p:nvPr>
        </p:nvSpPr>
        <p:spPr>
          <a:xfrm>
            <a:off x="685800" y="4344120"/>
            <a:ext cx="5485680" cy="4112280"/>
          </a:xfrm>
          <a:prstGeom prst="rect">
            <a:avLst/>
          </a:prstGeom>
          <a:noFill/>
          <a:ln w="0">
            <a:noFill/>
          </a:ln>
        </p:spPr>
        <p:txBody>
          <a:bodyPr lIns="92160" tIns="46080" rIns="92160" bIns="46080" anchor="t">
            <a:noAutofit/>
          </a:bodyPr>
          <a:lstStyle/>
          <a:p>
            <a:pPr marL="216000" indent="0">
              <a:buNone/>
            </a:pPr>
            <a:endParaRPr lang="en-US" sz="1800" b="0" strike="noStrike" spc="-1">
              <a:solidFill>
                <a:srgbClr val="000000"/>
              </a:solidFill>
              <a:latin typeface="Arial"/>
              <a:ea typeface="Arial"/>
            </a:endParaRPr>
          </a:p>
        </p:txBody>
      </p:sp>
      <p:sp>
        <p:nvSpPr>
          <p:cNvPr id="509" name="Google Shape;836;g20e7be08d5c_0_20:notes"/>
          <p:cNvSpPr/>
          <p:nvPr/>
        </p:nvSpPr>
        <p:spPr>
          <a:xfrm>
            <a:off x="3884760" y="8686440"/>
            <a:ext cx="2971080" cy="455400"/>
          </a:xfrm>
          <a:prstGeom prst="rect">
            <a:avLst/>
          </a:prstGeom>
          <a:noFill/>
          <a:ln w="0">
            <a:noFill/>
          </a:ln>
        </p:spPr>
        <p:style>
          <a:lnRef idx="0">
            <a:scrgbClr r="0" g="0" b="0"/>
          </a:lnRef>
          <a:fillRef idx="0">
            <a:scrgbClr r="0" g="0" b="0"/>
          </a:fillRef>
          <a:effectRef idx="0">
            <a:scrgbClr r="0" g="0" b="0"/>
          </a:effectRef>
          <a:fontRef idx="minor"/>
        </p:style>
        <p:txBody>
          <a:bodyPr lIns="92160" tIns="46080" rIns="92160" bIns="46080" anchor="b">
            <a:noAutofit/>
          </a:bodyPr>
          <a:lstStyle/>
          <a:p>
            <a:pPr marL="0" marR="0" lvl="0" indent="0" algn="r" defTabSz="914400" rtl="0" eaLnBrk="1" fontAlgn="auto" latinLnBrk="0" hangingPunct="1">
              <a:lnSpc>
                <a:spcPct val="100000"/>
              </a:lnSpc>
              <a:spcBef>
                <a:spcPts val="0"/>
              </a:spcBef>
              <a:spcAft>
                <a:spcPts val="0"/>
              </a:spcAft>
              <a:buClrTx/>
              <a:buSzTx/>
              <a:buFontTx/>
              <a:buNone/>
              <a:tabLst>
                <a:tab pos="0" algn="l"/>
              </a:tabLst>
              <a:defRPr/>
            </a:pPr>
            <a:fld id="{86A038BE-52F5-4774-9FFF-263A9407F14B}" type="slidenum">
              <a:rPr kumimoji="0" lang="en" sz="1200" b="0" i="0" u="none" strike="noStrike" kern="1200" cap="none" spc="-1" normalizeH="0" baseline="0" noProof="0">
                <a:ln>
                  <a:noFill/>
                </a:ln>
                <a:solidFill>
                  <a:srgbClr val="FFFFFF"/>
                </a:solidFill>
                <a:effectLst/>
                <a:uLnTx/>
                <a:uFillTx/>
                <a:latin typeface="Arial"/>
                <a:ea typeface="Arial"/>
                <a:cs typeface="DejaVu Sans"/>
              </a:rPr>
              <a:pPr marL="0" marR="0" lvl="0" indent="0" algn="r" defTabSz="914400" rtl="0" eaLnBrk="1" fontAlgn="auto" latinLnBrk="0" hangingPunct="1">
                <a:lnSpc>
                  <a:spcPct val="100000"/>
                </a:lnSpc>
                <a:spcBef>
                  <a:spcPts val="0"/>
                </a:spcBef>
                <a:spcAft>
                  <a:spcPts val="0"/>
                </a:spcAft>
                <a:buClrTx/>
                <a:buSzTx/>
                <a:buFontTx/>
                <a:buNone/>
                <a:tabLst>
                  <a:tab pos="0" algn="l"/>
                </a:tabLst>
                <a:defRPr/>
              </a:pPr>
              <a:t>2</a:t>
            </a:fld>
            <a:endParaRPr kumimoji="0" lang="en-US" sz="1200" b="0" i="0" u="none" strike="noStrike" kern="1200" cap="none" spc="-1" normalizeH="0" baseline="0" noProof="0">
              <a:ln>
                <a:noFill/>
              </a:ln>
              <a:solidFill>
                <a:srgbClr val="000000"/>
              </a:solidFill>
              <a:effectLst/>
              <a:uLnTx/>
              <a:uFillTx/>
              <a:latin typeface="Arial"/>
              <a:ea typeface="DejaVu Sans"/>
              <a:cs typeface="DejaVu San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783B3-0CEE-9E1F-EFD8-88405197298D}"/>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CEC4D0F6-6D15-0317-29CE-9ED3DF2FDEFD}"/>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08B1F69B-E566-3416-C878-CE04928979E1}"/>
              </a:ext>
            </a:extLst>
          </p:cNvPr>
          <p:cNvSpPr>
            <a:spLocks noGrp="1"/>
          </p:cNvSpPr>
          <p:nvPr>
            <p:ph type="body" idx="1"/>
          </p:nvPr>
        </p:nvSpPr>
        <p:spPr/>
        <p:txBody>
          <a:bodyPr>
            <a:normAutofit/>
          </a:bodyPr>
          <a:lstStyle/>
          <a:p>
            <a:endParaRPr lang="pt-BR" dirty="0"/>
          </a:p>
        </p:txBody>
      </p:sp>
      <p:sp>
        <p:nvSpPr>
          <p:cNvPr id="4" name="Espaço Reservado para Número de Slide 3">
            <a:extLst>
              <a:ext uri="{FF2B5EF4-FFF2-40B4-BE49-F238E27FC236}">
                <a16:creationId xmlns:a16="http://schemas.microsoft.com/office/drawing/2014/main" id="{CA895FAC-196D-81DE-EE53-CCD516999E85}"/>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4472C3-0954-4DD4-ADFC-A539BC103843}"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6802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6B7AE-E4E4-6F55-626B-34D3088B149A}"/>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4C54B78C-3291-A88F-FC72-6A9F15C3C252}"/>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37490143-DF36-5B94-5A29-03D4E51C198F}"/>
              </a:ext>
            </a:extLst>
          </p:cNvPr>
          <p:cNvSpPr>
            <a:spLocks noGrp="1"/>
          </p:cNvSpPr>
          <p:nvPr>
            <p:ph type="body" idx="1"/>
          </p:nvPr>
        </p:nvSpPr>
        <p:spPr/>
        <p:txBody>
          <a:bodyPr>
            <a:normAutofit/>
          </a:bodyPr>
          <a:lstStyle/>
          <a:p>
            <a:endParaRPr lang="pt-BR" dirty="0"/>
          </a:p>
        </p:txBody>
      </p:sp>
      <p:sp>
        <p:nvSpPr>
          <p:cNvPr id="4" name="Espaço Reservado para Número de Slide 3">
            <a:extLst>
              <a:ext uri="{FF2B5EF4-FFF2-40B4-BE49-F238E27FC236}">
                <a16:creationId xmlns:a16="http://schemas.microsoft.com/office/drawing/2014/main" id="{FE016B88-6D4C-5EF8-FEEE-4723D611472D}"/>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4472C3-0954-4DD4-ADFC-A539BC103843}"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272166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9BBEB4-AA78-6398-1577-A4B49F157DE6}"/>
            </a:ext>
          </a:extLst>
        </p:cNvPr>
        <p:cNvGrpSpPr/>
        <p:nvPr/>
      </p:nvGrpSpPr>
      <p:grpSpPr>
        <a:xfrm>
          <a:off x="0" y="0"/>
          <a:ext cx="0" cy="0"/>
          <a:chOff x="0" y="0"/>
          <a:chExt cx="0" cy="0"/>
        </a:xfrm>
      </p:grpSpPr>
      <p:sp>
        <p:nvSpPr>
          <p:cNvPr id="2" name="Espaço Reservado para Imagem de Slide 1">
            <a:extLst>
              <a:ext uri="{FF2B5EF4-FFF2-40B4-BE49-F238E27FC236}">
                <a16:creationId xmlns:a16="http://schemas.microsoft.com/office/drawing/2014/main" id="{259972C5-3790-2855-04C4-16AD0E17415B}"/>
              </a:ext>
            </a:extLst>
          </p:cNvPr>
          <p:cNvSpPr>
            <a:spLocks noGrp="1" noRot="1" noChangeAspect="1"/>
          </p:cNvSpPr>
          <p:nvPr>
            <p:ph type="sldImg"/>
          </p:nvPr>
        </p:nvSpPr>
        <p:spPr/>
      </p:sp>
      <p:sp>
        <p:nvSpPr>
          <p:cNvPr id="3" name="Espaço Reservado para Anotações 2">
            <a:extLst>
              <a:ext uri="{FF2B5EF4-FFF2-40B4-BE49-F238E27FC236}">
                <a16:creationId xmlns:a16="http://schemas.microsoft.com/office/drawing/2014/main" id="{1773D942-8FC2-2D67-B6A8-66FC0E6C5593}"/>
              </a:ext>
            </a:extLst>
          </p:cNvPr>
          <p:cNvSpPr>
            <a:spLocks noGrp="1"/>
          </p:cNvSpPr>
          <p:nvPr>
            <p:ph type="body" idx="1"/>
          </p:nvPr>
        </p:nvSpPr>
        <p:spPr/>
        <p:txBody>
          <a:bodyPr>
            <a:normAutofit/>
          </a:bodyPr>
          <a:lstStyle/>
          <a:p>
            <a:endParaRPr lang="pt-BR" dirty="0"/>
          </a:p>
        </p:txBody>
      </p:sp>
      <p:sp>
        <p:nvSpPr>
          <p:cNvPr id="4" name="Espaço Reservado para Número de Slide 3">
            <a:extLst>
              <a:ext uri="{FF2B5EF4-FFF2-40B4-BE49-F238E27FC236}">
                <a16:creationId xmlns:a16="http://schemas.microsoft.com/office/drawing/2014/main" id="{B68D84A8-3764-DB97-A923-3C87C9683EFA}"/>
              </a:ext>
            </a:extLst>
          </p:cNvPr>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B64472C3-0954-4DD4-ADFC-A539BC103843}" type="slidenum">
              <a:rPr kumimoji="0" lang="pt-B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pt-B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9510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ide de Título">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pt-BR"/>
              <a:t>Clique para editar o título mestre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10/22/2025</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txBody>
            <a:bodyPr/>
            <a:lstStyle/>
            <a:p>
              <a:endParaRPr lang="en-US"/>
            </a:p>
          </p:txBody>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txBody>
            <a:bodyPr/>
            <a:lstStyle/>
            <a:p>
              <a:endParaRPr lang="en-US"/>
            </a:p>
          </p:txBody>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p:cNvSpPr>
            <a:spLocks noGrp="1"/>
          </p:cNvSpPr>
          <p:nvPr>
            <p:ph type="dt" sz="half" idx="10"/>
          </p:nvPr>
        </p:nvSpPr>
        <p:spPr/>
        <p:txBody>
          <a:bodyPr/>
          <a:lstStyle/>
          <a:p>
            <a:fld id="{B0FFD3F4-80E2-4FAC-9DB1-F9EAB4C4AB2C}" type="datetimeFigureOut">
              <a:rPr lang="pt-BR" smtClean="0"/>
              <a:t>22/10/2025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359382898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0FFD3F4-80E2-4FAC-9DB1-F9EAB4C4AB2C}" type="datetimeFigureOut">
              <a:rPr lang="pt-BR" smtClean="0"/>
              <a:t>22/10/2025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58867477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p:cNvSpPr>
            <a:spLocks noGrp="1"/>
          </p:cNvSpPr>
          <p:nvPr>
            <p:ph type="dt" sz="half" idx="10"/>
          </p:nvPr>
        </p:nvSpPr>
        <p:spPr/>
        <p:txBody>
          <a:bodyPr/>
          <a:lstStyle/>
          <a:p>
            <a:fld id="{B0FFD3F4-80E2-4FAC-9DB1-F9EAB4C4AB2C}" type="datetimeFigureOut">
              <a:rPr lang="pt-BR" smtClean="0"/>
              <a:t>22/10/2025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4016055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Conteúdo 2"/>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p:cNvSpPr>
            <a:spLocks noGrp="1"/>
          </p:cNvSpPr>
          <p:nvPr>
            <p:ph type="dt" sz="half" idx="10"/>
          </p:nvPr>
        </p:nvSpPr>
        <p:spPr/>
        <p:txBody>
          <a:bodyPr/>
          <a:lstStyle/>
          <a:p>
            <a:fld id="{B0FFD3F4-80E2-4FAC-9DB1-F9EAB4C4AB2C}" type="datetimeFigureOut">
              <a:rPr lang="pt-BR" smtClean="0"/>
              <a:t>22/10/2025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13079222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p:cNvSpPr>
            <a:spLocks noGrp="1"/>
          </p:cNvSpPr>
          <p:nvPr>
            <p:ph type="dt" sz="half" idx="10"/>
          </p:nvPr>
        </p:nvSpPr>
        <p:spPr/>
        <p:txBody>
          <a:bodyPr/>
          <a:lstStyle/>
          <a:p>
            <a:fld id="{B0FFD3F4-80E2-4FAC-9DB1-F9EAB4C4AB2C}" type="datetimeFigureOut">
              <a:rPr lang="pt-BR" smtClean="0"/>
              <a:t>22/10/2025</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19370455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Data 2"/>
          <p:cNvSpPr>
            <a:spLocks noGrp="1"/>
          </p:cNvSpPr>
          <p:nvPr>
            <p:ph type="dt" sz="half" idx="10"/>
          </p:nvPr>
        </p:nvSpPr>
        <p:spPr/>
        <p:txBody>
          <a:bodyPr/>
          <a:lstStyle/>
          <a:p>
            <a:fld id="{B0FFD3F4-80E2-4FAC-9DB1-F9EAB4C4AB2C}" type="datetimeFigureOut">
              <a:rPr lang="pt-BR" smtClean="0"/>
              <a:t>22/10/2025</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15705288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B0FFD3F4-80E2-4FAC-9DB1-F9EAB4C4AB2C}" type="datetimeFigureOut">
              <a:rPr lang="pt-BR" smtClean="0"/>
              <a:t>22/10/2025</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30293534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B0FFD3F4-80E2-4FAC-9DB1-F9EAB4C4AB2C}" type="datetimeFigureOut">
              <a:rPr lang="pt-BR" smtClean="0"/>
              <a:t>22/10/2025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3243160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10/22/2025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p:cNvSpPr>
            <a:spLocks noGrp="1"/>
          </p:cNvSpPr>
          <p:nvPr>
            <p:ph type="dt" sz="half" idx="10"/>
          </p:nvPr>
        </p:nvSpPr>
        <p:spPr/>
        <p:txBody>
          <a:bodyPr/>
          <a:lstStyle/>
          <a:p>
            <a:fld id="{B0FFD3F4-80E2-4FAC-9DB1-F9EAB4C4AB2C}" type="datetimeFigureOut">
              <a:rPr lang="pt-BR" smtClean="0"/>
              <a:t>22/10/2025</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42188573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a:t>Clique para editar o título mestre</a:t>
            </a:r>
          </a:p>
        </p:txBody>
      </p:sp>
      <p:sp>
        <p:nvSpPr>
          <p:cNvPr id="3" name="Espaço Reservado para Texto Vertical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0FFD3F4-80E2-4FAC-9DB1-F9EAB4C4AB2C}" type="datetimeFigureOut">
              <a:rPr lang="pt-BR" smtClean="0"/>
              <a:t>22/10/2025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21641381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10"/>
          </p:nvPr>
        </p:nvSpPr>
        <p:spPr/>
        <p:txBody>
          <a:bodyPr/>
          <a:lstStyle/>
          <a:p>
            <a:fld id="{B0FFD3F4-80E2-4FAC-9DB1-F9EAB4C4AB2C}" type="datetimeFigureOut">
              <a:rPr lang="pt-BR" smtClean="0"/>
              <a:t>22/10/2025</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50A35EC3-3E26-4BEE-A3B4-24822B591BFF}" type="slidenum">
              <a:rPr lang="pt-BR" smtClean="0"/>
              <a:t>‹#›</a:t>
            </a:fld>
            <a:endParaRPr lang="pt-BR"/>
          </a:p>
        </p:txBody>
      </p:sp>
    </p:spTree>
    <p:extLst>
      <p:ext uri="{BB962C8B-B14F-4D97-AF65-F5344CB8AC3E}">
        <p14:creationId xmlns:p14="http://schemas.microsoft.com/office/powerpoint/2010/main" val="19697463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1040BCC-1B83-4FF9-87D1-2C8A184C9EB6}"/>
              </a:ext>
            </a:extLst>
          </p:cNvPr>
          <p:cNvSpPr>
            <a:spLocks noGrp="1"/>
          </p:cNvSpPr>
          <p:nvPr>
            <p:ph type="ctrTitle"/>
          </p:nvPr>
        </p:nvSpPr>
        <p:spPr>
          <a:xfrm>
            <a:off x="1524000" y="1122363"/>
            <a:ext cx="9144000" cy="2387600"/>
          </a:xfrm>
        </p:spPr>
        <p:txBody>
          <a:bodyPr anchor="b"/>
          <a:lstStyle>
            <a:lvl1pPr algn="ctr">
              <a:defRPr sz="6000"/>
            </a:lvl1pPr>
          </a:lstStyle>
          <a:p>
            <a:r>
              <a:rPr lang="pt-BR"/>
              <a:t>Clique para editar o título Mestre</a:t>
            </a:r>
          </a:p>
        </p:txBody>
      </p:sp>
      <p:sp>
        <p:nvSpPr>
          <p:cNvPr id="3" name="Subtítulo 2">
            <a:extLst>
              <a:ext uri="{FF2B5EF4-FFF2-40B4-BE49-F238E27FC236}">
                <a16:creationId xmlns:a16="http://schemas.microsoft.com/office/drawing/2014/main" id="{23DC7CB5-E658-435F-AF90-A327AD169A1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BD66B811-037F-4AC5-8BF0-0D3284F4CA77}"/>
              </a:ext>
            </a:extLst>
          </p:cNvPr>
          <p:cNvSpPr>
            <a:spLocks noGrp="1"/>
          </p:cNvSpPr>
          <p:nvPr>
            <p:ph type="dt" sz="half" idx="10"/>
          </p:nvPr>
        </p:nvSpPr>
        <p:spPr/>
        <p:txBody>
          <a:bodyPr/>
          <a:lstStyle/>
          <a:p>
            <a:fld id="{56B947C0-253C-4D70-8872-767171C4B311}" type="datetimeFigureOut">
              <a:rPr lang="pt-BR" smtClean="0"/>
              <a:t>22/10/2025</a:t>
            </a:fld>
            <a:endParaRPr lang="pt-BR"/>
          </a:p>
        </p:txBody>
      </p:sp>
      <p:sp>
        <p:nvSpPr>
          <p:cNvPr id="5" name="Espaço Reservado para Rodapé 4">
            <a:extLst>
              <a:ext uri="{FF2B5EF4-FFF2-40B4-BE49-F238E27FC236}">
                <a16:creationId xmlns:a16="http://schemas.microsoft.com/office/drawing/2014/main" id="{B23298AA-B0E9-46BB-B258-62F9A4C7B327}"/>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D9DE8E0-5C60-4617-A97B-A241F47A6353}"/>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66497778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188F709-40D8-45E9-A944-77C5996EB951}"/>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F96111A-84AB-4B29-A280-EFF1510CA7A2}"/>
              </a:ext>
            </a:extLst>
          </p:cNvPr>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8562E078-EEA0-41E2-8D52-019DC95D754F}"/>
              </a:ext>
            </a:extLst>
          </p:cNvPr>
          <p:cNvSpPr>
            <a:spLocks noGrp="1"/>
          </p:cNvSpPr>
          <p:nvPr>
            <p:ph type="dt" sz="half" idx="10"/>
          </p:nvPr>
        </p:nvSpPr>
        <p:spPr/>
        <p:txBody>
          <a:bodyPr/>
          <a:lstStyle/>
          <a:p>
            <a:fld id="{56B947C0-253C-4D70-8872-767171C4B311}" type="datetimeFigureOut">
              <a:rPr lang="pt-BR" smtClean="0"/>
              <a:t>22/10/2025</a:t>
            </a:fld>
            <a:endParaRPr lang="pt-BR"/>
          </a:p>
        </p:txBody>
      </p:sp>
      <p:sp>
        <p:nvSpPr>
          <p:cNvPr id="5" name="Espaço Reservado para Rodapé 4">
            <a:extLst>
              <a:ext uri="{FF2B5EF4-FFF2-40B4-BE49-F238E27FC236}">
                <a16:creationId xmlns:a16="http://schemas.microsoft.com/office/drawing/2014/main" id="{274D6370-1871-46D5-9329-9D66A8EF50A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03B6E59-57CD-4348-99A1-98F139DBE670}"/>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227141216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41CC8C-CCD2-4133-BE96-E4A20E95FEC2}"/>
              </a:ext>
            </a:extLst>
          </p:cNvPr>
          <p:cNvSpPr>
            <a:spLocks noGrp="1"/>
          </p:cNvSpPr>
          <p:nvPr>
            <p:ph type="title"/>
          </p:nvPr>
        </p:nvSpPr>
        <p:spPr>
          <a:xfrm>
            <a:off x="831850" y="1709738"/>
            <a:ext cx="10515600" cy="2852737"/>
          </a:xfrm>
        </p:spPr>
        <p:txBody>
          <a:bodyPr anchor="b"/>
          <a:lstStyle>
            <a:lvl1pPr>
              <a:defRPr sz="6000"/>
            </a:lvl1pPr>
          </a:lstStyle>
          <a:p>
            <a:r>
              <a:rPr lang="pt-BR"/>
              <a:t>Clique para editar o título Mestre</a:t>
            </a:r>
          </a:p>
        </p:txBody>
      </p:sp>
      <p:sp>
        <p:nvSpPr>
          <p:cNvPr id="3" name="Espaço Reservado para Texto 2">
            <a:extLst>
              <a:ext uri="{FF2B5EF4-FFF2-40B4-BE49-F238E27FC236}">
                <a16:creationId xmlns:a16="http://schemas.microsoft.com/office/drawing/2014/main" id="{A156A5AE-7BC1-4B51-9949-F0404292ACE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Espaço Reservado para Data 3">
            <a:extLst>
              <a:ext uri="{FF2B5EF4-FFF2-40B4-BE49-F238E27FC236}">
                <a16:creationId xmlns:a16="http://schemas.microsoft.com/office/drawing/2014/main" id="{47D4E3C9-3954-44D3-92E9-0A30418B0B63}"/>
              </a:ext>
            </a:extLst>
          </p:cNvPr>
          <p:cNvSpPr>
            <a:spLocks noGrp="1"/>
          </p:cNvSpPr>
          <p:nvPr>
            <p:ph type="dt" sz="half" idx="10"/>
          </p:nvPr>
        </p:nvSpPr>
        <p:spPr/>
        <p:txBody>
          <a:bodyPr/>
          <a:lstStyle/>
          <a:p>
            <a:fld id="{56B947C0-253C-4D70-8872-767171C4B311}" type="datetimeFigureOut">
              <a:rPr lang="pt-BR" smtClean="0"/>
              <a:t>22/10/2025</a:t>
            </a:fld>
            <a:endParaRPr lang="pt-BR"/>
          </a:p>
        </p:txBody>
      </p:sp>
      <p:sp>
        <p:nvSpPr>
          <p:cNvPr id="5" name="Espaço Reservado para Rodapé 4">
            <a:extLst>
              <a:ext uri="{FF2B5EF4-FFF2-40B4-BE49-F238E27FC236}">
                <a16:creationId xmlns:a16="http://schemas.microsoft.com/office/drawing/2014/main" id="{B4D98D41-2E19-44DB-93D4-27C32C7F51B5}"/>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3E0D9F70-AF9D-43BB-8358-B671BA1CC6A8}"/>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19474540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38F6E10-BF86-4A4C-A497-484F7AD055D2}"/>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AB5B0D56-FB08-44EA-97E7-8F4F950363F0}"/>
              </a:ext>
            </a:extLst>
          </p:cNvPr>
          <p:cNvSpPr>
            <a:spLocks noGrp="1"/>
          </p:cNvSpPr>
          <p:nvPr>
            <p:ph sz="half" idx="1"/>
          </p:nvPr>
        </p:nvSpPr>
        <p:spPr>
          <a:xfrm>
            <a:off x="838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DB23276D-F172-4139-9D21-91EB626607D5}"/>
              </a:ext>
            </a:extLst>
          </p:cNvPr>
          <p:cNvSpPr>
            <a:spLocks noGrp="1"/>
          </p:cNvSpPr>
          <p:nvPr>
            <p:ph sz="half" idx="2"/>
          </p:nvPr>
        </p:nvSpPr>
        <p:spPr>
          <a:xfrm>
            <a:off x="6172200" y="1825625"/>
            <a:ext cx="5181600" cy="435133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C9A7DCFE-D065-418F-B994-A870BCC4102F}"/>
              </a:ext>
            </a:extLst>
          </p:cNvPr>
          <p:cNvSpPr>
            <a:spLocks noGrp="1"/>
          </p:cNvSpPr>
          <p:nvPr>
            <p:ph type="dt" sz="half" idx="10"/>
          </p:nvPr>
        </p:nvSpPr>
        <p:spPr/>
        <p:txBody>
          <a:bodyPr/>
          <a:lstStyle/>
          <a:p>
            <a:fld id="{56B947C0-253C-4D70-8872-767171C4B311}" type="datetimeFigureOut">
              <a:rPr lang="pt-BR" smtClean="0"/>
              <a:t>22/10/2025</a:t>
            </a:fld>
            <a:endParaRPr lang="pt-BR"/>
          </a:p>
        </p:txBody>
      </p:sp>
      <p:sp>
        <p:nvSpPr>
          <p:cNvPr id="6" name="Espaço Reservado para Rodapé 5">
            <a:extLst>
              <a:ext uri="{FF2B5EF4-FFF2-40B4-BE49-F238E27FC236}">
                <a16:creationId xmlns:a16="http://schemas.microsoft.com/office/drawing/2014/main" id="{D4302AC4-5CAD-420F-A93D-55E184615352}"/>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66CED24E-945D-47E8-AC03-0F2074B5984F}"/>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311889321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B2006EC-2AEC-456B-B4C6-4337743BDA03}"/>
              </a:ext>
            </a:extLst>
          </p:cNvPr>
          <p:cNvSpPr>
            <a:spLocks noGrp="1"/>
          </p:cNvSpPr>
          <p:nvPr>
            <p:ph type="title"/>
          </p:nvPr>
        </p:nvSpPr>
        <p:spPr>
          <a:xfrm>
            <a:off x="839788" y="365125"/>
            <a:ext cx="10515600" cy="1325563"/>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4E9A05BA-22B3-4C9A-9AEB-304B541DA8F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Espaço Reservado para Conteúdo 3">
            <a:extLst>
              <a:ext uri="{FF2B5EF4-FFF2-40B4-BE49-F238E27FC236}">
                <a16:creationId xmlns:a16="http://schemas.microsoft.com/office/drawing/2014/main" id="{3ACB973B-AEEF-49C2-960F-39A623E07F7A}"/>
              </a:ext>
            </a:extLst>
          </p:cNvPr>
          <p:cNvSpPr>
            <a:spLocks noGrp="1"/>
          </p:cNvSpPr>
          <p:nvPr>
            <p:ph sz="half" idx="2"/>
          </p:nvPr>
        </p:nvSpPr>
        <p:spPr>
          <a:xfrm>
            <a:off x="839788" y="2505075"/>
            <a:ext cx="5157787"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1B733833-29CA-4AFC-B3CE-D0B4F1570A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Espaço Reservado para Conteúdo 5">
            <a:extLst>
              <a:ext uri="{FF2B5EF4-FFF2-40B4-BE49-F238E27FC236}">
                <a16:creationId xmlns:a16="http://schemas.microsoft.com/office/drawing/2014/main" id="{19B71539-AF6B-4A2D-A41A-709FE9BAD21E}"/>
              </a:ext>
            </a:extLst>
          </p:cNvPr>
          <p:cNvSpPr>
            <a:spLocks noGrp="1"/>
          </p:cNvSpPr>
          <p:nvPr>
            <p:ph sz="quarter" idx="4"/>
          </p:nvPr>
        </p:nvSpPr>
        <p:spPr>
          <a:xfrm>
            <a:off x="6172200" y="2505075"/>
            <a:ext cx="5183188" cy="3684588"/>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FCC7FCF7-4D81-44E6-9031-C4D90E37F639}"/>
              </a:ext>
            </a:extLst>
          </p:cNvPr>
          <p:cNvSpPr>
            <a:spLocks noGrp="1"/>
          </p:cNvSpPr>
          <p:nvPr>
            <p:ph type="dt" sz="half" idx="10"/>
          </p:nvPr>
        </p:nvSpPr>
        <p:spPr/>
        <p:txBody>
          <a:bodyPr/>
          <a:lstStyle/>
          <a:p>
            <a:fld id="{56B947C0-253C-4D70-8872-767171C4B311}" type="datetimeFigureOut">
              <a:rPr lang="pt-BR" smtClean="0"/>
              <a:t>22/10/2025</a:t>
            </a:fld>
            <a:endParaRPr lang="pt-BR"/>
          </a:p>
        </p:txBody>
      </p:sp>
      <p:sp>
        <p:nvSpPr>
          <p:cNvPr id="8" name="Espaço Reservado para Rodapé 7">
            <a:extLst>
              <a:ext uri="{FF2B5EF4-FFF2-40B4-BE49-F238E27FC236}">
                <a16:creationId xmlns:a16="http://schemas.microsoft.com/office/drawing/2014/main" id="{07274F3A-AACF-4BAE-A52A-5840DCB4FC70}"/>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5F6B2F0E-69F1-4A3A-B0C4-A656B63C441F}"/>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34491651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76E771-D53D-4AFC-BD24-E046C9CDF3B7}"/>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56E579E4-429D-4C07-B4E4-93EAC3DD7C50}"/>
              </a:ext>
            </a:extLst>
          </p:cNvPr>
          <p:cNvSpPr>
            <a:spLocks noGrp="1"/>
          </p:cNvSpPr>
          <p:nvPr>
            <p:ph type="dt" sz="half" idx="10"/>
          </p:nvPr>
        </p:nvSpPr>
        <p:spPr/>
        <p:txBody>
          <a:bodyPr/>
          <a:lstStyle/>
          <a:p>
            <a:fld id="{56B947C0-253C-4D70-8872-767171C4B311}" type="datetimeFigureOut">
              <a:rPr lang="pt-BR" smtClean="0"/>
              <a:t>22/10/2025</a:t>
            </a:fld>
            <a:endParaRPr lang="pt-BR"/>
          </a:p>
        </p:txBody>
      </p:sp>
      <p:sp>
        <p:nvSpPr>
          <p:cNvPr id="4" name="Espaço Reservado para Rodapé 3">
            <a:extLst>
              <a:ext uri="{FF2B5EF4-FFF2-40B4-BE49-F238E27FC236}">
                <a16:creationId xmlns:a16="http://schemas.microsoft.com/office/drawing/2014/main" id="{5CEAA21F-F1B9-4D42-B7B6-79004E3746CD}"/>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8F002D67-3172-42D8-86D8-041F042ED294}"/>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33055503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E4E6D146-2E6E-4D3F-AC1F-88AF469608CF}"/>
              </a:ext>
            </a:extLst>
          </p:cNvPr>
          <p:cNvSpPr>
            <a:spLocks noGrp="1"/>
          </p:cNvSpPr>
          <p:nvPr>
            <p:ph type="dt" sz="half" idx="10"/>
          </p:nvPr>
        </p:nvSpPr>
        <p:spPr/>
        <p:txBody>
          <a:bodyPr/>
          <a:lstStyle/>
          <a:p>
            <a:fld id="{56B947C0-253C-4D70-8872-767171C4B311}" type="datetimeFigureOut">
              <a:rPr lang="pt-BR" smtClean="0"/>
              <a:t>22/10/2025</a:t>
            </a:fld>
            <a:endParaRPr lang="pt-BR"/>
          </a:p>
        </p:txBody>
      </p:sp>
      <p:sp>
        <p:nvSpPr>
          <p:cNvPr id="3" name="Espaço Reservado para Rodapé 2">
            <a:extLst>
              <a:ext uri="{FF2B5EF4-FFF2-40B4-BE49-F238E27FC236}">
                <a16:creationId xmlns:a16="http://schemas.microsoft.com/office/drawing/2014/main" id="{3E13596D-C682-45A0-9464-BAADFE1431D1}"/>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83875E46-377D-4AC4-806C-E79AF1939CBE}"/>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835597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Cabeçalho da Seção">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10/22/2025</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3AB269C-B8E8-4C3B-987E-9C11C90E0315}"/>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Conteúdo 2">
            <a:extLst>
              <a:ext uri="{FF2B5EF4-FFF2-40B4-BE49-F238E27FC236}">
                <a16:creationId xmlns:a16="http://schemas.microsoft.com/office/drawing/2014/main" id="{A053BC61-5143-4253-BFD0-25737132F8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7F0AA1EB-2C07-4B05-92B8-95F95D13655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20DB6794-2310-478B-8D70-86DD69E41C9D}"/>
              </a:ext>
            </a:extLst>
          </p:cNvPr>
          <p:cNvSpPr>
            <a:spLocks noGrp="1"/>
          </p:cNvSpPr>
          <p:nvPr>
            <p:ph type="dt" sz="half" idx="10"/>
          </p:nvPr>
        </p:nvSpPr>
        <p:spPr/>
        <p:txBody>
          <a:bodyPr/>
          <a:lstStyle/>
          <a:p>
            <a:fld id="{56B947C0-253C-4D70-8872-767171C4B311}" type="datetimeFigureOut">
              <a:rPr lang="pt-BR" smtClean="0"/>
              <a:t>22/10/2025</a:t>
            </a:fld>
            <a:endParaRPr lang="pt-BR"/>
          </a:p>
        </p:txBody>
      </p:sp>
      <p:sp>
        <p:nvSpPr>
          <p:cNvPr id="6" name="Espaço Reservado para Rodapé 5">
            <a:extLst>
              <a:ext uri="{FF2B5EF4-FFF2-40B4-BE49-F238E27FC236}">
                <a16:creationId xmlns:a16="http://schemas.microsoft.com/office/drawing/2014/main" id="{B1DC7745-DE25-4048-9D5A-94F847A997D0}"/>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83637DA6-0466-4994-A174-53B2D2DD3D91}"/>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282849108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3EF5AB2-BAB3-4D97-947E-04B9D831E7DF}"/>
              </a:ext>
            </a:extLst>
          </p:cNvPr>
          <p:cNvSpPr>
            <a:spLocks noGrp="1"/>
          </p:cNvSpPr>
          <p:nvPr>
            <p:ph type="title"/>
          </p:nvPr>
        </p:nvSpPr>
        <p:spPr>
          <a:xfrm>
            <a:off x="839788" y="457200"/>
            <a:ext cx="3932237" cy="1600200"/>
          </a:xfrm>
        </p:spPr>
        <p:txBody>
          <a:bodyPr anchor="b"/>
          <a:lstStyle>
            <a:lvl1pPr>
              <a:defRPr sz="3200"/>
            </a:lvl1pPr>
          </a:lstStyle>
          <a:p>
            <a:r>
              <a:rPr lang="pt-BR"/>
              <a:t>Clique para editar o título Mestre</a:t>
            </a:r>
          </a:p>
        </p:txBody>
      </p:sp>
      <p:sp>
        <p:nvSpPr>
          <p:cNvPr id="3" name="Espaço Reservado para Imagem 2">
            <a:extLst>
              <a:ext uri="{FF2B5EF4-FFF2-40B4-BE49-F238E27FC236}">
                <a16:creationId xmlns:a16="http://schemas.microsoft.com/office/drawing/2014/main" id="{D28065A1-257E-4AAC-B814-BEC03222956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a:extLst>
              <a:ext uri="{FF2B5EF4-FFF2-40B4-BE49-F238E27FC236}">
                <a16:creationId xmlns:a16="http://schemas.microsoft.com/office/drawing/2014/main" id="{C50A494B-097F-4A47-B195-6D523323E4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Espaço Reservado para Data 4">
            <a:extLst>
              <a:ext uri="{FF2B5EF4-FFF2-40B4-BE49-F238E27FC236}">
                <a16:creationId xmlns:a16="http://schemas.microsoft.com/office/drawing/2014/main" id="{70AB549F-1F86-4DD1-900F-D239CCC9BF16}"/>
              </a:ext>
            </a:extLst>
          </p:cNvPr>
          <p:cNvSpPr>
            <a:spLocks noGrp="1"/>
          </p:cNvSpPr>
          <p:nvPr>
            <p:ph type="dt" sz="half" idx="10"/>
          </p:nvPr>
        </p:nvSpPr>
        <p:spPr/>
        <p:txBody>
          <a:bodyPr/>
          <a:lstStyle/>
          <a:p>
            <a:fld id="{56B947C0-253C-4D70-8872-767171C4B311}" type="datetimeFigureOut">
              <a:rPr lang="pt-BR" smtClean="0"/>
              <a:t>22/10/2025</a:t>
            </a:fld>
            <a:endParaRPr lang="pt-BR"/>
          </a:p>
        </p:txBody>
      </p:sp>
      <p:sp>
        <p:nvSpPr>
          <p:cNvPr id="6" name="Espaço Reservado para Rodapé 5">
            <a:extLst>
              <a:ext uri="{FF2B5EF4-FFF2-40B4-BE49-F238E27FC236}">
                <a16:creationId xmlns:a16="http://schemas.microsoft.com/office/drawing/2014/main" id="{9FEA2C68-114E-4CA2-870C-5C0B70702FD1}"/>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11FB5F7B-AF20-465F-ABCF-F70506A1F254}"/>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413444977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A19CFEA-DD04-4FEA-9D81-EFECBF211302}"/>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754E2AD2-2135-420A-A7BE-0470B9225BD9}"/>
              </a:ext>
            </a:extLst>
          </p:cNvPr>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B4D7161A-0554-4A8F-90FB-CA22A68CB49C}"/>
              </a:ext>
            </a:extLst>
          </p:cNvPr>
          <p:cNvSpPr>
            <a:spLocks noGrp="1"/>
          </p:cNvSpPr>
          <p:nvPr>
            <p:ph type="dt" sz="half" idx="10"/>
          </p:nvPr>
        </p:nvSpPr>
        <p:spPr/>
        <p:txBody>
          <a:bodyPr/>
          <a:lstStyle/>
          <a:p>
            <a:fld id="{56B947C0-253C-4D70-8872-767171C4B311}" type="datetimeFigureOut">
              <a:rPr lang="pt-BR" smtClean="0"/>
              <a:t>22/10/2025</a:t>
            </a:fld>
            <a:endParaRPr lang="pt-BR"/>
          </a:p>
        </p:txBody>
      </p:sp>
      <p:sp>
        <p:nvSpPr>
          <p:cNvPr id="5" name="Espaço Reservado para Rodapé 4">
            <a:extLst>
              <a:ext uri="{FF2B5EF4-FFF2-40B4-BE49-F238E27FC236}">
                <a16:creationId xmlns:a16="http://schemas.microsoft.com/office/drawing/2014/main" id="{62661CE0-57D2-4D0B-8AD5-0B520195A3B3}"/>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2F6DA08-2915-4364-B66B-76134804E551}"/>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14766815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D613DA6-F770-406B-9D29-CBE01F8CA250}"/>
              </a:ext>
            </a:extLst>
          </p:cNvPr>
          <p:cNvSpPr>
            <a:spLocks noGrp="1"/>
          </p:cNvSpPr>
          <p:nvPr>
            <p:ph type="title" orient="vert"/>
          </p:nvPr>
        </p:nvSpPr>
        <p:spPr>
          <a:xfrm>
            <a:off x="8724900" y="365125"/>
            <a:ext cx="2628900" cy="5811838"/>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4A353C69-9386-4DE3-9450-45CAD6237E18}"/>
              </a:ext>
            </a:extLst>
          </p:cNvPr>
          <p:cNvSpPr>
            <a:spLocks noGrp="1"/>
          </p:cNvSpPr>
          <p:nvPr>
            <p:ph type="body" orient="vert" idx="1"/>
          </p:nvPr>
        </p:nvSpPr>
        <p:spPr>
          <a:xfrm>
            <a:off x="838200" y="365125"/>
            <a:ext cx="7734300" cy="5811838"/>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F93545F-83D5-44A4-AEB7-1BCEDC509BA1}"/>
              </a:ext>
            </a:extLst>
          </p:cNvPr>
          <p:cNvSpPr>
            <a:spLocks noGrp="1"/>
          </p:cNvSpPr>
          <p:nvPr>
            <p:ph type="dt" sz="half" idx="10"/>
          </p:nvPr>
        </p:nvSpPr>
        <p:spPr/>
        <p:txBody>
          <a:bodyPr/>
          <a:lstStyle/>
          <a:p>
            <a:fld id="{56B947C0-253C-4D70-8872-767171C4B311}" type="datetimeFigureOut">
              <a:rPr lang="pt-BR" smtClean="0"/>
              <a:t>22/10/2025</a:t>
            </a:fld>
            <a:endParaRPr lang="pt-BR"/>
          </a:p>
        </p:txBody>
      </p:sp>
      <p:sp>
        <p:nvSpPr>
          <p:cNvPr id="5" name="Espaço Reservado para Rodapé 4">
            <a:extLst>
              <a:ext uri="{FF2B5EF4-FFF2-40B4-BE49-F238E27FC236}">
                <a16:creationId xmlns:a16="http://schemas.microsoft.com/office/drawing/2014/main" id="{34A17344-D2D6-479E-AA5B-77D686898F0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082798DE-3DD7-48F3-8F9C-1F9903BFE4CB}"/>
              </a:ext>
            </a:extLst>
          </p:cNvPr>
          <p:cNvSpPr>
            <a:spLocks noGrp="1"/>
          </p:cNvSpPr>
          <p:nvPr>
            <p:ph type="sldNum" sz="quarter" idx="12"/>
          </p:nvPr>
        </p:nvSpPr>
        <p:spPr/>
        <p:txBody>
          <a:bodyPr/>
          <a:lstStyle/>
          <a:p>
            <a:fld id="{0410A3DB-164B-4273-9664-BD30E0D67B80}" type="slidenum">
              <a:rPr lang="pt-BR" smtClean="0"/>
              <a:t>‹#›</a:t>
            </a:fld>
            <a:endParaRPr lang="pt-BR"/>
          </a:p>
        </p:txBody>
      </p:sp>
    </p:spTree>
    <p:extLst>
      <p:ext uri="{BB962C8B-B14F-4D97-AF65-F5344CB8AC3E}">
        <p14:creationId xmlns:p14="http://schemas.microsoft.com/office/powerpoint/2010/main" val="21392100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4"/>
          </p:nvPr>
        </p:nvSpPr>
        <p:spPr/>
        <p:txBody>
          <a:bodyPr/>
          <a:lstStyle/>
          <a:p>
            <a:r>
              <a:t>Footer</a:t>
            </a:r>
          </a:p>
        </p:txBody>
      </p:sp>
      <p:sp>
        <p:nvSpPr>
          <p:cNvPr id="3" name="PlaceHolder 2"/>
          <p:cNvSpPr>
            <a:spLocks noGrp="1"/>
          </p:cNvSpPr>
          <p:nvPr>
            <p:ph type="sldNum" idx="5"/>
          </p:nvPr>
        </p:nvSpPr>
        <p:spPr/>
        <p:txBody>
          <a:bodyPr/>
          <a:lstStyle/>
          <a:p>
            <a:fld id="{567647DA-02A8-4CE0-AF74-F775E345355A}" type="slidenum">
              <a:t>‹#›</a:t>
            </a:fld>
            <a:endParaRPr/>
          </a:p>
        </p:txBody>
      </p:sp>
      <p:sp>
        <p:nvSpPr>
          <p:cNvPr id="4" name="PlaceHolder 3"/>
          <p:cNvSpPr>
            <a:spLocks noGrp="1"/>
          </p:cNvSpPr>
          <p:nvPr>
            <p:ph type="dt" idx="6"/>
          </p:nvPr>
        </p:nvSpPr>
        <p:spPr/>
        <p:txBody>
          <a:bodyPr/>
          <a:lstStyle/>
          <a:p>
            <a:endParaRPr/>
          </a:p>
        </p:txBody>
      </p:sp>
    </p:spTree>
    <p:extLst>
      <p:ext uri="{BB962C8B-B14F-4D97-AF65-F5344CB8AC3E}">
        <p14:creationId xmlns:p14="http://schemas.microsoft.com/office/powerpoint/2010/main" val="172203498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4" name="PlaceHolder 1"/>
          <p:cNvSpPr>
            <a:spLocks noGrp="1"/>
          </p:cNvSpPr>
          <p:nvPr>
            <p:ph type="title"/>
          </p:nvPr>
        </p:nvSpPr>
        <p:spPr>
          <a:xfrm>
            <a:off x="609600" y="273600"/>
            <a:ext cx="10972320" cy="1144800"/>
          </a:xfrm>
          <a:prstGeom prst="rect">
            <a:avLst/>
          </a:prstGeom>
          <a:noFill/>
          <a:ln w="0">
            <a:noFill/>
          </a:ln>
        </p:spPr>
        <p:txBody>
          <a:bodyPr lIns="0" tIns="0" rIns="0" bIns="0" anchor="ctr">
            <a:noAutofit/>
          </a:bodyPr>
          <a:lstStyle>
            <a:lvl1pPr indent="0">
              <a:buNone/>
              <a:defRPr/>
            </a:lvl1pPr>
          </a:lstStyle>
          <a:p>
            <a:pPr indent="0">
              <a:buNone/>
            </a:pPr>
            <a:endParaRPr lang="en-US" sz="1867" b="0" strike="noStrike" spc="-1">
              <a:solidFill>
                <a:srgbClr val="000000"/>
              </a:solidFill>
              <a:latin typeface="Arial"/>
            </a:endParaRPr>
          </a:p>
        </p:txBody>
      </p:sp>
      <p:sp>
        <p:nvSpPr>
          <p:cNvPr id="85" name="PlaceHolder 2"/>
          <p:cNvSpPr>
            <a:spLocks noGrp="1"/>
          </p:cNvSpPr>
          <p:nvPr>
            <p:ph type="subTitle"/>
          </p:nvPr>
        </p:nvSpPr>
        <p:spPr>
          <a:xfrm>
            <a:off x="609600" y="1604640"/>
            <a:ext cx="10972320" cy="3977280"/>
          </a:xfrm>
          <a:prstGeom prst="rect">
            <a:avLst/>
          </a:prstGeom>
          <a:noFill/>
          <a:ln w="0">
            <a:noFill/>
          </a:ln>
        </p:spPr>
        <p:txBody>
          <a:bodyPr lIns="0" tIns="0" rIns="0" bIns="0" anchor="ctr">
            <a:noAutofit/>
          </a:bodyPr>
          <a:lstStyle>
            <a:lvl1pPr indent="0" algn="ctr">
              <a:buNone/>
              <a:defRPr/>
            </a:lvl1pPr>
          </a:lstStyle>
          <a:p>
            <a:pPr indent="0" algn="ctr">
              <a:buNone/>
            </a:pPr>
            <a:endParaRPr lang="en-US" sz="4267" b="0" strike="noStrike" spc="-1">
              <a:solidFill>
                <a:srgbClr val="000000"/>
              </a:solidFill>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9E10486D-0697-4B55-9E8B-AB8F8DD12A85}" type="slidenum">
              <a:t>‹#›</a:t>
            </a:fld>
            <a:endParaRPr/>
          </a:p>
        </p:txBody>
      </p:sp>
      <p:sp>
        <p:nvSpPr>
          <p:cNvPr id="6" name="PlaceHolder 5"/>
          <p:cNvSpPr>
            <a:spLocks noGrp="1"/>
          </p:cNvSpPr>
          <p:nvPr>
            <p:ph type="dt" idx="6"/>
          </p:nvPr>
        </p:nvSpPr>
        <p:spPr/>
        <p:txBody>
          <a:bodyPr/>
          <a:lstStyle/>
          <a:p>
            <a:endParaRPr/>
          </a:p>
        </p:txBody>
      </p:sp>
    </p:spTree>
    <p:extLst>
      <p:ext uri="{BB962C8B-B14F-4D97-AF65-F5344CB8AC3E}">
        <p14:creationId xmlns:p14="http://schemas.microsoft.com/office/powerpoint/2010/main" val="344927597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86" name="PlaceHolder 1"/>
          <p:cNvSpPr>
            <a:spLocks noGrp="1"/>
          </p:cNvSpPr>
          <p:nvPr>
            <p:ph type="title"/>
          </p:nvPr>
        </p:nvSpPr>
        <p:spPr>
          <a:xfrm>
            <a:off x="609600" y="273600"/>
            <a:ext cx="10972320" cy="1144800"/>
          </a:xfrm>
          <a:prstGeom prst="rect">
            <a:avLst/>
          </a:prstGeom>
          <a:noFill/>
          <a:ln w="0">
            <a:noFill/>
          </a:ln>
        </p:spPr>
        <p:txBody>
          <a:bodyPr lIns="0" tIns="0" rIns="0" bIns="0" anchor="ctr">
            <a:noAutofit/>
          </a:bodyPr>
          <a:lstStyle>
            <a:lvl1pPr indent="0">
              <a:buNone/>
              <a:defRPr/>
            </a:lvl1pPr>
          </a:lstStyle>
          <a:p>
            <a:pPr indent="0">
              <a:buNone/>
            </a:pPr>
            <a:endParaRPr lang="en-US" sz="1867" b="0" strike="noStrike" spc="-1">
              <a:solidFill>
                <a:srgbClr val="000000"/>
              </a:solidFill>
              <a:latin typeface="Arial"/>
            </a:endParaRPr>
          </a:p>
        </p:txBody>
      </p:sp>
      <p:sp>
        <p:nvSpPr>
          <p:cNvPr id="87" name="PlaceHolder 2"/>
          <p:cNvSpPr>
            <a:spLocks noGrp="1"/>
          </p:cNvSpPr>
          <p:nvPr>
            <p:ph/>
          </p:nvPr>
        </p:nvSpPr>
        <p:spPr>
          <a:xfrm>
            <a:off x="609600" y="1604640"/>
            <a:ext cx="10972320" cy="3977280"/>
          </a:xfrm>
          <a:prstGeom prst="rect">
            <a:avLst/>
          </a:prstGeom>
          <a:noFill/>
          <a:ln w="0">
            <a:noFill/>
          </a:ln>
        </p:spPr>
        <p:txBody>
          <a:bodyPr lIns="0" tIns="0" rIns="0" bIns="0" anchor="t">
            <a:normAutofit/>
          </a:bodyPr>
          <a:lstStyle>
            <a:lvl1pPr indent="0">
              <a:spcBef>
                <a:spcPts val="1889"/>
              </a:spcBef>
              <a:buNone/>
              <a:defRPr/>
            </a:lvl1pPr>
          </a:lstStyle>
          <a:p>
            <a:pPr indent="0">
              <a:spcBef>
                <a:spcPts val="1417"/>
              </a:spcBef>
              <a:buNone/>
            </a:pPr>
            <a:endParaRPr lang="en-US" sz="1867" b="0" strike="noStrike" spc="-1">
              <a:solidFill>
                <a:srgbClr val="000000"/>
              </a:solidFill>
              <a:latin typeface="Arial"/>
            </a:endParaRPr>
          </a:p>
        </p:txBody>
      </p:sp>
      <p:sp>
        <p:nvSpPr>
          <p:cNvPr id="4" name="PlaceHolder 3"/>
          <p:cNvSpPr>
            <a:spLocks noGrp="1"/>
          </p:cNvSpPr>
          <p:nvPr>
            <p:ph type="ftr" idx="4"/>
          </p:nvPr>
        </p:nvSpPr>
        <p:spPr/>
        <p:txBody>
          <a:bodyPr/>
          <a:lstStyle/>
          <a:p>
            <a:r>
              <a:t>Footer</a:t>
            </a:r>
          </a:p>
        </p:txBody>
      </p:sp>
      <p:sp>
        <p:nvSpPr>
          <p:cNvPr id="5" name="PlaceHolder 4"/>
          <p:cNvSpPr>
            <a:spLocks noGrp="1"/>
          </p:cNvSpPr>
          <p:nvPr>
            <p:ph type="sldNum" idx="5"/>
          </p:nvPr>
        </p:nvSpPr>
        <p:spPr/>
        <p:txBody>
          <a:bodyPr/>
          <a:lstStyle/>
          <a:p>
            <a:fld id="{47E1534A-A602-4352-8E38-B26DAF5A1238}" type="slidenum">
              <a:t>‹#›</a:t>
            </a:fld>
            <a:endParaRPr/>
          </a:p>
        </p:txBody>
      </p:sp>
      <p:sp>
        <p:nvSpPr>
          <p:cNvPr id="6" name="PlaceHolder 5"/>
          <p:cNvSpPr>
            <a:spLocks noGrp="1"/>
          </p:cNvSpPr>
          <p:nvPr>
            <p:ph type="dt" idx="6"/>
          </p:nvPr>
        </p:nvSpPr>
        <p:spPr/>
        <p:txBody>
          <a:bodyPr/>
          <a:lstStyle/>
          <a:p>
            <a:endParaRPr/>
          </a:p>
        </p:txBody>
      </p:sp>
    </p:spTree>
    <p:extLst>
      <p:ext uri="{BB962C8B-B14F-4D97-AF65-F5344CB8AC3E}">
        <p14:creationId xmlns:p14="http://schemas.microsoft.com/office/powerpoint/2010/main" val="36120242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88" name="PlaceHolder 1"/>
          <p:cNvSpPr>
            <a:spLocks noGrp="1"/>
          </p:cNvSpPr>
          <p:nvPr>
            <p:ph type="title"/>
          </p:nvPr>
        </p:nvSpPr>
        <p:spPr>
          <a:xfrm>
            <a:off x="609600" y="273600"/>
            <a:ext cx="10972320" cy="1144800"/>
          </a:xfrm>
          <a:prstGeom prst="rect">
            <a:avLst/>
          </a:prstGeom>
          <a:noFill/>
          <a:ln w="0">
            <a:noFill/>
          </a:ln>
        </p:spPr>
        <p:txBody>
          <a:bodyPr lIns="0" tIns="0" rIns="0" bIns="0" anchor="ctr">
            <a:noAutofit/>
          </a:bodyPr>
          <a:lstStyle>
            <a:lvl1pPr indent="0">
              <a:buNone/>
              <a:defRPr/>
            </a:lvl1pPr>
          </a:lstStyle>
          <a:p>
            <a:pPr indent="0">
              <a:buNone/>
            </a:pPr>
            <a:endParaRPr lang="en-US" sz="1867" b="0" strike="noStrike" spc="-1">
              <a:solidFill>
                <a:srgbClr val="000000"/>
              </a:solidFill>
              <a:latin typeface="Arial"/>
            </a:endParaRPr>
          </a:p>
        </p:txBody>
      </p:sp>
      <p:sp>
        <p:nvSpPr>
          <p:cNvPr id="89" name="PlaceHolder 2"/>
          <p:cNvSpPr>
            <a:spLocks noGrp="1"/>
          </p:cNvSpPr>
          <p:nvPr>
            <p:ph/>
          </p:nvPr>
        </p:nvSpPr>
        <p:spPr>
          <a:xfrm>
            <a:off x="609600" y="1604640"/>
            <a:ext cx="5354400" cy="3977280"/>
          </a:xfrm>
          <a:prstGeom prst="rect">
            <a:avLst/>
          </a:prstGeom>
          <a:noFill/>
          <a:ln w="0">
            <a:noFill/>
          </a:ln>
        </p:spPr>
        <p:txBody>
          <a:bodyPr lIns="0" tIns="0" rIns="0" bIns="0" anchor="t">
            <a:normAutofit/>
          </a:bodyPr>
          <a:lstStyle>
            <a:lvl1pPr indent="0">
              <a:spcBef>
                <a:spcPts val="1889"/>
              </a:spcBef>
              <a:buNone/>
              <a:defRPr/>
            </a:lvl1pPr>
          </a:lstStyle>
          <a:p>
            <a:pPr indent="0">
              <a:spcBef>
                <a:spcPts val="1417"/>
              </a:spcBef>
              <a:buNone/>
            </a:pPr>
            <a:endParaRPr lang="en-US" sz="1867" b="0" strike="noStrike" spc="-1">
              <a:solidFill>
                <a:srgbClr val="000000"/>
              </a:solidFill>
              <a:latin typeface="Arial"/>
            </a:endParaRPr>
          </a:p>
        </p:txBody>
      </p:sp>
      <p:sp>
        <p:nvSpPr>
          <p:cNvPr id="90" name="PlaceHolder 3"/>
          <p:cNvSpPr>
            <a:spLocks noGrp="1"/>
          </p:cNvSpPr>
          <p:nvPr>
            <p:ph/>
          </p:nvPr>
        </p:nvSpPr>
        <p:spPr>
          <a:xfrm>
            <a:off x="6232320" y="1604640"/>
            <a:ext cx="5354400" cy="3977280"/>
          </a:xfrm>
          <a:prstGeom prst="rect">
            <a:avLst/>
          </a:prstGeom>
          <a:noFill/>
          <a:ln w="0">
            <a:noFill/>
          </a:ln>
        </p:spPr>
        <p:txBody>
          <a:bodyPr lIns="0" tIns="0" rIns="0" bIns="0" anchor="t">
            <a:normAutofit/>
          </a:bodyPr>
          <a:lstStyle>
            <a:lvl1pPr indent="0">
              <a:spcBef>
                <a:spcPts val="1889"/>
              </a:spcBef>
              <a:buNone/>
              <a:defRPr/>
            </a:lvl1pPr>
          </a:lstStyle>
          <a:p>
            <a:pPr indent="0">
              <a:spcBef>
                <a:spcPts val="1417"/>
              </a:spcBef>
              <a:buNone/>
            </a:pPr>
            <a:endParaRPr lang="en-US" sz="1867" b="0" strike="noStrike" spc="-1">
              <a:solidFill>
                <a:srgbClr val="000000"/>
              </a:solidFill>
              <a:latin typeface="Arial"/>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A117E4F9-161A-4C2A-AAB9-E2F2ED86338D}" type="slidenum">
              <a:t>‹#›</a:t>
            </a:fld>
            <a:endParaRPr/>
          </a:p>
        </p:txBody>
      </p:sp>
      <p:sp>
        <p:nvSpPr>
          <p:cNvPr id="7" name="PlaceHolder 6"/>
          <p:cNvSpPr>
            <a:spLocks noGrp="1"/>
          </p:cNvSpPr>
          <p:nvPr>
            <p:ph type="dt" idx="6"/>
          </p:nvPr>
        </p:nvSpPr>
        <p:spPr/>
        <p:txBody>
          <a:bodyPr/>
          <a:lstStyle/>
          <a:p>
            <a:endParaRPr/>
          </a:p>
        </p:txBody>
      </p:sp>
    </p:spTree>
    <p:extLst>
      <p:ext uri="{BB962C8B-B14F-4D97-AF65-F5344CB8AC3E}">
        <p14:creationId xmlns:p14="http://schemas.microsoft.com/office/powerpoint/2010/main" val="260161256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1" name="PlaceHolder 1"/>
          <p:cNvSpPr>
            <a:spLocks noGrp="1"/>
          </p:cNvSpPr>
          <p:nvPr>
            <p:ph type="title"/>
          </p:nvPr>
        </p:nvSpPr>
        <p:spPr>
          <a:xfrm>
            <a:off x="609600" y="273600"/>
            <a:ext cx="10972320" cy="1144800"/>
          </a:xfrm>
          <a:prstGeom prst="rect">
            <a:avLst/>
          </a:prstGeom>
          <a:noFill/>
          <a:ln w="0">
            <a:noFill/>
          </a:ln>
        </p:spPr>
        <p:txBody>
          <a:bodyPr lIns="0" tIns="0" rIns="0" bIns="0" anchor="ctr">
            <a:noAutofit/>
          </a:bodyPr>
          <a:lstStyle>
            <a:lvl1pPr indent="0">
              <a:buNone/>
              <a:defRPr/>
            </a:lvl1pPr>
          </a:lstStyle>
          <a:p>
            <a:pPr indent="0">
              <a:buNone/>
            </a:pPr>
            <a:endParaRPr lang="en-US" sz="1867" b="0" strike="noStrike" spc="-1">
              <a:solidFill>
                <a:srgbClr val="000000"/>
              </a:solidFill>
              <a:latin typeface="Arial"/>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45CBBFEA-A61C-4ECE-A72B-D449EF5C8EED}" type="slidenum">
              <a:t>‹#›</a:t>
            </a:fld>
            <a:endParaRPr/>
          </a:p>
        </p:txBody>
      </p:sp>
      <p:sp>
        <p:nvSpPr>
          <p:cNvPr id="5" name="PlaceHolder 4"/>
          <p:cNvSpPr>
            <a:spLocks noGrp="1"/>
          </p:cNvSpPr>
          <p:nvPr>
            <p:ph type="dt" idx="6"/>
          </p:nvPr>
        </p:nvSpPr>
        <p:spPr/>
        <p:txBody>
          <a:bodyPr/>
          <a:lstStyle/>
          <a:p>
            <a:endParaRPr/>
          </a:p>
        </p:txBody>
      </p:sp>
    </p:spTree>
    <p:extLst>
      <p:ext uri="{BB962C8B-B14F-4D97-AF65-F5344CB8AC3E}">
        <p14:creationId xmlns:p14="http://schemas.microsoft.com/office/powerpoint/2010/main" val="17586632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92" name="PlaceHolder 1"/>
          <p:cNvSpPr>
            <a:spLocks noGrp="1"/>
          </p:cNvSpPr>
          <p:nvPr>
            <p:ph type="subTitle"/>
          </p:nvPr>
        </p:nvSpPr>
        <p:spPr>
          <a:xfrm>
            <a:off x="609600" y="273600"/>
            <a:ext cx="10972320" cy="5308320"/>
          </a:xfrm>
          <a:prstGeom prst="rect">
            <a:avLst/>
          </a:prstGeom>
          <a:noFill/>
          <a:ln w="0">
            <a:noFill/>
          </a:ln>
        </p:spPr>
        <p:txBody>
          <a:bodyPr lIns="0" tIns="0" rIns="0" bIns="0" anchor="ctr">
            <a:noAutofit/>
          </a:bodyPr>
          <a:lstStyle/>
          <a:p>
            <a:pPr algn="ctr"/>
            <a:endParaRPr lang="en-US" sz="4267" b="0" strike="noStrike" spc="-1">
              <a:solidFill>
                <a:srgbClr val="000000"/>
              </a:solidFill>
              <a:latin typeface="Arial"/>
            </a:endParaRPr>
          </a:p>
        </p:txBody>
      </p:sp>
      <p:sp>
        <p:nvSpPr>
          <p:cNvPr id="3" name="PlaceHolder 2"/>
          <p:cNvSpPr>
            <a:spLocks noGrp="1"/>
          </p:cNvSpPr>
          <p:nvPr>
            <p:ph type="ftr" idx="4"/>
          </p:nvPr>
        </p:nvSpPr>
        <p:spPr/>
        <p:txBody>
          <a:bodyPr/>
          <a:lstStyle/>
          <a:p>
            <a:r>
              <a:t>Footer</a:t>
            </a:r>
          </a:p>
        </p:txBody>
      </p:sp>
      <p:sp>
        <p:nvSpPr>
          <p:cNvPr id="4" name="PlaceHolder 3"/>
          <p:cNvSpPr>
            <a:spLocks noGrp="1"/>
          </p:cNvSpPr>
          <p:nvPr>
            <p:ph type="sldNum" idx="5"/>
          </p:nvPr>
        </p:nvSpPr>
        <p:spPr/>
        <p:txBody>
          <a:bodyPr/>
          <a:lstStyle/>
          <a:p>
            <a:fld id="{2D64AFE8-64A5-4255-9531-7E93EF4BDD5D}" type="slidenum">
              <a:t>‹#›</a:t>
            </a:fld>
            <a:endParaRPr/>
          </a:p>
        </p:txBody>
      </p:sp>
      <p:sp>
        <p:nvSpPr>
          <p:cNvPr id="5" name="PlaceHolder 4"/>
          <p:cNvSpPr>
            <a:spLocks noGrp="1"/>
          </p:cNvSpPr>
          <p:nvPr>
            <p:ph type="dt" idx="6"/>
          </p:nvPr>
        </p:nvSpPr>
        <p:spPr/>
        <p:txBody>
          <a:bodyPr/>
          <a:lstStyle/>
          <a:p>
            <a:endParaRPr/>
          </a:p>
        </p:txBody>
      </p:sp>
    </p:spTree>
    <p:extLst>
      <p:ext uri="{BB962C8B-B14F-4D97-AF65-F5344CB8AC3E}">
        <p14:creationId xmlns:p14="http://schemas.microsoft.com/office/powerpoint/2010/main" val="3672393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pt-BR"/>
              <a:t>Clique para editar o título mestre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10/22/2025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93" name="PlaceHolder 1"/>
          <p:cNvSpPr>
            <a:spLocks noGrp="1"/>
          </p:cNvSpPr>
          <p:nvPr>
            <p:ph type="title"/>
          </p:nvPr>
        </p:nvSpPr>
        <p:spPr>
          <a:xfrm>
            <a:off x="609600" y="273600"/>
            <a:ext cx="10972320" cy="1144800"/>
          </a:xfrm>
          <a:prstGeom prst="rect">
            <a:avLst/>
          </a:prstGeom>
          <a:noFill/>
          <a:ln w="0">
            <a:noFill/>
          </a:ln>
        </p:spPr>
        <p:txBody>
          <a:bodyPr lIns="0" tIns="0" rIns="0" bIns="0" anchor="ctr">
            <a:noAutofit/>
          </a:bodyPr>
          <a:lstStyle>
            <a:lvl1pPr indent="0">
              <a:buNone/>
              <a:defRPr/>
            </a:lvl1pPr>
          </a:lstStyle>
          <a:p>
            <a:pPr indent="0">
              <a:buNone/>
            </a:pPr>
            <a:endParaRPr lang="en-US" sz="1867" b="0" strike="noStrike" spc="-1">
              <a:solidFill>
                <a:srgbClr val="000000"/>
              </a:solidFill>
              <a:latin typeface="Arial"/>
            </a:endParaRPr>
          </a:p>
        </p:txBody>
      </p:sp>
      <p:sp>
        <p:nvSpPr>
          <p:cNvPr id="94" name="PlaceHolder 2"/>
          <p:cNvSpPr>
            <a:spLocks noGrp="1"/>
          </p:cNvSpPr>
          <p:nvPr>
            <p:ph/>
          </p:nvPr>
        </p:nvSpPr>
        <p:spPr>
          <a:xfrm>
            <a:off x="609600" y="1604640"/>
            <a:ext cx="5354400" cy="1896960"/>
          </a:xfrm>
          <a:prstGeom prst="rect">
            <a:avLst/>
          </a:prstGeom>
          <a:noFill/>
          <a:ln w="0">
            <a:noFill/>
          </a:ln>
        </p:spPr>
        <p:txBody>
          <a:bodyPr lIns="0" tIns="0" rIns="0" bIns="0" anchor="t">
            <a:normAutofit/>
          </a:bodyPr>
          <a:lstStyle>
            <a:lvl1pPr indent="0">
              <a:spcBef>
                <a:spcPts val="1889"/>
              </a:spcBef>
              <a:buNone/>
              <a:defRPr/>
            </a:lvl1pPr>
          </a:lstStyle>
          <a:p>
            <a:pPr indent="0">
              <a:spcBef>
                <a:spcPts val="1417"/>
              </a:spcBef>
              <a:buNone/>
            </a:pPr>
            <a:endParaRPr lang="en-US" sz="1867" b="0" strike="noStrike" spc="-1">
              <a:solidFill>
                <a:srgbClr val="000000"/>
              </a:solidFill>
              <a:latin typeface="Arial"/>
            </a:endParaRPr>
          </a:p>
        </p:txBody>
      </p:sp>
      <p:sp>
        <p:nvSpPr>
          <p:cNvPr id="95" name="PlaceHolder 3"/>
          <p:cNvSpPr>
            <a:spLocks noGrp="1"/>
          </p:cNvSpPr>
          <p:nvPr>
            <p:ph/>
          </p:nvPr>
        </p:nvSpPr>
        <p:spPr>
          <a:xfrm>
            <a:off x="6232320" y="1604640"/>
            <a:ext cx="5354400" cy="3977280"/>
          </a:xfrm>
          <a:prstGeom prst="rect">
            <a:avLst/>
          </a:prstGeom>
          <a:noFill/>
          <a:ln w="0">
            <a:noFill/>
          </a:ln>
        </p:spPr>
        <p:txBody>
          <a:bodyPr lIns="0" tIns="0" rIns="0" bIns="0" anchor="t">
            <a:normAutofit/>
          </a:bodyPr>
          <a:lstStyle>
            <a:lvl1pPr indent="0">
              <a:spcBef>
                <a:spcPts val="1889"/>
              </a:spcBef>
              <a:buNone/>
              <a:defRPr/>
            </a:lvl1pPr>
          </a:lstStyle>
          <a:p>
            <a:pPr indent="0">
              <a:spcBef>
                <a:spcPts val="1417"/>
              </a:spcBef>
              <a:buNone/>
            </a:pPr>
            <a:endParaRPr lang="en-US" sz="1867" b="0" strike="noStrike" spc="-1">
              <a:solidFill>
                <a:srgbClr val="000000"/>
              </a:solidFill>
              <a:latin typeface="Arial"/>
            </a:endParaRPr>
          </a:p>
        </p:txBody>
      </p:sp>
      <p:sp>
        <p:nvSpPr>
          <p:cNvPr id="96" name="PlaceHolder 4"/>
          <p:cNvSpPr>
            <a:spLocks noGrp="1"/>
          </p:cNvSpPr>
          <p:nvPr>
            <p:ph/>
          </p:nvPr>
        </p:nvSpPr>
        <p:spPr>
          <a:xfrm>
            <a:off x="609600" y="3682560"/>
            <a:ext cx="5354400" cy="1896960"/>
          </a:xfrm>
          <a:prstGeom prst="rect">
            <a:avLst/>
          </a:prstGeom>
          <a:noFill/>
          <a:ln w="0">
            <a:noFill/>
          </a:ln>
        </p:spPr>
        <p:txBody>
          <a:bodyPr lIns="0" tIns="0" rIns="0" bIns="0" anchor="t">
            <a:normAutofit/>
          </a:bodyPr>
          <a:lstStyle>
            <a:lvl1pPr indent="0">
              <a:spcBef>
                <a:spcPts val="1889"/>
              </a:spcBef>
              <a:buNone/>
              <a:defRPr/>
            </a:lvl1pPr>
          </a:lstStyle>
          <a:p>
            <a:pPr indent="0">
              <a:spcBef>
                <a:spcPts val="1417"/>
              </a:spcBef>
              <a:buNone/>
            </a:pPr>
            <a:endParaRPr lang="en-US" sz="1867" b="0" strike="noStrike" spc="-1">
              <a:solidFill>
                <a:srgbClr val="000000"/>
              </a:solidFill>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345F43D6-FEF2-41B9-8722-295F8BA34FDB}" type="slidenum">
              <a:t>‹#›</a:t>
            </a:fld>
            <a:endParaRPr/>
          </a:p>
        </p:txBody>
      </p:sp>
      <p:sp>
        <p:nvSpPr>
          <p:cNvPr id="8" name="PlaceHolder 7"/>
          <p:cNvSpPr>
            <a:spLocks noGrp="1"/>
          </p:cNvSpPr>
          <p:nvPr>
            <p:ph type="dt" idx="6"/>
          </p:nvPr>
        </p:nvSpPr>
        <p:spPr/>
        <p:txBody>
          <a:bodyPr/>
          <a:lstStyle/>
          <a:p>
            <a:endParaRPr/>
          </a:p>
        </p:txBody>
      </p:sp>
    </p:spTree>
    <p:extLst>
      <p:ext uri="{BB962C8B-B14F-4D97-AF65-F5344CB8AC3E}">
        <p14:creationId xmlns:p14="http://schemas.microsoft.com/office/powerpoint/2010/main" val="241933441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09600" y="273600"/>
            <a:ext cx="10972320" cy="1144800"/>
          </a:xfrm>
          <a:prstGeom prst="rect">
            <a:avLst/>
          </a:prstGeom>
          <a:noFill/>
          <a:ln w="0">
            <a:noFill/>
          </a:ln>
        </p:spPr>
        <p:txBody>
          <a:bodyPr lIns="0" tIns="0" rIns="0" bIns="0" anchor="ctr">
            <a:noAutofit/>
          </a:bodyPr>
          <a:lstStyle>
            <a:lvl1pPr indent="0">
              <a:buNone/>
              <a:defRPr/>
            </a:lvl1pPr>
          </a:lstStyle>
          <a:p>
            <a:pPr indent="0">
              <a:buNone/>
            </a:pPr>
            <a:endParaRPr lang="en-US" sz="1867" b="0" strike="noStrike" spc="-1">
              <a:solidFill>
                <a:srgbClr val="000000"/>
              </a:solidFill>
              <a:latin typeface="Arial"/>
            </a:endParaRPr>
          </a:p>
        </p:txBody>
      </p:sp>
      <p:sp>
        <p:nvSpPr>
          <p:cNvPr id="98" name="PlaceHolder 2"/>
          <p:cNvSpPr>
            <a:spLocks noGrp="1"/>
          </p:cNvSpPr>
          <p:nvPr>
            <p:ph/>
          </p:nvPr>
        </p:nvSpPr>
        <p:spPr>
          <a:xfrm>
            <a:off x="609600" y="1604640"/>
            <a:ext cx="5354400" cy="3977280"/>
          </a:xfrm>
          <a:prstGeom prst="rect">
            <a:avLst/>
          </a:prstGeom>
          <a:noFill/>
          <a:ln w="0">
            <a:noFill/>
          </a:ln>
        </p:spPr>
        <p:txBody>
          <a:bodyPr lIns="0" tIns="0" rIns="0" bIns="0" anchor="t">
            <a:normAutofit/>
          </a:bodyPr>
          <a:lstStyle>
            <a:lvl1pPr indent="0">
              <a:spcBef>
                <a:spcPts val="1889"/>
              </a:spcBef>
              <a:buNone/>
              <a:defRPr/>
            </a:lvl1pPr>
          </a:lstStyle>
          <a:p>
            <a:pPr indent="0">
              <a:spcBef>
                <a:spcPts val="1417"/>
              </a:spcBef>
              <a:buNone/>
            </a:pPr>
            <a:endParaRPr lang="en-US" sz="1867" b="0" strike="noStrike" spc="-1">
              <a:solidFill>
                <a:srgbClr val="000000"/>
              </a:solidFill>
              <a:latin typeface="Arial"/>
            </a:endParaRPr>
          </a:p>
        </p:txBody>
      </p:sp>
      <p:sp>
        <p:nvSpPr>
          <p:cNvPr id="99" name="PlaceHolder 3"/>
          <p:cNvSpPr>
            <a:spLocks noGrp="1"/>
          </p:cNvSpPr>
          <p:nvPr>
            <p:ph/>
          </p:nvPr>
        </p:nvSpPr>
        <p:spPr>
          <a:xfrm>
            <a:off x="6232320" y="1604640"/>
            <a:ext cx="5354400" cy="1896960"/>
          </a:xfrm>
          <a:prstGeom prst="rect">
            <a:avLst/>
          </a:prstGeom>
          <a:noFill/>
          <a:ln w="0">
            <a:noFill/>
          </a:ln>
        </p:spPr>
        <p:txBody>
          <a:bodyPr lIns="0" tIns="0" rIns="0" bIns="0" anchor="t">
            <a:normAutofit/>
          </a:bodyPr>
          <a:lstStyle>
            <a:lvl1pPr indent="0">
              <a:spcBef>
                <a:spcPts val="1889"/>
              </a:spcBef>
              <a:buNone/>
              <a:defRPr/>
            </a:lvl1pPr>
          </a:lstStyle>
          <a:p>
            <a:pPr indent="0">
              <a:spcBef>
                <a:spcPts val="1417"/>
              </a:spcBef>
              <a:buNone/>
            </a:pPr>
            <a:endParaRPr lang="en-US" sz="1867" b="0" strike="noStrike" spc="-1">
              <a:solidFill>
                <a:srgbClr val="000000"/>
              </a:solidFill>
              <a:latin typeface="Arial"/>
            </a:endParaRPr>
          </a:p>
        </p:txBody>
      </p:sp>
      <p:sp>
        <p:nvSpPr>
          <p:cNvPr id="100" name="PlaceHolder 4"/>
          <p:cNvSpPr>
            <a:spLocks noGrp="1"/>
          </p:cNvSpPr>
          <p:nvPr>
            <p:ph/>
          </p:nvPr>
        </p:nvSpPr>
        <p:spPr>
          <a:xfrm>
            <a:off x="6232320" y="3682560"/>
            <a:ext cx="5354400" cy="1896960"/>
          </a:xfrm>
          <a:prstGeom prst="rect">
            <a:avLst/>
          </a:prstGeom>
          <a:noFill/>
          <a:ln w="0">
            <a:noFill/>
          </a:ln>
        </p:spPr>
        <p:txBody>
          <a:bodyPr lIns="0" tIns="0" rIns="0" bIns="0" anchor="t">
            <a:normAutofit/>
          </a:bodyPr>
          <a:lstStyle>
            <a:lvl1pPr indent="0">
              <a:spcBef>
                <a:spcPts val="1889"/>
              </a:spcBef>
              <a:buNone/>
              <a:defRPr/>
            </a:lvl1pPr>
          </a:lstStyle>
          <a:p>
            <a:pPr indent="0">
              <a:spcBef>
                <a:spcPts val="1417"/>
              </a:spcBef>
              <a:buNone/>
            </a:pPr>
            <a:endParaRPr lang="en-US" sz="1867" b="0" strike="noStrike" spc="-1">
              <a:solidFill>
                <a:srgbClr val="000000"/>
              </a:solidFill>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D65595C8-5896-4012-8E07-9D3800129F8B}" type="slidenum">
              <a:t>‹#›</a:t>
            </a:fld>
            <a:endParaRPr/>
          </a:p>
        </p:txBody>
      </p:sp>
      <p:sp>
        <p:nvSpPr>
          <p:cNvPr id="8" name="PlaceHolder 7"/>
          <p:cNvSpPr>
            <a:spLocks noGrp="1"/>
          </p:cNvSpPr>
          <p:nvPr>
            <p:ph type="dt" idx="6"/>
          </p:nvPr>
        </p:nvSpPr>
        <p:spPr/>
        <p:txBody>
          <a:bodyPr/>
          <a:lstStyle/>
          <a:p>
            <a:endParaRPr/>
          </a:p>
        </p:txBody>
      </p:sp>
    </p:spTree>
    <p:extLst>
      <p:ext uri="{BB962C8B-B14F-4D97-AF65-F5344CB8AC3E}">
        <p14:creationId xmlns:p14="http://schemas.microsoft.com/office/powerpoint/2010/main" val="101787016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01" name="PlaceHolder 1"/>
          <p:cNvSpPr>
            <a:spLocks noGrp="1"/>
          </p:cNvSpPr>
          <p:nvPr>
            <p:ph type="title"/>
          </p:nvPr>
        </p:nvSpPr>
        <p:spPr>
          <a:xfrm>
            <a:off x="609600" y="273600"/>
            <a:ext cx="10972320" cy="1144800"/>
          </a:xfrm>
          <a:prstGeom prst="rect">
            <a:avLst/>
          </a:prstGeom>
          <a:noFill/>
          <a:ln w="0">
            <a:noFill/>
          </a:ln>
        </p:spPr>
        <p:txBody>
          <a:bodyPr lIns="0" tIns="0" rIns="0" bIns="0" anchor="ctr">
            <a:noAutofit/>
          </a:bodyPr>
          <a:lstStyle>
            <a:lvl1pPr indent="0">
              <a:buNone/>
              <a:defRPr/>
            </a:lvl1pPr>
          </a:lstStyle>
          <a:p>
            <a:pPr indent="0">
              <a:buNone/>
            </a:pPr>
            <a:endParaRPr lang="en-US" sz="1867" b="0" strike="noStrike" spc="-1">
              <a:solidFill>
                <a:srgbClr val="000000"/>
              </a:solidFill>
              <a:latin typeface="Arial"/>
            </a:endParaRPr>
          </a:p>
        </p:txBody>
      </p:sp>
      <p:sp>
        <p:nvSpPr>
          <p:cNvPr id="102" name="PlaceHolder 2"/>
          <p:cNvSpPr>
            <a:spLocks noGrp="1"/>
          </p:cNvSpPr>
          <p:nvPr>
            <p:ph/>
          </p:nvPr>
        </p:nvSpPr>
        <p:spPr>
          <a:xfrm>
            <a:off x="609600" y="1604640"/>
            <a:ext cx="5354400" cy="1896960"/>
          </a:xfrm>
          <a:prstGeom prst="rect">
            <a:avLst/>
          </a:prstGeom>
          <a:noFill/>
          <a:ln w="0">
            <a:noFill/>
          </a:ln>
        </p:spPr>
        <p:txBody>
          <a:bodyPr lIns="0" tIns="0" rIns="0" bIns="0" anchor="t">
            <a:normAutofit/>
          </a:bodyPr>
          <a:lstStyle>
            <a:lvl1pPr indent="0">
              <a:spcBef>
                <a:spcPts val="1889"/>
              </a:spcBef>
              <a:buNone/>
              <a:defRPr/>
            </a:lvl1pPr>
          </a:lstStyle>
          <a:p>
            <a:pPr indent="0">
              <a:spcBef>
                <a:spcPts val="1417"/>
              </a:spcBef>
              <a:buNone/>
            </a:pPr>
            <a:endParaRPr lang="en-US" sz="1867" b="0" strike="noStrike" spc="-1">
              <a:solidFill>
                <a:srgbClr val="000000"/>
              </a:solidFill>
              <a:latin typeface="Arial"/>
            </a:endParaRPr>
          </a:p>
        </p:txBody>
      </p:sp>
      <p:sp>
        <p:nvSpPr>
          <p:cNvPr id="103" name="PlaceHolder 3"/>
          <p:cNvSpPr>
            <a:spLocks noGrp="1"/>
          </p:cNvSpPr>
          <p:nvPr>
            <p:ph/>
          </p:nvPr>
        </p:nvSpPr>
        <p:spPr>
          <a:xfrm>
            <a:off x="6232320" y="1604640"/>
            <a:ext cx="5354400" cy="1896960"/>
          </a:xfrm>
          <a:prstGeom prst="rect">
            <a:avLst/>
          </a:prstGeom>
          <a:noFill/>
          <a:ln w="0">
            <a:noFill/>
          </a:ln>
        </p:spPr>
        <p:txBody>
          <a:bodyPr lIns="0" tIns="0" rIns="0" bIns="0" anchor="t">
            <a:normAutofit/>
          </a:bodyPr>
          <a:lstStyle>
            <a:lvl1pPr indent="0">
              <a:spcBef>
                <a:spcPts val="1889"/>
              </a:spcBef>
              <a:buNone/>
              <a:defRPr/>
            </a:lvl1pPr>
          </a:lstStyle>
          <a:p>
            <a:pPr indent="0">
              <a:spcBef>
                <a:spcPts val="1417"/>
              </a:spcBef>
              <a:buNone/>
            </a:pPr>
            <a:endParaRPr lang="en-US" sz="1867" b="0" strike="noStrike" spc="-1">
              <a:solidFill>
                <a:srgbClr val="000000"/>
              </a:solidFill>
              <a:latin typeface="Arial"/>
            </a:endParaRPr>
          </a:p>
        </p:txBody>
      </p:sp>
      <p:sp>
        <p:nvSpPr>
          <p:cNvPr id="104" name="PlaceHolder 4"/>
          <p:cNvSpPr>
            <a:spLocks noGrp="1"/>
          </p:cNvSpPr>
          <p:nvPr>
            <p:ph/>
          </p:nvPr>
        </p:nvSpPr>
        <p:spPr>
          <a:xfrm>
            <a:off x="609600" y="3682560"/>
            <a:ext cx="10972320" cy="1896960"/>
          </a:xfrm>
          <a:prstGeom prst="rect">
            <a:avLst/>
          </a:prstGeom>
          <a:noFill/>
          <a:ln w="0">
            <a:noFill/>
          </a:ln>
        </p:spPr>
        <p:txBody>
          <a:bodyPr lIns="0" tIns="0" rIns="0" bIns="0" anchor="t">
            <a:normAutofit/>
          </a:bodyPr>
          <a:lstStyle>
            <a:lvl1pPr indent="0">
              <a:spcBef>
                <a:spcPts val="1889"/>
              </a:spcBef>
              <a:buNone/>
              <a:defRPr/>
            </a:lvl1pPr>
          </a:lstStyle>
          <a:p>
            <a:pPr indent="0">
              <a:spcBef>
                <a:spcPts val="1417"/>
              </a:spcBef>
              <a:buNone/>
            </a:pPr>
            <a:endParaRPr lang="en-US" sz="1867" b="0" strike="noStrike" spc="-1">
              <a:solidFill>
                <a:srgbClr val="000000"/>
              </a:solidFill>
              <a:latin typeface="Arial"/>
            </a:endParaRPr>
          </a:p>
        </p:txBody>
      </p:sp>
      <p:sp>
        <p:nvSpPr>
          <p:cNvPr id="6" name="PlaceHolder 5"/>
          <p:cNvSpPr>
            <a:spLocks noGrp="1"/>
          </p:cNvSpPr>
          <p:nvPr>
            <p:ph type="ftr" idx="4"/>
          </p:nvPr>
        </p:nvSpPr>
        <p:spPr/>
        <p:txBody>
          <a:bodyPr/>
          <a:lstStyle/>
          <a:p>
            <a:r>
              <a:t>Footer</a:t>
            </a:r>
          </a:p>
        </p:txBody>
      </p:sp>
      <p:sp>
        <p:nvSpPr>
          <p:cNvPr id="7" name="PlaceHolder 6"/>
          <p:cNvSpPr>
            <a:spLocks noGrp="1"/>
          </p:cNvSpPr>
          <p:nvPr>
            <p:ph type="sldNum" idx="5"/>
          </p:nvPr>
        </p:nvSpPr>
        <p:spPr/>
        <p:txBody>
          <a:bodyPr/>
          <a:lstStyle/>
          <a:p>
            <a:fld id="{D0861CC6-BACE-407C-93F0-6186686A72FF}" type="slidenum">
              <a:t>‹#›</a:t>
            </a:fld>
            <a:endParaRPr/>
          </a:p>
        </p:txBody>
      </p:sp>
      <p:sp>
        <p:nvSpPr>
          <p:cNvPr id="8" name="PlaceHolder 7"/>
          <p:cNvSpPr>
            <a:spLocks noGrp="1"/>
          </p:cNvSpPr>
          <p:nvPr>
            <p:ph type="dt" idx="6"/>
          </p:nvPr>
        </p:nvSpPr>
        <p:spPr/>
        <p:txBody>
          <a:bodyPr/>
          <a:lstStyle/>
          <a:p>
            <a:endParaRPr/>
          </a:p>
        </p:txBody>
      </p:sp>
    </p:spTree>
    <p:extLst>
      <p:ext uri="{BB962C8B-B14F-4D97-AF65-F5344CB8AC3E}">
        <p14:creationId xmlns:p14="http://schemas.microsoft.com/office/powerpoint/2010/main" val="372065062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05" name="PlaceHolder 1"/>
          <p:cNvSpPr>
            <a:spLocks noGrp="1"/>
          </p:cNvSpPr>
          <p:nvPr>
            <p:ph type="title"/>
          </p:nvPr>
        </p:nvSpPr>
        <p:spPr>
          <a:xfrm>
            <a:off x="609600" y="273600"/>
            <a:ext cx="10972320" cy="1144800"/>
          </a:xfrm>
          <a:prstGeom prst="rect">
            <a:avLst/>
          </a:prstGeom>
          <a:noFill/>
          <a:ln w="0">
            <a:noFill/>
          </a:ln>
        </p:spPr>
        <p:txBody>
          <a:bodyPr lIns="0" tIns="0" rIns="0" bIns="0" anchor="ctr">
            <a:noAutofit/>
          </a:bodyPr>
          <a:lstStyle>
            <a:lvl1pPr indent="0">
              <a:buNone/>
              <a:defRPr/>
            </a:lvl1pPr>
          </a:lstStyle>
          <a:p>
            <a:pPr indent="0">
              <a:buNone/>
            </a:pPr>
            <a:endParaRPr lang="en-US" sz="1867" b="0" strike="noStrike" spc="-1">
              <a:solidFill>
                <a:srgbClr val="000000"/>
              </a:solidFill>
              <a:latin typeface="Arial"/>
            </a:endParaRPr>
          </a:p>
        </p:txBody>
      </p:sp>
      <p:sp>
        <p:nvSpPr>
          <p:cNvPr id="106" name="PlaceHolder 2"/>
          <p:cNvSpPr>
            <a:spLocks noGrp="1"/>
          </p:cNvSpPr>
          <p:nvPr>
            <p:ph/>
          </p:nvPr>
        </p:nvSpPr>
        <p:spPr>
          <a:xfrm>
            <a:off x="609600" y="1604640"/>
            <a:ext cx="10972320" cy="1896960"/>
          </a:xfrm>
          <a:prstGeom prst="rect">
            <a:avLst/>
          </a:prstGeom>
          <a:noFill/>
          <a:ln w="0">
            <a:noFill/>
          </a:ln>
        </p:spPr>
        <p:txBody>
          <a:bodyPr lIns="0" tIns="0" rIns="0" bIns="0" anchor="t">
            <a:normAutofit/>
          </a:bodyPr>
          <a:lstStyle>
            <a:lvl1pPr indent="0">
              <a:spcBef>
                <a:spcPts val="1889"/>
              </a:spcBef>
              <a:buNone/>
              <a:defRPr/>
            </a:lvl1pPr>
          </a:lstStyle>
          <a:p>
            <a:pPr indent="0">
              <a:spcBef>
                <a:spcPts val="1417"/>
              </a:spcBef>
              <a:buNone/>
            </a:pPr>
            <a:endParaRPr lang="en-US" sz="1867" b="0" strike="noStrike" spc="-1">
              <a:solidFill>
                <a:srgbClr val="000000"/>
              </a:solidFill>
              <a:latin typeface="Arial"/>
            </a:endParaRPr>
          </a:p>
        </p:txBody>
      </p:sp>
      <p:sp>
        <p:nvSpPr>
          <p:cNvPr id="107" name="PlaceHolder 3"/>
          <p:cNvSpPr>
            <a:spLocks noGrp="1"/>
          </p:cNvSpPr>
          <p:nvPr>
            <p:ph/>
          </p:nvPr>
        </p:nvSpPr>
        <p:spPr>
          <a:xfrm>
            <a:off x="609600" y="3682560"/>
            <a:ext cx="10972320" cy="1896960"/>
          </a:xfrm>
          <a:prstGeom prst="rect">
            <a:avLst/>
          </a:prstGeom>
          <a:noFill/>
          <a:ln w="0">
            <a:noFill/>
          </a:ln>
        </p:spPr>
        <p:txBody>
          <a:bodyPr lIns="0" tIns="0" rIns="0" bIns="0" anchor="t">
            <a:normAutofit/>
          </a:bodyPr>
          <a:lstStyle>
            <a:lvl1pPr indent="0">
              <a:spcBef>
                <a:spcPts val="1889"/>
              </a:spcBef>
              <a:buNone/>
              <a:defRPr/>
            </a:lvl1pPr>
          </a:lstStyle>
          <a:p>
            <a:pPr indent="0">
              <a:spcBef>
                <a:spcPts val="1417"/>
              </a:spcBef>
              <a:buNone/>
            </a:pPr>
            <a:endParaRPr lang="en-US" sz="1867" b="0" strike="noStrike" spc="-1">
              <a:solidFill>
                <a:srgbClr val="000000"/>
              </a:solidFill>
              <a:latin typeface="Arial"/>
            </a:endParaRPr>
          </a:p>
        </p:txBody>
      </p:sp>
      <p:sp>
        <p:nvSpPr>
          <p:cNvPr id="5" name="PlaceHolder 4"/>
          <p:cNvSpPr>
            <a:spLocks noGrp="1"/>
          </p:cNvSpPr>
          <p:nvPr>
            <p:ph type="ftr" idx="4"/>
          </p:nvPr>
        </p:nvSpPr>
        <p:spPr/>
        <p:txBody>
          <a:bodyPr/>
          <a:lstStyle/>
          <a:p>
            <a:r>
              <a:t>Footer</a:t>
            </a:r>
          </a:p>
        </p:txBody>
      </p:sp>
      <p:sp>
        <p:nvSpPr>
          <p:cNvPr id="6" name="PlaceHolder 5"/>
          <p:cNvSpPr>
            <a:spLocks noGrp="1"/>
          </p:cNvSpPr>
          <p:nvPr>
            <p:ph type="sldNum" idx="5"/>
          </p:nvPr>
        </p:nvSpPr>
        <p:spPr/>
        <p:txBody>
          <a:bodyPr/>
          <a:lstStyle/>
          <a:p>
            <a:fld id="{9091707C-7851-44B2-92E6-E392965F0DBB}" type="slidenum">
              <a:t>‹#›</a:t>
            </a:fld>
            <a:endParaRPr/>
          </a:p>
        </p:txBody>
      </p:sp>
      <p:sp>
        <p:nvSpPr>
          <p:cNvPr id="7" name="PlaceHolder 6"/>
          <p:cNvSpPr>
            <a:spLocks noGrp="1"/>
          </p:cNvSpPr>
          <p:nvPr>
            <p:ph type="dt" idx="6"/>
          </p:nvPr>
        </p:nvSpPr>
        <p:spPr/>
        <p:txBody>
          <a:bodyPr/>
          <a:lstStyle/>
          <a:p>
            <a:endParaRPr/>
          </a:p>
        </p:txBody>
      </p:sp>
    </p:spTree>
    <p:extLst>
      <p:ext uri="{BB962C8B-B14F-4D97-AF65-F5344CB8AC3E}">
        <p14:creationId xmlns:p14="http://schemas.microsoft.com/office/powerpoint/2010/main" val="402736299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609600" y="273600"/>
            <a:ext cx="10972320" cy="1144800"/>
          </a:xfrm>
          <a:prstGeom prst="rect">
            <a:avLst/>
          </a:prstGeom>
          <a:noFill/>
          <a:ln w="0">
            <a:noFill/>
          </a:ln>
        </p:spPr>
        <p:txBody>
          <a:bodyPr lIns="0" tIns="0" rIns="0" bIns="0" anchor="ctr">
            <a:noAutofit/>
          </a:bodyPr>
          <a:lstStyle>
            <a:lvl1pPr indent="0">
              <a:buNone/>
              <a:defRPr/>
            </a:lvl1pPr>
          </a:lstStyle>
          <a:p>
            <a:pPr indent="0">
              <a:buNone/>
            </a:pPr>
            <a:endParaRPr lang="en-US" sz="1867" b="0" strike="noStrike" spc="-1">
              <a:solidFill>
                <a:srgbClr val="000000"/>
              </a:solidFill>
              <a:latin typeface="Arial"/>
            </a:endParaRPr>
          </a:p>
        </p:txBody>
      </p:sp>
      <p:sp>
        <p:nvSpPr>
          <p:cNvPr id="109" name="PlaceHolder 2"/>
          <p:cNvSpPr>
            <a:spLocks noGrp="1"/>
          </p:cNvSpPr>
          <p:nvPr>
            <p:ph/>
          </p:nvPr>
        </p:nvSpPr>
        <p:spPr>
          <a:xfrm>
            <a:off x="609600" y="1604640"/>
            <a:ext cx="5354400" cy="1896960"/>
          </a:xfrm>
          <a:prstGeom prst="rect">
            <a:avLst/>
          </a:prstGeom>
          <a:noFill/>
          <a:ln w="0">
            <a:noFill/>
          </a:ln>
        </p:spPr>
        <p:txBody>
          <a:bodyPr lIns="0" tIns="0" rIns="0" bIns="0" anchor="t">
            <a:normAutofit/>
          </a:bodyPr>
          <a:lstStyle>
            <a:lvl1pPr indent="0">
              <a:spcBef>
                <a:spcPts val="1889"/>
              </a:spcBef>
              <a:buNone/>
              <a:defRPr/>
            </a:lvl1pPr>
          </a:lstStyle>
          <a:p>
            <a:pPr indent="0">
              <a:spcBef>
                <a:spcPts val="1417"/>
              </a:spcBef>
              <a:buNone/>
            </a:pPr>
            <a:endParaRPr lang="en-US" sz="1867" b="0" strike="noStrike" spc="-1">
              <a:solidFill>
                <a:srgbClr val="000000"/>
              </a:solidFill>
              <a:latin typeface="Arial"/>
            </a:endParaRPr>
          </a:p>
        </p:txBody>
      </p:sp>
      <p:sp>
        <p:nvSpPr>
          <p:cNvPr id="110" name="PlaceHolder 3"/>
          <p:cNvSpPr>
            <a:spLocks noGrp="1"/>
          </p:cNvSpPr>
          <p:nvPr>
            <p:ph/>
          </p:nvPr>
        </p:nvSpPr>
        <p:spPr>
          <a:xfrm>
            <a:off x="6232320" y="1604640"/>
            <a:ext cx="5354400" cy="1896960"/>
          </a:xfrm>
          <a:prstGeom prst="rect">
            <a:avLst/>
          </a:prstGeom>
          <a:noFill/>
          <a:ln w="0">
            <a:noFill/>
          </a:ln>
        </p:spPr>
        <p:txBody>
          <a:bodyPr lIns="0" tIns="0" rIns="0" bIns="0" anchor="t">
            <a:normAutofit/>
          </a:bodyPr>
          <a:lstStyle>
            <a:lvl1pPr indent="0">
              <a:spcBef>
                <a:spcPts val="1889"/>
              </a:spcBef>
              <a:buNone/>
              <a:defRPr/>
            </a:lvl1pPr>
          </a:lstStyle>
          <a:p>
            <a:pPr indent="0">
              <a:spcBef>
                <a:spcPts val="1417"/>
              </a:spcBef>
              <a:buNone/>
            </a:pPr>
            <a:endParaRPr lang="en-US" sz="1867" b="0" strike="noStrike" spc="-1">
              <a:solidFill>
                <a:srgbClr val="000000"/>
              </a:solidFill>
              <a:latin typeface="Arial"/>
            </a:endParaRPr>
          </a:p>
        </p:txBody>
      </p:sp>
      <p:sp>
        <p:nvSpPr>
          <p:cNvPr id="111" name="PlaceHolder 4"/>
          <p:cNvSpPr>
            <a:spLocks noGrp="1"/>
          </p:cNvSpPr>
          <p:nvPr>
            <p:ph/>
          </p:nvPr>
        </p:nvSpPr>
        <p:spPr>
          <a:xfrm>
            <a:off x="609600" y="3682560"/>
            <a:ext cx="5354400" cy="1896960"/>
          </a:xfrm>
          <a:prstGeom prst="rect">
            <a:avLst/>
          </a:prstGeom>
          <a:noFill/>
          <a:ln w="0">
            <a:noFill/>
          </a:ln>
        </p:spPr>
        <p:txBody>
          <a:bodyPr lIns="0" tIns="0" rIns="0" bIns="0" anchor="t">
            <a:normAutofit/>
          </a:bodyPr>
          <a:lstStyle>
            <a:lvl1pPr indent="0">
              <a:spcBef>
                <a:spcPts val="1889"/>
              </a:spcBef>
              <a:buNone/>
              <a:defRPr/>
            </a:lvl1pPr>
          </a:lstStyle>
          <a:p>
            <a:pPr indent="0">
              <a:spcBef>
                <a:spcPts val="1417"/>
              </a:spcBef>
              <a:buNone/>
            </a:pPr>
            <a:endParaRPr lang="en-US" sz="1867" b="0" strike="noStrike" spc="-1">
              <a:solidFill>
                <a:srgbClr val="000000"/>
              </a:solidFill>
              <a:latin typeface="Arial"/>
            </a:endParaRPr>
          </a:p>
        </p:txBody>
      </p:sp>
      <p:sp>
        <p:nvSpPr>
          <p:cNvPr id="112" name="PlaceHolder 5"/>
          <p:cNvSpPr>
            <a:spLocks noGrp="1"/>
          </p:cNvSpPr>
          <p:nvPr>
            <p:ph/>
          </p:nvPr>
        </p:nvSpPr>
        <p:spPr>
          <a:xfrm>
            <a:off x="6232320" y="3682560"/>
            <a:ext cx="5354400" cy="1896960"/>
          </a:xfrm>
          <a:prstGeom prst="rect">
            <a:avLst/>
          </a:prstGeom>
          <a:noFill/>
          <a:ln w="0">
            <a:noFill/>
          </a:ln>
        </p:spPr>
        <p:txBody>
          <a:bodyPr lIns="0" tIns="0" rIns="0" bIns="0" anchor="t">
            <a:normAutofit/>
          </a:bodyPr>
          <a:lstStyle>
            <a:lvl1pPr indent="0">
              <a:spcBef>
                <a:spcPts val="1889"/>
              </a:spcBef>
              <a:buNone/>
              <a:defRPr/>
            </a:lvl1pPr>
          </a:lstStyle>
          <a:p>
            <a:pPr indent="0">
              <a:spcBef>
                <a:spcPts val="1417"/>
              </a:spcBef>
              <a:buNone/>
            </a:pPr>
            <a:endParaRPr lang="en-US" sz="1867" b="0" strike="noStrike" spc="-1">
              <a:solidFill>
                <a:srgbClr val="000000"/>
              </a:solidFill>
              <a:latin typeface="Arial"/>
            </a:endParaRPr>
          </a:p>
        </p:txBody>
      </p:sp>
      <p:sp>
        <p:nvSpPr>
          <p:cNvPr id="7" name="PlaceHolder 6"/>
          <p:cNvSpPr>
            <a:spLocks noGrp="1"/>
          </p:cNvSpPr>
          <p:nvPr>
            <p:ph type="ftr" idx="4"/>
          </p:nvPr>
        </p:nvSpPr>
        <p:spPr/>
        <p:txBody>
          <a:bodyPr/>
          <a:lstStyle/>
          <a:p>
            <a:r>
              <a:t>Footer</a:t>
            </a:r>
          </a:p>
        </p:txBody>
      </p:sp>
      <p:sp>
        <p:nvSpPr>
          <p:cNvPr id="8" name="PlaceHolder 7"/>
          <p:cNvSpPr>
            <a:spLocks noGrp="1"/>
          </p:cNvSpPr>
          <p:nvPr>
            <p:ph type="sldNum" idx="5"/>
          </p:nvPr>
        </p:nvSpPr>
        <p:spPr/>
        <p:txBody>
          <a:bodyPr/>
          <a:lstStyle/>
          <a:p>
            <a:fld id="{8875B48B-0D20-4671-A112-B1534E2AA792}" type="slidenum">
              <a:t>‹#›</a:t>
            </a:fld>
            <a:endParaRPr/>
          </a:p>
        </p:txBody>
      </p:sp>
      <p:sp>
        <p:nvSpPr>
          <p:cNvPr id="9" name="PlaceHolder 8"/>
          <p:cNvSpPr>
            <a:spLocks noGrp="1"/>
          </p:cNvSpPr>
          <p:nvPr>
            <p:ph type="dt" idx="6"/>
          </p:nvPr>
        </p:nvSpPr>
        <p:spPr/>
        <p:txBody>
          <a:bodyPr/>
          <a:lstStyle/>
          <a:p>
            <a:endParaRPr/>
          </a:p>
        </p:txBody>
      </p:sp>
    </p:spTree>
    <p:extLst>
      <p:ext uri="{BB962C8B-B14F-4D97-AF65-F5344CB8AC3E}">
        <p14:creationId xmlns:p14="http://schemas.microsoft.com/office/powerpoint/2010/main" val="147408748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13" name="PlaceHolder 1"/>
          <p:cNvSpPr>
            <a:spLocks noGrp="1"/>
          </p:cNvSpPr>
          <p:nvPr>
            <p:ph type="title"/>
          </p:nvPr>
        </p:nvSpPr>
        <p:spPr>
          <a:xfrm>
            <a:off x="609600" y="273600"/>
            <a:ext cx="10972320" cy="1144800"/>
          </a:xfrm>
          <a:prstGeom prst="rect">
            <a:avLst/>
          </a:prstGeom>
          <a:noFill/>
          <a:ln w="0">
            <a:noFill/>
          </a:ln>
        </p:spPr>
        <p:txBody>
          <a:bodyPr lIns="0" tIns="0" rIns="0" bIns="0" anchor="ctr">
            <a:noAutofit/>
          </a:bodyPr>
          <a:lstStyle>
            <a:lvl1pPr indent="0">
              <a:buNone/>
              <a:defRPr/>
            </a:lvl1pPr>
          </a:lstStyle>
          <a:p>
            <a:pPr indent="0">
              <a:buNone/>
            </a:pPr>
            <a:endParaRPr lang="en-US" sz="1867" b="0" strike="noStrike" spc="-1">
              <a:solidFill>
                <a:srgbClr val="000000"/>
              </a:solidFill>
              <a:latin typeface="Arial"/>
            </a:endParaRPr>
          </a:p>
        </p:txBody>
      </p:sp>
      <p:sp>
        <p:nvSpPr>
          <p:cNvPr id="114" name="PlaceHolder 2"/>
          <p:cNvSpPr>
            <a:spLocks noGrp="1"/>
          </p:cNvSpPr>
          <p:nvPr>
            <p:ph/>
          </p:nvPr>
        </p:nvSpPr>
        <p:spPr>
          <a:xfrm>
            <a:off x="609600" y="1604640"/>
            <a:ext cx="3532800" cy="1896960"/>
          </a:xfrm>
          <a:prstGeom prst="rect">
            <a:avLst/>
          </a:prstGeom>
          <a:noFill/>
          <a:ln w="0">
            <a:noFill/>
          </a:ln>
        </p:spPr>
        <p:txBody>
          <a:bodyPr lIns="0" tIns="0" rIns="0" bIns="0" anchor="t">
            <a:normAutofit/>
          </a:bodyPr>
          <a:lstStyle>
            <a:lvl1pPr indent="0">
              <a:spcBef>
                <a:spcPts val="1889"/>
              </a:spcBef>
              <a:buNone/>
              <a:defRPr/>
            </a:lvl1pPr>
          </a:lstStyle>
          <a:p>
            <a:pPr indent="0">
              <a:spcBef>
                <a:spcPts val="1417"/>
              </a:spcBef>
              <a:buNone/>
            </a:pPr>
            <a:endParaRPr lang="en-US" sz="1867" b="0" strike="noStrike" spc="-1">
              <a:solidFill>
                <a:srgbClr val="000000"/>
              </a:solidFill>
              <a:latin typeface="Arial"/>
            </a:endParaRPr>
          </a:p>
        </p:txBody>
      </p:sp>
      <p:sp>
        <p:nvSpPr>
          <p:cNvPr id="115" name="PlaceHolder 3"/>
          <p:cNvSpPr>
            <a:spLocks noGrp="1"/>
          </p:cNvSpPr>
          <p:nvPr>
            <p:ph/>
          </p:nvPr>
        </p:nvSpPr>
        <p:spPr>
          <a:xfrm>
            <a:off x="4319520" y="1604640"/>
            <a:ext cx="3532800" cy="1896960"/>
          </a:xfrm>
          <a:prstGeom prst="rect">
            <a:avLst/>
          </a:prstGeom>
          <a:noFill/>
          <a:ln w="0">
            <a:noFill/>
          </a:ln>
        </p:spPr>
        <p:txBody>
          <a:bodyPr lIns="0" tIns="0" rIns="0" bIns="0" anchor="t">
            <a:normAutofit/>
          </a:bodyPr>
          <a:lstStyle>
            <a:lvl1pPr indent="0">
              <a:spcBef>
                <a:spcPts val="1889"/>
              </a:spcBef>
              <a:buNone/>
              <a:defRPr/>
            </a:lvl1pPr>
          </a:lstStyle>
          <a:p>
            <a:pPr indent="0">
              <a:spcBef>
                <a:spcPts val="1417"/>
              </a:spcBef>
              <a:buNone/>
            </a:pPr>
            <a:endParaRPr lang="en-US" sz="1867" b="0" strike="noStrike" spc="-1">
              <a:solidFill>
                <a:srgbClr val="000000"/>
              </a:solidFill>
              <a:latin typeface="Arial"/>
            </a:endParaRPr>
          </a:p>
        </p:txBody>
      </p:sp>
      <p:sp>
        <p:nvSpPr>
          <p:cNvPr id="116" name="PlaceHolder 4"/>
          <p:cNvSpPr>
            <a:spLocks noGrp="1"/>
          </p:cNvSpPr>
          <p:nvPr>
            <p:ph/>
          </p:nvPr>
        </p:nvSpPr>
        <p:spPr>
          <a:xfrm>
            <a:off x="8029440" y="1604640"/>
            <a:ext cx="3532800" cy="1896960"/>
          </a:xfrm>
          <a:prstGeom prst="rect">
            <a:avLst/>
          </a:prstGeom>
          <a:noFill/>
          <a:ln w="0">
            <a:noFill/>
          </a:ln>
        </p:spPr>
        <p:txBody>
          <a:bodyPr lIns="0" tIns="0" rIns="0" bIns="0" anchor="t">
            <a:normAutofit/>
          </a:bodyPr>
          <a:lstStyle>
            <a:lvl1pPr indent="0">
              <a:spcBef>
                <a:spcPts val="1889"/>
              </a:spcBef>
              <a:buNone/>
              <a:defRPr/>
            </a:lvl1pPr>
          </a:lstStyle>
          <a:p>
            <a:pPr indent="0">
              <a:spcBef>
                <a:spcPts val="1417"/>
              </a:spcBef>
              <a:buNone/>
            </a:pPr>
            <a:endParaRPr lang="en-US" sz="1867" b="0" strike="noStrike" spc="-1">
              <a:solidFill>
                <a:srgbClr val="000000"/>
              </a:solidFill>
              <a:latin typeface="Arial"/>
            </a:endParaRPr>
          </a:p>
        </p:txBody>
      </p:sp>
      <p:sp>
        <p:nvSpPr>
          <p:cNvPr id="117" name="PlaceHolder 5"/>
          <p:cNvSpPr>
            <a:spLocks noGrp="1"/>
          </p:cNvSpPr>
          <p:nvPr>
            <p:ph/>
          </p:nvPr>
        </p:nvSpPr>
        <p:spPr>
          <a:xfrm>
            <a:off x="609600" y="3682560"/>
            <a:ext cx="3532800" cy="1896960"/>
          </a:xfrm>
          <a:prstGeom prst="rect">
            <a:avLst/>
          </a:prstGeom>
          <a:noFill/>
          <a:ln w="0">
            <a:noFill/>
          </a:ln>
        </p:spPr>
        <p:txBody>
          <a:bodyPr lIns="0" tIns="0" rIns="0" bIns="0" anchor="t">
            <a:normAutofit/>
          </a:bodyPr>
          <a:lstStyle>
            <a:lvl1pPr indent="0">
              <a:spcBef>
                <a:spcPts val="1889"/>
              </a:spcBef>
              <a:buNone/>
              <a:defRPr/>
            </a:lvl1pPr>
          </a:lstStyle>
          <a:p>
            <a:pPr indent="0">
              <a:spcBef>
                <a:spcPts val="1417"/>
              </a:spcBef>
              <a:buNone/>
            </a:pPr>
            <a:endParaRPr lang="en-US" sz="1867" b="0" strike="noStrike" spc="-1">
              <a:solidFill>
                <a:srgbClr val="000000"/>
              </a:solidFill>
              <a:latin typeface="Arial"/>
            </a:endParaRPr>
          </a:p>
        </p:txBody>
      </p:sp>
      <p:sp>
        <p:nvSpPr>
          <p:cNvPr id="118" name="PlaceHolder 6"/>
          <p:cNvSpPr>
            <a:spLocks noGrp="1"/>
          </p:cNvSpPr>
          <p:nvPr>
            <p:ph/>
          </p:nvPr>
        </p:nvSpPr>
        <p:spPr>
          <a:xfrm>
            <a:off x="4319520" y="3682560"/>
            <a:ext cx="3532800" cy="1896960"/>
          </a:xfrm>
          <a:prstGeom prst="rect">
            <a:avLst/>
          </a:prstGeom>
          <a:noFill/>
          <a:ln w="0">
            <a:noFill/>
          </a:ln>
        </p:spPr>
        <p:txBody>
          <a:bodyPr lIns="0" tIns="0" rIns="0" bIns="0" anchor="t">
            <a:normAutofit/>
          </a:bodyPr>
          <a:lstStyle>
            <a:lvl1pPr indent="0">
              <a:spcBef>
                <a:spcPts val="1889"/>
              </a:spcBef>
              <a:buNone/>
              <a:defRPr/>
            </a:lvl1pPr>
          </a:lstStyle>
          <a:p>
            <a:pPr indent="0">
              <a:spcBef>
                <a:spcPts val="1417"/>
              </a:spcBef>
              <a:buNone/>
            </a:pPr>
            <a:endParaRPr lang="en-US" sz="1867" b="0" strike="noStrike" spc="-1">
              <a:solidFill>
                <a:srgbClr val="000000"/>
              </a:solidFill>
              <a:latin typeface="Arial"/>
            </a:endParaRPr>
          </a:p>
        </p:txBody>
      </p:sp>
      <p:sp>
        <p:nvSpPr>
          <p:cNvPr id="119" name="PlaceHolder 7"/>
          <p:cNvSpPr>
            <a:spLocks noGrp="1"/>
          </p:cNvSpPr>
          <p:nvPr>
            <p:ph/>
          </p:nvPr>
        </p:nvSpPr>
        <p:spPr>
          <a:xfrm>
            <a:off x="8029440" y="3682560"/>
            <a:ext cx="3532800" cy="1896960"/>
          </a:xfrm>
          <a:prstGeom prst="rect">
            <a:avLst/>
          </a:prstGeom>
          <a:noFill/>
          <a:ln w="0">
            <a:noFill/>
          </a:ln>
        </p:spPr>
        <p:txBody>
          <a:bodyPr lIns="0" tIns="0" rIns="0" bIns="0" anchor="t">
            <a:normAutofit/>
          </a:bodyPr>
          <a:lstStyle>
            <a:lvl1pPr indent="0">
              <a:spcBef>
                <a:spcPts val="1889"/>
              </a:spcBef>
              <a:buNone/>
              <a:defRPr/>
            </a:lvl1pPr>
          </a:lstStyle>
          <a:p>
            <a:pPr indent="0">
              <a:spcBef>
                <a:spcPts val="1417"/>
              </a:spcBef>
              <a:buNone/>
            </a:pPr>
            <a:endParaRPr lang="en-US" sz="1867" b="0" strike="noStrike" spc="-1">
              <a:solidFill>
                <a:srgbClr val="000000"/>
              </a:solidFill>
              <a:latin typeface="Arial"/>
            </a:endParaRPr>
          </a:p>
        </p:txBody>
      </p:sp>
      <p:sp>
        <p:nvSpPr>
          <p:cNvPr id="9" name="PlaceHolder 8"/>
          <p:cNvSpPr>
            <a:spLocks noGrp="1"/>
          </p:cNvSpPr>
          <p:nvPr>
            <p:ph type="ftr" idx="4"/>
          </p:nvPr>
        </p:nvSpPr>
        <p:spPr/>
        <p:txBody>
          <a:bodyPr/>
          <a:lstStyle/>
          <a:p>
            <a:r>
              <a:t>Footer</a:t>
            </a:r>
          </a:p>
        </p:txBody>
      </p:sp>
      <p:sp>
        <p:nvSpPr>
          <p:cNvPr id="10" name="PlaceHolder 9"/>
          <p:cNvSpPr>
            <a:spLocks noGrp="1"/>
          </p:cNvSpPr>
          <p:nvPr>
            <p:ph type="sldNum" idx="5"/>
          </p:nvPr>
        </p:nvSpPr>
        <p:spPr/>
        <p:txBody>
          <a:bodyPr/>
          <a:lstStyle/>
          <a:p>
            <a:fld id="{FF0DF1EC-4BE2-4410-AE13-CF4BB476A46A}" type="slidenum">
              <a:t>‹#›</a:t>
            </a:fld>
            <a:endParaRPr/>
          </a:p>
        </p:txBody>
      </p:sp>
      <p:sp>
        <p:nvSpPr>
          <p:cNvPr id="11" name="PlaceHolder 10"/>
          <p:cNvSpPr>
            <a:spLocks noGrp="1"/>
          </p:cNvSpPr>
          <p:nvPr>
            <p:ph type="dt" idx="6"/>
          </p:nvPr>
        </p:nvSpPr>
        <p:spPr/>
        <p:txBody>
          <a:bodyPr/>
          <a:lstStyle/>
          <a:p>
            <a:endParaRPr/>
          </a:p>
        </p:txBody>
      </p:sp>
    </p:spTree>
    <p:extLst>
      <p:ext uri="{BB962C8B-B14F-4D97-AF65-F5344CB8AC3E}">
        <p14:creationId xmlns:p14="http://schemas.microsoft.com/office/powerpoint/2010/main" val="23379157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pt-BR"/>
              <a:t>Clique para editar o título mestre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Editar estilos de texto Mestre</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10/22/2025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10/22/2025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10/22/2025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údo com Legenda">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pt-BR"/>
              <a:t>Clique para editar o título mestre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10/22/2025</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m com Legenda">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Editar estilos de texto Mestre</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10/22/2025</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theme" Target="../theme/theme4.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pt-BR"/>
              <a:t>Clique para editar o título mestre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10/22/2025</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FFD3F4-80E2-4FAC-9DB1-F9EAB4C4AB2C}" type="datetimeFigureOut">
              <a:rPr lang="pt-BR" smtClean="0"/>
              <a:t>22/10/2025</a:t>
            </a:fld>
            <a:endParaRPr lang="pt-BR"/>
          </a:p>
        </p:txBody>
      </p:sp>
      <p:sp>
        <p:nvSpPr>
          <p:cNvPr id="5" name="Espaço Reservado para Rodapé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A35EC3-3E26-4BEE-A3B4-24822B591BFF}" type="slidenum">
              <a:rPr lang="pt-BR" smtClean="0"/>
              <a:t>‹#›</a:t>
            </a:fld>
            <a:endParaRPr lang="pt-BR"/>
          </a:p>
        </p:txBody>
      </p:sp>
    </p:spTree>
    <p:extLst>
      <p:ext uri="{BB962C8B-B14F-4D97-AF65-F5344CB8AC3E}">
        <p14:creationId xmlns:p14="http://schemas.microsoft.com/office/powerpoint/2010/main" val="60396873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0E199A05-BA10-483A-8FF1-53F30C6D80E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F9B71821-CA67-4E9C-A059-94F2FBB5C8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7115084C-DAE8-4396-A9EA-D78E87F66D1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B947C0-253C-4D70-8872-767171C4B311}" type="datetimeFigureOut">
              <a:rPr lang="pt-BR" smtClean="0"/>
              <a:t>22/10/2025</a:t>
            </a:fld>
            <a:endParaRPr lang="pt-BR"/>
          </a:p>
        </p:txBody>
      </p:sp>
      <p:sp>
        <p:nvSpPr>
          <p:cNvPr id="5" name="Espaço Reservado para Rodapé 4">
            <a:extLst>
              <a:ext uri="{FF2B5EF4-FFF2-40B4-BE49-F238E27FC236}">
                <a16:creationId xmlns:a16="http://schemas.microsoft.com/office/drawing/2014/main" id="{CAD04995-BC8D-42FC-9273-A6B8F476230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D27D7BD4-E2A0-43E2-8237-6C1AFF081F9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10A3DB-164B-4273-9664-BD30E0D67B80}" type="slidenum">
              <a:rPr lang="pt-BR" smtClean="0"/>
              <a:t>‹#›</a:t>
            </a:fld>
            <a:endParaRPr lang="pt-BR"/>
          </a:p>
        </p:txBody>
      </p:sp>
    </p:spTree>
    <p:extLst>
      <p:ext uri="{BB962C8B-B14F-4D97-AF65-F5344CB8AC3E}">
        <p14:creationId xmlns:p14="http://schemas.microsoft.com/office/powerpoint/2010/main" val="218919658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 name="PlaceHolder 1"/>
          <p:cNvSpPr>
            <a:spLocks noGrp="1"/>
          </p:cNvSpPr>
          <p:nvPr>
            <p:ph type="ftr" idx="4"/>
          </p:nvPr>
        </p:nvSpPr>
        <p:spPr>
          <a:xfrm>
            <a:off x="0" y="0"/>
            <a:ext cx="2856480" cy="2811360"/>
          </a:xfrm>
          <a:prstGeom prst="rect">
            <a:avLst/>
          </a:prstGeom>
          <a:noFill/>
          <a:ln w="0">
            <a:noFill/>
          </a:ln>
        </p:spPr>
        <p:txBody>
          <a:bodyPr lIns="64800" tIns="32400" rIns="64800" bIns="32400" anchor="t">
            <a:noAutofit/>
          </a:bodyPr>
          <a:lstStyle>
            <a:lvl1pPr indent="0" algn="ctr">
              <a:buNone/>
              <a:defRPr lang="en-US" sz="1867" b="0" strike="noStrike" spc="-1">
                <a:solidFill>
                  <a:srgbClr val="000000"/>
                </a:solidFill>
                <a:latin typeface="Times New Roman"/>
              </a:defRPr>
            </a:lvl1pPr>
          </a:lstStyle>
          <a:p>
            <a:r>
              <a:rPr lang="en-US"/>
              <a:t>&lt;footer&gt;</a:t>
            </a:r>
          </a:p>
        </p:txBody>
      </p:sp>
      <p:sp>
        <p:nvSpPr>
          <p:cNvPr id="80" name="PlaceHolder 2"/>
          <p:cNvSpPr>
            <a:spLocks noGrp="1"/>
          </p:cNvSpPr>
          <p:nvPr>
            <p:ph type="sldNum" idx="5"/>
          </p:nvPr>
        </p:nvSpPr>
        <p:spPr>
          <a:xfrm>
            <a:off x="0" y="0"/>
            <a:ext cx="2856480" cy="2811360"/>
          </a:xfrm>
          <a:prstGeom prst="rect">
            <a:avLst/>
          </a:prstGeom>
          <a:noFill/>
          <a:ln w="0">
            <a:noFill/>
          </a:ln>
        </p:spPr>
        <p:txBody>
          <a:bodyPr lIns="64800" tIns="32400" rIns="64800" bIns="32400" anchor="t">
            <a:noAutofit/>
          </a:bodyPr>
          <a:lstStyle>
            <a:lvl1pPr indent="0">
              <a:lnSpc>
                <a:spcPct val="93000"/>
              </a:lnSpc>
              <a:buNone/>
              <a:tabLst>
                <a:tab pos="0" algn="l"/>
              </a:tabLst>
              <a:defRPr lang="en" sz="1733" b="0" strike="noStrike" spc="-1">
                <a:solidFill>
                  <a:srgbClr val="000000"/>
                </a:solidFill>
                <a:latin typeface="Arial"/>
                <a:ea typeface="Arial"/>
              </a:defRPr>
            </a:lvl1pPr>
          </a:lstStyle>
          <a:p>
            <a:fld id="{677B84D9-5CD7-4552-A388-CB799A5F7624}" type="slidenum">
              <a:rPr lang="en-US" smtClean="0"/>
              <a:pPr/>
              <a:t>‹#›</a:t>
            </a:fld>
            <a:endParaRPr lang="en-US">
              <a:latin typeface="Times New Roman"/>
            </a:endParaRPr>
          </a:p>
        </p:txBody>
      </p:sp>
      <p:sp>
        <p:nvSpPr>
          <p:cNvPr id="81" name="PlaceHolder 3"/>
          <p:cNvSpPr>
            <a:spLocks noGrp="1"/>
          </p:cNvSpPr>
          <p:nvPr>
            <p:ph type="dt" idx="6"/>
          </p:nvPr>
        </p:nvSpPr>
        <p:spPr>
          <a:xfrm>
            <a:off x="0" y="0"/>
            <a:ext cx="2856480" cy="2811360"/>
          </a:xfrm>
          <a:prstGeom prst="rect">
            <a:avLst/>
          </a:prstGeom>
          <a:noFill/>
          <a:ln w="0">
            <a:noFill/>
          </a:ln>
        </p:spPr>
        <p:txBody>
          <a:bodyPr lIns="64800" tIns="32400" rIns="64800" bIns="32400" anchor="t">
            <a:noAutofit/>
          </a:bodyPr>
          <a:lstStyle>
            <a:lvl1pPr indent="0">
              <a:buNone/>
              <a:defRPr lang="en-US" sz="1867" b="0" strike="noStrike" spc="-1">
                <a:solidFill>
                  <a:srgbClr val="000000"/>
                </a:solidFill>
                <a:latin typeface="Times New Roman"/>
              </a:defRPr>
            </a:lvl1pPr>
          </a:lstStyle>
          <a:p>
            <a:r>
              <a:rPr lang="en-US"/>
              <a:t>&lt;date/time&gt;</a:t>
            </a:r>
          </a:p>
        </p:txBody>
      </p:sp>
      <p:sp>
        <p:nvSpPr>
          <p:cNvPr id="82" name="PlaceHolder 4"/>
          <p:cNvSpPr>
            <a:spLocks noGrp="1"/>
          </p:cNvSpPr>
          <p:nvPr>
            <p:ph type="title"/>
          </p:nvPr>
        </p:nvSpPr>
        <p:spPr>
          <a:xfrm>
            <a:off x="609600" y="273600"/>
            <a:ext cx="10972320" cy="1144800"/>
          </a:xfrm>
          <a:prstGeom prst="rect">
            <a:avLst/>
          </a:prstGeom>
          <a:noFill/>
          <a:ln w="0">
            <a:noFill/>
          </a:ln>
        </p:spPr>
        <p:txBody>
          <a:bodyPr lIns="0" tIns="0" rIns="0" bIns="0" anchor="ctr">
            <a:noAutofit/>
          </a:bodyPr>
          <a:lstStyle/>
          <a:p>
            <a:pPr indent="0">
              <a:buNone/>
            </a:pPr>
            <a:r>
              <a:rPr lang="en-US" sz="1867" b="0" strike="noStrike" spc="-1">
                <a:solidFill>
                  <a:srgbClr val="000000"/>
                </a:solidFill>
                <a:latin typeface="Arial"/>
              </a:rPr>
              <a:t>Click to edit the title text format</a:t>
            </a:r>
          </a:p>
        </p:txBody>
      </p:sp>
      <p:sp>
        <p:nvSpPr>
          <p:cNvPr id="83" name="PlaceHolder 5"/>
          <p:cNvSpPr>
            <a:spLocks noGrp="1"/>
          </p:cNvSpPr>
          <p:nvPr>
            <p:ph type="body"/>
          </p:nvPr>
        </p:nvSpPr>
        <p:spPr>
          <a:xfrm>
            <a:off x="609600" y="1604640"/>
            <a:ext cx="10972320" cy="3977280"/>
          </a:xfrm>
          <a:prstGeom prst="rect">
            <a:avLst/>
          </a:prstGeom>
          <a:noFill/>
          <a:ln w="0">
            <a:noFill/>
          </a:ln>
        </p:spPr>
        <p:txBody>
          <a:bodyPr lIns="0" tIns="0" rIns="0" bIns="0" anchor="t">
            <a:normAutofit/>
          </a:bodyPr>
          <a:lstStyle/>
          <a:p>
            <a:pPr marL="432000" indent="-324000">
              <a:spcBef>
                <a:spcPts val="1417"/>
              </a:spcBef>
              <a:buClr>
                <a:srgbClr val="000000"/>
              </a:buClr>
              <a:buSzPct val="45000"/>
              <a:buFont typeface="Wingdings" charset="2"/>
              <a:buChar char=""/>
            </a:pPr>
            <a:r>
              <a:rPr lang="en-US" sz="1867" b="0" strike="noStrike" spc="-1">
                <a:solidFill>
                  <a:srgbClr val="000000"/>
                </a:solidFill>
                <a:latin typeface="Arial"/>
              </a:rPr>
              <a:t>Click to edit the outline text format</a:t>
            </a:r>
          </a:p>
          <a:p>
            <a:pPr marL="1151971" lvl="1" indent="-431989">
              <a:spcBef>
                <a:spcPts val="1512"/>
              </a:spcBef>
              <a:buClr>
                <a:srgbClr val="000000"/>
              </a:buClr>
              <a:buSzPct val="75000"/>
              <a:buFont typeface="Symbol" charset="2"/>
              <a:buChar char=""/>
            </a:pPr>
            <a:r>
              <a:rPr lang="en-US" sz="1867" b="0" strike="noStrike" spc="-1">
                <a:solidFill>
                  <a:srgbClr val="000000"/>
                </a:solidFill>
                <a:latin typeface="Arial"/>
              </a:rPr>
              <a:t>Second Outline Level</a:t>
            </a:r>
          </a:p>
          <a:p>
            <a:pPr marL="1727957" lvl="2" indent="-383990">
              <a:spcBef>
                <a:spcPts val="1133"/>
              </a:spcBef>
              <a:buClr>
                <a:srgbClr val="000000"/>
              </a:buClr>
              <a:buSzPct val="45000"/>
              <a:buFont typeface="Wingdings" charset="2"/>
              <a:buChar char=""/>
            </a:pPr>
            <a:r>
              <a:rPr lang="en-US" sz="1867" b="0" strike="noStrike" spc="-1">
                <a:solidFill>
                  <a:srgbClr val="000000"/>
                </a:solidFill>
                <a:latin typeface="Arial"/>
              </a:rPr>
              <a:t>Third Outline Level</a:t>
            </a:r>
          </a:p>
          <a:p>
            <a:pPr marL="2303942" lvl="3" indent="-287993">
              <a:spcBef>
                <a:spcPts val="756"/>
              </a:spcBef>
              <a:buClr>
                <a:srgbClr val="000000"/>
              </a:buClr>
              <a:buSzPct val="75000"/>
              <a:buFont typeface="Symbol" charset="2"/>
              <a:buChar char=""/>
            </a:pPr>
            <a:r>
              <a:rPr lang="en-US" sz="1867" b="0" strike="noStrike" spc="-1">
                <a:solidFill>
                  <a:srgbClr val="000000"/>
                </a:solidFill>
                <a:latin typeface="Arial"/>
              </a:rPr>
              <a:t>Fourth Outline Level</a:t>
            </a:r>
          </a:p>
          <a:p>
            <a:pPr marL="2879928" lvl="4" indent="-287993">
              <a:spcBef>
                <a:spcPts val="377"/>
              </a:spcBef>
              <a:buClr>
                <a:srgbClr val="000000"/>
              </a:buClr>
              <a:buSzPct val="45000"/>
              <a:buFont typeface="Wingdings" charset="2"/>
              <a:buChar char=""/>
            </a:pPr>
            <a:r>
              <a:rPr lang="en-US" sz="2667" b="0" strike="noStrike" spc="-1">
                <a:solidFill>
                  <a:srgbClr val="000000"/>
                </a:solidFill>
                <a:latin typeface="Arial"/>
              </a:rPr>
              <a:t>Fifth Outline Level</a:t>
            </a:r>
          </a:p>
          <a:p>
            <a:pPr marL="3455914" lvl="5" indent="-287993">
              <a:spcBef>
                <a:spcPts val="377"/>
              </a:spcBef>
              <a:buClr>
                <a:srgbClr val="000000"/>
              </a:buClr>
              <a:buSzPct val="45000"/>
              <a:buFont typeface="Wingdings" charset="2"/>
              <a:buChar char=""/>
            </a:pPr>
            <a:r>
              <a:rPr lang="en-US" sz="2667" b="0" strike="noStrike" spc="-1">
                <a:solidFill>
                  <a:srgbClr val="000000"/>
                </a:solidFill>
                <a:latin typeface="Arial"/>
              </a:rPr>
              <a:t>Sixth Outline Level</a:t>
            </a:r>
          </a:p>
          <a:p>
            <a:pPr marL="4031899" lvl="6" indent="-287993">
              <a:spcBef>
                <a:spcPts val="377"/>
              </a:spcBef>
              <a:buClr>
                <a:srgbClr val="000000"/>
              </a:buClr>
              <a:buSzPct val="45000"/>
              <a:buFont typeface="Wingdings" charset="2"/>
              <a:buChar char=""/>
            </a:pPr>
            <a:r>
              <a:rPr lang="en-US" sz="2667" b="0" strike="noStrike" spc="-1">
                <a:solidFill>
                  <a:srgbClr val="000000"/>
                </a:solidFill>
                <a:latin typeface="Arial"/>
              </a:rPr>
              <a:t>Seventh Outline Level</a:t>
            </a:r>
          </a:p>
        </p:txBody>
      </p:sp>
    </p:spTree>
    <p:extLst>
      <p:ext uri="{BB962C8B-B14F-4D97-AF65-F5344CB8AC3E}">
        <p14:creationId xmlns:p14="http://schemas.microsoft.com/office/powerpoint/2010/main" val="100627538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xStyles>
    <p:titleStyle>
      <a:lvl1pPr indent="0" algn="l" defTabSz="1219170" rtl="0" eaLnBrk="1" latinLnBrk="0" hangingPunct="1">
        <a:lnSpc>
          <a:spcPct val="90000"/>
        </a:lnSpc>
        <a:spcBef>
          <a:spcPct val="0"/>
        </a:spcBef>
        <a:buNone/>
        <a:defRPr sz="5867" kern="1200">
          <a:solidFill>
            <a:schemeClr val="tx1"/>
          </a:solidFill>
          <a:latin typeface="+mj-lt"/>
          <a:ea typeface="+mj-ea"/>
          <a:cs typeface="+mj-cs"/>
        </a:defRPr>
      </a:lvl1pPr>
    </p:titleStyle>
    <p:bodyStyle>
      <a:lvl1pPr marL="575986" indent="-431989" algn="l" defTabSz="1219170" rtl="0" eaLnBrk="1" latinLnBrk="0" hangingPunct="1">
        <a:lnSpc>
          <a:spcPct val="90000"/>
        </a:lnSpc>
        <a:spcBef>
          <a:spcPts val="1889"/>
        </a:spcBef>
        <a:buClr>
          <a:srgbClr val="000000"/>
        </a:buClr>
        <a:buSzPct val="45000"/>
        <a:buFont typeface="Wingdings" charset="2"/>
        <a:buChar char=""/>
        <a:defRPr sz="3733" kern="1200">
          <a:solidFill>
            <a:schemeClr val="tx1"/>
          </a:solidFill>
          <a:latin typeface="+mn-lt"/>
          <a:ea typeface="+mn-ea"/>
          <a:cs typeface="+mn-cs"/>
        </a:defRPr>
      </a:lvl1pPr>
      <a:lvl2pPr marL="914377" indent="-304792" algn="l" defTabSz="1219170" rtl="0" eaLnBrk="1" latinLnBrk="0" hangingPunct="1">
        <a:lnSpc>
          <a:spcPct val="90000"/>
        </a:lnSpc>
        <a:spcBef>
          <a:spcPts val="667"/>
        </a:spcBef>
        <a:buFont typeface="Arial" panose="020B0604020202020204" pitchFamily="34" charset="0"/>
        <a:buChar char="•"/>
        <a:defRPr sz="3200" kern="1200">
          <a:solidFill>
            <a:schemeClr val="tx1"/>
          </a:solidFill>
          <a:latin typeface="+mn-lt"/>
          <a:ea typeface="+mn-ea"/>
          <a:cs typeface="+mn-cs"/>
        </a:defRPr>
      </a:lvl2pPr>
      <a:lvl3pPr marL="1523962" indent="-304792" algn="l" defTabSz="1219170" rtl="0" eaLnBrk="1" latinLnBrk="0" hangingPunct="1">
        <a:lnSpc>
          <a:spcPct val="90000"/>
        </a:lnSpc>
        <a:spcBef>
          <a:spcPts val="667"/>
        </a:spcBef>
        <a:buFont typeface="Arial" panose="020B0604020202020204" pitchFamily="34" charset="0"/>
        <a:buChar char="•"/>
        <a:defRPr sz="2667" kern="1200">
          <a:solidFill>
            <a:schemeClr val="tx1"/>
          </a:solidFill>
          <a:latin typeface="+mn-lt"/>
          <a:ea typeface="+mn-ea"/>
          <a:cs typeface="+mn-cs"/>
        </a:defRPr>
      </a:lvl3pPr>
      <a:lvl4pPr marL="2133547"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4pPr>
      <a:lvl5pPr marL="274313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5pPr>
      <a:lvl6pPr marL="335271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6pPr>
      <a:lvl7pPr marL="3962301"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7pPr>
      <a:lvl8pPr marL="4571886"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8pPr>
      <a:lvl9pPr marL="5181470" indent="-304792" algn="l" defTabSz="1219170" rtl="0" eaLnBrk="1" latinLnBrk="0" hangingPunct="1">
        <a:lnSpc>
          <a:spcPct val="90000"/>
        </a:lnSpc>
        <a:spcBef>
          <a:spcPts val="667"/>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6.png"/><Relationship Id="rId1" Type="http://schemas.openxmlformats.org/officeDocument/2006/relationships/slideLayout" Target="../slideLayouts/slideLayout2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7.wdp"/><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03" name="Google Shape;878;g1f3531fbdfb_2_28"/>
          <p:cNvSpPr/>
          <p:nvPr/>
        </p:nvSpPr>
        <p:spPr>
          <a:xfrm>
            <a:off x="0" y="214080"/>
            <a:ext cx="11757120" cy="6643200"/>
          </a:xfrm>
          <a:prstGeom prst="rect">
            <a:avLst/>
          </a:prstGeom>
          <a:noFill/>
          <a:ln w="0">
            <a:noFill/>
          </a:ln>
        </p:spPr>
        <p:style>
          <a:lnRef idx="0">
            <a:scrgbClr r="0" g="0" b="0"/>
          </a:lnRef>
          <a:fillRef idx="0">
            <a:scrgbClr r="0" g="0" b="0"/>
          </a:fillRef>
          <a:effectRef idx="0">
            <a:scrgbClr r="0" g="0" b="0"/>
          </a:effectRef>
          <a:fontRef idx="minor"/>
        </p:style>
        <p:txBody>
          <a:bodyPr lIns="108960" tIns="54720" rIns="108960" bIns="54720" anchor="t">
            <a:noAutofit/>
          </a:bodyPr>
          <a:lstStyle/>
          <a:p>
            <a:pPr defTabSz="1219170">
              <a:tabLst>
                <a:tab pos="0" algn="l"/>
              </a:tabLst>
            </a:pPr>
            <a:r>
              <a:rPr lang="en" sz="3733" spc="-1">
                <a:solidFill>
                  <a:srgbClr val="FFFFFF"/>
                </a:solidFill>
                <a:latin typeface="Times New Roman"/>
                <a:ea typeface="Times New Roman"/>
                <a:cs typeface="DejaVu Sans"/>
              </a:rPr>
              <a:t>Amen! Amen!</a:t>
            </a:r>
            <a:endParaRPr lang="en-US" sz="3733" spc="-1">
              <a:solidFill>
                <a:srgbClr val="FFFFFF"/>
              </a:solidFill>
              <a:latin typeface="Arial"/>
              <a:ea typeface="DejaVu Sans"/>
              <a:cs typeface="DejaVu Sans"/>
            </a:endParaRPr>
          </a:p>
          <a:p>
            <a:pPr defTabSz="1219170">
              <a:tabLst>
                <a:tab pos="0" algn="l"/>
              </a:tabLst>
            </a:pPr>
            <a:r>
              <a:rPr lang="en" sz="3733" spc="-1">
                <a:solidFill>
                  <a:srgbClr val="FFFFFF"/>
                </a:solidFill>
                <a:latin typeface="Times New Roman"/>
                <a:ea typeface="Times New Roman"/>
                <a:cs typeface="DejaVu Sans"/>
              </a:rPr>
              <a:t>From beginning to end</a:t>
            </a:r>
            <a:endParaRPr lang="en-US" sz="3733" spc="-1">
              <a:solidFill>
                <a:srgbClr val="FFFFFF"/>
              </a:solidFill>
              <a:latin typeface="Arial"/>
              <a:ea typeface="DejaVu Sans"/>
              <a:cs typeface="DejaVu Sans"/>
            </a:endParaRPr>
          </a:p>
          <a:p>
            <a:pPr defTabSz="1219170">
              <a:tabLst>
                <a:tab pos="0" algn="l"/>
              </a:tabLst>
            </a:pPr>
            <a:r>
              <a:rPr lang="en" sz="3733" spc="-1">
                <a:solidFill>
                  <a:srgbClr val="FFFFFF"/>
                </a:solidFill>
                <a:latin typeface="Times New Roman"/>
                <a:ea typeface="Times New Roman"/>
                <a:cs typeface="DejaVu Sans"/>
              </a:rPr>
              <a:t>Christ the story, His the glory</a:t>
            </a:r>
            <a:endParaRPr lang="en-US" sz="3733" spc="-1">
              <a:solidFill>
                <a:srgbClr val="FFFFFF"/>
              </a:solidFill>
              <a:latin typeface="Arial"/>
              <a:ea typeface="DejaVu Sans"/>
              <a:cs typeface="DejaVu Sans"/>
            </a:endParaRPr>
          </a:p>
          <a:p>
            <a:pPr defTabSz="1219170">
              <a:tabLst>
                <a:tab pos="0" algn="l"/>
              </a:tabLst>
            </a:pPr>
            <a:r>
              <a:rPr lang="en" sz="3733" spc="-1">
                <a:solidFill>
                  <a:srgbClr val="FFFFFF"/>
                </a:solidFill>
                <a:latin typeface="Times New Roman"/>
                <a:ea typeface="Times New Roman"/>
                <a:cs typeface="DejaVu Sans"/>
              </a:rPr>
              <a:t>Alleluia! Amen!</a:t>
            </a:r>
            <a:endParaRPr lang="en-US" sz="3733" spc="-1">
              <a:solidFill>
                <a:srgbClr val="FFFFFF"/>
              </a:solidFill>
              <a:latin typeface="Arial"/>
              <a:ea typeface="DejaVu Sans"/>
              <a:cs typeface="DejaVu Sans"/>
            </a:endParaRPr>
          </a:p>
          <a:p>
            <a:pPr defTabSz="1219170">
              <a:tabLst>
                <a:tab pos="0" algn="l"/>
              </a:tabLst>
            </a:pPr>
            <a:endParaRPr lang="en-US" sz="3733" spc="-1">
              <a:solidFill>
                <a:srgbClr val="FFFFFF"/>
              </a:solidFill>
              <a:latin typeface="Arial"/>
              <a:ea typeface="DejaVu Sans"/>
              <a:cs typeface="DejaVu Sans"/>
            </a:endParaRPr>
          </a:p>
          <a:p>
            <a:pPr defTabSz="1219170">
              <a:tabLst>
                <a:tab pos="0" algn="l"/>
              </a:tabLst>
            </a:pPr>
            <a:endParaRPr lang="en-US" sz="3733" spc="-1">
              <a:solidFill>
                <a:srgbClr val="FFFFFF"/>
              </a:solidFill>
              <a:latin typeface="Arial"/>
              <a:ea typeface="DejaVu Sans"/>
              <a:cs typeface="DejaVu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2F65186-FD9C-4F98-BCAC-8BC25F8E794C}"/>
              </a:ext>
            </a:extLst>
          </p:cNvPr>
          <p:cNvSpPr>
            <a:spLocks noGrp="1"/>
          </p:cNvSpPr>
          <p:nvPr>
            <p:ph type="ctrTitle"/>
          </p:nvPr>
        </p:nvSpPr>
        <p:spPr/>
        <p:txBody>
          <a:bodyPr/>
          <a:lstStyle/>
          <a:p>
            <a:r>
              <a:rPr lang="en-US" sz="8000" b="1" cap="none" noProof="0" dirty="0">
                <a:ln w="22225">
                  <a:solidFill>
                    <a:schemeClr val="accent2">
                      <a:lumMod val="75000"/>
                    </a:schemeClr>
                  </a:solidFill>
                  <a:prstDash val="solid"/>
                </a:ln>
                <a:solidFill>
                  <a:schemeClr val="accent2">
                    <a:lumMod val="60000"/>
                    <a:lumOff val="40000"/>
                  </a:schemeClr>
                </a:solidFill>
                <a:effectLst>
                  <a:outerShdw blurRad="38100" dist="38100" dir="2700000" algn="tl">
                    <a:srgbClr val="000000">
                      <a:alpha val="43137"/>
                    </a:srgbClr>
                  </a:outerShdw>
                </a:effectLst>
                <a:latin typeface="Candara" panose="020E0502030303020204" pitchFamily="34" charset="0"/>
              </a:rPr>
              <a:t>Doctrine of the Covenant</a:t>
            </a:r>
            <a:endParaRPr lang="en-US" sz="8000" b="1" i="1" cap="none" noProof="0" dirty="0">
              <a:ln w="22225">
                <a:solidFill>
                  <a:schemeClr val="accent2">
                    <a:lumMod val="75000"/>
                  </a:schemeClr>
                </a:solidFill>
                <a:prstDash val="solid"/>
              </a:ln>
              <a:solidFill>
                <a:schemeClr val="accent2">
                  <a:lumMod val="60000"/>
                  <a:lumOff val="40000"/>
                </a:schemeClr>
              </a:solidFill>
              <a:effectLst>
                <a:outerShdw blurRad="38100" dist="38100" dir="2700000" algn="tl">
                  <a:srgbClr val="000000">
                    <a:alpha val="43137"/>
                  </a:srgbClr>
                </a:outerShdw>
              </a:effectLst>
              <a:latin typeface="Magneto" panose="04030805050802020D02" pitchFamily="82" charset="0"/>
              <a:ea typeface="Verdana" panose="020B0604030504040204" pitchFamily="34" charset="0"/>
              <a:cs typeface="Verdana" panose="020B0604030504040204" pitchFamily="34" charset="0"/>
            </a:endParaRPr>
          </a:p>
        </p:txBody>
      </p:sp>
      <p:sp>
        <p:nvSpPr>
          <p:cNvPr id="3" name="Subtítulo 2">
            <a:extLst>
              <a:ext uri="{FF2B5EF4-FFF2-40B4-BE49-F238E27FC236}">
                <a16:creationId xmlns:a16="http://schemas.microsoft.com/office/drawing/2014/main" id="{E48B6F82-EEFB-46A4-A477-51D95D83F694}"/>
              </a:ext>
            </a:extLst>
          </p:cNvPr>
          <p:cNvSpPr>
            <a:spLocks noGrp="1"/>
          </p:cNvSpPr>
          <p:nvPr>
            <p:ph type="subTitle" idx="1"/>
          </p:nvPr>
        </p:nvSpPr>
        <p:spPr>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a:normAutofit/>
          </a:bodyPr>
          <a:lstStyle/>
          <a:p>
            <a:r>
              <a:rPr lang="en-US" sz="2800" dirty="0">
                <a:latin typeface="Arial Nova Cond" panose="020B0506020202020204" pitchFamily="34" charset="0"/>
              </a:rPr>
              <a:t>Unfolding the Divine Covenants: A Journey Through Scripture</a:t>
            </a:r>
            <a:endParaRPr lang="en-US" sz="2800" i="1" noProof="0" dirty="0">
              <a:latin typeface="Arial Nova Cond" panose="020B0506020202020204" pitchFamily="34" charset="0"/>
            </a:endParaRPr>
          </a:p>
        </p:txBody>
      </p:sp>
    </p:spTree>
    <p:extLst>
      <p:ext uri="{BB962C8B-B14F-4D97-AF65-F5344CB8AC3E}">
        <p14:creationId xmlns:p14="http://schemas.microsoft.com/office/powerpoint/2010/main" val="8585053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DECFE20-BB78-4FBF-A7E2-E7BCB9AB75C9}"/>
              </a:ext>
            </a:extLst>
          </p:cNvPr>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nchor="ctr" anchorCtr="0">
            <a:normAutofit/>
          </a:bodyPr>
          <a:lstStyle/>
          <a:p>
            <a:pPr algn="ctr"/>
            <a:r>
              <a:rPr lang="en-US" sz="6000" b="1" noProof="0" dirty="0">
                <a:effectLst>
                  <a:outerShdw blurRad="38100" dist="38100" dir="2700000" algn="tl">
                    <a:srgbClr val="000000">
                      <a:alpha val="43137"/>
                    </a:srgbClr>
                  </a:outerShdw>
                </a:effectLst>
                <a:latin typeface="Verdana" panose="020B0604030504040204" pitchFamily="34" charset="0"/>
                <a:ea typeface="Verdana" panose="020B0604030504040204" pitchFamily="34" charset="0"/>
                <a:cs typeface="Verdana" panose="020B0604030504040204" pitchFamily="34" charset="0"/>
              </a:rPr>
              <a:t>Covenant in the Bible</a:t>
            </a:r>
          </a:p>
        </p:txBody>
      </p:sp>
      <p:sp>
        <p:nvSpPr>
          <p:cNvPr id="15" name="Espaço Reservado para Texto 2">
            <a:extLst>
              <a:ext uri="{FF2B5EF4-FFF2-40B4-BE49-F238E27FC236}">
                <a16:creationId xmlns:a16="http://schemas.microsoft.com/office/drawing/2014/main" id="{C2F666EF-91FF-4E7D-ADF1-F85631C506D6}"/>
              </a:ext>
            </a:extLst>
          </p:cNvPr>
          <p:cNvSpPr>
            <a:spLocks noGrp="1"/>
          </p:cNvSpPr>
          <p:nvPr>
            <p:ph type="body" idx="1"/>
          </p:nvPr>
        </p:nvSpPr>
        <p:spPr>
          <a:xfrm>
            <a:off x="1371600" y="2398860"/>
            <a:ext cx="4443984" cy="1632190"/>
          </a:xfrm>
        </p:spPr>
        <p:style>
          <a:lnRef idx="1">
            <a:schemeClr val="accent2"/>
          </a:lnRef>
          <a:fillRef idx="2">
            <a:schemeClr val="accent2"/>
          </a:fillRef>
          <a:effectRef idx="1">
            <a:schemeClr val="accent2"/>
          </a:effectRef>
          <a:fontRef idx="minor">
            <a:schemeClr val="dk1"/>
          </a:fontRef>
        </p:style>
        <p:txBody>
          <a:bodyPr/>
          <a:lstStyle/>
          <a:p>
            <a:pPr algn="ctr"/>
            <a:r>
              <a:rPr lang="he-IL" sz="6000" dirty="0"/>
              <a:t>בריתי</a:t>
            </a:r>
            <a:endParaRPr lang="pt-BR" sz="6000" dirty="0"/>
          </a:p>
          <a:p>
            <a:pPr algn="ctr"/>
            <a:r>
              <a:rPr lang="en-US" sz="6000" i="1" noProof="0" dirty="0"/>
              <a:t>Berit</a:t>
            </a:r>
          </a:p>
        </p:txBody>
      </p:sp>
      <p:sp>
        <p:nvSpPr>
          <p:cNvPr id="16" name="Espaço Reservado para Conteúdo 3">
            <a:extLst>
              <a:ext uri="{FF2B5EF4-FFF2-40B4-BE49-F238E27FC236}">
                <a16:creationId xmlns:a16="http://schemas.microsoft.com/office/drawing/2014/main" id="{F969FE1F-0536-408B-B138-7A77BDEBAE21}"/>
              </a:ext>
            </a:extLst>
          </p:cNvPr>
          <p:cNvSpPr>
            <a:spLocks noGrp="1"/>
          </p:cNvSpPr>
          <p:nvPr>
            <p:ph sz="half" idx="2"/>
          </p:nvPr>
        </p:nvSpPr>
        <p:spPr>
          <a:xfrm>
            <a:off x="1371600" y="4171481"/>
            <a:ext cx="4443984" cy="2229319"/>
          </a:xfrm>
        </p:spPr>
        <p:style>
          <a:lnRef idx="0">
            <a:schemeClr val="accent2"/>
          </a:lnRef>
          <a:fillRef idx="3">
            <a:schemeClr val="accent2"/>
          </a:fillRef>
          <a:effectRef idx="3">
            <a:schemeClr val="accent2"/>
          </a:effectRef>
          <a:fontRef idx="minor">
            <a:schemeClr val="lt1"/>
          </a:fontRef>
        </p:style>
        <p:txBody>
          <a:bodyPr anchor="ctr">
            <a:normAutofit/>
          </a:bodyPr>
          <a:lstStyle/>
          <a:p>
            <a:pPr marL="0" indent="0" algn="ctr">
              <a:buNone/>
            </a:pPr>
            <a:r>
              <a:rPr lang="en-US" sz="4000" noProof="0" dirty="0"/>
              <a:t>Noun appears 284 times in the OT</a:t>
            </a:r>
          </a:p>
        </p:txBody>
      </p:sp>
      <p:sp>
        <p:nvSpPr>
          <p:cNvPr id="17" name="Espaço Reservado para Texto 4">
            <a:extLst>
              <a:ext uri="{FF2B5EF4-FFF2-40B4-BE49-F238E27FC236}">
                <a16:creationId xmlns:a16="http://schemas.microsoft.com/office/drawing/2014/main" id="{667AA31D-B713-451C-978D-8DFD9769A992}"/>
              </a:ext>
            </a:extLst>
          </p:cNvPr>
          <p:cNvSpPr>
            <a:spLocks noGrp="1"/>
          </p:cNvSpPr>
          <p:nvPr>
            <p:ph type="body" sz="quarter" idx="3"/>
          </p:nvPr>
        </p:nvSpPr>
        <p:spPr>
          <a:xfrm>
            <a:off x="6525014" y="2398860"/>
            <a:ext cx="4443984" cy="1632190"/>
          </a:xfrm>
        </p:spPr>
        <p:style>
          <a:lnRef idx="1">
            <a:schemeClr val="accent4"/>
          </a:lnRef>
          <a:fillRef idx="2">
            <a:schemeClr val="accent4"/>
          </a:fillRef>
          <a:effectRef idx="1">
            <a:schemeClr val="accent4"/>
          </a:effectRef>
          <a:fontRef idx="minor">
            <a:schemeClr val="dk1"/>
          </a:fontRef>
        </p:style>
        <p:txBody>
          <a:bodyPr/>
          <a:lstStyle/>
          <a:p>
            <a:pPr algn="ctr"/>
            <a:r>
              <a:rPr lang="el-GR" sz="6000" dirty="0"/>
              <a:t>διαθηκην</a:t>
            </a:r>
            <a:endParaRPr lang="pt-BR" sz="6000" dirty="0"/>
          </a:p>
          <a:p>
            <a:pPr algn="ctr"/>
            <a:r>
              <a:rPr lang="en-US" sz="6000" i="1" noProof="0" dirty="0" err="1"/>
              <a:t>Diateke</a:t>
            </a:r>
            <a:endParaRPr lang="en-US" sz="6000" i="1" noProof="0" dirty="0"/>
          </a:p>
        </p:txBody>
      </p:sp>
      <p:sp>
        <p:nvSpPr>
          <p:cNvPr id="18" name="Espaço Reservado para Conteúdo 5">
            <a:extLst>
              <a:ext uri="{FF2B5EF4-FFF2-40B4-BE49-F238E27FC236}">
                <a16:creationId xmlns:a16="http://schemas.microsoft.com/office/drawing/2014/main" id="{6E033207-F230-464A-8150-6452F258E8EF}"/>
              </a:ext>
            </a:extLst>
          </p:cNvPr>
          <p:cNvSpPr>
            <a:spLocks noGrp="1"/>
          </p:cNvSpPr>
          <p:nvPr>
            <p:ph sz="quarter" idx="4"/>
          </p:nvPr>
        </p:nvSpPr>
        <p:spPr>
          <a:xfrm>
            <a:off x="6525014" y="4171481"/>
            <a:ext cx="4443984" cy="2229319"/>
          </a:xfrm>
        </p:spPr>
        <p:style>
          <a:lnRef idx="0">
            <a:schemeClr val="accent4"/>
          </a:lnRef>
          <a:fillRef idx="3">
            <a:schemeClr val="accent4"/>
          </a:fillRef>
          <a:effectRef idx="3">
            <a:schemeClr val="accent4"/>
          </a:effectRef>
          <a:fontRef idx="minor">
            <a:schemeClr val="lt1"/>
          </a:fontRef>
        </p:style>
        <p:txBody>
          <a:bodyPr anchor="ctr">
            <a:normAutofit/>
          </a:bodyPr>
          <a:lstStyle/>
          <a:p>
            <a:pPr marL="0" indent="0" algn="ctr">
              <a:buNone/>
            </a:pPr>
            <a:r>
              <a:rPr lang="en-US" sz="4000" noProof="0" dirty="0"/>
              <a:t>Noun appears 31 times in the NT</a:t>
            </a:r>
          </a:p>
        </p:txBody>
      </p:sp>
    </p:spTree>
    <p:extLst>
      <p:ext uri="{BB962C8B-B14F-4D97-AF65-F5344CB8AC3E}">
        <p14:creationId xmlns:p14="http://schemas.microsoft.com/office/powerpoint/2010/main" val="250798576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8574A3-2D5F-5DC2-0CE3-5B625F266051}"/>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3247C2AB-A146-2701-7EB3-0ACB53271186}"/>
              </a:ext>
            </a:extLst>
          </p:cNvPr>
          <p:cNvSpPr>
            <a:spLocks noGrp="1"/>
          </p:cNvSpPr>
          <p:nvPr>
            <p:ph type="title"/>
          </p:nvPr>
        </p:nvSpPr>
        <p:spPr>
          <a:xfrm>
            <a:off x="1379621" y="665773"/>
            <a:ext cx="10363199" cy="723992"/>
          </a:xfrm>
        </p:spPr>
        <p:txBody>
          <a:bodyPr>
            <a:normAutofit/>
          </a:bodyPr>
          <a:lstStyle/>
          <a:p>
            <a:pPr algn="ctr"/>
            <a:r>
              <a:rPr lang="en-US" b="1" noProof="0" dirty="0">
                <a:latin typeface="Verdana" panose="020B0604030504040204" pitchFamily="34" charset="0"/>
                <a:ea typeface="Verdana" panose="020B0604030504040204" pitchFamily="34" charset="0"/>
                <a:cs typeface="Verdana" panose="020B0604030504040204" pitchFamily="34" charset="0"/>
              </a:rPr>
              <a:t>History Timeline</a:t>
            </a:r>
            <a:endParaRPr lang="en-US" sz="4400" b="1" noProof="0" dirty="0">
              <a:latin typeface="Verdana" panose="020B0604030504040204" pitchFamily="34" charset="0"/>
              <a:ea typeface="Verdana" panose="020B0604030504040204" pitchFamily="34" charset="0"/>
              <a:cs typeface="Verdana" panose="020B0604030504040204" pitchFamily="34" charset="0"/>
            </a:endParaRPr>
          </a:p>
        </p:txBody>
      </p:sp>
      <p:cxnSp>
        <p:nvCxnSpPr>
          <p:cNvPr id="4" name="Conector de seta reta 3">
            <a:extLst>
              <a:ext uri="{FF2B5EF4-FFF2-40B4-BE49-F238E27FC236}">
                <a16:creationId xmlns:a16="http://schemas.microsoft.com/office/drawing/2014/main" id="{557AA5BB-30E9-3D56-A445-08EE253A006B}"/>
              </a:ext>
            </a:extLst>
          </p:cNvPr>
          <p:cNvCxnSpPr>
            <a:cxnSpLocks/>
          </p:cNvCxnSpPr>
          <p:nvPr/>
        </p:nvCxnSpPr>
        <p:spPr>
          <a:xfrm>
            <a:off x="2061951" y="4570750"/>
            <a:ext cx="9040926" cy="0"/>
          </a:xfrm>
          <a:prstGeom prst="straightConnector1">
            <a:avLst/>
          </a:prstGeom>
          <a:ln w="76200">
            <a:solidFill>
              <a:schemeClr val="bg1">
                <a:lumMod val="50000"/>
              </a:schemeClr>
            </a:solidFill>
            <a:tailEnd type="stealth"/>
          </a:ln>
        </p:spPr>
        <p:style>
          <a:lnRef idx="3">
            <a:schemeClr val="dk1"/>
          </a:lnRef>
          <a:fillRef idx="0">
            <a:schemeClr val="dk1"/>
          </a:fillRef>
          <a:effectRef idx="2">
            <a:schemeClr val="dk1"/>
          </a:effectRef>
          <a:fontRef idx="minor">
            <a:schemeClr val="tx1"/>
          </a:fontRef>
        </p:style>
      </p:cxnSp>
      <p:cxnSp>
        <p:nvCxnSpPr>
          <p:cNvPr id="5" name="Conector reto 4">
            <a:extLst>
              <a:ext uri="{FF2B5EF4-FFF2-40B4-BE49-F238E27FC236}">
                <a16:creationId xmlns:a16="http://schemas.microsoft.com/office/drawing/2014/main" id="{939E6748-0094-A464-B063-420D8566C508}"/>
              </a:ext>
            </a:extLst>
          </p:cNvPr>
          <p:cNvCxnSpPr>
            <a:cxnSpLocks/>
          </p:cNvCxnSpPr>
          <p:nvPr/>
        </p:nvCxnSpPr>
        <p:spPr>
          <a:xfrm>
            <a:off x="2125055" y="4286604"/>
            <a:ext cx="0" cy="366025"/>
          </a:xfrm>
          <a:prstGeom prst="line">
            <a:avLst/>
          </a:prstGeom>
          <a:ln w="76200">
            <a:solidFill>
              <a:schemeClr val="bg1">
                <a:lumMod val="50000"/>
              </a:schemeClr>
            </a:solidFill>
          </a:ln>
        </p:spPr>
        <p:style>
          <a:lnRef idx="3">
            <a:schemeClr val="dk1"/>
          </a:lnRef>
          <a:fillRef idx="0">
            <a:schemeClr val="dk1"/>
          </a:fillRef>
          <a:effectRef idx="2">
            <a:schemeClr val="dk1"/>
          </a:effectRef>
          <a:fontRef idx="minor">
            <a:schemeClr val="tx1"/>
          </a:fontRef>
        </p:style>
      </p:cxnSp>
      <p:cxnSp>
        <p:nvCxnSpPr>
          <p:cNvPr id="7" name="Conector reto 6">
            <a:extLst>
              <a:ext uri="{FF2B5EF4-FFF2-40B4-BE49-F238E27FC236}">
                <a16:creationId xmlns:a16="http://schemas.microsoft.com/office/drawing/2014/main" id="{CA1EEAB9-8F14-E46C-B412-29E7AFF00018}"/>
              </a:ext>
            </a:extLst>
          </p:cNvPr>
          <p:cNvCxnSpPr/>
          <p:nvPr/>
        </p:nvCxnSpPr>
        <p:spPr>
          <a:xfrm rot="5400000">
            <a:off x="6349662" y="4452646"/>
            <a:ext cx="288032" cy="0"/>
          </a:xfrm>
          <a:prstGeom prst="line">
            <a:avLst/>
          </a:prstGeom>
          <a:ln w="76200">
            <a:solidFill>
              <a:schemeClr val="bg1">
                <a:lumMod val="50000"/>
              </a:schemeClr>
            </a:solidFill>
          </a:ln>
        </p:spPr>
        <p:style>
          <a:lnRef idx="3">
            <a:schemeClr val="dk1"/>
          </a:lnRef>
          <a:fillRef idx="0">
            <a:schemeClr val="dk1"/>
          </a:fillRef>
          <a:effectRef idx="2">
            <a:schemeClr val="dk1"/>
          </a:effectRef>
          <a:fontRef idx="minor">
            <a:schemeClr val="tx1"/>
          </a:fontRef>
        </p:style>
      </p:cxnSp>
      <p:sp>
        <p:nvSpPr>
          <p:cNvPr id="8" name="CaixaDeTexto 7">
            <a:extLst>
              <a:ext uri="{FF2B5EF4-FFF2-40B4-BE49-F238E27FC236}">
                <a16:creationId xmlns:a16="http://schemas.microsoft.com/office/drawing/2014/main" id="{CE002337-10DF-D93D-035D-2B515890AAF9}"/>
              </a:ext>
            </a:extLst>
          </p:cNvPr>
          <p:cNvSpPr txBox="1"/>
          <p:nvPr/>
        </p:nvSpPr>
        <p:spPr>
          <a:xfrm>
            <a:off x="1740048" y="3308182"/>
            <a:ext cx="787395"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00B050"/>
                </a:solidFill>
                <a:effectLst/>
                <a:uLnTx/>
                <a:uFillTx/>
                <a:latin typeface="Franklin Gothic Book" panose="020B0503020102020204"/>
                <a:ea typeface="+mn-ea"/>
                <a:cs typeface="+mn-cs"/>
              </a:rPr>
              <a:t>*</a:t>
            </a:r>
            <a:endParaRPr kumimoji="0" lang="pt-BR" sz="8000" b="0" i="0" u="none" strike="noStrike" kern="1200" cap="none" spc="0" normalizeH="0" baseline="0" noProof="0" dirty="0">
              <a:ln>
                <a:noFill/>
              </a:ln>
              <a:solidFill>
                <a:srgbClr val="00B050"/>
              </a:solidFill>
              <a:effectLst/>
              <a:uLnTx/>
              <a:uFillTx/>
              <a:latin typeface="Franklin Gothic Book" panose="020B0503020102020204"/>
              <a:ea typeface="+mn-ea"/>
              <a:cs typeface="+mn-cs"/>
            </a:endParaRPr>
          </a:p>
        </p:txBody>
      </p:sp>
      <p:sp>
        <p:nvSpPr>
          <p:cNvPr id="20" name="CaixaDeTexto 19">
            <a:extLst>
              <a:ext uri="{FF2B5EF4-FFF2-40B4-BE49-F238E27FC236}">
                <a16:creationId xmlns:a16="http://schemas.microsoft.com/office/drawing/2014/main" id="{C5CB35EC-D7AF-922E-CE46-D43A0112F653}"/>
              </a:ext>
            </a:extLst>
          </p:cNvPr>
          <p:cNvSpPr txBox="1"/>
          <p:nvPr/>
        </p:nvSpPr>
        <p:spPr>
          <a:xfrm>
            <a:off x="2233964" y="4286604"/>
            <a:ext cx="78739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w="0"/>
                <a:solidFill>
                  <a:srgbClr val="00B050"/>
                </a:solidFill>
                <a:effectLst>
                  <a:outerShdw blurRad="38100" dist="19050" dir="2700000" algn="tl" rotWithShape="0">
                    <a:prstClr val="black">
                      <a:alpha val="40000"/>
                    </a:prstClr>
                  </a:outerShdw>
                </a:effectLst>
                <a:uLnTx/>
                <a:uFillTx/>
                <a:latin typeface="Verdana" panose="020B0604030504040204" pitchFamily="34" charset="0"/>
                <a:ea typeface="Verdana" panose="020B0604030504040204" pitchFamily="34" charset="0"/>
                <a:cs typeface="Verdana" panose="020B0604030504040204" pitchFamily="34" charset="0"/>
              </a:rPr>
              <a:t>EDEN</a:t>
            </a:r>
            <a:endParaRPr kumimoji="0" lang="pt-BR" sz="1400" b="1" i="0" u="none" strike="noStrike" kern="1200" cap="none" spc="0" normalizeH="0" baseline="0" noProof="0" dirty="0">
              <a:ln w="0"/>
              <a:solidFill>
                <a:srgbClr val="00B050"/>
              </a:solidFill>
              <a:effectLst>
                <a:outerShdw blurRad="38100" dist="19050" dir="2700000" algn="tl" rotWithShape="0">
                  <a:prstClr val="black">
                    <a:alpha val="40000"/>
                  </a:prstClr>
                </a:outerShdw>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8" name="CaixaDeTexto 47">
            <a:extLst>
              <a:ext uri="{FF2B5EF4-FFF2-40B4-BE49-F238E27FC236}">
                <a16:creationId xmlns:a16="http://schemas.microsoft.com/office/drawing/2014/main" id="{37F56AF4-65A0-F048-E22C-73B5C9AFF0F1}"/>
              </a:ext>
            </a:extLst>
          </p:cNvPr>
          <p:cNvSpPr txBox="1"/>
          <p:nvPr/>
        </p:nvSpPr>
        <p:spPr>
          <a:xfrm>
            <a:off x="9089229" y="2813889"/>
            <a:ext cx="1349829"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0"/>
                <a:solidFill>
                  <a:prstClr val="black"/>
                </a:solidFill>
                <a:effectLst>
                  <a:outerShdw blurRad="38100" dist="25400" dir="5400000" algn="ctr" rotWithShape="0">
                    <a:srgbClr val="6E747A">
                      <a:alpha val="43000"/>
                    </a:srgbClr>
                  </a:outerShdw>
                </a:effectLst>
                <a:uLnTx/>
                <a:uFillTx/>
                <a:latin typeface="Franklin Gothic Book" panose="020B0503020102020204"/>
                <a:ea typeface="+mn-ea"/>
                <a:cs typeface="+mn-cs"/>
              </a:rPr>
              <a:t>Christ’s Return</a:t>
            </a:r>
            <a:endParaRPr kumimoji="0" lang="pt-BR" sz="2200" b="1" i="0" u="none" strike="noStrike" kern="1200" cap="none" spc="0" normalizeH="0" baseline="0" noProof="0" dirty="0">
              <a:ln w="0"/>
              <a:solidFill>
                <a:prstClr val="black"/>
              </a:solidFill>
              <a:effectLst>
                <a:outerShdw blurRad="38100" dist="25400" dir="5400000" algn="ctr" rotWithShape="0">
                  <a:srgbClr val="6E747A">
                    <a:alpha val="43000"/>
                  </a:srgbClr>
                </a:outerShdw>
              </a:effectLst>
              <a:uLnTx/>
              <a:uFillTx/>
              <a:latin typeface="Franklin Gothic Book" panose="020B0503020102020204"/>
              <a:ea typeface="+mn-ea"/>
              <a:cs typeface="+mn-cs"/>
            </a:endParaRPr>
          </a:p>
        </p:txBody>
      </p:sp>
      <p:sp>
        <p:nvSpPr>
          <p:cNvPr id="23" name="CaixaDeTexto 22">
            <a:extLst>
              <a:ext uri="{FF2B5EF4-FFF2-40B4-BE49-F238E27FC236}">
                <a16:creationId xmlns:a16="http://schemas.microsoft.com/office/drawing/2014/main" id="{ACD7BBB4-937C-2B19-ED6D-8B04011298ED}"/>
              </a:ext>
            </a:extLst>
          </p:cNvPr>
          <p:cNvSpPr txBox="1"/>
          <p:nvPr/>
        </p:nvSpPr>
        <p:spPr>
          <a:xfrm>
            <a:off x="3817678" y="3483079"/>
            <a:ext cx="2182084"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191B0E">
                    <a:lumMod val="75000"/>
                    <a:lumOff val="25000"/>
                  </a:srgbClr>
                </a:solidFill>
                <a:effectLst>
                  <a:outerShdw blurRad="38100" dist="38100" dir="2700000" algn="tl">
                    <a:srgbClr val="000000">
                      <a:alpha val="43137"/>
                    </a:srgbClr>
                  </a:outerShdw>
                </a:effectLst>
                <a:uLnTx/>
                <a:uFillTx/>
                <a:latin typeface="Franklin Gothic Book" panose="020B0503020102020204"/>
                <a:ea typeface="+mn-ea"/>
                <a:cs typeface="+mn-cs"/>
              </a:rPr>
              <a:t>Old Testament</a:t>
            </a:r>
          </a:p>
        </p:txBody>
      </p:sp>
      <p:sp>
        <p:nvSpPr>
          <p:cNvPr id="12" name="Retângulo 11">
            <a:extLst>
              <a:ext uri="{FF2B5EF4-FFF2-40B4-BE49-F238E27FC236}">
                <a16:creationId xmlns:a16="http://schemas.microsoft.com/office/drawing/2014/main" id="{76A685E9-AD4F-5323-BC2C-E948EDFAECCF}"/>
              </a:ext>
            </a:extLst>
          </p:cNvPr>
          <p:cNvSpPr/>
          <p:nvPr/>
        </p:nvSpPr>
        <p:spPr>
          <a:xfrm>
            <a:off x="5993254" y="2613392"/>
            <a:ext cx="938077" cy="163121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0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Franklin Gothic Book" panose="020B0503020102020204"/>
                <a:ea typeface="+mn-ea"/>
                <a:cs typeface="+mn-cs"/>
              </a:rPr>
              <a:t>†</a:t>
            </a:r>
            <a:endParaRPr kumimoji="0" lang="pt-BR" sz="100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Franklin Gothic Book" panose="020B0503020102020204"/>
              <a:ea typeface="+mn-ea"/>
              <a:cs typeface="+mn-cs"/>
            </a:endParaRPr>
          </a:p>
        </p:txBody>
      </p:sp>
      <p:pic>
        <p:nvPicPr>
          <p:cNvPr id="2062" name="Picture 14" descr="Resultado de imagem para tree no background">
            <a:extLst>
              <a:ext uri="{FF2B5EF4-FFF2-40B4-BE49-F238E27FC236}">
                <a16:creationId xmlns:a16="http://schemas.microsoft.com/office/drawing/2014/main" id="{3FE7D0A9-BDCF-ABE6-E628-E4BD60FA183B}"/>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809" b="97872" l="7477" r="92991">
                        <a14:foregroundMark x1="7477" y1="41702" x2="7944" y2="57021"/>
                        <a14:foregroundMark x1="92523" y1="58298" x2="92991" y2="42979"/>
                        <a14:foregroundMark x1="47196" y1="7234" x2="52804" y2="8085"/>
                        <a14:foregroundMark x1="45327" y1="91064" x2="56542" y2="94894"/>
                        <a14:foregroundMark x1="56542" y1="94894" x2="66355" y2="91915"/>
                        <a14:foregroundMark x1="66355" y1="91915" x2="55607" y2="88936"/>
                        <a14:foregroundMark x1="55607" y1="88936" x2="45327" y2="91489"/>
                        <a14:foregroundMark x1="45327" y1="91489" x2="37850" y2="97872"/>
                        <a14:foregroundMark x1="37850" y1="97872" x2="57009" y2="97021"/>
                      </a14:backgroundRemoval>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506170" y="3153117"/>
            <a:ext cx="1330585" cy="1435790"/>
          </a:xfrm>
          <a:prstGeom prst="rect">
            <a:avLst/>
          </a:prstGeom>
          <a:noFill/>
          <a:extLst>
            <a:ext uri="{909E8E84-426E-40DD-AFC4-6F175D3DCCD1}">
              <a14:hiddenFill xmlns:a14="http://schemas.microsoft.com/office/drawing/2010/main">
                <a:solidFill>
                  <a:srgbClr val="FFFFFF"/>
                </a:solidFill>
              </a14:hiddenFill>
            </a:ext>
          </a:extLst>
        </p:spPr>
      </p:pic>
      <p:sp>
        <p:nvSpPr>
          <p:cNvPr id="36" name="CaixaDeTexto 35">
            <a:extLst>
              <a:ext uri="{FF2B5EF4-FFF2-40B4-BE49-F238E27FC236}">
                <a16:creationId xmlns:a16="http://schemas.microsoft.com/office/drawing/2014/main" id="{9B08BA50-9E45-62C6-2211-670AC5BA4EA6}"/>
              </a:ext>
            </a:extLst>
          </p:cNvPr>
          <p:cNvSpPr txBox="1"/>
          <p:nvPr/>
        </p:nvSpPr>
        <p:spPr>
          <a:xfrm>
            <a:off x="7015730" y="3490269"/>
            <a:ext cx="2182084"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28394">
                    <a:lumMod val="50000"/>
                  </a:srgbClr>
                </a:solidFill>
                <a:effectLst>
                  <a:outerShdw blurRad="38100" dist="38100" dir="2700000" algn="tl">
                    <a:srgbClr val="000000">
                      <a:alpha val="43137"/>
                    </a:srgbClr>
                  </a:outerShdw>
                </a:effectLst>
                <a:uLnTx/>
                <a:uFillTx/>
                <a:latin typeface="Franklin Gothic Book" panose="020B0503020102020204"/>
                <a:ea typeface="+mn-ea"/>
                <a:cs typeface="+mn-cs"/>
              </a:rPr>
              <a:t>New Testament</a:t>
            </a:r>
          </a:p>
        </p:txBody>
      </p:sp>
      <p:sp>
        <p:nvSpPr>
          <p:cNvPr id="29" name="Seta: para Baixo 28">
            <a:extLst>
              <a:ext uri="{FF2B5EF4-FFF2-40B4-BE49-F238E27FC236}">
                <a16:creationId xmlns:a16="http://schemas.microsoft.com/office/drawing/2014/main" id="{DC2AB815-D755-70B1-F7BC-39150C4FD450}"/>
              </a:ext>
            </a:extLst>
          </p:cNvPr>
          <p:cNvSpPr/>
          <p:nvPr/>
        </p:nvSpPr>
        <p:spPr>
          <a:xfrm>
            <a:off x="9687521" y="3635155"/>
            <a:ext cx="283786" cy="961507"/>
          </a:xfrm>
          <a:prstGeom prst="downArrow">
            <a:avLst/>
          </a:prstGeom>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6" name="Callout: Down Arrow 5">
            <a:extLst>
              <a:ext uri="{FF2B5EF4-FFF2-40B4-BE49-F238E27FC236}">
                <a16:creationId xmlns:a16="http://schemas.microsoft.com/office/drawing/2014/main" id="{A52801D8-0DEC-354E-0A0E-43804FD79740}"/>
              </a:ext>
            </a:extLst>
          </p:cNvPr>
          <p:cNvSpPr/>
          <p:nvPr/>
        </p:nvSpPr>
        <p:spPr>
          <a:xfrm>
            <a:off x="858640" y="1269246"/>
            <a:ext cx="2528939" cy="2273620"/>
          </a:xfrm>
          <a:prstGeom prst="downArrowCallout">
            <a:avLst>
              <a:gd name="adj1" fmla="val 15630"/>
              <a:gd name="adj2" fmla="val 14961"/>
              <a:gd name="adj3" fmla="val 18997"/>
              <a:gd name="adj4" fmla="val 74581"/>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n-US" sz="2400" b="1" dirty="0">
                <a:effectLst>
                  <a:outerShdw blurRad="38100" dist="38100" dir="2700000" algn="tl">
                    <a:srgbClr val="000000">
                      <a:alpha val="43137"/>
                    </a:srgbClr>
                  </a:outerShdw>
                </a:effectLst>
              </a:rPr>
              <a:t>The Covenant of Works is made in the Garden of Eden</a:t>
            </a:r>
          </a:p>
        </p:txBody>
      </p:sp>
    </p:spTree>
    <p:extLst>
      <p:ext uri="{BB962C8B-B14F-4D97-AF65-F5344CB8AC3E}">
        <p14:creationId xmlns:p14="http://schemas.microsoft.com/office/powerpoint/2010/main" val="1908748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5">
                <a:lumMod val="89000"/>
              </a:schemeClr>
            </a:gs>
            <a:gs pos="23000">
              <a:schemeClr val="accent5">
                <a:lumMod val="89000"/>
              </a:schemeClr>
            </a:gs>
            <a:gs pos="69000">
              <a:schemeClr val="accent5">
                <a:lumMod val="75000"/>
              </a:schemeClr>
            </a:gs>
            <a:gs pos="97000">
              <a:schemeClr val="accent5">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365756" y="490046"/>
            <a:ext cx="4471752" cy="2850941"/>
          </a:xfrm>
        </p:spPr>
        <p:txBody>
          <a:bodyPr>
            <a:noAutofit/>
          </a:bodyPr>
          <a:lstStyle/>
          <a:p>
            <a:pPr>
              <a:lnSpc>
                <a:spcPct val="70000"/>
              </a:lnSpc>
            </a:pPr>
            <a:r>
              <a:rPr lang="en-US" sz="6000" b="1"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rial Nova Cond" panose="020B0506020202020204" pitchFamily="34" charset="0"/>
              </a:rPr>
              <a:t>Consequence of the Covenant of Works</a:t>
            </a:r>
          </a:p>
        </p:txBody>
      </p:sp>
      <p:sp>
        <p:nvSpPr>
          <p:cNvPr id="3" name="Espaço Reservado para Conteúdo 2"/>
          <p:cNvSpPr>
            <a:spLocks noGrp="1"/>
          </p:cNvSpPr>
          <p:nvPr>
            <p:ph idx="1"/>
          </p:nvPr>
        </p:nvSpPr>
        <p:spPr>
          <a:xfrm>
            <a:off x="5274320" y="541177"/>
            <a:ext cx="6032966" cy="3719833"/>
          </a:xfrm>
        </p:spPr>
        <p:txBody>
          <a:bodyPr>
            <a:noAutofit/>
          </a:bodyPr>
          <a:lstStyle/>
          <a:p>
            <a:pPr marL="546100" indent="-458788">
              <a:spcAft>
                <a:spcPts val="2400"/>
              </a:spcAft>
              <a:buFont typeface="+mj-lt"/>
              <a:buAutoNum type="arabicPeriod"/>
            </a:pPr>
            <a:r>
              <a:rPr lang="pt-BR" sz="3200" b="1" dirty="0">
                <a:solidFill>
                  <a:schemeClr val="bg1"/>
                </a:solidFill>
              </a:rPr>
              <a:t>Spiritual death (Rom 5.12; </a:t>
            </a:r>
            <a:r>
              <a:rPr lang="pt-BR" sz="3200" b="1" dirty="0" err="1">
                <a:solidFill>
                  <a:schemeClr val="bg1"/>
                </a:solidFill>
              </a:rPr>
              <a:t>Eph</a:t>
            </a:r>
            <a:r>
              <a:rPr lang="pt-BR" sz="3200" b="1" dirty="0">
                <a:solidFill>
                  <a:schemeClr val="bg1"/>
                </a:solidFill>
              </a:rPr>
              <a:t> 2.1. </a:t>
            </a:r>
            <a:r>
              <a:rPr lang="pt-BR" sz="3200" b="1" dirty="0" err="1">
                <a:solidFill>
                  <a:schemeClr val="bg1"/>
                </a:solidFill>
              </a:rPr>
              <a:t>Gen</a:t>
            </a:r>
            <a:r>
              <a:rPr lang="pt-BR" sz="3200" b="1" dirty="0">
                <a:solidFill>
                  <a:schemeClr val="bg1"/>
                </a:solidFill>
              </a:rPr>
              <a:t> 3.7-12: </a:t>
            </a:r>
            <a:r>
              <a:rPr lang="pt-BR" sz="3200" b="1" i="1" dirty="0" err="1">
                <a:solidFill>
                  <a:schemeClr val="bg1"/>
                </a:solidFill>
              </a:rPr>
              <a:t>malice</a:t>
            </a:r>
            <a:r>
              <a:rPr lang="pt-BR" sz="3200" b="1" i="1" dirty="0">
                <a:solidFill>
                  <a:schemeClr val="bg1"/>
                </a:solidFill>
              </a:rPr>
              <a:t>, </a:t>
            </a:r>
            <a:r>
              <a:rPr lang="pt-BR" sz="3200" b="1" i="1" dirty="0" err="1">
                <a:solidFill>
                  <a:schemeClr val="bg1"/>
                </a:solidFill>
              </a:rPr>
              <a:t>fear</a:t>
            </a:r>
            <a:r>
              <a:rPr lang="pt-BR" sz="3200" b="1" i="1" dirty="0">
                <a:solidFill>
                  <a:schemeClr val="bg1"/>
                </a:solidFill>
              </a:rPr>
              <a:t>, lie)</a:t>
            </a:r>
          </a:p>
          <a:p>
            <a:pPr marL="546100" indent="-458788">
              <a:spcAft>
                <a:spcPts val="2400"/>
              </a:spcAft>
              <a:buFont typeface="+mj-lt"/>
              <a:buAutoNum type="arabicPeriod"/>
            </a:pPr>
            <a:r>
              <a:rPr lang="es-ES" sz="3200" b="1" dirty="0" err="1"/>
              <a:t>Biological</a:t>
            </a:r>
            <a:r>
              <a:rPr lang="es-ES" sz="3200" b="1" dirty="0"/>
              <a:t> </a:t>
            </a:r>
            <a:r>
              <a:rPr lang="es-ES" sz="3200" b="1" dirty="0" err="1"/>
              <a:t>death</a:t>
            </a:r>
            <a:r>
              <a:rPr lang="es-ES" sz="3200" b="1" dirty="0"/>
              <a:t> (Gen 3.19 = Gen 5.5; Mat 10.28)</a:t>
            </a:r>
          </a:p>
          <a:p>
            <a:pPr marL="546100" indent="-458788">
              <a:spcAft>
                <a:spcPts val="2400"/>
              </a:spcAft>
              <a:buFont typeface="+mj-lt"/>
              <a:buAutoNum type="arabicPeriod"/>
            </a:pPr>
            <a:r>
              <a:rPr lang="pt-BR" sz="3200" b="1" dirty="0">
                <a:solidFill>
                  <a:srgbClr val="C00000"/>
                </a:solidFill>
              </a:rPr>
              <a:t>Lake </a:t>
            </a:r>
            <a:r>
              <a:rPr lang="pt-BR" sz="3200" b="1" dirty="0" err="1">
                <a:solidFill>
                  <a:srgbClr val="C00000"/>
                </a:solidFill>
              </a:rPr>
              <a:t>of</a:t>
            </a:r>
            <a:r>
              <a:rPr lang="pt-BR" sz="3200" b="1" dirty="0">
                <a:solidFill>
                  <a:srgbClr val="C00000"/>
                </a:solidFill>
              </a:rPr>
              <a:t> Fire (</a:t>
            </a:r>
            <a:r>
              <a:rPr lang="pt-BR" sz="3200" b="1" dirty="0" err="1">
                <a:solidFill>
                  <a:srgbClr val="C00000"/>
                </a:solidFill>
              </a:rPr>
              <a:t>Rev</a:t>
            </a:r>
            <a:r>
              <a:rPr lang="pt-BR" sz="3200" b="1" dirty="0">
                <a:solidFill>
                  <a:srgbClr val="C00000"/>
                </a:solidFill>
              </a:rPr>
              <a:t> 20.6, 14; 21.8)</a:t>
            </a:r>
          </a:p>
        </p:txBody>
      </p:sp>
      <p:pic>
        <p:nvPicPr>
          <p:cNvPr id="25" name="Picture 24">
            <a:extLst>
              <a:ext uri="{FF2B5EF4-FFF2-40B4-BE49-F238E27FC236}">
                <a16:creationId xmlns:a16="http://schemas.microsoft.com/office/drawing/2014/main" id="{EEBE71D1-2211-80D7-98DB-CA2BAD8AF870}"/>
              </a:ext>
            </a:extLst>
          </p:cNvPr>
          <p:cNvPicPr>
            <a:picLocks noChangeAspect="1"/>
          </p:cNvPicPr>
          <p:nvPr/>
        </p:nvPicPr>
        <p:blipFill>
          <a:blip r:embed="rId2"/>
          <a:stretch>
            <a:fillRect/>
          </a:stretch>
        </p:blipFill>
        <p:spPr>
          <a:xfrm>
            <a:off x="1403399" y="3959784"/>
            <a:ext cx="8682977" cy="2357039"/>
          </a:xfrm>
          <a:prstGeom prst="rect">
            <a:avLst/>
          </a:prstGeom>
        </p:spPr>
      </p:pic>
      <p:sp>
        <p:nvSpPr>
          <p:cNvPr id="26" name="Rectangle 25">
            <a:extLst>
              <a:ext uri="{FF2B5EF4-FFF2-40B4-BE49-F238E27FC236}">
                <a16:creationId xmlns:a16="http://schemas.microsoft.com/office/drawing/2014/main" id="{39A6E730-E151-A601-0070-6B5525D2EE12}"/>
              </a:ext>
            </a:extLst>
          </p:cNvPr>
          <p:cNvSpPr/>
          <p:nvPr/>
        </p:nvSpPr>
        <p:spPr>
          <a:xfrm>
            <a:off x="3035300" y="6127323"/>
            <a:ext cx="657726" cy="2406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E7585925-4B15-A408-C61A-613DA1808CCD}"/>
              </a:ext>
            </a:extLst>
          </p:cNvPr>
          <p:cNvSpPr/>
          <p:nvPr/>
        </p:nvSpPr>
        <p:spPr>
          <a:xfrm>
            <a:off x="3693026" y="6127322"/>
            <a:ext cx="5133474" cy="240631"/>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Right 30">
            <a:extLst>
              <a:ext uri="{FF2B5EF4-FFF2-40B4-BE49-F238E27FC236}">
                <a16:creationId xmlns:a16="http://schemas.microsoft.com/office/drawing/2014/main" id="{C9C0577C-90E0-C1D5-1D13-B1B52188F6DC}"/>
              </a:ext>
            </a:extLst>
          </p:cNvPr>
          <p:cNvSpPr/>
          <p:nvPr/>
        </p:nvSpPr>
        <p:spPr>
          <a:xfrm>
            <a:off x="8826499" y="6009553"/>
            <a:ext cx="1027113" cy="475409"/>
          </a:xfrm>
          <a:prstGeom prst="rightArrow">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99096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8">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38E2BC56-524F-4B42-B1BD-34A3A8D9D016}"/>
              </a:ext>
            </a:extLst>
          </p:cNvPr>
          <p:cNvSpPr>
            <a:spLocks noGrp="1"/>
          </p:cNvSpPr>
          <p:nvPr>
            <p:ph type="title"/>
          </p:nvPr>
        </p:nvSpPr>
        <p:spPr>
          <a:xfrm>
            <a:off x="838200" y="448721"/>
            <a:ext cx="5016500" cy="1225650"/>
          </a:xfrm>
        </p:spPr>
        <p:txBody>
          <a:bodyPr anchor="b">
            <a:noAutofit/>
          </a:bodyPr>
          <a:lstStyle/>
          <a:p>
            <a:pPr>
              <a:lnSpc>
                <a:spcPct val="80000"/>
              </a:lnSpc>
            </a:pPr>
            <a:r>
              <a:rPr lang="en-US" sz="5000" b="1" i="1"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Monotype Corsiva" panose="03010101010201010101" pitchFamily="66" charset="0"/>
              </a:rPr>
              <a:t>Of God’s Covenant With Man </a:t>
            </a:r>
            <a:r>
              <a:rPr lang="en-US" sz="5000" b="1"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(7.3)</a:t>
            </a:r>
            <a:endParaRPr lang="en-US" sz="3000" b="1"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cxnSp>
        <p:nvCxnSpPr>
          <p:cNvPr id="16" name="Straight Connector 10">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97338CB-611D-4B83-90C4-BAF6F4946A5D}"/>
              </a:ext>
            </a:extLst>
          </p:cNvPr>
          <p:cNvSpPr>
            <a:spLocks noGrp="1"/>
          </p:cNvSpPr>
          <p:nvPr>
            <p:ph idx="1"/>
          </p:nvPr>
        </p:nvSpPr>
        <p:spPr>
          <a:xfrm>
            <a:off x="810008" y="1855905"/>
            <a:ext cx="6515100" cy="3745619"/>
          </a:xfrm>
        </p:spPr>
        <p:txBody>
          <a:bodyPr>
            <a:noAutofit/>
          </a:bodyPr>
          <a:lstStyle/>
          <a:p>
            <a:pPr marL="0" indent="0" algn="just">
              <a:spcBef>
                <a:spcPts val="0"/>
              </a:spcBef>
              <a:buNone/>
            </a:pPr>
            <a:r>
              <a:rPr lang="en-US" sz="2700" dirty="0">
                <a:solidFill>
                  <a:schemeClr val="bg1"/>
                </a:solidFill>
                <a:latin typeface="Arial Nova Cond" panose="020B0506020202020204" pitchFamily="34" charset="0"/>
              </a:rPr>
              <a:t>Man, by his fall, having made himself uncapable of life by that covenant, the Lord was pleased to make a second, commonly called the Covenant of Grace; wherein he freely offers unto sinners life and salvation by Jesus Christ; requiring of them faith in him, that they may be saved, and promising to give unto all those that are ordained unto eternal life his Holy Spirit, to make them willing, and able to believe.</a:t>
            </a:r>
          </a:p>
        </p:txBody>
      </p:sp>
      <p:cxnSp>
        <p:nvCxnSpPr>
          <p:cNvPr id="17" name="Straight Connector 12">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074" name="Picture 2" descr="The Westminster Confession of Faith: The Reader's Digital Edition (English  Edition) eBook : Of Divines, The Westminster Assembly: Amazon.de: Kindle  Store">
            <a:extLst>
              <a:ext uri="{FF2B5EF4-FFF2-40B4-BE49-F238E27FC236}">
                <a16:creationId xmlns:a16="http://schemas.microsoft.com/office/drawing/2014/main" id="{620CA397-11D1-14FE-A0F9-245347C5DCE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11200"/>
                    </a14:imgEffect>
                    <a14:imgEffect>
                      <a14:brightnessContrast bright="-20000" contrast="40000"/>
                    </a14:imgEffect>
                  </a14:imgLayer>
                </a14:imgProps>
              </a:ext>
              <a:ext uri="{28A0092B-C50C-407E-A947-70E740481C1C}">
                <a14:useLocalDpi xmlns:a14="http://schemas.microsoft.com/office/drawing/2010/main" val="0"/>
              </a:ext>
            </a:extLst>
          </a:blip>
          <a:srcRect b="8149"/>
          <a:stretch>
            <a:fillRect/>
          </a:stretch>
        </p:blipFill>
        <p:spPr bwMode="auto">
          <a:xfrm>
            <a:off x="7614417" y="499521"/>
            <a:ext cx="4044184" cy="59434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CA773F23-E5F7-B29E-00E3-26F13FEA101D}"/>
              </a:ext>
            </a:extLst>
          </p:cNvPr>
          <p:cNvSpPr txBox="1"/>
          <p:nvPr/>
        </p:nvSpPr>
        <p:spPr>
          <a:xfrm>
            <a:off x="810008" y="5783058"/>
            <a:ext cx="6314692" cy="923330"/>
          </a:xfrm>
          <a:prstGeom prst="rect">
            <a:avLst/>
          </a:prstGeom>
          <a:noFill/>
        </p:spPr>
        <p:txBody>
          <a:bodyPr wrap="square">
            <a:spAutoFit/>
          </a:bodyPr>
          <a:lstStyle/>
          <a:p>
            <a:r>
              <a:rPr lang="en-US" u="sng" dirty="0">
                <a:solidFill>
                  <a:schemeClr val="bg1"/>
                </a:solidFill>
              </a:rPr>
              <a:t>Gal. 3:21. Rom. 3:20–21; Rom. 8:3</a:t>
            </a:r>
            <a:r>
              <a:rPr lang="en-US" dirty="0">
                <a:solidFill>
                  <a:schemeClr val="bg1"/>
                </a:solidFill>
              </a:rPr>
              <a:t>; Gen. 3:15; Isa. 42:6; John 3:16; Rom. 10:6, 9; Rev. 22:17; Acts 13:48; Ezek. 36:26–27; John 6:37, 44–45; 1 Cor. 12:3. </a:t>
            </a:r>
          </a:p>
        </p:txBody>
      </p:sp>
      <p:sp>
        <p:nvSpPr>
          <p:cNvPr id="4" name="Rectangle 3">
            <a:extLst>
              <a:ext uri="{FF2B5EF4-FFF2-40B4-BE49-F238E27FC236}">
                <a16:creationId xmlns:a16="http://schemas.microsoft.com/office/drawing/2014/main" id="{2CF616C7-F770-5D6B-D3D0-380F8F052649}"/>
              </a:ext>
            </a:extLst>
          </p:cNvPr>
          <p:cNvSpPr/>
          <p:nvPr/>
        </p:nvSpPr>
        <p:spPr>
          <a:xfrm>
            <a:off x="101600" y="152006"/>
            <a:ext cx="11988800" cy="6553988"/>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extLst>
      <p:ext uri="{BB962C8B-B14F-4D97-AF65-F5344CB8AC3E}">
        <p14:creationId xmlns:p14="http://schemas.microsoft.com/office/powerpoint/2010/main" val="8358928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A06A1A-E3EE-50E6-74B5-57744A775949}"/>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E29C2403-7D33-DCB4-E9B9-A07E35D58136}"/>
              </a:ext>
            </a:extLst>
          </p:cNvPr>
          <p:cNvSpPr>
            <a:spLocks noGrp="1"/>
          </p:cNvSpPr>
          <p:nvPr>
            <p:ph type="title"/>
          </p:nvPr>
        </p:nvSpPr>
        <p:spPr>
          <a:xfrm>
            <a:off x="1379621" y="665772"/>
            <a:ext cx="10363199" cy="1015661"/>
          </a:xfrm>
        </p:spPr>
        <p:txBody>
          <a:bodyPr>
            <a:noAutofit/>
          </a:bodyPr>
          <a:lstStyle/>
          <a:p>
            <a:pPr algn="ctr"/>
            <a:r>
              <a:rPr lang="en-US" sz="6000" b="1" noProof="0" dirty="0">
                <a:latin typeface="Verdana" panose="020B0604030504040204" pitchFamily="34" charset="0"/>
                <a:ea typeface="Verdana" panose="020B0604030504040204" pitchFamily="34" charset="0"/>
                <a:cs typeface="Verdana" panose="020B0604030504040204" pitchFamily="34" charset="0"/>
              </a:rPr>
              <a:t>History Timeline</a:t>
            </a:r>
          </a:p>
        </p:txBody>
      </p:sp>
      <p:cxnSp>
        <p:nvCxnSpPr>
          <p:cNvPr id="4" name="Conector de seta reta 3">
            <a:extLst>
              <a:ext uri="{FF2B5EF4-FFF2-40B4-BE49-F238E27FC236}">
                <a16:creationId xmlns:a16="http://schemas.microsoft.com/office/drawing/2014/main" id="{10AA1A15-D9CA-9819-26AC-CA6F74A39EF6}"/>
              </a:ext>
            </a:extLst>
          </p:cNvPr>
          <p:cNvCxnSpPr>
            <a:cxnSpLocks/>
          </p:cNvCxnSpPr>
          <p:nvPr/>
        </p:nvCxnSpPr>
        <p:spPr>
          <a:xfrm>
            <a:off x="2061951" y="5397269"/>
            <a:ext cx="9040926" cy="0"/>
          </a:xfrm>
          <a:prstGeom prst="straightConnector1">
            <a:avLst/>
          </a:prstGeom>
          <a:ln w="76200">
            <a:solidFill>
              <a:schemeClr val="bg1">
                <a:lumMod val="50000"/>
              </a:schemeClr>
            </a:solidFill>
            <a:tailEnd type="stealth"/>
          </a:ln>
        </p:spPr>
        <p:style>
          <a:lnRef idx="3">
            <a:schemeClr val="dk1"/>
          </a:lnRef>
          <a:fillRef idx="0">
            <a:schemeClr val="dk1"/>
          </a:fillRef>
          <a:effectRef idx="2">
            <a:schemeClr val="dk1"/>
          </a:effectRef>
          <a:fontRef idx="minor">
            <a:schemeClr val="tx1"/>
          </a:fontRef>
        </p:style>
      </p:cxnSp>
      <p:cxnSp>
        <p:nvCxnSpPr>
          <p:cNvPr id="5" name="Conector reto 4">
            <a:extLst>
              <a:ext uri="{FF2B5EF4-FFF2-40B4-BE49-F238E27FC236}">
                <a16:creationId xmlns:a16="http://schemas.microsoft.com/office/drawing/2014/main" id="{BEB0AB77-F278-2CF4-7177-CFBFD8A0EE5E}"/>
              </a:ext>
            </a:extLst>
          </p:cNvPr>
          <p:cNvCxnSpPr>
            <a:cxnSpLocks/>
          </p:cNvCxnSpPr>
          <p:nvPr/>
        </p:nvCxnSpPr>
        <p:spPr>
          <a:xfrm>
            <a:off x="2125055" y="5113123"/>
            <a:ext cx="0" cy="366025"/>
          </a:xfrm>
          <a:prstGeom prst="line">
            <a:avLst/>
          </a:prstGeom>
          <a:ln w="76200">
            <a:solidFill>
              <a:schemeClr val="bg1">
                <a:lumMod val="50000"/>
              </a:schemeClr>
            </a:solidFill>
          </a:ln>
        </p:spPr>
        <p:style>
          <a:lnRef idx="3">
            <a:schemeClr val="dk1"/>
          </a:lnRef>
          <a:fillRef idx="0">
            <a:schemeClr val="dk1"/>
          </a:fillRef>
          <a:effectRef idx="2">
            <a:schemeClr val="dk1"/>
          </a:effectRef>
          <a:fontRef idx="minor">
            <a:schemeClr val="tx1"/>
          </a:fontRef>
        </p:style>
      </p:cxnSp>
      <p:cxnSp>
        <p:nvCxnSpPr>
          <p:cNvPr id="7" name="Conector reto 6">
            <a:extLst>
              <a:ext uri="{FF2B5EF4-FFF2-40B4-BE49-F238E27FC236}">
                <a16:creationId xmlns:a16="http://schemas.microsoft.com/office/drawing/2014/main" id="{E7F5DD59-DA7C-B3BC-99D1-202CD9088B0D}"/>
              </a:ext>
            </a:extLst>
          </p:cNvPr>
          <p:cNvCxnSpPr/>
          <p:nvPr/>
        </p:nvCxnSpPr>
        <p:spPr>
          <a:xfrm rot="5400000">
            <a:off x="6349662" y="5279165"/>
            <a:ext cx="288032" cy="0"/>
          </a:xfrm>
          <a:prstGeom prst="line">
            <a:avLst/>
          </a:prstGeom>
          <a:ln w="76200">
            <a:solidFill>
              <a:schemeClr val="bg1">
                <a:lumMod val="50000"/>
              </a:schemeClr>
            </a:solidFill>
          </a:ln>
        </p:spPr>
        <p:style>
          <a:lnRef idx="3">
            <a:schemeClr val="dk1"/>
          </a:lnRef>
          <a:fillRef idx="0">
            <a:schemeClr val="dk1"/>
          </a:fillRef>
          <a:effectRef idx="2">
            <a:schemeClr val="dk1"/>
          </a:effectRef>
          <a:fontRef idx="minor">
            <a:schemeClr val="tx1"/>
          </a:fontRef>
        </p:style>
      </p:cxnSp>
      <p:sp>
        <p:nvSpPr>
          <p:cNvPr id="8" name="CaixaDeTexto 7">
            <a:extLst>
              <a:ext uri="{FF2B5EF4-FFF2-40B4-BE49-F238E27FC236}">
                <a16:creationId xmlns:a16="http://schemas.microsoft.com/office/drawing/2014/main" id="{4ACF7FAF-4014-B7F9-7FE0-5584318F241B}"/>
              </a:ext>
            </a:extLst>
          </p:cNvPr>
          <p:cNvSpPr txBox="1"/>
          <p:nvPr/>
        </p:nvSpPr>
        <p:spPr>
          <a:xfrm>
            <a:off x="1740048" y="4134701"/>
            <a:ext cx="787395"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00B050"/>
                </a:solidFill>
                <a:effectLst/>
                <a:uLnTx/>
                <a:uFillTx/>
                <a:latin typeface="Franklin Gothic Book" panose="020B0503020102020204"/>
                <a:ea typeface="+mn-ea"/>
                <a:cs typeface="+mn-cs"/>
              </a:rPr>
              <a:t>*</a:t>
            </a:r>
            <a:endParaRPr kumimoji="0" lang="pt-BR" sz="8000" b="0" i="0" u="none" strike="noStrike" kern="1200" cap="none" spc="0" normalizeH="0" baseline="0" noProof="0" dirty="0">
              <a:ln>
                <a:noFill/>
              </a:ln>
              <a:solidFill>
                <a:srgbClr val="00B050"/>
              </a:solidFill>
              <a:effectLst/>
              <a:uLnTx/>
              <a:uFillTx/>
              <a:latin typeface="Franklin Gothic Book" panose="020B0503020102020204"/>
              <a:ea typeface="+mn-ea"/>
              <a:cs typeface="+mn-cs"/>
            </a:endParaRPr>
          </a:p>
        </p:txBody>
      </p:sp>
      <p:sp>
        <p:nvSpPr>
          <p:cNvPr id="20" name="CaixaDeTexto 19">
            <a:extLst>
              <a:ext uri="{FF2B5EF4-FFF2-40B4-BE49-F238E27FC236}">
                <a16:creationId xmlns:a16="http://schemas.microsoft.com/office/drawing/2014/main" id="{5DB90E1E-BADA-473E-9C16-A4027D16169C}"/>
              </a:ext>
            </a:extLst>
          </p:cNvPr>
          <p:cNvSpPr txBox="1"/>
          <p:nvPr/>
        </p:nvSpPr>
        <p:spPr>
          <a:xfrm>
            <a:off x="2233964" y="5113123"/>
            <a:ext cx="78739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w="0"/>
                <a:solidFill>
                  <a:srgbClr val="00B050"/>
                </a:solidFill>
                <a:effectLst>
                  <a:outerShdw blurRad="38100" dist="19050" dir="2700000" algn="tl" rotWithShape="0">
                    <a:prstClr val="black">
                      <a:alpha val="40000"/>
                    </a:prstClr>
                  </a:outerShdw>
                </a:effectLst>
                <a:uLnTx/>
                <a:uFillTx/>
                <a:latin typeface="Verdana" panose="020B0604030504040204" pitchFamily="34" charset="0"/>
                <a:ea typeface="Verdana" panose="020B0604030504040204" pitchFamily="34" charset="0"/>
                <a:cs typeface="Verdana" panose="020B0604030504040204" pitchFamily="34" charset="0"/>
              </a:rPr>
              <a:t>EDEN</a:t>
            </a:r>
            <a:endParaRPr kumimoji="0" lang="pt-BR" sz="1400" b="1" i="0" u="none" strike="noStrike" kern="1200" cap="none" spc="0" normalizeH="0" baseline="0" noProof="0" dirty="0">
              <a:ln w="0"/>
              <a:solidFill>
                <a:srgbClr val="00B050"/>
              </a:solidFill>
              <a:effectLst>
                <a:outerShdw blurRad="38100" dist="19050" dir="2700000" algn="tl" rotWithShape="0">
                  <a:prstClr val="black">
                    <a:alpha val="40000"/>
                  </a:prstClr>
                </a:outerShdw>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8" name="CaixaDeTexto 47">
            <a:extLst>
              <a:ext uri="{FF2B5EF4-FFF2-40B4-BE49-F238E27FC236}">
                <a16:creationId xmlns:a16="http://schemas.microsoft.com/office/drawing/2014/main" id="{B41E8C57-06F3-4ADB-C314-998D54903C12}"/>
              </a:ext>
            </a:extLst>
          </p:cNvPr>
          <p:cNvSpPr txBox="1"/>
          <p:nvPr/>
        </p:nvSpPr>
        <p:spPr>
          <a:xfrm>
            <a:off x="9089229" y="3640408"/>
            <a:ext cx="1349829" cy="76944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w="0"/>
                <a:solidFill>
                  <a:prstClr val="black"/>
                </a:solidFill>
                <a:effectLst>
                  <a:outerShdw blurRad="38100" dist="25400" dir="5400000" algn="ctr" rotWithShape="0">
                    <a:srgbClr val="6E747A">
                      <a:alpha val="43000"/>
                    </a:srgbClr>
                  </a:outerShdw>
                </a:effectLst>
                <a:uLnTx/>
                <a:uFillTx/>
                <a:latin typeface="Franklin Gothic Book" panose="020B0503020102020204"/>
                <a:ea typeface="+mn-ea"/>
                <a:cs typeface="+mn-cs"/>
              </a:rPr>
              <a:t>Christ’s Return</a:t>
            </a:r>
            <a:endParaRPr kumimoji="0" lang="pt-BR" sz="2200" b="1" i="0" u="none" strike="noStrike" kern="1200" cap="none" spc="0" normalizeH="0" baseline="0" noProof="0" dirty="0">
              <a:ln w="0"/>
              <a:solidFill>
                <a:prstClr val="black"/>
              </a:solidFill>
              <a:effectLst>
                <a:outerShdw blurRad="38100" dist="25400" dir="5400000" algn="ctr" rotWithShape="0">
                  <a:srgbClr val="6E747A">
                    <a:alpha val="43000"/>
                  </a:srgbClr>
                </a:outerShdw>
              </a:effectLst>
              <a:uLnTx/>
              <a:uFillTx/>
              <a:latin typeface="Franklin Gothic Book" panose="020B0503020102020204"/>
              <a:ea typeface="+mn-ea"/>
              <a:cs typeface="+mn-cs"/>
            </a:endParaRPr>
          </a:p>
        </p:txBody>
      </p:sp>
      <p:sp>
        <p:nvSpPr>
          <p:cNvPr id="23" name="CaixaDeTexto 22">
            <a:extLst>
              <a:ext uri="{FF2B5EF4-FFF2-40B4-BE49-F238E27FC236}">
                <a16:creationId xmlns:a16="http://schemas.microsoft.com/office/drawing/2014/main" id="{B581E82D-225C-BAFE-6420-9FD8BEDCCB08}"/>
              </a:ext>
            </a:extLst>
          </p:cNvPr>
          <p:cNvSpPr txBox="1"/>
          <p:nvPr/>
        </p:nvSpPr>
        <p:spPr>
          <a:xfrm>
            <a:off x="3817678" y="4309598"/>
            <a:ext cx="2182084"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191B0E">
                    <a:lumMod val="75000"/>
                    <a:lumOff val="25000"/>
                  </a:srgbClr>
                </a:solidFill>
                <a:effectLst>
                  <a:outerShdw blurRad="38100" dist="38100" dir="2700000" algn="tl">
                    <a:srgbClr val="000000">
                      <a:alpha val="43137"/>
                    </a:srgbClr>
                  </a:outerShdw>
                </a:effectLst>
                <a:uLnTx/>
                <a:uFillTx/>
                <a:latin typeface="Franklin Gothic Book" panose="020B0503020102020204"/>
                <a:ea typeface="+mn-ea"/>
                <a:cs typeface="+mn-cs"/>
              </a:rPr>
              <a:t>Old Testament</a:t>
            </a:r>
          </a:p>
        </p:txBody>
      </p:sp>
      <p:sp>
        <p:nvSpPr>
          <p:cNvPr id="12" name="Retângulo 11">
            <a:extLst>
              <a:ext uri="{FF2B5EF4-FFF2-40B4-BE49-F238E27FC236}">
                <a16:creationId xmlns:a16="http://schemas.microsoft.com/office/drawing/2014/main" id="{AAD5AB1A-E28B-E54B-9339-5D97F160E0C0}"/>
              </a:ext>
            </a:extLst>
          </p:cNvPr>
          <p:cNvSpPr/>
          <p:nvPr/>
        </p:nvSpPr>
        <p:spPr>
          <a:xfrm>
            <a:off x="5993254" y="3439911"/>
            <a:ext cx="938077" cy="1631216"/>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0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Franklin Gothic Book" panose="020B0503020102020204"/>
                <a:ea typeface="+mn-ea"/>
                <a:cs typeface="+mn-cs"/>
              </a:rPr>
              <a:t>†</a:t>
            </a:r>
            <a:endParaRPr kumimoji="0" lang="pt-BR" sz="100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Franklin Gothic Book" panose="020B0503020102020204"/>
              <a:ea typeface="+mn-ea"/>
              <a:cs typeface="+mn-cs"/>
            </a:endParaRPr>
          </a:p>
        </p:txBody>
      </p:sp>
      <p:pic>
        <p:nvPicPr>
          <p:cNvPr id="2062" name="Picture 14" descr="Resultado de imagem para tree no background">
            <a:extLst>
              <a:ext uri="{FF2B5EF4-FFF2-40B4-BE49-F238E27FC236}">
                <a16:creationId xmlns:a16="http://schemas.microsoft.com/office/drawing/2014/main" id="{A4A9F353-9C24-6C8F-5E9C-03DC408EA641}"/>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809" b="97872" l="7477" r="92991">
                        <a14:foregroundMark x1="7477" y1="41702" x2="7944" y2="57021"/>
                        <a14:foregroundMark x1="92523" y1="58298" x2="92991" y2="42979"/>
                        <a14:foregroundMark x1="47196" y1="7234" x2="52804" y2="8085"/>
                        <a14:foregroundMark x1="45327" y1="91064" x2="56542" y2="94894"/>
                        <a14:foregroundMark x1="56542" y1="94894" x2="66355" y2="91915"/>
                        <a14:foregroundMark x1="66355" y1="91915" x2="55607" y2="88936"/>
                        <a14:foregroundMark x1="55607" y1="88936" x2="45327" y2="91489"/>
                        <a14:foregroundMark x1="45327" y1="91489" x2="37850" y2="97872"/>
                        <a14:foregroundMark x1="37850" y1="97872" x2="57009" y2="97021"/>
                      </a14:backgroundRemoval>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506170" y="3979636"/>
            <a:ext cx="1330585" cy="1435790"/>
          </a:xfrm>
          <a:prstGeom prst="rect">
            <a:avLst/>
          </a:prstGeom>
          <a:noFill/>
          <a:extLst>
            <a:ext uri="{909E8E84-426E-40DD-AFC4-6F175D3DCCD1}">
              <a14:hiddenFill xmlns:a14="http://schemas.microsoft.com/office/drawing/2010/main">
                <a:solidFill>
                  <a:srgbClr val="FFFFFF"/>
                </a:solidFill>
              </a14:hiddenFill>
            </a:ext>
          </a:extLst>
        </p:spPr>
      </p:pic>
      <p:sp>
        <p:nvSpPr>
          <p:cNvPr id="36" name="CaixaDeTexto 35">
            <a:extLst>
              <a:ext uri="{FF2B5EF4-FFF2-40B4-BE49-F238E27FC236}">
                <a16:creationId xmlns:a16="http://schemas.microsoft.com/office/drawing/2014/main" id="{CCE599E2-C16A-4EF7-4EF0-C74919257391}"/>
              </a:ext>
            </a:extLst>
          </p:cNvPr>
          <p:cNvSpPr txBox="1"/>
          <p:nvPr/>
        </p:nvSpPr>
        <p:spPr>
          <a:xfrm>
            <a:off x="7015730" y="4316788"/>
            <a:ext cx="2182084"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28394">
                    <a:lumMod val="50000"/>
                  </a:srgbClr>
                </a:solidFill>
                <a:effectLst>
                  <a:outerShdw blurRad="38100" dist="38100" dir="2700000" algn="tl">
                    <a:srgbClr val="000000">
                      <a:alpha val="43137"/>
                    </a:srgbClr>
                  </a:outerShdw>
                </a:effectLst>
                <a:uLnTx/>
                <a:uFillTx/>
                <a:latin typeface="Franklin Gothic Book" panose="020B0503020102020204"/>
                <a:ea typeface="+mn-ea"/>
                <a:cs typeface="+mn-cs"/>
              </a:rPr>
              <a:t>New Testament</a:t>
            </a:r>
          </a:p>
        </p:txBody>
      </p:sp>
      <p:sp>
        <p:nvSpPr>
          <p:cNvPr id="29" name="Seta: para Baixo 28">
            <a:extLst>
              <a:ext uri="{FF2B5EF4-FFF2-40B4-BE49-F238E27FC236}">
                <a16:creationId xmlns:a16="http://schemas.microsoft.com/office/drawing/2014/main" id="{930F71DA-F9C2-BF28-511E-BBC6B63D5489}"/>
              </a:ext>
            </a:extLst>
          </p:cNvPr>
          <p:cNvSpPr/>
          <p:nvPr/>
        </p:nvSpPr>
        <p:spPr>
          <a:xfrm>
            <a:off x="9687521" y="4461674"/>
            <a:ext cx="283786" cy="961507"/>
          </a:xfrm>
          <a:prstGeom prst="downArrow">
            <a:avLst/>
          </a:prstGeom>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6" name="Callout: Down Arrow 5">
            <a:extLst>
              <a:ext uri="{FF2B5EF4-FFF2-40B4-BE49-F238E27FC236}">
                <a16:creationId xmlns:a16="http://schemas.microsoft.com/office/drawing/2014/main" id="{D4DD0AA4-B5AF-F266-A744-5099E8E8278E}"/>
              </a:ext>
            </a:extLst>
          </p:cNvPr>
          <p:cNvSpPr/>
          <p:nvPr/>
        </p:nvSpPr>
        <p:spPr>
          <a:xfrm>
            <a:off x="1224778" y="2288293"/>
            <a:ext cx="3906022" cy="1665432"/>
          </a:xfrm>
          <a:prstGeom prst="downArrowCallout">
            <a:avLst>
              <a:gd name="adj1" fmla="val 17155"/>
              <a:gd name="adj2" fmla="val 14961"/>
              <a:gd name="adj3" fmla="val 18997"/>
              <a:gd name="adj4" fmla="val 74581"/>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Franklin Gothic Book" panose="020B0503020102020204"/>
                <a:ea typeface="+mn-ea"/>
                <a:cs typeface="+mn-cs"/>
              </a:rPr>
              <a:t>The Covenant of Grace is introduced in the Eden soon after man</a:t>
            </a:r>
            <a:r>
              <a:rPr lang="en-US" sz="2400" b="1" dirty="0">
                <a:solidFill>
                  <a:prstClr val="white"/>
                </a:solidFill>
                <a:effectLst>
                  <a:outerShdw blurRad="38100" dist="38100" dir="2700000" algn="tl">
                    <a:srgbClr val="000000">
                      <a:alpha val="43137"/>
                    </a:srgbClr>
                  </a:outerShdw>
                </a:effectLst>
                <a:latin typeface="Franklin Gothic Book" panose="020B0503020102020204"/>
              </a:rPr>
              <a:t>’s disobedience</a:t>
            </a:r>
            <a:endPar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227526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3D4C2-D409-5584-97BB-B7E6E70FC18E}"/>
            </a:ext>
          </a:extLst>
        </p:cNvPr>
        <p:cNvGrpSpPr/>
        <p:nvPr/>
      </p:nvGrpSpPr>
      <p:grpSpPr>
        <a:xfrm>
          <a:off x="0" y="0"/>
          <a:ext cx="0" cy="0"/>
          <a:chOff x="0" y="0"/>
          <a:chExt cx="0" cy="0"/>
        </a:xfrm>
      </p:grpSpPr>
      <p:sp>
        <p:nvSpPr>
          <p:cNvPr id="2" name="Título 1">
            <a:extLst>
              <a:ext uri="{FF2B5EF4-FFF2-40B4-BE49-F238E27FC236}">
                <a16:creationId xmlns:a16="http://schemas.microsoft.com/office/drawing/2014/main" id="{57B49BE8-E53C-7E99-F523-BC02463C560A}"/>
              </a:ext>
            </a:extLst>
          </p:cNvPr>
          <p:cNvSpPr>
            <a:spLocks noGrp="1"/>
          </p:cNvSpPr>
          <p:nvPr>
            <p:ph type="title"/>
          </p:nvPr>
        </p:nvSpPr>
        <p:spPr>
          <a:xfrm>
            <a:off x="2104573" y="311713"/>
            <a:ext cx="7982854" cy="1575243"/>
          </a:xfrm>
        </p:spPr>
        <p:txBody>
          <a:bodyPr>
            <a:noAutofit/>
          </a:bodyPr>
          <a:lstStyle/>
          <a:p>
            <a:pPr algn="ctr"/>
            <a:r>
              <a:rPr lang="en-US" sz="5000" dirty="0">
                <a:latin typeface="Aharoni" panose="02010803020104030203" pitchFamily="2" charset="-79"/>
                <a:cs typeface="Aharoni" panose="02010803020104030203" pitchFamily="2" charset="-79"/>
              </a:rPr>
              <a:t>Plan of Salvation: Overlap of the Covenants</a:t>
            </a:r>
            <a:endParaRPr lang="en-US" sz="5000" b="1" noProof="0" dirty="0">
              <a:latin typeface="Verdana" panose="020B0604030504040204" pitchFamily="34" charset="0"/>
              <a:ea typeface="Verdana" panose="020B0604030504040204" pitchFamily="34" charset="0"/>
              <a:cs typeface="Verdana" panose="020B0604030504040204" pitchFamily="34" charset="0"/>
            </a:endParaRPr>
          </a:p>
        </p:txBody>
      </p:sp>
      <p:cxnSp>
        <p:nvCxnSpPr>
          <p:cNvPr id="4" name="Conector de seta reta 3">
            <a:extLst>
              <a:ext uri="{FF2B5EF4-FFF2-40B4-BE49-F238E27FC236}">
                <a16:creationId xmlns:a16="http://schemas.microsoft.com/office/drawing/2014/main" id="{481BAC9C-F6EC-5F84-556F-863F8EDDB150}"/>
              </a:ext>
            </a:extLst>
          </p:cNvPr>
          <p:cNvCxnSpPr>
            <a:cxnSpLocks/>
          </p:cNvCxnSpPr>
          <p:nvPr/>
        </p:nvCxnSpPr>
        <p:spPr>
          <a:xfrm>
            <a:off x="2351735" y="4928581"/>
            <a:ext cx="9040926" cy="0"/>
          </a:xfrm>
          <a:prstGeom prst="straightConnector1">
            <a:avLst/>
          </a:prstGeom>
          <a:ln w="76200">
            <a:solidFill>
              <a:schemeClr val="bg1">
                <a:lumMod val="50000"/>
              </a:schemeClr>
            </a:solidFill>
            <a:tailEnd type="stealth"/>
          </a:ln>
        </p:spPr>
        <p:style>
          <a:lnRef idx="3">
            <a:schemeClr val="dk1"/>
          </a:lnRef>
          <a:fillRef idx="0">
            <a:schemeClr val="dk1"/>
          </a:fillRef>
          <a:effectRef idx="2">
            <a:schemeClr val="dk1"/>
          </a:effectRef>
          <a:fontRef idx="minor">
            <a:schemeClr val="tx1"/>
          </a:fontRef>
        </p:style>
      </p:cxnSp>
      <p:cxnSp>
        <p:nvCxnSpPr>
          <p:cNvPr id="5" name="Conector reto 4">
            <a:extLst>
              <a:ext uri="{FF2B5EF4-FFF2-40B4-BE49-F238E27FC236}">
                <a16:creationId xmlns:a16="http://schemas.microsoft.com/office/drawing/2014/main" id="{849FCE38-75CE-6128-A206-2BEB824B2C0B}"/>
              </a:ext>
            </a:extLst>
          </p:cNvPr>
          <p:cNvCxnSpPr>
            <a:cxnSpLocks/>
          </p:cNvCxnSpPr>
          <p:nvPr/>
        </p:nvCxnSpPr>
        <p:spPr>
          <a:xfrm>
            <a:off x="2414839" y="4644435"/>
            <a:ext cx="0" cy="366025"/>
          </a:xfrm>
          <a:prstGeom prst="line">
            <a:avLst/>
          </a:prstGeom>
          <a:ln w="76200">
            <a:solidFill>
              <a:schemeClr val="bg1">
                <a:lumMod val="50000"/>
              </a:schemeClr>
            </a:solidFill>
          </a:ln>
        </p:spPr>
        <p:style>
          <a:lnRef idx="3">
            <a:schemeClr val="dk1"/>
          </a:lnRef>
          <a:fillRef idx="0">
            <a:schemeClr val="dk1"/>
          </a:fillRef>
          <a:effectRef idx="2">
            <a:schemeClr val="dk1"/>
          </a:effectRef>
          <a:fontRef idx="minor">
            <a:schemeClr val="tx1"/>
          </a:fontRef>
        </p:style>
      </p:cxnSp>
      <p:cxnSp>
        <p:nvCxnSpPr>
          <p:cNvPr id="7" name="Conector reto 6">
            <a:extLst>
              <a:ext uri="{FF2B5EF4-FFF2-40B4-BE49-F238E27FC236}">
                <a16:creationId xmlns:a16="http://schemas.microsoft.com/office/drawing/2014/main" id="{FE8417FC-5026-C10B-7D32-F9D47337DC7B}"/>
              </a:ext>
            </a:extLst>
          </p:cNvPr>
          <p:cNvCxnSpPr/>
          <p:nvPr/>
        </p:nvCxnSpPr>
        <p:spPr>
          <a:xfrm rot="5400000">
            <a:off x="6639446" y="4810477"/>
            <a:ext cx="288032" cy="0"/>
          </a:xfrm>
          <a:prstGeom prst="line">
            <a:avLst/>
          </a:prstGeom>
          <a:ln w="76200">
            <a:solidFill>
              <a:schemeClr val="bg1">
                <a:lumMod val="50000"/>
              </a:schemeClr>
            </a:solidFill>
          </a:ln>
        </p:spPr>
        <p:style>
          <a:lnRef idx="3">
            <a:schemeClr val="dk1"/>
          </a:lnRef>
          <a:fillRef idx="0">
            <a:schemeClr val="dk1"/>
          </a:fillRef>
          <a:effectRef idx="2">
            <a:schemeClr val="dk1"/>
          </a:effectRef>
          <a:fontRef idx="minor">
            <a:schemeClr val="tx1"/>
          </a:fontRef>
        </p:style>
      </p:cxnSp>
      <p:sp>
        <p:nvSpPr>
          <p:cNvPr id="8" name="CaixaDeTexto 7">
            <a:extLst>
              <a:ext uri="{FF2B5EF4-FFF2-40B4-BE49-F238E27FC236}">
                <a16:creationId xmlns:a16="http://schemas.microsoft.com/office/drawing/2014/main" id="{377822A6-446B-4A18-E5F5-CBBCC69DAB0C}"/>
              </a:ext>
            </a:extLst>
          </p:cNvPr>
          <p:cNvSpPr txBox="1"/>
          <p:nvPr/>
        </p:nvSpPr>
        <p:spPr>
          <a:xfrm>
            <a:off x="2029832" y="3666013"/>
            <a:ext cx="787395" cy="1323439"/>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a:ln>
                  <a:noFill/>
                </a:ln>
                <a:solidFill>
                  <a:srgbClr val="00B050"/>
                </a:solidFill>
                <a:effectLst/>
                <a:uLnTx/>
                <a:uFillTx/>
                <a:latin typeface="Franklin Gothic Book" panose="020B0503020102020204"/>
                <a:ea typeface="+mn-ea"/>
                <a:cs typeface="+mn-cs"/>
              </a:rPr>
              <a:t>*</a:t>
            </a:r>
            <a:endParaRPr kumimoji="0" lang="pt-BR" sz="8000" b="0" i="0" u="none" strike="noStrike" kern="1200" cap="none" spc="0" normalizeH="0" baseline="0" noProof="0" dirty="0">
              <a:ln>
                <a:noFill/>
              </a:ln>
              <a:solidFill>
                <a:srgbClr val="00B050"/>
              </a:solidFill>
              <a:effectLst/>
              <a:uLnTx/>
              <a:uFillTx/>
              <a:latin typeface="Franklin Gothic Book" panose="020B0503020102020204"/>
              <a:ea typeface="+mn-ea"/>
              <a:cs typeface="+mn-cs"/>
            </a:endParaRPr>
          </a:p>
        </p:txBody>
      </p:sp>
      <p:sp>
        <p:nvSpPr>
          <p:cNvPr id="20" name="CaixaDeTexto 19">
            <a:extLst>
              <a:ext uri="{FF2B5EF4-FFF2-40B4-BE49-F238E27FC236}">
                <a16:creationId xmlns:a16="http://schemas.microsoft.com/office/drawing/2014/main" id="{FEB4F78C-FFA7-B274-C858-CCE975959C78}"/>
              </a:ext>
            </a:extLst>
          </p:cNvPr>
          <p:cNvSpPr txBox="1"/>
          <p:nvPr/>
        </p:nvSpPr>
        <p:spPr>
          <a:xfrm>
            <a:off x="2523748" y="4644435"/>
            <a:ext cx="787394" cy="307777"/>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w="0"/>
                <a:solidFill>
                  <a:srgbClr val="00B050"/>
                </a:solidFill>
                <a:effectLst>
                  <a:outerShdw blurRad="38100" dist="19050" dir="2700000" algn="tl" rotWithShape="0">
                    <a:prstClr val="black">
                      <a:alpha val="40000"/>
                    </a:prstClr>
                  </a:outerShdw>
                </a:effectLst>
                <a:uLnTx/>
                <a:uFillTx/>
                <a:latin typeface="Verdana" panose="020B0604030504040204" pitchFamily="34" charset="0"/>
                <a:ea typeface="Verdana" panose="020B0604030504040204" pitchFamily="34" charset="0"/>
                <a:cs typeface="Verdana" panose="020B0604030504040204" pitchFamily="34" charset="0"/>
              </a:rPr>
              <a:t>EDEN</a:t>
            </a:r>
            <a:endParaRPr kumimoji="0" lang="pt-BR" sz="1400" b="1" i="0" u="none" strike="noStrike" kern="1200" cap="none" spc="0" normalizeH="0" baseline="0" noProof="0" dirty="0">
              <a:ln w="0"/>
              <a:solidFill>
                <a:srgbClr val="00B050"/>
              </a:solidFill>
              <a:effectLst>
                <a:outerShdw blurRad="38100" dist="19050" dir="2700000" algn="tl" rotWithShape="0">
                  <a:prstClr val="black">
                    <a:alpha val="40000"/>
                  </a:prstClr>
                </a:outerShdw>
              </a:effectLst>
              <a:uLnTx/>
              <a:uFillTx/>
              <a:latin typeface="Verdana" panose="020B0604030504040204" pitchFamily="34" charset="0"/>
              <a:ea typeface="Verdana" panose="020B0604030504040204" pitchFamily="34" charset="0"/>
              <a:cs typeface="Verdana" panose="020B0604030504040204" pitchFamily="34" charset="0"/>
            </a:endParaRPr>
          </a:p>
        </p:txBody>
      </p:sp>
      <p:sp>
        <p:nvSpPr>
          <p:cNvPr id="48" name="CaixaDeTexto 47">
            <a:extLst>
              <a:ext uri="{FF2B5EF4-FFF2-40B4-BE49-F238E27FC236}">
                <a16:creationId xmlns:a16="http://schemas.microsoft.com/office/drawing/2014/main" id="{5129436D-37CF-2502-F693-D23DABF08046}"/>
              </a:ext>
            </a:extLst>
          </p:cNvPr>
          <p:cNvSpPr txBox="1"/>
          <p:nvPr/>
        </p:nvSpPr>
        <p:spPr>
          <a:xfrm>
            <a:off x="9444283" y="3432446"/>
            <a:ext cx="1349829" cy="571951"/>
          </a:xfrm>
          <a:prstGeom prst="rect">
            <a:avLst/>
          </a:prstGeom>
          <a:noFill/>
        </p:spPr>
        <p:txBody>
          <a:bodyPr wrap="square" rtlCol="0">
            <a:spAutoFit/>
          </a:bodyPr>
          <a:lstStyle/>
          <a:p>
            <a:pPr marL="0" marR="0" lvl="0" indent="0" algn="ctr" defTabSz="457200" rtl="0" eaLnBrk="1" fontAlgn="auto" latinLnBrk="0" hangingPunct="1">
              <a:lnSpc>
                <a:spcPct val="70000"/>
              </a:lnSpc>
              <a:spcBef>
                <a:spcPts val="0"/>
              </a:spcBef>
              <a:spcAft>
                <a:spcPts val="0"/>
              </a:spcAft>
              <a:buClrTx/>
              <a:buSzTx/>
              <a:buFontTx/>
              <a:buNone/>
              <a:tabLst/>
              <a:defRPr/>
            </a:pPr>
            <a:r>
              <a:rPr kumimoji="0" lang="en-US" sz="2200" b="1" i="0" u="none" strike="noStrike" kern="1200" cap="none" spc="0" normalizeH="0" baseline="0" noProof="0" dirty="0">
                <a:ln w="0"/>
                <a:solidFill>
                  <a:prstClr val="black"/>
                </a:solidFill>
                <a:effectLst>
                  <a:outerShdw blurRad="38100" dist="25400" dir="5400000" algn="ctr" rotWithShape="0">
                    <a:srgbClr val="6E747A">
                      <a:alpha val="43000"/>
                    </a:srgbClr>
                  </a:outerShdw>
                </a:effectLst>
                <a:uLnTx/>
                <a:uFillTx/>
                <a:latin typeface="Franklin Gothic Book" panose="020B0503020102020204"/>
                <a:ea typeface="+mn-ea"/>
                <a:cs typeface="+mn-cs"/>
              </a:rPr>
              <a:t>Christ’s Return</a:t>
            </a:r>
            <a:endParaRPr kumimoji="0" lang="pt-BR" sz="2200" b="1" i="0" u="none" strike="noStrike" kern="1200" cap="none" spc="0" normalizeH="0" baseline="0" noProof="0" dirty="0">
              <a:ln w="0"/>
              <a:solidFill>
                <a:prstClr val="black"/>
              </a:solidFill>
              <a:effectLst>
                <a:outerShdw blurRad="38100" dist="25400" dir="5400000" algn="ctr" rotWithShape="0">
                  <a:srgbClr val="6E747A">
                    <a:alpha val="43000"/>
                  </a:srgbClr>
                </a:outerShdw>
              </a:effectLst>
              <a:uLnTx/>
              <a:uFillTx/>
              <a:latin typeface="Franklin Gothic Book" panose="020B0503020102020204"/>
              <a:ea typeface="+mn-ea"/>
              <a:cs typeface="+mn-cs"/>
            </a:endParaRPr>
          </a:p>
        </p:txBody>
      </p:sp>
      <p:sp>
        <p:nvSpPr>
          <p:cNvPr id="23" name="CaixaDeTexto 22">
            <a:extLst>
              <a:ext uri="{FF2B5EF4-FFF2-40B4-BE49-F238E27FC236}">
                <a16:creationId xmlns:a16="http://schemas.microsoft.com/office/drawing/2014/main" id="{53A8E45B-CCF1-BBE6-2820-282702BC7655}"/>
              </a:ext>
            </a:extLst>
          </p:cNvPr>
          <p:cNvSpPr txBox="1"/>
          <p:nvPr/>
        </p:nvSpPr>
        <p:spPr>
          <a:xfrm>
            <a:off x="4107462" y="3840910"/>
            <a:ext cx="2182084"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191B0E">
                    <a:lumMod val="75000"/>
                    <a:lumOff val="25000"/>
                  </a:srgbClr>
                </a:solidFill>
                <a:effectLst>
                  <a:outerShdw blurRad="38100" dist="38100" dir="2700000" algn="tl">
                    <a:srgbClr val="000000">
                      <a:alpha val="43137"/>
                    </a:srgbClr>
                  </a:outerShdw>
                </a:effectLst>
                <a:uLnTx/>
                <a:uFillTx/>
                <a:latin typeface="Franklin Gothic Book" panose="020B0503020102020204"/>
                <a:ea typeface="+mn-ea"/>
                <a:cs typeface="+mn-cs"/>
              </a:rPr>
              <a:t>Old Testament</a:t>
            </a:r>
          </a:p>
        </p:txBody>
      </p:sp>
      <p:sp>
        <p:nvSpPr>
          <p:cNvPr id="12" name="Retângulo 11">
            <a:extLst>
              <a:ext uri="{FF2B5EF4-FFF2-40B4-BE49-F238E27FC236}">
                <a16:creationId xmlns:a16="http://schemas.microsoft.com/office/drawing/2014/main" id="{D7D4F095-BE50-6BC0-308A-4CAD445FF739}"/>
              </a:ext>
            </a:extLst>
          </p:cNvPr>
          <p:cNvSpPr/>
          <p:nvPr/>
        </p:nvSpPr>
        <p:spPr>
          <a:xfrm>
            <a:off x="6283039" y="3068801"/>
            <a:ext cx="802828" cy="1631216"/>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pt-BR" sz="10000" b="1"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Franklin Gothic Book" panose="020B0503020102020204"/>
                <a:ea typeface="+mn-ea"/>
                <a:cs typeface="+mn-cs"/>
              </a:rPr>
              <a:t>†</a:t>
            </a:r>
            <a:endParaRPr kumimoji="0" lang="pt-BR" sz="10000" b="0" i="0" u="none" strike="noStrike" kern="1200" cap="none" spc="0" normalizeH="0" baseline="0" noProof="0" dirty="0">
              <a:ln>
                <a:noFill/>
              </a:ln>
              <a:solidFill>
                <a:srgbClr val="C00000"/>
              </a:solidFill>
              <a:effectLst>
                <a:outerShdw blurRad="38100" dist="38100" dir="2700000" algn="tl">
                  <a:srgbClr val="000000">
                    <a:alpha val="43137"/>
                  </a:srgbClr>
                </a:outerShdw>
              </a:effectLst>
              <a:uLnTx/>
              <a:uFillTx/>
              <a:latin typeface="Franklin Gothic Book" panose="020B0503020102020204"/>
              <a:ea typeface="+mn-ea"/>
              <a:cs typeface="+mn-cs"/>
            </a:endParaRPr>
          </a:p>
        </p:txBody>
      </p:sp>
      <p:pic>
        <p:nvPicPr>
          <p:cNvPr id="2062" name="Picture 14" descr="Resultado de imagem para tree no background">
            <a:extLst>
              <a:ext uri="{FF2B5EF4-FFF2-40B4-BE49-F238E27FC236}">
                <a16:creationId xmlns:a16="http://schemas.microsoft.com/office/drawing/2014/main" id="{7B73E8C6-E993-13AA-26F6-0F746538E624}"/>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6809" b="97872" l="7477" r="92991">
                        <a14:foregroundMark x1="7477" y1="41702" x2="7944" y2="57021"/>
                        <a14:foregroundMark x1="92523" y1="58298" x2="92991" y2="42979"/>
                        <a14:foregroundMark x1="47196" y1="7234" x2="52804" y2="8085"/>
                        <a14:foregroundMark x1="45327" y1="91064" x2="56542" y2="94894"/>
                        <a14:foregroundMark x1="56542" y1="94894" x2="66355" y2="91915"/>
                        <a14:foregroundMark x1="66355" y1="91915" x2="55607" y2="88936"/>
                        <a14:foregroundMark x1="55607" y1="88936" x2="45327" y2="91489"/>
                        <a14:foregroundMark x1="45327" y1="91489" x2="37850" y2="97872"/>
                        <a14:foregroundMark x1="37850" y1="97872" x2="57009" y2="97021"/>
                      </a14:backgroundRemoval>
                    </a14:imgEffect>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2795954" y="3510948"/>
            <a:ext cx="1330585" cy="1435790"/>
          </a:xfrm>
          <a:prstGeom prst="rect">
            <a:avLst/>
          </a:prstGeom>
          <a:noFill/>
          <a:extLst>
            <a:ext uri="{909E8E84-426E-40DD-AFC4-6F175D3DCCD1}">
              <a14:hiddenFill xmlns:a14="http://schemas.microsoft.com/office/drawing/2010/main">
                <a:solidFill>
                  <a:srgbClr val="FFFFFF"/>
                </a:solidFill>
              </a14:hiddenFill>
            </a:ext>
          </a:extLst>
        </p:spPr>
      </p:pic>
      <p:sp>
        <p:nvSpPr>
          <p:cNvPr id="36" name="CaixaDeTexto 35">
            <a:extLst>
              <a:ext uri="{FF2B5EF4-FFF2-40B4-BE49-F238E27FC236}">
                <a16:creationId xmlns:a16="http://schemas.microsoft.com/office/drawing/2014/main" id="{C6DB8FD1-5623-433A-922F-A0D6E4DFA535}"/>
              </a:ext>
            </a:extLst>
          </p:cNvPr>
          <p:cNvSpPr txBox="1"/>
          <p:nvPr/>
        </p:nvSpPr>
        <p:spPr>
          <a:xfrm>
            <a:off x="7305514" y="3848100"/>
            <a:ext cx="2182084" cy="1015663"/>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E28394">
                    <a:lumMod val="50000"/>
                  </a:srgbClr>
                </a:solidFill>
                <a:effectLst>
                  <a:outerShdw blurRad="38100" dist="38100" dir="2700000" algn="tl">
                    <a:srgbClr val="000000">
                      <a:alpha val="43137"/>
                    </a:srgbClr>
                  </a:outerShdw>
                </a:effectLst>
                <a:uLnTx/>
                <a:uFillTx/>
                <a:latin typeface="Franklin Gothic Book" panose="020B0503020102020204"/>
                <a:ea typeface="+mn-ea"/>
                <a:cs typeface="+mn-cs"/>
              </a:rPr>
              <a:t>New Testament</a:t>
            </a:r>
          </a:p>
        </p:txBody>
      </p:sp>
      <p:sp>
        <p:nvSpPr>
          <p:cNvPr id="29" name="Seta: para Baixo 28">
            <a:extLst>
              <a:ext uri="{FF2B5EF4-FFF2-40B4-BE49-F238E27FC236}">
                <a16:creationId xmlns:a16="http://schemas.microsoft.com/office/drawing/2014/main" id="{FF31C92D-4C42-C61B-2C8B-132ECF6644F4}"/>
              </a:ext>
            </a:extLst>
          </p:cNvPr>
          <p:cNvSpPr/>
          <p:nvPr/>
        </p:nvSpPr>
        <p:spPr>
          <a:xfrm>
            <a:off x="9977305" y="3992986"/>
            <a:ext cx="283786" cy="961507"/>
          </a:xfrm>
          <a:prstGeom prst="downArrow">
            <a:avLst/>
          </a:prstGeom>
          <a:effectLst>
            <a:outerShdw blurRad="50800" dist="38100" dir="2700000" algn="tl" rotWithShape="0">
              <a:prstClr val="black">
                <a:alpha val="40000"/>
              </a:prstClr>
            </a:outerShdw>
          </a:effectLst>
          <a:scene3d>
            <a:camera prst="orthographicFront"/>
            <a:lightRig rig="threePt" dir="t"/>
          </a:scene3d>
          <a:sp3d>
            <a:bevelT w="165100" prst="coolSlant"/>
          </a:sp3d>
        </p:spPr>
        <p:style>
          <a:lnRef idx="2">
            <a:schemeClr val="dk1">
              <a:shade val="50000"/>
            </a:schemeClr>
          </a:lnRef>
          <a:fillRef idx="1">
            <a:schemeClr val="dk1"/>
          </a:fillRef>
          <a:effectRef idx="0">
            <a:schemeClr val="dk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pt-BR"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cxnSp>
        <p:nvCxnSpPr>
          <p:cNvPr id="3" name="Conector reto 51">
            <a:extLst>
              <a:ext uri="{FF2B5EF4-FFF2-40B4-BE49-F238E27FC236}">
                <a16:creationId xmlns:a16="http://schemas.microsoft.com/office/drawing/2014/main" id="{CF87ED64-F02C-7F53-E510-CB555E8C2A19}"/>
              </a:ext>
            </a:extLst>
          </p:cNvPr>
          <p:cNvCxnSpPr>
            <a:cxnSpLocks/>
          </p:cNvCxnSpPr>
          <p:nvPr/>
        </p:nvCxnSpPr>
        <p:spPr>
          <a:xfrm>
            <a:off x="2351735" y="3293486"/>
            <a:ext cx="7767462" cy="0"/>
          </a:xfrm>
          <a:prstGeom prst="line">
            <a:avLst/>
          </a:prstGeom>
          <a:ln w="114300">
            <a:solidFill>
              <a:srgbClr val="FFC000"/>
            </a:solidFill>
          </a:ln>
        </p:spPr>
        <p:style>
          <a:lnRef idx="3">
            <a:schemeClr val="dk1"/>
          </a:lnRef>
          <a:fillRef idx="0">
            <a:schemeClr val="dk1"/>
          </a:fillRef>
          <a:effectRef idx="2">
            <a:schemeClr val="dk1"/>
          </a:effectRef>
          <a:fontRef idx="minor">
            <a:schemeClr val="tx1"/>
          </a:fontRef>
        </p:style>
      </p:cxnSp>
      <p:cxnSp>
        <p:nvCxnSpPr>
          <p:cNvPr id="9" name="Conector de seta reta 56">
            <a:extLst>
              <a:ext uri="{FF2B5EF4-FFF2-40B4-BE49-F238E27FC236}">
                <a16:creationId xmlns:a16="http://schemas.microsoft.com/office/drawing/2014/main" id="{0DF0E374-C8A4-1926-A66B-4769F509DC20}"/>
              </a:ext>
            </a:extLst>
          </p:cNvPr>
          <p:cNvCxnSpPr>
            <a:cxnSpLocks/>
          </p:cNvCxnSpPr>
          <p:nvPr/>
        </p:nvCxnSpPr>
        <p:spPr>
          <a:xfrm>
            <a:off x="3520165" y="3068801"/>
            <a:ext cx="7200800" cy="0"/>
          </a:xfrm>
          <a:prstGeom prst="straightConnector1">
            <a:avLst/>
          </a:prstGeom>
          <a:ln w="76200">
            <a:solidFill>
              <a:srgbClr val="C00000"/>
            </a:solidFill>
            <a:headEnd w="sm" len="sm"/>
            <a:tailEnd type="stealth" w="sm" len="sm"/>
          </a:ln>
        </p:spPr>
        <p:style>
          <a:lnRef idx="3">
            <a:schemeClr val="accent6"/>
          </a:lnRef>
          <a:fillRef idx="0">
            <a:schemeClr val="accent6"/>
          </a:fillRef>
          <a:effectRef idx="2">
            <a:schemeClr val="accent6"/>
          </a:effectRef>
          <a:fontRef idx="minor">
            <a:schemeClr val="tx1"/>
          </a:fontRef>
        </p:style>
      </p:cxnSp>
      <p:cxnSp>
        <p:nvCxnSpPr>
          <p:cNvPr id="13" name="Conector reto 59">
            <a:extLst>
              <a:ext uri="{FF2B5EF4-FFF2-40B4-BE49-F238E27FC236}">
                <a16:creationId xmlns:a16="http://schemas.microsoft.com/office/drawing/2014/main" id="{1083A581-5687-4759-31A1-FBB46844BD89}"/>
              </a:ext>
            </a:extLst>
          </p:cNvPr>
          <p:cNvCxnSpPr>
            <a:cxnSpLocks/>
          </p:cNvCxnSpPr>
          <p:nvPr/>
        </p:nvCxnSpPr>
        <p:spPr>
          <a:xfrm flipV="1">
            <a:off x="2414839" y="3125221"/>
            <a:ext cx="0" cy="246629"/>
          </a:xfrm>
          <a:prstGeom prst="line">
            <a:avLst/>
          </a:prstGeom>
          <a:ln w="127000">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4" name="Conector reto 63">
            <a:extLst>
              <a:ext uri="{FF2B5EF4-FFF2-40B4-BE49-F238E27FC236}">
                <a16:creationId xmlns:a16="http://schemas.microsoft.com/office/drawing/2014/main" id="{B3A0AED3-DC4E-0A7D-DEAC-E12D9BF2B283}"/>
              </a:ext>
            </a:extLst>
          </p:cNvPr>
          <p:cNvCxnSpPr>
            <a:cxnSpLocks/>
          </p:cNvCxnSpPr>
          <p:nvPr/>
        </p:nvCxnSpPr>
        <p:spPr>
          <a:xfrm flipV="1">
            <a:off x="3520165" y="2915355"/>
            <a:ext cx="0" cy="25636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Conector reto 72">
            <a:extLst>
              <a:ext uri="{FF2B5EF4-FFF2-40B4-BE49-F238E27FC236}">
                <a16:creationId xmlns:a16="http://schemas.microsoft.com/office/drawing/2014/main" id="{C8B6AEE9-B778-831C-9D1C-94A915BD4602}"/>
              </a:ext>
            </a:extLst>
          </p:cNvPr>
          <p:cNvCxnSpPr>
            <a:cxnSpLocks/>
          </p:cNvCxnSpPr>
          <p:nvPr/>
        </p:nvCxnSpPr>
        <p:spPr>
          <a:xfrm>
            <a:off x="2029832" y="5530625"/>
            <a:ext cx="720080" cy="0"/>
          </a:xfrm>
          <a:prstGeom prst="line">
            <a:avLst/>
          </a:prstGeom>
          <a:ln w="76200">
            <a:solidFill>
              <a:srgbClr val="FFC000"/>
            </a:solidFill>
          </a:ln>
        </p:spPr>
        <p:style>
          <a:lnRef idx="3">
            <a:schemeClr val="accent2"/>
          </a:lnRef>
          <a:fillRef idx="0">
            <a:schemeClr val="accent2"/>
          </a:fillRef>
          <a:effectRef idx="2">
            <a:schemeClr val="accent2"/>
          </a:effectRef>
          <a:fontRef idx="minor">
            <a:schemeClr val="tx1"/>
          </a:fontRef>
        </p:style>
      </p:cxnSp>
      <p:cxnSp>
        <p:nvCxnSpPr>
          <p:cNvPr id="21" name="Conector reto 74">
            <a:extLst>
              <a:ext uri="{FF2B5EF4-FFF2-40B4-BE49-F238E27FC236}">
                <a16:creationId xmlns:a16="http://schemas.microsoft.com/office/drawing/2014/main" id="{BB71DC4A-B25E-D8DB-C03E-A10DCBE56440}"/>
              </a:ext>
            </a:extLst>
          </p:cNvPr>
          <p:cNvCxnSpPr>
            <a:cxnSpLocks/>
          </p:cNvCxnSpPr>
          <p:nvPr/>
        </p:nvCxnSpPr>
        <p:spPr>
          <a:xfrm>
            <a:off x="5894800" y="5546746"/>
            <a:ext cx="720080" cy="0"/>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22" name="CaixaDeTexto 75">
            <a:extLst>
              <a:ext uri="{FF2B5EF4-FFF2-40B4-BE49-F238E27FC236}">
                <a16:creationId xmlns:a16="http://schemas.microsoft.com/office/drawing/2014/main" id="{6784A872-06A8-2CAD-B570-1A6BB0C0CE88}"/>
              </a:ext>
            </a:extLst>
          </p:cNvPr>
          <p:cNvSpPr txBox="1"/>
          <p:nvPr/>
        </p:nvSpPr>
        <p:spPr>
          <a:xfrm>
            <a:off x="2742478" y="5391984"/>
            <a:ext cx="254072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pt-BR" b="1" i="0" u="none" strike="noStrike" kern="1200" cap="none" spc="0" normalizeH="0" baseline="0" noProof="0" dirty="0" err="1">
                <a:ln>
                  <a:noFill/>
                </a:ln>
                <a:solidFill>
                  <a:srgbClr val="FFC000"/>
                </a:solidFill>
                <a:effectLst/>
                <a:uLnTx/>
                <a:uFillTx/>
                <a:latin typeface="Arial Black" pitchFamily="34" charset="0"/>
                <a:ea typeface="+mn-ea"/>
                <a:cs typeface="+mn-cs"/>
              </a:rPr>
              <a:t>Covenant</a:t>
            </a:r>
            <a:r>
              <a:rPr kumimoji="0" lang="pt-BR" b="1" i="0" u="none" strike="noStrike" kern="1200" cap="none" spc="0" normalizeH="0" baseline="0" noProof="0" dirty="0">
                <a:ln>
                  <a:noFill/>
                </a:ln>
                <a:solidFill>
                  <a:srgbClr val="FFC000"/>
                </a:solidFill>
                <a:effectLst/>
                <a:uLnTx/>
                <a:uFillTx/>
                <a:latin typeface="Arial Black" pitchFamily="34" charset="0"/>
                <a:ea typeface="+mn-ea"/>
                <a:cs typeface="+mn-cs"/>
              </a:rPr>
              <a:t> </a:t>
            </a:r>
            <a:r>
              <a:rPr kumimoji="0" lang="pt-BR" b="1" i="0" u="none" strike="noStrike" kern="1200" cap="none" spc="0" normalizeH="0" baseline="0" noProof="0" dirty="0" err="1">
                <a:ln>
                  <a:noFill/>
                </a:ln>
                <a:solidFill>
                  <a:srgbClr val="FFC000"/>
                </a:solidFill>
                <a:effectLst/>
                <a:uLnTx/>
                <a:uFillTx/>
                <a:latin typeface="Arial Black" pitchFamily="34" charset="0"/>
                <a:ea typeface="+mn-ea"/>
                <a:cs typeface="+mn-cs"/>
              </a:rPr>
              <a:t>of</a:t>
            </a:r>
            <a:r>
              <a:rPr kumimoji="0" lang="pt-BR" b="1" i="0" u="none" strike="noStrike" kern="1200" cap="none" spc="0" normalizeH="0" baseline="0" noProof="0" dirty="0">
                <a:ln>
                  <a:noFill/>
                </a:ln>
                <a:solidFill>
                  <a:srgbClr val="FFC000"/>
                </a:solidFill>
                <a:effectLst/>
                <a:uLnTx/>
                <a:uFillTx/>
                <a:latin typeface="Arial Black" pitchFamily="34" charset="0"/>
                <a:ea typeface="+mn-ea"/>
                <a:cs typeface="+mn-cs"/>
              </a:rPr>
              <a:t> Works</a:t>
            </a:r>
          </a:p>
        </p:txBody>
      </p:sp>
      <p:sp>
        <p:nvSpPr>
          <p:cNvPr id="24" name="CaixaDeTexto 76">
            <a:extLst>
              <a:ext uri="{FF2B5EF4-FFF2-40B4-BE49-F238E27FC236}">
                <a16:creationId xmlns:a16="http://schemas.microsoft.com/office/drawing/2014/main" id="{E209D755-ADB7-242C-141E-2ACEDBC04DEA}"/>
              </a:ext>
            </a:extLst>
          </p:cNvPr>
          <p:cNvSpPr txBox="1"/>
          <p:nvPr/>
        </p:nvSpPr>
        <p:spPr>
          <a:xfrm>
            <a:off x="6666853" y="5368757"/>
            <a:ext cx="359423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C00000"/>
                </a:solidFill>
                <a:effectLst/>
                <a:uLnTx/>
                <a:uFillTx/>
                <a:latin typeface="Arial Black" pitchFamily="34" charset="0"/>
                <a:ea typeface="+mn-ea"/>
                <a:cs typeface="+mn-cs"/>
              </a:rPr>
              <a:t>Covenant of Grace</a:t>
            </a:r>
          </a:p>
        </p:txBody>
      </p:sp>
    </p:spTree>
    <p:extLst>
      <p:ext uri="{BB962C8B-B14F-4D97-AF65-F5344CB8AC3E}">
        <p14:creationId xmlns:p14="http://schemas.microsoft.com/office/powerpoint/2010/main" val="2636927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6000">
              <a:schemeClr val="accent1">
                <a:lumMod val="95000"/>
                <a:lumOff val="5000"/>
              </a:schemeClr>
            </a:gs>
            <a:gs pos="100000">
              <a:schemeClr val="accent1">
                <a:lumMod val="60000"/>
              </a:schemeClr>
            </a:gs>
          </a:gsLst>
          <a:path path="circle">
            <a:fillToRect l="50000" t="130000" r="50000" b="-30000"/>
          </a:path>
          <a:tileRect/>
        </a:gra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04572CC3-E91F-BACB-66DB-AD0555390D24}"/>
              </a:ext>
            </a:extLst>
          </p:cNvPr>
          <p:cNvSpPr txBox="1"/>
          <p:nvPr/>
        </p:nvSpPr>
        <p:spPr>
          <a:xfrm>
            <a:off x="533400" y="2745899"/>
            <a:ext cx="4776777" cy="3769201"/>
          </a:xfrm>
          <a:prstGeom prst="rect">
            <a:avLst/>
          </a:prstGeom>
        </p:spPr>
        <p:txBody>
          <a:bodyPr vert="horz" lIns="91440" tIns="45720" rIns="91440" bIns="45720" rtlCol="0">
            <a:noAutofit/>
          </a:bodyPr>
          <a:lstStyle/>
          <a:p>
            <a:pPr defTabSz="914400">
              <a:spcAft>
                <a:spcPts val="600"/>
              </a:spcAft>
            </a:pPr>
            <a:r>
              <a:rPr lang="en-US" sz="2900" dirty="0">
                <a:effectLst>
                  <a:outerShdw blurRad="38100" dist="38100" dir="2700000" algn="tl">
                    <a:srgbClr val="000000">
                      <a:alpha val="43137"/>
                    </a:srgbClr>
                  </a:outerShdw>
                </a:effectLst>
                <a:latin typeface="Arial Nova Cond" panose="020B0506020202020204" pitchFamily="34" charset="0"/>
              </a:rPr>
              <a:t>The first elements of grace are seen in God’s curse. The words “</a:t>
            </a:r>
            <a:r>
              <a:rPr lang="en-US" sz="2900" i="1" dirty="0">
                <a:effectLst>
                  <a:outerShdw blurRad="38100" dist="38100" dir="2700000" algn="tl">
                    <a:srgbClr val="000000">
                      <a:alpha val="43137"/>
                    </a:srgbClr>
                  </a:outerShdw>
                </a:effectLst>
                <a:latin typeface="Arial Nova Cond" panose="020B0506020202020204" pitchFamily="34" charset="0"/>
              </a:rPr>
              <a:t>life</a:t>
            </a:r>
            <a:r>
              <a:rPr lang="en-US" sz="2900" dirty="0">
                <a:effectLst>
                  <a:outerShdw blurRad="38100" dist="38100" dir="2700000" algn="tl">
                    <a:srgbClr val="000000">
                      <a:alpha val="43137"/>
                    </a:srgbClr>
                  </a:outerShdw>
                </a:effectLst>
                <a:latin typeface="Arial Nova Cond" panose="020B0506020202020204" pitchFamily="34" charset="0"/>
              </a:rPr>
              <a:t>” (v. 14), “</a:t>
            </a:r>
            <a:r>
              <a:rPr lang="en-US" sz="2900" i="1" dirty="0">
                <a:effectLst>
                  <a:outerShdw blurRad="38100" dist="38100" dir="2700000" algn="tl">
                    <a:srgbClr val="000000">
                      <a:alpha val="43137"/>
                    </a:srgbClr>
                  </a:outerShdw>
                </a:effectLst>
                <a:latin typeface="Arial Nova Cond" panose="020B0506020202020204" pitchFamily="34" charset="0"/>
              </a:rPr>
              <a:t>offspring</a:t>
            </a:r>
            <a:r>
              <a:rPr lang="en-US" sz="2900" dirty="0">
                <a:effectLst>
                  <a:outerShdw blurRad="38100" dist="38100" dir="2700000" algn="tl">
                    <a:srgbClr val="000000">
                      <a:alpha val="43137"/>
                    </a:srgbClr>
                  </a:outerShdw>
                </a:effectLst>
                <a:latin typeface="Arial Nova Cond" panose="020B0506020202020204" pitchFamily="34" charset="0"/>
              </a:rPr>
              <a:t>” (v. 15), “</a:t>
            </a:r>
            <a:r>
              <a:rPr lang="en-US" sz="2900" i="1" dirty="0">
                <a:effectLst>
                  <a:outerShdw blurRad="38100" dist="38100" dir="2700000" algn="tl">
                    <a:srgbClr val="000000">
                      <a:alpha val="43137"/>
                    </a:srgbClr>
                  </a:outerShdw>
                </a:effectLst>
                <a:latin typeface="Arial Nova Cond" panose="020B0506020202020204" pitchFamily="34" charset="0"/>
              </a:rPr>
              <a:t>childbearing</a:t>
            </a:r>
            <a:r>
              <a:rPr lang="en-US" sz="2900" dirty="0">
                <a:effectLst>
                  <a:outerShdw blurRad="38100" dist="38100" dir="2700000" algn="tl">
                    <a:srgbClr val="000000">
                      <a:alpha val="43137"/>
                    </a:srgbClr>
                  </a:outerShdw>
                </a:effectLst>
                <a:latin typeface="Arial Nova Cond" panose="020B0506020202020204" pitchFamily="34" charset="0"/>
              </a:rPr>
              <a:t>” (v. 16), “</a:t>
            </a:r>
            <a:r>
              <a:rPr lang="en-US" sz="2900" i="1" dirty="0">
                <a:effectLst>
                  <a:outerShdw blurRad="38100" dist="38100" dir="2700000" algn="tl">
                    <a:srgbClr val="000000">
                      <a:alpha val="43137"/>
                    </a:srgbClr>
                  </a:outerShdw>
                </a:effectLst>
                <a:latin typeface="Arial Nova Cond" panose="020B0506020202020204" pitchFamily="34" charset="0"/>
              </a:rPr>
              <a:t>life</a:t>
            </a:r>
            <a:r>
              <a:rPr lang="en-US" sz="2900" dirty="0">
                <a:effectLst>
                  <a:outerShdw blurRad="38100" dist="38100" dir="2700000" algn="tl">
                    <a:srgbClr val="000000">
                      <a:alpha val="43137"/>
                    </a:srgbClr>
                  </a:outerShdw>
                </a:effectLst>
                <a:latin typeface="Arial Nova Cond" panose="020B0506020202020204" pitchFamily="34" charset="0"/>
              </a:rPr>
              <a:t>” (v. 17), and “</a:t>
            </a:r>
            <a:r>
              <a:rPr lang="en-US" sz="2900" i="1" dirty="0">
                <a:effectLst>
                  <a:outerShdw blurRad="38100" dist="38100" dir="2700000" algn="tl">
                    <a:srgbClr val="000000">
                      <a:alpha val="43137"/>
                    </a:srgbClr>
                  </a:outerShdw>
                </a:effectLst>
                <a:latin typeface="Arial Nova Cond" panose="020B0506020202020204" pitchFamily="34" charset="0"/>
              </a:rPr>
              <a:t>bring forth</a:t>
            </a:r>
            <a:r>
              <a:rPr lang="en-US" sz="2900" dirty="0">
                <a:effectLst>
                  <a:outerShdw blurRad="38100" dist="38100" dir="2700000" algn="tl">
                    <a:srgbClr val="000000">
                      <a:alpha val="43137"/>
                    </a:srgbClr>
                  </a:outerShdw>
                </a:effectLst>
                <a:latin typeface="Arial Nova Cond" panose="020B0506020202020204" pitchFamily="34" charset="0"/>
              </a:rPr>
              <a:t>” (v. 18) imply continuation and not separation. Curse is mingled with signs of grace.</a:t>
            </a:r>
          </a:p>
        </p:txBody>
      </p:sp>
      <p:pic>
        <p:nvPicPr>
          <p:cNvPr id="1026" name="Picture 2">
            <a:extLst>
              <a:ext uri="{FF2B5EF4-FFF2-40B4-BE49-F238E27FC236}">
                <a16:creationId xmlns:a16="http://schemas.microsoft.com/office/drawing/2014/main" id="{1B3D2273-2F20-08DD-3A34-E21AD63AB415}"/>
              </a:ext>
            </a:extLst>
          </p:cNvPr>
          <p:cNvPicPr>
            <a:picLocks noChangeAspect="1" noChangeArrowheads="1"/>
          </p:cNvPicPr>
          <p:nvPr/>
        </p:nvPicPr>
        <p:blipFill>
          <a:blip r:embed="rId2">
            <a:duotone>
              <a:prstClr val="black"/>
              <a:srgbClr val="D9C3A5">
                <a:tint val="50000"/>
                <a:satMod val="180000"/>
              </a:srgbClr>
            </a:duotone>
            <a:extLst>
              <a:ext uri="{BEBA8EAE-BF5A-486C-A8C5-ECC9F3942E4B}">
                <a14:imgProps xmlns:a14="http://schemas.microsoft.com/office/drawing/2010/main">
                  <a14:imgLayer r:embed="rId3">
                    <a14:imgEffect>
                      <a14:sharpenSoften amount="25000"/>
                    </a14:imgEffect>
                    <a14:imgEffect>
                      <a14:brightnessContrast contrast="40000"/>
                    </a14:imgEffect>
                  </a14:imgLayer>
                </a14:imgProps>
              </a:ext>
              <a:ext uri="{28A0092B-C50C-407E-A947-70E740481C1C}">
                <a14:useLocalDpi xmlns:a14="http://schemas.microsoft.com/office/drawing/2010/main" val="0"/>
              </a:ext>
            </a:extLst>
          </a:blip>
          <a:srcRect t="12633" r="-2" b="8106"/>
          <a:stretch>
            <a:fillRect/>
          </a:stretch>
        </p:blipFill>
        <p:spPr bwMode="auto">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07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95" name="Google Shape;838;g20e7be08d5c_0_20"/>
          <p:cNvSpPr/>
          <p:nvPr/>
        </p:nvSpPr>
        <p:spPr>
          <a:xfrm>
            <a:off x="0" y="286080"/>
            <a:ext cx="12191040" cy="6247200"/>
          </a:xfrm>
          <a:prstGeom prst="rect">
            <a:avLst/>
          </a:prstGeom>
          <a:noFill/>
          <a:ln w="0">
            <a:noFill/>
          </a:ln>
        </p:spPr>
        <p:style>
          <a:lnRef idx="0">
            <a:scrgbClr r="0" g="0" b="0"/>
          </a:lnRef>
          <a:fillRef idx="0">
            <a:scrgbClr r="0" g="0" b="0"/>
          </a:fillRef>
          <a:effectRef idx="0">
            <a:scrgbClr r="0" g="0" b="0"/>
          </a:effectRef>
          <a:fontRef idx="minor"/>
        </p:style>
        <p:txBody>
          <a:bodyPr lIns="108960" tIns="54720" rIns="108960" bIns="54720" anchor="t">
            <a:noAutofit/>
          </a:bodyPr>
          <a:lstStyle/>
          <a:p>
            <a:pPr algn="ctr" defTabSz="1219170">
              <a:tabLst>
                <a:tab pos="0" algn="l"/>
              </a:tabLst>
            </a:pPr>
            <a:endParaRPr lang="en-US" sz="1733" spc="-1">
              <a:solidFill>
                <a:srgbClr val="FFFFFF"/>
              </a:solidFill>
              <a:latin typeface="Arial"/>
              <a:ea typeface="DejaVu Sans"/>
              <a:cs typeface="DejaVu Sans"/>
            </a:endParaRPr>
          </a:p>
          <a:p>
            <a:pPr algn="ctr" defTabSz="1219170">
              <a:spcBef>
                <a:spcPts val="2668"/>
              </a:spcBef>
              <a:tabLst>
                <a:tab pos="0" algn="l"/>
              </a:tabLst>
            </a:pPr>
            <a:r>
              <a:rPr lang="en" sz="5200" b="1" spc="-1">
                <a:solidFill>
                  <a:srgbClr val="FFFFFF"/>
                </a:solidFill>
                <a:latin typeface="Times New Roman"/>
                <a:ea typeface="Times New Roman"/>
                <a:cs typeface="DejaVu Sans"/>
              </a:rPr>
              <a:t>Christ the True and Better Adam</a:t>
            </a:r>
            <a:endParaRPr lang="en-US" sz="5200" spc="-1">
              <a:solidFill>
                <a:srgbClr val="FFFFFF"/>
              </a:solidFill>
              <a:latin typeface="Arial"/>
              <a:ea typeface="DejaVu Sans"/>
              <a:cs typeface="DejaVu Sans"/>
            </a:endParaRPr>
          </a:p>
          <a:p>
            <a:pPr defTabSz="1219170">
              <a:spcBef>
                <a:spcPts val="533"/>
              </a:spcBef>
              <a:tabLst>
                <a:tab pos="0" algn="l"/>
              </a:tabLst>
            </a:pPr>
            <a:endParaRPr lang="en-US" sz="5200" spc="-1">
              <a:solidFill>
                <a:srgbClr val="FFFFFF"/>
              </a:solidFill>
              <a:latin typeface="Arial"/>
              <a:ea typeface="DejaVu Sans"/>
              <a:cs typeface="DejaVu Sans"/>
            </a:endParaRPr>
          </a:p>
          <a:p>
            <a:pPr defTabSz="1219170">
              <a:spcBef>
                <a:spcPts val="533"/>
              </a:spcBef>
              <a:tabLst>
                <a:tab pos="0" algn="l"/>
              </a:tabLst>
            </a:pPr>
            <a:endParaRPr lang="en-US" sz="5200" spc="-1">
              <a:solidFill>
                <a:srgbClr val="FFFFFF"/>
              </a:solidFill>
              <a:latin typeface="Arial"/>
              <a:ea typeface="DejaVu Sans"/>
              <a:cs typeface="DejaVu Sans"/>
            </a:endParaRPr>
          </a:p>
          <a:p>
            <a:pPr defTabSz="1219170">
              <a:spcBef>
                <a:spcPts val="533"/>
              </a:spcBef>
              <a:tabLst>
                <a:tab pos="0" algn="l"/>
              </a:tabLst>
            </a:pPr>
            <a:endParaRPr lang="en-US" sz="5200" spc="-1">
              <a:solidFill>
                <a:srgbClr val="FFFFFF"/>
              </a:solidFill>
              <a:latin typeface="Arial"/>
              <a:ea typeface="DejaVu Sans"/>
              <a:cs typeface="DejaVu Sans"/>
            </a:endParaRPr>
          </a:p>
          <a:p>
            <a:pPr defTabSz="1219170">
              <a:spcBef>
                <a:spcPts val="533"/>
              </a:spcBef>
              <a:tabLst>
                <a:tab pos="0" algn="l"/>
              </a:tabLst>
            </a:pPr>
            <a:endParaRPr lang="en-US" sz="5200" spc="-1">
              <a:solidFill>
                <a:srgbClr val="FFFFFF"/>
              </a:solidFill>
              <a:latin typeface="Arial"/>
              <a:ea typeface="DejaVu Sans"/>
              <a:cs typeface="DejaVu Sans"/>
            </a:endParaRPr>
          </a:p>
          <a:p>
            <a:pPr defTabSz="1219170">
              <a:tabLst>
                <a:tab pos="0" algn="l"/>
              </a:tabLst>
            </a:pPr>
            <a:endParaRPr lang="en-US" sz="5200" spc="-1">
              <a:solidFill>
                <a:srgbClr val="FFFFFF"/>
              </a:solidFill>
              <a:latin typeface="Arial"/>
              <a:ea typeface="DejaVu Sans"/>
              <a:cs typeface="DejaVu Sans"/>
            </a:endParaRPr>
          </a:p>
          <a:p>
            <a:pPr defTabSz="1219170">
              <a:tabLst>
                <a:tab pos="0" algn="l"/>
              </a:tabLst>
            </a:pPr>
            <a:endParaRPr lang="en-US" sz="5200" spc="-1">
              <a:solidFill>
                <a:srgbClr val="FFFFFF"/>
              </a:solidFill>
              <a:latin typeface="Arial"/>
              <a:ea typeface="DejaVu Sans"/>
              <a:cs typeface="DejaVu Sans"/>
            </a:endParaRPr>
          </a:p>
          <a:p>
            <a:pPr defTabSz="1219170">
              <a:tabLst>
                <a:tab pos="0" algn="l"/>
              </a:tabLst>
            </a:pPr>
            <a:endParaRPr lang="en-US" sz="5200" spc="-1">
              <a:solidFill>
                <a:srgbClr val="FFFFFF"/>
              </a:solidFill>
              <a:latin typeface="Arial"/>
              <a:ea typeface="DejaVu Sans"/>
              <a:cs typeface="DejaVu Sans"/>
            </a:endParaRPr>
          </a:p>
          <a:p>
            <a:pPr defTabSz="1219170">
              <a:tabLst>
                <a:tab pos="0" algn="l"/>
              </a:tabLst>
            </a:pPr>
            <a:endParaRPr lang="en-US" sz="5200" spc="-1">
              <a:solidFill>
                <a:srgbClr val="FFFFFF"/>
              </a:solidFill>
              <a:latin typeface="Arial"/>
              <a:ea typeface="DejaVu Sans"/>
              <a:cs typeface="DejaVu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5C51E-33FD-4D85-A5C4-208D3E27468B}"/>
              </a:ext>
            </a:extLst>
          </p:cNvPr>
          <p:cNvSpPr>
            <a:spLocks noGrp="1"/>
          </p:cNvSpPr>
          <p:nvPr>
            <p:ph type="title"/>
          </p:nvPr>
        </p:nvSpPr>
        <p:spPr>
          <a:xfrm>
            <a:off x="6438900" y="139700"/>
            <a:ext cx="4876799" cy="1616203"/>
          </a:xfrm>
        </p:spPr>
        <p:txBody>
          <a:bodyPr anchor="b">
            <a:noAutofit/>
          </a:bodyPr>
          <a:lstStyle/>
          <a:p>
            <a:pPr>
              <a:lnSpc>
                <a:spcPct val="70000"/>
              </a:lnSpc>
            </a:pPr>
            <a: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rial Nova Cond" panose="020B0506020202020204" pitchFamily="34" charset="0"/>
              </a:rPr>
              <a:t>The First Promise</a:t>
            </a:r>
          </a:p>
        </p:txBody>
      </p:sp>
      <p:pic>
        <p:nvPicPr>
          <p:cNvPr id="2050" name="Picture 2" descr="Richard Walker's Blog: Slowly Crushing the Serpent's Head">
            <a:extLst>
              <a:ext uri="{FF2B5EF4-FFF2-40B4-BE49-F238E27FC236}">
                <a16:creationId xmlns:a16="http://schemas.microsoft.com/office/drawing/2014/main" id="{00F07F2A-BA9C-5A86-9DEF-5EC999A1F1FB}"/>
              </a:ext>
            </a:extLst>
          </p:cNvPr>
          <p:cNvPicPr>
            <a:picLocks noChangeAspect="1" noChangeArrowheads="1"/>
          </p:cNvPicPr>
          <p:nvPr/>
        </p:nvPicPr>
        <p:blipFill rotWithShape="1">
          <a:blip r:embed="rId2">
            <a:duotone>
              <a:schemeClr val="accent2">
                <a:shade val="45000"/>
                <a:satMod val="135000"/>
              </a:schemeClr>
              <a:prstClr val="white"/>
            </a:duotone>
            <a:extLst>
              <a:ext uri="{BEBA8EAE-BF5A-486C-A8C5-ECC9F3942E4B}">
                <a14:imgProps xmlns:a14="http://schemas.microsoft.com/office/drawing/2010/main">
                  <a14:imgLayer r:embed="rId3">
                    <a14:imgEffect>
                      <a14:artisticMarker/>
                    </a14:imgEffect>
                    <a14:imgEffect>
                      <a14:sharpenSoften amount="50000"/>
                    </a14:imgEffect>
                    <a14:imgEffect>
                      <a14:colorTemperature colorTemp="8800"/>
                    </a14:imgEffect>
                    <a14:imgEffect>
                      <a14:saturation sat="400000"/>
                    </a14:imgEffect>
                    <a14:imgEffect>
                      <a14:brightnessContrast bright="-20000" contrast="40000"/>
                    </a14:imgEffect>
                  </a14:imgLayer>
                </a14:imgProps>
              </a:ext>
              <a:ext uri="{28A0092B-C50C-407E-A947-70E740481C1C}">
                <a14:useLocalDpi xmlns:a14="http://schemas.microsoft.com/office/drawing/2010/main" val="0"/>
              </a:ext>
            </a:extLst>
          </a:blip>
          <a:srcRect l="20145" t="1" b="-3"/>
          <a:stretch>
            <a:fillRect/>
          </a:stretch>
        </p:blipFill>
        <p:spPr bwMode="auto">
          <a:xfrm>
            <a:off x="20" y="10"/>
            <a:ext cx="6095980" cy="6857990"/>
          </a:xfrm>
          <a:prstGeom prst="rect">
            <a:avLst/>
          </a:prstGeom>
          <a:noFill/>
          <a:extLst>
            <a:ext uri="{909E8E84-426E-40DD-AFC4-6F175D3DCCD1}">
              <a14:hiddenFill xmlns:a14="http://schemas.microsoft.com/office/drawing/2010/main">
                <a:solidFill>
                  <a:srgbClr val="FFFFFF"/>
                </a:solidFill>
              </a14:hiddenFill>
            </a:ext>
          </a:extLst>
        </p:spPr>
      </p:pic>
      <p:grpSp>
        <p:nvGrpSpPr>
          <p:cNvPr id="2058" name="Group 2057">
            <a:extLst>
              <a:ext uri="{FF2B5EF4-FFF2-40B4-BE49-F238E27FC236}">
                <a16:creationId xmlns:a16="http://schemas.microsoft.com/office/drawing/2014/main" id="{5EFBDE31-BB3E-6CFC-23CD-B5976DA3843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123362" cy="6858000"/>
            <a:chOff x="12068638" y="0"/>
            <a:chExt cx="123362" cy="6858000"/>
          </a:xfrm>
        </p:grpSpPr>
        <p:sp>
          <p:nvSpPr>
            <p:cNvPr id="2056" name="Rectangle 2055">
              <a:extLst>
                <a:ext uri="{FF2B5EF4-FFF2-40B4-BE49-F238E27FC236}">
                  <a16:creationId xmlns:a16="http://schemas.microsoft.com/office/drawing/2014/main" id="{180A60EC-72BB-121F-556A-E2837FD99A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F91A2FAE-D41C-FF5D-B0A0-7808248EDC9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4139706"/>
              <a:ext cx="123362" cy="2718294"/>
            </a:xfrm>
            <a:prstGeom prst="rect">
              <a:avLst/>
            </a:prstGeom>
            <a:gradFill>
              <a:gsLst>
                <a:gs pos="19000">
                  <a:schemeClr val="accent5">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Content Placeholder 2">
            <a:extLst>
              <a:ext uri="{FF2B5EF4-FFF2-40B4-BE49-F238E27FC236}">
                <a16:creationId xmlns:a16="http://schemas.microsoft.com/office/drawing/2014/main" id="{567E7CAB-EB38-9A5B-B66E-C9D6D45EB0D7}"/>
              </a:ext>
            </a:extLst>
          </p:cNvPr>
          <p:cNvSpPr>
            <a:spLocks noGrp="1"/>
          </p:cNvSpPr>
          <p:nvPr>
            <p:ph idx="1"/>
          </p:nvPr>
        </p:nvSpPr>
        <p:spPr>
          <a:xfrm>
            <a:off x="6438900" y="1755903"/>
            <a:ext cx="5346700" cy="4835397"/>
          </a:xfrm>
        </p:spPr>
        <p:txBody>
          <a:bodyPr anchor="t">
            <a:noAutofit/>
          </a:bodyPr>
          <a:lstStyle/>
          <a:p>
            <a:pPr marL="0" indent="0">
              <a:lnSpc>
                <a:spcPct val="100000"/>
              </a:lnSpc>
              <a:spcBef>
                <a:spcPts val="0"/>
              </a:spcBef>
              <a:buNone/>
            </a:pPr>
            <a:r>
              <a:rPr lang="en-US" sz="2600" dirty="0">
                <a:solidFill>
                  <a:schemeClr val="bg1"/>
                </a:solidFill>
                <a:latin typeface="Arial Nova Cond Light" panose="020B0306020202020204" pitchFamily="34" charset="0"/>
              </a:rPr>
              <a:t>Genesis 3:15 marks the first promise of redemption in Scripture—a divine declaration of hope amid judgment. In this verse, the cursed alliance between the woman and the Serpent is shattered, and the woman is restored to her husband. From this restored union, a Son is foretold—one who will not merely resist evil but decisively crush the Serpent’s head. This is not just a prophecy; it is the foundation of the gospel, the beginning of God’s plan to conquer sin and restore humanity.</a:t>
            </a:r>
          </a:p>
        </p:txBody>
      </p:sp>
      <p:sp>
        <p:nvSpPr>
          <p:cNvPr id="4" name="Rectangle 3">
            <a:extLst>
              <a:ext uri="{FF2B5EF4-FFF2-40B4-BE49-F238E27FC236}">
                <a16:creationId xmlns:a16="http://schemas.microsoft.com/office/drawing/2014/main" id="{B168994D-AC70-A523-09B1-6AFFEE260974}"/>
              </a:ext>
            </a:extLst>
          </p:cNvPr>
          <p:cNvSpPr/>
          <p:nvPr/>
        </p:nvSpPr>
        <p:spPr>
          <a:xfrm>
            <a:off x="125181" y="139700"/>
            <a:ext cx="11941638" cy="6578600"/>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algn="ctr"/>
            <a:endParaRPr lang="en-US"/>
          </a:p>
        </p:txBody>
      </p:sp>
    </p:spTree>
    <p:extLst>
      <p:ext uri="{BB962C8B-B14F-4D97-AF65-F5344CB8AC3E}">
        <p14:creationId xmlns:p14="http://schemas.microsoft.com/office/powerpoint/2010/main" val="89973723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6A22BCE0-57C7-764A-860D-E31A2CEBBB21}"/>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B2A1C9-3B31-665F-7957-E6DCD23474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0" name="Freeform: Shape 9">
            <a:extLst>
              <a:ext uri="{FF2B5EF4-FFF2-40B4-BE49-F238E27FC236}">
                <a16:creationId xmlns:a16="http://schemas.microsoft.com/office/drawing/2014/main" id="{A8EB1872-8C3A-7151-2BF0-48A5B843C9F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295024" y="864066"/>
            <a:ext cx="774003" cy="774158"/>
          </a:xfrm>
          <a:custGeom>
            <a:avLst/>
            <a:gdLst>
              <a:gd name="connsiteX0" fmla="*/ 2869239 w 3275013"/>
              <a:gd name="connsiteY0" fmla="*/ 0 h 3275670"/>
              <a:gd name="connsiteX1" fmla="*/ 3275013 w 3275013"/>
              <a:gd name="connsiteY1" fmla="*/ 0 h 3275670"/>
              <a:gd name="connsiteX2" fmla="*/ 3275013 w 3275013"/>
              <a:gd name="connsiteY2" fmla="*/ 3275670 h 3275670"/>
              <a:gd name="connsiteX3" fmla="*/ 0 w 3275013"/>
              <a:gd name="connsiteY3" fmla="*/ 3275670 h 3275670"/>
              <a:gd name="connsiteX4" fmla="*/ 0 w 3275013"/>
              <a:gd name="connsiteY4" fmla="*/ 2890368 h 3275670"/>
              <a:gd name="connsiteX5" fmla="*/ 2869239 w 3275013"/>
              <a:gd name="connsiteY5" fmla="*/ 2890809 h 327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013" h="3275670">
                <a:moveTo>
                  <a:pt x="2869239" y="0"/>
                </a:moveTo>
                <a:lnTo>
                  <a:pt x="3275013" y="0"/>
                </a:lnTo>
                <a:lnTo>
                  <a:pt x="3275013" y="3275670"/>
                </a:lnTo>
                <a:lnTo>
                  <a:pt x="0" y="3275670"/>
                </a:lnTo>
                <a:lnTo>
                  <a:pt x="0" y="2890368"/>
                </a:lnTo>
                <a:lnTo>
                  <a:pt x="2869239" y="2890809"/>
                </a:lnTo>
                <a:close/>
              </a:path>
            </a:pathLst>
          </a:custGeom>
          <a:solidFill>
            <a:schemeClr val="tx2"/>
          </a:solidFill>
          <a:ln w="0">
            <a:noFill/>
            <a:prstDash val="solid"/>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2" name="Title 1">
            <a:extLst>
              <a:ext uri="{FF2B5EF4-FFF2-40B4-BE49-F238E27FC236}">
                <a16:creationId xmlns:a16="http://schemas.microsoft.com/office/drawing/2014/main" id="{96FA5D13-DB51-76B6-0A00-CC04ACE3FE67}"/>
              </a:ext>
            </a:extLst>
          </p:cNvPr>
          <p:cNvSpPr>
            <a:spLocks noGrp="1"/>
          </p:cNvSpPr>
          <p:nvPr>
            <p:ph type="title"/>
          </p:nvPr>
        </p:nvSpPr>
        <p:spPr>
          <a:xfrm>
            <a:off x="600501" y="503766"/>
            <a:ext cx="10151433" cy="1480975"/>
          </a:xfrm>
        </p:spPr>
        <p:txBody>
          <a:bodyPr anchor="b">
            <a:normAutofit fontScale="90000"/>
          </a:bodyPr>
          <a:lstStyle/>
          <a:p>
            <a:r>
              <a:rPr lang="en-US" sz="5500" b="1" dirty="0">
                <a:ln w="22225">
                  <a:solidFill>
                    <a:schemeClr val="accent2"/>
                  </a:solidFill>
                  <a:prstDash val="solid"/>
                </a:ln>
                <a:solidFill>
                  <a:schemeClr val="accent2">
                    <a:lumMod val="40000"/>
                    <a:lumOff val="60000"/>
                  </a:schemeClr>
                </a:solidFill>
                <a:latin typeface="Arial Black" panose="020B0A04020102020204" pitchFamily="34" charset="0"/>
              </a:rPr>
              <a:t>Elements of the Covenant of Grace</a:t>
            </a:r>
          </a:p>
        </p:txBody>
      </p:sp>
      <p:sp>
        <p:nvSpPr>
          <p:cNvPr id="12" name="Rectangle 11">
            <a:extLst>
              <a:ext uri="{FF2B5EF4-FFF2-40B4-BE49-F238E27FC236}">
                <a16:creationId xmlns:a16="http://schemas.microsoft.com/office/drawing/2014/main" id="{740687DD-EF40-176F-216D-6679C913ED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graphicFrame>
        <p:nvGraphicFramePr>
          <p:cNvPr id="4" name="Table 3">
            <a:extLst>
              <a:ext uri="{FF2B5EF4-FFF2-40B4-BE49-F238E27FC236}">
                <a16:creationId xmlns:a16="http://schemas.microsoft.com/office/drawing/2014/main" id="{0168FE19-B1D6-EF4A-AFC8-9C8852456A75}"/>
              </a:ext>
            </a:extLst>
          </p:cNvPr>
          <p:cNvGraphicFramePr>
            <a:graphicFrameLocks noGrp="1"/>
          </p:cNvGraphicFramePr>
          <p:nvPr/>
        </p:nvGraphicFramePr>
        <p:xfrm>
          <a:off x="867187" y="2177535"/>
          <a:ext cx="10870609" cy="3870960"/>
        </p:xfrm>
        <a:graphic>
          <a:graphicData uri="http://schemas.openxmlformats.org/drawingml/2006/table">
            <a:tbl>
              <a:tblPr bandRow="1">
                <a:tableStyleId>{72833802-FEF1-4C79-8D5D-14CF1EAF98D9}</a:tableStyleId>
              </a:tblPr>
              <a:tblGrid>
                <a:gridCol w="3579965">
                  <a:extLst>
                    <a:ext uri="{9D8B030D-6E8A-4147-A177-3AD203B41FA5}">
                      <a16:colId xmlns:a16="http://schemas.microsoft.com/office/drawing/2014/main" val="2285409555"/>
                    </a:ext>
                  </a:extLst>
                </a:gridCol>
                <a:gridCol w="3703742">
                  <a:extLst>
                    <a:ext uri="{9D8B030D-6E8A-4147-A177-3AD203B41FA5}">
                      <a16:colId xmlns:a16="http://schemas.microsoft.com/office/drawing/2014/main" val="898422067"/>
                    </a:ext>
                  </a:extLst>
                </a:gridCol>
                <a:gridCol w="3586902">
                  <a:extLst>
                    <a:ext uri="{9D8B030D-6E8A-4147-A177-3AD203B41FA5}">
                      <a16:colId xmlns:a16="http://schemas.microsoft.com/office/drawing/2014/main" val="219842421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cap="none" spc="0" dirty="0">
                          <a:ln w="0"/>
                          <a:solidFill>
                            <a:schemeClr val="tx1"/>
                          </a:solidFill>
                          <a:effectLst/>
                        </a:rPr>
                        <a:t>PARTIES: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SOVEREIGN GOD </a:t>
                      </a:r>
                      <a:endParaRPr lang="en-US" sz="3200" b="1" cap="none" spc="0" dirty="0">
                        <a:ln w="0"/>
                        <a:solidFill>
                          <a:schemeClr val="tx1"/>
                        </a:solidFill>
                        <a:effectLst/>
                      </a:endParaRPr>
                    </a:p>
                  </a:txBody>
                  <a:tcPr anchor="ctr">
                    <a:solidFill>
                      <a:schemeClr val="tx2">
                        <a:lumMod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JESUS CHRIST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Representing the Elect</a:t>
                      </a:r>
                      <a:endParaRPr lang="en-US"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a:txBody>
                  <a:tcPr anchor="ctr">
                    <a:solidFill>
                      <a:schemeClr val="tx2">
                        <a:lumMod val="25000"/>
                      </a:schemeClr>
                    </a:solidFill>
                  </a:tcPr>
                </a:tc>
                <a:extLst>
                  <a:ext uri="{0D108BD9-81ED-4DB2-BD59-A6C34878D82A}">
                    <a16:rowId xmlns:a16="http://schemas.microsoft.com/office/drawing/2014/main" val="3385356130"/>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cap="none" spc="0" dirty="0">
                          <a:ln w="0"/>
                          <a:solidFill>
                            <a:schemeClr val="tx1"/>
                          </a:solidFill>
                          <a:effectLst>
                            <a:outerShdw blurRad="38100" dist="19050" dir="2700000" algn="tl" rotWithShape="0">
                              <a:schemeClr val="dk1">
                                <a:alpha val="40000"/>
                              </a:schemeClr>
                            </a:outerShdw>
                          </a:effectLst>
                        </a:rPr>
                        <a:t>STIPULATIONS</a:t>
                      </a:r>
                    </a:p>
                  </a:txBody>
                  <a:tcPr anchor="ctr"/>
                </a:tc>
                <a:tc>
                  <a:txBody>
                    <a:bodyPr/>
                    <a:lstStyle/>
                    <a:p>
                      <a:endParaRPr lang="en-US" dirty="0"/>
                    </a:p>
                  </a:txBody>
                  <a:tcPr anchor="ctr">
                    <a:solidFill>
                      <a:schemeClr val="tx2">
                        <a:lumMod val="2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1" cap="none" spc="0" dirty="0">
                        <a:ln w="0"/>
                        <a:solidFill>
                          <a:schemeClr val="tx1"/>
                        </a:solidFill>
                        <a:effectLst>
                          <a:outerShdw blurRad="38100" dist="19050" dir="2700000" algn="tl" rotWithShape="0">
                            <a:schemeClr val="dk1">
                              <a:alpha val="40000"/>
                            </a:schemeClr>
                          </a:outerShdw>
                        </a:effectLst>
                      </a:endParaRPr>
                    </a:p>
                  </a:txBody>
                  <a:tcPr anchor="ctr">
                    <a:solidFill>
                      <a:schemeClr val="tx2">
                        <a:lumMod val="25000"/>
                      </a:schemeClr>
                    </a:solidFill>
                  </a:tcPr>
                </a:tc>
                <a:extLst>
                  <a:ext uri="{0D108BD9-81ED-4DB2-BD59-A6C34878D82A}">
                    <a16:rowId xmlns:a16="http://schemas.microsoft.com/office/drawing/2014/main" val="3680228497"/>
                  </a:ext>
                </a:extLst>
              </a:tr>
              <a:tr h="370840">
                <a:tc>
                  <a:txBody>
                    <a:bodyPr/>
                    <a:lstStyle/>
                    <a:p>
                      <a:pPr marL="177800" marR="0" lvl="0" indent="0" algn="l" defTabSz="914400" rtl="0" eaLnBrk="1" fontAlgn="auto" latinLnBrk="0" hangingPunct="1">
                        <a:lnSpc>
                          <a:spcPct val="100000"/>
                        </a:lnSpc>
                        <a:spcBef>
                          <a:spcPts val="0"/>
                        </a:spcBef>
                        <a:spcAft>
                          <a:spcPts val="0"/>
                        </a:spcAft>
                        <a:buClrTx/>
                        <a:buSzTx/>
                        <a:buFontTx/>
                        <a:buNone/>
                        <a:tabLst/>
                        <a:defRPr/>
                      </a:pPr>
                      <a:r>
                        <a:rPr lang="en-US" sz="2800" b="1" cap="none" spc="0" dirty="0">
                          <a:ln w="0"/>
                          <a:solidFill>
                            <a:schemeClr val="tx1">
                              <a:lumMod val="85000"/>
                            </a:schemeClr>
                          </a:solidFill>
                          <a:effectLst/>
                        </a:rPr>
                        <a:t>Goal: </a:t>
                      </a:r>
                      <a:endParaRPr lang="en-US" sz="2800" b="1" i="0" cap="none" spc="0" dirty="0">
                        <a:ln w="0"/>
                        <a:solidFill>
                          <a:schemeClr val="tx1">
                            <a:lumMod val="85000"/>
                          </a:schemeClr>
                        </a:solidFill>
                        <a:effectLst/>
                      </a:endParaRPr>
                    </a:p>
                  </a:txBody>
                  <a:tcPr anchor="ctr"/>
                </a:tc>
                <a:tc>
                  <a:txBody>
                    <a:bodyPr/>
                    <a:lstStyle/>
                    <a:p>
                      <a:pPr marL="177800" marR="0" lvl="0" indent="0" algn="l" defTabSz="914400" rtl="0" eaLnBrk="1" fontAlgn="auto" latinLnBrk="0" hangingPunct="1">
                        <a:lnSpc>
                          <a:spcPct val="100000"/>
                        </a:lnSpc>
                        <a:spcBef>
                          <a:spcPts val="0"/>
                        </a:spcBef>
                        <a:spcAft>
                          <a:spcPts val="0"/>
                        </a:spcAft>
                        <a:buClrTx/>
                        <a:buSzTx/>
                        <a:buFontTx/>
                        <a:buNone/>
                        <a:tabLst/>
                        <a:defRPr/>
                      </a:pPr>
                      <a:r>
                        <a:rPr lang="en-US" sz="2800" b="1" i="0" cap="none" spc="0" dirty="0">
                          <a:ln w="0"/>
                          <a:solidFill>
                            <a:schemeClr val="tx1"/>
                          </a:solidFill>
                          <a:effectLst/>
                        </a:rPr>
                        <a:t>Redeem a people to the glory of the Son</a:t>
                      </a:r>
                    </a:p>
                  </a:txBody>
                  <a:tcPr anchor="ctr">
                    <a:solidFill>
                      <a:schemeClr val="tx2">
                        <a:lumMod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Eternal Life</a:t>
                      </a:r>
                    </a:p>
                  </a:txBody>
                  <a:tcPr anchor="ctr">
                    <a:solidFill>
                      <a:schemeClr val="tx2">
                        <a:lumMod val="25000"/>
                      </a:schemeClr>
                    </a:solidFill>
                  </a:tcPr>
                </a:tc>
                <a:extLst>
                  <a:ext uri="{0D108BD9-81ED-4DB2-BD59-A6C34878D82A}">
                    <a16:rowId xmlns:a16="http://schemas.microsoft.com/office/drawing/2014/main" val="4159737994"/>
                  </a:ext>
                </a:extLst>
              </a:tr>
              <a:tr h="370840">
                <a:tc>
                  <a:txBody>
                    <a:bodyPr/>
                    <a:lstStyle/>
                    <a:p>
                      <a:pPr marL="177800" indent="0" algn="l"/>
                      <a:r>
                        <a:rPr lang="en-US" sz="2800" b="1" cap="none" spc="0" dirty="0">
                          <a:ln w="0"/>
                          <a:solidFill>
                            <a:schemeClr val="tx1">
                              <a:lumMod val="85000"/>
                            </a:schemeClr>
                          </a:solidFill>
                          <a:effectLst/>
                        </a:rPr>
                        <a:t>Duties of each part: </a:t>
                      </a:r>
                    </a:p>
                  </a:txBody>
                  <a:tcPr anchor="ctr"/>
                </a:tc>
                <a:tc>
                  <a:txBody>
                    <a:bodyPr/>
                    <a:lstStyle/>
                    <a:p>
                      <a:pPr marL="0" indent="0" algn="ctr"/>
                      <a:r>
                        <a:rPr lang="en-US" sz="2800" b="1" cap="none" spc="0" dirty="0">
                          <a:ln w="0"/>
                          <a:solidFill>
                            <a:schemeClr val="tx1"/>
                          </a:solidFill>
                          <a:effectLst/>
                        </a:rPr>
                        <a:t>Just Judge and Justifier</a:t>
                      </a:r>
                    </a:p>
                  </a:txBody>
                  <a:tcPr anchor="ctr">
                    <a:solidFill>
                      <a:schemeClr val="tx2">
                        <a:lumMod val="25000"/>
                      </a:schemeClr>
                    </a:solidFill>
                  </a:tcPr>
                </a:tc>
                <a:tc>
                  <a:txBody>
                    <a:bodyPr/>
                    <a:lstStyle/>
                    <a:p>
                      <a:pPr algn="ctr"/>
                      <a:r>
                        <a:rPr lang="en-US"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Perfect Obedience and Satisfaction</a:t>
                      </a:r>
                    </a:p>
                  </a:txBody>
                  <a:tcPr anchor="ctr">
                    <a:solidFill>
                      <a:schemeClr val="tx2">
                        <a:lumMod val="25000"/>
                      </a:schemeClr>
                    </a:solidFill>
                  </a:tcPr>
                </a:tc>
                <a:extLst>
                  <a:ext uri="{0D108BD9-81ED-4DB2-BD59-A6C34878D82A}">
                    <a16:rowId xmlns:a16="http://schemas.microsoft.com/office/drawing/2014/main" val="3256420204"/>
                  </a:ext>
                </a:extLst>
              </a:tr>
              <a:tr h="370840">
                <a:tc>
                  <a:txBody>
                    <a:bodyPr/>
                    <a:lstStyle/>
                    <a:p>
                      <a:pPr marL="177800" indent="0" algn="l"/>
                      <a:r>
                        <a:rPr lang="en-US" sz="2800" b="1" cap="none" spc="0" dirty="0">
                          <a:ln w="0"/>
                          <a:solidFill>
                            <a:schemeClr val="tx1">
                              <a:lumMod val="85000"/>
                            </a:schemeClr>
                          </a:solidFill>
                          <a:effectLst/>
                        </a:rPr>
                        <a:t>Penalties:</a:t>
                      </a:r>
                    </a:p>
                  </a:txBody>
                  <a:tcPr anchor="ctr"/>
                </a:tc>
                <a:tc>
                  <a:txBody>
                    <a:bodyPr/>
                    <a:lstStyle/>
                    <a:p>
                      <a:pPr marL="177800" indent="0" algn="l"/>
                      <a:endParaRPr lang="en-US" sz="2800" b="1" cap="none" spc="0" dirty="0">
                        <a:ln w="0"/>
                        <a:solidFill>
                          <a:schemeClr val="tx1"/>
                        </a:solidFill>
                        <a:effectLst/>
                      </a:endParaRPr>
                    </a:p>
                  </a:txBody>
                  <a:tcPr anchor="ctr">
                    <a:solidFill>
                      <a:schemeClr val="tx2">
                        <a:lumMod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a:txBody>
                  <a:tcPr anchor="ctr">
                    <a:solidFill>
                      <a:schemeClr val="tx2">
                        <a:lumMod val="25000"/>
                      </a:schemeClr>
                    </a:solidFill>
                  </a:tcPr>
                </a:tc>
                <a:extLst>
                  <a:ext uri="{0D108BD9-81ED-4DB2-BD59-A6C34878D82A}">
                    <a16:rowId xmlns:a16="http://schemas.microsoft.com/office/drawing/2014/main" val="2587521230"/>
                  </a:ext>
                </a:extLst>
              </a:tr>
            </a:tbl>
          </a:graphicData>
        </a:graphic>
      </p:graphicFrame>
    </p:spTree>
    <p:extLst>
      <p:ext uri="{BB962C8B-B14F-4D97-AF65-F5344CB8AC3E}">
        <p14:creationId xmlns:p14="http://schemas.microsoft.com/office/powerpoint/2010/main" val="1884162391"/>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FB2201F-71E9-DD0D-D576-A49BF6B389AA}"/>
            </a:ext>
          </a:extLst>
        </p:cNvPr>
        <p:cNvGrpSpPr/>
        <p:nvPr/>
      </p:nvGrpSpPr>
      <p:grpSpPr>
        <a:xfrm>
          <a:off x="0" y="0"/>
          <a:ext cx="0" cy="0"/>
          <a:chOff x="0" y="0"/>
          <a:chExt cx="0" cy="0"/>
        </a:xfrm>
      </p:grpSpPr>
      <p:sp>
        <p:nvSpPr>
          <p:cNvPr id="15" name="Rectangle 8">
            <a:extLst>
              <a:ext uri="{FF2B5EF4-FFF2-40B4-BE49-F238E27FC236}">
                <a16:creationId xmlns:a16="http://schemas.microsoft.com/office/drawing/2014/main" id="{E09A3083-D2B1-C4DC-8651-8E78D6547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043732D-67A9-7AE0-B66E-927D3F007238}"/>
              </a:ext>
            </a:extLst>
          </p:cNvPr>
          <p:cNvSpPr>
            <a:spLocks noGrp="1"/>
          </p:cNvSpPr>
          <p:nvPr>
            <p:ph type="title"/>
          </p:nvPr>
        </p:nvSpPr>
        <p:spPr>
          <a:xfrm>
            <a:off x="838200" y="448721"/>
            <a:ext cx="5016500" cy="1225650"/>
          </a:xfrm>
        </p:spPr>
        <p:txBody>
          <a:bodyPr anchor="b">
            <a:noAutofit/>
          </a:bodyPr>
          <a:lstStyle/>
          <a:p>
            <a:pPr>
              <a:lnSpc>
                <a:spcPct val="80000"/>
              </a:lnSpc>
            </a:pPr>
            <a:r>
              <a:rPr lang="en-US" sz="5000" b="1" i="1"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Monotype Corsiva" panose="03010101010201010101" pitchFamily="66" charset="0"/>
              </a:rPr>
              <a:t>Of God’s Covenant With Man </a:t>
            </a:r>
            <a:r>
              <a:rPr lang="en-US" sz="5000" b="1"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(7.4)</a:t>
            </a:r>
            <a:endParaRPr lang="en-US" sz="3000" b="1" noProof="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cxnSp>
        <p:nvCxnSpPr>
          <p:cNvPr id="16" name="Straight Connector 10">
            <a:extLst>
              <a:ext uri="{FF2B5EF4-FFF2-40B4-BE49-F238E27FC236}">
                <a16:creationId xmlns:a16="http://schemas.microsoft.com/office/drawing/2014/main" id="{AF1A0F33-BF97-636B-F850-B405E68E3DB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C8881AEF-96DF-B907-5197-CB0DD04890E6}"/>
              </a:ext>
            </a:extLst>
          </p:cNvPr>
          <p:cNvSpPr>
            <a:spLocks noGrp="1"/>
          </p:cNvSpPr>
          <p:nvPr>
            <p:ph idx="1"/>
          </p:nvPr>
        </p:nvSpPr>
        <p:spPr>
          <a:xfrm>
            <a:off x="810008" y="1855905"/>
            <a:ext cx="6047992" cy="3745619"/>
          </a:xfrm>
        </p:spPr>
        <p:txBody>
          <a:bodyPr>
            <a:noAutofit/>
          </a:bodyPr>
          <a:lstStyle/>
          <a:p>
            <a:pPr marL="0" indent="0" algn="just">
              <a:spcBef>
                <a:spcPts val="0"/>
              </a:spcBef>
              <a:buNone/>
            </a:pPr>
            <a:r>
              <a:rPr lang="en-US" sz="3400" dirty="0">
                <a:solidFill>
                  <a:schemeClr val="bg1"/>
                </a:solidFill>
                <a:latin typeface="Arial Nova Cond" panose="020B0506020202020204" pitchFamily="34" charset="0"/>
              </a:rPr>
              <a:t>This covenant of grace is frequently set forth in Scripture by the name of a testament, in reference to the death of Jesus Christ the Testator, and to the everlasting inheritance, with all things belonging to it, therein bequeathed.</a:t>
            </a:r>
          </a:p>
        </p:txBody>
      </p:sp>
      <p:cxnSp>
        <p:nvCxnSpPr>
          <p:cNvPr id="17" name="Straight Connector 12">
            <a:extLst>
              <a:ext uri="{FF2B5EF4-FFF2-40B4-BE49-F238E27FC236}">
                <a16:creationId xmlns:a16="http://schemas.microsoft.com/office/drawing/2014/main" id="{948A17AC-3757-DA5B-D897-250B64D1965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074" name="Picture 2" descr="The Westminster Confession of Faith: The Reader's Digital Edition (English  Edition) eBook : Of Divines, The Westminster Assembly: Amazon.de: Kindle  Store">
            <a:extLst>
              <a:ext uri="{FF2B5EF4-FFF2-40B4-BE49-F238E27FC236}">
                <a16:creationId xmlns:a16="http://schemas.microsoft.com/office/drawing/2014/main" id="{3B85F47B-1B64-284A-1B83-1F633515288A}"/>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11200"/>
                    </a14:imgEffect>
                    <a14:imgEffect>
                      <a14:brightnessContrast bright="-20000" contrast="40000"/>
                    </a14:imgEffect>
                  </a14:imgLayer>
                </a14:imgProps>
              </a:ext>
              <a:ext uri="{28A0092B-C50C-407E-A947-70E740481C1C}">
                <a14:useLocalDpi xmlns:a14="http://schemas.microsoft.com/office/drawing/2010/main" val="0"/>
              </a:ext>
            </a:extLst>
          </a:blip>
          <a:srcRect b="8149"/>
          <a:stretch>
            <a:fillRect/>
          </a:stretch>
        </p:blipFill>
        <p:spPr bwMode="auto">
          <a:xfrm>
            <a:off x="7614417" y="499521"/>
            <a:ext cx="4044184" cy="594345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B4BDB4F4-FE2A-A768-69AA-85695FF1BD0F}"/>
              </a:ext>
            </a:extLst>
          </p:cNvPr>
          <p:cNvSpPr txBox="1"/>
          <p:nvPr/>
        </p:nvSpPr>
        <p:spPr>
          <a:xfrm>
            <a:off x="810007" y="5783058"/>
            <a:ext cx="6702809" cy="646331"/>
          </a:xfrm>
          <a:prstGeom prst="rect">
            <a:avLst/>
          </a:prstGeom>
          <a:noFill/>
        </p:spPr>
        <p:txBody>
          <a:bodyPr wrap="square">
            <a:spAutoFit/>
          </a:bodyPr>
          <a:lstStyle/>
          <a:p>
            <a:pPr lvl="0"/>
            <a:r>
              <a:rPr lang="en-US" sz="3600" dirty="0">
                <a:solidFill>
                  <a:schemeClr val="bg1"/>
                </a:solidFill>
              </a:rPr>
              <a:t>Heb. 9:15–17, also 7:22; 8:6; 12:24</a:t>
            </a:r>
          </a:p>
        </p:txBody>
      </p:sp>
      <p:sp>
        <p:nvSpPr>
          <p:cNvPr id="4" name="Rectangle 3">
            <a:extLst>
              <a:ext uri="{FF2B5EF4-FFF2-40B4-BE49-F238E27FC236}">
                <a16:creationId xmlns:a16="http://schemas.microsoft.com/office/drawing/2014/main" id="{8365AC02-45B7-4E64-9720-4788D4274C10}"/>
              </a:ext>
            </a:extLst>
          </p:cNvPr>
          <p:cNvSpPr/>
          <p:nvPr/>
        </p:nvSpPr>
        <p:spPr>
          <a:xfrm>
            <a:off x="101600" y="152006"/>
            <a:ext cx="11988800" cy="6553988"/>
          </a:xfrm>
          <a:prstGeom prst="rect">
            <a:avLst/>
          </a:prstGeom>
          <a:noFill/>
          <a:ln w="9525" cap="flat" cmpd="sng" algn="ctr">
            <a:solidFill>
              <a:schemeClr val="accent3"/>
            </a:solidFill>
            <a:prstDash val="solid"/>
            <a:round/>
            <a:headEnd type="none" w="med" len="med"/>
            <a:tailEnd type="none" w="med" len="med"/>
          </a:ln>
        </p:spPr>
        <p:style>
          <a:lnRef idx="0">
            <a:scrgbClr r="0" g="0" b="0"/>
          </a:lnRef>
          <a:fillRef idx="0">
            <a:scrgbClr r="0" g="0" b="0"/>
          </a:fillRef>
          <a:effectRef idx="0">
            <a:scrgbClr r="0" g="0" b="0"/>
          </a:effectRef>
          <a:fontRef idx="minor">
            <a:schemeClr val="accent3"/>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A5A5A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70660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useBgFill="1">
        <p:nvSpPr>
          <p:cNvPr id="1030" name="Rectangle 1029">
            <a:extLst>
              <a:ext uri="{FF2B5EF4-FFF2-40B4-BE49-F238E27FC236}">
                <a16:creationId xmlns:a16="http://schemas.microsoft.com/office/drawing/2014/main" id="{201CC55D-ED54-4C5C-95E6-10947BD1103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AE7CD7-4B23-4AE2-9366-5FFA5DF7FFA8}"/>
              </a:ext>
            </a:extLst>
          </p:cNvPr>
          <p:cNvSpPr>
            <a:spLocks noGrp="1"/>
          </p:cNvSpPr>
          <p:nvPr>
            <p:ph type="title"/>
          </p:nvPr>
        </p:nvSpPr>
        <p:spPr>
          <a:xfrm>
            <a:off x="589560" y="408432"/>
            <a:ext cx="4560584" cy="1575816"/>
          </a:xfrm>
        </p:spPr>
        <p:txBody>
          <a:bodyPr anchor="ctr">
            <a:noAutofit/>
          </a:bodyPr>
          <a:lstStyle/>
          <a:p>
            <a:r>
              <a:rPr lang="en-US" sz="60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Christ is the Mediator</a:t>
            </a:r>
          </a:p>
        </p:txBody>
      </p:sp>
      <p:grpSp>
        <p:nvGrpSpPr>
          <p:cNvPr id="1035" name="Group 1034">
            <a:extLst>
              <a:ext uri="{FF2B5EF4-FFF2-40B4-BE49-F238E27FC236}">
                <a16:creationId xmlns:a16="http://schemas.microsoft.com/office/drawing/2014/main" id="{1DE889C7-FAD6-4397-98E2-05D50348445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1083484"/>
            <a:ext cx="355196" cy="673460"/>
            <a:chOff x="0" y="823811"/>
            <a:chExt cx="355196" cy="673460"/>
          </a:xfrm>
        </p:grpSpPr>
        <p:sp>
          <p:nvSpPr>
            <p:cNvPr id="1036" name="Rectangle 1035">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823811"/>
              <a:ext cx="87363"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7" name="Rectangle 1036">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59341" y="823811"/>
              <a:ext cx="195855" cy="6734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39" name="Rectangle 1038">
            <a:extLst>
              <a:ext uri="{FF2B5EF4-FFF2-40B4-BE49-F238E27FC236}">
                <a16:creationId xmlns:a16="http://schemas.microsoft.com/office/drawing/2014/main" id="{3873B707-463F-40B0-8227-E8CC6C67EB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65085" y="2090569"/>
            <a:ext cx="4297680" cy="2743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BD8BFC8E-A2D2-CC31-8372-33151D7CB450}"/>
              </a:ext>
            </a:extLst>
          </p:cNvPr>
          <p:cNvSpPr>
            <a:spLocks noGrp="1"/>
          </p:cNvSpPr>
          <p:nvPr>
            <p:ph idx="1"/>
          </p:nvPr>
        </p:nvSpPr>
        <p:spPr>
          <a:xfrm>
            <a:off x="589560" y="2224322"/>
            <a:ext cx="4971881" cy="4389701"/>
          </a:xfrm>
        </p:spPr>
        <p:txBody>
          <a:bodyPr anchor="ctr">
            <a:noAutofit/>
          </a:bodyPr>
          <a:lstStyle/>
          <a:p>
            <a:pPr marL="0" indent="0">
              <a:buNone/>
            </a:pPr>
            <a:r>
              <a:rPr lang="en-US" dirty="0">
                <a:latin typeface="Arial Nova Cond" panose="020B0506020202020204" pitchFamily="34" charset="0"/>
              </a:rPr>
              <a:t>Jesus Christ is the mediator and guarantor of the Second Covenant. He is the one who represents the people under the Second Covenant (Heb 7:22; 8:6; 12:24). He presents those who were elected for salvation (Eph 1:4, 11). It is in Christ, therefore, that those represented by him in this Covenant receive blessings( Eph 1:6-7).</a:t>
            </a:r>
          </a:p>
        </p:txBody>
      </p:sp>
      <p:sp>
        <p:nvSpPr>
          <p:cNvPr id="1041" name="Rectangle 1040">
            <a:extLst>
              <a:ext uri="{FF2B5EF4-FFF2-40B4-BE49-F238E27FC236}">
                <a16:creationId xmlns:a16="http://schemas.microsoft.com/office/drawing/2014/main" id="{C13237C8-E62C-4F0D-A318-BD6FB6C2D1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3" name="Rectangle 104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513853"/>
            <a:ext cx="6009366" cy="5834577"/>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Now I Live - Logos Sermons">
            <a:extLst>
              <a:ext uri="{FF2B5EF4-FFF2-40B4-BE49-F238E27FC236}">
                <a16:creationId xmlns:a16="http://schemas.microsoft.com/office/drawing/2014/main" id="{84A4A27E-E5B3-7614-ED83-AFA42950C4C0}"/>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colorTemperature colorTemp="11200"/>
                    </a14:imgEffect>
                    <a14:imgEffect>
                      <a14:brightnessContrast bright="-20000" contrast="40000"/>
                    </a14:imgEffect>
                  </a14:imgLayer>
                </a14:imgProps>
              </a:ext>
              <a:ext uri="{28A0092B-C50C-407E-A947-70E740481C1C}">
                <a14:useLocalDpi xmlns:a14="http://schemas.microsoft.com/office/drawing/2010/main" val="0"/>
              </a:ext>
            </a:extLst>
          </a:blip>
          <a:srcRect l="26740" t="7818" r="25756" b="19492"/>
          <a:stretch>
            <a:fillRect/>
          </a:stretch>
        </p:blipFill>
        <p:spPr bwMode="auto">
          <a:xfrm>
            <a:off x="6041006" y="774804"/>
            <a:ext cx="5196435" cy="5307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7309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a:extLst>
            <a:ext uri="{FF2B5EF4-FFF2-40B4-BE49-F238E27FC236}">
              <a16:creationId xmlns:a16="http://schemas.microsoft.com/office/drawing/2014/main" id="{7A49365A-2C5D-5606-F341-E731A3BBB679}"/>
            </a:ext>
          </a:extLst>
        </p:cNvPr>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BCD4D873-268F-678B-427C-868CF581EC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2"/>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10" name="Freeform: Shape 9">
            <a:extLst>
              <a:ext uri="{FF2B5EF4-FFF2-40B4-BE49-F238E27FC236}">
                <a16:creationId xmlns:a16="http://schemas.microsoft.com/office/drawing/2014/main" id="{2A28B34F-041F-480F-A93F-68F3C35F56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295024" y="864066"/>
            <a:ext cx="774003" cy="774158"/>
          </a:xfrm>
          <a:custGeom>
            <a:avLst/>
            <a:gdLst>
              <a:gd name="connsiteX0" fmla="*/ 2869239 w 3275013"/>
              <a:gd name="connsiteY0" fmla="*/ 0 h 3275670"/>
              <a:gd name="connsiteX1" fmla="*/ 3275013 w 3275013"/>
              <a:gd name="connsiteY1" fmla="*/ 0 h 3275670"/>
              <a:gd name="connsiteX2" fmla="*/ 3275013 w 3275013"/>
              <a:gd name="connsiteY2" fmla="*/ 3275670 h 3275670"/>
              <a:gd name="connsiteX3" fmla="*/ 0 w 3275013"/>
              <a:gd name="connsiteY3" fmla="*/ 3275670 h 3275670"/>
              <a:gd name="connsiteX4" fmla="*/ 0 w 3275013"/>
              <a:gd name="connsiteY4" fmla="*/ 2890368 h 3275670"/>
              <a:gd name="connsiteX5" fmla="*/ 2869239 w 3275013"/>
              <a:gd name="connsiteY5" fmla="*/ 2890809 h 327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75013" h="3275670">
                <a:moveTo>
                  <a:pt x="2869239" y="0"/>
                </a:moveTo>
                <a:lnTo>
                  <a:pt x="3275013" y="0"/>
                </a:lnTo>
                <a:lnTo>
                  <a:pt x="3275013" y="3275670"/>
                </a:lnTo>
                <a:lnTo>
                  <a:pt x="0" y="3275670"/>
                </a:lnTo>
                <a:lnTo>
                  <a:pt x="0" y="2890368"/>
                </a:lnTo>
                <a:lnTo>
                  <a:pt x="2869239" y="2890809"/>
                </a:lnTo>
                <a:close/>
              </a:path>
            </a:pathLst>
          </a:custGeom>
          <a:solidFill>
            <a:schemeClr val="tx2"/>
          </a:solidFill>
          <a:ln w="0">
            <a:noFill/>
            <a:prstDash val="solid"/>
            <a:round/>
            <a:headEnd/>
            <a:tailEnd/>
          </a:ln>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3020102020204"/>
              <a:ea typeface="+mn-ea"/>
              <a:cs typeface="+mn-cs"/>
            </a:endParaRPr>
          </a:p>
        </p:txBody>
      </p:sp>
      <p:sp>
        <p:nvSpPr>
          <p:cNvPr id="2" name="Title 1">
            <a:extLst>
              <a:ext uri="{FF2B5EF4-FFF2-40B4-BE49-F238E27FC236}">
                <a16:creationId xmlns:a16="http://schemas.microsoft.com/office/drawing/2014/main" id="{8D71F109-C01D-3B9B-A628-5BF35FC88A91}"/>
              </a:ext>
            </a:extLst>
          </p:cNvPr>
          <p:cNvSpPr>
            <a:spLocks noGrp="1"/>
          </p:cNvSpPr>
          <p:nvPr>
            <p:ph type="title"/>
          </p:nvPr>
        </p:nvSpPr>
        <p:spPr>
          <a:xfrm>
            <a:off x="600501" y="503766"/>
            <a:ext cx="10151433" cy="1480975"/>
          </a:xfrm>
        </p:spPr>
        <p:txBody>
          <a:bodyPr anchor="b">
            <a:normAutofit fontScale="90000"/>
          </a:bodyPr>
          <a:lstStyle/>
          <a:p>
            <a:r>
              <a:rPr lang="en-US" sz="5500" b="1" dirty="0">
                <a:ln w="22225">
                  <a:solidFill>
                    <a:schemeClr val="accent2"/>
                  </a:solidFill>
                  <a:prstDash val="solid"/>
                </a:ln>
                <a:solidFill>
                  <a:schemeClr val="accent2">
                    <a:lumMod val="40000"/>
                    <a:lumOff val="60000"/>
                  </a:schemeClr>
                </a:solidFill>
                <a:latin typeface="Arial Black" panose="020B0A04020102020204" pitchFamily="34" charset="0"/>
              </a:rPr>
              <a:t>Elements of the Covenant of Grace</a:t>
            </a:r>
          </a:p>
        </p:txBody>
      </p:sp>
      <p:sp>
        <p:nvSpPr>
          <p:cNvPr id="12" name="Rectangle 11">
            <a:extLst>
              <a:ext uri="{FF2B5EF4-FFF2-40B4-BE49-F238E27FC236}">
                <a16:creationId xmlns:a16="http://schemas.microsoft.com/office/drawing/2014/main" id="{8A526E14-38E2-C0D1-E982-CFBD5633F1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6453386"/>
            <a:ext cx="12191998" cy="40461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3020102020204"/>
              <a:ea typeface="+mn-ea"/>
              <a:cs typeface="+mn-cs"/>
            </a:endParaRPr>
          </a:p>
        </p:txBody>
      </p:sp>
      <p:graphicFrame>
        <p:nvGraphicFramePr>
          <p:cNvPr id="4" name="Table 3">
            <a:extLst>
              <a:ext uri="{FF2B5EF4-FFF2-40B4-BE49-F238E27FC236}">
                <a16:creationId xmlns:a16="http://schemas.microsoft.com/office/drawing/2014/main" id="{F72613AD-EB47-09B3-E6FC-684AB8E285BE}"/>
              </a:ext>
            </a:extLst>
          </p:cNvPr>
          <p:cNvGraphicFramePr>
            <a:graphicFrameLocks noGrp="1"/>
          </p:cNvGraphicFramePr>
          <p:nvPr>
            <p:extLst>
              <p:ext uri="{D42A27DB-BD31-4B8C-83A1-F6EECF244321}">
                <p14:modId xmlns:p14="http://schemas.microsoft.com/office/powerpoint/2010/main" val="1555022972"/>
              </p:ext>
            </p:extLst>
          </p:nvPr>
        </p:nvGraphicFramePr>
        <p:xfrm>
          <a:off x="867187" y="2177535"/>
          <a:ext cx="10870609" cy="3870960"/>
        </p:xfrm>
        <a:graphic>
          <a:graphicData uri="http://schemas.openxmlformats.org/drawingml/2006/table">
            <a:tbl>
              <a:tblPr bandRow="1">
                <a:tableStyleId>{72833802-FEF1-4C79-8D5D-14CF1EAF98D9}</a:tableStyleId>
              </a:tblPr>
              <a:tblGrid>
                <a:gridCol w="3579965">
                  <a:extLst>
                    <a:ext uri="{9D8B030D-6E8A-4147-A177-3AD203B41FA5}">
                      <a16:colId xmlns:a16="http://schemas.microsoft.com/office/drawing/2014/main" val="2285409555"/>
                    </a:ext>
                  </a:extLst>
                </a:gridCol>
                <a:gridCol w="3703742">
                  <a:extLst>
                    <a:ext uri="{9D8B030D-6E8A-4147-A177-3AD203B41FA5}">
                      <a16:colId xmlns:a16="http://schemas.microsoft.com/office/drawing/2014/main" val="898422067"/>
                    </a:ext>
                  </a:extLst>
                </a:gridCol>
                <a:gridCol w="3586902">
                  <a:extLst>
                    <a:ext uri="{9D8B030D-6E8A-4147-A177-3AD203B41FA5}">
                      <a16:colId xmlns:a16="http://schemas.microsoft.com/office/drawing/2014/main" val="2198424214"/>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cap="none" spc="0" dirty="0">
                          <a:ln w="0"/>
                          <a:solidFill>
                            <a:schemeClr val="tx1"/>
                          </a:solidFill>
                          <a:effectLst/>
                        </a:rPr>
                        <a:t>PARTIES: </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SOVEREIGN GOD </a:t>
                      </a:r>
                      <a:endParaRPr lang="en-US" sz="3200" b="1" cap="none" spc="0" dirty="0">
                        <a:ln w="0"/>
                        <a:solidFill>
                          <a:schemeClr val="tx1"/>
                        </a:solidFill>
                        <a:effectLst/>
                      </a:endParaRPr>
                    </a:p>
                  </a:txBody>
                  <a:tcPr anchor="ctr">
                    <a:solidFill>
                      <a:schemeClr val="tx2">
                        <a:lumMod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JESUS CHRIST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Representing the Elect</a:t>
                      </a:r>
                      <a:endParaRPr lang="en-US"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a:txBody>
                  <a:tcPr anchor="ctr">
                    <a:solidFill>
                      <a:schemeClr val="tx2">
                        <a:lumMod val="25000"/>
                      </a:schemeClr>
                    </a:solidFill>
                  </a:tcPr>
                </a:tc>
                <a:extLst>
                  <a:ext uri="{0D108BD9-81ED-4DB2-BD59-A6C34878D82A}">
                    <a16:rowId xmlns:a16="http://schemas.microsoft.com/office/drawing/2014/main" val="3385356130"/>
                  </a:ext>
                </a:extLst>
              </a:tr>
              <a:tr h="50400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800" b="1" cap="none" spc="0" dirty="0">
                          <a:ln w="0"/>
                          <a:solidFill>
                            <a:schemeClr val="tx1"/>
                          </a:solidFill>
                          <a:effectLst>
                            <a:outerShdw blurRad="38100" dist="19050" dir="2700000" algn="tl" rotWithShape="0">
                              <a:schemeClr val="dk1">
                                <a:alpha val="40000"/>
                              </a:schemeClr>
                            </a:outerShdw>
                          </a:effectLst>
                        </a:rPr>
                        <a:t>STIPULATIONS</a:t>
                      </a:r>
                    </a:p>
                  </a:txBody>
                  <a:tcPr anchor="ctr"/>
                </a:tc>
                <a:tc>
                  <a:txBody>
                    <a:bodyPr/>
                    <a:lstStyle/>
                    <a:p>
                      <a:endParaRPr lang="en-US" dirty="0"/>
                    </a:p>
                  </a:txBody>
                  <a:tcPr anchor="ctr">
                    <a:solidFill>
                      <a:schemeClr val="tx2">
                        <a:lumMod val="25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b="1" cap="none" spc="0" dirty="0">
                        <a:ln w="0"/>
                        <a:solidFill>
                          <a:schemeClr val="tx1"/>
                        </a:solidFill>
                        <a:effectLst>
                          <a:outerShdw blurRad="38100" dist="19050" dir="2700000" algn="tl" rotWithShape="0">
                            <a:schemeClr val="dk1">
                              <a:alpha val="40000"/>
                            </a:schemeClr>
                          </a:outerShdw>
                        </a:effectLst>
                      </a:endParaRPr>
                    </a:p>
                  </a:txBody>
                  <a:tcPr anchor="ctr">
                    <a:solidFill>
                      <a:schemeClr val="tx2">
                        <a:lumMod val="25000"/>
                      </a:schemeClr>
                    </a:solidFill>
                  </a:tcPr>
                </a:tc>
                <a:extLst>
                  <a:ext uri="{0D108BD9-81ED-4DB2-BD59-A6C34878D82A}">
                    <a16:rowId xmlns:a16="http://schemas.microsoft.com/office/drawing/2014/main" val="3680228497"/>
                  </a:ext>
                </a:extLst>
              </a:tr>
              <a:tr h="370840">
                <a:tc>
                  <a:txBody>
                    <a:bodyPr/>
                    <a:lstStyle/>
                    <a:p>
                      <a:pPr marL="177800" marR="0" lvl="0" indent="0" algn="l" defTabSz="914400" rtl="0" eaLnBrk="1" fontAlgn="auto" latinLnBrk="0" hangingPunct="1">
                        <a:lnSpc>
                          <a:spcPct val="100000"/>
                        </a:lnSpc>
                        <a:spcBef>
                          <a:spcPts val="0"/>
                        </a:spcBef>
                        <a:spcAft>
                          <a:spcPts val="0"/>
                        </a:spcAft>
                        <a:buClrTx/>
                        <a:buSzTx/>
                        <a:buFontTx/>
                        <a:buNone/>
                        <a:tabLst/>
                        <a:defRPr/>
                      </a:pPr>
                      <a:r>
                        <a:rPr lang="en-US" sz="2800" b="1" cap="none" spc="0" dirty="0">
                          <a:ln w="0"/>
                          <a:solidFill>
                            <a:schemeClr val="tx1">
                              <a:lumMod val="85000"/>
                            </a:schemeClr>
                          </a:solidFill>
                          <a:effectLst/>
                        </a:rPr>
                        <a:t>Goal: </a:t>
                      </a:r>
                      <a:endParaRPr lang="en-US" sz="2800" b="1" i="0" cap="none" spc="0" dirty="0">
                        <a:ln w="0"/>
                        <a:solidFill>
                          <a:schemeClr val="tx1">
                            <a:lumMod val="85000"/>
                          </a:schemeClr>
                        </a:solidFill>
                        <a:effectLst/>
                      </a:endParaRPr>
                    </a:p>
                  </a:txBody>
                  <a:tcPr anchor="ctr"/>
                </a:tc>
                <a:tc>
                  <a:txBody>
                    <a:bodyPr/>
                    <a:lstStyle/>
                    <a:p>
                      <a:pPr marL="177800" marR="0" lvl="0" indent="0" algn="l" defTabSz="914400" rtl="0" eaLnBrk="1" fontAlgn="auto" latinLnBrk="0" hangingPunct="1">
                        <a:lnSpc>
                          <a:spcPct val="100000"/>
                        </a:lnSpc>
                        <a:spcBef>
                          <a:spcPts val="0"/>
                        </a:spcBef>
                        <a:spcAft>
                          <a:spcPts val="0"/>
                        </a:spcAft>
                        <a:buClrTx/>
                        <a:buSzTx/>
                        <a:buFontTx/>
                        <a:buNone/>
                        <a:tabLst/>
                        <a:defRPr/>
                      </a:pPr>
                      <a:r>
                        <a:rPr lang="en-US" sz="2800" b="1" i="0" cap="none" spc="0" dirty="0">
                          <a:ln w="0"/>
                          <a:solidFill>
                            <a:schemeClr val="tx1"/>
                          </a:solidFill>
                          <a:effectLst/>
                        </a:rPr>
                        <a:t>Redeem a people to the glory of the Son</a:t>
                      </a:r>
                    </a:p>
                  </a:txBody>
                  <a:tcPr anchor="ctr">
                    <a:solidFill>
                      <a:schemeClr val="tx2">
                        <a:lumMod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Eternal Life</a:t>
                      </a:r>
                    </a:p>
                  </a:txBody>
                  <a:tcPr anchor="ctr">
                    <a:solidFill>
                      <a:schemeClr val="tx2">
                        <a:lumMod val="25000"/>
                      </a:schemeClr>
                    </a:solidFill>
                  </a:tcPr>
                </a:tc>
                <a:extLst>
                  <a:ext uri="{0D108BD9-81ED-4DB2-BD59-A6C34878D82A}">
                    <a16:rowId xmlns:a16="http://schemas.microsoft.com/office/drawing/2014/main" val="4159737994"/>
                  </a:ext>
                </a:extLst>
              </a:tr>
              <a:tr h="370840">
                <a:tc>
                  <a:txBody>
                    <a:bodyPr/>
                    <a:lstStyle/>
                    <a:p>
                      <a:pPr marL="177800" indent="0" algn="l"/>
                      <a:r>
                        <a:rPr lang="en-US" sz="2800" b="1" cap="none" spc="0" dirty="0">
                          <a:ln w="0"/>
                          <a:solidFill>
                            <a:schemeClr val="tx1">
                              <a:lumMod val="85000"/>
                            </a:schemeClr>
                          </a:solidFill>
                          <a:effectLst/>
                        </a:rPr>
                        <a:t>Duties of each part: </a:t>
                      </a:r>
                    </a:p>
                  </a:txBody>
                  <a:tcPr anchor="ctr"/>
                </a:tc>
                <a:tc>
                  <a:txBody>
                    <a:bodyPr/>
                    <a:lstStyle/>
                    <a:p>
                      <a:pPr marL="0" indent="0" algn="ctr"/>
                      <a:r>
                        <a:rPr lang="en-US" sz="2800" b="1" cap="none" spc="0" dirty="0">
                          <a:ln w="0"/>
                          <a:solidFill>
                            <a:schemeClr val="tx1"/>
                          </a:solidFill>
                          <a:effectLst/>
                        </a:rPr>
                        <a:t>Just Judge and Justifier</a:t>
                      </a:r>
                    </a:p>
                  </a:txBody>
                  <a:tcPr anchor="ctr">
                    <a:solidFill>
                      <a:schemeClr val="tx2">
                        <a:lumMod val="25000"/>
                      </a:schemeClr>
                    </a:solidFill>
                  </a:tcPr>
                </a:tc>
                <a:tc>
                  <a:txBody>
                    <a:bodyPr/>
                    <a:lstStyle/>
                    <a:p>
                      <a:pPr algn="ctr"/>
                      <a:r>
                        <a:rPr lang="en-US"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Perfect Obedience and Satisfaction</a:t>
                      </a:r>
                    </a:p>
                  </a:txBody>
                  <a:tcPr anchor="ctr">
                    <a:solidFill>
                      <a:schemeClr val="tx2">
                        <a:lumMod val="25000"/>
                      </a:schemeClr>
                    </a:solidFill>
                  </a:tcPr>
                </a:tc>
                <a:extLst>
                  <a:ext uri="{0D108BD9-81ED-4DB2-BD59-A6C34878D82A}">
                    <a16:rowId xmlns:a16="http://schemas.microsoft.com/office/drawing/2014/main" val="3256420204"/>
                  </a:ext>
                </a:extLst>
              </a:tr>
              <a:tr h="370840">
                <a:tc>
                  <a:txBody>
                    <a:bodyPr/>
                    <a:lstStyle/>
                    <a:p>
                      <a:pPr marL="177800" indent="0" algn="l"/>
                      <a:r>
                        <a:rPr lang="en-US" sz="2800" b="1" cap="none" spc="0" dirty="0">
                          <a:ln w="0"/>
                          <a:solidFill>
                            <a:schemeClr val="tx1">
                              <a:lumMod val="85000"/>
                            </a:schemeClr>
                          </a:solidFill>
                          <a:effectLst/>
                        </a:rPr>
                        <a:t>Penalties:</a:t>
                      </a:r>
                    </a:p>
                  </a:txBody>
                  <a:tcPr anchor="ctr"/>
                </a:tc>
                <a:tc>
                  <a:txBody>
                    <a:bodyPr/>
                    <a:lstStyle/>
                    <a:p>
                      <a:pPr marL="177800" indent="0" algn="l"/>
                      <a:endParaRPr lang="en-US" sz="2800" b="1" cap="none" spc="0" dirty="0">
                        <a:ln w="0"/>
                        <a:solidFill>
                          <a:schemeClr val="tx1"/>
                        </a:solidFill>
                        <a:effectLst/>
                      </a:endParaRPr>
                    </a:p>
                  </a:txBody>
                  <a:tcPr anchor="ctr">
                    <a:solidFill>
                      <a:schemeClr val="tx2">
                        <a:lumMod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8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a:txBody>
                  <a:tcPr anchor="ctr">
                    <a:solidFill>
                      <a:schemeClr val="tx2">
                        <a:lumMod val="25000"/>
                      </a:schemeClr>
                    </a:solidFill>
                  </a:tcPr>
                </a:tc>
                <a:extLst>
                  <a:ext uri="{0D108BD9-81ED-4DB2-BD59-A6C34878D82A}">
                    <a16:rowId xmlns:a16="http://schemas.microsoft.com/office/drawing/2014/main" val="2587521230"/>
                  </a:ext>
                </a:extLst>
              </a:tr>
            </a:tbl>
          </a:graphicData>
        </a:graphic>
      </p:graphicFrame>
    </p:spTree>
    <p:extLst>
      <p:ext uri="{BB962C8B-B14F-4D97-AF65-F5344CB8AC3E}">
        <p14:creationId xmlns:p14="http://schemas.microsoft.com/office/powerpoint/2010/main" val="1595912058"/>
      </p:ext>
    </p:extLst>
  </p:cSld>
  <p:clrMapOvr>
    <a:overrideClrMapping bg1="dk1" tx1="lt1" bg2="dk2" tx2="lt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057" name="Rectangle 2056">
            <a:extLst>
              <a:ext uri="{FF2B5EF4-FFF2-40B4-BE49-F238E27FC236}">
                <a16:creationId xmlns:a16="http://schemas.microsoft.com/office/drawing/2014/main" id="{961D8973-EAA9-459A-AF59-BBB4233D6C7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8E2C8B-459F-4833-BFD5-A9A907ABAF3A}"/>
              </a:ext>
            </a:extLst>
          </p:cNvPr>
          <p:cNvSpPr>
            <a:spLocks noGrp="1"/>
          </p:cNvSpPr>
          <p:nvPr>
            <p:ph type="title"/>
          </p:nvPr>
        </p:nvSpPr>
        <p:spPr>
          <a:xfrm>
            <a:off x="784743" y="165100"/>
            <a:ext cx="6314557" cy="2006600"/>
          </a:xfrm>
        </p:spPr>
        <p:txBody>
          <a:bodyPr>
            <a:normAutofit/>
          </a:bodyPr>
          <a:lstStyle/>
          <a:p>
            <a:r>
              <a:rPr lang="en-US" sz="6000" dirty="0">
                <a:latin typeface="Aharoni" panose="02010803020104030203" pitchFamily="2" charset="-79"/>
                <a:cs typeface="Aharoni" panose="02010803020104030203" pitchFamily="2" charset="-79"/>
              </a:rPr>
              <a:t>Covenant to Glory of the Son</a:t>
            </a:r>
          </a:p>
        </p:txBody>
      </p:sp>
      <p:sp>
        <p:nvSpPr>
          <p:cNvPr id="3" name="Content Placeholder 2">
            <a:extLst>
              <a:ext uri="{FF2B5EF4-FFF2-40B4-BE49-F238E27FC236}">
                <a16:creationId xmlns:a16="http://schemas.microsoft.com/office/drawing/2014/main" id="{B3251430-1218-138E-C853-853C24E0A590}"/>
              </a:ext>
            </a:extLst>
          </p:cNvPr>
          <p:cNvSpPr>
            <a:spLocks noGrp="1"/>
          </p:cNvSpPr>
          <p:nvPr>
            <p:ph idx="1"/>
          </p:nvPr>
        </p:nvSpPr>
        <p:spPr>
          <a:xfrm>
            <a:off x="784743" y="2171700"/>
            <a:ext cx="6314557" cy="4521200"/>
          </a:xfrm>
        </p:spPr>
        <p:txBody>
          <a:bodyPr>
            <a:noAutofit/>
          </a:bodyPr>
          <a:lstStyle/>
          <a:p>
            <a:pPr marL="0" indent="0">
              <a:lnSpc>
                <a:spcPct val="100000"/>
              </a:lnSpc>
              <a:buNone/>
            </a:pPr>
            <a:r>
              <a:rPr lang="en-US" sz="3400" dirty="0"/>
              <a:t>The Covenant of Grace is a covenant established for the redemption of the elect, to glorify the Son, redeeming a people for himself (Tit 2:4). The elect were given by the Father to the Son before the creation of all things (John 10:27-29; 17:11, 24). </a:t>
            </a:r>
          </a:p>
        </p:txBody>
      </p:sp>
      <p:sp>
        <p:nvSpPr>
          <p:cNvPr id="2059" name="Rectangle 2058">
            <a:extLst>
              <a:ext uri="{FF2B5EF4-FFF2-40B4-BE49-F238E27FC236}">
                <a16:creationId xmlns:a16="http://schemas.microsoft.com/office/drawing/2014/main" id="{FBEA8A33-C0D0-416D-8359-724B8828C7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pic>
        <p:nvPicPr>
          <p:cNvPr id="2052" name="Picture 4" descr="Pin by Marcus Holder on Heavenly in 2025 | Jesus kingdom, Jesus pictures,  Jesus and mary">
            <a:extLst>
              <a:ext uri="{FF2B5EF4-FFF2-40B4-BE49-F238E27FC236}">
                <a16:creationId xmlns:a16="http://schemas.microsoft.com/office/drawing/2014/main" id="{10BB8CF5-18C9-069E-A0EB-60DCB20CA8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14270" r="1" b="1"/>
          <a:stretch>
            <a:fillRect/>
          </a:stretch>
        </p:blipFill>
        <p:spPr bwMode="auto">
          <a:xfrm>
            <a:off x="7612260" y="10"/>
            <a:ext cx="4579739"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9902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026" name="Picture 2" descr="Theological Primer: Pactum Salutis">
            <a:extLst>
              <a:ext uri="{FF2B5EF4-FFF2-40B4-BE49-F238E27FC236}">
                <a16:creationId xmlns:a16="http://schemas.microsoft.com/office/drawing/2014/main" id="{7503CAEB-00F8-FCF3-AFA7-8B4FDB03D5A1}"/>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50000"/>
                    </a14:imgEffect>
                    <a14:imgEffect>
                      <a14:colorTemperature colorTemp="11200"/>
                    </a14:imgEffect>
                    <a14:imgEffect>
                      <a14:brightnessContrast contrast="40000"/>
                    </a14:imgEffect>
                  </a14:imgLayer>
                </a14:imgProps>
              </a:ext>
              <a:ext uri="{28A0092B-C50C-407E-A947-70E740481C1C}">
                <a14:useLocalDpi xmlns:a14="http://schemas.microsoft.com/office/drawing/2010/main" val="0"/>
              </a:ext>
            </a:extLst>
          </a:blip>
          <a:srcRect t="4364" b="8549"/>
          <a:stretch>
            <a:fillRect/>
          </a:stretch>
        </p:blipFill>
        <p:spPr bwMode="auto">
          <a:xfrm>
            <a:off x="1178343" y="4162636"/>
            <a:ext cx="7436758" cy="242866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56894D5-2AD2-150C-2B64-06426F79A8DB}"/>
              </a:ext>
            </a:extLst>
          </p:cNvPr>
          <p:cNvSpPr>
            <a:spLocks noGrp="1"/>
          </p:cNvSpPr>
          <p:nvPr>
            <p:ph type="title"/>
          </p:nvPr>
        </p:nvSpPr>
        <p:spPr>
          <a:xfrm>
            <a:off x="881743" y="631372"/>
            <a:ext cx="4337956" cy="5606142"/>
          </a:xfrm>
        </p:spPr>
        <p:txBody>
          <a:bodyPr>
            <a:normAutofit/>
          </a:bodyPr>
          <a:lstStyle/>
          <a:p>
            <a:r>
              <a:rPr lang="en-US" sz="5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Covenant of </a:t>
            </a:r>
            <a:br>
              <a:rPr lang="en-US" sz="5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br>
            <a:r>
              <a:rPr lang="en-US" sz="5600"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Redemption</a:t>
            </a:r>
            <a:br>
              <a:rPr lang="en-US" b="1"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latin typeface="Aharoni" panose="02010803020104030203" pitchFamily="2" charset="-79"/>
                <a:cs typeface="Aharoni" panose="02010803020104030203" pitchFamily="2" charset="-79"/>
              </a:rPr>
            </a:br>
            <a:r>
              <a:rPr lang="en-US" i="1" dirty="0">
                <a:ln w="0">
                  <a:solidFill>
                    <a:schemeClr val="bg1">
                      <a:lumMod val="50000"/>
                    </a:schemeClr>
                  </a:solidFill>
                </a:ln>
                <a:gradFill>
                  <a:gsLst>
                    <a:gs pos="21000">
                      <a:srgbClr val="53575C"/>
                    </a:gs>
                    <a:gs pos="88000">
                      <a:srgbClr val="C5C7CA"/>
                    </a:gs>
                  </a:gsLst>
                  <a:lin ang="5400000"/>
                </a:gradFill>
                <a:cs typeface="Aharoni" panose="02010803020104030203" pitchFamily="2" charset="-79"/>
              </a:rPr>
              <a:t>Pactum </a:t>
            </a:r>
            <a:r>
              <a:rPr lang="en-US" i="1" dirty="0" err="1">
                <a:ln w="0">
                  <a:solidFill>
                    <a:schemeClr val="bg1">
                      <a:lumMod val="50000"/>
                    </a:schemeClr>
                  </a:solidFill>
                </a:ln>
                <a:gradFill>
                  <a:gsLst>
                    <a:gs pos="21000">
                      <a:srgbClr val="53575C"/>
                    </a:gs>
                    <a:gs pos="88000">
                      <a:srgbClr val="C5C7CA"/>
                    </a:gs>
                  </a:gsLst>
                  <a:lin ang="5400000"/>
                </a:gradFill>
                <a:cs typeface="Aharoni" panose="02010803020104030203" pitchFamily="2" charset="-79"/>
              </a:rPr>
              <a:t>Salutis</a:t>
            </a:r>
            <a:endParaRPr lang="en-US" b="1" i="1" dirty="0">
              <a:ln w="0">
                <a:solidFill>
                  <a:schemeClr val="bg1">
                    <a:lumMod val="50000"/>
                  </a:schemeClr>
                </a:solidFill>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cs typeface="Aharoni" panose="02010803020104030203" pitchFamily="2" charset="-79"/>
            </a:endParaRPr>
          </a:p>
        </p:txBody>
      </p:sp>
      <p:sp>
        <p:nvSpPr>
          <p:cNvPr id="1031" name="Rectangle 1030">
            <a:extLst>
              <a:ext uri="{FF2B5EF4-FFF2-40B4-BE49-F238E27FC236}">
                <a16:creationId xmlns:a16="http://schemas.microsoft.com/office/drawing/2014/main" id="{597649B1-EA54-4416-AAFC-FF408060C3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BFF43395-9093-7E65-C7FE-890C1E86971B}"/>
              </a:ext>
            </a:extLst>
          </p:cNvPr>
          <p:cNvSpPr>
            <a:spLocks noGrp="1"/>
          </p:cNvSpPr>
          <p:nvPr>
            <p:ph idx="1"/>
          </p:nvPr>
        </p:nvSpPr>
        <p:spPr>
          <a:xfrm>
            <a:off x="5455523" y="517070"/>
            <a:ext cx="6319157" cy="6074229"/>
          </a:xfrm>
        </p:spPr>
        <p:txBody>
          <a:bodyPr>
            <a:normAutofit lnSpcReduction="10000"/>
          </a:bodyPr>
          <a:lstStyle/>
          <a:p>
            <a:pPr marL="0" indent="0">
              <a:lnSpc>
                <a:spcPct val="110000"/>
              </a:lnSpc>
              <a:spcBef>
                <a:spcPts val="0"/>
              </a:spcBef>
              <a:spcAft>
                <a:spcPts val="0"/>
              </a:spcAft>
              <a:buNone/>
            </a:pPr>
            <a:r>
              <a:rPr lang="en-US" sz="2800" dirty="0">
                <a:latin typeface="Arial Nova Cond" panose="020B0506020202020204" pitchFamily="34" charset="0"/>
              </a:rPr>
              <a:t>The </a:t>
            </a:r>
            <a:r>
              <a:rPr lang="en-US" sz="28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Arial Nova Cond" panose="020B0506020202020204" pitchFamily="34" charset="0"/>
              </a:rPr>
              <a:t>Covenant of Grace </a:t>
            </a:r>
            <a:r>
              <a:rPr lang="en-US" sz="2800" dirty="0">
                <a:latin typeface="Arial Nova Cond" panose="020B0506020202020204" pitchFamily="34" charset="0"/>
              </a:rPr>
              <a:t>is founded upon an eternal covenant made before the creation of all things between the three persons of the Trinity for the salvation of the elect. This Covenant has been called the </a:t>
            </a:r>
            <a:r>
              <a:rPr lang="en-US" sz="28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Arial Nova Cond" panose="020B0506020202020204" pitchFamily="34" charset="0"/>
              </a:rPr>
              <a:t>Covenant of Redemption</a:t>
            </a:r>
            <a:r>
              <a:rPr lang="en-US" sz="2800" dirty="0">
                <a:latin typeface="Arial Nova Cond" panose="020B0506020202020204" pitchFamily="34" charset="0"/>
              </a:rPr>
              <a:t>. It was made not between God and man, but between the three persons of the Trinity. In this</a:t>
            </a:r>
          </a:p>
          <a:p>
            <a:pPr marL="3314700" indent="0">
              <a:lnSpc>
                <a:spcPct val="110000"/>
              </a:lnSpc>
              <a:spcBef>
                <a:spcPts val="0"/>
              </a:spcBef>
              <a:spcAft>
                <a:spcPts val="0"/>
              </a:spcAft>
              <a:buNone/>
            </a:pPr>
            <a:r>
              <a:rPr lang="en-US" sz="2800" dirty="0">
                <a:latin typeface="Arial Nova Cond" panose="020B0506020202020204" pitchFamily="34" charset="0"/>
              </a:rPr>
              <a:t>covenant, the Father, Son, and Holy Spirit commit to work out in unity the salvation of the elect (Heb 13:20).</a:t>
            </a:r>
          </a:p>
        </p:txBody>
      </p:sp>
    </p:spTree>
    <p:extLst>
      <p:ext uri="{BB962C8B-B14F-4D97-AF65-F5344CB8AC3E}">
        <p14:creationId xmlns:p14="http://schemas.microsoft.com/office/powerpoint/2010/main" val="25836711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9A018-9F73-0691-00C0-4CAD65030358}"/>
              </a:ext>
            </a:extLst>
          </p:cNvPr>
          <p:cNvSpPr>
            <a:spLocks noGrp="1"/>
          </p:cNvSpPr>
          <p:nvPr>
            <p:ph type="title"/>
          </p:nvPr>
        </p:nvSpPr>
        <p:spPr>
          <a:xfrm>
            <a:off x="1181100" y="495300"/>
            <a:ext cx="9791700" cy="977900"/>
          </a:xfrm>
        </p:spPr>
        <p:txBody>
          <a:bodyPr>
            <a:normAutofit/>
          </a:bodyPr>
          <a:lstStyle/>
          <a:p>
            <a:r>
              <a:rPr lang="en-US" sz="6000" b="1" dirty="0">
                <a:ln w="12700" cmpd="sng">
                  <a:solidFill>
                    <a:schemeClr val="tx2">
                      <a:lumMod val="50000"/>
                      <a:lumOff val="50000"/>
                    </a:schemeClr>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Economy of the Trinity</a:t>
            </a:r>
          </a:p>
        </p:txBody>
      </p:sp>
      <p:sp>
        <p:nvSpPr>
          <p:cNvPr id="3" name="Content Placeholder 2">
            <a:extLst>
              <a:ext uri="{FF2B5EF4-FFF2-40B4-BE49-F238E27FC236}">
                <a16:creationId xmlns:a16="http://schemas.microsoft.com/office/drawing/2014/main" id="{544AB5F6-6D48-3C70-D6A1-D11BEE8343A0}"/>
              </a:ext>
            </a:extLst>
          </p:cNvPr>
          <p:cNvSpPr>
            <a:spLocks noGrp="1"/>
          </p:cNvSpPr>
          <p:nvPr>
            <p:ph idx="1"/>
          </p:nvPr>
        </p:nvSpPr>
        <p:spPr>
          <a:xfrm>
            <a:off x="1181100" y="1517650"/>
            <a:ext cx="6359589" cy="5276850"/>
          </a:xfrm>
        </p:spPr>
        <p:txBody>
          <a:bodyPr>
            <a:normAutofit fontScale="92500"/>
          </a:bodyPr>
          <a:lstStyle/>
          <a:p>
            <a:pPr marL="0" indent="0">
              <a:lnSpc>
                <a:spcPct val="110000"/>
              </a:lnSpc>
              <a:spcBef>
                <a:spcPts val="0"/>
              </a:spcBef>
              <a:spcAft>
                <a:spcPts val="0"/>
              </a:spcAft>
              <a:buNone/>
            </a:pPr>
            <a:r>
              <a:rPr lang="en-US" sz="3000" dirty="0">
                <a:latin typeface="Arial Nova Cond" panose="020B0506020202020204" pitchFamily="34" charset="0"/>
              </a:rPr>
              <a:t>This covenant is treated more formally by some than others. Some reformed theologians call it simply the “</a:t>
            </a:r>
            <a:r>
              <a:rPr lang="en-US" sz="3000" i="1" dirty="0">
                <a:latin typeface="Arial Nova Cond" panose="020B0506020202020204" pitchFamily="34" charset="0"/>
              </a:rPr>
              <a:t>plan of salvation</a:t>
            </a:r>
            <a:r>
              <a:rPr lang="en-US" sz="3000" dirty="0">
                <a:latin typeface="Arial Nova Cond" panose="020B0506020202020204" pitchFamily="34" charset="0"/>
              </a:rPr>
              <a:t>”, while others “</a:t>
            </a:r>
            <a:r>
              <a:rPr lang="en-US" sz="3000" i="1" dirty="0">
                <a:latin typeface="Arial Nova Cond" panose="020B0506020202020204" pitchFamily="34" charset="0"/>
              </a:rPr>
              <a:t>economy of salvation</a:t>
            </a:r>
            <a:r>
              <a:rPr lang="en-US" sz="3000" dirty="0">
                <a:latin typeface="Arial Nova Cond" panose="020B0506020202020204" pitchFamily="34" charset="0"/>
              </a:rPr>
              <a:t>”. However, it is undeniable in Scripture that each person of the Trinity takes part in the work of redemption in a different way according to a plan predestined in eternity. Each of them bestows grace through prerogatives and functions which are peculiar to themselves.</a:t>
            </a:r>
          </a:p>
        </p:txBody>
      </p:sp>
      <p:pic>
        <p:nvPicPr>
          <p:cNvPr id="2052" name="Picture 4" descr="Holy Trinity Symbol&quot; Religious Stained Glass Window">
            <a:extLst>
              <a:ext uri="{FF2B5EF4-FFF2-40B4-BE49-F238E27FC236}">
                <a16:creationId xmlns:a16="http://schemas.microsoft.com/office/drawing/2014/main" id="{FB265FAB-C093-D4EB-B8DE-C9A7CD09D6C6}"/>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sharpenSoften amount="25000"/>
                    </a14:imgEffect>
                    <a14:imgEffect>
                      <a14:saturation sat="300000"/>
                    </a14:imgEffect>
                    <a14:imgEffect>
                      <a14:brightnessContrast contrast="20000"/>
                    </a14:imgEffect>
                  </a14:imgLayer>
                </a14:imgProps>
              </a:ext>
              <a:ext uri="{28A0092B-C50C-407E-A947-70E740481C1C}">
                <a14:useLocalDpi xmlns:a14="http://schemas.microsoft.com/office/drawing/2010/main" val="0"/>
              </a:ext>
            </a:extLst>
          </a:blip>
          <a:srcRect l="4405" t="4696" r="3708" b="3788"/>
          <a:stretch>
            <a:fillRect/>
          </a:stretch>
        </p:blipFill>
        <p:spPr bwMode="auto">
          <a:xfrm>
            <a:off x="7223188" y="1676400"/>
            <a:ext cx="4443823" cy="4533900"/>
          </a:xfrm>
          <a:prstGeom prst="ellipse">
            <a:avLst/>
          </a:prstGeom>
          <a:ln w="190500" cap="rnd">
            <a:noFill/>
            <a:prstDash val="solid"/>
          </a:ln>
          <a:effectLst>
            <a:outerShdw blurRad="63500" sx="102000" sy="102000" algn="ctr" rotWithShape="0">
              <a:prstClr val="black">
                <a:alpha val="40000"/>
              </a:prstClr>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80494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8FA504-075E-D3CB-6CA3-2D1DC817F38E}"/>
              </a:ext>
            </a:extLst>
          </p:cNvPr>
          <p:cNvSpPr>
            <a:spLocks noGrp="1"/>
          </p:cNvSpPr>
          <p:nvPr>
            <p:ph type="title"/>
          </p:nvPr>
        </p:nvSpPr>
        <p:spPr>
          <a:xfrm>
            <a:off x="1371600" y="685800"/>
            <a:ext cx="9601200" cy="1016000"/>
          </a:xfrm>
        </p:spPr>
        <p:txBody>
          <a:bodyPr>
            <a:normAutofit/>
          </a:bodyPr>
          <a:lstStyle/>
          <a:p>
            <a:r>
              <a:rPr lang="en-US" sz="6000" b="1"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latin typeface="Aharoni" panose="02010803020104030203" pitchFamily="2" charset="-79"/>
                <a:cs typeface="Aharoni" panose="02010803020104030203" pitchFamily="2" charset="-79"/>
              </a:rPr>
              <a:t>Economic Work</a:t>
            </a:r>
          </a:p>
        </p:txBody>
      </p:sp>
      <p:sp>
        <p:nvSpPr>
          <p:cNvPr id="3" name="Content Placeholder 2">
            <a:extLst>
              <a:ext uri="{FF2B5EF4-FFF2-40B4-BE49-F238E27FC236}">
                <a16:creationId xmlns:a16="http://schemas.microsoft.com/office/drawing/2014/main" id="{81547BD8-49FC-55BD-3DDD-2E3B19EF613D}"/>
              </a:ext>
            </a:extLst>
          </p:cNvPr>
          <p:cNvSpPr>
            <a:spLocks noGrp="1"/>
          </p:cNvSpPr>
          <p:nvPr>
            <p:ph idx="1"/>
          </p:nvPr>
        </p:nvSpPr>
        <p:spPr>
          <a:xfrm>
            <a:off x="1371600" y="1917700"/>
            <a:ext cx="10401300" cy="4038600"/>
          </a:xfrm>
        </p:spPr>
        <p:txBody>
          <a:bodyPr>
            <a:normAutofit/>
          </a:bodyPr>
          <a:lstStyle/>
          <a:p>
            <a:pPr marL="812800" indent="-546100">
              <a:buSzPct val="50000"/>
              <a:buFont typeface="Wingdings" panose="05000000000000000000" pitchFamily="2" charset="2"/>
              <a:buChar char="v"/>
            </a:pPr>
            <a:r>
              <a:rPr lang="en-US" sz="4000" b="1" dirty="0">
                <a:effectLst>
                  <a:outerShdw blurRad="38100" dist="38100" dir="2700000" algn="tl">
                    <a:srgbClr val="000000">
                      <a:alpha val="43137"/>
                    </a:srgbClr>
                  </a:outerShdw>
                </a:effectLst>
                <a:latin typeface="Arial Nova Cond" panose="020B0506020202020204" pitchFamily="34" charset="0"/>
              </a:rPr>
              <a:t>Father –</a:t>
            </a:r>
            <a:r>
              <a:rPr lang="en-US" sz="4000" dirty="0">
                <a:latin typeface="Arial Nova Cond" panose="020B0506020202020204" pitchFamily="34" charset="0"/>
              </a:rPr>
              <a:t> Elected a people for adoption through the Son (Eph 1:3-6)</a:t>
            </a:r>
          </a:p>
          <a:p>
            <a:pPr marL="812800" indent="-546100">
              <a:buSzPct val="50000"/>
              <a:buFont typeface="Wingdings" panose="05000000000000000000" pitchFamily="2" charset="2"/>
              <a:buChar char="v"/>
            </a:pPr>
            <a:r>
              <a:rPr lang="en-US" sz="4000" b="1" dirty="0">
                <a:effectLst>
                  <a:outerShdw blurRad="38100" dist="38100" dir="2700000" algn="tl">
                    <a:srgbClr val="000000">
                      <a:alpha val="43137"/>
                    </a:srgbClr>
                  </a:outerShdw>
                </a:effectLst>
                <a:latin typeface="Arial Nova Cond" panose="020B0506020202020204" pitchFamily="34" charset="0"/>
              </a:rPr>
              <a:t>Son –</a:t>
            </a:r>
            <a:r>
              <a:rPr lang="en-US" sz="4000" dirty="0">
                <a:latin typeface="Arial Nova Cond" panose="020B0506020202020204" pitchFamily="34" charset="0"/>
              </a:rPr>
              <a:t> Purchased Redemption Offering Perfect Satisfaction (Eph 1:7-8)</a:t>
            </a:r>
          </a:p>
          <a:p>
            <a:pPr marL="812800" indent="-546100">
              <a:buSzPct val="50000"/>
              <a:buFont typeface="Wingdings" panose="05000000000000000000" pitchFamily="2" charset="2"/>
              <a:buChar char="v"/>
            </a:pPr>
            <a:r>
              <a:rPr lang="en-US" sz="4000" b="1" dirty="0">
                <a:latin typeface="Arial Nova Cond" panose="020B0506020202020204" pitchFamily="34" charset="0"/>
              </a:rPr>
              <a:t>Holy Spirit – </a:t>
            </a:r>
            <a:r>
              <a:rPr lang="en-US" sz="4000" dirty="0">
                <a:latin typeface="Arial Nova Cond" panose="020B0506020202020204" pitchFamily="34" charset="0"/>
              </a:rPr>
              <a:t>Applies and guarantees the work of Christ (Eph 1:13).</a:t>
            </a:r>
          </a:p>
        </p:txBody>
      </p:sp>
    </p:spTree>
    <p:extLst>
      <p:ext uri="{BB962C8B-B14F-4D97-AF65-F5344CB8AC3E}">
        <p14:creationId xmlns:p14="http://schemas.microsoft.com/office/powerpoint/2010/main" val="66642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96" name="Google Shape;843;g20e7be08d5c_0_25"/>
          <p:cNvSpPr/>
          <p:nvPr/>
        </p:nvSpPr>
        <p:spPr>
          <a:xfrm>
            <a:off x="0" y="214080"/>
            <a:ext cx="11757120" cy="6643200"/>
          </a:xfrm>
          <a:prstGeom prst="rect">
            <a:avLst/>
          </a:prstGeom>
          <a:noFill/>
          <a:ln w="0">
            <a:noFill/>
          </a:ln>
        </p:spPr>
        <p:style>
          <a:lnRef idx="0">
            <a:scrgbClr r="0" g="0" b="0"/>
          </a:lnRef>
          <a:fillRef idx="0">
            <a:scrgbClr r="0" g="0" b="0"/>
          </a:fillRef>
          <a:effectRef idx="0">
            <a:scrgbClr r="0" g="0" b="0"/>
          </a:effectRef>
          <a:fontRef idx="minor"/>
        </p:style>
        <p:txBody>
          <a:bodyPr lIns="108960" tIns="54720" rIns="108960" bIns="54720" anchor="t">
            <a:noAutofit/>
          </a:bodyPr>
          <a:lstStyle/>
          <a:p>
            <a:pPr defTabSz="1219170">
              <a:tabLst>
                <a:tab pos="0" algn="l"/>
              </a:tabLst>
            </a:pPr>
            <a:r>
              <a:rPr lang="en" sz="3733" spc="-1">
                <a:solidFill>
                  <a:srgbClr val="FFFFFF"/>
                </a:solidFill>
                <a:latin typeface="Times New Roman"/>
                <a:ea typeface="Times New Roman"/>
                <a:cs typeface="DejaVu Sans"/>
              </a:rPr>
              <a:t>Christ, the true and better Adam</a:t>
            </a:r>
            <a:endParaRPr lang="en-US" sz="3733" spc="-1">
              <a:solidFill>
                <a:srgbClr val="FFFFFF"/>
              </a:solidFill>
              <a:latin typeface="Arial"/>
              <a:ea typeface="DejaVu Sans"/>
              <a:cs typeface="DejaVu Sans"/>
            </a:endParaRPr>
          </a:p>
          <a:p>
            <a:pPr defTabSz="1219170">
              <a:tabLst>
                <a:tab pos="0" algn="l"/>
              </a:tabLst>
            </a:pPr>
            <a:r>
              <a:rPr lang="en" sz="3733" spc="-1">
                <a:solidFill>
                  <a:srgbClr val="FFFFFF"/>
                </a:solidFill>
                <a:latin typeface="Times New Roman"/>
                <a:ea typeface="Times New Roman"/>
                <a:cs typeface="DejaVu Sans"/>
              </a:rPr>
              <a:t>Son of God and Son of man</a:t>
            </a:r>
            <a:endParaRPr lang="en-US" sz="3733" spc="-1">
              <a:solidFill>
                <a:srgbClr val="FFFFFF"/>
              </a:solidFill>
              <a:latin typeface="Arial"/>
              <a:ea typeface="DejaVu Sans"/>
              <a:cs typeface="DejaVu Sans"/>
            </a:endParaRPr>
          </a:p>
          <a:p>
            <a:pPr defTabSz="1219170">
              <a:tabLst>
                <a:tab pos="0" algn="l"/>
              </a:tabLst>
            </a:pPr>
            <a:r>
              <a:rPr lang="en" sz="3733" spc="-1">
                <a:solidFill>
                  <a:srgbClr val="FFFFFF"/>
                </a:solidFill>
                <a:latin typeface="Times New Roman"/>
                <a:ea typeface="Times New Roman"/>
                <a:cs typeface="DejaVu Sans"/>
              </a:rPr>
              <a:t>Who, when tempted in the garden</a:t>
            </a:r>
            <a:endParaRPr lang="en-US" sz="3733" spc="-1">
              <a:solidFill>
                <a:srgbClr val="FFFFFF"/>
              </a:solidFill>
              <a:latin typeface="Arial"/>
              <a:ea typeface="DejaVu Sans"/>
              <a:cs typeface="DejaVu Sans"/>
            </a:endParaRPr>
          </a:p>
          <a:p>
            <a:pPr defTabSz="1219170">
              <a:tabLst>
                <a:tab pos="0" algn="l"/>
              </a:tabLst>
            </a:pPr>
            <a:r>
              <a:rPr lang="en" sz="3733" spc="-1">
                <a:solidFill>
                  <a:srgbClr val="FFFFFF"/>
                </a:solidFill>
                <a:latin typeface="Times New Roman"/>
                <a:ea typeface="Times New Roman"/>
                <a:cs typeface="DejaVu Sans"/>
              </a:rPr>
              <a:t>Never yielded, never sinned</a:t>
            </a:r>
            <a:endParaRPr lang="en-US" sz="3733" spc="-1">
              <a:solidFill>
                <a:srgbClr val="FFFFFF"/>
              </a:solidFill>
              <a:latin typeface="Arial"/>
              <a:ea typeface="DejaVu Sans"/>
              <a:cs typeface="DejaVu Sans"/>
            </a:endParaRPr>
          </a:p>
          <a:p>
            <a:pPr defTabSz="1219170">
              <a:tabLst>
                <a:tab pos="0" algn="l"/>
              </a:tabLst>
            </a:pPr>
            <a:r>
              <a:rPr lang="en" sz="3733" spc="-1">
                <a:solidFill>
                  <a:srgbClr val="FFFFFF"/>
                </a:solidFill>
                <a:latin typeface="Times New Roman"/>
                <a:ea typeface="Times New Roman"/>
                <a:cs typeface="DejaVu Sans"/>
              </a:rPr>
              <a:t>He, who makes the many righteous</a:t>
            </a:r>
            <a:endParaRPr lang="en-US" sz="3733" spc="-1">
              <a:solidFill>
                <a:srgbClr val="FFFFFF"/>
              </a:solidFill>
              <a:latin typeface="Arial"/>
              <a:ea typeface="DejaVu Sans"/>
              <a:cs typeface="DejaVu Sans"/>
            </a:endParaRPr>
          </a:p>
          <a:p>
            <a:pPr defTabSz="1219170">
              <a:tabLst>
                <a:tab pos="0" algn="l"/>
              </a:tabLst>
            </a:pPr>
            <a:r>
              <a:rPr lang="en" sz="3733" spc="-1">
                <a:solidFill>
                  <a:srgbClr val="FFFFFF"/>
                </a:solidFill>
                <a:latin typeface="Times New Roman"/>
                <a:ea typeface="Times New Roman"/>
                <a:cs typeface="DejaVu Sans"/>
              </a:rPr>
              <a:t>Brings us back to life again</a:t>
            </a:r>
            <a:endParaRPr lang="en-US" sz="3733" spc="-1">
              <a:solidFill>
                <a:srgbClr val="FFFFFF"/>
              </a:solidFill>
              <a:latin typeface="Arial"/>
              <a:ea typeface="DejaVu Sans"/>
              <a:cs typeface="DejaVu Sans"/>
            </a:endParaRPr>
          </a:p>
          <a:p>
            <a:pPr defTabSz="1219170">
              <a:tabLst>
                <a:tab pos="0" algn="l"/>
              </a:tabLst>
            </a:pPr>
            <a:r>
              <a:rPr lang="en" sz="3733" spc="-1">
                <a:solidFill>
                  <a:srgbClr val="FFFFFF"/>
                </a:solidFill>
                <a:latin typeface="Times New Roman"/>
                <a:ea typeface="Times New Roman"/>
                <a:cs typeface="DejaVu Sans"/>
              </a:rPr>
              <a:t>Dying, He reversed the curse, then</a:t>
            </a:r>
            <a:endParaRPr lang="en-US" sz="3733" spc="-1">
              <a:solidFill>
                <a:srgbClr val="FFFFFF"/>
              </a:solidFill>
              <a:latin typeface="Arial"/>
              <a:ea typeface="DejaVu Sans"/>
              <a:cs typeface="DejaVu Sans"/>
            </a:endParaRPr>
          </a:p>
          <a:p>
            <a:pPr defTabSz="1219170">
              <a:tabLst>
                <a:tab pos="0" algn="l"/>
              </a:tabLst>
            </a:pPr>
            <a:r>
              <a:rPr lang="en" sz="3733" spc="-1">
                <a:solidFill>
                  <a:srgbClr val="FFFFFF"/>
                </a:solidFill>
                <a:latin typeface="Times New Roman"/>
                <a:ea typeface="Times New Roman"/>
                <a:cs typeface="DejaVu Sans"/>
              </a:rPr>
              <a:t>Rising, crushed the serpent's head</a:t>
            </a:r>
            <a:endParaRPr lang="en-US" sz="3733" spc="-1">
              <a:solidFill>
                <a:srgbClr val="FFFFFF"/>
              </a:solidFill>
              <a:latin typeface="Arial"/>
              <a:ea typeface="DejaVu Sans"/>
              <a:cs typeface="DejaVu Sans"/>
            </a:endParaRPr>
          </a:p>
          <a:p>
            <a:pPr defTabSz="1219170">
              <a:tabLst>
                <a:tab pos="0" algn="l"/>
              </a:tabLst>
            </a:pPr>
            <a:endParaRPr lang="en-US" sz="3733" spc="-1">
              <a:solidFill>
                <a:srgbClr val="FFFFFF"/>
              </a:solidFill>
              <a:latin typeface="Arial"/>
              <a:ea typeface="DejaVu Sans"/>
              <a:cs typeface="DejaVu San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97" name="Google Shape;848;g1f3531fbdfb_2_4"/>
          <p:cNvSpPr/>
          <p:nvPr/>
        </p:nvSpPr>
        <p:spPr>
          <a:xfrm>
            <a:off x="0" y="214080"/>
            <a:ext cx="11757120" cy="6643200"/>
          </a:xfrm>
          <a:prstGeom prst="rect">
            <a:avLst/>
          </a:prstGeom>
          <a:noFill/>
          <a:ln w="0">
            <a:noFill/>
          </a:ln>
        </p:spPr>
        <p:style>
          <a:lnRef idx="0">
            <a:scrgbClr r="0" g="0" b="0"/>
          </a:lnRef>
          <a:fillRef idx="0">
            <a:scrgbClr r="0" g="0" b="0"/>
          </a:fillRef>
          <a:effectRef idx="0">
            <a:scrgbClr r="0" g="0" b="0"/>
          </a:effectRef>
          <a:fontRef idx="minor"/>
        </p:style>
        <p:txBody>
          <a:bodyPr lIns="108960" tIns="54720" rIns="108960" bIns="54720" anchor="t">
            <a:noAutofit/>
          </a:bodyPr>
          <a:lstStyle/>
          <a:p>
            <a:pPr defTabSz="1219170">
              <a:tabLst>
                <a:tab pos="0" algn="l"/>
              </a:tabLst>
            </a:pPr>
            <a:r>
              <a:rPr lang="en" sz="3733" spc="-1">
                <a:solidFill>
                  <a:srgbClr val="FFFFFF"/>
                </a:solidFill>
                <a:latin typeface="Times New Roman"/>
                <a:ea typeface="Times New Roman"/>
                <a:cs typeface="DejaVu Sans"/>
              </a:rPr>
              <a:t>Amen! Amen!</a:t>
            </a:r>
            <a:endParaRPr lang="en-US" sz="3733" spc="-1">
              <a:solidFill>
                <a:srgbClr val="FFFFFF"/>
              </a:solidFill>
              <a:latin typeface="Arial"/>
              <a:ea typeface="DejaVu Sans"/>
              <a:cs typeface="DejaVu Sans"/>
            </a:endParaRPr>
          </a:p>
          <a:p>
            <a:pPr defTabSz="1219170">
              <a:tabLst>
                <a:tab pos="0" algn="l"/>
              </a:tabLst>
            </a:pPr>
            <a:r>
              <a:rPr lang="en" sz="3733" spc="-1">
                <a:solidFill>
                  <a:srgbClr val="FFFFFF"/>
                </a:solidFill>
                <a:latin typeface="Times New Roman"/>
                <a:ea typeface="Times New Roman"/>
                <a:cs typeface="DejaVu Sans"/>
              </a:rPr>
              <a:t>From beginning to end</a:t>
            </a:r>
            <a:endParaRPr lang="en-US" sz="3733" spc="-1">
              <a:solidFill>
                <a:srgbClr val="FFFFFF"/>
              </a:solidFill>
              <a:latin typeface="Arial"/>
              <a:ea typeface="DejaVu Sans"/>
              <a:cs typeface="DejaVu Sans"/>
            </a:endParaRPr>
          </a:p>
          <a:p>
            <a:pPr defTabSz="1219170">
              <a:tabLst>
                <a:tab pos="0" algn="l"/>
              </a:tabLst>
            </a:pPr>
            <a:r>
              <a:rPr lang="en" sz="3733" spc="-1">
                <a:solidFill>
                  <a:srgbClr val="FFFFFF"/>
                </a:solidFill>
                <a:latin typeface="Times New Roman"/>
                <a:ea typeface="Times New Roman"/>
                <a:cs typeface="DejaVu Sans"/>
              </a:rPr>
              <a:t>Christ the story, His the glory</a:t>
            </a:r>
            <a:endParaRPr lang="en-US" sz="3733" spc="-1">
              <a:solidFill>
                <a:srgbClr val="FFFFFF"/>
              </a:solidFill>
              <a:latin typeface="Arial"/>
              <a:ea typeface="DejaVu Sans"/>
              <a:cs typeface="DejaVu Sans"/>
            </a:endParaRPr>
          </a:p>
          <a:p>
            <a:pPr defTabSz="1219170">
              <a:tabLst>
                <a:tab pos="0" algn="l"/>
              </a:tabLst>
            </a:pPr>
            <a:r>
              <a:rPr lang="en" sz="3733" spc="-1">
                <a:solidFill>
                  <a:srgbClr val="FFFFFF"/>
                </a:solidFill>
                <a:latin typeface="Times New Roman"/>
                <a:ea typeface="Times New Roman"/>
                <a:cs typeface="DejaVu Sans"/>
              </a:rPr>
              <a:t>Alleluia! Amen!</a:t>
            </a:r>
            <a:endParaRPr lang="en-US" sz="3733" spc="-1">
              <a:solidFill>
                <a:srgbClr val="FFFFFF"/>
              </a:solidFill>
              <a:latin typeface="Arial"/>
              <a:ea typeface="DejaVu Sans"/>
              <a:cs typeface="DejaVu Sans"/>
            </a:endParaRPr>
          </a:p>
          <a:p>
            <a:pPr defTabSz="1219170">
              <a:tabLst>
                <a:tab pos="0" algn="l"/>
              </a:tabLst>
            </a:pPr>
            <a:endParaRPr lang="en-US" sz="3733" spc="-1">
              <a:solidFill>
                <a:srgbClr val="FFFFFF"/>
              </a:solidFill>
              <a:latin typeface="Arial"/>
              <a:ea typeface="DejaVu Sans"/>
              <a:cs typeface="DejaVu Sans"/>
            </a:endParaRPr>
          </a:p>
          <a:p>
            <a:pPr defTabSz="1219170">
              <a:tabLst>
                <a:tab pos="0" algn="l"/>
              </a:tabLst>
            </a:pPr>
            <a:endParaRPr lang="en-US" sz="3733" spc="-1">
              <a:solidFill>
                <a:srgbClr val="FFFFFF"/>
              </a:solidFill>
              <a:latin typeface="Arial"/>
              <a:ea typeface="DejaVu Sans"/>
              <a:cs typeface="DejaVu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98" name="Google Shape;853;g1f3531fbdfb_2_8"/>
          <p:cNvSpPr/>
          <p:nvPr/>
        </p:nvSpPr>
        <p:spPr>
          <a:xfrm>
            <a:off x="0" y="214080"/>
            <a:ext cx="11757120" cy="6643200"/>
          </a:xfrm>
          <a:prstGeom prst="rect">
            <a:avLst/>
          </a:prstGeom>
          <a:noFill/>
          <a:ln w="0">
            <a:noFill/>
          </a:ln>
        </p:spPr>
        <p:style>
          <a:lnRef idx="0">
            <a:scrgbClr r="0" g="0" b="0"/>
          </a:lnRef>
          <a:fillRef idx="0">
            <a:scrgbClr r="0" g="0" b="0"/>
          </a:fillRef>
          <a:effectRef idx="0">
            <a:scrgbClr r="0" g="0" b="0"/>
          </a:effectRef>
          <a:fontRef idx="minor"/>
        </p:style>
        <p:txBody>
          <a:bodyPr lIns="108960" tIns="54720" rIns="108960" bIns="54720" anchor="t">
            <a:noAutofit/>
          </a:bodyPr>
          <a:lstStyle/>
          <a:p>
            <a:pPr defTabSz="1219170">
              <a:tabLst>
                <a:tab pos="0" algn="l"/>
              </a:tabLst>
            </a:pPr>
            <a:r>
              <a:rPr lang="en" sz="3733" spc="-1">
                <a:solidFill>
                  <a:srgbClr val="FFFFFF"/>
                </a:solidFill>
                <a:latin typeface="Times New Roman"/>
                <a:ea typeface="Times New Roman"/>
                <a:cs typeface="DejaVu Sans"/>
              </a:rPr>
              <a:t>Christ, the true and better Isaac</a:t>
            </a:r>
            <a:endParaRPr lang="en-US" sz="3733" spc="-1">
              <a:solidFill>
                <a:srgbClr val="FFFFFF"/>
              </a:solidFill>
              <a:latin typeface="Arial"/>
              <a:ea typeface="DejaVu Sans"/>
              <a:cs typeface="DejaVu Sans"/>
            </a:endParaRPr>
          </a:p>
          <a:p>
            <a:pPr defTabSz="1219170">
              <a:tabLst>
                <a:tab pos="0" algn="l"/>
              </a:tabLst>
            </a:pPr>
            <a:r>
              <a:rPr lang="en" sz="3733" spc="-1">
                <a:solidFill>
                  <a:srgbClr val="FFFFFF"/>
                </a:solidFill>
                <a:latin typeface="Times New Roman"/>
                <a:ea typeface="Times New Roman"/>
                <a:cs typeface="DejaVu Sans"/>
              </a:rPr>
              <a:t>Humble son of sacrifice</a:t>
            </a:r>
            <a:endParaRPr lang="en-US" sz="3733" spc="-1">
              <a:solidFill>
                <a:srgbClr val="FFFFFF"/>
              </a:solidFill>
              <a:latin typeface="Arial"/>
              <a:ea typeface="DejaVu Sans"/>
              <a:cs typeface="DejaVu Sans"/>
            </a:endParaRPr>
          </a:p>
          <a:p>
            <a:pPr defTabSz="1219170">
              <a:tabLst>
                <a:tab pos="0" algn="l"/>
              </a:tabLst>
            </a:pPr>
            <a:r>
              <a:rPr lang="en" sz="3733" spc="-1">
                <a:solidFill>
                  <a:srgbClr val="FFFFFF"/>
                </a:solidFill>
                <a:latin typeface="Times New Roman"/>
                <a:ea typeface="Times New Roman"/>
                <a:cs typeface="DejaVu Sans"/>
              </a:rPr>
              <a:t>Who would climb the fearful mountain</a:t>
            </a:r>
            <a:endParaRPr lang="en-US" sz="3733" spc="-1">
              <a:solidFill>
                <a:srgbClr val="FFFFFF"/>
              </a:solidFill>
              <a:latin typeface="Arial"/>
              <a:ea typeface="DejaVu Sans"/>
              <a:cs typeface="DejaVu Sans"/>
            </a:endParaRPr>
          </a:p>
          <a:p>
            <a:pPr defTabSz="1219170">
              <a:tabLst>
                <a:tab pos="0" algn="l"/>
              </a:tabLst>
            </a:pPr>
            <a:r>
              <a:rPr lang="en" sz="3733" spc="-1">
                <a:solidFill>
                  <a:srgbClr val="FFFFFF"/>
                </a:solidFill>
                <a:latin typeface="Times New Roman"/>
                <a:ea typeface="Times New Roman"/>
                <a:cs typeface="DejaVu Sans"/>
              </a:rPr>
              <a:t>There to offer up his life</a:t>
            </a:r>
            <a:endParaRPr lang="en-US" sz="3733" spc="-1">
              <a:solidFill>
                <a:srgbClr val="FFFFFF"/>
              </a:solidFill>
              <a:latin typeface="Arial"/>
              <a:ea typeface="DejaVu Sans"/>
              <a:cs typeface="DejaVu Sans"/>
            </a:endParaRPr>
          </a:p>
          <a:p>
            <a:pPr defTabSz="1219170">
              <a:tabLst>
                <a:tab pos="0" algn="l"/>
              </a:tabLst>
            </a:pPr>
            <a:r>
              <a:rPr lang="en" sz="3733" spc="-1">
                <a:solidFill>
                  <a:srgbClr val="FFFFFF"/>
                </a:solidFill>
                <a:latin typeface="Times New Roman"/>
                <a:ea typeface="Times New Roman"/>
                <a:cs typeface="DejaVu Sans"/>
              </a:rPr>
              <a:t>Laid with faith upon the altar</a:t>
            </a:r>
            <a:endParaRPr lang="en-US" sz="3733" spc="-1">
              <a:solidFill>
                <a:srgbClr val="FFFFFF"/>
              </a:solidFill>
              <a:latin typeface="Arial"/>
              <a:ea typeface="DejaVu Sans"/>
              <a:cs typeface="DejaVu Sans"/>
            </a:endParaRPr>
          </a:p>
          <a:p>
            <a:pPr defTabSz="1219170">
              <a:tabLst>
                <a:tab pos="0" algn="l"/>
              </a:tabLst>
            </a:pPr>
            <a:r>
              <a:rPr lang="en" sz="3733" spc="-1">
                <a:solidFill>
                  <a:srgbClr val="FFFFFF"/>
                </a:solidFill>
                <a:latin typeface="Times New Roman"/>
                <a:ea typeface="Times New Roman"/>
                <a:cs typeface="DejaVu Sans"/>
              </a:rPr>
              <a:t>Father's joy and only son</a:t>
            </a:r>
            <a:endParaRPr lang="en-US" sz="3733" spc="-1">
              <a:solidFill>
                <a:srgbClr val="FFFFFF"/>
              </a:solidFill>
              <a:latin typeface="Arial"/>
              <a:ea typeface="DejaVu Sans"/>
              <a:cs typeface="DejaVu Sans"/>
            </a:endParaRPr>
          </a:p>
          <a:p>
            <a:pPr defTabSz="1219170">
              <a:tabLst>
                <a:tab pos="0" algn="l"/>
              </a:tabLst>
            </a:pPr>
            <a:r>
              <a:rPr lang="en" sz="3733" spc="-1">
                <a:solidFill>
                  <a:srgbClr val="FFFFFF"/>
                </a:solidFill>
                <a:latin typeface="Times New Roman"/>
                <a:ea typeface="Times New Roman"/>
                <a:cs typeface="DejaVu Sans"/>
              </a:rPr>
              <a:t>There salvation was provided</a:t>
            </a:r>
            <a:endParaRPr lang="en-US" sz="3733" spc="-1">
              <a:solidFill>
                <a:srgbClr val="FFFFFF"/>
              </a:solidFill>
              <a:latin typeface="Arial"/>
              <a:ea typeface="DejaVu Sans"/>
              <a:cs typeface="DejaVu Sans"/>
            </a:endParaRPr>
          </a:p>
          <a:p>
            <a:pPr defTabSz="1219170">
              <a:tabLst>
                <a:tab pos="0" algn="l"/>
              </a:tabLst>
            </a:pPr>
            <a:r>
              <a:rPr lang="en" sz="3733" spc="-1">
                <a:solidFill>
                  <a:srgbClr val="FFFFFF"/>
                </a:solidFill>
                <a:latin typeface="Times New Roman"/>
                <a:ea typeface="Times New Roman"/>
                <a:cs typeface="DejaVu Sans"/>
              </a:rPr>
              <a:t>Oh, what full and boundless love</a:t>
            </a:r>
            <a:endParaRPr lang="en-US" sz="3733" spc="-1">
              <a:solidFill>
                <a:srgbClr val="FFFFFF"/>
              </a:solidFill>
              <a:latin typeface="Arial"/>
              <a:ea typeface="DejaVu Sans"/>
              <a:cs typeface="DejaVu Sans"/>
            </a:endParaRPr>
          </a:p>
          <a:p>
            <a:pPr defTabSz="1219170">
              <a:tabLst>
                <a:tab pos="0" algn="l"/>
              </a:tabLst>
            </a:pPr>
            <a:endParaRPr lang="en-US" sz="3733" spc="-1">
              <a:solidFill>
                <a:srgbClr val="FFFFFF"/>
              </a:solidFill>
              <a:latin typeface="Arial"/>
              <a:ea typeface="DejaVu Sans"/>
              <a:cs typeface="DejaVu Sans"/>
            </a:endParaRPr>
          </a:p>
          <a:p>
            <a:pPr defTabSz="1219170">
              <a:tabLst>
                <a:tab pos="0" algn="l"/>
              </a:tabLst>
            </a:pPr>
            <a:r>
              <a:rPr lang="en" sz="3733" spc="-1">
                <a:solidFill>
                  <a:srgbClr val="FFFFFF"/>
                </a:solidFill>
                <a:latin typeface="Times New Roman"/>
                <a:ea typeface="Times New Roman"/>
                <a:cs typeface="DejaVu Sans"/>
              </a:rPr>
              <a:t>Amen! Amen!</a:t>
            </a:r>
            <a:endParaRPr lang="en-US" sz="3733" spc="-1">
              <a:solidFill>
                <a:srgbClr val="FFFFFF"/>
              </a:solidFill>
              <a:latin typeface="Arial"/>
              <a:ea typeface="DejaVu Sans"/>
              <a:cs typeface="DejaVu Sans"/>
            </a:endParaRPr>
          </a:p>
          <a:p>
            <a:pPr defTabSz="1219170">
              <a:tabLst>
                <a:tab pos="0" algn="l"/>
              </a:tabLst>
            </a:pPr>
            <a:r>
              <a:rPr lang="en" sz="3733" spc="-1">
                <a:solidFill>
                  <a:srgbClr val="FFFFFF"/>
                </a:solidFill>
                <a:latin typeface="Times New Roman"/>
                <a:ea typeface="Times New Roman"/>
                <a:cs typeface="DejaVu Sans"/>
              </a:rPr>
              <a:t>From beginning to end</a:t>
            </a:r>
            <a:endParaRPr lang="en-US" sz="3733" spc="-1">
              <a:solidFill>
                <a:srgbClr val="FFFFFF"/>
              </a:solidFill>
              <a:latin typeface="Arial"/>
              <a:ea typeface="DejaVu Sans"/>
              <a:cs typeface="DejaVu Sans"/>
            </a:endParaRPr>
          </a:p>
          <a:p>
            <a:pPr defTabSz="1219170">
              <a:tabLst>
                <a:tab pos="0" algn="l"/>
              </a:tabLst>
            </a:pPr>
            <a:r>
              <a:rPr lang="en" sz="3733" spc="-1">
                <a:solidFill>
                  <a:srgbClr val="FFFFFF"/>
                </a:solidFill>
                <a:latin typeface="Times New Roman"/>
                <a:ea typeface="Times New Roman"/>
                <a:cs typeface="DejaVu Sans"/>
              </a:rPr>
              <a:t>Christ the story, His the glory</a:t>
            </a:r>
            <a:endParaRPr lang="en-US" sz="3733" spc="-1">
              <a:solidFill>
                <a:srgbClr val="FFFFFF"/>
              </a:solidFill>
              <a:latin typeface="Arial"/>
              <a:ea typeface="DejaVu Sans"/>
              <a:cs typeface="DejaVu Sans"/>
            </a:endParaRPr>
          </a:p>
          <a:p>
            <a:pPr defTabSz="1219170">
              <a:tabLst>
                <a:tab pos="0" algn="l"/>
              </a:tabLst>
            </a:pPr>
            <a:r>
              <a:rPr lang="en" sz="3733" spc="-1">
                <a:solidFill>
                  <a:srgbClr val="FFFFFF"/>
                </a:solidFill>
                <a:latin typeface="Times New Roman"/>
                <a:ea typeface="Times New Roman"/>
                <a:cs typeface="DejaVu Sans"/>
              </a:rPr>
              <a:t>Alleluia! Amen!</a:t>
            </a:r>
            <a:endParaRPr lang="en-US" sz="3733" spc="-1">
              <a:solidFill>
                <a:srgbClr val="FFFFFF"/>
              </a:solidFill>
              <a:latin typeface="Arial"/>
              <a:ea typeface="DejaVu Sans"/>
              <a:cs typeface="DejaVu Sans"/>
            </a:endParaRPr>
          </a:p>
          <a:p>
            <a:pPr defTabSz="1219170">
              <a:tabLst>
                <a:tab pos="0" algn="l"/>
              </a:tabLst>
            </a:pPr>
            <a:r>
              <a:rPr lang="en" sz="3733" spc="-1">
                <a:solidFill>
                  <a:srgbClr val="FFFFFF"/>
                </a:solidFill>
                <a:latin typeface="Times New Roman"/>
                <a:ea typeface="Times New Roman"/>
                <a:cs typeface="DejaVu Sans"/>
              </a:rPr>
              <a:t>Christ, the true and better Moses</a:t>
            </a:r>
            <a:endParaRPr lang="en-US" sz="3733" spc="-1">
              <a:solidFill>
                <a:srgbClr val="FFFFFF"/>
              </a:solidFill>
              <a:latin typeface="Arial"/>
              <a:ea typeface="DejaVu Sans"/>
              <a:cs typeface="DejaVu Sans"/>
            </a:endParaRPr>
          </a:p>
          <a:p>
            <a:pPr defTabSz="1219170">
              <a:tabLst>
                <a:tab pos="0" algn="l"/>
              </a:tabLst>
            </a:pPr>
            <a:r>
              <a:rPr lang="en" sz="3733" spc="-1">
                <a:solidFill>
                  <a:srgbClr val="FFFFFF"/>
                </a:solidFill>
                <a:latin typeface="Times New Roman"/>
                <a:ea typeface="Times New Roman"/>
                <a:cs typeface="DejaVu Sans"/>
              </a:rPr>
              <a:t>Called to lead a people home</a:t>
            </a:r>
            <a:endParaRPr lang="en-US" sz="3733" spc="-1">
              <a:solidFill>
                <a:srgbClr val="FFFFFF"/>
              </a:solidFill>
              <a:latin typeface="Arial"/>
              <a:ea typeface="DejaVu Sans"/>
              <a:cs typeface="DejaVu Sans"/>
            </a:endParaRPr>
          </a:p>
          <a:p>
            <a:pPr defTabSz="1219170">
              <a:tabLst>
                <a:tab pos="0" algn="l"/>
              </a:tabLst>
            </a:pPr>
            <a:r>
              <a:rPr lang="en" sz="3733" spc="-1">
                <a:solidFill>
                  <a:srgbClr val="FFFFFF"/>
                </a:solidFill>
                <a:latin typeface="Times New Roman"/>
                <a:ea typeface="Times New Roman"/>
                <a:cs typeface="DejaVu Sans"/>
              </a:rPr>
              <a:t>Standing bold to earthly powers</a:t>
            </a:r>
            <a:endParaRPr lang="en-US" sz="3733" spc="-1">
              <a:solidFill>
                <a:srgbClr val="FFFFFF"/>
              </a:solidFill>
              <a:latin typeface="Arial"/>
              <a:ea typeface="DejaVu Sans"/>
              <a:cs typeface="DejaVu Sans"/>
            </a:endParaRPr>
          </a:p>
          <a:p>
            <a:pPr defTabSz="1219170">
              <a:tabLst>
                <a:tab pos="0" algn="l"/>
              </a:tabLst>
            </a:pPr>
            <a:r>
              <a:rPr lang="en" sz="3733" spc="-1">
                <a:solidFill>
                  <a:srgbClr val="FFFFFF"/>
                </a:solidFill>
                <a:latin typeface="Times New Roman"/>
                <a:ea typeface="Times New Roman"/>
                <a:cs typeface="DejaVu Sans"/>
              </a:rPr>
              <a:t>God's great glory to be known</a:t>
            </a:r>
            <a:endParaRPr lang="en-US" sz="3733" spc="-1">
              <a:solidFill>
                <a:srgbClr val="FFFFFF"/>
              </a:solidFill>
              <a:latin typeface="Arial"/>
              <a:ea typeface="DejaVu Sans"/>
              <a:cs typeface="DejaVu Sans"/>
            </a:endParaRPr>
          </a:p>
          <a:p>
            <a:pPr defTabSz="1219170">
              <a:tabLst>
                <a:tab pos="0" algn="l"/>
              </a:tabLst>
            </a:pPr>
            <a:r>
              <a:rPr lang="en" sz="3733" spc="-1">
                <a:solidFill>
                  <a:srgbClr val="FFFFFF"/>
                </a:solidFill>
                <a:latin typeface="Times New Roman"/>
                <a:ea typeface="Times New Roman"/>
                <a:cs typeface="DejaVu Sans"/>
              </a:rPr>
              <a:t>With his arms stretched wide to heaven</a:t>
            </a:r>
            <a:endParaRPr lang="en-US" sz="3733" spc="-1">
              <a:solidFill>
                <a:srgbClr val="FFFFFF"/>
              </a:solidFill>
              <a:latin typeface="Arial"/>
              <a:ea typeface="DejaVu Sans"/>
              <a:cs typeface="DejaVu Sans"/>
            </a:endParaRPr>
          </a:p>
          <a:p>
            <a:pPr defTabSz="1219170">
              <a:tabLst>
                <a:tab pos="0" algn="l"/>
              </a:tabLst>
            </a:pPr>
            <a:r>
              <a:rPr lang="en" sz="3733" spc="-1">
                <a:solidFill>
                  <a:srgbClr val="FFFFFF"/>
                </a:solidFill>
                <a:latin typeface="Times New Roman"/>
                <a:ea typeface="Times New Roman"/>
                <a:cs typeface="DejaVu Sans"/>
              </a:rPr>
              <a:t>See the waters part in two</a:t>
            </a:r>
            <a:endParaRPr lang="en-US" sz="3733" spc="-1">
              <a:solidFill>
                <a:srgbClr val="FFFFFF"/>
              </a:solidFill>
              <a:latin typeface="Arial"/>
              <a:ea typeface="DejaVu Sans"/>
              <a:cs typeface="DejaVu Sans"/>
            </a:endParaRPr>
          </a:p>
          <a:p>
            <a:pPr defTabSz="1219170">
              <a:tabLst>
                <a:tab pos="0" algn="l"/>
              </a:tabLst>
            </a:pPr>
            <a:r>
              <a:rPr lang="en" sz="3733" spc="-1">
                <a:solidFill>
                  <a:srgbClr val="FFFFFF"/>
                </a:solidFill>
                <a:latin typeface="Times New Roman"/>
                <a:ea typeface="Times New Roman"/>
                <a:cs typeface="DejaVu Sans"/>
              </a:rPr>
              <a:t>See the veil is torn forever</a:t>
            </a:r>
            <a:endParaRPr lang="en-US" sz="3733" spc="-1">
              <a:solidFill>
                <a:srgbClr val="FFFFFF"/>
              </a:solidFill>
              <a:latin typeface="Arial"/>
              <a:ea typeface="DejaVu Sans"/>
              <a:cs typeface="DejaVu Sans"/>
            </a:endParaRPr>
          </a:p>
          <a:p>
            <a:pPr defTabSz="1219170">
              <a:tabLst>
                <a:tab pos="0" algn="l"/>
              </a:tabLst>
            </a:pPr>
            <a:r>
              <a:rPr lang="en" sz="3733" spc="-1">
                <a:solidFill>
                  <a:srgbClr val="FFFFFF"/>
                </a:solidFill>
                <a:latin typeface="Times New Roman"/>
                <a:ea typeface="Times New Roman"/>
                <a:cs typeface="DejaVu Sans"/>
              </a:rPr>
              <a:t>Cleansed with blood we pass now through</a:t>
            </a:r>
            <a:endParaRPr lang="en-US" sz="3733" spc="-1">
              <a:solidFill>
                <a:srgbClr val="FFFFFF"/>
              </a:solidFill>
              <a:latin typeface="Arial"/>
              <a:ea typeface="DejaVu Sans"/>
              <a:cs typeface="DejaVu Sans"/>
            </a:endParaRPr>
          </a:p>
          <a:p>
            <a:pPr defTabSz="1219170">
              <a:tabLst>
                <a:tab pos="0" algn="l"/>
              </a:tabLst>
            </a:pPr>
            <a:r>
              <a:rPr lang="en" sz="3733" spc="-1">
                <a:solidFill>
                  <a:srgbClr val="FFFFFF"/>
                </a:solidFill>
                <a:latin typeface="Times New Roman"/>
                <a:ea typeface="Times New Roman"/>
                <a:cs typeface="DejaVu Sans"/>
              </a:rPr>
              <a:t>Amen! Amen!</a:t>
            </a:r>
            <a:endParaRPr lang="en-US" sz="3733" spc="-1">
              <a:solidFill>
                <a:srgbClr val="FFFFFF"/>
              </a:solidFill>
              <a:latin typeface="Arial"/>
              <a:ea typeface="DejaVu Sans"/>
              <a:cs typeface="DejaVu Sans"/>
            </a:endParaRPr>
          </a:p>
          <a:p>
            <a:pPr defTabSz="1219170">
              <a:tabLst>
                <a:tab pos="0" algn="l"/>
              </a:tabLst>
            </a:pPr>
            <a:r>
              <a:rPr lang="en" sz="3733" spc="-1">
                <a:solidFill>
                  <a:srgbClr val="FFFFFF"/>
                </a:solidFill>
                <a:latin typeface="Times New Roman"/>
                <a:ea typeface="Times New Roman"/>
                <a:cs typeface="DejaVu Sans"/>
              </a:rPr>
              <a:t>From beginning to end</a:t>
            </a:r>
            <a:endParaRPr lang="en-US" sz="3733" spc="-1">
              <a:solidFill>
                <a:srgbClr val="FFFFFF"/>
              </a:solidFill>
              <a:latin typeface="Arial"/>
              <a:ea typeface="DejaVu Sans"/>
              <a:cs typeface="DejaVu Sans"/>
            </a:endParaRPr>
          </a:p>
          <a:p>
            <a:pPr defTabSz="1219170">
              <a:tabLst>
                <a:tab pos="0" algn="l"/>
              </a:tabLst>
            </a:pPr>
            <a:r>
              <a:rPr lang="en" sz="3733" spc="-1">
                <a:solidFill>
                  <a:srgbClr val="FFFFFF"/>
                </a:solidFill>
                <a:latin typeface="Times New Roman"/>
                <a:ea typeface="Times New Roman"/>
                <a:cs typeface="DejaVu Sans"/>
              </a:rPr>
              <a:t>Christ the story, His the glory</a:t>
            </a:r>
            <a:endParaRPr lang="en-US" sz="3733" spc="-1">
              <a:solidFill>
                <a:srgbClr val="FFFFFF"/>
              </a:solidFill>
              <a:latin typeface="Arial"/>
              <a:ea typeface="DejaVu Sans"/>
              <a:cs typeface="DejaVu Sans"/>
            </a:endParaRPr>
          </a:p>
          <a:p>
            <a:pPr defTabSz="1219170">
              <a:tabLst>
                <a:tab pos="0" algn="l"/>
              </a:tabLst>
            </a:pPr>
            <a:r>
              <a:rPr lang="en" sz="3733" spc="-1">
                <a:solidFill>
                  <a:srgbClr val="FFFFFF"/>
                </a:solidFill>
                <a:latin typeface="Times New Roman"/>
                <a:ea typeface="Times New Roman"/>
                <a:cs typeface="DejaVu Sans"/>
              </a:rPr>
              <a:t>Alleluia! Amen!</a:t>
            </a:r>
            <a:endParaRPr lang="en-US" sz="3733" spc="-1">
              <a:solidFill>
                <a:srgbClr val="FFFFFF"/>
              </a:solidFill>
              <a:latin typeface="Arial"/>
              <a:ea typeface="DejaVu Sans"/>
              <a:cs typeface="DejaVu Sans"/>
            </a:endParaRPr>
          </a:p>
          <a:p>
            <a:pPr defTabSz="1219170">
              <a:tabLst>
                <a:tab pos="0" algn="l"/>
              </a:tabLst>
            </a:pPr>
            <a:r>
              <a:rPr lang="en" sz="3733" spc="-1">
                <a:solidFill>
                  <a:srgbClr val="FFFFFF"/>
                </a:solidFill>
                <a:latin typeface="Times New Roman"/>
                <a:ea typeface="Times New Roman"/>
                <a:cs typeface="DejaVu Sans"/>
              </a:rPr>
              <a:t>Christ, the true and better David</a:t>
            </a:r>
            <a:endParaRPr lang="en-US" sz="3733" spc="-1">
              <a:solidFill>
                <a:srgbClr val="FFFFFF"/>
              </a:solidFill>
              <a:latin typeface="Arial"/>
              <a:ea typeface="DejaVu Sans"/>
              <a:cs typeface="DejaVu Sans"/>
            </a:endParaRPr>
          </a:p>
          <a:p>
            <a:pPr defTabSz="1219170">
              <a:tabLst>
                <a:tab pos="0" algn="l"/>
              </a:tabLst>
            </a:pPr>
            <a:r>
              <a:rPr lang="en" sz="3733" spc="-1">
                <a:solidFill>
                  <a:srgbClr val="FFFFFF"/>
                </a:solidFill>
                <a:latin typeface="Times New Roman"/>
                <a:ea typeface="Times New Roman"/>
                <a:cs typeface="DejaVu Sans"/>
              </a:rPr>
              <a:t>Lowly shepherd, mighty king</a:t>
            </a:r>
            <a:endParaRPr lang="en-US" sz="3733" spc="-1">
              <a:solidFill>
                <a:srgbClr val="FFFFFF"/>
              </a:solidFill>
              <a:latin typeface="Arial"/>
              <a:ea typeface="DejaVu Sans"/>
              <a:cs typeface="DejaVu Sans"/>
            </a:endParaRPr>
          </a:p>
          <a:p>
            <a:pPr defTabSz="1219170">
              <a:tabLst>
                <a:tab pos="0" algn="l"/>
              </a:tabLst>
            </a:pPr>
            <a:r>
              <a:rPr lang="en" sz="3733" spc="-1">
                <a:solidFill>
                  <a:srgbClr val="FFFFFF"/>
                </a:solidFill>
                <a:latin typeface="Times New Roman"/>
                <a:ea typeface="Times New Roman"/>
                <a:cs typeface="DejaVu Sans"/>
              </a:rPr>
              <a:t>He the champion in the battle</a:t>
            </a:r>
            <a:endParaRPr lang="en-US" sz="3733" spc="-1">
              <a:solidFill>
                <a:srgbClr val="FFFFFF"/>
              </a:solidFill>
              <a:latin typeface="Arial"/>
              <a:ea typeface="DejaVu Sans"/>
              <a:cs typeface="DejaVu Sans"/>
            </a:endParaRPr>
          </a:p>
          <a:p>
            <a:pPr defTabSz="1219170">
              <a:tabLst>
                <a:tab pos="0" algn="l"/>
              </a:tabLst>
            </a:pPr>
            <a:r>
              <a:rPr lang="en" sz="3733" spc="-1">
                <a:solidFill>
                  <a:srgbClr val="FFFFFF"/>
                </a:solidFill>
                <a:latin typeface="Times New Roman"/>
                <a:ea typeface="Times New Roman"/>
                <a:cs typeface="DejaVu Sans"/>
              </a:rPr>
              <a:t>Where, o death, is now thy sting?</a:t>
            </a:r>
            <a:endParaRPr lang="en-US" sz="3733" spc="-1">
              <a:solidFill>
                <a:srgbClr val="FFFFFF"/>
              </a:solidFill>
              <a:latin typeface="Arial"/>
              <a:ea typeface="DejaVu Sans"/>
              <a:cs typeface="DejaVu Sans"/>
            </a:endParaRPr>
          </a:p>
          <a:p>
            <a:pPr defTabSz="1219170">
              <a:tabLst>
                <a:tab pos="0" algn="l"/>
              </a:tabLst>
            </a:pPr>
            <a:r>
              <a:rPr lang="en" sz="3733" spc="-1">
                <a:solidFill>
                  <a:srgbClr val="FFFFFF"/>
                </a:solidFill>
                <a:latin typeface="Times New Roman"/>
                <a:ea typeface="Times New Roman"/>
                <a:cs typeface="DejaVu Sans"/>
              </a:rPr>
              <a:t>In our place He bled and conquered</a:t>
            </a:r>
            <a:endParaRPr lang="en-US" sz="3733" spc="-1">
              <a:solidFill>
                <a:srgbClr val="FFFFFF"/>
              </a:solidFill>
              <a:latin typeface="Arial"/>
              <a:ea typeface="DejaVu Sans"/>
              <a:cs typeface="DejaVu Sans"/>
            </a:endParaRPr>
          </a:p>
          <a:p>
            <a:pPr defTabSz="1219170">
              <a:tabLst>
                <a:tab pos="0" algn="l"/>
              </a:tabLst>
            </a:pPr>
            <a:r>
              <a:rPr lang="en" sz="3733" spc="-1">
                <a:solidFill>
                  <a:srgbClr val="FFFFFF"/>
                </a:solidFill>
                <a:latin typeface="Times New Roman"/>
                <a:ea typeface="Times New Roman"/>
                <a:cs typeface="DejaVu Sans"/>
              </a:rPr>
              <a:t>Crown Him Lord of majesty</a:t>
            </a:r>
            <a:endParaRPr lang="en-US" sz="3733" spc="-1">
              <a:solidFill>
                <a:srgbClr val="FFFFFF"/>
              </a:solidFill>
              <a:latin typeface="Arial"/>
              <a:ea typeface="DejaVu Sans"/>
              <a:cs typeface="DejaVu Sans"/>
            </a:endParaRPr>
          </a:p>
          <a:p>
            <a:pPr defTabSz="1219170">
              <a:tabLst>
                <a:tab pos="0" algn="l"/>
              </a:tabLst>
            </a:pPr>
            <a:r>
              <a:rPr lang="en" sz="3733" spc="-1">
                <a:solidFill>
                  <a:srgbClr val="FFFFFF"/>
                </a:solidFill>
                <a:latin typeface="Times New Roman"/>
                <a:ea typeface="Times New Roman"/>
                <a:cs typeface="DejaVu Sans"/>
              </a:rPr>
              <a:t>His shall be the throne forever</a:t>
            </a:r>
            <a:endParaRPr lang="en-US" sz="3733" spc="-1">
              <a:solidFill>
                <a:srgbClr val="FFFFFF"/>
              </a:solidFill>
              <a:latin typeface="Arial"/>
              <a:ea typeface="DejaVu Sans"/>
              <a:cs typeface="DejaVu Sans"/>
            </a:endParaRPr>
          </a:p>
          <a:p>
            <a:pPr defTabSz="1219170">
              <a:tabLst>
                <a:tab pos="0" algn="l"/>
              </a:tabLst>
            </a:pPr>
            <a:r>
              <a:rPr lang="en" sz="3733" spc="-1">
                <a:solidFill>
                  <a:srgbClr val="FFFFFF"/>
                </a:solidFill>
                <a:latin typeface="Times New Roman"/>
                <a:ea typeface="Times New Roman"/>
                <a:cs typeface="DejaVu Sans"/>
              </a:rPr>
              <a:t>We shall e'er His people be</a:t>
            </a:r>
            <a:endParaRPr lang="en-US" sz="3733" spc="-1">
              <a:solidFill>
                <a:srgbClr val="FFFFFF"/>
              </a:solidFill>
              <a:latin typeface="Arial"/>
              <a:ea typeface="DejaVu Sans"/>
              <a:cs typeface="DejaVu Sans"/>
            </a:endParaRPr>
          </a:p>
          <a:p>
            <a:pPr defTabSz="1219170">
              <a:tabLst>
                <a:tab pos="0" algn="l"/>
              </a:tabLst>
            </a:pPr>
            <a:r>
              <a:rPr lang="en" sz="3733" spc="-1">
                <a:solidFill>
                  <a:srgbClr val="FFFFFF"/>
                </a:solidFill>
                <a:latin typeface="Times New Roman"/>
                <a:ea typeface="Times New Roman"/>
                <a:cs typeface="DejaVu Sans"/>
              </a:rPr>
              <a:t>Amen! Amen!</a:t>
            </a:r>
            <a:endParaRPr lang="en-US" sz="3733" spc="-1">
              <a:solidFill>
                <a:srgbClr val="FFFFFF"/>
              </a:solidFill>
              <a:latin typeface="Arial"/>
              <a:ea typeface="DejaVu Sans"/>
              <a:cs typeface="DejaVu Sans"/>
            </a:endParaRPr>
          </a:p>
          <a:p>
            <a:pPr defTabSz="1219170">
              <a:tabLst>
                <a:tab pos="0" algn="l"/>
              </a:tabLst>
            </a:pPr>
            <a:r>
              <a:rPr lang="en" sz="3733" spc="-1">
                <a:solidFill>
                  <a:srgbClr val="FFFFFF"/>
                </a:solidFill>
                <a:latin typeface="Times New Roman"/>
                <a:ea typeface="Times New Roman"/>
                <a:cs typeface="DejaVu Sans"/>
              </a:rPr>
              <a:t>From beginning to end</a:t>
            </a:r>
            <a:endParaRPr lang="en-US" sz="3733" spc="-1">
              <a:solidFill>
                <a:srgbClr val="FFFFFF"/>
              </a:solidFill>
              <a:latin typeface="Arial"/>
              <a:ea typeface="DejaVu Sans"/>
              <a:cs typeface="DejaVu Sans"/>
            </a:endParaRPr>
          </a:p>
          <a:p>
            <a:pPr defTabSz="1219170">
              <a:tabLst>
                <a:tab pos="0" algn="l"/>
              </a:tabLst>
            </a:pPr>
            <a:r>
              <a:rPr lang="en" sz="3733" spc="-1">
                <a:solidFill>
                  <a:srgbClr val="FFFFFF"/>
                </a:solidFill>
                <a:latin typeface="Times New Roman"/>
                <a:ea typeface="Times New Roman"/>
                <a:cs typeface="DejaVu Sans"/>
              </a:rPr>
              <a:t>Christ the story, His the glory</a:t>
            </a:r>
            <a:endParaRPr lang="en-US" sz="3733" spc="-1">
              <a:solidFill>
                <a:srgbClr val="FFFFFF"/>
              </a:solidFill>
              <a:latin typeface="Arial"/>
              <a:ea typeface="DejaVu Sans"/>
              <a:cs typeface="DejaVu Sans"/>
            </a:endParaRPr>
          </a:p>
          <a:p>
            <a:pPr defTabSz="1219170">
              <a:tabLst>
                <a:tab pos="0" algn="l"/>
              </a:tabLst>
            </a:pPr>
            <a:r>
              <a:rPr lang="en" sz="3733" spc="-1">
                <a:solidFill>
                  <a:srgbClr val="FFFFFF"/>
                </a:solidFill>
                <a:latin typeface="Times New Roman"/>
                <a:ea typeface="Times New Roman"/>
                <a:cs typeface="DejaVu Sans"/>
              </a:rPr>
              <a:t>Alleluia! Amen!</a:t>
            </a:r>
            <a:endParaRPr lang="en-US" sz="3733" spc="-1">
              <a:solidFill>
                <a:srgbClr val="FFFFFF"/>
              </a:solidFill>
              <a:latin typeface="Arial"/>
              <a:ea typeface="DejaVu Sans"/>
              <a:cs typeface="DejaVu Sans"/>
            </a:endParaRPr>
          </a:p>
          <a:p>
            <a:pPr defTabSz="1219170">
              <a:tabLst>
                <a:tab pos="0" algn="l"/>
              </a:tabLst>
            </a:pPr>
            <a:endParaRPr lang="en-US" sz="3733" spc="-1">
              <a:solidFill>
                <a:srgbClr val="FFFFFF"/>
              </a:solidFill>
              <a:latin typeface="Arial"/>
              <a:ea typeface="DejaVu Sans"/>
              <a:cs typeface="DejaVu Sans"/>
            </a:endParaRPr>
          </a:p>
          <a:p>
            <a:pPr defTabSz="1219170">
              <a:tabLst>
                <a:tab pos="0" algn="l"/>
              </a:tabLst>
            </a:pPr>
            <a:endParaRPr lang="en-US" sz="3733" spc="-1">
              <a:solidFill>
                <a:srgbClr val="FFFFFF"/>
              </a:solidFill>
              <a:latin typeface="Arial"/>
              <a:ea typeface="DejaVu Sans"/>
              <a:cs typeface="DejaVu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499" name="Google Shape;858;g1f3531fbdfb_2_12"/>
          <p:cNvSpPr/>
          <p:nvPr/>
        </p:nvSpPr>
        <p:spPr>
          <a:xfrm>
            <a:off x="0" y="214080"/>
            <a:ext cx="11757120" cy="6643200"/>
          </a:xfrm>
          <a:prstGeom prst="rect">
            <a:avLst/>
          </a:prstGeom>
          <a:noFill/>
          <a:ln w="0">
            <a:noFill/>
          </a:ln>
        </p:spPr>
        <p:style>
          <a:lnRef idx="0">
            <a:scrgbClr r="0" g="0" b="0"/>
          </a:lnRef>
          <a:fillRef idx="0">
            <a:scrgbClr r="0" g="0" b="0"/>
          </a:fillRef>
          <a:effectRef idx="0">
            <a:scrgbClr r="0" g="0" b="0"/>
          </a:effectRef>
          <a:fontRef idx="minor"/>
        </p:style>
        <p:txBody>
          <a:bodyPr lIns="108960" tIns="54720" rIns="108960" bIns="54720" anchor="t">
            <a:noAutofit/>
          </a:bodyPr>
          <a:lstStyle/>
          <a:p>
            <a:pPr defTabSz="1219170">
              <a:tabLst>
                <a:tab pos="0" algn="l"/>
              </a:tabLst>
            </a:pPr>
            <a:r>
              <a:rPr lang="en" sz="3733" spc="-1">
                <a:solidFill>
                  <a:srgbClr val="FFFFFF"/>
                </a:solidFill>
                <a:latin typeface="Times New Roman"/>
                <a:ea typeface="Times New Roman"/>
                <a:cs typeface="DejaVu Sans"/>
              </a:rPr>
              <a:t>Amen! Amen!</a:t>
            </a:r>
            <a:endParaRPr lang="en-US" sz="3733" spc="-1">
              <a:solidFill>
                <a:srgbClr val="FFFFFF"/>
              </a:solidFill>
              <a:latin typeface="Arial"/>
              <a:ea typeface="DejaVu Sans"/>
              <a:cs typeface="DejaVu Sans"/>
            </a:endParaRPr>
          </a:p>
          <a:p>
            <a:pPr defTabSz="1219170">
              <a:tabLst>
                <a:tab pos="0" algn="l"/>
              </a:tabLst>
            </a:pPr>
            <a:r>
              <a:rPr lang="en" sz="3733" spc="-1">
                <a:solidFill>
                  <a:srgbClr val="FFFFFF"/>
                </a:solidFill>
                <a:latin typeface="Times New Roman"/>
                <a:ea typeface="Times New Roman"/>
                <a:cs typeface="DejaVu Sans"/>
              </a:rPr>
              <a:t>From beginning to end</a:t>
            </a:r>
            <a:endParaRPr lang="en-US" sz="3733" spc="-1">
              <a:solidFill>
                <a:srgbClr val="FFFFFF"/>
              </a:solidFill>
              <a:latin typeface="Arial"/>
              <a:ea typeface="DejaVu Sans"/>
              <a:cs typeface="DejaVu Sans"/>
            </a:endParaRPr>
          </a:p>
          <a:p>
            <a:pPr defTabSz="1219170">
              <a:tabLst>
                <a:tab pos="0" algn="l"/>
              </a:tabLst>
            </a:pPr>
            <a:r>
              <a:rPr lang="en" sz="3733" spc="-1">
                <a:solidFill>
                  <a:srgbClr val="FFFFFF"/>
                </a:solidFill>
                <a:latin typeface="Times New Roman"/>
                <a:ea typeface="Times New Roman"/>
                <a:cs typeface="DejaVu Sans"/>
              </a:rPr>
              <a:t>Christ the story, His the glory</a:t>
            </a:r>
            <a:endParaRPr lang="en-US" sz="3733" spc="-1">
              <a:solidFill>
                <a:srgbClr val="FFFFFF"/>
              </a:solidFill>
              <a:latin typeface="Arial"/>
              <a:ea typeface="DejaVu Sans"/>
              <a:cs typeface="DejaVu Sans"/>
            </a:endParaRPr>
          </a:p>
          <a:p>
            <a:pPr defTabSz="1219170">
              <a:tabLst>
                <a:tab pos="0" algn="l"/>
              </a:tabLst>
            </a:pPr>
            <a:r>
              <a:rPr lang="en" sz="3733" spc="-1">
                <a:solidFill>
                  <a:srgbClr val="FFFFFF"/>
                </a:solidFill>
                <a:latin typeface="Times New Roman"/>
                <a:ea typeface="Times New Roman"/>
                <a:cs typeface="DejaVu Sans"/>
              </a:rPr>
              <a:t>Alleluia! Amen!</a:t>
            </a:r>
            <a:endParaRPr lang="en-US" sz="3733" spc="-1">
              <a:solidFill>
                <a:srgbClr val="FFFFFF"/>
              </a:solidFill>
              <a:latin typeface="Arial"/>
              <a:ea typeface="DejaVu Sans"/>
              <a:cs typeface="DejaVu Sans"/>
            </a:endParaRPr>
          </a:p>
          <a:p>
            <a:pPr defTabSz="1219170">
              <a:tabLst>
                <a:tab pos="0" algn="l"/>
              </a:tabLst>
            </a:pPr>
            <a:endParaRPr lang="en-US" sz="3733" spc="-1">
              <a:solidFill>
                <a:srgbClr val="FFFFFF"/>
              </a:solidFill>
              <a:latin typeface="Arial"/>
              <a:ea typeface="DejaVu Sans"/>
              <a:cs typeface="DejaVu Sans"/>
            </a:endParaRPr>
          </a:p>
          <a:p>
            <a:pPr defTabSz="1219170">
              <a:tabLst>
                <a:tab pos="0" algn="l"/>
              </a:tabLst>
            </a:pPr>
            <a:endParaRPr lang="en-US" sz="3733" spc="-1">
              <a:solidFill>
                <a:srgbClr val="FFFFFF"/>
              </a:solidFill>
              <a:latin typeface="Arial"/>
              <a:ea typeface="DejaVu Sans"/>
              <a:cs typeface="DejaVu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00" name="Google Shape;863;g1f3531fbdfb_2_16"/>
          <p:cNvSpPr/>
          <p:nvPr/>
        </p:nvSpPr>
        <p:spPr>
          <a:xfrm>
            <a:off x="0" y="214080"/>
            <a:ext cx="11757120" cy="6643200"/>
          </a:xfrm>
          <a:prstGeom prst="rect">
            <a:avLst/>
          </a:prstGeom>
          <a:noFill/>
          <a:ln w="0">
            <a:noFill/>
          </a:ln>
        </p:spPr>
        <p:style>
          <a:lnRef idx="0">
            <a:scrgbClr r="0" g="0" b="0"/>
          </a:lnRef>
          <a:fillRef idx="0">
            <a:scrgbClr r="0" g="0" b="0"/>
          </a:fillRef>
          <a:effectRef idx="0">
            <a:scrgbClr r="0" g="0" b="0"/>
          </a:effectRef>
          <a:fontRef idx="minor"/>
        </p:style>
        <p:txBody>
          <a:bodyPr lIns="108960" tIns="54720" rIns="108960" bIns="54720" anchor="t">
            <a:noAutofit/>
          </a:bodyPr>
          <a:lstStyle/>
          <a:p>
            <a:pPr defTabSz="1219170">
              <a:tabLst>
                <a:tab pos="0" algn="l"/>
              </a:tabLst>
            </a:pPr>
            <a:r>
              <a:rPr lang="en" sz="3733" spc="-1">
                <a:solidFill>
                  <a:srgbClr val="FFFFFF"/>
                </a:solidFill>
                <a:latin typeface="Times New Roman"/>
                <a:ea typeface="Times New Roman"/>
                <a:cs typeface="DejaVu Sans"/>
              </a:rPr>
              <a:t>Christ, the true and better Moses</a:t>
            </a:r>
            <a:endParaRPr lang="en-US" sz="3733" spc="-1">
              <a:solidFill>
                <a:srgbClr val="FFFFFF"/>
              </a:solidFill>
              <a:latin typeface="Arial"/>
              <a:ea typeface="DejaVu Sans"/>
              <a:cs typeface="DejaVu Sans"/>
            </a:endParaRPr>
          </a:p>
          <a:p>
            <a:pPr defTabSz="1219170">
              <a:tabLst>
                <a:tab pos="0" algn="l"/>
              </a:tabLst>
            </a:pPr>
            <a:r>
              <a:rPr lang="en" sz="3733" spc="-1">
                <a:solidFill>
                  <a:srgbClr val="FFFFFF"/>
                </a:solidFill>
                <a:latin typeface="Times New Roman"/>
                <a:ea typeface="Times New Roman"/>
                <a:cs typeface="DejaVu Sans"/>
              </a:rPr>
              <a:t>Called to lead a people home</a:t>
            </a:r>
            <a:endParaRPr lang="en-US" sz="3733" spc="-1">
              <a:solidFill>
                <a:srgbClr val="FFFFFF"/>
              </a:solidFill>
              <a:latin typeface="Arial"/>
              <a:ea typeface="DejaVu Sans"/>
              <a:cs typeface="DejaVu Sans"/>
            </a:endParaRPr>
          </a:p>
          <a:p>
            <a:pPr defTabSz="1219170">
              <a:tabLst>
                <a:tab pos="0" algn="l"/>
              </a:tabLst>
            </a:pPr>
            <a:r>
              <a:rPr lang="en" sz="3733" spc="-1">
                <a:solidFill>
                  <a:srgbClr val="FFFFFF"/>
                </a:solidFill>
                <a:latin typeface="Times New Roman"/>
                <a:ea typeface="Times New Roman"/>
                <a:cs typeface="DejaVu Sans"/>
              </a:rPr>
              <a:t>Standing bold to earthly powers</a:t>
            </a:r>
            <a:endParaRPr lang="en-US" sz="3733" spc="-1">
              <a:solidFill>
                <a:srgbClr val="FFFFFF"/>
              </a:solidFill>
              <a:latin typeface="Arial"/>
              <a:ea typeface="DejaVu Sans"/>
              <a:cs typeface="DejaVu Sans"/>
            </a:endParaRPr>
          </a:p>
          <a:p>
            <a:pPr defTabSz="1219170">
              <a:tabLst>
                <a:tab pos="0" algn="l"/>
              </a:tabLst>
            </a:pPr>
            <a:r>
              <a:rPr lang="en" sz="3733" spc="-1">
                <a:solidFill>
                  <a:srgbClr val="FFFFFF"/>
                </a:solidFill>
                <a:latin typeface="Times New Roman"/>
                <a:ea typeface="Times New Roman"/>
                <a:cs typeface="DejaVu Sans"/>
              </a:rPr>
              <a:t>God's great glory to be known</a:t>
            </a:r>
            <a:endParaRPr lang="en-US" sz="3733" spc="-1">
              <a:solidFill>
                <a:srgbClr val="FFFFFF"/>
              </a:solidFill>
              <a:latin typeface="Arial"/>
              <a:ea typeface="DejaVu Sans"/>
              <a:cs typeface="DejaVu Sans"/>
            </a:endParaRPr>
          </a:p>
          <a:p>
            <a:pPr defTabSz="1219170">
              <a:tabLst>
                <a:tab pos="0" algn="l"/>
              </a:tabLst>
            </a:pPr>
            <a:r>
              <a:rPr lang="en" sz="3733" spc="-1">
                <a:solidFill>
                  <a:srgbClr val="FFFFFF"/>
                </a:solidFill>
                <a:latin typeface="Times New Roman"/>
                <a:ea typeface="Times New Roman"/>
                <a:cs typeface="DejaVu Sans"/>
              </a:rPr>
              <a:t>With his arms stretched wide to heaven</a:t>
            </a:r>
            <a:endParaRPr lang="en-US" sz="3733" spc="-1">
              <a:solidFill>
                <a:srgbClr val="FFFFFF"/>
              </a:solidFill>
              <a:latin typeface="Arial"/>
              <a:ea typeface="DejaVu Sans"/>
              <a:cs typeface="DejaVu Sans"/>
            </a:endParaRPr>
          </a:p>
          <a:p>
            <a:pPr defTabSz="1219170">
              <a:tabLst>
                <a:tab pos="0" algn="l"/>
              </a:tabLst>
            </a:pPr>
            <a:r>
              <a:rPr lang="en" sz="3733" spc="-1">
                <a:solidFill>
                  <a:srgbClr val="FFFFFF"/>
                </a:solidFill>
                <a:latin typeface="Times New Roman"/>
                <a:ea typeface="Times New Roman"/>
                <a:cs typeface="DejaVu Sans"/>
              </a:rPr>
              <a:t>See the waters part in two</a:t>
            </a:r>
            <a:endParaRPr lang="en-US" sz="3733" spc="-1">
              <a:solidFill>
                <a:srgbClr val="FFFFFF"/>
              </a:solidFill>
              <a:latin typeface="Arial"/>
              <a:ea typeface="DejaVu Sans"/>
              <a:cs typeface="DejaVu Sans"/>
            </a:endParaRPr>
          </a:p>
          <a:p>
            <a:pPr defTabSz="1219170">
              <a:tabLst>
                <a:tab pos="0" algn="l"/>
              </a:tabLst>
            </a:pPr>
            <a:r>
              <a:rPr lang="en" sz="3733" spc="-1">
                <a:solidFill>
                  <a:srgbClr val="FFFFFF"/>
                </a:solidFill>
                <a:latin typeface="Times New Roman"/>
                <a:ea typeface="Times New Roman"/>
                <a:cs typeface="DejaVu Sans"/>
              </a:rPr>
              <a:t>See the veil is torn forever</a:t>
            </a:r>
            <a:endParaRPr lang="en-US" sz="3733" spc="-1">
              <a:solidFill>
                <a:srgbClr val="FFFFFF"/>
              </a:solidFill>
              <a:latin typeface="Arial"/>
              <a:ea typeface="DejaVu Sans"/>
              <a:cs typeface="DejaVu Sans"/>
            </a:endParaRPr>
          </a:p>
          <a:p>
            <a:pPr defTabSz="1219170">
              <a:tabLst>
                <a:tab pos="0" algn="l"/>
              </a:tabLst>
            </a:pPr>
            <a:r>
              <a:rPr lang="en" sz="3733" spc="-1">
                <a:solidFill>
                  <a:srgbClr val="FFFFFF"/>
                </a:solidFill>
                <a:latin typeface="Times New Roman"/>
                <a:ea typeface="Times New Roman"/>
                <a:cs typeface="DejaVu Sans"/>
              </a:rPr>
              <a:t>Cleansed with blood we pass now through</a:t>
            </a:r>
            <a:endParaRPr lang="en-US" sz="3733" spc="-1">
              <a:solidFill>
                <a:srgbClr val="FFFFFF"/>
              </a:solidFill>
              <a:latin typeface="Arial"/>
              <a:ea typeface="DejaVu Sans"/>
              <a:cs typeface="DejaVu Sans"/>
            </a:endParaRPr>
          </a:p>
          <a:p>
            <a:pPr defTabSz="1219170">
              <a:tabLst>
                <a:tab pos="0" algn="l"/>
              </a:tabLst>
            </a:pPr>
            <a:endParaRPr lang="en-US" sz="3733" spc="-1">
              <a:solidFill>
                <a:srgbClr val="FFFFFF"/>
              </a:solidFill>
              <a:latin typeface="Arial"/>
              <a:ea typeface="DejaVu Sans"/>
              <a:cs typeface="DejaVu Sans"/>
            </a:endParaRPr>
          </a:p>
          <a:p>
            <a:pPr defTabSz="1219170">
              <a:tabLst>
                <a:tab pos="0" algn="l"/>
              </a:tabLst>
            </a:pPr>
            <a:endParaRPr lang="en-US" sz="3733" spc="-1">
              <a:solidFill>
                <a:srgbClr val="FFFFFF"/>
              </a:solidFill>
              <a:latin typeface="Arial"/>
              <a:ea typeface="DejaVu Sans"/>
              <a:cs typeface="DejaVu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01" name="Google Shape;868;g1f3531fbdfb_2_20"/>
          <p:cNvSpPr/>
          <p:nvPr/>
        </p:nvSpPr>
        <p:spPr>
          <a:xfrm>
            <a:off x="0" y="214080"/>
            <a:ext cx="11757120" cy="6643200"/>
          </a:xfrm>
          <a:prstGeom prst="rect">
            <a:avLst/>
          </a:prstGeom>
          <a:noFill/>
          <a:ln w="0">
            <a:noFill/>
          </a:ln>
        </p:spPr>
        <p:style>
          <a:lnRef idx="0">
            <a:scrgbClr r="0" g="0" b="0"/>
          </a:lnRef>
          <a:fillRef idx="0">
            <a:scrgbClr r="0" g="0" b="0"/>
          </a:fillRef>
          <a:effectRef idx="0">
            <a:scrgbClr r="0" g="0" b="0"/>
          </a:effectRef>
          <a:fontRef idx="minor"/>
        </p:style>
        <p:txBody>
          <a:bodyPr lIns="108960" tIns="54720" rIns="108960" bIns="54720" anchor="t">
            <a:noAutofit/>
          </a:bodyPr>
          <a:lstStyle/>
          <a:p>
            <a:pPr defTabSz="1219170">
              <a:tabLst>
                <a:tab pos="0" algn="l"/>
              </a:tabLst>
            </a:pPr>
            <a:r>
              <a:rPr lang="en" sz="3733" spc="-1">
                <a:solidFill>
                  <a:srgbClr val="FFFFFF"/>
                </a:solidFill>
                <a:latin typeface="Times New Roman"/>
                <a:ea typeface="Times New Roman"/>
                <a:cs typeface="DejaVu Sans"/>
              </a:rPr>
              <a:t>Amen! Amen!</a:t>
            </a:r>
            <a:endParaRPr lang="en-US" sz="3733" spc="-1">
              <a:solidFill>
                <a:srgbClr val="FFFFFF"/>
              </a:solidFill>
              <a:latin typeface="Arial"/>
              <a:ea typeface="DejaVu Sans"/>
              <a:cs typeface="DejaVu Sans"/>
            </a:endParaRPr>
          </a:p>
          <a:p>
            <a:pPr defTabSz="1219170">
              <a:tabLst>
                <a:tab pos="0" algn="l"/>
              </a:tabLst>
            </a:pPr>
            <a:r>
              <a:rPr lang="en" sz="3733" spc="-1">
                <a:solidFill>
                  <a:srgbClr val="FFFFFF"/>
                </a:solidFill>
                <a:latin typeface="Times New Roman"/>
                <a:ea typeface="Times New Roman"/>
                <a:cs typeface="DejaVu Sans"/>
              </a:rPr>
              <a:t>From beginning to end</a:t>
            </a:r>
            <a:endParaRPr lang="en-US" sz="3733" spc="-1">
              <a:solidFill>
                <a:srgbClr val="FFFFFF"/>
              </a:solidFill>
              <a:latin typeface="Arial"/>
              <a:ea typeface="DejaVu Sans"/>
              <a:cs typeface="DejaVu Sans"/>
            </a:endParaRPr>
          </a:p>
          <a:p>
            <a:pPr defTabSz="1219170">
              <a:tabLst>
                <a:tab pos="0" algn="l"/>
              </a:tabLst>
            </a:pPr>
            <a:r>
              <a:rPr lang="en" sz="3733" spc="-1">
                <a:solidFill>
                  <a:srgbClr val="FFFFFF"/>
                </a:solidFill>
                <a:latin typeface="Times New Roman"/>
                <a:ea typeface="Times New Roman"/>
                <a:cs typeface="DejaVu Sans"/>
              </a:rPr>
              <a:t>Christ the story, His the glory</a:t>
            </a:r>
            <a:endParaRPr lang="en-US" sz="3733" spc="-1">
              <a:solidFill>
                <a:srgbClr val="FFFFFF"/>
              </a:solidFill>
              <a:latin typeface="Arial"/>
              <a:ea typeface="DejaVu Sans"/>
              <a:cs typeface="DejaVu Sans"/>
            </a:endParaRPr>
          </a:p>
          <a:p>
            <a:pPr defTabSz="1219170">
              <a:tabLst>
                <a:tab pos="0" algn="l"/>
              </a:tabLst>
            </a:pPr>
            <a:r>
              <a:rPr lang="en" sz="3733" spc="-1">
                <a:solidFill>
                  <a:srgbClr val="FFFFFF"/>
                </a:solidFill>
                <a:latin typeface="Times New Roman"/>
                <a:ea typeface="Times New Roman"/>
                <a:cs typeface="DejaVu Sans"/>
              </a:rPr>
              <a:t>Alleluia! Amen!</a:t>
            </a:r>
            <a:endParaRPr lang="en-US" sz="3733" spc="-1">
              <a:solidFill>
                <a:srgbClr val="FFFFFF"/>
              </a:solidFill>
              <a:latin typeface="Arial"/>
              <a:ea typeface="DejaVu Sans"/>
              <a:cs typeface="DejaVu Sans"/>
            </a:endParaRPr>
          </a:p>
          <a:p>
            <a:pPr defTabSz="1219170">
              <a:tabLst>
                <a:tab pos="0" algn="l"/>
              </a:tabLst>
            </a:pPr>
            <a:endParaRPr lang="en-US" sz="3733" spc="-1">
              <a:solidFill>
                <a:srgbClr val="FFFFFF"/>
              </a:solidFill>
              <a:latin typeface="Arial"/>
              <a:ea typeface="DejaVu Sans"/>
              <a:cs typeface="DejaVu Sans"/>
            </a:endParaRPr>
          </a:p>
          <a:p>
            <a:pPr defTabSz="1219170">
              <a:tabLst>
                <a:tab pos="0" algn="l"/>
              </a:tabLst>
            </a:pPr>
            <a:endParaRPr lang="en-US" sz="3733" spc="-1">
              <a:solidFill>
                <a:srgbClr val="FFFFFF"/>
              </a:solidFill>
              <a:latin typeface="Arial"/>
              <a:ea typeface="DejaVu Sans"/>
              <a:cs typeface="DejaVu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502" name="Google Shape;873;g1f3531fbdfb_2_24"/>
          <p:cNvSpPr/>
          <p:nvPr/>
        </p:nvSpPr>
        <p:spPr>
          <a:xfrm>
            <a:off x="0" y="214080"/>
            <a:ext cx="11757120" cy="6643200"/>
          </a:xfrm>
          <a:prstGeom prst="rect">
            <a:avLst/>
          </a:prstGeom>
          <a:noFill/>
          <a:ln w="0">
            <a:noFill/>
          </a:ln>
        </p:spPr>
        <p:style>
          <a:lnRef idx="0">
            <a:scrgbClr r="0" g="0" b="0"/>
          </a:lnRef>
          <a:fillRef idx="0">
            <a:scrgbClr r="0" g="0" b="0"/>
          </a:fillRef>
          <a:effectRef idx="0">
            <a:scrgbClr r="0" g="0" b="0"/>
          </a:effectRef>
          <a:fontRef idx="minor"/>
        </p:style>
        <p:txBody>
          <a:bodyPr lIns="108960" tIns="54720" rIns="108960" bIns="54720" anchor="t">
            <a:noAutofit/>
          </a:bodyPr>
          <a:lstStyle/>
          <a:p>
            <a:pPr defTabSz="1219170">
              <a:tabLst>
                <a:tab pos="0" algn="l"/>
              </a:tabLst>
            </a:pPr>
            <a:r>
              <a:rPr lang="en" sz="3733" spc="-1">
                <a:solidFill>
                  <a:srgbClr val="FFFFFF"/>
                </a:solidFill>
                <a:latin typeface="Times New Roman"/>
                <a:ea typeface="Times New Roman"/>
                <a:cs typeface="DejaVu Sans"/>
              </a:rPr>
              <a:t>Christ, the true and better David</a:t>
            </a:r>
            <a:endParaRPr lang="en-US" sz="3733" spc="-1">
              <a:solidFill>
                <a:srgbClr val="FFFFFF"/>
              </a:solidFill>
              <a:latin typeface="Arial"/>
              <a:ea typeface="DejaVu Sans"/>
              <a:cs typeface="DejaVu Sans"/>
            </a:endParaRPr>
          </a:p>
          <a:p>
            <a:pPr defTabSz="1219170">
              <a:tabLst>
                <a:tab pos="0" algn="l"/>
              </a:tabLst>
            </a:pPr>
            <a:r>
              <a:rPr lang="en" sz="3733" spc="-1">
                <a:solidFill>
                  <a:srgbClr val="FFFFFF"/>
                </a:solidFill>
                <a:latin typeface="Times New Roman"/>
                <a:ea typeface="Times New Roman"/>
                <a:cs typeface="DejaVu Sans"/>
              </a:rPr>
              <a:t>Lowly shepherd, mighty king</a:t>
            </a:r>
            <a:endParaRPr lang="en-US" sz="3733" spc="-1">
              <a:solidFill>
                <a:srgbClr val="FFFFFF"/>
              </a:solidFill>
              <a:latin typeface="Arial"/>
              <a:ea typeface="DejaVu Sans"/>
              <a:cs typeface="DejaVu Sans"/>
            </a:endParaRPr>
          </a:p>
          <a:p>
            <a:pPr defTabSz="1219170">
              <a:tabLst>
                <a:tab pos="0" algn="l"/>
              </a:tabLst>
            </a:pPr>
            <a:r>
              <a:rPr lang="en" sz="3733" spc="-1">
                <a:solidFill>
                  <a:srgbClr val="FFFFFF"/>
                </a:solidFill>
                <a:latin typeface="Times New Roman"/>
                <a:ea typeface="Times New Roman"/>
                <a:cs typeface="DejaVu Sans"/>
              </a:rPr>
              <a:t>He the champion in the battle</a:t>
            </a:r>
            <a:endParaRPr lang="en-US" sz="3733" spc="-1">
              <a:solidFill>
                <a:srgbClr val="FFFFFF"/>
              </a:solidFill>
              <a:latin typeface="Arial"/>
              <a:ea typeface="DejaVu Sans"/>
              <a:cs typeface="DejaVu Sans"/>
            </a:endParaRPr>
          </a:p>
          <a:p>
            <a:pPr defTabSz="1219170">
              <a:tabLst>
                <a:tab pos="0" algn="l"/>
              </a:tabLst>
            </a:pPr>
            <a:r>
              <a:rPr lang="en" sz="3733" spc="-1">
                <a:solidFill>
                  <a:srgbClr val="FFFFFF"/>
                </a:solidFill>
                <a:latin typeface="Times New Roman"/>
                <a:ea typeface="Times New Roman"/>
                <a:cs typeface="DejaVu Sans"/>
              </a:rPr>
              <a:t>Where, o death, is now thy sting?</a:t>
            </a:r>
            <a:endParaRPr lang="en-US" sz="3733" spc="-1">
              <a:solidFill>
                <a:srgbClr val="FFFFFF"/>
              </a:solidFill>
              <a:latin typeface="Arial"/>
              <a:ea typeface="DejaVu Sans"/>
              <a:cs typeface="DejaVu Sans"/>
            </a:endParaRPr>
          </a:p>
          <a:p>
            <a:pPr defTabSz="1219170">
              <a:tabLst>
                <a:tab pos="0" algn="l"/>
              </a:tabLst>
            </a:pPr>
            <a:r>
              <a:rPr lang="en" sz="3733" spc="-1">
                <a:solidFill>
                  <a:srgbClr val="FFFFFF"/>
                </a:solidFill>
                <a:latin typeface="Times New Roman"/>
                <a:ea typeface="Times New Roman"/>
                <a:cs typeface="DejaVu Sans"/>
              </a:rPr>
              <a:t>In our place He bled and conquered</a:t>
            </a:r>
            <a:endParaRPr lang="en-US" sz="3733" spc="-1">
              <a:solidFill>
                <a:srgbClr val="FFFFFF"/>
              </a:solidFill>
              <a:latin typeface="Arial"/>
              <a:ea typeface="DejaVu Sans"/>
              <a:cs typeface="DejaVu Sans"/>
            </a:endParaRPr>
          </a:p>
          <a:p>
            <a:pPr defTabSz="1219170">
              <a:tabLst>
                <a:tab pos="0" algn="l"/>
              </a:tabLst>
            </a:pPr>
            <a:r>
              <a:rPr lang="en" sz="3733" spc="-1">
                <a:solidFill>
                  <a:srgbClr val="FFFFFF"/>
                </a:solidFill>
                <a:latin typeface="Times New Roman"/>
                <a:ea typeface="Times New Roman"/>
                <a:cs typeface="DejaVu Sans"/>
              </a:rPr>
              <a:t>Crown Him Lord of majesty</a:t>
            </a:r>
            <a:endParaRPr lang="en-US" sz="3733" spc="-1">
              <a:solidFill>
                <a:srgbClr val="FFFFFF"/>
              </a:solidFill>
              <a:latin typeface="Arial"/>
              <a:ea typeface="DejaVu Sans"/>
              <a:cs typeface="DejaVu Sans"/>
            </a:endParaRPr>
          </a:p>
          <a:p>
            <a:pPr defTabSz="1219170">
              <a:tabLst>
                <a:tab pos="0" algn="l"/>
              </a:tabLst>
            </a:pPr>
            <a:r>
              <a:rPr lang="en" sz="3733" spc="-1">
                <a:solidFill>
                  <a:srgbClr val="FFFFFF"/>
                </a:solidFill>
                <a:latin typeface="Times New Roman"/>
                <a:ea typeface="Times New Roman"/>
                <a:cs typeface="DejaVu Sans"/>
              </a:rPr>
              <a:t>His shall be the throne forever</a:t>
            </a:r>
            <a:endParaRPr lang="en-US" sz="3733" spc="-1">
              <a:solidFill>
                <a:srgbClr val="FFFFFF"/>
              </a:solidFill>
              <a:latin typeface="Arial"/>
              <a:ea typeface="DejaVu Sans"/>
              <a:cs typeface="DejaVu Sans"/>
            </a:endParaRPr>
          </a:p>
          <a:p>
            <a:pPr defTabSz="1219170">
              <a:tabLst>
                <a:tab pos="0" algn="l"/>
              </a:tabLst>
            </a:pPr>
            <a:r>
              <a:rPr lang="en" sz="3733" spc="-1">
                <a:solidFill>
                  <a:srgbClr val="FFFFFF"/>
                </a:solidFill>
                <a:latin typeface="Times New Roman"/>
                <a:ea typeface="Times New Roman"/>
                <a:cs typeface="DejaVu Sans"/>
              </a:rPr>
              <a:t>We shall e'er His people be</a:t>
            </a:r>
            <a:endParaRPr lang="en-US" sz="3733" spc="-1">
              <a:solidFill>
                <a:srgbClr val="FFFFFF"/>
              </a:solidFill>
              <a:latin typeface="Arial"/>
              <a:ea typeface="DejaVu Sans"/>
              <a:cs typeface="DejaVu Sans"/>
            </a:endParaRPr>
          </a:p>
          <a:p>
            <a:pPr defTabSz="1219170">
              <a:tabLst>
                <a:tab pos="0" algn="l"/>
              </a:tabLst>
            </a:pPr>
            <a:endParaRPr lang="en-US" sz="3733" spc="-1">
              <a:solidFill>
                <a:srgbClr val="FFFFFF"/>
              </a:solidFill>
              <a:latin typeface="Arial"/>
              <a:ea typeface="DejaVu Sans"/>
              <a:cs typeface="DejaVu Sans"/>
            </a:endParaRPr>
          </a:p>
        </p:txBody>
      </p:sp>
    </p:spTree>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1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POI_THEME_TEMPLATE_DESIGN">
  <a:themeElements>
    <a:clrScheme name="POI_THEME_TEMPLATE_DESIGN">
      <a:dk1>
        <a:srgbClr val="000000"/>
      </a:dk1>
      <a:lt1>
        <a:srgbClr val="FFFFFF"/>
      </a:lt1>
      <a:dk2>
        <a:srgbClr val="000000"/>
      </a:dk2>
      <a:lt2>
        <a:srgbClr val="808080"/>
      </a:lt2>
      <a:accent1>
        <a:srgbClr val="00CC99"/>
      </a:accent1>
      <a:accent2>
        <a:srgbClr val="3333CC"/>
      </a:accent2>
      <a:accent3>
        <a:srgbClr val="FFFFFF"/>
      </a:accent3>
      <a:accent4>
        <a:srgbClr val="00CC99"/>
      </a:accent4>
      <a:accent5>
        <a:srgbClr val="3333CC"/>
      </a:accent5>
      <a:accent6>
        <a:srgbClr val="FFFFFF"/>
      </a:accent6>
      <a:hlink>
        <a:srgbClr val="CCCCFF"/>
      </a:hlink>
      <a:folHlink>
        <a:srgbClr val="B2B2B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Corte</Template>
  <TotalTime>4709</TotalTime>
  <Words>1402</Words>
  <Application>Microsoft Office PowerPoint</Application>
  <PresentationFormat>Widescreen</PresentationFormat>
  <Paragraphs>176</Paragraphs>
  <Slides>28</Slides>
  <Notes>5</Notes>
  <HiddenSlides>0</HiddenSlides>
  <MMClips>0</MMClips>
  <ScaleCrop>false</ScaleCrop>
  <HeadingPairs>
    <vt:vector size="6" baseType="variant">
      <vt:variant>
        <vt:lpstr>Fonts Used</vt:lpstr>
      </vt:variant>
      <vt:variant>
        <vt:i4>15</vt:i4>
      </vt:variant>
      <vt:variant>
        <vt:lpstr>Theme</vt:lpstr>
      </vt:variant>
      <vt:variant>
        <vt:i4>4</vt:i4>
      </vt:variant>
      <vt:variant>
        <vt:lpstr>Slide Titles</vt:lpstr>
      </vt:variant>
      <vt:variant>
        <vt:i4>28</vt:i4>
      </vt:variant>
    </vt:vector>
  </HeadingPairs>
  <TitlesOfParts>
    <vt:vector size="47" baseType="lpstr">
      <vt:lpstr>Aharoni</vt:lpstr>
      <vt:lpstr>Arial</vt:lpstr>
      <vt:lpstr>Arial Black</vt:lpstr>
      <vt:lpstr>Arial Nova Cond</vt:lpstr>
      <vt:lpstr>Arial Nova Cond Light</vt:lpstr>
      <vt:lpstr>Calibri</vt:lpstr>
      <vt:lpstr>Calibri Light</vt:lpstr>
      <vt:lpstr>Candara</vt:lpstr>
      <vt:lpstr>Franklin Gothic Book</vt:lpstr>
      <vt:lpstr>Magneto</vt:lpstr>
      <vt:lpstr>Monotype Corsiva</vt:lpstr>
      <vt:lpstr>Symbol</vt:lpstr>
      <vt:lpstr>Times New Roman</vt:lpstr>
      <vt:lpstr>Verdana</vt:lpstr>
      <vt:lpstr>Wingdings</vt:lpstr>
      <vt:lpstr>Crop</vt:lpstr>
      <vt:lpstr>1_Tema do Office</vt:lpstr>
      <vt:lpstr>2_Tema do Office</vt:lpstr>
      <vt:lpstr>POI_THEME_TEMPLATE_DESIGN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Doctrine of the Covenant</vt:lpstr>
      <vt:lpstr>Covenant in the Bible</vt:lpstr>
      <vt:lpstr>History Timeline</vt:lpstr>
      <vt:lpstr>Consequence of the Covenant of Works</vt:lpstr>
      <vt:lpstr>Of God’s Covenant With Man (7.3)</vt:lpstr>
      <vt:lpstr>History Timeline</vt:lpstr>
      <vt:lpstr>Plan of Salvation: Overlap of the Covenants</vt:lpstr>
      <vt:lpstr>PowerPoint Presentation</vt:lpstr>
      <vt:lpstr>The First Promise</vt:lpstr>
      <vt:lpstr>Elements of the Covenant of Grace</vt:lpstr>
      <vt:lpstr>Of God’s Covenant With Man (7.4)</vt:lpstr>
      <vt:lpstr>Christ is the Mediator</vt:lpstr>
      <vt:lpstr>Elements of the Covenant of Grace</vt:lpstr>
      <vt:lpstr>Covenant to Glory of the Son</vt:lpstr>
      <vt:lpstr>Covenant of  Redemption Pactum Salutis</vt:lpstr>
      <vt:lpstr>Economy of the Trinity</vt:lpstr>
      <vt:lpstr>Economic Work</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João Artur dos Santos</dc:creator>
  <cp:lastModifiedBy>Faith Presbyterian</cp:lastModifiedBy>
  <cp:revision>16</cp:revision>
  <dcterms:created xsi:type="dcterms:W3CDTF">2018-01-20T00:46:19Z</dcterms:created>
  <dcterms:modified xsi:type="dcterms:W3CDTF">2025-10-22T22:28:58Z</dcterms:modified>
</cp:coreProperties>
</file>