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 id="2147483696" r:id="rId3"/>
  </p:sldMasterIdLst>
  <p:notesMasterIdLst>
    <p:notesMasterId r:id="rId19"/>
  </p:notesMasterIdLst>
  <p:sldIdLst>
    <p:sldId id="256" r:id="rId4"/>
    <p:sldId id="282" r:id="rId5"/>
    <p:sldId id="815" r:id="rId6"/>
    <p:sldId id="824" r:id="rId7"/>
    <p:sldId id="822" r:id="rId8"/>
    <p:sldId id="823" r:id="rId9"/>
    <p:sldId id="827" r:id="rId10"/>
    <p:sldId id="832" r:id="rId11"/>
    <p:sldId id="310" r:id="rId12"/>
    <p:sldId id="830" r:id="rId13"/>
    <p:sldId id="813" r:id="rId14"/>
    <p:sldId id="834" r:id="rId15"/>
    <p:sldId id="835" r:id="rId16"/>
    <p:sldId id="833" r:id="rId17"/>
    <p:sldId id="83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7C455-DB81-4FE7-89A9-17637ECA7EE0}" v="70" dt="2025-10-15T22:11:04.65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4" autoAdjust="0"/>
    <p:restoredTop sz="94660"/>
  </p:normalViewPr>
  <p:slideViewPr>
    <p:cSldViewPr snapToGrid="0">
      <p:cViewPr>
        <p:scale>
          <a:sx n="66" d="100"/>
          <a:sy n="66" d="100"/>
        </p:scale>
        <p:origin x="85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DC616-62C0-4713-9C3B-C7A6F87B7355}"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29F51171-8B53-44B6-AE00-ECD79BC1993D}">
      <dgm:prSet phldrT="[Text]" custT="1">
        <dgm:style>
          <a:lnRef idx="0">
            <a:schemeClr val="dk1"/>
          </a:lnRef>
          <a:fillRef idx="3">
            <a:schemeClr val="dk1"/>
          </a:fillRef>
          <a:effectRef idx="3">
            <a:schemeClr val="dk1"/>
          </a:effectRef>
          <a:fontRef idx="minor">
            <a:schemeClr val="lt1"/>
          </a:fontRef>
        </dgm:style>
      </dgm:prSet>
      <dgm:spPr>
        <a:effectLst>
          <a:outerShdw blurRad="63500" sx="102000" sy="102000" algn="ctr" rotWithShape="0">
            <a:prstClr val="black">
              <a:alpha val="40000"/>
            </a:prstClr>
          </a:outerShdw>
        </a:effectLst>
      </dgm:spPr>
      <dgm:t>
        <a:bodyPr/>
        <a:lstStyle/>
        <a:p>
          <a:r>
            <a:rPr lang="en-US" sz="5400" b="1" dirty="0">
              <a:effectLst>
                <a:outerShdw blurRad="38100" dist="38100" dir="2700000" algn="tl">
                  <a:srgbClr val="000000">
                    <a:alpha val="43137"/>
                  </a:srgbClr>
                </a:outerShdw>
              </a:effectLst>
              <a:latin typeface="Arial Nova Cond" panose="020B0506020202020204" pitchFamily="34" charset="0"/>
            </a:rPr>
            <a:t>Covenant</a:t>
          </a:r>
        </a:p>
        <a:p>
          <a:r>
            <a:rPr lang="en-US" sz="5400" b="1" dirty="0">
              <a:effectLst>
                <a:outerShdw blurRad="38100" dist="38100" dir="2700000" algn="tl">
                  <a:srgbClr val="000000">
                    <a:alpha val="43137"/>
                  </a:srgbClr>
                </a:outerShdw>
              </a:effectLst>
              <a:latin typeface="Arial Nova Cond" panose="020B0506020202020204" pitchFamily="34" charset="0"/>
            </a:rPr>
            <a:t>(Pact)</a:t>
          </a:r>
        </a:p>
      </dgm:t>
    </dgm:pt>
    <dgm:pt modelId="{73DF5D63-DE0D-4354-A06F-48874C0A50C0}" type="parTrans" cxnId="{4BC4C2E0-551F-423A-A8A1-749C1AF17290}">
      <dgm:prSet/>
      <dgm:spPr/>
      <dgm:t>
        <a:bodyPr/>
        <a:lstStyle/>
        <a:p>
          <a:endParaRPr lang="en-US"/>
        </a:p>
      </dgm:t>
    </dgm:pt>
    <dgm:pt modelId="{55B33C0F-B7E7-4372-89C9-63622191FE11}" type="sibTrans" cxnId="{4BC4C2E0-551F-423A-A8A1-749C1AF17290}">
      <dgm:prSet/>
      <dgm:spPr/>
      <dgm:t>
        <a:bodyPr/>
        <a:lstStyle/>
        <a:p>
          <a:endParaRPr lang="en-US"/>
        </a:p>
      </dgm:t>
    </dgm:pt>
    <dgm:pt modelId="{F8165126-F1EC-4563-8D75-07F2E1AD05F6}">
      <dgm:prSet phldrT="[Text]" custT="1">
        <dgm:style>
          <a:lnRef idx="0">
            <a:schemeClr val="dk1"/>
          </a:lnRef>
          <a:fillRef idx="3">
            <a:schemeClr val="dk1"/>
          </a:fillRef>
          <a:effectRef idx="3">
            <a:schemeClr val="dk1"/>
          </a:effectRef>
          <a:fontRef idx="minor">
            <a:schemeClr val="lt1"/>
          </a:fontRef>
        </dgm:style>
      </dgm:prSet>
      <dgm:spPr>
        <a:effectLst>
          <a:outerShdw blurRad="63500" sx="102000" sy="102000" algn="ctr" rotWithShape="0">
            <a:prstClr val="black">
              <a:alpha val="40000"/>
            </a:prstClr>
          </a:outerShdw>
        </a:effectLst>
      </dgm:spPr>
      <dgm:t>
        <a:bodyPr/>
        <a:lstStyle/>
        <a:p>
          <a:r>
            <a:rPr lang="en-US" sz="4600" b="1" dirty="0">
              <a:effectLst>
                <a:outerShdw blurRad="38100" dist="38100" dir="2700000" algn="tl">
                  <a:srgbClr val="000000">
                    <a:alpha val="43137"/>
                  </a:srgbClr>
                </a:outerShdw>
              </a:effectLst>
              <a:latin typeface="Arial Nova Cond" panose="020B0506020202020204" pitchFamily="34" charset="0"/>
            </a:rPr>
            <a:t>Formal Agreement</a:t>
          </a:r>
        </a:p>
        <a:p>
          <a:r>
            <a:rPr lang="en-US" sz="4600" b="1" dirty="0">
              <a:effectLst>
                <a:outerShdw blurRad="38100" dist="38100" dir="2700000" algn="tl">
                  <a:srgbClr val="000000">
                    <a:alpha val="43137"/>
                  </a:srgbClr>
                </a:outerShdw>
              </a:effectLst>
              <a:latin typeface="Arial Nova Cond" panose="020B0506020202020204" pitchFamily="34" charset="0"/>
            </a:rPr>
            <a:t>(Contract)</a:t>
          </a:r>
        </a:p>
      </dgm:t>
    </dgm:pt>
    <dgm:pt modelId="{A3DE0B6B-8B68-4DE4-BC6D-3E0239739799}" type="parTrans" cxnId="{22CEF641-323C-4B0F-9AFA-A01286F2085B}">
      <dgm:prSet/>
      <dgm:spPr/>
      <dgm:t>
        <a:bodyPr/>
        <a:lstStyle/>
        <a:p>
          <a:endParaRPr lang="en-US"/>
        </a:p>
      </dgm:t>
    </dgm:pt>
    <dgm:pt modelId="{49383B74-D6D5-4382-8CA7-C71FC4D868A6}" type="sibTrans" cxnId="{22CEF641-323C-4B0F-9AFA-A01286F2085B}">
      <dgm:prSet/>
      <dgm:spPr/>
      <dgm:t>
        <a:bodyPr/>
        <a:lstStyle/>
        <a:p>
          <a:endParaRPr lang="en-US"/>
        </a:p>
      </dgm:t>
    </dgm:pt>
    <dgm:pt modelId="{B052DD79-D77B-471F-965B-0D56D76AC60C}" type="pres">
      <dgm:prSet presAssocID="{1C9DC616-62C0-4713-9C3B-C7A6F87B7355}" presName="linearFlow" presStyleCnt="0">
        <dgm:presLayoutVars>
          <dgm:dir/>
          <dgm:resizeHandles val="exact"/>
        </dgm:presLayoutVars>
      </dgm:prSet>
      <dgm:spPr/>
    </dgm:pt>
    <dgm:pt modelId="{48AF92EC-6BDC-4077-BB5A-AC12E6CB6D07}" type="pres">
      <dgm:prSet presAssocID="{29F51171-8B53-44B6-AE00-ECD79BC1993D}" presName="node" presStyleLbl="node1" presStyleIdx="0" presStyleCnt="2">
        <dgm:presLayoutVars>
          <dgm:bulletEnabled val="1"/>
        </dgm:presLayoutVars>
      </dgm:prSet>
      <dgm:spPr/>
    </dgm:pt>
    <dgm:pt modelId="{331B59CE-2C73-4D67-A242-A55B84F9D7E5}" type="pres">
      <dgm:prSet presAssocID="{55B33C0F-B7E7-4372-89C9-63622191FE11}" presName="spacerL" presStyleCnt="0"/>
      <dgm:spPr/>
    </dgm:pt>
    <dgm:pt modelId="{849071AE-C7B8-41AE-B9B4-A8E432D55F74}" type="pres">
      <dgm:prSet presAssocID="{55B33C0F-B7E7-4372-89C9-63622191FE11}" presName="sibTrans" presStyleLbl="sibTrans2D1" presStyleIdx="0" presStyleCnt="1"/>
      <dgm:spPr/>
    </dgm:pt>
    <dgm:pt modelId="{722FEC9E-1077-4FD2-B64B-A3F089040391}" type="pres">
      <dgm:prSet presAssocID="{55B33C0F-B7E7-4372-89C9-63622191FE11}" presName="spacerR" presStyleCnt="0"/>
      <dgm:spPr/>
    </dgm:pt>
    <dgm:pt modelId="{813AE470-4820-4986-A849-715EEA330534}" type="pres">
      <dgm:prSet presAssocID="{F8165126-F1EC-4563-8D75-07F2E1AD05F6}" presName="node" presStyleLbl="node1" presStyleIdx="1" presStyleCnt="2">
        <dgm:presLayoutVars>
          <dgm:bulletEnabled val="1"/>
        </dgm:presLayoutVars>
      </dgm:prSet>
      <dgm:spPr/>
    </dgm:pt>
  </dgm:ptLst>
  <dgm:cxnLst>
    <dgm:cxn modelId="{22CEF641-323C-4B0F-9AFA-A01286F2085B}" srcId="{1C9DC616-62C0-4713-9C3B-C7A6F87B7355}" destId="{F8165126-F1EC-4563-8D75-07F2E1AD05F6}" srcOrd="1" destOrd="0" parTransId="{A3DE0B6B-8B68-4DE4-BC6D-3E0239739799}" sibTransId="{49383B74-D6D5-4382-8CA7-C71FC4D868A6}"/>
    <dgm:cxn modelId="{73814F43-2406-436B-A273-5CDB09ED274F}" type="presOf" srcId="{29F51171-8B53-44B6-AE00-ECD79BC1993D}" destId="{48AF92EC-6BDC-4077-BB5A-AC12E6CB6D07}" srcOrd="0" destOrd="0" presId="urn:microsoft.com/office/officeart/2005/8/layout/equation1"/>
    <dgm:cxn modelId="{F1590653-9663-40A5-98E3-A7F944F3B233}" type="presOf" srcId="{F8165126-F1EC-4563-8D75-07F2E1AD05F6}" destId="{813AE470-4820-4986-A849-715EEA330534}" srcOrd="0" destOrd="0" presId="urn:microsoft.com/office/officeart/2005/8/layout/equation1"/>
    <dgm:cxn modelId="{95E033C8-D8E6-4819-800B-EE8DDE68DD9D}" type="presOf" srcId="{55B33C0F-B7E7-4372-89C9-63622191FE11}" destId="{849071AE-C7B8-41AE-B9B4-A8E432D55F74}" srcOrd="0" destOrd="0" presId="urn:microsoft.com/office/officeart/2005/8/layout/equation1"/>
    <dgm:cxn modelId="{4BC4C2E0-551F-423A-A8A1-749C1AF17290}" srcId="{1C9DC616-62C0-4713-9C3B-C7A6F87B7355}" destId="{29F51171-8B53-44B6-AE00-ECD79BC1993D}" srcOrd="0" destOrd="0" parTransId="{73DF5D63-DE0D-4354-A06F-48874C0A50C0}" sibTransId="{55B33C0F-B7E7-4372-89C9-63622191FE11}"/>
    <dgm:cxn modelId="{A2C6F1F2-0819-4D2F-A894-FFEAAFF1D101}" type="presOf" srcId="{1C9DC616-62C0-4713-9C3B-C7A6F87B7355}" destId="{B052DD79-D77B-471F-965B-0D56D76AC60C}" srcOrd="0" destOrd="0" presId="urn:microsoft.com/office/officeart/2005/8/layout/equation1"/>
    <dgm:cxn modelId="{CE9D3616-E107-49EA-A331-13B2B53C5F18}" type="presParOf" srcId="{B052DD79-D77B-471F-965B-0D56D76AC60C}" destId="{48AF92EC-6BDC-4077-BB5A-AC12E6CB6D07}" srcOrd="0" destOrd="0" presId="urn:microsoft.com/office/officeart/2005/8/layout/equation1"/>
    <dgm:cxn modelId="{CCD1BC96-3A65-443C-82A2-2F639D7803A7}" type="presParOf" srcId="{B052DD79-D77B-471F-965B-0D56D76AC60C}" destId="{331B59CE-2C73-4D67-A242-A55B84F9D7E5}" srcOrd="1" destOrd="0" presId="urn:microsoft.com/office/officeart/2005/8/layout/equation1"/>
    <dgm:cxn modelId="{236AB9D3-D7C3-4894-BC66-6BAE16AED85E}" type="presParOf" srcId="{B052DD79-D77B-471F-965B-0D56D76AC60C}" destId="{849071AE-C7B8-41AE-B9B4-A8E432D55F74}" srcOrd="2" destOrd="0" presId="urn:microsoft.com/office/officeart/2005/8/layout/equation1"/>
    <dgm:cxn modelId="{64FB999D-9DE4-40FC-9032-777B76B8C4C8}" type="presParOf" srcId="{B052DD79-D77B-471F-965B-0D56D76AC60C}" destId="{722FEC9E-1077-4FD2-B64B-A3F089040391}" srcOrd="3" destOrd="0" presId="urn:microsoft.com/office/officeart/2005/8/layout/equation1"/>
    <dgm:cxn modelId="{18BC3CB4-7AB8-4512-9227-C81F04E2FCF4}" type="presParOf" srcId="{B052DD79-D77B-471F-965B-0D56D76AC60C}" destId="{813AE470-4820-4986-A849-715EEA330534}"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77D78-5018-446B-BBF6-637CF0F364B8}"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D851CF07-455C-4E60-97E4-70EBE7C91C94}">
      <dgm:prSet custT="1"/>
      <dgm:spPr/>
      <dgm:t>
        <a:bodyPr/>
        <a:lstStyle/>
        <a:p>
          <a:r>
            <a:rPr lang="en-US" sz="4800" b="1" dirty="0">
              <a:effectLst>
                <a:outerShdw blurRad="38100" dist="38100" dir="2700000" algn="tl">
                  <a:srgbClr val="000000">
                    <a:alpha val="43137"/>
                  </a:srgbClr>
                </a:outerShdw>
              </a:effectLst>
            </a:rPr>
            <a:t>Social</a:t>
          </a:r>
        </a:p>
      </dgm:t>
    </dgm:pt>
    <dgm:pt modelId="{E20474C3-332F-4A8A-870A-E6BF4B9ECF27}" type="parTrans" cxnId="{07E99FC6-1840-4D33-8562-C53D40B04161}">
      <dgm:prSet/>
      <dgm:spPr/>
      <dgm:t>
        <a:bodyPr/>
        <a:lstStyle/>
        <a:p>
          <a:endParaRPr lang="en-US"/>
        </a:p>
      </dgm:t>
    </dgm:pt>
    <dgm:pt modelId="{9B1B25D9-4531-4AB1-800C-ACFF1D424D5D}" type="sibTrans" cxnId="{07E99FC6-1840-4D33-8562-C53D40B04161}">
      <dgm:prSet/>
      <dgm:spPr/>
      <dgm:t>
        <a:bodyPr/>
        <a:lstStyle/>
        <a:p>
          <a:endParaRPr lang="en-US"/>
        </a:p>
      </dgm:t>
    </dgm:pt>
    <dgm:pt modelId="{C602045F-67E8-40DA-A527-5C9B0D7BAA3A}">
      <dgm:prSet custT="1"/>
      <dgm:spPr/>
      <dgm:t>
        <a:bodyPr/>
        <a:lstStyle/>
        <a:p>
          <a:r>
            <a:rPr lang="en-US" sz="4800" b="1">
              <a:effectLst>
                <a:outerShdw blurRad="38100" dist="38100" dir="2700000" algn="tl">
                  <a:srgbClr val="000000">
                    <a:alpha val="43137"/>
                  </a:srgbClr>
                </a:outerShdw>
              </a:effectLst>
            </a:rPr>
            <a:t>Cultural</a:t>
          </a:r>
        </a:p>
      </dgm:t>
    </dgm:pt>
    <dgm:pt modelId="{160F8A00-7B7E-4B02-960A-9B216638CD18}" type="parTrans" cxnId="{B72FA555-5172-4839-A397-AF00C01327FD}">
      <dgm:prSet/>
      <dgm:spPr/>
      <dgm:t>
        <a:bodyPr/>
        <a:lstStyle/>
        <a:p>
          <a:endParaRPr lang="en-US"/>
        </a:p>
      </dgm:t>
    </dgm:pt>
    <dgm:pt modelId="{01280502-8B8A-407D-9E24-130A3E3D323A}" type="sibTrans" cxnId="{B72FA555-5172-4839-A397-AF00C01327FD}">
      <dgm:prSet/>
      <dgm:spPr/>
      <dgm:t>
        <a:bodyPr/>
        <a:lstStyle/>
        <a:p>
          <a:endParaRPr lang="en-US"/>
        </a:p>
      </dgm:t>
    </dgm:pt>
    <dgm:pt modelId="{EA05E69E-CE2D-4886-A26D-CBD5E4A48AEB}">
      <dgm:prSet custT="1"/>
      <dgm:spPr/>
      <dgm:t>
        <a:bodyPr/>
        <a:lstStyle/>
        <a:p>
          <a:r>
            <a:rPr lang="en-US" sz="4800" b="1" dirty="0">
              <a:effectLst>
                <a:outerShdw blurRad="38100" dist="38100" dir="2700000" algn="tl">
                  <a:srgbClr val="000000">
                    <a:alpha val="43137"/>
                  </a:srgbClr>
                </a:outerShdw>
              </a:effectLst>
            </a:rPr>
            <a:t>Spiritual</a:t>
          </a:r>
        </a:p>
      </dgm:t>
    </dgm:pt>
    <dgm:pt modelId="{8D222D57-94E8-456D-98FF-8DF047DDD2E7}" type="parTrans" cxnId="{55404CC2-66F3-46F9-A7B6-D7BEFD0FD8D9}">
      <dgm:prSet/>
      <dgm:spPr/>
      <dgm:t>
        <a:bodyPr/>
        <a:lstStyle/>
        <a:p>
          <a:endParaRPr lang="en-US"/>
        </a:p>
      </dgm:t>
    </dgm:pt>
    <dgm:pt modelId="{48CD1CE9-2390-4017-BA71-D8EB9A377CE9}" type="sibTrans" cxnId="{55404CC2-66F3-46F9-A7B6-D7BEFD0FD8D9}">
      <dgm:prSet/>
      <dgm:spPr/>
      <dgm:t>
        <a:bodyPr/>
        <a:lstStyle/>
        <a:p>
          <a:endParaRPr lang="en-US"/>
        </a:p>
      </dgm:t>
    </dgm:pt>
    <dgm:pt modelId="{47938F3D-183B-4E7E-998C-E83AA6D3EE57}" type="pres">
      <dgm:prSet presAssocID="{F5377D78-5018-446B-BBF6-637CF0F364B8}" presName="hierChild1" presStyleCnt="0">
        <dgm:presLayoutVars>
          <dgm:chPref val="1"/>
          <dgm:dir/>
          <dgm:animOne val="branch"/>
          <dgm:animLvl val="lvl"/>
          <dgm:resizeHandles/>
        </dgm:presLayoutVars>
      </dgm:prSet>
      <dgm:spPr/>
    </dgm:pt>
    <dgm:pt modelId="{8EA7373C-9E96-4CB4-9E5A-ED84695902B1}" type="pres">
      <dgm:prSet presAssocID="{D851CF07-455C-4E60-97E4-70EBE7C91C94}" presName="hierRoot1" presStyleCnt="0"/>
      <dgm:spPr/>
    </dgm:pt>
    <dgm:pt modelId="{82C3CFB5-4F53-4ECF-9240-A398B09B7E6C}" type="pres">
      <dgm:prSet presAssocID="{D851CF07-455C-4E60-97E4-70EBE7C91C94}" presName="composite" presStyleCnt="0"/>
      <dgm:spPr/>
    </dgm:pt>
    <dgm:pt modelId="{5F8DB1B7-B413-4DFD-87BD-FC36494A94EF}" type="pres">
      <dgm:prSet presAssocID="{D851CF07-455C-4E60-97E4-70EBE7C91C94}" presName="background" presStyleLbl="node0" presStyleIdx="0" presStyleCnt="3"/>
      <dgm:spPr/>
    </dgm:pt>
    <dgm:pt modelId="{E2678132-5BD7-4445-A2C5-2AA7655B3AB5}" type="pres">
      <dgm:prSet presAssocID="{D851CF07-455C-4E60-97E4-70EBE7C91C94}" presName="text" presStyleLbl="fgAcc0" presStyleIdx="0" presStyleCnt="3">
        <dgm:presLayoutVars>
          <dgm:chPref val="3"/>
        </dgm:presLayoutVars>
      </dgm:prSet>
      <dgm:spPr/>
    </dgm:pt>
    <dgm:pt modelId="{E65B9ED3-76E3-4CBF-86FC-25F23C0F08BB}" type="pres">
      <dgm:prSet presAssocID="{D851CF07-455C-4E60-97E4-70EBE7C91C94}" presName="hierChild2" presStyleCnt="0"/>
      <dgm:spPr/>
    </dgm:pt>
    <dgm:pt modelId="{837287DD-C71B-4508-A570-C8604084FA25}" type="pres">
      <dgm:prSet presAssocID="{C602045F-67E8-40DA-A527-5C9B0D7BAA3A}" presName="hierRoot1" presStyleCnt="0"/>
      <dgm:spPr/>
    </dgm:pt>
    <dgm:pt modelId="{46A7E390-1421-4459-B370-E91FFFB5E413}" type="pres">
      <dgm:prSet presAssocID="{C602045F-67E8-40DA-A527-5C9B0D7BAA3A}" presName="composite" presStyleCnt="0"/>
      <dgm:spPr/>
    </dgm:pt>
    <dgm:pt modelId="{A542427A-9B5D-4091-89FA-7A873F190482}" type="pres">
      <dgm:prSet presAssocID="{C602045F-67E8-40DA-A527-5C9B0D7BAA3A}" presName="background" presStyleLbl="node0" presStyleIdx="1" presStyleCnt="3"/>
      <dgm:spPr/>
    </dgm:pt>
    <dgm:pt modelId="{3478A6AF-2831-4ABD-9358-6C69964E80EB}" type="pres">
      <dgm:prSet presAssocID="{C602045F-67E8-40DA-A527-5C9B0D7BAA3A}" presName="text" presStyleLbl="fgAcc0" presStyleIdx="1" presStyleCnt="3">
        <dgm:presLayoutVars>
          <dgm:chPref val="3"/>
        </dgm:presLayoutVars>
      </dgm:prSet>
      <dgm:spPr/>
    </dgm:pt>
    <dgm:pt modelId="{0C0FAEA4-F2F2-4DB5-A2DA-19444C23EB14}" type="pres">
      <dgm:prSet presAssocID="{C602045F-67E8-40DA-A527-5C9B0D7BAA3A}" presName="hierChild2" presStyleCnt="0"/>
      <dgm:spPr/>
    </dgm:pt>
    <dgm:pt modelId="{68F0D3A5-EA10-451A-9222-8B3EF277BDAA}" type="pres">
      <dgm:prSet presAssocID="{EA05E69E-CE2D-4886-A26D-CBD5E4A48AEB}" presName="hierRoot1" presStyleCnt="0"/>
      <dgm:spPr/>
    </dgm:pt>
    <dgm:pt modelId="{8159B46E-E43D-444F-856C-3D2CF19D22FB}" type="pres">
      <dgm:prSet presAssocID="{EA05E69E-CE2D-4886-A26D-CBD5E4A48AEB}" presName="composite" presStyleCnt="0"/>
      <dgm:spPr/>
    </dgm:pt>
    <dgm:pt modelId="{03152211-1C14-497E-BA03-079112E9082A}" type="pres">
      <dgm:prSet presAssocID="{EA05E69E-CE2D-4886-A26D-CBD5E4A48AEB}" presName="background" presStyleLbl="node0" presStyleIdx="2" presStyleCnt="3"/>
      <dgm:spPr/>
    </dgm:pt>
    <dgm:pt modelId="{D0297C4C-0B9B-4490-843F-8C7604A9DC30}" type="pres">
      <dgm:prSet presAssocID="{EA05E69E-CE2D-4886-A26D-CBD5E4A48AEB}" presName="text" presStyleLbl="fgAcc0" presStyleIdx="2" presStyleCnt="3">
        <dgm:presLayoutVars>
          <dgm:chPref val="3"/>
        </dgm:presLayoutVars>
      </dgm:prSet>
      <dgm:spPr/>
    </dgm:pt>
    <dgm:pt modelId="{1C2D2E3E-2A8F-47AD-8B16-6A71C5893864}" type="pres">
      <dgm:prSet presAssocID="{EA05E69E-CE2D-4886-A26D-CBD5E4A48AEB}" presName="hierChild2" presStyleCnt="0"/>
      <dgm:spPr/>
    </dgm:pt>
  </dgm:ptLst>
  <dgm:cxnLst>
    <dgm:cxn modelId="{FCA9E50B-9760-4B82-BF82-9C137AB1B988}" type="presOf" srcId="{D851CF07-455C-4E60-97E4-70EBE7C91C94}" destId="{E2678132-5BD7-4445-A2C5-2AA7655B3AB5}" srcOrd="0" destOrd="0" presId="urn:microsoft.com/office/officeart/2005/8/layout/hierarchy1"/>
    <dgm:cxn modelId="{B72FA555-5172-4839-A397-AF00C01327FD}" srcId="{F5377D78-5018-446B-BBF6-637CF0F364B8}" destId="{C602045F-67E8-40DA-A527-5C9B0D7BAA3A}" srcOrd="1" destOrd="0" parTransId="{160F8A00-7B7E-4B02-960A-9B216638CD18}" sibTransId="{01280502-8B8A-407D-9E24-130A3E3D323A}"/>
    <dgm:cxn modelId="{E1D4A296-41EE-4FFA-979F-78F2CCDD4BAE}" type="presOf" srcId="{F5377D78-5018-446B-BBF6-637CF0F364B8}" destId="{47938F3D-183B-4E7E-998C-E83AA6D3EE57}" srcOrd="0" destOrd="0" presId="urn:microsoft.com/office/officeart/2005/8/layout/hierarchy1"/>
    <dgm:cxn modelId="{0B90B7AF-A772-4ED8-9A5E-79D222351725}" type="presOf" srcId="{C602045F-67E8-40DA-A527-5C9B0D7BAA3A}" destId="{3478A6AF-2831-4ABD-9358-6C69964E80EB}" srcOrd="0" destOrd="0" presId="urn:microsoft.com/office/officeart/2005/8/layout/hierarchy1"/>
    <dgm:cxn modelId="{55404CC2-66F3-46F9-A7B6-D7BEFD0FD8D9}" srcId="{F5377D78-5018-446B-BBF6-637CF0F364B8}" destId="{EA05E69E-CE2D-4886-A26D-CBD5E4A48AEB}" srcOrd="2" destOrd="0" parTransId="{8D222D57-94E8-456D-98FF-8DF047DDD2E7}" sibTransId="{48CD1CE9-2390-4017-BA71-D8EB9A377CE9}"/>
    <dgm:cxn modelId="{BE1C45C5-B6A7-40B6-83E8-FA3F162782C0}" type="presOf" srcId="{EA05E69E-CE2D-4886-A26D-CBD5E4A48AEB}" destId="{D0297C4C-0B9B-4490-843F-8C7604A9DC30}" srcOrd="0" destOrd="0" presId="urn:microsoft.com/office/officeart/2005/8/layout/hierarchy1"/>
    <dgm:cxn modelId="{07E99FC6-1840-4D33-8562-C53D40B04161}" srcId="{F5377D78-5018-446B-BBF6-637CF0F364B8}" destId="{D851CF07-455C-4E60-97E4-70EBE7C91C94}" srcOrd="0" destOrd="0" parTransId="{E20474C3-332F-4A8A-870A-E6BF4B9ECF27}" sibTransId="{9B1B25D9-4531-4AB1-800C-ACFF1D424D5D}"/>
    <dgm:cxn modelId="{2E12B077-2D8D-4D62-8446-458A09CB8B84}" type="presParOf" srcId="{47938F3D-183B-4E7E-998C-E83AA6D3EE57}" destId="{8EA7373C-9E96-4CB4-9E5A-ED84695902B1}" srcOrd="0" destOrd="0" presId="urn:microsoft.com/office/officeart/2005/8/layout/hierarchy1"/>
    <dgm:cxn modelId="{D1CDCC2A-321C-44C2-A5A4-FC428EF3F310}" type="presParOf" srcId="{8EA7373C-9E96-4CB4-9E5A-ED84695902B1}" destId="{82C3CFB5-4F53-4ECF-9240-A398B09B7E6C}" srcOrd="0" destOrd="0" presId="urn:microsoft.com/office/officeart/2005/8/layout/hierarchy1"/>
    <dgm:cxn modelId="{A8621742-C199-491A-BFA1-9E3483F22B00}" type="presParOf" srcId="{82C3CFB5-4F53-4ECF-9240-A398B09B7E6C}" destId="{5F8DB1B7-B413-4DFD-87BD-FC36494A94EF}" srcOrd="0" destOrd="0" presId="urn:microsoft.com/office/officeart/2005/8/layout/hierarchy1"/>
    <dgm:cxn modelId="{31F44FE2-682B-489D-874B-CDE7AAC6F6A0}" type="presParOf" srcId="{82C3CFB5-4F53-4ECF-9240-A398B09B7E6C}" destId="{E2678132-5BD7-4445-A2C5-2AA7655B3AB5}" srcOrd="1" destOrd="0" presId="urn:microsoft.com/office/officeart/2005/8/layout/hierarchy1"/>
    <dgm:cxn modelId="{C332C459-2E6D-4156-904A-10FF4D3360AE}" type="presParOf" srcId="{8EA7373C-9E96-4CB4-9E5A-ED84695902B1}" destId="{E65B9ED3-76E3-4CBF-86FC-25F23C0F08BB}" srcOrd="1" destOrd="0" presId="urn:microsoft.com/office/officeart/2005/8/layout/hierarchy1"/>
    <dgm:cxn modelId="{D3810B83-5CB2-4B19-B37A-66671C422784}" type="presParOf" srcId="{47938F3D-183B-4E7E-998C-E83AA6D3EE57}" destId="{837287DD-C71B-4508-A570-C8604084FA25}" srcOrd="1" destOrd="0" presId="urn:microsoft.com/office/officeart/2005/8/layout/hierarchy1"/>
    <dgm:cxn modelId="{A5A1026C-A431-45EA-B856-9DC49F966BB6}" type="presParOf" srcId="{837287DD-C71B-4508-A570-C8604084FA25}" destId="{46A7E390-1421-4459-B370-E91FFFB5E413}" srcOrd="0" destOrd="0" presId="urn:microsoft.com/office/officeart/2005/8/layout/hierarchy1"/>
    <dgm:cxn modelId="{F08DF5EB-C81F-4D38-9A78-A0A0C190708C}" type="presParOf" srcId="{46A7E390-1421-4459-B370-E91FFFB5E413}" destId="{A542427A-9B5D-4091-89FA-7A873F190482}" srcOrd="0" destOrd="0" presId="urn:microsoft.com/office/officeart/2005/8/layout/hierarchy1"/>
    <dgm:cxn modelId="{A5E138BA-6EA9-4C1A-8034-5A6F3C1EF0A5}" type="presParOf" srcId="{46A7E390-1421-4459-B370-E91FFFB5E413}" destId="{3478A6AF-2831-4ABD-9358-6C69964E80EB}" srcOrd="1" destOrd="0" presId="urn:microsoft.com/office/officeart/2005/8/layout/hierarchy1"/>
    <dgm:cxn modelId="{74ABA2B1-54E2-4DAF-80F5-7C01B17CC452}" type="presParOf" srcId="{837287DD-C71B-4508-A570-C8604084FA25}" destId="{0C0FAEA4-F2F2-4DB5-A2DA-19444C23EB14}" srcOrd="1" destOrd="0" presId="urn:microsoft.com/office/officeart/2005/8/layout/hierarchy1"/>
    <dgm:cxn modelId="{18ACD837-7508-4F6B-8CE1-2342FCD7FC48}" type="presParOf" srcId="{47938F3D-183B-4E7E-998C-E83AA6D3EE57}" destId="{68F0D3A5-EA10-451A-9222-8B3EF277BDAA}" srcOrd="2" destOrd="0" presId="urn:microsoft.com/office/officeart/2005/8/layout/hierarchy1"/>
    <dgm:cxn modelId="{DF0424E0-91AA-467C-947F-E280636356FE}" type="presParOf" srcId="{68F0D3A5-EA10-451A-9222-8B3EF277BDAA}" destId="{8159B46E-E43D-444F-856C-3D2CF19D22FB}" srcOrd="0" destOrd="0" presId="urn:microsoft.com/office/officeart/2005/8/layout/hierarchy1"/>
    <dgm:cxn modelId="{4CA2EA0D-299F-4E09-AD31-FE4714C71984}" type="presParOf" srcId="{8159B46E-E43D-444F-856C-3D2CF19D22FB}" destId="{03152211-1C14-497E-BA03-079112E9082A}" srcOrd="0" destOrd="0" presId="urn:microsoft.com/office/officeart/2005/8/layout/hierarchy1"/>
    <dgm:cxn modelId="{7E904B3B-7827-4EEC-BDF9-BDE99765A1DA}" type="presParOf" srcId="{8159B46E-E43D-444F-856C-3D2CF19D22FB}" destId="{D0297C4C-0B9B-4490-843F-8C7604A9DC30}" srcOrd="1" destOrd="0" presId="urn:microsoft.com/office/officeart/2005/8/layout/hierarchy1"/>
    <dgm:cxn modelId="{3CEBA912-FD2D-4D4D-926B-E70A4E880273}" type="presParOf" srcId="{68F0D3A5-EA10-451A-9222-8B3EF277BDAA}" destId="{1C2D2E3E-2A8F-47AD-8B16-6A71C58938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F92EC-6BDC-4077-BB5A-AC12E6CB6D07}">
      <dsp:nvSpPr>
        <dsp:cNvPr id="0" name=""/>
        <dsp:cNvSpPr/>
      </dsp:nvSpPr>
      <dsp:spPr>
        <a:xfrm>
          <a:off x="5765" y="1326077"/>
          <a:ext cx="3964545" cy="3964545"/>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noFill/>
        </a:ln>
        <a:effectLst>
          <a:outerShdw blurRad="63500" sx="102000" sy="102000" algn="ctr" rotWithShape="0">
            <a:prstClr val="black">
              <a:alpha val="40000"/>
            </a:prst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effectLst>
                <a:outerShdw blurRad="38100" dist="38100" dir="2700000" algn="tl">
                  <a:srgbClr val="000000">
                    <a:alpha val="43137"/>
                  </a:srgbClr>
                </a:outerShdw>
              </a:effectLst>
              <a:latin typeface="Arial Nova Cond" panose="020B0506020202020204" pitchFamily="34" charset="0"/>
            </a:rPr>
            <a:t>Covenant</a:t>
          </a:r>
        </a:p>
        <a:p>
          <a:pPr marL="0" lvl="0" indent="0" algn="ctr" defTabSz="2400300">
            <a:lnSpc>
              <a:spcPct val="90000"/>
            </a:lnSpc>
            <a:spcBef>
              <a:spcPct val="0"/>
            </a:spcBef>
            <a:spcAft>
              <a:spcPct val="35000"/>
            </a:spcAft>
            <a:buNone/>
          </a:pPr>
          <a:r>
            <a:rPr lang="en-US" sz="5400" b="1" kern="1200" dirty="0">
              <a:effectLst>
                <a:outerShdw blurRad="38100" dist="38100" dir="2700000" algn="tl">
                  <a:srgbClr val="000000">
                    <a:alpha val="43137"/>
                  </a:srgbClr>
                </a:outerShdw>
              </a:effectLst>
              <a:latin typeface="Arial Nova Cond" panose="020B0506020202020204" pitchFamily="34" charset="0"/>
            </a:rPr>
            <a:t>(Pact)</a:t>
          </a:r>
        </a:p>
      </dsp:txBody>
      <dsp:txXfrm>
        <a:off x="586359" y="1906671"/>
        <a:ext cx="2803357" cy="2803357"/>
      </dsp:txXfrm>
    </dsp:sp>
    <dsp:sp modelId="{849071AE-C7B8-41AE-B9B4-A8E432D55F74}">
      <dsp:nvSpPr>
        <dsp:cNvPr id="0" name=""/>
        <dsp:cNvSpPr/>
      </dsp:nvSpPr>
      <dsp:spPr>
        <a:xfrm>
          <a:off x="4292231" y="2158631"/>
          <a:ext cx="2299436" cy="229943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4597021" y="2632315"/>
        <a:ext cx="1689856" cy="1352068"/>
      </dsp:txXfrm>
    </dsp:sp>
    <dsp:sp modelId="{813AE470-4820-4986-A849-715EEA330534}">
      <dsp:nvSpPr>
        <dsp:cNvPr id="0" name=""/>
        <dsp:cNvSpPr/>
      </dsp:nvSpPr>
      <dsp:spPr>
        <a:xfrm>
          <a:off x="6913589" y="1326077"/>
          <a:ext cx="3964545" cy="3964545"/>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noFill/>
        </a:ln>
        <a:effectLst>
          <a:outerShdw blurRad="63500" sx="102000" sy="102000" algn="ctr" rotWithShape="0">
            <a:prstClr val="black">
              <a:alpha val="40000"/>
            </a:prst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b="1" kern="1200" dirty="0">
              <a:effectLst>
                <a:outerShdw blurRad="38100" dist="38100" dir="2700000" algn="tl">
                  <a:srgbClr val="000000">
                    <a:alpha val="43137"/>
                  </a:srgbClr>
                </a:outerShdw>
              </a:effectLst>
              <a:latin typeface="Arial Nova Cond" panose="020B0506020202020204" pitchFamily="34" charset="0"/>
            </a:rPr>
            <a:t>Formal Agreement</a:t>
          </a:r>
        </a:p>
        <a:p>
          <a:pPr marL="0" lvl="0" indent="0" algn="ctr" defTabSz="2044700">
            <a:lnSpc>
              <a:spcPct val="90000"/>
            </a:lnSpc>
            <a:spcBef>
              <a:spcPct val="0"/>
            </a:spcBef>
            <a:spcAft>
              <a:spcPct val="35000"/>
            </a:spcAft>
            <a:buNone/>
          </a:pPr>
          <a:r>
            <a:rPr lang="en-US" sz="4600" b="1" kern="1200" dirty="0">
              <a:effectLst>
                <a:outerShdw blurRad="38100" dist="38100" dir="2700000" algn="tl">
                  <a:srgbClr val="000000">
                    <a:alpha val="43137"/>
                  </a:srgbClr>
                </a:outerShdw>
              </a:effectLst>
              <a:latin typeface="Arial Nova Cond" panose="020B0506020202020204" pitchFamily="34" charset="0"/>
            </a:rPr>
            <a:t>(Contract)</a:t>
          </a:r>
        </a:p>
      </dsp:txBody>
      <dsp:txXfrm>
        <a:off x="7494183" y="1906671"/>
        <a:ext cx="2803357" cy="2803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DB1B7-B413-4DFD-87BD-FC36494A94EF}">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78132-5BD7-4445-A2C5-2AA7655B3AB5}">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effectLst>
                <a:outerShdw blurRad="38100" dist="38100" dir="2700000" algn="tl">
                  <a:srgbClr val="000000">
                    <a:alpha val="43137"/>
                  </a:srgbClr>
                </a:outerShdw>
              </a:effectLst>
            </a:rPr>
            <a:t>Social</a:t>
          </a:r>
        </a:p>
      </dsp:txBody>
      <dsp:txXfrm>
        <a:off x="378614" y="886531"/>
        <a:ext cx="2810360" cy="1744948"/>
      </dsp:txXfrm>
    </dsp:sp>
    <dsp:sp modelId="{A542427A-9B5D-4091-89FA-7A873F190482}">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8A6AF-2831-4ABD-9358-6C69964E80EB}">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a:effectLst>
                <a:outerShdw blurRad="38100" dist="38100" dir="2700000" algn="tl">
                  <a:srgbClr val="000000">
                    <a:alpha val="43137"/>
                  </a:srgbClr>
                </a:outerShdw>
              </a:effectLst>
            </a:rPr>
            <a:t>Cultural</a:t>
          </a:r>
        </a:p>
      </dsp:txBody>
      <dsp:txXfrm>
        <a:off x="3946203" y="886531"/>
        <a:ext cx="2810360" cy="1744948"/>
      </dsp:txXfrm>
    </dsp:sp>
    <dsp:sp modelId="{03152211-1C14-497E-BA03-079112E9082A}">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97C4C-0B9B-4490-843F-8C7604A9DC30}">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effectLst>
                <a:outerShdw blurRad="38100" dist="38100" dir="2700000" algn="tl">
                  <a:srgbClr val="000000">
                    <a:alpha val="43137"/>
                  </a:srgbClr>
                </a:outerShdw>
              </a:effectLst>
            </a:rPr>
            <a:t>Spiritual</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6E24A-9461-4DEB-B4DF-66080736AC12}" type="datetimeFigureOut">
              <a:rPr lang="pt-BR" smtClean="0"/>
              <a:t>15/10/2025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6B6B5-CBF2-499C-B2D7-DB3E2E928873}" type="slidenum">
              <a:rPr lang="pt-BR" smtClean="0"/>
              <a:t>‹#›</a:t>
            </a:fld>
            <a:endParaRPr lang="pt-BR"/>
          </a:p>
        </p:txBody>
      </p:sp>
    </p:spTree>
    <p:extLst>
      <p:ext uri="{BB962C8B-B14F-4D97-AF65-F5344CB8AC3E}">
        <p14:creationId xmlns:p14="http://schemas.microsoft.com/office/powerpoint/2010/main" val="21064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83B3-0CEE-9E1F-EFD8-88405197298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EC4D0F6-6D15-0317-29CE-9ED3DF2FDEF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8B1F69B-E566-3416-C878-CE04928979E1}"/>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CA895FAC-196D-81DE-EE53-CCD516999E8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0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B7AE-E4E4-6F55-626B-34D3088B149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C54B78C-3291-A88F-FC72-6A9F15C3C25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490143-DF36-5B94-5A29-03D4E51C198F}"/>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FE016B88-6D4C-5EF8-FEEE-4723D611472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21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BEB4-AA78-6398-1577-A4B49F157D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9972C5-3790-2855-04C4-16AD0E1741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73D942-8FC2-2D67-B6A8-66FC0E6C5593}"/>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B68D84A8-3764-DB97-A923-3C87C9683E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10/15/2025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59382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58867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01605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15/10/2025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307922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15/10/2025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93704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15/10/2025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7052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15/10/2025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02935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15/10/2025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24316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15/10/2025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21885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1641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969746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66497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7141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94745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118893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49165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305550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8355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10/15/2025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28491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134449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476681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15/10/2025</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13921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10/15/2025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10/15/2025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10/15/2025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15/10/2025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60396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15/10/2025</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2189196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65186-FD9C-4F98-BCAC-8BC25F8E794C}"/>
              </a:ext>
            </a:extLst>
          </p:cNvPr>
          <p:cNvSpPr>
            <a:spLocks noGrp="1"/>
          </p:cNvSpPr>
          <p:nvPr>
            <p:ph type="ctrTitle"/>
          </p:nvPr>
        </p:nvSpPr>
        <p:spPr/>
        <p:txBody>
          <a:bodyPr/>
          <a:lstStyle/>
          <a:p>
            <a:r>
              <a:rPr lang="en-US" sz="8000" b="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Doctrine of the Covenant</a:t>
            </a:r>
            <a:endParaRPr lang="en-US" sz="8000" b="1" i="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Magneto" panose="04030805050802020D02" pitchFamily="82"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E48B6F82-EEFB-46A4-A477-51D95D83F694}"/>
              </a:ext>
            </a:extLst>
          </p:cNvPr>
          <p:cNvSpPr>
            <a:spLocks noGrp="1"/>
          </p:cNvSpPr>
          <p:nvPr>
            <p:ph type="subTitle" idx="1"/>
          </p:nvPr>
        </p:nvSpPr>
        <p:spPr>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r>
              <a:rPr lang="en-US" sz="2800" dirty="0">
                <a:latin typeface="Arial Nova Cond" panose="020B0506020202020204" pitchFamily="34" charset="0"/>
              </a:rPr>
              <a:t>Unfolding the Divine Covenants: A Journey Through Scripture</a:t>
            </a:r>
            <a:endParaRPr lang="en-US" sz="2800" i="1" noProof="0" dirty="0">
              <a:latin typeface="Arial Nova Cond" panose="020B0506020202020204" pitchFamily="34" charset="0"/>
            </a:endParaRPr>
          </a:p>
        </p:txBody>
      </p:sp>
    </p:spTree>
    <p:extLst>
      <p:ext uri="{BB962C8B-B14F-4D97-AF65-F5344CB8AC3E}">
        <p14:creationId xmlns:p14="http://schemas.microsoft.com/office/powerpoint/2010/main" val="85850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660B4791-293C-A2C1-EEA8-8FD9A2475971}"/>
            </a:ext>
          </a:extLst>
        </p:cNvPr>
        <p:cNvGrpSpPr/>
        <p:nvPr/>
      </p:nvGrpSpPr>
      <p:grpSpPr>
        <a:xfrm>
          <a:off x="0" y="0"/>
          <a:ext cx="0" cy="0"/>
          <a:chOff x="0" y="0"/>
          <a:chExt cx="0" cy="0"/>
        </a:xfrm>
      </p:grpSpPr>
      <p:cxnSp>
        <p:nvCxnSpPr>
          <p:cNvPr id="8" name="Conector reto 7">
            <a:extLst>
              <a:ext uri="{FF2B5EF4-FFF2-40B4-BE49-F238E27FC236}">
                <a16:creationId xmlns:a16="http://schemas.microsoft.com/office/drawing/2014/main" id="{DDA7FA91-48C6-ED9C-5E74-1FAA65FB2E95}"/>
              </a:ext>
            </a:extLst>
          </p:cNvPr>
          <p:cNvCxnSpPr>
            <a:cxnSpLocks/>
          </p:cNvCxnSpPr>
          <p:nvPr/>
        </p:nvCxnSpPr>
        <p:spPr>
          <a:xfrm>
            <a:off x="5964072" y="1829885"/>
            <a:ext cx="5950208"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6A6E846F-61AC-1070-4B53-9AEC1B2184C6}"/>
              </a:ext>
            </a:extLst>
          </p:cNvPr>
          <p:cNvSpPr txBox="1"/>
          <p:nvPr/>
        </p:nvSpPr>
        <p:spPr>
          <a:xfrm>
            <a:off x="5964072" y="2005727"/>
            <a:ext cx="186787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pt-BR" sz="3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4D45A28D-877C-86C7-D877-CE0764D93601}"/>
              </a:ext>
            </a:extLst>
          </p:cNvPr>
          <p:cNvSpPr txBox="1"/>
          <p:nvPr/>
        </p:nvSpPr>
        <p:spPr>
          <a:xfrm>
            <a:off x="771889" y="3165180"/>
            <a:ext cx="213220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333597B9-695D-8CD1-AAC3-C0406E966B01}"/>
              </a:ext>
            </a:extLst>
          </p:cNvPr>
          <p:cNvSpPr txBox="1"/>
          <p:nvPr/>
        </p:nvSpPr>
        <p:spPr>
          <a:xfrm>
            <a:off x="5964072" y="5895214"/>
            <a:ext cx="186787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2" name="Picture 4" descr="Resultado de imagem para boneco palito andando">
            <a:extLst>
              <a:ext uri="{FF2B5EF4-FFF2-40B4-BE49-F238E27FC236}">
                <a16:creationId xmlns:a16="http://schemas.microsoft.com/office/drawing/2014/main" id="{E1A29D2A-5999-B39A-28D3-3C0152478ED6}"/>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Effect>
                      <a14:artisticLineDrawing/>
                    </a14:imgEffect>
                    <a14:imgEffect>
                      <a14:colorTemperature colorTemp="11200"/>
                    </a14:imgEffect>
                    <a14:imgEffect>
                      <a14:saturation sat="98000"/>
                    </a14:imgEffect>
                  </a14:imgLayer>
                </a14:imgProps>
              </a:ext>
              <a:ext uri="{28A0092B-C50C-407E-A947-70E740481C1C}">
                <a14:useLocalDpi xmlns:a14="http://schemas.microsoft.com/office/drawing/2010/main" val="0"/>
              </a:ext>
            </a:extLst>
          </a:blip>
          <a:srcRect l="38049" t="9270" r="38445" b="9268"/>
          <a:stretch/>
        </p:blipFill>
        <p:spPr bwMode="auto">
          <a:xfrm>
            <a:off x="6105568" y="4140591"/>
            <a:ext cx="800199" cy="1559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6795FA-5941-61AB-5CE1-B3B92315253A}"/>
              </a:ext>
            </a:extLst>
          </p:cNvPr>
          <p:cNvSpPr txBox="1"/>
          <p:nvPr/>
        </p:nvSpPr>
        <p:spPr>
          <a:xfrm>
            <a:off x="0" y="275559"/>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Black" panose="020B0A04020102020204" pitchFamily="34" charset="0"/>
                <a:ea typeface="+mn-ea"/>
                <a:cs typeface="+mn-cs"/>
              </a:rPr>
              <a:t>Adam </a:t>
            </a:r>
            <a:r>
              <a:rPr lang="en-US" sz="60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Arial Black" panose="020B0A04020102020204" pitchFamily="34" charset="0"/>
              </a:rPr>
              <a:t>Out of</a:t>
            </a: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Black" panose="020B0A04020102020204" pitchFamily="34" charset="0"/>
                <a:ea typeface="+mn-ea"/>
                <a:cs typeface="+mn-cs"/>
              </a:rPr>
              <a:t> the Eden</a:t>
            </a:r>
          </a:p>
        </p:txBody>
      </p:sp>
      <p:cxnSp>
        <p:nvCxnSpPr>
          <p:cNvPr id="17" name="Straight Connector 16">
            <a:extLst>
              <a:ext uri="{FF2B5EF4-FFF2-40B4-BE49-F238E27FC236}">
                <a16:creationId xmlns:a16="http://schemas.microsoft.com/office/drawing/2014/main" id="{8514BDF5-8205-F97E-2319-91094E83DC10}"/>
              </a:ext>
            </a:extLst>
          </p:cNvPr>
          <p:cNvCxnSpPr>
            <a:cxnSpLocks/>
          </p:cNvCxnSpPr>
          <p:nvPr/>
        </p:nvCxnSpPr>
        <p:spPr>
          <a:xfrm>
            <a:off x="3480619" y="3903844"/>
            <a:ext cx="2551471" cy="1868206"/>
          </a:xfrm>
          <a:prstGeom prst="line">
            <a:avLst/>
          </a:prstGeom>
          <a:ln w="2286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C4C8CA37-CC25-436B-A838-731D4DCCDEE4}"/>
              </a:ext>
            </a:extLst>
          </p:cNvPr>
          <p:cNvCxnSpPr>
            <a:cxnSpLocks/>
          </p:cNvCxnSpPr>
          <p:nvPr/>
        </p:nvCxnSpPr>
        <p:spPr>
          <a:xfrm>
            <a:off x="4940490" y="3903844"/>
            <a:ext cx="6973788" cy="0"/>
          </a:xfrm>
          <a:prstGeom prst="line">
            <a:avLst/>
          </a:prstGeom>
          <a:ln w="254000">
            <a:solidFill>
              <a:schemeClr val="bg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3" name="Conector reto 6">
            <a:extLst>
              <a:ext uri="{FF2B5EF4-FFF2-40B4-BE49-F238E27FC236}">
                <a16:creationId xmlns:a16="http://schemas.microsoft.com/office/drawing/2014/main" id="{9B58F5DB-A3CD-E83C-BFAE-5ABEF7B2CEAA}"/>
              </a:ext>
            </a:extLst>
          </p:cNvPr>
          <p:cNvCxnSpPr>
            <a:cxnSpLocks/>
          </p:cNvCxnSpPr>
          <p:nvPr/>
        </p:nvCxnSpPr>
        <p:spPr>
          <a:xfrm>
            <a:off x="2904093" y="3903844"/>
            <a:ext cx="712564" cy="0"/>
          </a:xfrm>
          <a:prstGeom prst="line">
            <a:avLst/>
          </a:prstGeom>
          <a:ln w="254000">
            <a:solidFill>
              <a:schemeClr val="bg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 name="Conector reto 2">
            <a:extLst>
              <a:ext uri="{FF2B5EF4-FFF2-40B4-BE49-F238E27FC236}">
                <a16:creationId xmlns:a16="http://schemas.microsoft.com/office/drawing/2014/main" id="{72F1243D-63CB-8F55-7C72-283B0CD9B71E}"/>
              </a:ext>
            </a:extLst>
          </p:cNvPr>
          <p:cNvCxnSpPr>
            <a:cxnSpLocks/>
          </p:cNvCxnSpPr>
          <p:nvPr/>
        </p:nvCxnSpPr>
        <p:spPr>
          <a:xfrm>
            <a:off x="5964072" y="5772050"/>
            <a:ext cx="5948748"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B2A22B1-6426-F05F-792D-F4379EADC541}"/>
              </a:ext>
            </a:extLst>
          </p:cNvPr>
          <p:cNvSpPr/>
          <p:nvPr/>
        </p:nvSpPr>
        <p:spPr>
          <a:xfrm>
            <a:off x="174069" y="156411"/>
            <a:ext cx="11843863" cy="6545178"/>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220759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E2BC56-524F-4B42-B1BD-34A3A8D9D016}"/>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(7.3)</a:t>
            </a:r>
            <a:endParaRPr lang="en-US" sz="3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7338CB-611D-4B83-90C4-BAF6F4946A5D}"/>
              </a:ext>
            </a:extLst>
          </p:cNvPr>
          <p:cNvSpPr>
            <a:spLocks noGrp="1"/>
          </p:cNvSpPr>
          <p:nvPr>
            <p:ph idx="1"/>
          </p:nvPr>
        </p:nvSpPr>
        <p:spPr>
          <a:xfrm>
            <a:off x="810008" y="1855905"/>
            <a:ext cx="6515100" cy="3745619"/>
          </a:xfrm>
        </p:spPr>
        <p:txBody>
          <a:bodyPr>
            <a:noAutofit/>
          </a:bodyPr>
          <a:lstStyle/>
          <a:p>
            <a:pPr marL="0" indent="0" algn="just">
              <a:spcBef>
                <a:spcPts val="0"/>
              </a:spcBef>
              <a:buNone/>
            </a:pPr>
            <a:r>
              <a:rPr lang="en-US" sz="2700" dirty="0">
                <a:solidFill>
                  <a:schemeClr val="bg1"/>
                </a:solidFill>
                <a:latin typeface="Arial Nova Cond" panose="020B0506020202020204" pitchFamily="34" charset="0"/>
              </a:rPr>
              <a:t>Man, by his fall, having made himself uncapable of life by that covenant, the Lord was pleased to make a second, commonly called the Covenant of Grace; wherein he freely offers unto sinners life and salvation by Jesus Christ; requiring of them faith in him, that they may be saved, and promising to give unto all those that are ordained unto eternal life his Holy Spirit, to make them willing, and able to believe.</a:t>
            </a:r>
          </a:p>
        </p:txBody>
      </p:sp>
      <p:cxnSp>
        <p:nvCxnSpPr>
          <p:cNvPr id="17"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620CA397-11D1-14FE-A0F9-245347C5DCE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773F23-E5F7-B29E-00E3-26F13FEA101D}"/>
              </a:ext>
            </a:extLst>
          </p:cNvPr>
          <p:cNvSpPr txBox="1"/>
          <p:nvPr/>
        </p:nvSpPr>
        <p:spPr>
          <a:xfrm>
            <a:off x="810008" y="5783058"/>
            <a:ext cx="6314692" cy="923330"/>
          </a:xfrm>
          <a:prstGeom prst="rect">
            <a:avLst/>
          </a:prstGeom>
          <a:noFill/>
        </p:spPr>
        <p:txBody>
          <a:bodyPr wrap="square">
            <a:spAutoFit/>
          </a:bodyPr>
          <a:lstStyle/>
          <a:p>
            <a:r>
              <a:rPr lang="en-US" u="sng" dirty="0">
                <a:solidFill>
                  <a:schemeClr val="bg1"/>
                </a:solidFill>
              </a:rPr>
              <a:t>Gal. 3:21. Rom. 3:20–21; Rom. 8:3</a:t>
            </a:r>
            <a:r>
              <a:rPr lang="en-US" dirty="0">
                <a:solidFill>
                  <a:schemeClr val="bg1"/>
                </a:solidFill>
              </a:rPr>
              <a:t>; Gen. 3:15; Isa. 42:6; John 3:16; Rom. 10:6, 9; Rev. 22:17; Acts 13:48; Ezek. 36:26–27; John 6:37, 44–45; 1 Cor. 12:3. </a:t>
            </a:r>
          </a:p>
        </p:txBody>
      </p:sp>
      <p:sp>
        <p:nvSpPr>
          <p:cNvPr id="4" name="Rectangle 3">
            <a:extLst>
              <a:ext uri="{FF2B5EF4-FFF2-40B4-BE49-F238E27FC236}">
                <a16:creationId xmlns:a16="http://schemas.microsoft.com/office/drawing/2014/main" id="{2CF616C7-F770-5D6B-D3D0-380F8F052649}"/>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83589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6A1A-E3EE-50E6-74B5-57744A7759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29C2403-7D33-DCB4-E9B9-A07E35D58136}"/>
              </a:ext>
            </a:extLst>
          </p:cNvPr>
          <p:cNvSpPr>
            <a:spLocks noGrp="1"/>
          </p:cNvSpPr>
          <p:nvPr>
            <p:ph type="title"/>
          </p:nvPr>
        </p:nvSpPr>
        <p:spPr>
          <a:xfrm>
            <a:off x="1379621" y="665772"/>
            <a:ext cx="10363199" cy="1015661"/>
          </a:xfrm>
        </p:spPr>
        <p:txBody>
          <a:bodyPr>
            <a:noAutofit/>
          </a:bodyPr>
          <a:lstStyle/>
          <a:p>
            <a:pPr algn="ctr"/>
            <a:r>
              <a:rPr lang="en-US" sz="6000" b="1" noProof="0" dirty="0">
                <a:latin typeface="Verdana" panose="020B0604030504040204" pitchFamily="34" charset="0"/>
                <a:ea typeface="Verdana" panose="020B0604030504040204" pitchFamily="34" charset="0"/>
                <a:cs typeface="Verdana" panose="020B0604030504040204" pitchFamily="34" charset="0"/>
              </a:rPr>
              <a:t>History Timeline</a:t>
            </a:r>
          </a:p>
        </p:txBody>
      </p:sp>
      <p:cxnSp>
        <p:nvCxnSpPr>
          <p:cNvPr id="4" name="Conector de seta reta 3">
            <a:extLst>
              <a:ext uri="{FF2B5EF4-FFF2-40B4-BE49-F238E27FC236}">
                <a16:creationId xmlns:a16="http://schemas.microsoft.com/office/drawing/2014/main" id="{10AA1A15-D9CA-9819-26AC-CA6F74A39EF6}"/>
              </a:ext>
            </a:extLst>
          </p:cNvPr>
          <p:cNvCxnSpPr>
            <a:cxnSpLocks/>
          </p:cNvCxnSpPr>
          <p:nvPr/>
        </p:nvCxnSpPr>
        <p:spPr>
          <a:xfrm>
            <a:off x="2061951" y="5397269"/>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BEB0AB77-F278-2CF4-7177-CFBFD8A0EE5E}"/>
              </a:ext>
            </a:extLst>
          </p:cNvPr>
          <p:cNvCxnSpPr>
            <a:cxnSpLocks/>
          </p:cNvCxnSpPr>
          <p:nvPr/>
        </p:nvCxnSpPr>
        <p:spPr>
          <a:xfrm>
            <a:off x="2125055" y="5113123"/>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E7F5DD59-DA7C-B3BC-99D1-202CD9088B0D}"/>
              </a:ext>
            </a:extLst>
          </p:cNvPr>
          <p:cNvCxnSpPr/>
          <p:nvPr/>
        </p:nvCxnSpPr>
        <p:spPr>
          <a:xfrm rot="5400000">
            <a:off x="6349662" y="5279165"/>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4ACF7FAF-4014-B7F9-7FE0-5584318F241B}"/>
              </a:ext>
            </a:extLst>
          </p:cNvPr>
          <p:cNvSpPr txBox="1"/>
          <p:nvPr/>
        </p:nvSpPr>
        <p:spPr>
          <a:xfrm>
            <a:off x="1740048" y="4134701"/>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5DB90E1E-BADA-473E-9C16-A4027D16169C}"/>
              </a:ext>
            </a:extLst>
          </p:cNvPr>
          <p:cNvSpPr txBox="1"/>
          <p:nvPr/>
        </p:nvSpPr>
        <p:spPr>
          <a:xfrm>
            <a:off x="2233964" y="5113123"/>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B41E8C57-06F3-4ADB-C314-998D54903C12}"/>
              </a:ext>
            </a:extLst>
          </p:cNvPr>
          <p:cNvSpPr txBox="1"/>
          <p:nvPr/>
        </p:nvSpPr>
        <p:spPr>
          <a:xfrm>
            <a:off x="9089229" y="3640408"/>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B581E82D-225C-BAFE-6420-9FD8BEDCCB08}"/>
              </a:ext>
            </a:extLst>
          </p:cNvPr>
          <p:cNvSpPr txBox="1"/>
          <p:nvPr/>
        </p:nvSpPr>
        <p:spPr>
          <a:xfrm>
            <a:off x="3817678" y="4309598"/>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AAD5AB1A-E28B-E54B-9339-5D97F160E0C0}"/>
              </a:ext>
            </a:extLst>
          </p:cNvPr>
          <p:cNvSpPr/>
          <p:nvPr/>
        </p:nvSpPr>
        <p:spPr>
          <a:xfrm>
            <a:off x="5993254" y="3439911"/>
            <a:ext cx="938077" cy="16312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A4A9F353-9C24-6C8F-5E9C-03DC408EA6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06170" y="3979636"/>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CE599E2-C16A-4EF7-4EF0-C74919257391}"/>
              </a:ext>
            </a:extLst>
          </p:cNvPr>
          <p:cNvSpPr txBox="1"/>
          <p:nvPr/>
        </p:nvSpPr>
        <p:spPr>
          <a:xfrm>
            <a:off x="7015730" y="4316788"/>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930F71DA-F9C2-BF28-511E-BBC6B63D5489}"/>
              </a:ext>
            </a:extLst>
          </p:cNvPr>
          <p:cNvSpPr/>
          <p:nvPr/>
        </p:nvSpPr>
        <p:spPr>
          <a:xfrm>
            <a:off x="9687521" y="4461674"/>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Callout: Down Arrow 5">
            <a:extLst>
              <a:ext uri="{FF2B5EF4-FFF2-40B4-BE49-F238E27FC236}">
                <a16:creationId xmlns:a16="http://schemas.microsoft.com/office/drawing/2014/main" id="{D4DD0AA4-B5AF-F266-A744-5099E8E8278E}"/>
              </a:ext>
            </a:extLst>
          </p:cNvPr>
          <p:cNvSpPr/>
          <p:nvPr/>
        </p:nvSpPr>
        <p:spPr>
          <a:xfrm>
            <a:off x="1224778" y="2288293"/>
            <a:ext cx="3906022" cy="1665432"/>
          </a:xfrm>
          <a:prstGeom prst="downArrowCallout">
            <a:avLst>
              <a:gd name="adj1" fmla="val 17155"/>
              <a:gd name="adj2" fmla="val 14961"/>
              <a:gd name="adj3" fmla="val 18997"/>
              <a:gd name="adj4" fmla="val 7458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a:ea typeface="+mn-ea"/>
                <a:cs typeface="+mn-cs"/>
              </a:rPr>
              <a:t>The Covenant of Grace is introduced in the Eden soon after man</a:t>
            </a:r>
            <a:r>
              <a:rPr lang="en-US" sz="2400" b="1" dirty="0">
                <a:solidFill>
                  <a:prstClr val="white"/>
                </a:solidFill>
                <a:effectLst>
                  <a:outerShdw blurRad="38100" dist="38100" dir="2700000" algn="tl">
                    <a:srgbClr val="000000">
                      <a:alpha val="43137"/>
                    </a:srgbClr>
                  </a:outerShdw>
                </a:effectLst>
                <a:latin typeface="Franklin Gothic Book" panose="020B0503020102020204"/>
              </a:rPr>
              <a:t>’s disobedience</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2752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572CC3-E91F-BACB-66DB-AD0555390D24}"/>
              </a:ext>
            </a:extLst>
          </p:cNvPr>
          <p:cNvSpPr txBox="1"/>
          <p:nvPr/>
        </p:nvSpPr>
        <p:spPr>
          <a:xfrm>
            <a:off x="533400" y="2745899"/>
            <a:ext cx="4776777" cy="3769201"/>
          </a:xfrm>
          <a:prstGeom prst="rect">
            <a:avLst/>
          </a:prstGeom>
        </p:spPr>
        <p:txBody>
          <a:bodyPr vert="horz" lIns="91440" tIns="45720" rIns="91440" bIns="45720" rtlCol="0">
            <a:noAutofit/>
          </a:bodyPr>
          <a:lstStyle/>
          <a:p>
            <a:pPr defTabSz="914400">
              <a:spcAft>
                <a:spcPts val="600"/>
              </a:spcAft>
            </a:pPr>
            <a:r>
              <a:rPr lang="en-US" sz="2900" dirty="0">
                <a:effectLst>
                  <a:outerShdw blurRad="38100" dist="38100" dir="2700000" algn="tl">
                    <a:srgbClr val="000000">
                      <a:alpha val="43137"/>
                    </a:srgbClr>
                  </a:outerShdw>
                </a:effectLst>
                <a:latin typeface="Arial Nova Cond" panose="020B0506020202020204" pitchFamily="34" charset="0"/>
              </a:rPr>
              <a:t>The first elements of grace are seen in God’s curse. The words “</a:t>
            </a:r>
            <a:r>
              <a:rPr lang="en-US" sz="2900" i="1" dirty="0">
                <a:effectLst>
                  <a:outerShdw blurRad="38100" dist="38100" dir="2700000" algn="tl">
                    <a:srgbClr val="000000">
                      <a:alpha val="43137"/>
                    </a:srgbClr>
                  </a:outerShdw>
                </a:effectLst>
                <a:latin typeface="Arial Nova Cond" panose="020B0506020202020204" pitchFamily="34" charset="0"/>
              </a:rPr>
              <a:t>life</a:t>
            </a:r>
            <a:r>
              <a:rPr lang="en-US" sz="2900" dirty="0">
                <a:effectLst>
                  <a:outerShdw blurRad="38100" dist="38100" dir="2700000" algn="tl">
                    <a:srgbClr val="000000">
                      <a:alpha val="43137"/>
                    </a:srgbClr>
                  </a:outerShdw>
                </a:effectLst>
                <a:latin typeface="Arial Nova Cond" panose="020B0506020202020204" pitchFamily="34" charset="0"/>
              </a:rPr>
              <a:t>” (v. 14), “</a:t>
            </a:r>
            <a:r>
              <a:rPr lang="en-US" sz="2900" i="1" dirty="0">
                <a:effectLst>
                  <a:outerShdw blurRad="38100" dist="38100" dir="2700000" algn="tl">
                    <a:srgbClr val="000000">
                      <a:alpha val="43137"/>
                    </a:srgbClr>
                  </a:outerShdw>
                </a:effectLst>
                <a:latin typeface="Arial Nova Cond" panose="020B0506020202020204" pitchFamily="34" charset="0"/>
              </a:rPr>
              <a:t>offspring</a:t>
            </a:r>
            <a:r>
              <a:rPr lang="en-US" sz="2900" dirty="0">
                <a:effectLst>
                  <a:outerShdw blurRad="38100" dist="38100" dir="2700000" algn="tl">
                    <a:srgbClr val="000000">
                      <a:alpha val="43137"/>
                    </a:srgbClr>
                  </a:outerShdw>
                </a:effectLst>
                <a:latin typeface="Arial Nova Cond" panose="020B0506020202020204" pitchFamily="34" charset="0"/>
              </a:rPr>
              <a:t>” (v. 15), “</a:t>
            </a:r>
            <a:r>
              <a:rPr lang="en-US" sz="2900" i="1" dirty="0">
                <a:effectLst>
                  <a:outerShdw blurRad="38100" dist="38100" dir="2700000" algn="tl">
                    <a:srgbClr val="000000">
                      <a:alpha val="43137"/>
                    </a:srgbClr>
                  </a:outerShdw>
                </a:effectLst>
                <a:latin typeface="Arial Nova Cond" panose="020B0506020202020204" pitchFamily="34" charset="0"/>
              </a:rPr>
              <a:t>childbearing</a:t>
            </a:r>
            <a:r>
              <a:rPr lang="en-US" sz="2900" dirty="0">
                <a:effectLst>
                  <a:outerShdw blurRad="38100" dist="38100" dir="2700000" algn="tl">
                    <a:srgbClr val="000000">
                      <a:alpha val="43137"/>
                    </a:srgbClr>
                  </a:outerShdw>
                </a:effectLst>
                <a:latin typeface="Arial Nova Cond" panose="020B0506020202020204" pitchFamily="34" charset="0"/>
              </a:rPr>
              <a:t>” (v. 16), “</a:t>
            </a:r>
            <a:r>
              <a:rPr lang="en-US" sz="2900" i="1" dirty="0">
                <a:effectLst>
                  <a:outerShdw blurRad="38100" dist="38100" dir="2700000" algn="tl">
                    <a:srgbClr val="000000">
                      <a:alpha val="43137"/>
                    </a:srgbClr>
                  </a:outerShdw>
                </a:effectLst>
                <a:latin typeface="Arial Nova Cond" panose="020B0506020202020204" pitchFamily="34" charset="0"/>
              </a:rPr>
              <a:t>life</a:t>
            </a:r>
            <a:r>
              <a:rPr lang="en-US" sz="2900" dirty="0">
                <a:effectLst>
                  <a:outerShdw blurRad="38100" dist="38100" dir="2700000" algn="tl">
                    <a:srgbClr val="000000">
                      <a:alpha val="43137"/>
                    </a:srgbClr>
                  </a:outerShdw>
                </a:effectLst>
                <a:latin typeface="Arial Nova Cond" panose="020B0506020202020204" pitchFamily="34" charset="0"/>
              </a:rPr>
              <a:t>” (v. 17), and “</a:t>
            </a:r>
            <a:r>
              <a:rPr lang="en-US" sz="2900" i="1" dirty="0">
                <a:effectLst>
                  <a:outerShdw blurRad="38100" dist="38100" dir="2700000" algn="tl">
                    <a:srgbClr val="000000">
                      <a:alpha val="43137"/>
                    </a:srgbClr>
                  </a:outerShdw>
                </a:effectLst>
                <a:latin typeface="Arial Nova Cond" panose="020B0506020202020204" pitchFamily="34" charset="0"/>
              </a:rPr>
              <a:t>bring forth</a:t>
            </a:r>
            <a:r>
              <a:rPr lang="en-US" sz="2900" dirty="0">
                <a:effectLst>
                  <a:outerShdw blurRad="38100" dist="38100" dir="2700000" algn="tl">
                    <a:srgbClr val="000000">
                      <a:alpha val="43137"/>
                    </a:srgbClr>
                  </a:outerShdw>
                </a:effectLst>
                <a:latin typeface="Arial Nova Cond" panose="020B0506020202020204" pitchFamily="34" charset="0"/>
              </a:rPr>
              <a:t>” (v. 18) imply continuation and not separation. Curse is mingled with signs of grace.</a:t>
            </a:r>
          </a:p>
        </p:txBody>
      </p:sp>
      <p:pic>
        <p:nvPicPr>
          <p:cNvPr id="1026" name="Picture 2">
            <a:extLst>
              <a:ext uri="{FF2B5EF4-FFF2-40B4-BE49-F238E27FC236}">
                <a16:creationId xmlns:a16="http://schemas.microsoft.com/office/drawing/2014/main" id="{1B3D2273-2F20-08DD-3A34-E21AD63AB415}"/>
              </a:ext>
            </a:extLst>
          </p:cNvPr>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12633" r="-2" b="8106"/>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C51E-33FD-4D85-A5C4-208D3E27468B}"/>
              </a:ext>
            </a:extLst>
          </p:cNvPr>
          <p:cNvSpPr>
            <a:spLocks noGrp="1"/>
          </p:cNvSpPr>
          <p:nvPr>
            <p:ph type="title"/>
          </p:nvPr>
        </p:nvSpPr>
        <p:spPr>
          <a:xfrm>
            <a:off x="6438900" y="139700"/>
            <a:ext cx="4876799" cy="1616203"/>
          </a:xfrm>
        </p:spPr>
        <p:txBody>
          <a:bodyPr anchor="b">
            <a:noAutofit/>
          </a:bodyPr>
          <a:lstStyle/>
          <a:p>
            <a:pPr>
              <a:lnSpc>
                <a:spcPct val="7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The First Promise</a:t>
            </a:r>
          </a:p>
        </p:txBody>
      </p:sp>
      <p:pic>
        <p:nvPicPr>
          <p:cNvPr id="2050" name="Picture 2" descr="Richard Walker's Blog: Slowly Crushing the Serpent's Head">
            <a:extLst>
              <a:ext uri="{FF2B5EF4-FFF2-40B4-BE49-F238E27FC236}">
                <a16:creationId xmlns:a16="http://schemas.microsoft.com/office/drawing/2014/main" id="{00F07F2A-BA9C-5A86-9DEF-5EC999A1F1FB}"/>
              </a:ext>
            </a:extLst>
          </p:cNvPr>
          <p:cNvPicPr>
            <a:picLocks noChangeAspect="1" noChangeArrowheads="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Marker/>
                    </a14:imgEffect>
                    <a14:imgEffect>
                      <a14:sharpenSoften amount="50000"/>
                    </a14:imgEffect>
                    <a14:imgEffect>
                      <a14:colorTemperature colorTemp="88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l="20145" t="1" b="-3"/>
          <a:stretch>
            <a:fillRect/>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Group 2057">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056" name="Rectangle 2055">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67E7CAB-EB38-9A5B-B66E-C9D6D45EB0D7}"/>
              </a:ext>
            </a:extLst>
          </p:cNvPr>
          <p:cNvSpPr>
            <a:spLocks noGrp="1"/>
          </p:cNvSpPr>
          <p:nvPr>
            <p:ph idx="1"/>
          </p:nvPr>
        </p:nvSpPr>
        <p:spPr>
          <a:xfrm>
            <a:off x="6438900" y="1755903"/>
            <a:ext cx="5346700" cy="4835397"/>
          </a:xfrm>
        </p:spPr>
        <p:txBody>
          <a:bodyPr anchor="t">
            <a:noAutofit/>
          </a:bodyPr>
          <a:lstStyle/>
          <a:p>
            <a:pPr marL="0" indent="0">
              <a:lnSpc>
                <a:spcPct val="100000"/>
              </a:lnSpc>
              <a:spcBef>
                <a:spcPts val="0"/>
              </a:spcBef>
              <a:buNone/>
            </a:pPr>
            <a:r>
              <a:rPr lang="en-US" sz="2600" dirty="0">
                <a:solidFill>
                  <a:schemeClr val="bg1"/>
                </a:solidFill>
                <a:latin typeface="Arial Nova Cond Light" panose="020B0306020202020204" pitchFamily="34" charset="0"/>
              </a:rPr>
              <a:t>Genesis 3:15 marks the first promise of redemption in Scripture—a divine declaration of hope amid judgment. In this verse, the cursed alliance between the woman and the Serpent is shattered, and the woman is restored to her husband. From this restored union, a Son is foretold—one who will not merely resist evil but decisively crush the Serpent’s head. This is not just a prophecy; it is the foundation of the gospel, the beginning of God’s plan to conquer sin and restore humanity.</a:t>
            </a:r>
          </a:p>
        </p:txBody>
      </p:sp>
      <p:sp>
        <p:nvSpPr>
          <p:cNvPr id="4" name="Rectangle 3">
            <a:extLst>
              <a:ext uri="{FF2B5EF4-FFF2-40B4-BE49-F238E27FC236}">
                <a16:creationId xmlns:a16="http://schemas.microsoft.com/office/drawing/2014/main" id="{B168994D-AC70-A523-09B1-6AFFEE260974}"/>
              </a:ext>
            </a:extLst>
          </p:cNvPr>
          <p:cNvSpPr/>
          <p:nvPr/>
        </p:nvSpPr>
        <p:spPr>
          <a:xfrm>
            <a:off x="125181" y="139700"/>
            <a:ext cx="11941638" cy="65786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89973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D4C2-D409-5584-97BB-B7E6E70FC1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B49BE8-E53C-7E99-F523-BC02463C560A}"/>
              </a:ext>
            </a:extLst>
          </p:cNvPr>
          <p:cNvSpPr>
            <a:spLocks noGrp="1"/>
          </p:cNvSpPr>
          <p:nvPr>
            <p:ph type="title"/>
          </p:nvPr>
        </p:nvSpPr>
        <p:spPr>
          <a:xfrm>
            <a:off x="2980639" y="169460"/>
            <a:ext cx="7982854" cy="1015661"/>
          </a:xfrm>
        </p:spPr>
        <p:txBody>
          <a:bodyPr>
            <a:noAutofit/>
          </a:bodyPr>
          <a:lstStyle/>
          <a:p>
            <a:pPr algn="ctr"/>
            <a:r>
              <a:rPr lang="en-US" sz="5000" dirty="0">
                <a:latin typeface="Aharoni" panose="02010803020104030203" pitchFamily="2" charset="-79"/>
                <a:cs typeface="Aharoni" panose="02010803020104030203" pitchFamily="2" charset="-79"/>
              </a:rPr>
              <a:t>Plan of Salvation: Overlap of the Covenants</a:t>
            </a:r>
            <a:endParaRPr lang="en-US" sz="5000" b="1" noProof="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481BAC9C-F6EC-5F84-556F-863F8EDDB150}"/>
              </a:ext>
            </a:extLst>
          </p:cNvPr>
          <p:cNvCxnSpPr>
            <a:cxnSpLocks/>
          </p:cNvCxnSpPr>
          <p:nvPr/>
        </p:nvCxnSpPr>
        <p:spPr>
          <a:xfrm>
            <a:off x="3088335" y="3887181"/>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849FCE38-75CE-6128-A206-2BEB824B2C0B}"/>
              </a:ext>
            </a:extLst>
          </p:cNvPr>
          <p:cNvCxnSpPr>
            <a:cxnSpLocks/>
          </p:cNvCxnSpPr>
          <p:nvPr/>
        </p:nvCxnSpPr>
        <p:spPr>
          <a:xfrm>
            <a:off x="3151439" y="3603035"/>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FE8417FC-5026-C10B-7D32-F9D47337DC7B}"/>
              </a:ext>
            </a:extLst>
          </p:cNvPr>
          <p:cNvCxnSpPr/>
          <p:nvPr/>
        </p:nvCxnSpPr>
        <p:spPr>
          <a:xfrm rot="5400000">
            <a:off x="7376046" y="3769077"/>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377822A6-446B-4A18-E5F5-CBBCC69DAB0C}"/>
              </a:ext>
            </a:extLst>
          </p:cNvPr>
          <p:cNvSpPr txBox="1"/>
          <p:nvPr/>
        </p:nvSpPr>
        <p:spPr>
          <a:xfrm>
            <a:off x="2766432" y="2624613"/>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FEB4F78C-FFA7-B274-C858-CCE975959C78}"/>
              </a:ext>
            </a:extLst>
          </p:cNvPr>
          <p:cNvSpPr txBox="1"/>
          <p:nvPr/>
        </p:nvSpPr>
        <p:spPr>
          <a:xfrm>
            <a:off x="3260348" y="3603035"/>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5129436D-37CF-2502-F693-D23DABF08046}"/>
              </a:ext>
            </a:extLst>
          </p:cNvPr>
          <p:cNvSpPr txBox="1"/>
          <p:nvPr/>
        </p:nvSpPr>
        <p:spPr>
          <a:xfrm>
            <a:off x="10180883" y="2391046"/>
            <a:ext cx="1349829" cy="571951"/>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53A8E45B-CCF1-BBE6-2820-282702BC7655}"/>
              </a:ext>
            </a:extLst>
          </p:cNvPr>
          <p:cNvSpPr txBox="1"/>
          <p:nvPr/>
        </p:nvSpPr>
        <p:spPr>
          <a:xfrm>
            <a:off x="4844062" y="279951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D7D4F095-BE50-6BC0-308A-4CAD445FF739}"/>
              </a:ext>
            </a:extLst>
          </p:cNvPr>
          <p:cNvSpPr/>
          <p:nvPr/>
        </p:nvSpPr>
        <p:spPr>
          <a:xfrm>
            <a:off x="7019639" y="2027401"/>
            <a:ext cx="802828"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7B73E8C6-E993-13AA-26F6-0F746538E6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32554" y="2469548"/>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6DB8FD1-5623-433A-922F-A0D6E4DFA535}"/>
              </a:ext>
            </a:extLst>
          </p:cNvPr>
          <p:cNvSpPr txBox="1"/>
          <p:nvPr/>
        </p:nvSpPr>
        <p:spPr>
          <a:xfrm>
            <a:off x="8042114" y="280670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FF31C92D-4C42-C61B-2C8B-132ECF6644F4}"/>
              </a:ext>
            </a:extLst>
          </p:cNvPr>
          <p:cNvSpPr/>
          <p:nvPr/>
        </p:nvSpPr>
        <p:spPr>
          <a:xfrm>
            <a:off x="10713905" y="2951586"/>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3" name="Conector reto 51">
            <a:extLst>
              <a:ext uri="{FF2B5EF4-FFF2-40B4-BE49-F238E27FC236}">
                <a16:creationId xmlns:a16="http://schemas.microsoft.com/office/drawing/2014/main" id="{CF87ED64-F02C-7F53-E510-CB555E8C2A19}"/>
              </a:ext>
            </a:extLst>
          </p:cNvPr>
          <p:cNvCxnSpPr>
            <a:cxnSpLocks/>
          </p:cNvCxnSpPr>
          <p:nvPr/>
        </p:nvCxnSpPr>
        <p:spPr>
          <a:xfrm>
            <a:off x="3088335" y="2252086"/>
            <a:ext cx="7767462" cy="0"/>
          </a:xfrm>
          <a:prstGeom prst="line">
            <a:avLst/>
          </a:prstGeom>
          <a:ln w="114300">
            <a:solidFill>
              <a:srgbClr val="FFC000"/>
            </a:solidFill>
          </a:ln>
        </p:spPr>
        <p:style>
          <a:lnRef idx="3">
            <a:schemeClr val="dk1"/>
          </a:lnRef>
          <a:fillRef idx="0">
            <a:schemeClr val="dk1"/>
          </a:fillRef>
          <a:effectRef idx="2">
            <a:schemeClr val="dk1"/>
          </a:effectRef>
          <a:fontRef idx="minor">
            <a:schemeClr val="tx1"/>
          </a:fontRef>
        </p:style>
      </p:cxnSp>
      <p:cxnSp>
        <p:nvCxnSpPr>
          <p:cNvPr id="9" name="Conector de seta reta 56">
            <a:extLst>
              <a:ext uri="{FF2B5EF4-FFF2-40B4-BE49-F238E27FC236}">
                <a16:creationId xmlns:a16="http://schemas.microsoft.com/office/drawing/2014/main" id="{0DF0E374-C8A4-1926-A66B-4769F509DC20}"/>
              </a:ext>
            </a:extLst>
          </p:cNvPr>
          <p:cNvCxnSpPr>
            <a:cxnSpLocks/>
          </p:cNvCxnSpPr>
          <p:nvPr/>
        </p:nvCxnSpPr>
        <p:spPr>
          <a:xfrm>
            <a:off x="4256765" y="2027401"/>
            <a:ext cx="7200800" cy="0"/>
          </a:xfrm>
          <a:prstGeom prst="straightConnector1">
            <a:avLst/>
          </a:prstGeom>
          <a:ln w="76200">
            <a:solidFill>
              <a:srgbClr val="C00000"/>
            </a:solidFill>
            <a:headEnd w="sm" len="sm"/>
            <a:tailEnd type="stealth" w="sm" len="sm"/>
          </a:ln>
        </p:spPr>
        <p:style>
          <a:lnRef idx="3">
            <a:schemeClr val="accent6"/>
          </a:lnRef>
          <a:fillRef idx="0">
            <a:schemeClr val="accent6"/>
          </a:fillRef>
          <a:effectRef idx="2">
            <a:schemeClr val="accent6"/>
          </a:effectRef>
          <a:fontRef idx="minor">
            <a:schemeClr val="tx1"/>
          </a:fontRef>
        </p:style>
      </p:cxnSp>
      <p:cxnSp>
        <p:nvCxnSpPr>
          <p:cNvPr id="13" name="Conector reto 59">
            <a:extLst>
              <a:ext uri="{FF2B5EF4-FFF2-40B4-BE49-F238E27FC236}">
                <a16:creationId xmlns:a16="http://schemas.microsoft.com/office/drawing/2014/main" id="{1083A581-5687-4759-31A1-FBB46844BD89}"/>
              </a:ext>
            </a:extLst>
          </p:cNvPr>
          <p:cNvCxnSpPr>
            <a:cxnSpLocks/>
          </p:cNvCxnSpPr>
          <p:nvPr/>
        </p:nvCxnSpPr>
        <p:spPr>
          <a:xfrm flipV="1">
            <a:off x="3151439" y="2083821"/>
            <a:ext cx="0" cy="246629"/>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63">
            <a:extLst>
              <a:ext uri="{FF2B5EF4-FFF2-40B4-BE49-F238E27FC236}">
                <a16:creationId xmlns:a16="http://schemas.microsoft.com/office/drawing/2014/main" id="{B3A0AED3-DC4E-0A7D-DEAC-E12D9BF2B283}"/>
              </a:ext>
            </a:extLst>
          </p:cNvPr>
          <p:cNvCxnSpPr>
            <a:cxnSpLocks/>
          </p:cNvCxnSpPr>
          <p:nvPr/>
        </p:nvCxnSpPr>
        <p:spPr>
          <a:xfrm flipV="1">
            <a:off x="4256765" y="1873955"/>
            <a:ext cx="0" cy="25636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9A9D8E1-47AE-D4E2-FB26-064AFFA5826A}"/>
              </a:ext>
            </a:extLst>
          </p:cNvPr>
          <p:cNvSpPr txBox="1"/>
          <p:nvPr/>
        </p:nvSpPr>
        <p:spPr>
          <a:xfrm>
            <a:off x="883250" y="1333756"/>
            <a:ext cx="1555714" cy="533992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0" i="1"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distance between God and the creature is so great that although reasonable creatures do owe obedience unto Him as their Creator, yet they could never have any fruition of Him, as their blessedness and reward, but by some voluntary condescension on God’s part, which He hath been pleased to express by way of covenant.</a:t>
            </a:r>
          </a:p>
        </p:txBody>
      </p:sp>
      <p:sp>
        <p:nvSpPr>
          <p:cNvPr id="17" name="TextBox 16">
            <a:extLst>
              <a:ext uri="{FF2B5EF4-FFF2-40B4-BE49-F238E27FC236}">
                <a16:creationId xmlns:a16="http://schemas.microsoft.com/office/drawing/2014/main" id="{9CD836C1-0A5C-4DA7-ED9E-9D90E0A46861}"/>
              </a:ext>
            </a:extLst>
          </p:cNvPr>
          <p:cNvSpPr txBox="1"/>
          <p:nvPr/>
        </p:nvSpPr>
        <p:spPr>
          <a:xfrm>
            <a:off x="6217543" y="4226855"/>
            <a:ext cx="5564112" cy="2446824"/>
          </a:xfrm>
          <a:prstGeom prst="rect">
            <a:avLst/>
          </a:prstGeom>
          <a:noFill/>
          <a:ln>
            <a:solidFill>
              <a:schemeClr val="accent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Man by his fall having made himself incapable of life by that covenant, the Lord was pleased to make a second, commonly called the covenant of grace: wherein He freely offered unto sinners life and salvation by Jesus Christ, requiring of them faith in Him, that they may be saved, and promising to give unto all those that are ordained unto life, His Holy Spirit, to make them willing and able to believe.</a:t>
            </a:r>
          </a:p>
        </p:txBody>
      </p:sp>
      <p:sp>
        <p:nvSpPr>
          <p:cNvPr id="18" name="TextBox 17">
            <a:extLst>
              <a:ext uri="{FF2B5EF4-FFF2-40B4-BE49-F238E27FC236}">
                <a16:creationId xmlns:a16="http://schemas.microsoft.com/office/drawing/2014/main" id="{25F9DAB6-FE93-E902-0412-61BCB9039031}"/>
              </a:ext>
            </a:extLst>
          </p:cNvPr>
          <p:cNvSpPr txBox="1"/>
          <p:nvPr/>
        </p:nvSpPr>
        <p:spPr>
          <a:xfrm>
            <a:off x="2691048" y="4235370"/>
            <a:ext cx="3384377" cy="2462213"/>
          </a:xfrm>
          <a:prstGeom prst="rect">
            <a:avLst/>
          </a:prstGeom>
          <a:noFill/>
          <a:ln>
            <a:solidFill>
              <a:schemeClr val="accent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first covenant made with man was a covenant of works, wherein life was promised to Adam, and in him to his posterity, upon condition of perfect and personal obedience.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cxnSp>
        <p:nvCxnSpPr>
          <p:cNvPr id="19" name="Conector reto 72">
            <a:extLst>
              <a:ext uri="{FF2B5EF4-FFF2-40B4-BE49-F238E27FC236}">
                <a16:creationId xmlns:a16="http://schemas.microsoft.com/office/drawing/2014/main" id="{C8B6AEE9-B778-831C-9D1C-94A915BD4602}"/>
              </a:ext>
            </a:extLst>
          </p:cNvPr>
          <p:cNvCxnSpPr>
            <a:cxnSpLocks/>
          </p:cNvCxnSpPr>
          <p:nvPr/>
        </p:nvCxnSpPr>
        <p:spPr>
          <a:xfrm>
            <a:off x="2766432" y="4489225"/>
            <a:ext cx="720080" cy="0"/>
          </a:xfrm>
          <a:prstGeom prst="line">
            <a:avLst/>
          </a:prstGeom>
          <a:ln w="762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1" name="Conector reto 74">
            <a:extLst>
              <a:ext uri="{FF2B5EF4-FFF2-40B4-BE49-F238E27FC236}">
                <a16:creationId xmlns:a16="http://schemas.microsoft.com/office/drawing/2014/main" id="{BB71DC4A-B25E-D8DB-C03E-A10DCBE56440}"/>
              </a:ext>
            </a:extLst>
          </p:cNvPr>
          <p:cNvCxnSpPr>
            <a:cxnSpLocks/>
          </p:cNvCxnSpPr>
          <p:nvPr/>
        </p:nvCxnSpPr>
        <p:spPr>
          <a:xfrm>
            <a:off x="6631400" y="4505346"/>
            <a:ext cx="7200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aixaDeTexto 75">
            <a:extLst>
              <a:ext uri="{FF2B5EF4-FFF2-40B4-BE49-F238E27FC236}">
                <a16:creationId xmlns:a16="http://schemas.microsoft.com/office/drawing/2014/main" id="{6784A872-06A8-2CAD-B570-1A6BB0C0CE88}"/>
              </a:ext>
            </a:extLst>
          </p:cNvPr>
          <p:cNvSpPr txBox="1"/>
          <p:nvPr/>
        </p:nvSpPr>
        <p:spPr>
          <a:xfrm>
            <a:off x="3479078" y="4350584"/>
            <a:ext cx="2540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err="1">
                <a:ln>
                  <a:noFill/>
                </a:ln>
                <a:solidFill>
                  <a:srgbClr val="FFC000"/>
                </a:solidFill>
                <a:effectLst/>
                <a:uLnTx/>
                <a:uFillTx/>
                <a:latin typeface="Arial Black" pitchFamily="34" charset="0"/>
                <a:ea typeface="+mn-ea"/>
                <a:cs typeface="+mn-cs"/>
              </a:rPr>
              <a:t>Covenant</a:t>
            </a:r>
            <a:r>
              <a:rPr kumimoji="0" lang="pt-BR" b="1" i="0" u="none" strike="noStrike" kern="1200" cap="none" spc="0" normalizeH="0" baseline="0" noProof="0" dirty="0">
                <a:ln>
                  <a:noFill/>
                </a:ln>
                <a:solidFill>
                  <a:srgbClr val="FFC000"/>
                </a:solidFill>
                <a:effectLst/>
                <a:uLnTx/>
                <a:uFillTx/>
                <a:latin typeface="Arial Black" pitchFamily="34" charset="0"/>
                <a:ea typeface="+mn-ea"/>
                <a:cs typeface="+mn-cs"/>
              </a:rPr>
              <a:t> </a:t>
            </a:r>
            <a:r>
              <a:rPr kumimoji="0" lang="pt-BR" b="1" i="0" u="none" strike="noStrike" kern="1200" cap="none" spc="0" normalizeH="0" baseline="0" noProof="0" dirty="0" err="1">
                <a:ln>
                  <a:noFill/>
                </a:ln>
                <a:solidFill>
                  <a:srgbClr val="FFC000"/>
                </a:solidFill>
                <a:effectLst/>
                <a:uLnTx/>
                <a:uFillTx/>
                <a:latin typeface="Arial Black" pitchFamily="34" charset="0"/>
                <a:ea typeface="+mn-ea"/>
                <a:cs typeface="+mn-cs"/>
              </a:rPr>
              <a:t>of</a:t>
            </a:r>
            <a:r>
              <a:rPr kumimoji="0" lang="pt-BR" b="1" i="0" u="none" strike="noStrike" kern="1200" cap="none" spc="0" normalizeH="0" baseline="0" noProof="0" dirty="0">
                <a:ln>
                  <a:noFill/>
                </a:ln>
                <a:solidFill>
                  <a:srgbClr val="FFC000"/>
                </a:solidFill>
                <a:effectLst/>
                <a:uLnTx/>
                <a:uFillTx/>
                <a:latin typeface="Arial Black" pitchFamily="34" charset="0"/>
                <a:ea typeface="+mn-ea"/>
                <a:cs typeface="+mn-cs"/>
              </a:rPr>
              <a:t> Works</a:t>
            </a:r>
          </a:p>
        </p:txBody>
      </p:sp>
      <p:sp>
        <p:nvSpPr>
          <p:cNvPr id="24" name="CaixaDeTexto 76">
            <a:extLst>
              <a:ext uri="{FF2B5EF4-FFF2-40B4-BE49-F238E27FC236}">
                <a16:creationId xmlns:a16="http://schemas.microsoft.com/office/drawing/2014/main" id="{E209D755-ADB7-242C-141E-2ACEDBC04DEA}"/>
              </a:ext>
            </a:extLst>
          </p:cNvPr>
          <p:cNvSpPr txBox="1"/>
          <p:nvPr/>
        </p:nvSpPr>
        <p:spPr>
          <a:xfrm>
            <a:off x="7403453" y="4327357"/>
            <a:ext cx="359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Black" pitchFamily="34" charset="0"/>
                <a:ea typeface="+mn-ea"/>
                <a:cs typeface="+mn-cs"/>
              </a:rPr>
              <a:t>Covenant of Grace</a:t>
            </a:r>
          </a:p>
        </p:txBody>
      </p:sp>
    </p:spTree>
    <p:extLst>
      <p:ext uri="{BB962C8B-B14F-4D97-AF65-F5344CB8AC3E}">
        <p14:creationId xmlns:p14="http://schemas.microsoft.com/office/powerpoint/2010/main" val="263692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CFE20-BB78-4FBF-A7E2-E7BCB9AB75C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chor="ctr" anchorCtr="0">
            <a:normAutofit/>
          </a:bodyPr>
          <a:lstStyle/>
          <a:p>
            <a:pPr algn="ctr"/>
            <a:r>
              <a:rPr lang="en-US" sz="6000" b="1" noProof="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Covenant in the Bible</a:t>
            </a:r>
          </a:p>
        </p:txBody>
      </p:sp>
      <p:sp>
        <p:nvSpPr>
          <p:cNvPr id="15" name="Espaço Reservado para Texto 2">
            <a:extLst>
              <a:ext uri="{FF2B5EF4-FFF2-40B4-BE49-F238E27FC236}">
                <a16:creationId xmlns:a16="http://schemas.microsoft.com/office/drawing/2014/main" id="{C2F666EF-91FF-4E7D-ADF1-F85631C506D6}"/>
              </a:ext>
            </a:extLst>
          </p:cNvPr>
          <p:cNvSpPr>
            <a:spLocks noGrp="1"/>
          </p:cNvSpPr>
          <p:nvPr>
            <p:ph type="body" idx="1"/>
          </p:nvPr>
        </p:nvSpPr>
        <p:spPr>
          <a:xfrm>
            <a:off x="1371600" y="2398860"/>
            <a:ext cx="4443984" cy="1632190"/>
          </a:xfrm>
        </p:spPr>
        <p:style>
          <a:lnRef idx="1">
            <a:schemeClr val="accent2"/>
          </a:lnRef>
          <a:fillRef idx="2">
            <a:schemeClr val="accent2"/>
          </a:fillRef>
          <a:effectRef idx="1">
            <a:schemeClr val="accent2"/>
          </a:effectRef>
          <a:fontRef idx="minor">
            <a:schemeClr val="dk1"/>
          </a:fontRef>
        </p:style>
        <p:txBody>
          <a:bodyPr/>
          <a:lstStyle/>
          <a:p>
            <a:pPr algn="ctr"/>
            <a:r>
              <a:rPr lang="he-IL" sz="6000" dirty="0"/>
              <a:t>בריתי</a:t>
            </a:r>
            <a:endParaRPr lang="pt-BR" sz="6000" dirty="0"/>
          </a:p>
          <a:p>
            <a:pPr algn="ctr"/>
            <a:r>
              <a:rPr lang="en-US" sz="6000" i="1" noProof="0" dirty="0"/>
              <a:t>Berit</a:t>
            </a:r>
          </a:p>
        </p:txBody>
      </p:sp>
      <p:sp>
        <p:nvSpPr>
          <p:cNvPr id="16" name="Espaço Reservado para Conteúdo 3">
            <a:extLst>
              <a:ext uri="{FF2B5EF4-FFF2-40B4-BE49-F238E27FC236}">
                <a16:creationId xmlns:a16="http://schemas.microsoft.com/office/drawing/2014/main" id="{F969FE1F-0536-408B-B138-7A77BDEBAE21}"/>
              </a:ext>
            </a:extLst>
          </p:cNvPr>
          <p:cNvSpPr>
            <a:spLocks noGrp="1"/>
          </p:cNvSpPr>
          <p:nvPr>
            <p:ph sz="half" idx="2"/>
          </p:nvPr>
        </p:nvSpPr>
        <p:spPr>
          <a:xfrm>
            <a:off x="1371600" y="4171481"/>
            <a:ext cx="4443984" cy="2229319"/>
          </a:xfrm>
        </p:spPr>
        <p:style>
          <a:lnRef idx="0">
            <a:schemeClr val="accent2"/>
          </a:lnRef>
          <a:fillRef idx="3">
            <a:schemeClr val="accent2"/>
          </a:fillRef>
          <a:effectRef idx="3">
            <a:schemeClr val="accent2"/>
          </a:effectRef>
          <a:fontRef idx="minor">
            <a:schemeClr val="lt1"/>
          </a:fontRef>
        </p:style>
        <p:txBody>
          <a:bodyPr anchor="ctr">
            <a:normAutofit/>
          </a:bodyPr>
          <a:lstStyle/>
          <a:p>
            <a:pPr marL="0" indent="0" algn="ctr">
              <a:buNone/>
            </a:pPr>
            <a:r>
              <a:rPr lang="en-US" sz="4000" noProof="0" dirty="0"/>
              <a:t>Noun appears 284 times in the OT</a:t>
            </a:r>
          </a:p>
        </p:txBody>
      </p:sp>
      <p:sp>
        <p:nvSpPr>
          <p:cNvPr id="17" name="Espaço Reservado para Texto 4">
            <a:extLst>
              <a:ext uri="{FF2B5EF4-FFF2-40B4-BE49-F238E27FC236}">
                <a16:creationId xmlns:a16="http://schemas.microsoft.com/office/drawing/2014/main" id="{667AA31D-B713-451C-978D-8DFD9769A992}"/>
              </a:ext>
            </a:extLst>
          </p:cNvPr>
          <p:cNvSpPr>
            <a:spLocks noGrp="1"/>
          </p:cNvSpPr>
          <p:nvPr>
            <p:ph type="body" sz="quarter" idx="3"/>
          </p:nvPr>
        </p:nvSpPr>
        <p:spPr>
          <a:xfrm>
            <a:off x="6525014" y="2398860"/>
            <a:ext cx="4443984" cy="1632190"/>
          </a:xfrm>
        </p:spPr>
        <p:style>
          <a:lnRef idx="1">
            <a:schemeClr val="accent4"/>
          </a:lnRef>
          <a:fillRef idx="2">
            <a:schemeClr val="accent4"/>
          </a:fillRef>
          <a:effectRef idx="1">
            <a:schemeClr val="accent4"/>
          </a:effectRef>
          <a:fontRef idx="minor">
            <a:schemeClr val="dk1"/>
          </a:fontRef>
        </p:style>
        <p:txBody>
          <a:bodyPr/>
          <a:lstStyle/>
          <a:p>
            <a:pPr algn="ctr"/>
            <a:r>
              <a:rPr lang="el-GR" sz="6000" dirty="0"/>
              <a:t>διαθηκην</a:t>
            </a:r>
            <a:endParaRPr lang="pt-BR" sz="6000" dirty="0"/>
          </a:p>
          <a:p>
            <a:pPr algn="ctr"/>
            <a:r>
              <a:rPr lang="en-US" sz="6000" i="1" noProof="0" dirty="0" err="1"/>
              <a:t>Diateke</a:t>
            </a:r>
            <a:endParaRPr lang="en-US" sz="6000" i="1" noProof="0" dirty="0"/>
          </a:p>
        </p:txBody>
      </p:sp>
      <p:sp>
        <p:nvSpPr>
          <p:cNvPr id="18" name="Espaço Reservado para Conteúdo 5">
            <a:extLst>
              <a:ext uri="{FF2B5EF4-FFF2-40B4-BE49-F238E27FC236}">
                <a16:creationId xmlns:a16="http://schemas.microsoft.com/office/drawing/2014/main" id="{6E033207-F230-464A-8150-6452F258E8EF}"/>
              </a:ext>
            </a:extLst>
          </p:cNvPr>
          <p:cNvSpPr>
            <a:spLocks noGrp="1"/>
          </p:cNvSpPr>
          <p:nvPr>
            <p:ph sz="quarter" idx="4"/>
          </p:nvPr>
        </p:nvSpPr>
        <p:spPr>
          <a:xfrm>
            <a:off x="6525014" y="4171481"/>
            <a:ext cx="4443984" cy="2229319"/>
          </a:xfrm>
        </p:spPr>
        <p:style>
          <a:lnRef idx="0">
            <a:schemeClr val="accent4"/>
          </a:lnRef>
          <a:fillRef idx="3">
            <a:schemeClr val="accent4"/>
          </a:fillRef>
          <a:effectRef idx="3">
            <a:schemeClr val="accent4"/>
          </a:effectRef>
          <a:fontRef idx="minor">
            <a:schemeClr val="lt1"/>
          </a:fontRef>
        </p:style>
        <p:txBody>
          <a:bodyPr anchor="ctr">
            <a:normAutofit/>
          </a:bodyPr>
          <a:lstStyle/>
          <a:p>
            <a:pPr marL="0" indent="0" algn="ctr">
              <a:buNone/>
            </a:pPr>
            <a:r>
              <a:rPr lang="en-US" sz="4000" noProof="0" dirty="0"/>
              <a:t>Noun appears 31 times in the NT</a:t>
            </a:r>
          </a:p>
        </p:txBody>
      </p:sp>
    </p:spTree>
    <p:extLst>
      <p:ext uri="{BB962C8B-B14F-4D97-AF65-F5344CB8AC3E}">
        <p14:creationId xmlns:p14="http://schemas.microsoft.com/office/powerpoint/2010/main" val="250798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30C42D2-F226-604B-4810-1D4851846B65}"/>
              </a:ext>
            </a:extLst>
          </p:cNvPr>
          <p:cNvGraphicFramePr/>
          <p:nvPr>
            <p:extLst>
              <p:ext uri="{D42A27DB-BD31-4B8C-83A1-F6EECF244321}">
                <p14:modId xmlns:p14="http://schemas.microsoft.com/office/powerpoint/2010/main" val="4250277137"/>
              </p:ext>
            </p:extLst>
          </p:nvPr>
        </p:nvGraphicFramePr>
        <p:xfrm>
          <a:off x="1079500" y="127000"/>
          <a:ext cx="10883900" cy="661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01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E54C7CE-6B65-1DC2-9888-0522FF624E8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0F768-4EA8-1FFC-6D0F-CE97BD47EAB3}"/>
              </a:ext>
            </a:extLst>
          </p:cNvPr>
          <p:cNvSpPr>
            <a:spLocks noGrp="1"/>
          </p:cNvSpPr>
          <p:nvPr>
            <p:ph type="title"/>
          </p:nvPr>
        </p:nvSpPr>
        <p:spPr>
          <a:xfrm>
            <a:off x="260946" y="584297"/>
            <a:ext cx="6958830" cy="765980"/>
          </a:xfrm>
        </p:spPr>
        <p:txBody>
          <a:bodyPr vert="horz" lIns="91440" tIns="45720" rIns="91440" bIns="45720" rtlCol="0" anchor="t">
            <a:noAutofit/>
          </a:bodyPr>
          <a:lstStyle/>
          <a:p>
            <a:r>
              <a:rPr lang="en-US" sz="5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Unilateral Covenant</a:t>
            </a:r>
          </a:p>
        </p:txBody>
      </p:sp>
      <p:sp>
        <p:nvSpPr>
          <p:cNvPr id="14" name="TextBox 13">
            <a:extLst>
              <a:ext uri="{FF2B5EF4-FFF2-40B4-BE49-F238E27FC236}">
                <a16:creationId xmlns:a16="http://schemas.microsoft.com/office/drawing/2014/main" id="{68EFAA5B-F34F-2CA9-CE11-419DB06F7426}"/>
              </a:ext>
            </a:extLst>
          </p:cNvPr>
          <p:cNvSpPr txBox="1"/>
          <p:nvPr/>
        </p:nvSpPr>
        <p:spPr>
          <a:xfrm>
            <a:off x="741758" y="1604463"/>
            <a:ext cx="5997205" cy="4669240"/>
          </a:xfrm>
          <a:prstGeom prst="rect">
            <a:avLst/>
          </a:prstGeom>
        </p:spPr>
        <p:txBody>
          <a:bodyPr vert="horz" lIns="91440" tIns="45720" rIns="91440" bIns="45720" rtlCol="0">
            <a:noAutofit/>
          </a:bodyPr>
          <a:lstStyle/>
          <a:p>
            <a:pPr algn="ctr" defTabSz="914400">
              <a:lnSpc>
                <a:spcPct val="94000"/>
              </a:lnSpc>
              <a:spcAft>
                <a:spcPts val="200"/>
              </a:spcAft>
              <a:buFont typeface="Franklin Gothic Book" panose="020B0503020102020204" pitchFamily="34" charset="0"/>
            </a:pPr>
            <a:r>
              <a:rPr lang="en-US" sz="3600" dirty="0">
                <a:solidFill>
                  <a:schemeClr val="tx2"/>
                </a:solidFill>
                <a:latin typeface="Arial Nova Cond" panose="020B0506020202020204" pitchFamily="34" charset="0"/>
              </a:rPr>
              <a:t>All covenants between God and men are proposed by God, as the Sovereign Lord. Men do not have a say on the terms of a Covenant proposed by God. But God does not need a Covenant to secure anything for Himself. He establishes Covenants for the benefit of men.</a:t>
            </a:r>
          </a:p>
        </p:txBody>
      </p:sp>
      <p:sp>
        <p:nvSpPr>
          <p:cNvPr id="29" name="Rectangle 28">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DFBB7725-339F-3A72-78BF-D5292B96524C}"/>
              </a:ext>
            </a:extLst>
          </p:cNvPr>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Effect>
                      <a14:brightnessContrast bright="-40000" contrast="-40000"/>
                    </a14:imgEffect>
                  </a14:imgLayer>
                </a14:imgProps>
              </a:ext>
            </a:extLst>
          </a:blip>
          <a:srcRect t="21658" r="4617" b="8954"/>
          <a:stretch>
            <a:fillRect/>
          </a:stretch>
        </p:blipFill>
        <p:spPr>
          <a:xfrm>
            <a:off x="7776145" y="967287"/>
            <a:ext cx="4296870" cy="3157386"/>
          </a:xfrm>
          <a:prstGeom prst="rect">
            <a:avLst/>
          </a:prstGeom>
          <a:ln>
            <a:noFill/>
          </a:ln>
          <a:effectLst/>
        </p:spPr>
      </p:pic>
      <p:pic>
        <p:nvPicPr>
          <p:cNvPr id="16" name="Picture 15">
            <a:extLst>
              <a:ext uri="{FF2B5EF4-FFF2-40B4-BE49-F238E27FC236}">
                <a16:creationId xmlns:a16="http://schemas.microsoft.com/office/drawing/2014/main" id="{E3D88018-D9EE-9D54-D450-357762FD7BC9}"/>
              </a:ext>
            </a:extLst>
          </p:cNvPr>
          <p:cNvPicPr>
            <a:picLocks noChangeAspect="1"/>
          </p:cNvPicPr>
          <p:nvPr/>
        </p:nvPicPr>
        <p:blipFill>
          <a:blip r:embed="rId4"/>
          <a:srcRect r="34320"/>
          <a:stretch>
            <a:fillRect/>
          </a:stretch>
        </p:blipFill>
        <p:spPr>
          <a:xfrm>
            <a:off x="8265690" y="4496649"/>
            <a:ext cx="3370167" cy="1795918"/>
          </a:xfrm>
          <a:prstGeom prst="rect">
            <a:avLst/>
          </a:prstGeom>
          <a:ln>
            <a:noFill/>
          </a:ln>
          <a:effectLst/>
        </p:spPr>
      </p:pic>
    </p:spTree>
    <p:extLst>
      <p:ext uri="{BB962C8B-B14F-4D97-AF65-F5344CB8AC3E}">
        <p14:creationId xmlns:p14="http://schemas.microsoft.com/office/powerpoint/2010/main" val="17300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574A3-2D5F-5DC2-0CE3-5B625F26605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47C2AB-A146-2701-7EB3-0ACB53271186}"/>
              </a:ext>
            </a:extLst>
          </p:cNvPr>
          <p:cNvSpPr>
            <a:spLocks noGrp="1"/>
          </p:cNvSpPr>
          <p:nvPr>
            <p:ph type="title"/>
          </p:nvPr>
        </p:nvSpPr>
        <p:spPr>
          <a:xfrm>
            <a:off x="1379621" y="665773"/>
            <a:ext cx="10363199" cy="723992"/>
          </a:xfrm>
        </p:spPr>
        <p:txBody>
          <a:bodyPr>
            <a:normAutofit/>
          </a:bodyPr>
          <a:lstStyle/>
          <a:p>
            <a:pPr algn="ctr"/>
            <a:r>
              <a:rPr lang="en-US" b="1" noProof="0" dirty="0">
                <a:latin typeface="Verdana" panose="020B0604030504040204" pitchFamily="34" charset="0"/>
                <a:ea typeface="Verdana" panose="020B0604030504040204" pitchFamily="34" charset="0"/>
                <a:cs typeface="Verdana" panose="020B0604030504040204" pitchFamily="34" charset="0"/>
              </a:rPr>
              <a:t>History Timeline</a:t>
            </a:r>
            <a:endParaRPr lang="en-US" sz="4400" b="1" noProof="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557AA5BB-30E9-3D56-A445-08EE253A006B}"/>
              </a:ext>
            </a:extLst>
          </p:cNvPr>
          <p:cNvCxnSpPr>
            <a:cxnSpLocks/>
          </p:cNvCxnSpPr>
          <p:nvPr/>
        </p:nvCxnSpPr>
        <p:spPr>
          <a:xfrm>
            <a:off x="2061951" y="4570750"/>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939E6748-0094-A464-B063-420D8566C508}"/>
              </a:ext>
            </a:extLst>
          </p:cNvPr>
          <p:cNvCxnSpPr>
            <a:cxnSpLocks/>
          </p:cNvCxnSpPr>
          <p:nvPr/>
        </p:nvCxnSpPr>
        <p:spPr>
          <a:xfrm>
            <a:off x="2125055" y="4286604"/>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CA1EEAB9-8F14-E46C-B412-29E7AFF00018}"/>
              </a:ext>
            </a:extLst>
          </p:cNvPr>
          <p:cNvCxnSpPr/>
          <p:nvPr/>
        </p:nvCxnSpPr>
        <p:spPr>
          <a:xfrm rot="5400000">
            <a:off x="6349662" y="4452646"/>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CE002337-10DF-D93D-035D-2B515890AAF9}"/>
              </a:ext>
            </a:extLst>
          </p:cNvPr>
          <p:cNvSpPr txBox="1"/>
          <p:nvPr/>
        </p:nvSpPr>
        <p:spPr>
          <a:xfrm>
            <a:off x="1740048" y="3308182"/>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C5CB35EC-D7AF-922E-CE46-D43A0112F653}"/>
              </a:ext>
            </a:extLst>
          </p:cNvPr>
          <p:cNvSpPr txBox="1"/>
          <p:nvPr/>
        </p:nvSpPr>
        <p:spPr>
          <a:xfrm>
            <a:off x="2233964" y="4286604"/>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37F56AF4-65A0-F048-E22C-73B5C9AFF0F1}"/>
              </a:ext>
            </a:extLst>
          </p:cNvPr>
          <p:cNvSpPr txBox="1"/>
          <p:nvPr/>
        </p:nvSpPr>
        <p:spPr>
          <a:xfrm>
            <a:off x="9089229" y="2813889"/>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ACD7BBB4-937C-2B19-ED6D-8B04011298ED}"/>
              </a:ext>
            </a:extLst>
          </p:cNvPr>
          <p:cNvSpPr txBox="1"/>
          <p:nvPr/>
        </p:nvSpPr>
        <p:spPr>
          <a:xfrm>
            <a:off x="3817678" y="3483079"/>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76A685E9-AD4F-5323-BC2C-E948EDFAECCF}"/>
              </a:ext>
            </a:extLst>
          </p:cNvPr>
          <p:cNvSpPr/>
          <p:nvPr/>
        </p:nvSpPr>
        <p:spPr>
          <a:xfrm>
            <a:off x="5993254" y="2613392"/>
            <a:ext cx="938077" cy="16312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3FE7D0A9-BDCF-ABE6-E628-E4BD60FA18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06170" y="3153117"/>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9B08BA50-9E45-62C6-2211-670AC5BA4EA6}"/>
              </a:ext>
            </a:extLst>
          </p:cNvPr>
          <p:cNvSpPr txBox="1"/>
          <p:nvPr/>
        </p:nvSpPr>
        <p:spPr>
          <a:xfrm>
            <a:off x="7015730" y="3490269"/>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DC2AB815-D755-70B1-F7BC-39150C4FD450}"/>
              </a:ext>
            </a:extLst>
          </p:cNvPr>
          <p:cNvSpPr/>
          <p:nvPr/>
        </p:nvSpPr>
        <p:spPr>
          <a:xfrm>
            <a:off x="9687521" y="3635155"/>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Callout: Down Arrow 5">
            <a:extLst>
              <a:ext uri="{FF2B5EF4-FFF2-40B4-BE49-F238E27FC236}">
                <a16:creationId xmlns:a16="http://schemas.microsoft.com/office/drawing/2014/main" id="{A52801D8-0DEC-354E-0A0E-43804FD79740}"/>
              </a:ext>
            </a:extLst>
          </p:cNvPr>
          <p:cNvSpPr/>
          <p:nvPr/>
        </p:nvSpPr>
        <p:spPr>
          <a:xfrm>
            <a:off x="858640" y="1269246"/>
            <a:ext cx="2528939" cy="2273620"/>
          </a:xfrm>
          <a:prstGeom prst="downArrowCallout">
            <a:avLst>
              <a:gd name="adj1" fmla="val 15630"/>
              <a:gd name="adj2" fmla="val 14961"/>
              <a:gd name="adj3" fmla="val 18997"/>
              <a:gd name="adj4" fmla="val 7458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Covenant of Works is made in the Garden of Eden</a:t>
            </a:r>
          </a:p>
        </p:txBody>
      </p:sp>
    </p:spTree>
    <p:extLst>
      <p:ext uri="{BB962C8B-B14F-4D97-AF65-F5344CB8AC3E}">
        <p14:creationId xmlns:p14="http://schemas.microsoft.com/office/powerpoint/2010/main" val="190874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A49365A-2C5D-5606-F341-E731A3BBB6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D4D873-268F-678B-427C-868CF581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Freeform: Shape 9">
            <a:extLst>
              <a:ext uri="{FF2B5EF4-FFF2-40B4-BE49-F238E27FC236}">
                <a16:creationId xmlns:a16="http://schemas.microsoft.com/office/drawing/2014/main" id="{2A28B34F-041F-480F-A93F-68F3C35F5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8D71F109-C01D-3B9B-A628-5BF35FC88A91}"/>
              </a:ext>
            </a:extLst>
          </p:cNvPr>
          <p:cNvSpPr>
            <a:spLocks noGrp="1"/>
          </p:cNvSpPr>
          <p:nvPr>
            <p:ph type="title"/>
          </p:nvPr>
        </p:nvSpPr>
        <p:spPr>
          <a:xfrm>
            <a:off x="600501" y="503766"/>
            <a:ext cx="10151433" cy="1480975"/>
          </a:xfrm>
        </p:spPr>
        <p:txBody>
          <a:bodyPr anchor="b">
            <a:normAutofit fontScale="90000"/>
          </a:bodyPr>
          <a:lstStyle/>
          <a:p>
            <a:r>
              <a:rPr lang="en-US" sz="5500" b="1" dirty="0">
                <a:ln w="22225">
                  <a:solidFill>
                    <a:schemeClr val="accent2"/>
                  </a:solidFill>
                  <a:prstDash val="solid"/>
                </a:ln>
                <a:solidFill>
                  <a:schemeClr val="accent2">
                    <a:lumMod val="40000"/>
                    <a:lumOff val="60000"/>
                  </a:schemeClr>
                </a:solidFill>
                <a:latin typeface="Arial Black" panose="020B0A04020102020204" pitchFamily="34" charset="0"/>
              </a:rPr>
              <a:t>Elements of the Covenant of Grace</a:t>
            </a:r>
          </a:p>
        </p:txBody>
      </p:sp>
      <p:sp>
        <p:nvSpPr>
          <p:cNvPr id="12" name="Rectangle 11">
            <a:extLst>
              <a:ext uri="{FF2B5EF4-FFF2-40B4-BE49-F238E27FC236}">
                <a16:creationId xmlns:a16="http://schemas.microsoft.com/office/drawing/2014/main" id="{8A526E14-38E2-C0D1-E982-CFBD5633F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graphicFrame>
        <p:nvGraphicFramePr>
          <p:cNvPr id="4" name="Table 3">
            <a:extLst>
              <a:ext uri="{FF2B5EF4-FFF2-40B4-BE49-F238E27FC236}">
                <a16:creationId xmlns:a16="http://schemas.microsoft.com/office/drawing/2014/main" id="{F72613AD-EB47-09B3-E6FC-684AB8E285BE}"/>
              </a:ext>
            </a:extLst>
          </p:cNvPr>
          <p:cNvGraphicFramePr>
            <a:graphicFrameLocks noGrp="1"/>
          </p:cNvGraphicFramePr>
          <p:nvPr>
            <p:extLst>
              <p:ext uri="{D42A27DB-BD31-4B8C-83A1-F6EECF244321}">
                <p14:modId xmlns:p14="http://schemas.microsoft.com/office/powerpoint/2010/main" val="1555022972"/>
              </p:ext>
            </p:extLst>
          </p:nvPr>
        </p:nvGraphicFramePr>
        <p:xfrm>
          <a:off x="867187" y="2177535"/>
          <a:ext cx="10870609" cy="3870960"/>
        </p:xfrm>
        <a:graphic>
          <a:graphicData uri="http://schemas.openxmlformats.org/drawingml/2006/table">
            <a:tbl>
              <a:tblPr bandRow="1">
                <a:tableStyleId>{72833802-FEF1-4C79-8D5D-14CF1EAF98D9}</a:tableStyleId>
              </a:tblPr>
              <a:tblGrid>
                <a:gridCol w="3579965">
                  <a:extLst>
                    <a:ext uri="{9D8B030D-6E8A-4147-A177-3AD203B41FA5}">
                      <a16:colId xmlns:a16="http://schemas.microsoft.com/office/drawing/2014/main" val="2285409555"/>
                    </a:ext>
                  </a:extLst>
                </a:gridCol>
                <a:gridCol w="3703742">
                  <a:extLst>
                    <a:ext uri="{9D8B030D-6E8A-4147-A177-3AD203B41FA5}">
                      <a16:colId xmlns:a16="http://schemas.microsoft.com/office/drawing/2014/main" val="898422067"/>
                    </a:ext>
                  </a:extLst>
                </a:gridCol>
                <a:gridCol w="3586902">
                  <a:extLst>
                    <a:ext uri="{9D8B030D-6E8A-4147-A177-3AD203B41FA5}">
                      <a16:colId xmlns:a16="http://schemas.microsoft.com/office/drawing/2014/main" val="2198424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rPr>
                        <a:t>PARTIES: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SOVEREIGN GOD </a:t>
                      </a:r>
                      <a:endParaRPr lang="en-US" sz="32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JESUS CHRIST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Representing the Elect</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338535613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outerShdw blurRad="38100" dist="19050" dir="2700000" algn="tl" rotWithShape="0">
                              <a:schemeClr val="dk1">
                                <a:alpha val="40000"/>
                              </a:schemeClr>
                            </a:outerShdw>
                          </a:effectLst>
                        </a:rPr>
                        <a:t>STIPULATIONS</a:t>
                      </a:r>
                    </a:p>
                  </a:txBody>
                  <a:tcPr anchor="ctr"/>
                </a:tc>
                <a:tc>
                  <a:txBody>
                    <a:bodyPr/>
                    <a:lstStyle/>
                    <a:p>
                      <a:endParaRPr lang="en-US" dirty="0"/>
                    </a:p>
                  </a:txBody>
                  <a:tcPr anchor="ctr">
                    <a:solidFill>
                      <a:schemeClr val="tx2">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cap="none" spc="0" dirty="0">
                        <a:ln w="0"/>
                        <a:solidFill>
                          <a:schemeClr val="tx1"/>
                        </a:solidFill>
                        <a:effectLst>
                          <a:outerShdw blurRad="38100" dist="19050" dir="2700000" algn="tl" rotWithShape="0">
                            <a:schemeClr val="dk1">
                              <a:alpha val="40000"/>
                            </a:schemeClr>
                          </a:outerShdw>
                        </a:effectLst>
                      </a:endParaRPr>
                    </a:p>
                  </a:txBody>
                  <a:tcPr anchor="ctr">
                    <a:solidFill>
                      <a:schemeClr val="tx2">
                        <a:lumMod val="25000"/>
                      </a:schemeClr>
                    </a:solidFill>
                  </a:tcPr>
                </a:tc>
                <a:extLst>
                  <a:ext uri="{0D108BD9-81ED-4DB2-BD59-A6C34878D82A}">
                    <a16:rowId xmlns:a16="http://schemas.microsoft.com/office/drawing/2014/main" val="3680228497"/>
                  </a:ext>
                </a:extLst>
              </a:tr>
              <a:tr h="370840">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lumMod val="85000"/>
                            </a:schemeClr>
                          </a:solidFill>
                          <a:effectLst/>
                        </a:rPr>
                        <a:t>Goal: </a:t>
                      </a:r>
                      <a:endParaRPr lang="en-US" sz="2800" b="1" i="0" cap="none" spc="0" dirty="0">
                        <a:ln w="0"/>
                        <a:solidFill>
                          <a:schemeClr val="tx1">
                            <a:lumMod val="85000"/>
                          </a:schemeClr>
                        </a:solidFill>
                        <a:effectLst/>
                      </a:endParaRPr>
                    </a:p>
                  </a:txBody>
                  <a:tcPr anchor="ct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i="0" cap="none" spc="0" dirty="0">
                          <a:ln w="0"/>
                          <a:solidFill>
                            <a:schemeClr val="tx1"/>
                          </a:solidFill>
                          <a:effectLst/>
                        </a:rPr>
                        <a:t>Redeem a people to the glory of the Son</a:t>
                      </a: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Eternal Life</a:t>
                      </a:r>
                    </a:p>
                  </a:txBody>
                  <a:tcPr anchor="ctr">
                    <a:solidFill>
                      <a:schemeClr val="tx2">
                        <a:lumMod val="25000"/>
                      </a:schemeClr>
                    </a:solidFill>
                  </a:tcPr>
                </a:tc>
                <a:extLst>
                  <a:ext uri="{0D108BD9-81ED-4DB2-BD59-A6C34878D82A}">
                    <a16:rowId xmlns:a16="http://schemas.microsoft.com/office/drawing/2014/main" val="4159737994"/>
                  </a:ext>
                </a:extLst>
              </a:tr>
              <a:tr h="370840">
                <a:tc>
                  <a:txBody>
                    <a:bodyPr/>
                    <a:lstStyle/>
                    <a:p>
                      <a:pPr marL="177800" indent="0" algn="l"/>
                      <a:r>
                        <a:rPr lang="en-US" sz="2800" b="1" cap="none" spc="0" dirty="0">
                          <a:ln w="0"/>
                          <a:solidFill>
                            <a:schemeClr val="tx1">
                              <a:lumMod val="85000"/>
                            </a:schemeClr>
                          </a:solidFill>
                          <a:effectLst/>
                        </a:rPr>
                        <a:t>Duties of each part: </a:t>
                      </a:r>
                    </a:p>
                  </a:txBody>
                  <a:tcPr anchor="ctr"/>
                </a:tc>
                <a:tc>
                  <a:txBody>
                    <a:bodyPr/>
                    <a:lstStyle/>
                    <a:p>
                      <a:pPr marL="0" indent="0" algn="ctr"/>
                      <a:r>
                        <a:rPr lang="en-US" sz="2800" b="1" cap="none" spc="0" dirty="0">
                          <a:ln w="0"/>
                          <a:solidFill>
                            <a:schemeClr val="tx1"/>
                          </a:solidFill>
                          <a:effectLst/>
                        </a:rPr>
                        <a:t>Just Judge and Justifier</a:t>
                      </a:r>
                    </a:p>
                  </a:txBody>
                  <a:tcPr anchor="ctr">
                    <a:solidFill>
                      <a:schemeClr val="tx2">
                        <a:lumMod val="25000"/>
                      </a:schemeClr>
                    </a:solidFill>
                  </a:tcPr>
                </a:tc>
                <a:tc>
                  <a:txBody>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Perfect Obedience and Satisfaction</a:t>
                      </a:r>
                    </a:p>
                  </a:txBody>
                  <a:tcPr anchor="ctr">
                    <a:solidFill>
                      <a:schemeClr val="tx2">
                        <a:lumMod val="25000"/>
                      </a:schemeClr>
                    </a:solidFill>
                  </a:tcPr>
                </a:tc>
                <a:extLst>
                  <a:ext uri="{0D108BD9-81ED-4DB2-BD59-A6C34878D82A}">
                    <a16:rowId xmlns:a16="http://schemas.microsoft.com/office/drawing/2014/main" val="3256420204"/>
                  </a:ext>
                </a:extLst>
              </a:tr>
              <a:tr h="370840">
                <a:tc>
                  <a:txBody>
                    <a:bodyPr/>
                    <a:lstStyle/>
                    <a:p>
                      <a:pPr marL="177800" indent="0" algn="l"/>
                      <a:r>
                        <a:rPr lang="en-US" sz="2800" b="1" cap="none" spc="0" dirty="0">
                          <a:ln w="0"/>
                          <a:solidFill>
                            <a:schemeClr val="tx1">
                              <a:lumMod val="85000"/>
                            </a:schemeClr>
                          </a:solidFill>
                          <a:effectLst/>
                        </a:rPr>
                        <a:t>Penalties:</a:t>
                      </a:r>
                    </a:p>
                  </a:txBody>
                  <a:tcPr anchor="ctr"/>
                </a:tc>
                <a:tc>
                  <a:txBody>
                    <a:bodyPr/>
                    <a:lstStyle/>
                    <a:p>
                      <a:pPr marL="177800" indent="0" algn="l"/>
                      <a:endParaRPr lang="en-US" sz="28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2587521230"/>
                  </a:ext>
                </a:extLst>
              </a:tr>
            </a:tbl>
          </a:graphicData>
        </a:graphic>
      </p:graphicFrame>
    </p:spTree>
    <p:extLst>
      <p:ext uri="{BB962C8B-B14F-4D97-AF65-F5344CB8AC3E}">
        <p14:creationId xmlns:p14="http://schemas.microsoft.com/office/powerpoint/2010/main" val="15959120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1E98-3F96-281D-5C3F-EFE590628269}"/>
              </a:ext>
            </a:extLst>
          </p:cNvPr>
          <p:cNvSpPr>
            <a:spLocks noGrp="1"/>
          </p:cNvSpPr>
          <p:nvPr>
            <p:ph type="title"/>
          </p:nvPr>
        </p:nvSpPr>
        <p:spPr>
          <a:xfrm>
            <a:off x="1132764" y="382137"/>
            <a:ext cx="4107976" cy="1050877"/>
          </a:xfrm>
        </p:spPr>
        <p:txBody>
          <a:bodyPr>
            <a:normAutofit/>
          </a:bodyPr>
          <a:lstStyle/>
          <a:p>
            <a:r>
              <a:rPr lang="en-US" sz="6000" dirty="0">
                <a:latin typeface="Aharoni" panose="02010803020104030203" pitchFamily="2" charset="-79"/>
                <a:cs typeface="Aharoni" panose="02010803020104030203" pitchFamily="2" charset="-79"/>
              </a:rPr>
              <a:t>Goal: Life</a:t>
            </a:r>
          </a:p>
        </p:txBody>
      </p:sp>
      <p:sp>
        <p:nvSpPr>
          <p:cNvPr id="3" name="Content Placeholder 2">
            <a:extLst>
              <a:ext uri="{FF2B5EF4-FFF2-40B4-BE49-F238E27FC236}">
                <a16:creationId xmlns:a16="http://schemas.microsoft.com/office/drawing/2014/main" id="{06BCFB51-906F-3AFC-1C27-D77F51E8706A}"/>
              </a:ext>
            </a:extLst>
          </p:cNvPr>
          <p:cNvSpPr>
            <a:spLocks noGrp="1"/>
          </p:cNvSpPr>
          <p:nvPr>
            <p:ph idx="1"/>
          </p:nvPr>
        </p:nvSpPr>
        <p:spPr>
          <a:xfrm>
            <a:off x="1040438" y="1269242"/>
            <a:ext cx="4292628" cy="5588758"/>
          </a:xfrm>
        </p:spPr>
        <p:txBody>
          <a:bodyPr>
            <a:normAutofit/>
          </a:bodyPr>
          <a:lstStyle/>
          <a:p>
            <a:pPr marL="0" indent="0" algn="ctr">
              <a:lnSpc>
                <a:spcPct val="110000"/>
              </a:lnSpc>
              <a:buNone/>
            </a:pPr>
            <a:r>
              <a:rPr lang="en-US" sz="2800" dirty="0">
                <a:latin typeface="Arial Nova Cond" panose="020B0506020202020204" pitchFamily="34" charset="0"/>
              </a:rPr>
              <a:t>Adam was created pure and had a perfect life. He could die, as it would be the penalty of his disobedience, but he was preserved by God, as long as he did not eat the fruit of the forbidden tree. The maintenance of his life depended on his own obedience (Rom 7:10).</a:t>
            </a:r>
          </a:p>
        </p:txBody>
      </p:sp>
      <p:pic>
        <p:nvPicPr>
          <p:cNvPr id="2050" name="Picture 2" descr="The Garden of Eden - Bible Meaning and Location Explained | Crosswalk.com">
            <a:extLst>
              <a:ext uri="{FF2B5EF4-FFF2-40B4-BE49-F238E27FC236}">
                <a16:creationId xmlns:a16="http://schemas.microsoft.com/office/drawing/2014/main" id="{AACC30F7-1F08-8229-A206-26E9E4C57C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38" r="14719"/>
          <a:stretch>
            <a:fillRect/>
          </a:stretch>
        </p:blipFill>
        <p:spPr bwMode="auto">
          <a:xfrm>
            <a:off x="5425392" y="950476"/>
            <a:ext cx="6196084" cy="491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1A9FF-AFFE-4E58-D0AD-0EF58552F26B}"/>
              </a:ext>
            </a:extLst>
          </p:cNvPr>
          <p:cNvSpPr>
            <a:spLocks noGrp="1"/>
          </p:cNvSpPr>
          <p:nvPr>
            <p:ph type="title"/>
          </p:nvPr>
        </p:nvSpPr>
        <p:spPr>
          <a:xfrm>
            <a:off x="1043631" y="809898"/>
            <a:ext cx="10173010" cy="1554480"/>
          </a:xfrm>
        </p:spPr>
        <p:txBody>
          <a:bodyPr anchor="ctr">
            <a:normAutofit/>
          </a:bodyPr>
          <a:lstStyle/>
          <a:p>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Mandates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C038C72-05D7-2164-B213-A94269723232}"/>
              </a:ext>
            </a:extLst>
          </p:cNvPr>
          <p:cNvGraphicFramePr>
            <a:graphicFrameLocks noGrp="1"/>
          </p:cNvGraphicFramePr>
          <p:nvPr>
            <p:ph idx="1"/>
            <p:extLst>
              <p:ext uri="{D42A27DB-BD31-4B8C-83A1-F6EECF244321}">
                <p14:modId xmlns:p14="http://schemas.microsoft.com/office/powerpoint/2010/main" val="57705660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07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65756" y="490046"/>
            <a:ext cx="4471752" cy="2850941"/>
          </a:xfrm>
        </p:spPr>
        <p:txBody>
          <a:bodyPr>
            <a:noAutofit/>
          </a:bodyPr>
          <a:lstStyle/>
          <a:p>
            <a:pPr>
              <a:lnSpc>
                <a:spcPct val="70000"/>
              </a:lnSpc>
            </a:pPr>
            <a:r>
              <a:rPr lang="en-US" sz="6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Consequence of the Covenant of Works</a:t>
            </a:r>
          </a:p>
        </p:txBody>
      </p:sp>
      <p:sp>
        <p:nvSpPr>
          <p:cNvPr id="3" name="Espaço Reservado para Conteúdo 2"/>
          <p:cNvSpPr>
            <a:spLocks noGrp="1"/>
          </p:cNvSpPr>
          <p:nvPr>
            <p:ph idx="1"/>
          </p:nvPr>
        </p:nvSpPr>
        <p:spPr>
          <a:xfrm>
            <a:off x="5274320" y="541177"/>
            <a:ext cx="6032966" cy="3719833"/>
          </a:xfrm>
        </p:spPr>
        <p:txBody>
          <a:bodyPr>
            <a:noAutofit/>
          </a:bodyPr>
          <a:lstStyle/>
          <a:p>
            <a:pPr marL="546100" indent="-458788">
              <a:spcAft>
                <a:spcPts val="2400"/>
              </a:spcAft>
              <a:buFont typeface="+mj-lt"/>
              <a:buAutoNum type="arabicPeriod"/>
            </a:pPr>
            <a:r>
              <a:rPr lang="pt-BR" sz="3200" b="1" dirty="0">
                <a:solidFill>
                  <a:schemeClr val="bg1"/>
                </a:solidFill>
              </a:rPr>
              <a:t>Spiritual death (Rom 5.12; </a:t>
            </a:r>
            <a:r>
              <a:rPr lang="pt-BR" sz="3200" b="1" dirty="0" err="1">
                <a:solidFill>
                  <a:schemeClr val="bg1"/>
                </a:solidFill>
              </a:rPr>
              <a:t>Eph</a:t>
            </a:r>
            <a:r>
              <a:rPr lang="pt-BR" sz="3200" b="1" dirty="0">
                <a:solidFill>
                  <a:schemeClr val="bg1"/>
                </a:solidFill>
              </a:rPr>
              <a:t> 2.1. </a:t>
            </a:r>
            <a:r>
              <a:rPr lang="pt-BR" sz="3200" b="1" dirty="0" err="1">
                <a:solidFill>
                  <a:schemeClr val="bg1"/>
                </a:solidFill>
              </a:rPr>
              <a:t>Gen</a:t>
            </a:r>
            <a:r>
              <a:rPr lang="pt-BR" sz="3200" b="1" dirty="0">
                <a:solidFill>
                  <a:schemeClr val="bg1"/>
                </a:solidFill>
              </a:rPr>
              <a:t> 3.7-12: </a:t>
            </a:r>
            <a:r>
              <a:rPr lang="pt-BR" sz="3200" b="1" i="1" dirty="0" err="1">
                <a:solidFill>
                  <a:schemeClr val="bg1"/>
                </a:solidFill>
              </a:rPr>
              <a:t>malice</a:t>
            </a:r>
            <a:r>
              <a:rPr lang="pt-BR" sz="3200" b="1" i="1" dirty="0">
                <a:solidFill>
                  <a:schemeClr val="bg1"/>
                </a:solidFill>
              </a:rPr>
              <a:t>, </a:t>
            </a:r>
            <a:r>
              <a:rPr lang="pt-BR" sz="3200" b="1" i="1" dirty="0" err="1">
                <a:solidFill>
                  <a:schemeClr val="bg1"/>
                </a:solidFill>
              </a:rPr>
              <a:t>fear</a:t>
            </a:r>
            <a:r>
              <a:rPr lang="pt-BR" sz="3200" b="1" i="1" dirty="0">
                <a:solidFill>
                  <a:schemeClr val="bg1"/>
                </a:solidFill>
              </a:rPr>
              <a:t>, lie)</a:t>
            </a:r>
          </a:p>
          <a:p>
            <a:pPr marL="546100" indent="-458788">
              <a:spcAft>
                <a:spcPts val="2400"/>
              </a:spcAft>
              <a:buFont typeface="+mj-lt"/>
              <a:buAutoNum type="arabicPeriod"/>
            </a:pPr>
            <a:r>
              <a:rPr lang="es-ES" sz="3200" b="1" dirty="0" err="1"/>
              <a:t>Biological</a:t>
            </a:r>
            <a:r>
              <a:rPr lang="es-ES" sz="3200" b="1" dirty="0"/>
              <a:t> </a:t>
            </a:r>
            <a:r>
              <a:rPr lang="es-ES" sz="3200" b="1" dirty="0" err="1"/>
              <a:t>death</a:t>
            </a:r>
            <a:r>
              <a:rPr lang="es-ES" sz="3200" b="1" dirty="0"/>
              <a:t> (Gen 3.19 = Gen 5.5; Mat 10.28)</a:t>
            </a:r>
          </a:p>
          <a:p>
            <a:pPr marL="546100" indent="-458788">
              <a:spcAft>
                <a:spcPts val="2400"/>
              </a:spcAft>
              <a:buFont typeface="+mj-lt"/>
              <a:buAutoNum type="arabicPeriod"/>
            </a:pPr>
            <a:r>
              <a:rPr lang="pt-BR" sz="3200" b="1" dirty="0">
                <a:solidFill>
                  <a:srgbClr val="C00000"/>
                </a:solidFill>
              </a:rPr>
              <a:t>Lake </a:t>
            </a:r>
            <a:r>
              <a:rPr lang="pt-BR" sz="3200" b="1" dirty="0" err="1">
                <a:solidFill>
                  <a:srgbClr val="C00000"/>
                </a:solidFill>
              </a:rPr>
              <a:t>of</a:t>
            </a:r>
            <a:r>
              <a:rPr lang="pt-BR" sz="3200" b="1" dirty="0">
                <a:solidFill>
                  <a:srgbClr val="C00000"/>
                </a:solidFill>
              </a:rPr>
              <a:t> Fire (</a:t>
            </a:r>
            <a:r>
              <a:rPr lang="pt-BR" sz="3200" b="1" dirty="0" err="1">
                <a:solidFill>
                  <a:srgbClr val="C00000"/>
                </a:solidFill>
              </a:rPr>
              <a:t>Rev</a:t>
            </a:r>
            <a:r>
              <a:rPr lang="pt-BR" sz="3200" b="1" dirty="0">
                <a:solidFill>
                  <a:srgbClr val="C00000"/>
                </a:solidFill>
              </a:rPr>
              <a:t> 20.6, 14; 21.8)</a:t>
            </a:r>
          </a:p>
        </p:txBody>
      </p:sp>
      <p:pic>
        <p:nvPicPr>
          <p:cNvPr id="25" name="Picture 24">
            <a:extLst>
              <a:ext uri="{FF2B5EF4-FFF2-40B4-BE49-F238E27FC236}">
                <a16:creationId xmlns:a16="http://schemas.microsoft.com/office/drawing/2014/main" id="{EEBE71D1-2211-80D7-98DB-CA2BAD8AF870}"/>
              </a:ext>
            </a:extLst>
          </p:cNvPr>
          <p:cNvPicPr>
            <a:picLocks noChangeAspect="1"/>
          </p:cNvPicPr>
          <p:nvPr/>
        </p:nvPicPr>
        <p:blipFill>
          <a:blip r:embed="rId2"/>
          <a:stretch>
            <a:fillRect/>
          </a:stretch>
        </p:blipFill>
        <p:spPr>
          <a:xfrm>
            <a:off x="1403399" y="3959784"/>
            <a:ext cx="8682977" cy="2357039"/>
          </a:xfrm>
          <a:prstGeom prst="rect">
            <a:avLst/>
          </a:prstGeom>
        </p:spPr>
      </p:pic>
      <p:sp>
        <p:nvSpPr>
          <p:cNvPr id="26" name="Rectangle 25">
            <a:extLst>
              <a:ext uri="{FF2B5EF4-FFF2-40B4-BE49-F238E27FC236}">
                <a16:creationId xmlns:a16="http://schemas.microsoft.com/office/drawing/2014/main" id="{39A6E730-E151-A601-0070-6B5525D2EE12}"/>
              </a:ext>
            </a:extLst>
          </p:cNvPr>
          <p:cNvSpPr/>
          <p:nvPr/>
        </p:nvSpPr>
        <p:spPr>
          <a:xfrm>
            <a:off x="3035300" y="6127323"/>
            <a:ext cx="657726" cy="240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7585925-4B15-A408-C61A-613DA1808CCD}"/>
              </a:ext>
            </a:extLst>
          </p:cNvPr>
          <p:cNvSpPr/>
          <p:nvPr/>
        </p:nvSpPr>
        <p:spPr>
          <a:xfrm>
            <a:off x="3693026" y="6127322"/>
            <a:ext cx="5133474" cy="2406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C9C0577C-90E0-C1D5-1D13-B1B52188F6DC}"/>
              </a:ext>
            </a:extLst>
          </p:cNvPr>
          <p:cNvSpPr/>
          <p:nvPr/>
        </p:nvSpPr>
        <p:spPr>
          <a:xfrm>
            <a:off x="8826499" y="6009553"/>
            <a:ext cx="1027113" cy="47540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90966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4531</TotalTime>
  <Words>827</Words>
  <Application>Microsoft Office PowerPoint</Application>
  <PresentationFormat>Widescreen</PresentationFormat>
  <Paragraphs>82</Paragraphs>
  <Slides>15</Slides>
  <Notes>3</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Crop</vt:lpstr>
      <vt:lpstr>1_Tema do Office</vt:lpstr>
      <vt:lpstr>2_Tema do Office</vt:lpstr>
      <vt:lpstr>Doctrine of the Covenant</vt:lpstr>
      <vt:lpstr>Covenant in the Bible</vt:lpstr>
      <vt:lpstr>PowerPoint Presentation</vt:lpstr>
      <vt:lpstr>Unilateral Covenant</vt:lpstr>
      <vt:lpstr>History Timeline</vt:lpstr>
      <vt:lpstr>Elements of the Covenant of Grace</vt:lpstr>
      <vt:lpstr>Goal: Life</vt:lpstr>
      <vt:lpstr>Mandates</vt:lpstr>
      <vt:lpstr>Consequence of the Covenant of Works</vt:lpstr>
      <vt:lpstr>PowerPoint Presentation</vt:lpstr>
      <vt:lpstr>Of God’s Covenant With Man (7.3)</vt:lpstr>
      <vt:lpstr>History Timeline</vt:lpstr>
      <vt:lpstr>PowerPoint Presentation</vt:lpstr>
      <vt:lpstr>The First Promise</vt:lpstr>
      <vt:lpstr>Plan of Salvation: Overlap of the Covenants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Artur dos Santos</dc:creator>
  <cp:lastModifiedBy>J. dos Santos</cp:lastModifiedBy>
  <cp:revision>10</cp:revision>
  <dcterms:created xsi:type="dcterms:W3CDTF">2018-01-20T00:46:19Z</dcterms:created>
  <dcterms:modified xsi:type="dcterms:W3CDTF">2025-10-15T22:50:34Z</dcterms:modified>
</cp:coreProperties>
</file>