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2" r:id="rId3"/>
  </p:sldMasterIdLst>
  <p:notesMasterIdLst>
    <p:notesMasterId r:id="rId23"/>
  </p:notesMasterIdLst>
  <p:sldIdLst>
    <p:sldId id="819" r:id="rId4"/>
    <p:sldId id="310" r:id="rId5"/>
    <p:sldId id="311" r:id="rId6"/>
    <p:sldId id="313" r:id="rId7"/>
    <p:sldId id="314" r:id="rId8"/>
    <p:sldId id="256" r:id="rId9"/>
    <p:sldId id="284" r:id="rId10"/>
    <p:sldId id="285" r:id="rId11"/>
    <p:sldId id="287" r:id="rId12"/>
    <p:sldId id="308" r:id="rId13"/>
    <p:sldId id="818" r:id="rId14"/>
    <p:sldId id="309" r:id="rId15"/>
    <p:sldId id="307" r:id="rId16"/>
    <p:sldId id="282" r:id="rId17"/>
    <p:sldId id="815" r:id="rId18"/>
    <p:sldId id="816" r:id="rId19"/>
    <p:sldId id="814" r:id="rId20"/>
    <p:sldId id="817" r:id="rId21"/>
    <p:sldId id="813" r:id="rId22"/>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E5D611-23B4-4837-BABC-567387CE2FE9}" v="562" dt="2025-08-29T02:48:24.199"/>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D2C6D-7ED1-4A70-9B31-A4E8EA4D5D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90445F1-A3AF-4602-9865-8ED53CF635CC}">
      <dgm:prSet phldrT="[Text]" custT="1">
        <dgm:style>
          <a:lnRef idx="0">
            <a:schemeClr val="accent3"/>
          </a:lnRef>
          <a:fillRef idx="3">
            <a:schemeClr val="accent3"/>
          </a:fillRef>
          <a:effectRef idx="3">
            <a:schemeClr val="accent3"/>
          </a:effectRef>
          <a:fontRef idx="minor">
            <a:schemeClr val="lt1"/>
          </a:fontRef>
        </dgm:style>
      </dgm:prSet>
      <dgm:spPr/>
      <dgm:t>
        <a:bodyPr anchor="ctr"/>
        <a:lstStyle/>
        <a:p>
          <a:pPr marL="0" marR="0" lvl="0" indent="0" defTabSz="914400" eaLnBrk="1" fontAlgn="auto" latinLnBrk="0" hangingPunct="1">
            <a:spcBef>
              <a:spcPts val="0"/>
            </a:spcBef>
            <a:spcAft>
              <a:spcPts val="0"/>
            </a:spcAft>
            <a:buClrTx/>
            <a:buSzTx/>
            <a:buFontTx/>
            <a:buNone/>
            <a:tabLst/>
            <a:defRPr/>
          </a:pPr>
          <a:r>
            <a:rPr lang="en-US" sz="4000" b="1"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Old Covenant</a:t>
          </a:r>
        </a:p>
      </dgm:t>
    </dgm:pt>
    <dgm:pt modelId="{10818223-4E2D-452F-BE95-9CEE86679115}" type="parTrans" cxnId="{8378CEF9-ED20-491E-AA3C-292FE12C846A}">
      <dgm:prSet/>
      <dgm:spPr/>
      <dgm:t>
        <a:bodyPr/>
        <a:lstStyle/>
        <a:p>
          <a:endParaRPr lang="en-US"/>
        </a:p>
      </dgm:t>
    </dgm:pt>
    <dgm:pt modelId="{95CA707E-C18F-4EAD-B7E7-3D7EB93AB40D}" type="sibTrans" cxnId="{8378CEF9-ED20-491E-AA3C-292FE12C846A}">
      <dgm:prSet/>
      <dgm:spPr/>
      <dgm:t>
        <a:bodyPr/>
        <a:lstStyle/>
        <a:p>
          <a:endParaRPr lang="en-US"/>
        </a:p>
      </dgm:t>
    </dgm:pt>
    <dgm:pt modelId="{6D84F22C-71F6-46C8-A689-A7A696598659}">
      <dgm:prSet phldrT="[Text]">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b="1" dirty="0">
              <a:solidFill>
                <a:schemeClr val="tx1"/>
              </a:solidFill>
              <a:effectLst>
                <a:outerShdw blurRad="38100" dist="38100" dir="2700000" algn="tl">
                  <a:srgbClr val="000000">
                    <a:alpha val="43137"/>
                  </a:srgbClr>
                </a:outerShdw>
              </a:effectLst>
            </a:rPr>
            <a:t>Israel</a:t>
          </a:r>
        </a:p>
      </dgm:t>
    </dgm:pt>
    <dgm:pt modelId="{07D85D23-83E9-4D37-8126-579F5BA50878}" type="parTrans" cxnId="{F8F2B56A-C689-4560-BDC1-22BF7674A13F}">
      <dgm:prSet/>
      <dgm:spPr/>
      <dgm:t>
        <a:bodyPr/>
        <a:lstStyle/>
        <a:p>
          <a:endParaRPr lang="en-US"/>
        </a:p>
      </dgm:t>
    </dgm:pt>
    <dgm:pt modelId="{978FC3A0-BC4A-4F3B-AC79-1321EB686E23}" type="sibTrans" cxnId="{F8F2B56A-C689-4560-BDC1-22BF7674A13F}">
      <dgm:prSet/>
      <dgm:spPr/>
      <dgm:t>
        <a:bodyPr/>
        <a:lstStyle/>
        <a:p>
          <a:endParaRPr lang="en-US"/>
        </a:p>
      </dgm:t>
    </dgm:pt>
    <dgm:pt modelId="{B0BC92D5-8632-4755-9B93-DFB173C34C1C}">
      <dgm:prSet phldrT="[Text]">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en-US" b="1" dirty="0">
              <a:solidFill>
                <a:schemeClr val="tx1"/>
              </a:solidFill>
              <a:effectLst>
                <a:outerShdw blurRad="38100" dist="38100" dir="2700000" algn="tl">
                  <a:srgbClr val="000000">
                    <a:alpha val="43137"/>
                  </a:srgbClr>
                </a:outerShdw>
              </a:effectLst>
            </a:rPr>
            <a:t>Law (Torah)</a:t>
          </a:r>
        </a:p>
      </dgm:t>
    </dgm:pt>
    <dgm:pt modelId="{63F78EEC-81F7-419C-BBA6-91F0D42A2EAB}" type="parTrans" cxnId="{99BCF22C-4EF2-48B6-98AF-E63CCF0C542E}">
      <dgm:prSet/>
      <dgm:spPr/>
      <dgm:t>
        <a:bodyPr/>
        <a:lstStyle/>
        <a:p>
          <a:endParaRPr lang="en-US"/>
        </a:p>
      </dgm:t>
    </dgm:pt>
    <dgm:pt modelId="{73B8C1C6-59D1-4120-8ADE-B22AF4508612}" type="sibTrans" cxnId="{99BCF22C-4EF2-48B6-98AF-E63CCF0C542E}">
      <dgm:prSet/>
      <dgm:spPr/>
      <dgm:t>
        <a:bodyPr/>
        <a:lstStyle/>
        <a:p>
          <a:endParaRPr lang="en-US"/>
        </a:p>
      </dgm:t>
    </dgm:pt>
    <dgm:pt modelId="{61B87CB1-3D47-4B56-911D-67E75D22C903}">
      <dgm:prSet phldrT="[Text]" custT="1">
        <dgm:style>
          <a:lnRef idx="0">
            <a:schemeClr val="accent4"/>
          </a:lnRef>
          <a:fillRef idx="3">
            <a:schemeClr val="accent4"/>
          </a:fillRef>
          <a:effectRef idx="3">
            <a:schemeClr val="accent4"/>
          </a:effectRef>
          <a:fontRef idx="minor">
            <a:schemeClr val="lt1"/>
          </a:fontRef>
        </dgm:style>
      </dgm:prSet>
      <dgm:spPr/>
      <dgm:t>
        <a:bodyPr anchor="ctr"/>
        <a:lstStyle/>
        <a:p>
          <a:pPr marL="0" marR="0" lvl="0" indent="0" defTabSz="914400" eaLnBrk="1" fontAlgn="auto" latinLnBrk="0" hangingPunct="1">
            <a:spcBef>
              <a:spcPts val="0"/>
            </a:spcBef>
            <a:spcAft>
              <a:spcPts val="0"/>
            </a:spcAft>
            <a:buClrTx/>
            <a:buSzTx/>
            <a:buFontTx/>
            <a:buNone/>
            <a:tabLst/>
            <a:defRPr/>
          </a:pPr>
          <a:r>
            <a:rPr lang="en-US" sz="3600" b="1"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New Covenant</a:t>
          </a:r>
        </a:p>
      </dgm:t>
    </dgm:pt>
    <dgm:pt modelId="{465B009D-6E5B-46AC-ACE8-2D7839E14C0C}" type="parTrans" cxnId="{A9E51D2C-B0E5-414E-9D0F-EACF9223D18B}">
      <dgm:prSet/>
      <dgm:spPr/>
      <dgm:t>
        <a:bodyPr/>
        <a:lstStyle/>
        <a:p>
          <a:endParaRPr lang="en-US"/>
        </a:p>
      </dgm:t>
    </dgm:pt>
    <dgm:pt modelId="{2827E02F-147E-481F-8E36-0ACC5D7C7A78}" type="sibTrans" cxnId="{A9E51D2C-B0E5-414E-9D0F-EACF9223D18B}">
      <dgm:prSet/>
      <dgm:spPr/>
      <dgm:t>
        <a:bodyPr/>
        <a:lstStyle/>
        <a:p>
          <a:endParaRPr lang="en-US"/>
        </a:p>
      </dgm:t>
    </dgm:pt>
    <dgm:pt modelId="{6E422945-FAA7-4420-8FE7-60164A66DEF6}">
      <dgm:prSet phldrT="[Text]">
        <dgm:style>
          <a:lnRef idx="0">
            <a:scrgbClr r="0" g="0" b="0"/>
          </a:lnRef>
          <a:fillRef idx="0">
            <a:scrgbClr r="0" g="0" b="0"/>
          </a:fillRef>
          <a:effectRef idx="0">
            <a:scrgbClr r="0" g="0" b="0"/>
          </a:effectRef>
          <a:fontRef idx="minor">
            <a:schemeClr val="lt1"/>
          </a:fontRef>
        </dgm:style>
      </dgm:prSet>
      <dgm:spPr>
        <a:solidFill>
          <a:schemeClr val="accent4">
            <a:alpha val="50000"/>
          </a:schemeClr>
        </a:solidFill>
        <a:ln>
          <a:noFill/>
        </a:ln>
      </dgm:spPr>
      <dgm:t>
        <a:bodyPr/>
        <a:lstStyle/>
        <a:p>
          <a:r>
            <a:rPr lang="en-US" b="1" dirty="0">
              <a:solidFill>
                <a:schemeClr val="tx1"/>
              </a:solidFill>
              <a:effectLst>
                <a:outerShdw blurRad="38100" dist="38100" dir="2700000" algn="tl">
                  <a:srgbClr val="000000">
                    <a:alpha val="43137"/>
                  </a:srgbClr>
                </a:outerShdw>
              </a:effectLst>
            </a:rPr>
            <a:t>Church</a:t>
          </a:r>
        </a:p>
      </dgm:t>
    </dgm:pt>
    <dgm:pt modelId="{06858755-451B-43C2-8263-E2CECAF858D6}" type="parTrans" cxnId="{BE95E28B-996E-4056-8EFA-2FF865CB9709}">
      <dgm:prSet/>
      <dgm:spPr/>
      <dgm:t>
        <a:bodyPr/>
        <a:lstStyle/>
        <a:p>
          <a:endParaRPr lang="en-US"/>
        </a:p>
      </dgm:t>
    </dgm:pt>
    <dgm:pt modelId="{50CA0C7D-6E65-45BC-B357-03D0AD4CAAE0}" type="sibTrans" cxnId="{BE95E28B-996E-4056-8EFA-2FF865CB9709}">
      <dgm:prSet/>
      <dgm:spPr/>
      <dgm:t>
        <a:bodyPr/>
        <a:lstStyle/>
        <a:p>
          <a:endParaRPr lang="en-US"/>
        </a:p>
      </dgm:t>
    </dgm:pt>
    <dgm:pt modelId="{20D2138B-8E4B-45B1-BAE4-82695C86AD55}">
      <dgm:prSet phldrT="[Text]">
        <dgm:style>
          <a:lnRef idx="0">
            <a:scrgbClr r="0" g="0" b="0"/>
          </a:lnRef>
          <a:fillRef idx="0">
            <a:scrgbClr r="0" g="0" b="0"/>
          </a:fillRef>
          <a:effectRef idx="0">
            <a:scrgbClr r="0" g="0" b="0"/>
          </a:effectRef>
          <a:fontRef idx="minor">
            <a:schemeClr val="lt1"/>
          </a:fontRef>
        </dgm:style>
      </dgm:prSet>
      <dgm:spPr>
        <a:solidFill>
          <a:schemeClr val="accent4">
            <a:alpha val="50000"/>
          </a:schemeClr>
        </a:solidFill>
        <a:ln>
          <a:noFill/>
        </a:ln>
      </dgm:spPr>
      <dgm:t>
        <a:bodyPr/>
        <a:lstStyle/>
        <a:p>
          <a:r>
            <a:rPr lang="en-US" b="1" dirty="0">
              <a:solidFill>
                <a:schemeClr val="tx1"/>
              </a:solidFill>
              <a:effectLst>
                <a:outerShdw blurRad="38100" dist="38100" dir="2700000" algn="tl">
                  <a:srgbClr val="000000">
                    <a:alpha val="43137"/>
                  </a:srgbClr>
                </a:outerShdw>
              </a:effectLst>
            </a:rPr>
            <a:t>Grace (Gospel)</a:t>
          </a:r>
        </a:p>
      </dgm:t>
    </dgm:pt>
    <dgm:pt modelId="{AE3BA7B2-094F-405D-BC84-3CDE7626A121}" type="parTrans" cxnId="{72239D5E-3E62-47C7-AC6C-251A5EB81CA2}">
      <dgm:prSet/>
      <dgm:spPr/>
      <dgm:t>
        <a:bodyPr/>
        <a:lstStyle/>
        <a:p>
          <a:endParaRPr lang="en-US"/>
        </a:p>
      </dgm:t>
    </dgm:pt>
    <dgm:pt modelId="{DEF78EC6-0A99-4A10-9ED2-957593D2F51C}" type="sibTrans" cxnId="{72239D5E-3E62-47C7-AC6C-251A5EB81CA2}">
      <dgm:prSet/>
      <dgm:spPr/>
      <dgm:t>
        <a:bodyPr/>
        <a:lstStyle/>
        <a:p>
          <a:endParaRPr lang="en-US"/>
        </a:p>
      </dgm:t>
    </dgm:pt>
    <dgm:pt modelId="{577D7B55-A865-4D01-8822-C0EDF2F4D240}" type="pres">
      <dgm:prSet presAssocID="{041D2C6D-7ED1-4A70-9B31-A4E8EA4D5D70}" presName="linear" presStyleCnt="0">
        <dgm:presLayoutVars>
          <dgm:dir/>
          <dgm:animLvl val="lvl"/>
          <dgm:resizeHandles val="exact"/>
        </dgm:presLayoutVars>
      </dgm:prSet>
      <dgm:spPr/>
    </dgm:pt>
    <dgm:pt modelId="{7808BB8E-AEA3-4B19-A786-DF956D4B50DB}" type="pres">
      <dgm:prSet presAssocID="{A90445F1-A3AF-4602-9865-8ED53CF635CC}" presName="parentLin" presStyleCnt="0"/>
      <dgm:spPr/>
    </dgm:pt>
    <dgm:pt modelId="{E6D5EC69-0F9F-47BC-AA1D-252544E32EC2}" type="pres">
      <dgm:prSet presAssocID="{A90445F1-A3AF-4602-9865-8ED53CF635CC}" presName="parentLeftMargin" presStyleLbl="node1" presStyleIdx="0" presStyleCnt="2"/>
      <dgm:spPr/>
    </dgm:pt>
    <dgm:pt modelId="{7CAA51A2-1411-4296-9444-55B8B5C2AE21}" type="pres">
      <dgm:prSet presAssocID="{A90445F1-A3AF-4602-9865-8ED53CF635CC}" presName="parentText" presStyleLbl="node1" presStyleIdx="0" presStyleCnt="2">
        <dgm:presLayoutVars>
          <dgm:chMax val="0"/>
          <dgm:bulletEnabled val="1"/>
        </dgm:presLayoutVars>
      </dgm:prSet>
      <dgm:spPr/>
    </dgm:pt>
    <dgm:pt modelId="{AE76E245-6267-47FE-98DA-B7B6FB3CBFF7}" type="pres">
      <dgm:prSet presAssocID="{A90445F1-A3AF-4602-9865-8ED53CF635CC}" presName="negativeSpace" presStyleCnt="0"/>
      <dgm:spPr/>
    </dgm:pt>
    <dgm:pt modelId="{FF11FBF1-04A8-4859-A0D8-78E0F31FBEC0}" type="pres">
      <dgm:prSet presAssocID="{A90445F1-A3AF-4602-9865-8ED53CF635CC}" presName="childText" presStyleLbl="conFgAcc1" presStyleIdx="0" presStyleCnt="2">
        <dgm:presLayoutVars>
          <dgm:bulletEnabled val="1"/>
        </dgm:presLayoutVars>
      </dgm:prSet>
      <dgm:spPr/>
    </dgm:pt>
    <dgm:pt modelId="{954932DE-6770-4854-998A-DE9A3E300E76}" type="pres">
      <dgm:prSet presAssocID="{95CA707E-C18F-4EAD-B7E7-3D7EB93AB40D}" presName="spaceBetweenRectangles" presStyleCnt="0"/>
      <dgm:spPr/>
    </dgm:pt>
    <dgm:pt modelId="{5FD65229-9613-44D7-B677-2334A9EAA6D1}" type="pres">
      <dgm:prSet presAssocID="{61B87CB1-3D47-4B56-911D-67E75D22C903}" presName="parentLin" presStyleCnt="0"/>
      <dgm:spPr/>
    </dgm:pt>
    <dgm:pt modelId="{64338A51-396E-4078-AEE8-540B9350AD1C}" type="pres">
      <dgm:prSet presAssocID="{61B87CB1-3D47-4B56-911D-67E75D22C903}" presName="parentLeftMargin" presStyleLbl="node1" presStyleIdx="0" presStyleCnt="2"/>
      <dgm:spPr/>
    </dgm:pt>
    <dgm:pt modelId="{27A09556-0A1F-4845-85A2-098E11B40B00}" type="pres">
      <dgm:prSet presAssocID="{61B87CB1-3D47-4B56-911D-67E75D22C903}" presName="parentText" presStyleLbl="node1" presStyleIdx="1" presStyleCnt="2">
        <dgm:presLayoutVars>
          <dgm:chMax val="0"/>
          <dgm:bulletEnabled val="1"/>
        </dgm:presLayoutVars>
      </dgm:prSet>
      <dgm:spPr/>
    </dgm:pt>
    <dgm:pt modelId="{C95D0361-8BD3-49E2-84AF-893D249F3B65}" type="pres">
      <dgm:prSet presAssocID="{61B87CB1-3D47-4B56-911D-67E75D22C903}" presName="negativeSpace" presStyleCnt="0"/>
      <dgm:spPr/>
    </dgm:pt>
    <dgm:pt modelId="{65128329-5076-4207-9606-73907FCA03D5}" type="pres">
      <dgm:prSet presAssocID="{61B87CB1-3D47-4B56-911D-67E75D22C903}" presName="childText" presStyleLbl="conFgAcc1" presStyleIdx="1" presStyleCnt="2">
        <dgm:presLayoutVars>
          <dgm:bulletEnabled val="1"/>
        </dgm:presLayoutVars>
      </dgm:prSet>
      <dgm:spPr/>
    </dgm:pt>
  </dgm:ptLst>
  <dgm:cxnLst>
    <dgm:cxn modelId="{3031E401-2C97-477A-9776-A3AA21DD9515}" type="presOf" srcId="{A90445F1-A3AF-4602-9865-8ED53CF635CC}" destId="{E6D5EC69-0F9F-47BC-AA1D-252544E32EC2}" srcOrd="0" destOrd="0" presId="urn:microsoft.com/office/officeart/2005/8/layout/list1"/>
    <dgm:cxn modelId="{64D08413-4A1D-41D0-9908-E8E5FB05C411}" type="presOf" srcId="{61B87CB1-3D47-4B56-911D-67E75D22C903}" destId="{64338A51-396E-4078-AEE8-540B9350AD1C}" srcOrd="0" destOrd="0" presId="urn:microsoft.com/office/officeart/2005/8/layout/list1"/>
    <dgm:cxn modelId="{270B2426-2388-4B24-AF89-FB7435DCF351}" type="presOf" srcId="{A90445F1-A3AF-4602-9865-8ED53CF635CC}" destId="{7CAA51A2-1411-4296-9444-55B8B5C2AE21}" srcOrd="1" destOrd="0" presId="urn:microsoft.com/office/officeart/2005/8/layout/list1"/>
    <dgm:cxn modelId="{A9E51D2C-B0E5-414E-9D0F-EACF9223D18B}" srcId="{041D2C6D-7ED1-4A70-9B31-A4E8EA4D5D70}" destId="{61B87CB1-3D47-4B56-911D-67E75D22C903}" srcOrd="1" destOrd="0" parTransId="{465B009D-6E5B-46AC-ACE8-2D7839E14C0C}" sibTransId="{2827E02F-147E-481F-8E36-0ACC5D7C7A78}"/>
    <dgm:cxn modelId="{99BCF22C-4EF2-48B6-98AF-E63CCF0C542E}" srcId="{A90445F1-A3AF-4602-9865-8ED53CF635CC}" destId="{B0BC92D5-8632-4755-9B93-DFB173C34C1C}" srcOrd="1" destOrd="0" parTransId="{63F78EEC-81F7-419C-BBA6-91F0D42A2EAB}" sibTransId="{73B8C1C6-59D1-4120-8ADE-B22AF4508612}"/>
    <dgm:cxn modelId="{72239D5E-3E62-47C7-AC6C-251A5EB81CA2}" srcId="{61B87CB1-3D47-4B56-911D-67E75D22C903}" destId="{20D2138B-8E4B-45B1-BAE4-82695C86AD55}" srcOrd="1" destOrd="0" parTransId="{AE3BA7B2-094F-405D-BC84-3CDE7626A121}" sibTransId="{DEF78EC6-0A99-4A10-9ED2-957593D2F51C}"/>
    <dgm:cxn modelId="{8A9B8C44-8E85-41CA-9396-4BDB148D8BA2}" type="presOf" srcId="{6D84F22C-71F6-46C8-A689-A7A696598659}" destId="{FF11FBF1-04A8-4859-A0D8-78E0F31FBEC0}" srcOrd="0" destOrd="0" presId="urn:microsoft.com/office/officeart/2005/8/layout/list1"/>
    <dgm:cxn modelId="{F8F2B56A-C689-4560-BDC1-22BF7674A13F}" srcId="{A90445F1-A3AF-4602-9865-8ED53CF635CC}" destId="{6D84F22C-71F6-46C8-A689-A7A696598659}" srcOrd="0" destOrd="0" parTransId="{07D85D23-83E9-4D37-8126-579F5BA50878}" sibTransId="{978FC3A0-BC4A-4F3B-AC79-1321EB686E23}"/>
    <dgm:cxn modelId="{A83B9D74-BFCA-49BA-AF6E-316E66A97C20}" type="presOf" srcId="{041D2C6D-7ED1-4A70-9B31-A4E8EA4D5D70}" destId="{577D7B55-A865-4D01-8822-C0EDF2F4D240}" srcOrd="0" destOrd="0" presId="urn:microsoft.com/office/officeart/2005/8/layout/list1"/>
    <dgm:cxn modelId="{04DE1258-53FA-4399-8714-57A2BB23EC9E}" type="presOf" srcId="{61B87CB1-3D47-4B56-911D-67E75D22C903}" destId="{27A09556-0A1F-4845-85A2-098E11B40B00}" srcOrd="1" destOrd="0" presId="urn:microsoft.com/office/officeart/2005/8/layout/list1"/>
    <dgm:cxn modelId="{BE95E28B-996E-4056-8EFA-2FF865CB9709}" srcId="{61B87CB1-3D47-4B56-911D-67E75D22C903}" destId="{6E422945-FAA7-4420-8FE7-60164A66DEF6}" srcOrd="0" destOrd="0" parTransId="{06858755-451B-43C2-8263-E2CECAF858D6}" sibTransId="{50CA0C7D-6E65-45BC-B357-03D0AD4CAAE0}"/>
    <dgm:cxn modelId="{AC2147A3-F833-45AA-AB3E-86642A4A8D1F}" type="presOf" srcId="{6E422945-FAA7-4420-8FE7-60164A66DEF6}" destId="{65128329-5076-4207-9606-73907FCA03D5}" srcOrd="0" destOrd="0" presId="urn:microsoft.com/office/officeart/2005/8/layout/list1"/>
    <dgm:cxn modelId="{AF9AFAEE-9F74-474C-B1DE-FD62D16C0B93}" type="presOf" srcId="{20D2138B-8E4B-45B1-BAE4-82695C86AD55}" destId="{65128329-5076-4207-9606-73907FCA03D5}" srcOrd="0" destOrd="1" presId="urn:microsoft.com/office/officeart/2005/8/layout/list1"/>
    <dgm:cxn modelId="{F91E21F5-CFCF-4483-A777-580313C4C158}" type="presOf" srcId="{B0BC92D5-8632-4755-9B93-DFB173C34C1C}" destId="{FF11FBF1-04A8-4859-A0D8-78E0F31FBEC0}" srcOrd="0" destOrd="1" presId="urn:microsoft.com/office/officeart/2005/8/layout/list1"/>
    <dgm:cxn modelId="{8378CEF9-ED20-491E-AA3C-292FE12C846A}" srcId="{041D2C6D-7ED1-4A70-9B31-A4E8EA4D5D70}" destId="{A90445F1-A3AF-4602-9865-8ED53CF635CC}" srcOrd="0" destOrd="0" parTransId="{10818223-4E2D-452F-BE95-9CEE86679115}" sibTransId="{95CA707E-C18F-4EAD-B7E7-3D7EB93AB40D}"/>
    <dgm:cxn modelId="{31B7A6B7-2BC8-4C9E-96B7-088EAD36E2CE}" type="presParOf" srcId="{577D7B55-A865-4D01-8822-C0EDF2F4D240}" destId="{7808BB8E-AEA3-4B19-A786-DF956D4B50DB}" srcOrd="0" destOrd="0" presId="urn:microsoft.com/office/officeart/2005/8/layout/list1"/>
    <dgm:cxn modelId="{9429DD7E-2C11-419F-B678-7CC3D102936E}" type="presParOf" srcId="{7808BB8E-AEA3-4B19-A786-DF956D4B50DB}" destId="{E6D5EC69-0F9F-47BC-AA1D-252544E32EC2}" srcOrd="0" destOrd="0" presId="urn:microsoft.com/office/officeart/2005/8/layout/list1"/>
    <dgm:cxn modelId="{DD1CE53C-5414-4B60-B1D8-2867B0A3DDA8}" type="presParOf" srcId="{7808BB8E-AEA3-4B19-A786-DF956D4B50DB}" destId="{7CAA51A2-1411-4296-9444-55B8B5C2AE21}" srcOrd="1" destOrd="0" presId="urn:microsoft.com/office/officeart/2005/8/layout/list1"/>
    <dgm:cxn modelId="{967D52E7-39C7-4DDD-B287-AB5A6683DFD9}" type="presParOf" srcId="{577D7B55-A865-4D01-8822-C0EDF2F4D240}" destId="{AE76E245-6267-47FE-98DA-B7B6FB3CBFF7}" srcOrd="1" destOrd="0" presId="urn:microsoft.com/office/officeart/2005/8/layout/list1"/>
    <dgm:cxn modelId="{E68509C5-EAD0-4F39-A501-4C1171F4D567}" type="presParOf" srcId="{577D7B55-A865-4D01-8822-C0EDF2F4D240}" destId="{FF11FBF1-04A8-4859-A0D8-78E0F31FBEC0}" srcOrd="2" destOrd="0" presId="urn:microsoft.com/office/officeart/2005/8/layout/list1"/>
    <dgm:cxn modelId="{706E9FDC-BCF6-4E9B-B5D9-DC6E01CFFE8F}" type="presParOf" srcId="{577D7B55-A865-4D01-8822-C0EDF2F4D240}" destId="{954932DE-6770-4854-998A-DE9A3E300E76}" srcOrd="3" destOrd="0" presId="urn:microsoft.com/office/officeart/2005/8/layout/list1"/>
    <dgm:cxn modelId="{13BFF4FF-8C42-46F5-99AE-47A38C576128}" type="presParOf" srcId="{577D7B55-A865-4D01-8822-C0EDF2F4D240}" destId="{5FD65229-9613-44D7-B677-2334A9EAA6D1}" srcOrd="4" destOrd="0" presId="urn:microsoft.com/office/officeart/2005/8/layout/list1"/>
    <dgm:cxn modelId="{B086A045-F5FB-4E1B-8410-D8ADB7B83DAA}" type="presParOf" srcId="{5FD65229-9613-44D7-B677-2334A9EAA6D1}" destId="{64338A51-396E-4078-AEE8-540B9350AD1C}" srcOrd="0" destOrd="0" presId="urn:microsoft.com/office/officeart/2005/8/layout/list1"/>
    <dgm:cxn modelId="{B122D330-3C81-4E1B-8094-481A2108F483}" type="presParOf" srcId="{5FD65229-9613-44D7-B677-2334A9EAA6D1}" destId="{27A09556-0A1F-4845-85A2-098E11B40B00}" srcOrd="1" destOrd="0" presId="urn:microsoft.com/office/officeart/2005/8/layout/list1"/>
    <dgm:cxn modelId="{D708AD01-C1D0-49F7-A7A4-8881F55E831A}" type="presParOf" srcId="{577D7B55-A865-4D01-8822-C0EDF2F4D240}" destId="{C95D0361-8BD3-49E2-84AF-893D249F3B65}" srcOrd="5" destOrd="0" presId="urn:microsoft.com/office/officeart/2005/8/layout/list1"/>
    <dgm:cxn modelId="{98B0199B-5774-40D6-A504-E8950D6FE473}" type="presParOf" srcId="{577D7B55-A865-4D01-8822-C0EDF2F4D240}" destId="{65128329-5076-4207-9606-73907FCA03D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9DC616-62C0-4713-9C3B-C7A6F87B7355}"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US"/>
        </a:p>
      </dgm:t>
    </dgm:pt>
    <dgm:pt modelId="{29F51171-8B53-44B6-AE00-ECD79BC1993D}">
      <dgm:prSet phldrT="[Text]" custT="1">
        <dgm:style>
          <a:lnRef idx="0">
            <a:schemeClr val="dk1"/>
          </a:lnRef>
          <a:fillRef idx="3">
            <a:schemeClr val="dk1"/>
          </a:fillRef>
          <a:effectRef idx="3">
            <a:schemeClr val="dk1"/>
          </a:effectRef>
          <a:fontRef idx="minor">
            <a:schemeClr val="lt1"/>
          </a:fontRef>
        </dgm:style>
      </dgm:prSet>
      <dgm:spPr>
        <a:effectLst>
          <a:outerShdw blurRad="63500" sx="102000" sy="102000" algn="ctr" rotWithShape="0">
            <a:prstClr val="black">
              <a:alpha val="40000"/>
            </a:prstClr>
          </a:outerShdw>
        </a:effectLst>
      </dgm:spPr>
      <dgm:t>
        <a:bodyPr/>
        <a:lstStyle/>
        <a:p>
          <a:r>
            <a:rPr lang="en-US" sz="5400" b="1" dirty="0">
              <a:effectLst>
                <a:outerShdw blurRad="38100" dist="38100" dir="2700000" algn="tl">
                  <a:srgbClr val="000000">
                    <a:alpha val="43137"/>
                  </a:srgbClr>
                </a:outerShdw>
              </a:effectLst>
              <a:latin typeface="Arial Nova Cond" panose="020B0506020202020204" pitchFamily="34" charset="0"/>
            </a:rPr>
            <a:t>Covenant</a:t>
          </a:r>
        </a:p>
        <a:p>
          <a:r>
            <a:rPr lang="en-US" sz="5400" b="1" dirty="0">
              <a:effectLst>
                <a:outerShdw blurRad="38100" dist="38100" dir="2700000" algn="tl">
                  <a:srgbClr val="000000">
                    <a:alpha val="43137"/>
                  </a:srgbClr>
                </a:outerShdw>
              </a:effectLst>
              <a:latin typeface="Arial Nova Cond" panose="020B0506020202020204" pitchFamily="34" charset="0"/>
            </a:rPr>
            <a:t>(Pact)</a:t>
          </a:r>
        </a:p>
      </dgm:t>
    </dgm:pt>
    <dgm:pt modelId="{73DF5D63-DE0D-4354-A06F-48874C0A50C0}" type="parTrans" cxnId="{4BC4C2E0-551F-423A-A8A1-749C1AF17290}">
      <dgm:prSet/>
      <dgm:spPr/>
      <dgm:t>
        <a:bodyPr/>
        <a:lstStyle/>
        <a:p>
          <a:endParaRPr lang="en-US"/>
        </a:p>
      </dgm:t>
    </dgm:pt>
    <dgm:pt modelId="{55B33C0F-B7E7-4372-89C9-63622191FE11}" type="sibTrans" cxnId="{4BC4C2E0-551F-423A-A8A1-749C1AF17290}">
      <dgm:prSet/>
      <dgm:spPr/>
      <dgm:t>
        <a:bodyPr/>
        <a:lstStyle/>
        <a:p>
          <a:endParaRPr lang="en-US"/>
        </a:p>
      </dgm:t>
    </dgm:pt>
    <dgm:pt modelId="{F8165126-F1EC-4563-8D75-07F2E1AD05F6}">
      <dgm:prSet phldrT="[Text]" custT="1">
        <dgm:style>
          <a:lnRef idx="0">
            <a:schemeClr val="dk1"/>
          </a:lnRef>
          <a:fillRef idx="3">
            <a:schemeClr val="dk1"/>
          </a:fillRef>
          <a:effectRef idx="3">
            <a:schemeClr val="dk1"/>
          </a:effectRef>
          <a:fontRef idx="minor">
            <a:schemeClr val="lt1"/>
          </a:fontRef>
        </dgm:style>
      </dgm:prSet>
      <dgm:spPr>
        <a:effectLst>
          <a:outerShdw blurRad="63500" sx="102000" sy="102000" algn="ctr" rotWithShape="0">
            <a:prstClr val="black">
              <a:alpha val="40000"/>
            </a:prstClr>
          </a:outerShdw>
        </a:effectLst>
      </dgm:spPr>
      <dgm:t>
        <a:bodyPr/>
        <a:lstStyle/>
        <a:p>
          <a:r>
            <a:rPr lang="en-US" sz="4600" b="1" dirty="0">
              <a:effectLst>
                <a:outerShdw blurRad="38100" dist="38100" dir="2700000" algn="tl">
                  <a:srgbClr val="000000">
                    <a:alpha val="43137"/>
                  </a:srgbClr>
                </a:outerShdw>
              </a:effectLst>
              <a:latin typeface="Arial Nova Cond" panose="020B0506020202020204" pitchFamily="34" charset="0"/>
            </a:rPr>
            <a:t>Formal Agreement</a:t>
          </a:r>
        </a:p>
        <a:p>
          <a:r>
            <a:rPr lang="en-US" sz="4600" b="1" dirty="0">
              <a:effectLst>
                <a:outerShdw blurRad="38100" dist="38100" dir="2700000" algn="tl">
                  <a:srgbClr val="000000">
                    <a:alpha val="43137"/>
                  </a:srgbClr>
                </a:outerShdw>
              </a:effectLst>
              <a:latin typeface="Arial Nova Cond" panose="020B0506020202020204" pitchFamily="34" charset="0"/>
            </a:rPr>
            <a:t>(Contract)</a:t>
          </a:r>
        </a:p>
      </dgm:t>
    </dgm:pt>
    <dgm:pt modelId="{A3DE0B6B-8B68-4DE4-BC6D-3E0239739799}" type="parTrans" cxnId="{22CEF641-323C-4B0F-9AFA-A01286F2085B}">
      <dgm:prSet/>
      <dgm:spPr/>
      <dgm:t>
        <a:bodyPr/>
        <a:lstStyle/>
        <a:p>
          <a:endParaRPr lang="en-US"/>
        </a:p>
      </dgm:t>
    </dgm:pt>
    <dgm:pt modelId="{49383B74-D6D5-4382-8CA7-C71FC4D868A6}" type="sibTrans" cxnId="{22CEF641-323C-4B0F-9AFA-A01286F2085B}">
      <dgm:prSet/>
      <dgm:spPr/>
      <dgm:t>
        <a:bodyPr/>
        <a:lstStyle/>
        <a:p>
          <a:endParaRPr lang="en-US"/>
        </a:p>
      </dgm:t>
    </dgm:pt>
    <dgm:pt modelId="{B052DD79-D77B-471F-965B-0D56D76AC60C}" type="pres">
      <dgm:prSet presAssocID="{1C9DC616-62C0-4713-9C3B-C7A6F87B7355}" presName="linearFlow" presStyleCnt="0">
        <dgm:presLayoutVars>
          <dgm:dir/>
          <dgm:resizeHandles val="exact"/>
        </dgm:presLayoutVars>
      </dgm:prSet>
      <dgm:spPr/>
    </dgm:pt>
    <dgm:pt modelId="{48AF92EC-6BDC-4077-BB5A-AC12E6CB6D07}" type="pres">
      <dgm:prSet presAssocID="{29F51171-8B53-44B6-AE00-ECD79BC1993D}" presName="node" presStyleLbl="node1" presStyleIdx="0" presStyleCnt="2">
        <dgm:presLayoutVars>
          <dgm:bulletEnabled val="1"/>
        </dgm:presLayoutVars>
      </dgm:prSet>
      <dgm:spPr/>
    </dgm:pt>
    <dgm:pt modelId="{331B59CE-2C73-4D67-A242-A55B84F9D7E5}" type="pres">
      <dgm:prSet presAssocID="{55B33C0F-B7E7-4372-89C9-63622191FE11}" presName="spacerL" presStyleCnt="0"/>
      <dgm:spPr/>
    </dgm:pt>
    <dgm:pt modelId="{849071AE-C7B8-41AE-B9B4-A8E432D55F74}" type="pres">
      <dgm:prSet presAssocID="{55B33C0F-B7E7-4372-89C9-63622191FE11}" presName="sibTrans" presStyleLbl="sibTrans2D1" presStyleIdx="0" presStyleCnt="1"/>
      <dgm:spPr/>
    </dgm:pt>
    <dgm:pt modelId="{722FEC9E-1077-4FD2-B64B-A3F089040391}" type="pres">
      <dgm:prSet presAssocID="{55B33C0F-B7E7-4372-89C9-63622191FE11}" presName="spacerR" presStyleCnt="0"/>
      <dgm:spPr/>
    </dgm:pt>
    <dgm:pt modelId="{813AE470-4820-4986-A849-715EEA330534}" type="pres">
      <dgm:prSet presAssocID="{F8165126-F1EC-4563-8D75-07F2E1AD05F6}" presName="node" presStyleLbl="node1" presStyleIdx="1" presStyleCnt="2">
        <dgm:presLayoutVars>
          <dgm:bulletEnabled val="1"/>
        </dgm:presLayoutVars>
      </dgm:prSet>
      <dgm:spPr/>
    </dgm:pt>
  </dgm:ptLst>
  <dgm:cxnLst>
    <dgm:cxn modelId="{22CEF641-323C-4B0F-9AFA-A01286F2085B}" srcId="{1C9DC616-62C0-4713-9C3B-C7A6F87B7355}" destId="{F8165126-F1EC-4563-8D75-07F2E1AD05F6}" srcOrd="1" destOrd="0" parTransId="{A3DE0B6B-8B68-4DE4-BC6D-3E0239739799}" sibTransId="{49383B74-D6D5-4382-8CA7-C71FC4D868A6}"/>
    <dgm:cxn modelId="{73814F43-2406-436B-A273-5CDB09ED274F}" type="presOf" srcId="{29F51171-8B53-44B6-AE00-ECD79BC1993D}" destId="{48AF92EC-6BDC-4077-BB5A-AC12E6CB6D07}" srcOrd="0" destOrd="0" presId="urn:microsoft.com/office/officeart/2005/8/layout/equation1"/>
    <dgm:cxn modelId="{F1590653-9663-40A5-98E3-A7F944F3B233}" type="presOf" srcId="{F8165126-F1EC-4563-8D75-07F2E1AD05F6}" destId="{813AE470-4820-4986-A849-715EEA330534}" srcOrd="0" destOrd="0" presId="urn:microsoft.com/office/officeart/2005/8/layout/equation1"/>
    <dgm:cxn modelId="{95E033C8-D8E6-4819-800B-EE8DDE68DD9D}" type="presOf" srcId="{55B33C0F-B7E7-4372-89C9-63622191FE11}" destId="{849071AE-C7B8-41AE-B9B4-A8E432D55F74}" srcOrd="0" destOrd="0" presId="urn:microsoft.com/office/officeart/2005/8/layout/equation1"/>
    <dgm:cxn modelId="{4BC4C2E0-551F-423A-A8A1-749C1AF17290}" srcId="{1C9DC616-62C0-4713-9C3B-C7A6F87B7355}" destId="{29F51171-8B53-44B6-AE00-ECD79BC1993D}" srcOrd="0" destOrd="0" parTransId="{73DF5D63-DE0D-4354-A06F-48874C0A50C0}" sibTransId="{55B33C0F-B7E7-4372-89C9-63622191FE11}"/>
    <dgm:cxn modelId="{A2C6F1F2-0819-4D2F-A894-FFEAAFF1D101}" type="presOf" srcId="{1C9DC616-62C0-4713-9C3B-C7A6F87B7355}" destId="{B052DD79-D77B-471F-965B-0D56D76AC60C}" srcOrd="0" destOrd="0" presId="urn:microsoft.com/office/officeart/2005/8/layout/equation1"/>
    <dgm:cxn modelId="{CE9D3616-E107-49EA-A331-13B2B53C5F18}" type="presParOf" srcId="{B052DD79-D77B-471F-965B-0D56D76AC60C}" destId="{48AF92EC-6BDC-4077-BB5A-AC12E6CB6D07}" srcOrd="0" destOrd="0" presId="urn:microsoft.com/office/officeart/2005/8/layout/equation1"/>
    <dgm:cxn modelId="{CCD1BC96-3A65-443C-82A2-2F639D7803A7}" type="presParOf" srcId="{B052DD79-D77B-471F-965B-0D56D76AC60C}" destId="{331B59CE-2C73-4D67-A242-A55B84F9D7E5}" srcOrd="1" destOrd="0" presId="urn:microsoft.com/office/officeart/2005/8/layout/equation1"/>
    <dgm:cxn modelId="{236AB9D3-D7C3-4894-BC66-6BAE16AED85E}" type="presParOf" srcId="{B052DD79-D77B-471F-965B-0D56D76AC60C}" destId="{849071AE-C7B8-41AE-B9B4-A8E432D55F74}" srcOrd="2" destOrd="0" presId="urn:microsoft.com/office/officeart/2005/8/layout/equation1"/>
    <dgm:cxn modelId="{64FB999D-9DE4-40FC-9032-777B76B8C4C8}" type="presParOf" srcId="{B052DD79-D77B-471F-965B-0D56D76AC60C}" destId="{722FEC9E-1077-4FD2-B64B-A3F089040391}" srcOrd="3" destOrd="0" presId="urn:microsoft.com/office/officeart/2005/8/layout/equation1"/>
    <dgm:cxn modelId="{18BC3CB4-7AB8-4512-9227-C81F04E2FCF4}" type="presParOf" srcId="{B052DD79-D77B-471F-965B-0D56D76AC60C}" destId="{813AE470-4820-4986-A849-715EEA330534}"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1FBF1-04A8-4859-A0D8-78E0F31FBEC0}">
      <dsp:nvSpPr>
        <dsp:cNvPr id="0" name=""/>
        <dsp:cNvSpPr/>
      </dsp:nvSpPr>
      <dsp:spPr>
        <a:xfrm>
          <a:off x="0" y="591090"/>
          <a:ext cx="5959475" cy="2097900"/>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62521" tIns="770636" rIns="462521" bIns="263144" numCol="1" spcCol="1270" anchor="t" anchorCtr="0">
          <a:noAutofit/>
        </a:bodyPr>
        <a:lstStyle/>
        <a:p>
          <a:pPr marL="285750" lvl="1" indent="-285750" algn="l" defTabSz="1644650">
            <a:lnSpc>
              <a:spcPct val="90000"/>
            </a:lnSpc>
            <a:spcBef>
              <a:spcPct val="0"/>
            </a:spcBef>
            <a:spcAft>
              <a:spcPct val="15000"/>
            </a:spcAft>
            <a:buChar char="•"/>
          </a:pPr>
          <a:r>
            <a:rPr lang="en-US" sz="3700" b="1" kern="1200" dirty="0">
              <a:solidFill>
                <a:schemeClr val="tx1"/>
              </a:solidFill>
              <a:effectLst>
                <a:outerShdw blurRad="38100" dist="38100" dir="2700000" algn="tl">
                  <a:srgbClr val="000000">
                    <a:alpha val="43137"/>
                  </a:srgbClr>
                </a:outerShdw>
              </a:effectLst>
            </a:rPr>
            <a:t>Israel</a:t>
          </a:r>
        </a:p>
        <a:p>
          <a:pPr marL="285750" lvl="1" indent="-285750" algn="l" defTabSz="1644650">
            <a:lnSpc>
              <a:spcPct val="90000"/>
            </a:lnSpc>
            <a:spcBef>
              <a:spcPct val="0"/>
            </a:spcBef>
            <a:spcAft>
              <a:spcPct val="15000"/>
            </a:spcAft>
            <a:buChar char="•"/>
          </a:pPr>
          <a:r>
            <a:rPr lang="en-US" sz="3700" b="1" kern="1200" dirty="0">
              <a:solidFill>
                <a:schemeClr val="tx1"/>
              </a:solidFill>
              <a:effectLst>
                <a:outerShdw blurRad="38100" dist="38100" dir="2700000" algn="tl">
                  <a:srgbClr val="000000">
                    <a:alpha val="43137"/>
                  </a:srgbClr>
                </a:outerShdw>
              </a:effectLst>
            </a:rPr>
            <a:t>Law (Torah)</a:t>
          </a:r>
        </a:p>
      </dsp:txBody>
      <dsp:txXfrm>
        <a:off x="0" y="591090"/>
        <a:ext cx="5959475" cy="2097900"/>
      </dsp:txXfrm>
    </dsp:sp>
    <dsp:sp modelId="{7CAA51A2-1411-4296-9444-55B8B5C2AE21}">
      <dsp:nvSpPr>
        <dsp:cNvPr id="0" name=""/>
        <dsp:cNvSpPr/>
      </dsp:nvSpPr>
      <dsp:spPr>
        <a:xfrm>
          <a:off x="297973" y="44970"/>
          <a:ext cx="4171632" cy="1092240"/>
        </a:xfrm>
        <a:prstGeom prst="roundRect">
          <a:avLst/>
        </a:prstGeom>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57678" tIns="0" rIns="157678" bIns="0" numCol="1" spcCol="1270" anchor="ctr" anchorCtr="0">
          <a:noAutofit/>
        </a:bodyPr>
        <a:lstStyle/>
        <a:p>
          <a:pPr marL="0" marR="0" lvl="0" indent="0" algn="l" defTabSz="914400" eaLnBrk="1" fontAlgn="auto" latinLnBrk="0" hangingPunct="1">
            <a:lnSpc>
              <a:spcPct val="90000"/>
            </a:lnSpc>
            <a:spcBef>
              <a:spcPts val="0"/>
            </a:spcBef>
            <a:spcAft>
              <a:spcPts val="0"/>
            </a:spcAft>
            <a:buClrTx/>
            <a:buSzTx/>
            <a:buFontTx/>
            <a:buNone/>
            <a:tabLst/>
            <a:defRPr/>
          </a:pPr>
          <a:r>
            <a:rPr lang="en-US" sz="4000" b="1" kern="12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Old Covenant</a:t>
          </a:r>
        </a:p>
      </dsp:txBody>
      <dsp:txXfrm>
        <a:off x="351292" y="98289"/>
        <a:ext cx="4064994" cy="985602"/>
      </dsp:txXfrm>
    </dsp:sp>
    <dsp:sp modelId="{65128329-5076-4207-9606-73907FCA03D5}">
      <dsp:nvSpPr>
        <dsp:cNvPr id="0" name=""/>
        <dsp:cNvSpPr/>
      </dsp:nvSpPr>
      <dsp:spPr>
        <a:xfrm>
          <a:off x="0" y="3434910"/>
          <a:ext cx="5959475" cy="2097900"/>
        </a:xfrm>
        <a:prstGeom prst="rect">
          <a:avLst/>
        </a:prstGeom>
        <a:solidFill>
          <a:schemeClr val="accent4">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62521" tIns="770636" rIns="462521" bIns="263144" numCol="1" spcCol="1270" anchor="t" anchorCtr="0">
          <a:noAutofit/>
        </a:bodyPr>
        <a:lstStyle/>
        <a:p>
          <a:pPr marL="285750" lvl="1" indent="-285750" algn="l" defTabSz="1644650">
            <a:lnSpc>
              <a:spcPct val="90000"/>
            </a:lnSpc>
            <a:spcBef>
              <a:spcPct val="0"/>
            </a:spcBef>
            <a:spcAft>
              <a:spcPct val="15000"/>
            </a:spcAft>
            <a:buChar char="•"/>
          </a:pPr>
          <a:r>
            <a:rPr lang="en-US" sz="3700" b="1" kern="1200" dirty="0">
              <a:solidFill>
                <a:schemeClr val="tx1"/>
              </a:solidFill>
              <a:effectLst>
                <a:outerShdw blurRad="38100" dist="38100" dir="2700000" algn="tl">
                  <a:srgbClr val="000000">
                    <a:alpha val="43137"/>
                  </a:srgbClr>
                </a:outerShdw>
              </a:effectLst>
            </a:rPr>
            <a:t>Church</a:t>
          </a:r>
        </a:p>
        <a:p>
          <a:pPr marL="285750" lvl="1" indent="-285750" algn="l" defTabSz="1644650">
            <a:lnSpc>
              <a:spcPct val="90000"/>
            </a:lnSpc>
            <a:spcBef>
              <a:spcPct val="0"/>
            </a:spcBef>
            <a:spcAft>
              <a:spcPct val="15000"/>
            </a:spcAft>
            <a:buChar char="•"/>
          </a:pPr>
          <a:r>
            <a:rPr lang="en-US" sz="3700" b="1" kern="1200" dirty="0">
              <a:solidFill>
                <a:schemeClr val="tx1"/>
              </a:solidFill>
              <a:effectLst>
                <a:outerShdw blurRad="38100" dist="38100" dir="2700000" algn="tl">
                  <a:srgbClr val="000000">
                    <a:alpha val="43137"/>
                  </a:srgbClr>
                </a:outerShdw>
              </a:effectLst>
            </a:rPr>
            <a:t>Grace (Gospel)</a:t>
          </a:r>
        </a:p>
      </dsp:txBody>
      <dsp:txXfrm>
        <a:off x="0" y="3434910"/>
        <a:ext cx="5959475" cy="2097900"/>
      </dsp:txXfrm>
    </dsp:sp>
    <dsp:sp modelId="{27A09556-0A1F-4845-85A2-098E11B40B00}">
      <dsp:nvSpPr>
        <dsp:cNvPr id="0" name=""/>
        <dsp:cNvSpPr/>
      </dsp:nvSpPr>
      <dsp:spPr>
        <a:xfrm>
          <a:off x="297973" y="2888790"/>
          <a:ext cx="4171632" cy="1092240"/>
        </a:xfrm>
        <a:prstGeom prst="roundRect">
          <a:avLst/>
        </a:prstGeom>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57678" tIns="0" rIns="157678" bIns="0" numCol="1" spcCol="1270" anchor="ctr" anchorCtr="0">
          <a:noAutofit/>
        </a:bodyPr>
        <a:lstStyle/>
        <a:p>
          <a:pPr marL="0" marR="0" lvl="0" indent="0" algn="l" defTabSz="914400" eaLnBrk="1" fontAlgn="auto" latinLnBrk="0" hangingPunct="1">
            <a:lnSpc>
              <a:spcPct val="90000"/>
            </a:lnSpc>
            <a:spcBef>
              <a:spcPts val="0"/>
            </a:spcBef>
            <a:spcAft>
              <a:spcPts val="0"/>
            </a:spcAft>
            <a:buClrTx/>
            <a:buSzTx/>
            <a:buFontTx/>
            <a:buNone/>
            <a:tabLst/>
            <a:defRPr/>
          </a:pPr>
          <a:r>
            <a:rPr lang="en-US" sz="3600" b="1" kern="12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New Covenant</a:t>
          </a:r>
        </a:p>
      </dsp:txBody>
      <dsp:txXfrm>
        <a:off x="351292" y="2942109"/>
        <a:ext cx="4064994" cy="98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F92EC-6BDC-4077-BB5A-AC12E6CB6D07}">
      <dsp:nvSpPr>
        <dsp:cNvPr id="0" name=""/>
        <dsp:cNvSpPr/>
      </dsp:nvSpPr>
      <dsp:spPr>
        <a:xfrm>
          <a:off x="5765" y="1326077"/>
          <a:ext cx="3964545" cy="3964545"/>
        </a:xfrm>
        <a:prstGeom prst="ellipse">
          <a:avLst/>
        </a:prstGeom>
        <a:gradFill rotWithShape="1">
          <a:gsLst>
            <a:gs pos="0">
              <a:schemeClr val="dk1">
                <a:tint val="94000"/>
                <a:satMod val="103000"/>
                <a:lumMod val="102000"/>
              </a:schemeClr>
            </a:gs>
            <a:gs pos="50000">
              <a:schemeClr val="dk1">
                <a:shade val="100000"/>
                <a:satMod val="110000"/>
                <a:lumMod val="100000"/>
              </a:schemeClr>
            </a:gs>
            <a:gs pos="100000">
              <a:schemeClr val="dk1">
                <a:shade val="78000"/>
                <a:satMod val="120000"/>
                <a:lumMod val="99000"/>
              </a:schemeClr>
            </a:gs>
          </a:gsLst>
          <a:lin ang="5400000" scaled="0"/>
        </a:gradFill>
        <a:ln>
          <a:noFill/>
        </a:ln>
        <a:effectLst>
          <a:outerShdw blurRad="63500" sx="102000" sy="102000" algn="ctr" rotWithShape="0">
            <a:prstClr val="black">
              <a:alpha val="40000"/>
            </a:prst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b="1" kern="1200" dirty="0">
              <a:effectLst>
                <a:outerShdw blurRad="38100" dist="38100" dir="2700000" algn="tl">
                  <a:srgbClr val="000000">
                    <a:alpha val="43137"/>
                  </a:srgbClr>
                </a:outerShdw>
              </a:effectLst>
              <a:latin typeface="Arial Nova Cond" panose="020B0506020202020204" pitchFamily="34" charset="0"/>
            </a:rPr>
            <a:t>Covenant</a:t>
          </a:r>
        </a:p>
        <a:p>
          <a:pPr marL="0" lvl="0" indent="0" algn="ctr" defTabSz="2400300">
            <a:lnSpc>
              <a:spcPct val="90000"/>
            </a:lnSpc>
            <a:spcBef>
              <a:spcPct val="0"/>
            </a:spcBef>
            <a:spcAft>
              <a:spcPct val="35000"/>
            </a:spcAft>
            <a:buNone/>
          </a:pPr>
          <a:r>
            <a:rPr lang="en-US" sz="5400" b="1" kern="1200" dirty="0">
              <a:effectLst>
                <a:outerShdw blurRad="38100" dist="38100" dir="2700000" algn="tl">
                  <a:srgbClr val="000000">
                    <a:alpha val="43137"/>
                  </a:srgbClr>
                </a:outerShdw>
              </a:effectLst>
              <a:latin typeface="Arial Nova Cond" panose="020B0506020202020204" pitchFamily="34" charset="0"/>
            </a:rPr>
            <a:t>(Pact)</a:t>
          </a:r>
        </a:p>
      </dsp:txBody>
      <dsp:txXfrm>
        <a:off x="586359" y="1906671"/>
        <a:ext cx="2803357" cy="2803357"/>
      </dsp:txXfrm>
    </dsp:sp>
    <dsp:sp modelId="{849071AE-C7B8-41AE-B9B4-A8E432D55F74}">
      <dsp:nvSpPr>
        <dsp:cNvPr id="0" name=""/>
        <dsp:cNvSpPr/>
      </dsp:nvSpPr>
      <dsp:spPr>
        <a:xfrm>
          <a:off x="4292231" y="2158631"/>
          <a:ext cx="2299436" cy="229943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4597021" y="2632315"/>
        <a:ext cx="1689856" cy="1352068"/>
      </dsp:txXfrm>
    </dsp:sp>
    <dsp:sp modelId="{813AE470-4820-4986-A849-715EEA330534}">
      <dsp:nvSpPr>
        <dsp:cNvPr id="0" name=""/>
        <dsp:cNvSpPr/>
      </dsp:nvSpPr>
      <dsp:spPr>
        <a:xfrm>
          <a:off x="6913589" y="1326077"/>
          <a:ext cx="3964545" cy="3964545"/>
        </a:xfrm>
        <a:prstGeom prst="ellipse">
          <a:avLst/>
        </a:prstGeom>
        <a:gradFill rotWithShape="1">
          <a:gsLst>
            <a:gs pos="0">
              <a:schemeClr val="dk1">
                <a:tint val="94000"/>
                <a:satMod val="103000"/>
                <a:lumMod val="102000"/>
              </a:schemeClr>
            </a:gs>
            <a:gs pos="50000">
              <a:schemeClr val="dk1">
                <a:shade val="100000"/>
                <a:satMod val="110000"/>
                <a:lumMod val="100000"/>
              </a:schemeClr>
            </a:gs>
            <a:gs pos="100000">
              <a:schemeClr val="dk1">
                <a:shade val="78000"/>
                <a:satMod val="120000"/>
                <a:lumMod val="99000"/>
              </a:schemeClr>
            </a:gs>
          </a:gsLst>
          <a:lin ang="5400000" scaled="0"/>
        </a:gradFill>
        <a:ln>
          <a:noFill/>
        </a:ln>
        <a:effectLst>
          <a:outerShdw blurRad="63500" sx="102000" sy="102000" algn="ctr" rotWithShape="0">
            <a:prstClr val="black">
              <a:alpha val="40000"/>
            </a:prst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b="1" kern="1200" dirty="0">
              <a:effectLst>
                <a:outerShdw blurRad="38100" dist="38100" dir="2700000" algn="tl">
                  <a:srgbClr val="000000">
                    <a:alpha val="43137"/>
                  </a:srgbClr>
                </a:outerShdw>
              </a:effectLst>
              <a:latin typeface="Arial Nova Cond" panose="020B0506020202020204" pitchFamily="34" charset="0"/>
            </a:rPr>
            <a:t>Formal Agreement</a:t>
          </a:r>
        </a:p>
        <a:p>
          <a:pPr marL="0" lvl="0" indent="0" algn="ctr" defTabSz="2044700">
            <a:lnSpc>
              <a:spcPct val="90000"/>
            </a:lnSpc>
            <a:spcBef>
              <a:spcPct val="0"/>
            </a:spcBef>
            <a:spcAft>
              <a:spcPct val="35000"/>
            </a:spcAft>
            <a:buNone/>
          </a:pPr>
          <a:r>
            <a:rPr lang="en-US" sz="4600" b="1" kern="1200" dirty="0">
              <a:effectLst>
                <a:outerShdw blurRad="38100" dist="38100" dir="2700000" algn="tl">
                  <a:srgbClr val="000000">
                    <a:alpha val="43137"/>
                  </a:srgbClr>
                </a:outerShdw>
              </a:effectLst>
              <a:latin typeface="Arial Nova Cond" panose="020B0506020202020204" pitchFamily="34" charset="0"/>
            </a:rPr>
            <a:t>(Contract)</a:t>
          </a:r>
        </a:p>
      </dsp:txBody>
      <dsp:txXfrm>
        <a:off x="7494183" y="1906671"/>
        <a:ext cx="2803357" cy="280335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pt-BR"/>
          </a:p>
        </p:txBody>
      </p:sp>
      <p:sp>
        <p:nvSpPr>
          <p:cNvPr id="3" name="Espaço Reservado para Data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D3C6E24A-9461-4DEB-B4DF-66080736AC12}" type="datetimeFigureOut">
              <a:rPr lang="pt-BR" smtClean="0"/>
              <a:t>10/09/2025</a:t>
            </a:fld>
            <a:endParaRPr lang="pt-BR"/>
          </a:p>
        </p:txBody>
      </p:sp>
      <p:sp>
        <p:nvSpPr>
          <p:cNvPr id="4" name="Espaço Reservado para Imagem de Slide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pt-BR"/>
          </a:p>
        </p:txBody>
      </p:sp>
      <p:sp>
        <p:nvSpPr>
          <p:cNvPr id="5" name="Espaço Reservado para Anotações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0E56B6B5-CBF2-499C-B2D7-DB3E2E928873}" type="slidenum">
              <a:rPr lang="pt-BR" smtClean="0"/>
              <a:t>‹#›</a:t>
            </a:fld>
            <a:endParaRPr lang="pt-BR"/>
          </a:p>
        </p:txBody>
      </p:sp>
    </p:spTree>
    <p:extLst>
      <p:ext uri="{BB962C8B-B14F-4D97-AF65-F5344CB8AC3E}">
        <p14:creationId xmlns:p14="http://schemas.microsoft.com/office/powerpoint/2010/main" val="210645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a:extLst>
            <a:ext uri="{FF2B5EF4-FFF2-40B4-BE49-F238E27FC236}">
              <a16:creationId xmlns:a16="http://schemas.microsoft.com/office/drawing/2014/main" id="{63A9463F-BF48-457D-60D5-9C873609139C}"/>
            </a:ext>
          </a:extLst>
        </p:cNvPr>
        <p:cNvGrpSpPr/>
        <p:nvPr/>
      </p:nvGrpSpPr>
      <p:grpSpPr>
        <a:xfrm>
          <a:off x="0" y="0"/>
          <a:ext cx="0" cy="0"/>
          <a:chOff x="0" y="0"/>
          <a:chExt cx="0" cy="0"/>
        </a:xfrm>
      </p:grpSpPr>
      <p:sp>
        <p:nvSpPr>
          <p:cNvPr id="632" name="Google Shape;632;g36831723b9a_0_719:notes">
            <a:extLst>
              <a:ext uri="{FF2B5EF4-FFF2-40B4-BE49-F238E27FC236}">
                <a16:creationId xmlns:a16="http://schemas.microsoft.com/office/drawing/2014/main" id="{DA2EB63C-6CA2-27A3-2710-2309A4032CE6}"/>
              </a:ext>
            </a:extLst>
          </p:cNvPr>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33" name="Google Shape;633;g36831723b9a_0_719:notes">
            <a:extLst>
              <a:ext uri="{FF2B5EF4-FFF2-40B4-BE49-F238E27FC236}">
                <a16:creationId xmlns:a16="http://schemas.microsoft.com/office/drawing/2014/main" id="{A05FD934-9208-8F43-A88B-01AD06FA122E}"/>
              </a:ext>
            </a:extLst>
          </p:cNvPr>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056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6831723b9a_0_70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2" name="Google Shape;612;g36831723b9a_0_702:notes"/>
          <p:cNvSpPr txBox="1">
            <a:spLocks noGrp="1"/>
          </p:cNvSpPr>
          <p:nvPr>
            <p:ph type="body" idx="1"/>
          </p:nvPr>
        </p:nvSpPr>
        <p:spPr>
          <a:xfrm>
            <a:off x="685800" y="4344025"/>
            <a:ext cx="5486400" cy="4113000"/>
          </a:xfrm>
          <a:prstGeom prst="rect">
            <a:avLst/>
          </a:prstGeom>
          <a:noFill/>
          <a:ln>
            <a:noFill/>
          </a:ln>
        </p:spPr>
        <p:txBody>
          <a:bodyPr spcFirstLastPara="1" wrap="square" lIns="92250" tIns="46125" rIns="92250" bIns="46125" anchor="t" anchorCtr="0">
            <a:noAutofit/>
          </a:bodyPr>
          <a:lstStyle/>
          <a:p>
            <a:pPr marL="0" lvl="0" indent="0" algn="l" rtl="0">
              <a:spcBef>
                <a:spcPts val="0"/>
              </a:spcBef>
              <a:spcAft>
                <a:spcPts val="0"/>
              </a:spcAft>
              <a:buNone/>
            </a:pPr>
            <a:endParaRPr/>
          </a:p>
        </p:txBody>
      </p:sp>
      <p:sp>
        <p:nvSpPr>
          <p:cNvPr id="613" name="Google Shape;613;g36831723b9a_0_702:notes"/>
          <p:cNvSpPr txBox="1">
            <a:spLocks noGrp="1"/>
          </p:cNvSpPr>
          <p:nvPr>
            <p:ph type="sldNum" idx="12"/>
          </p:nvPr>
        </p:nvSpPr>
        <p:spPr>
          <a:xfrm>
            <a:off x="3884613" y="8686488"/>
            <a:ext cx="2971800" cy="456000"/>
          </a:xfrm>
          <a:prstGeom prst="rect">
            <a:avLst/>
          </a:prstGeom>
          <a:noFill/>
          <a:ln>
            <a:noFill/>
          </a:ln>
        </p:spPr>
        <p:txBody>
          <a:bodyPr spcFirstLastPara="1" wrap="square" lIns="92250" tIns="46125" rIns="92250" bIns="461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36831723b9a_0_707: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18" name="Google Shape;618;g36831723b9a_0_70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36831723b9a_0_715: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28" name="Google Shape;628;g36831723b9a_0_715: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36831723b9a_0_719:notes"/>
          <p:cNvSpPr txBox="1">
            <a:spLocks noGrp="1"/>
          </p:cNvSpPr>
          <p:nvPr>
            <p:ph type="body" idx="1"/>
          </p:nvPr>
        </p:nvSpPr>
        <p:spPr>
          <a:xfrm>
            <a:off x="685800" y="4344025"/>
            <a:ext cx="5486400" cy="411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33" name="Google Shape;633;g36831723b9a_0_719: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9/10/2025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40BCC-1B83-4FF9-87D1-2C8A184C9EB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3DC7CB5-E658-435F-AF90-A327AD169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D66B811-037F-4AC5-8BF0-0D3284F4CA77}"/>
              </a:ext>
            </a:extLst>
          </p:cNvPr>
          <p:cNvSpPr>
            <a:spLocks noGrp="1"/>
          </p:cNvSpPr>
          <p:nvPr>
            <p:ph type="dt" sz="half" idx="10"/>
          </p:nvPr>
        </p:nvSpPr>
        <p:spPr/>
        <p:txBody>
          <a:bodyPr/>
          <a:lstStyle/>
          <a:p>
            <a:fld id="{56B947C0-253C-4D70-8872-767171C4B311}" type="datetimeFigureOut">
              <a:rPr lang="pt-BR" smtClean="0"/>
              <a:t>10/09/2025</a:t>
            </a:fld>
            <a:endParaRPr lang="pt-BR"/>
          </a:p>
        </p:txBody>
      </p:sp>
      <p:sp>
        <p:nvSpPr>
          <p:cNvPr id="5" name="Espaço Reservado para Rodapé 4">
            <a:extLst>
              <a:ext uri="{FF2B5EF4-FFF2-40B4-BE49-F238E27FC236}">
                <a16:creationId xmlns:a16="http://schemas.microsoft.com/office/drawing/2014/main" id="{B23298AA-B0E9-46BB-B258-62F9A4C7B32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D9DE8E0-5C60-4617-A97B-A241F47A6353}"/>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55961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8F709-40D8-45E9-A944-77C5996EB95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F96111A-84AB-4B29-A280-EFF1510CA7A2}"/>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562E078-EEA0-41E2-8D52-019DC95D754F}"/>
              </a:ext>
            </a:extLst>
          </p:cNvPr>
          <p:cNvSpPr>
            <a:spLocks noGrp="1"/>
          </p:cNvSpPr>
          <p:nvPr>
            <p:ph type="dt" sz="half" idx="10"/>
          </p:nvPr>
        </p:nvSpPr>
        <p:spPr/>
        <p:txBody>
          <a:bodyPr/>
          <a:lstStyle/>
          <a:p>
            <a:fld id="{56B947C0-253C-4D70-8872-767171C4B311}" type="datetimeFigureOut">
              <a:rPr lang="pt-BR" smtClean="0"/>
              <a:t>10/09/2025</a:t>
            </a:fld>
            <a:endParaRPr lang="pt-BR"/>
          </a:p>
        </p:txBody>
      </p:sp>
      <p:sp>
        <p:nvSpPr>
          <p:cNvPr id="5" name="Espaço Reservado para Rodapé 4">
            <a:extLst>
              <a:ext uri="{FF2B5EF4-FFF2-40B4-BE49-F238E27FC236}">
                <a16:creationId xmlns:a16="http://schemas.microsoft.com/office/drawing/2014/main" id="{274D6370-1871-46D5-9329-9D66A8EF50A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3B6E59-57CD-4348-99A1-98F139DBE670}"/>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283886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1CC8C-CCD2-4133-BE96-E4A20E95FEC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156A5AE-7BC1-4B51-9949-F0404292A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47D4E3C9-3954-44D3-92E9-0A30418B0B63}"/>
              </a:ext>
            </a:extLst>
          </p:cNvPr>
          <p:cNvSpPr>
            <a:spLocks noGrp="1"/>
          </p:cNvSpPr>
          <p:nvPr>
            <p:ph type="dt" sz="half" idx="10"/>
          </p:nvPr>
        </p:nvSpPr>
        <p:spPr/>
        <p:txBody>
          <a:bodyPr/>
          <a:lstStyle/>
          <a:p>
            <a:fld id="{56B947C0-253C-4D70-8872-767171C4B311}" type="datetimeFigureOut">
              <a:rPr lang="pt-BR" smtClean="0"/>
              <a:t>10/09/2025</a:t>
            </a:fld>
            <a:endParaRPr lang="pt-BR"/>
          </a:p>
        </p:txBody>
      </p:sp>
      <p:sp>
        <p:nvSpPr>
          <p:cNvPr id="5" name="Espaço Reservado para Rodapé 4">
            <a:extLst>
              <a:ext uri="{FF2B5EF4-FFF2-40B4-BE49-F238E27FC236}">
                <a16:creationId xmlns:a16="http://schemas.microsoft.com/office/drawing/2014/main" id="{B4D98D41-2E19-44DB-93D4-27C32C7F51B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E0D9F70-AF9D-43BB-8358-B671BA1CC6A8}"/>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97129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F6E10-BF86-4A4C-A497-484F7AD055D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B5B0D56-FB08-44EA-97E7-8F4F950363F0}"/>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B23276D-F172-4139-9D21-91EB626607D5}"/>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9A7DCFE-D065-418F-B994-A870BCC4102F}"/>
              </a:ext>
            </a:extLst>
          </p:cNvPr>
          <p:cNvSpPr>
            <a:spLocks noGrp="1"/>
          </p:cNvSpPr>
          <p:nvPr>
            <p:ph type="dt" sz="half" idx="10"/>
          </p:nvPr>
        </p:nvSpPr>
        <p:spPr/>
        <p:txBody>
          <a:bodyPr/>
          <a:lstStyle/>
          <a:p>
            <a:fld id="{56B947C0-253C-4D70-8872-767171C4B311}" type="datetimeFigureOut">
              <a:rPr lang="pt-BR" smtClean="0"/>
              <a:t>10/09/2025</a:t>
            </a:fld>
            <a:endParaRPr lang="pt-BR"/>
          </a:p>
        </p:txBody>
      </p:sp>
      <p:sp>
        <p:nvSpPr>
          <p:cNvPr id="6" name="Espaço Reservado para Rodapé 5">
            <a:extLst>
              <a:ext uri="{FF2B5EF4-FFF2-40B4-BE49-F238E27FC236}">
                <a16:creationId xmlns:a16="http://schemas.microsoft.com/office/drawing/2014/main" id="{D4302AC4-5CAD-420F-A93D-55E1846153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6CED24E-945D-47E8-AC03-0F2074B5984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112917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006EC-2AEC-456B-B4C6-4337743BDA0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E9A05BA-22B3-4C9A-9AEB-304B541DA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3ACB973B-AEEF-49C2-960F-39A623E07F7A}"/>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B733833-29CA-4AFC-B3CE-D0B4F1570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19B71539-AF6B-4A2D-A41A-709FE9BAD21E}"/>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CC7FCF7-4D81-44E6-9031-C4D90E37F639}"/>
              </a:ext>
            </a:extLst>
          </p:cNvPr>
          <p:cNvSpPr>
            <a:spLocks noGrp="1"/>
          </p:cNvSpPr>
          <p:nvPr>
            <p:ph type="dt" sz="half" idx="10"/>
          </p:nvPr>
        </p:nvSpPr>
        <p:spPr/>
        <p:txBody>
          <a:bodyPr/>
          <a:lstStyle/>
          <a:p>
            <a:fld id="{56B947C0-253C-4D70-8872-767171C4B311}" type="datetimeFigureOut">
              <a:rPr lang="pt-BR" smtClean="0"/>
              <a:t>10/09/2025</a:t>
            </a:fld>
            <a:endParaRPr lang="pt-BR"/>
          </a:p>
        </p:txBody>
      </p:sp>
      <p:sp>
        <p:nvSpPr>
          <p:cNvPr id="8" name="Espaço Reservado para Rodapé 7">
            <a:extLst>
              <a:ext uri="{FF2B5EF4-FFF2-40B4-BE49-F238E27FC236}">
                <a16:creationId xmlns:a16="http://schemas.microsoft.com/office/drawing/2014/main" id="{07274F3A-AACF-4BAE-A52A-5840DCB4FC7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F6B2F0E-69F1-4A3A-B0C4-A656B63C441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77920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6E771-D53D-4AFC-BD24-E046C9CDF3B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6E579E4-429D-4C07-B4E4-93EAC3DD7C50}"/>
              </a:ext>
            </a:extLst>
          </p:cNvPr>
          <p:cNvSpPr>
            <a:spLocks noGrp="1"/>
          </p:cNvSpPr>
          <p:nvPr>
            <p:ph type="dt" sz="half" idx="10"/>
          </p:nvPr>
        </p:nvSpPr>
        <p:spPr/>
        <p:txBody>
          <a:bodyPr/>
          <a:lstStyle/>
          <a:p>
            <a:fld id="{56B947C0-253C-4D70-8872-767171C4B311}" type="datetimeFigureOut">
              <a:rPr lang="pt-BR" smtClean="0"/>
              <a:t>10/09/2025</a:t>
            </a:fld>
            <a:endParaRPr lang="pt-BR"/>
          </a:p>
        </p:txBody>
      </p:sp>
      <p:sp>
        <p:nvSpPr>
          <p:cNvPr id="4" name="Espaço Reservado para Rodapé 3">
            <a:extLst>
              <a:ext uri="{FF2B5EF4-FFF2-40B4-BE49-F238E27FC236}">
                <a16:creationId xmlns:a16="http://schemas.microsoft.com/office/drawing/2014/main" id="{5CEAA21F-F1B9-4D42-B7B6-79004E3746C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F002D67-3172-42D8-86D8-041F042ED29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831806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4E6D146-2E6E-4D3F-AC1F-88AF469608CF}"/>
              </a:ext>
            </a:extLst>
          </p:cNvPr>
          <p:cNvSpPr>
            <a:spLocks noGrp="1"/>
          </p:cNvSpPr>
          <p:nvPr>
            <p:ph type="dt" sz="half" idx="10"/>
          </p:nvPr>
        </p:nvSpPr>
        <p:spPr/>
        <p:txBody>
          <a:bodyPr/>
          <a:lstStyle/>
          <a:p>
            <a:fld id="{56B947C0-253C-4D70-8872-767171C4B311}" type="datetimeFigureOut">
              <a:rPr lang="pt-BR" smtClean="0"/>
              <a:t>10/09/2025</a:t>
            </a:fld>
            <a:endParaRPr lang="pt-BR"/>
          </a:p>
        </p:txBody>
      </p:sp>
      <p:sp>
        <p:nvSpPr>
          <p:cNvPr id="3" name="Espaço Reservado para Rodapé 2">
            <a:extLst>
              <a:ext uri="{FF2B5EF4-FFF2-40B4-BE49-F238E27FC236}">
                <a16:creationId xmlns:a16="http://schemas.microsoft.com/office/drawing/2014/main" id="{3E13596D-C682-45A0-9464-BAADFE1431D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3875E46-377D-4AC4-806C-E79AF1939CBE}"/>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948609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AB269C-B8E8-4C3B-987E-9C11C90E031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053BC61-5143-4253-BFD0-25737132F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F0AA1EB-2C07-4B05-92B8-95F95D136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20DB6794-2310-478B-8D70-86DD69E41C9D}"/>
              </a:ext>
            </a:extLst>
          </p:cNvPr>
          <p:cNvSpPr>
            <a:spLocks noGrp="1"/>
          </p:cNvSpPr>
          <p:nvPr>
            <p:ph type="dt" sz="half" idx="10"/>
          </p:nvPr>
        </p:nvSpPr>
        <p:spPr/>
        <p:txBody>
          <a:bodyPr/>
          <a:lstStyle/>
          <a:p>
            <a:fld id="{56B947C0-253C-4D70-8872-767171C4B311}" type="datetimeFigureOut">
              <a:rPr lang="pt-BR" smtClean="0"/>
              <a:t>10/09/2025</a:t>
            </a:fld>
            <a:endParaRPr lang="pt-BR"/>
          </a:p>
        </p:txBody>
      </p:sp>
      <p:sp>
        <p:nvSpPr>
          <p:cNvPr id="6" name="Espaço Reservado para Rodapé 5">
            <a:extLst>
              <a:ext uri="{FF2B5EF4-FFF2-40B4-BE49-F238E27FC236}">
                <a16:creationId xmlns:a16="http://schemas.microsoft.com/office/drawing/2014/main" id="{B1DC7745-DE25-4048-9D5A-94F847A997D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3637DA6-0466-4994-A174-53B2D2DD3D9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93036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F5AB2-BAB3-4D97-947E-04B9D831E7D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28065A1-257E-4AAC-B814-BEC032229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50A494B-097F-4A47-B195-6D523323E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0AB549F-1F86-4DD1-900F-D239CCC9BF16}"/>
              </a:ext>
            </a:extLst>
          </p:cNvPr>
          <p:cNvSpPr>
            <a:spLocks noGrp="1"/>
          </p:cNvSpPr>
          <p:nvPr>
            <p:ph type="dt" sz="half" idx="10"/>
          </p:nvPr>
        </p:nvSpPr>
        <p:spPr/>
        <p:txBody>
          <a:bodyPr/>
          <a:lstStyle/>
          <a:p>
            <a:fld id="{56B947C0-253C-4D70-8872-767171C4B311}" type="datetimeFigureOut">
              <a:rPr lang="pt-BR" smtClean="0"/>
              <a:t>10/09/2025</a:t>
            </a:fld>
            <a:endParaRPr lang="pt-BR"/>
          </a:p>
        </p:txBody>
      </p:sp>
      <p:sp>
        <p:nvSpPr>
          <p:cNvPr id="6" name="Espaço Reservado para Rodapé 5">
            <a:extLst>
              <a:ext uri="{FF2B5EF4-FFF2-40B4-BE49-F238E27FC236}">
                <a16:creationId xmlns:a16="http://schemas.microsoft.com/office/drawing/2014/main" id="{9FEA2C68-114E-4CA2-870C-5C0B70702FD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1FB5F7B-AF20-465F-ABCF-F70506A1F25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353939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19CFEA-DD04-4FEA-9D81-EFECBF21130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54E2AD2-2135-420A-A7BE-0470B9225BD9}"/>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D7161A-0554-4A8F-90FB-CA22A68CB49C}"/>
              </a:ext>
            </a:extLst>
          </p:cNvPr>
          <p:cNvSpPr>
            <a:spLocks noGrp="1"/>
          </p:cNvSpPr>
          <p:nvPr>
            <p:ph type="dt" sz="half" idx="10"/>
          </p:nvPr>
        </p:nvSpPr>
        <p:spPr/>
        <p:txBody>
          <a:bodyPr/>
          <a:lstStyle/>
          <a:p>
            <a:fld id="{56B947C0-253C-4D70-8872-767171C4B311}" type="datetimeFigureOut">
              <a:rPr lang="pt-BR" smtClean="0"/>
              <a:t>10/09/2025</a:t>
            </a:fld>
            <a:endParaRPr lang="pt-BR"/>
          </a:p>
        </p:txBody>
      </p:sp>
      <p:sp>
        <p:nvSpPr>
          <p:cNvPr id="5" name="Espaço Reservado para Rodapé 4">
            <a:extLst>
              <a:ext uri="{FF2B5EF4-FFF2-40B4-BE49-F238E27FC236}">
                <a16:creationId xmlns:a16="http://schemas.microsoft.com/office/drawing/2014/main" id="{62661CE0-57D2-4D0B-8AD5-0B520195A3B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2F6DA08-2915-4364-B66B-76134804E55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4274846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613DA6-F770-406B-9D29-CBE01F8CA25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A353C69-9386-4DE3-9450-45CAD6237E18}"/>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F93545F-83D5-44A4-AEB7-1BCEDC509BA1}"/>
              </a:ext>
            </a:extLst>
          </p:cNvPr>
          <p:cNvSpPr>
            <a:spLocks noGrp="1"/>
          </p:cNvSpPr>
          <p:nvPr>
            <p:ph type="dt" sz="half" idx="10"/>
          </p:nvPr>
        </p:nvSpPr>
        <p:spPr/>
        <p:txBody>
          <a:bodyPr/>
          <a:lstStyle/>
          <a:p>
            <a:fld id="{56B947C0-253C-4D70-8872-767171C4B311}" type="datetimeFigureOut">
              <a:rPr lang="pt-BR" smtClean="0"/>
              <a:t>10/09/2025</a:t>
            </a:fld>
            <a:endParaRPr lang="pt-BR"/>
          </a:p>
        </p:txBody>
      </p:sp>
      <p:sp>
        <p:nvSpPr>
          <p:cNvPr id="5" name="Espaço Reservado para Rodapé 4">
            <a:extLst>
              <a:ext uri="{FF2B5EF4-FFF2-40B4-BE49-F238E27FC236}">
                <a16:creationId xmlns:a16="http://schemas.microsoft.com/office/drawing/2014/main" id="{34A17344-D2D6-479E-AA5B-77D686898F0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82798DE-3DD7-48F3-8F9C-1F9903BFE4CB}"/>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881661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66"/>
        <p:cNvGrpSpPr/>
        <p:nvPr/>
      </p:nvGrpSpPr>
      <p:grpSpPr>
        <a:xfrm>
          <a:off x="0" y="0"/>
          <a:ext cx="0" cy="0"/>
          <a:chOff x="0" y="0"/>
          <a:chExt cx="0" cy="0"/>
        </a:xfrm>
      </p:grpSpPr>
      <p:sp>
        <p:nvSpPr>
          <p:cNvPr id="67" name="Google Shape;67;g34d8c9959fd_0_844"/>
          <p:cNvSpPr txBox="1">
            <a:spLocks noGrp="1"/>
          </p:cNvSpPr>
          <p:nvPr>
            <p:ph type="ftr" idx="11"/>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g34d8c9959fd_0_844"/>
          <p:cNvSpPr txBox="1">
            <a:spLocks noGrp="1"/>
          </p:cNvSpPr>
          <p:nvPr>
            <p:ph type="sldNum" idx="12"/>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69" name="Google Shape;69;g34d8c9959fd_0_844"/>
          <p:cNvSpPr txBox="1">
            <a:spLocks noGrp="1"/>
          </p:cNvSpPr>
          <p:nvPr>
            <p:ph type="dt" idx="10"/>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40824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70"/>
        <p:cNvGrpSpPr/>
        <p:nvPr/>
      </p:nvGrpSpPr>
      <p:grpSpPr>
        <a:xfrm>
          <a:off x="0" y="0"/>
          <a:ext cx="0" cy="0"/>
          <a:chOff x="0" y="0"/>
          <a:chExt cx="0" cy="0"/>
        </a:xfrm>
      </p:grpSpPr>
      <p:sp>
        <p:nvSpPr>
          <p:cNvPr id="71" name="Google Shape;71;g34d8c9959fd_0_848"/>
          <p:cNvSpPr txBox="1">
            <a:spLocks noGrp="1"/>
          </p:cNvSpPr>
          <p:nvPr>
            <p:ph type="title"/>
          </p:nvPr>
        </p:nvSpPr>
        <p:spPr>
          <a:xfrm>
            <a:off x="609120" y="274080"/>
            <a:ext cx="1094560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34d8c9959fd_0_848"/>
          <p:cNvSpPr txBox="1">
            <a:spLocks noGrp="1"/>
          </p:cNvSpPr>
          <p:nvPr>
            <p:ph type="subTitle" idx="1"/>
          </p:nvPr>
        </p:nvSpPr>
        <p:spPr>
          <a:xfrm>
            <a:off x="609120" y="1604160"/>
            <a:ext cx="10945600" cy="3950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34d8c9959fd_0_848"/>
          <p:cNvSpPr txBox="1">
            <a:spLocks noGrp="1"/>
          </p:cNvSpPr>
          <p:nvPr>
            <p:ph type="ftr" idx="11"/>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34d8c9959fd_0_848"/>
          <p:cNvSpPr txBox="1">
            <a:spLocks noGrp="1"/>
          </p:cNvSpPr>
          <p:nvPr>
            <p:ph type="sldNum" idx="12"/>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75" name="Google Shape;75;g34d8c9959fd_0_848"/>
          <p:cNvSpPr txBox="1">
            <a:spLocks noGrp="1"/>
          </p:cNvSpPr>
          <p:nvPr>
            <p:ph type="dt" idx="10"/>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8300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76"/>
        <p:cNvGrpSpPr/>
        <p:nvPr/>
      </p:nvGrpSpPr>
      <p:grpSpPr>
        <a:xfrm>
          <a:off x="0" y="0"/>
          <a:ext cx="0" cy="0"/>
          <a:chOff x="0" y="0"/>
          <a:chExt cx="0" cy="0"/>
        </a:xfrm>
      </p:grpSpPr>
      <p:sp>
        <p:nvSpPr>
          <p:cNvPr id="77" name="Google Shape;77;g34d8c9959fd_0_854"/>
          <p:cNvSpPr txBox="1">
            <a:spLocks noGrp="1"/>
          </p:cNvSpPr>
          <p:nvPr>
            <p:ph type="title"/>
          </p:nvPr>
        </p:nvSpPr>
        <p:spPr>
          <a:xfrm>
            <a:off x="609120" y="274080"/>
            <a:ext cx="1094560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34d8c9959fd_0_854"/>
          <p:cNvSpPr txBox="1">
            <a:spLocks noGrp="1"/>
          </p:cNvSpPr>
          <p:nvPr>
            <p:ph type="body" idx="1"/>
          </p:nvPr>
        </p:nvSpPr>
        <p:spPr>
          <a:xfrm>
            <a:off x="609120" y="1604160"/>
            <a:ext cx="1094560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79" name="Google Shape;79;g34d8c9959fd_0_854"/>
          <p:cNvSpPr txBox="1">
            <a:spLocks noGrp="1"/>
          </p:cNvSpPr>
          <p:nvPr>
            <p:ph type="ftr" idx="11"/>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34d8c9959fd_0_854"/>
          <p:cNvSpPr txBox="1">
            <a:spLocks noGrp="1"/>
          </p:cNvSpPr>
          <p:nvPr>
            <p:ph type="sldNum" idx="12"/>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81" name="Google Shape;81;g34d8c9959fd_0_854"/>
          <p:cNvSpPr txBox="1">
            <a:spLocks noGrp="1"/>
          </p:cNvSpPr>
          <p:nvPr>
            <p:ph type="dt" idx="10"/>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53914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82"/>
        <p:cNvGrpSpPr/>
        <p:nvPr/>
      </p:nvGrpSpPr>
      <p:grpSpPr>
        <a:xfrm>
          <a:off x="0" y="0"/>
          <a:ext cx="0" cy="0"/>
          <a:chOff x="0" y="0"/>
          <a:chExt cx="0" cy="0"/>
        </a:xfrm>
      </p:grpSpPr>
      <p:sp>
        <p:nvSpPr>
          <p:cNvPr id="83" name="Google Shape;83;g34d8c9959fd_0_860"/>
          <p:cNvSpPr txBox="1">
            <a:spLocks noGrp="1"/>
          </p:cNvSpPr>
          <p:nvPr>
            <p:ph type="title"/>
          </p:nvPr>
        </p:nvSpPr>
        <p:spPr>
          <a:xfrm>
            <a:off x="609120" y="274080"/>
            <a:ext cx="1094560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34d8c9959fd_0_860"/>
          <p:cNvSpPr txBox="1">
            <a:spLocks noGrp="1"/>
          </p:cNvSpPr>
          <p:nvPr>
            <p:ph type="body" idx="1"/>
          </p:nvPr>
        </p:nvSpPr>
        <p:spPr>
          <a:xfrm>
            <a:off x="609120" y="1604160"/>
            <a:ext cx="534080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85" name="Google Shape;85;g34d8c9959fd_0_860"/>
          <p:cNvSpPr txBox="1">
            <a:spLocks noGrp="1"/>
          </p:cNvSpPr>
          <p:nvPr>
            <p:ph type="body" idx="2"/>
          </p:nvPr>
        </p:nvSpPr>
        <p:spPr>
          <a:xfrm>
            <a:off x="6217440" y="1604160"/>
            <a:ext cx="534080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86" name="Google Shape;86;g34d8c9959fd_0_860"/>
          <p:cNvSpPr txBox="1">
            <a:spLocks noGrp="1"/>
          </p:cNvSpPr>
          <p:nvPr>
            <p:ph type="ftr" idx="11"/>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34d8c9959fd_0_860"/>
          <p:cNvSpPr txBox="1">
            <a:spLocks noGrp="1"/>
          </p:cNvSpPr>
          <p:nvPr>
            <p:ph type="sldNum" idx="12"/>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88" name="Google Shape;88;g34d8c9959fd_0_860"/>
          <p:cNvSpPr txBox="1">
            <a:spLocks noGrp="1"/>
          </p:cNvSpPr>
          <p:nvPr>
            <p:ph type="dt" idx="10"/>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60984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9"/>
        <p:cNvGrpSpPr/>
        <p:nvPr/>
      </p:nvGrpSpPr>
      <p:grpSpPr>
        <a:xfrm>
          <a:off x="0" y="0"/>
          <a:ext cx="0" cy="0"/>
          <a:chOff x="0" y="0"/>
          <a:chExt cx="0" cy="0"/>
        </a:xfrm>
      </p:grpSpPr>
      <p:sp>
        <p:nvSpPr>
          <p:cNvPr id="90" name="Google Shape;90;g34d8c9959fd_0_867"/>
          <p:cNvSpPr txBox="1">
            <a:spLocks noGrp="1"/>
          </p:cNvSpPr>
          <p:nvPr>
            <p:ph type="title"/>
          </p:nvPr>
        </p:nvSpPr>
        <p:spPr>
          <a:xfrm>
            <a:off x="609120" y="274080"/>
            <a:ext cx="1094560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34d8c9959fd_0_867"/>
          <p:cNvSpPr txBox="1">
            <a:spLocks noGrp="1"/>
          </p:cNvSpPr>
          <p:nvPr>
            <p:ph type="ftr" idx="11"/>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34d8c9959fd_0_867"/>
          <p:cNvSpPr txBox="1">
            <a:spLocks noGrp="1"/>
          </p:cNvSpPr>
          <p:nvPr>
            <p:ph type="sldNum" idx="12"/>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93" name="Google Shape;93;g34d8c9959fd_0_867"/>
          <p:cNvSpPr txBox="1">
            <a:spLocks noGrp="1"/>
          </p:cNvSpPr>
          <p:nvPr>
            <p:ph type="dt" idx="10"/>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21967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94"/>
        <p:cNvGrpSpPr/>
        <p:nvPr/>
      </p:nvGrpSpPr>
      <p:grpSpPr>
        <a:xfrm>
          <a:off x="0" y="0"/>
          <a:ext cx="0" cy="0"/>
          <a:chOff x="0" y="0"/>
          <a:chExt cx="0" cy="0"/>
        </a:xfrm>
      </p:grpSpPr>
      <p:sp>
        <p:nvSpPr>
          <p:cNvPr id="95" name="Google Shape;95;g34d8c9959fd_0_872"/>
          <p:cNvSpPr txBox="1">
            <a:spLocks noGrp="1"/>
          </p:cNvSpPr>
          <p:nvPr>
            <p:ph type="subTitle" idx="1"/>
          </p:nvPr>
        </p:nvSpPr>
        <p:spPr>
          <a:xfrm>
            <a:off x="609120" y="274080"/>
            <a:ext cx="10945600" cy="5186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34d8c9959fd_0_872"/>
          <p:cNvSpPr txBox="1">
            <a:spLocks noGrp="1"/>
          </p:cNvSpPr>
          <p:nvPr>
            <p:ph type="ftr" idx="11"/>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34d8c9959fd_0_872"/>
          <p:cNvSpPr txBox="1">
            <a:spLocks noGrp="1"/>
          </p:cNvSpPr>
          <p:nvPr>
            <p:ph type="sldNum" idx="12"/>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98" name="Google Shape;98;g34d8c9959fd_0_872"/>
          <p:cNvSpPr txBox="1">
            <a:spLocks noGrp="1"/>
          </p:cNvSpPr>
          <p:nvPr>
            <p:ph type="dt" idx="10"/>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86222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itle, 2 Content and Content">
    <p:spTree>
      <p:nvGrpSpPr>
        <p:cNvPr id="1" name="Shape 99"/>
        <p:cNvGrpSpPr/>
        <p:nvPr/>
      </p:nvGrpSpPr>
      <p:grpSpPr>
        <a:xfrm>
          <a:off x="0" y="0"/>
          <a:ext cx="0" cy="0"/>
          <a:chOff x="0" y="0"/>
          <a:chExt cx="0" cy="0"/>
        </a:xfrm>
      </p:grpSpPr>
      <p:sp>
        <p:nvSpPr>
          <p:cNvPr id="100" name="Google Shape;100;g34d8c9959fd_0_877"/>
          <p:cNvSpPr txBox="1">
            <a:spLocks noGrp="1"/>
          </p:cNvSpPr>
          <p:nvPr>
            <p:ph type="title"/>
          </p:nvPr>
        </p:nvSpPr>
        <p:spPr>
          <a:xfrm>
            <a:off x="609120" y="274080"/>
            <a:ext cx="1094560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34d8c9959fd_0_877"/>
          <p:cNvSpPr txBox="1">
            <a:spLocks noGrp="1"/>
          </p:cNvSpPr>
          <p:nvPr>
            <p:ph type="body" idx="1"/>
          </p:nvPr>
        </p:nvSpPr>
        <p:spPr>
          <a:xfrm>
            <a:off x="609120" y="1604160"/>
            <a:ext cx="53408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02" name="Google Shape;102;g34d8c9959fd_0_877"/>
          <p:cNvSpPr txBox="1">
            <a:spLocks noGrp="1"/>
          </p:cNvSpPr>
          <p:nvPr>
            <p:ph type="body" idx="2"/>
          </p:nvPr>
        </p:nvSpPr>
        <p:spPr>
          <a:xfrm>
            <a:off x="6217440" y="1604160"/>
            <a:ext cx="534080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03" name="Google Shape;103;g34d8c9959fd_0_877"/>
          <p:cNvSpPr txBox="1">
            <a:spLocks noGrp="1"/>
          </p:cNvSpPr>
          <p:nvPr>
            <p:ph type="body" idx="3"/>
          </p:nvPr>
        </p:nvSpPr>
        <p:spPr>
          <a:xfrm>
            <a:off x="609120" y="3667680"/>
            <a:ext cx="53408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04" name="Google Shape;104;g34d8c9959fd_0_877"/>
          <p:cNvSpPr txBox="1">
            <a:spLocks noGrp="1"/>
          </p:cNvSpPr>
          <p:nvPr>
            <p:ph type="ftr" idx="11"/>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34d8c9959fd_0_877"/>
          <p:cNvSpPr txBox="1">
            <a:spLocks noGrp="1"/>
          </p:cNvSpPr>
          <p:nvPr>
            <p:ph type="sldNum" idx="12"/>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06" name="Google Shape;106;g34d8c9959fd_0_877"/>
          <p:cNvSpPr txBox="1">
            <a:spLocks noGrp="1"/>
          </p:cNvSpPr>
          <p:nvPr>
            <p:ph type="dt" idx="10"/>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7162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9/10/2025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107"/>
        <p:cNvGrpSpPr/>
        <p:nvPr/>
      </p:nvGrpSpPr>
      <p:grpSpPr>
        <a:xfrm>
          <a:off x="0" y="0"/>
          <a:ext cx="0" cy="0"/>
          <a:chOff x="0" y="0"/>
          <a:chExt cx="0" cy="0"/>
        </a:xfrm>
      </p:grpSpPr>
      <p:sp>
        <p:nvSpPr>
          <p:cNvPr id="108" name="Google Shape;108;g34d8c9959fd_0_885"/>
          <p:cNvSpPr txBox="1">
            <a:spLocks noGrp="1"/>
          </p:cNvSpPr>
          <p:nvPr>
            <p:ph type="title"/>
          </p:nvPr>
        </p:nvSpPr>
        <p:spPr>
          <a:xfrm>
            <a:off x="609120" y="274080"/>
            <a:ext cx="1094560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34d8c9959fd_0_885"/>
          <p:cNvSpPr txBox="1">
            <a:spLocks noGrp="1"/>
          </p:cNvSpPr>
          <p:nvPr>
            <p:ph type="body" idx="1"/>
          </p:nvPr>
        </p:nvSpPr>
        <p:spPr>
          <a:xfrm>
            <a:off x="609120" y="1604160"/>
            <a:ext cx="5340800" cy="39504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10" name="Google Shape;110;g34d8c9959fd_0_885"/>
          <p:cNvSpPr txBox="1">
            <a:spLocks noGrp="1"/>
          </p:cNvSpPr>
          <p:nvPr>
            <p:ph type="body" idx="2"/>
          </p:nvPr>
        </p:nvSpPr>
        <p:spPr>
          <a:xfrm>
            <a:off x="6217440" y="1604160"/>
            <a:ext cx="53408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11" name="Google Shape;111;g34d8c9959fd_0_885"/>
          <p:cNvSpPr txBox="1">
            <a:spLocks noGrp="1"/>
          </p:cNvSpPr>
          <p:nvPr>
            <p:ph type="body" idx="3"/>
          </p:nvPr>
        </p:nvSpPr>
        <p:spPr>
          <a:xfrm>
            <a:off x="6217440" y="3667680"/>
            <a:ext cx="53408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12" name="Google Shape;112;g34d8c9959fd_0_885"/>
          <p:cNvSpPr txBox="1">
            <a:spLocks noGrp="1"/>
          </p:cNvSpPr>
          <p:nvPr>
            <p:ph type="ftr" idx="11"/>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34d8c9959fd_0_885"/>
          <p:cNvSpPr txBox="1">
            <a:spLocks noGrp="1"/>
          </p:cNvSpPr>
          <p:nvPr>
            <p:ph type="sldNum" idx="12"/>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14" name="Google Shape;114;g34d8c9959fd_0_885"/>
          <p:cNvSpPr txBox="1">
            <a:spLocks noGrp="1"/>
          </p:cNvSpPr>
          <p:nvPr>
            <p:ph type="dt" idx="10"/>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6463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itle, 2 Content over Content">
    <p:spTree>
      <p:nvGrpSpPr>
        <p:cNvPr id="1" name="Shape 115"/>
        <p:cNvGrpSpPr/>
        <p:nvPr/>
      </p:nvGrpSpPr>
      <p:grpSpPr>
        <a:xfrm>
          <a:off x="0" y="0"/>
          <a:ext cx="0" cy="0"/>
          <a:chOff x="0" y="0"/>
          <a:chExt cx="0" cy="0"/>
        </a:xfrm>
      </p:grpSpPr>
      <p:sp>
        <p:nvSpPr>
          <p:cNvPr id="116" name="Google Shape;116;g34d8c9959fd_0_893"/>
          <p:cNvSpPr txBox="1">
            <a:spLocks noGrp="1"/>
          </p:cNvSpPr>
          <p:nvPr>
            <p:ph type="title"/>
          </p:nvPr>
        </p:nvSpPr>
        <p:spPr>
          <a:xfrm>
            <a:off x="609120" y="274080"/>
            <a:ext cx="1094560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34d8c9959fd_0_893"/>
          <p:cNvSpPr txBox="1">
            <a:spLocks noGrp="1"/>
          </p:cNvSpPr>
          <p:nvPr>
            <p:ph type="body" idx="1"/>
          </p:nvPr>
        </p:nvSpPr>
        <p:spPr>
          <a:xfrm>
            <a:off x="609120" y="1604160"/>
            <a:ext cx="53408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18" name="Google Shape;118;g34d8c9959fd_0_893"/>
          <p:cNvSpPr txBox="1">
            <a:spLocks noGrp="1"/>
          </p:cNvSpPr>
          <p:nvPr>
            <p:ph type="body" idx="2"/>
          </p:nvPr>
        </p:nvSpPr>
        <p:spPr>
          <a:xfrm>
            <a:off x="6217440" y="1604160"/>
            <a:ext cx="53408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19" name="Google Shape;119;g34d8c9959fd_0_893"/>
          <p:cNvSpPr txBox="1">
            <a:spLocks noGrp="1"/>
          </p:cNvSpPr>
          <p:nvPr>
            <p:ph type="body" idx="3"/>
          </p:nvPr>
        </p:nvSpPr>
        <p:spPr>
          <a:xfrm>
            <a:off x="609120" y="3667680"/>
            <a:ext cx="109456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20" name="Google Shape;120;g34d8c9959fd_0_893"/>
          <p:cNvSpPr txBox="1">
            <a:spLocks noGrp="1"/>
          </p:cNvSpPr>
          <p:nvPr>
            <p:ph type="ftr" idx="11"/>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34d8c9959fd_0_893"/>
          <p:cNvSpPr txBox="1">
            <a:spLocks noGrp="1"/>
          </p:cNvSpPr>
          <p:nvPr>
            <p:ph type="sldNum" idx="12"/>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22" name="Google Shape;122;g34d8c9959fd_0_893"/>
          <p:cNvSpPr txBox="1">
            <a:spLocks noGrp="1"/>
          </p:cNvSpPr>
          <p:nvPr>
            <p:ph type="dt" idx="10"/>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79554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123"/>
        <p:cNvGrpSpPr/>
        <p:nvPr/>
      </p:nvGrpSpPr>
      <p:grpSpPr>
        <a:xfrm>
          <a:off x="0" y="0"/>
          <a:ext cx="0" cy="0"/>
          <a:chOff x="0" y="0"/>
          <a:chExt cx="0" cy="0"/>
        </a:xfrm>
      </p:grpSpPr>
      <p:sp>
        <p:nvSpPr>
          <p:cNvPr id="124" name="Google Shape;124;g34d8c9959fd_0_901"/>
          <p:cNvSpPr txBox="1">
            <a:spLocks noGrp="1"/>
          </p:cNvSpPr>
          <p:nvPr>
            <p:ph type="title"/>
          </p:nvPr>
        </p:nvSpPr>
        <p:spPr>
          <a:xfrm>
            <a:off x="609120" y="274080"/>
            <a:ext cx="1094560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34d8c9959fd_0_901"/>
          <p:cNvSpPr txBox="1">
            <a:spLocks noGrp="1"/>
          </p:cNvSpPr>
          <p:nvPr>
            <p:ph type="body" idx="1"/>
          </p:nvPr>
        </p:nvSpPr>
        <p:spPr>
          <a:xfrm>
            <a:off x="609120" y="1604160"/>
            <a:ext cx="109456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26" name="Google Shape;126;g34d8c9959fd_0_901"/>
          <p:cNvSpPr txBox="1">
            <a:spLocks noGrp="1"/>
          </p:cNvSpPr>
          <p:nvPr>
            <p:ph type="body" idx="2"/>
          </p:nvPr>
        </p:nvSpPr>
        <p:spPr>
          <a:xfrm>
            <a:off x="609120" y="3667680"/>
            <a:ext cx="109456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27" name="Google Shape;127;g34d8c9959fd_0_901"/>
          <p:cNvSpPr txBox="1">
            <a:spLocks noGrp="1"/>
          </p:cNvSpPr>
          <p:nvPr>
            <p:ph type="ftr" idx="11"/>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34d8c9959fd_0_901"/>
          <p:cNvSpPr txBox="1">
            <a:spLocks noGrp="1"/>
          </p:cNvSpPr>
          <p:nvPr>
            <p:ph type="sldNum" idx="12"/>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29" name="Google Shape;129;g34d8c9959fd_0_901"/>
          <p:cNvSpPr txBox="1">
            <a:spLocks noGrp="1"/>
          </p:cNvSpPr>
          <p:nvPr>
            <p:ph type="dt" idx="10"/>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14450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130"/>
        <p:cNvGrpSpPr/>
        <p:nvPr/>
      </p:nvGrpSpPr>
      <p:grpSpPr>
        <a:xfrm>
          <a:off x="0" y="0"/>
          <a:ext cx="0" cy="0"/>
          <a:chOff x="0" y="0"/>
          <a:chExt cx="0" cy="0"/>
        </a:xfrm>
      </p:grpSpPr>
      <p:sp>
        <p:nvSpPr>
          <p:cNvPr id="131" name="Google Shape;131;g34d8c9959fd_0_908"/>
          <p:cNvSpPr txBox="1">
            <a:spLocks noGrp="1"/>
          </p:cNvSpPr>
          <p:nvPr>
            <p:ph type="title"/>
          </p:nvPr>
        </p:nvSpPr>
        <p:spPr>
          <a:xfrm>
            <a:off x="609120" y="274080"/>
            <a:ext cx="1094560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34d8c9959fd_0_908"/>
          <p:cNvSpPr txBox="1">
            <a:spLocks noGrp="1"/>
          </p:cNvSpPr>
          <p:nvPr>
            <p:ph type="body" idx="1"/>
          </p:nvPr>
        </p:nvSpPr>
        <p:spPr>
          <a:xfrm>
            <a:off x="609120" y="1604160"/>
            <a:ext cx="53408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33" name="Google Shape;133;g34d8c9959fd_0_908"/>
          <p:cNvSpPr txBox="1">
            <a:spLocks noGrp="1"/>
          </p:cNvSpPr>
          <p:nvPr>
            <p:ph type="body" idx="2"/>
          </p:nvPr>
        </p:nvSpPr>
        <p:spPr>
          <a:xfrm>
            <a:off x="6217440" y="1604160"/>
            <a:ext cx="53408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34" name="Google Shape;134;g34d8c9959fd_0_908"/>
          <p:cNvSpPr txBox="1">
            <a:spLocks noGrp="1"/>
          </p:cNvSpPr>
          <p:nvPr>
            <p:ph type="body" idx="3"/>
          </p:nvPr>
        </p:nvSpPr>
        <p:spPr>
          <a:xfrm>
            <a:off x="609120" y="3667680"/>
            <a:ext cx="53408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35" name="Google Shape;135;g34d8c9959fd_0_908"/>
          <p:cNvSpPr txBox="1">
            <a:spLocks noGrp="1"/>
          </p:cNvSpPr>
          <p:nvPr>
            <p:ph type="body" idx="4"/>
          </p:nvPr>
        </p:nvSpPr>
        <p:spPr>
          <a:xfrm>
            <a:off x="6217440" y="3667680"/>
            <a:ext cx="53408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36" name="Google Shape;136;g34d8c9959fd_0_908"/>
          <p:cNvSpPr txBox="1">
            <a:spLocks noGrp="1"/>
          </p:cNvSpPr>
          <p:nvPr>
            <p:ph type="ftr" idx="11"/>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34d8c9959fd_0_908"/>
          <p:cNvSpPr txBox="1">
            <a:spLocks noGrp="1"/>
          </p:cNvSpPr>
          <p:nvPr>
            <p:ph type="sldNum" idx="12"/>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38" name="Google Shape;138;g34d8c9959fd_0_908"/>
          <p:cNvSpPr txBox="1">
            <a:spLocks noGrp="1"/>
          </p:cNvSpPr>
          <p:nvPr>
            <p:ph type="dt" idx="10"/>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58102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39"/>
        <p:cNvGrpSpPr/>
        <p:nvPr/>
      </p:nvGrpSpPr>
      <p:grpSpPr>
        <a:xfrm>
          <a:off x="0" y="0"/>
          <a:ext cx="0" cy="0"/>
          <a:chOff x="0" y="0"/>
          <a:chExt cx="0" cy="0"/>
        </a:xfrm>
      </p:grpSpPr>
      <p:sp>
        <p:nvSpPr>
          <p:cNvPr id="140" name="Google Shape;140;g34d8c9959fd_0_917"/>
          <p:cNvSpPr txBox="1">
            <a:spLocks noGrp="1"/>
          </p:cNvSpPr>
          <p:nvPr>
            <p:ph type="title"/>
          </p:nvPr>
        </p:nvSpPr>
        <p:spPr>
          <a:xfrm>
            <a:off x="609120" y="274080"/>
            <a:ext cx="10945600" cy="1118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34d8c9959fd_0_917"/>
          <p:cNvSpPr txBox="1">
            <a:spLocks noGrp="1"/>
          </p:cNvSpPr>
          <p:nvPr>
            <p:ph type="body" idx="1"/>
          </p:nvPr>
        </p:nvSpPr>
        <p:spPr>
          <a:xfrm>
            <a:off x="609120" y="1604160"/>
            <a:ext cx="35240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42" name="Google Shape;142;g34d8c9959fd_0_917"/>
          <p:cNvSpPr txBox="1">
            <a:spLocks noGrp="1"/>
          </p:cNvSpPr>
          <p:nvPr>
            <p:ph type="body" idx="2"/>
          </p:nvPr>
        </p:nvSpPr>
        <p:spPr>
          <a:xfrm>
            <a:off x="4309920" y="1604160"/>
            <a:ext cx="35240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43" name="Google Shape;143;g34d8c9959fd_0_917"/>
          <p:cNvSpPr txBox="1">
            <a:spLocks noGrp="1"/>
          </p:cNvSpPr>
          <p:nvPr>
            <p:ph type="body" idx="3"/>
          </p:nvPr>
        </p:nvSpPr>
        <p:spPr>
          <a:xfrm>
            <a:off x="8010720" y="1604160"/>
            <a:ext cx="35240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44" name="Google Shape;144;g34d8c9959fd_0_917"/>
          <p:cNvSpPr txBox="1">
            <a:spLocks noGrp="1"/>
          </p:cNvSpPr>
          <p:nvPr>
            <p:ph type="body" idx="4"/>
          </p:nvPr>
        </p:nvSpPr>
        <p:spPr>
          <a:xfrm>
            <a:off x="609120" y="3667680"/>
            <a:ext cx="35240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45" name="Google Shape;145;g34d8c9959fd_0_917"/>
          <p:cNvSpPr txBox="1">
            <a:spLocks noGrp="1"/>
          </p:cNvSpPr>
          <p:nvPr>
            <p:ph type="body" idx="5"/>
          </p:nvPr>
        </p:nvSpPr>
        <p:spPr>
          <a:xfrm>
            <a:off x="4309920" y="3667680"/>
            <a:ext cx="35240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46" name="Google Shape;146;g34d8c9959fd_0_917"/>
          <p:cNvSpPr txBox="1">
            <a:spLocks noGrp="1"/>
          </p:cNvSpPr>
          <p:nvPr>
            <p:ph type="body" idx="6"/>
          </p:nvPr>
        </p:nvSpPr>
        <p:spPr>
          <a:xfrm>
            <a:off x="8010720" y="3667680"/>
            <a:ext cx="3524000" cy="1884000"/>
          </a:xfrm>
          <a:prstGeom prst="rect">
            <a:avLst/>
          </a:prstGeom>
          <a:noFill/>
          <a:ln>
            <a:noFill/>
          </a:ln>
        </p:spPr>
        <p:txBody>
          <a:bodyPr spcFirstLastPara="1" wrap="square" lIns="0" tIns="0" rIns="0" bIns="0" anchor="t" anchorCtr="0">
            <a:normAutofit/>
          </a:bodyPr>
          <a:lstStyle>
            <a:lvl1pPr marL="609585" lvl="0" indent="-304792" algn="l">
              <a:lnSpc>
                <a:spcPct val="100000"/>
              </a:lnSpc>
              <a:spcBef>
                <a:spcPts val="0"/>
              </a:spcBef>
              <a:spcAft>
                <a:spcPts val="0"/>
              </a:spcAft>
              <a:buSzPts val="1400"/>
              <a:buNone/>
              <a:defRPr/>
            </a:lvl1pPr>
            <a:lvl2pPr marL="1219170" lvl="1" indent="-304792" algn="l">
              <a:lnSpc>
                <a:spcPct val="100000"/>
              </a:lnSpc>
              <a:spcBef>
                <a:spcPts val="0"/>
              </a:spcBef>
              <a:spcAft>
                <a:spcPts val="0"/>
              </a:spcAft>
              <a:buSzPts val="1400"/>
              <a:buNone/>
              <a:defRPr/>
            </a:lvl2pPr>
            <a:lvl3pPr marL="1828754" lvl="2" indent="-304792" algn="l">
              <a:lnSpc>
                <a:spcPct val="100000"/>
              </a:lnSpc>
              <a:spcBef>
                <a:spcPts val="0"/>
              </a:spcBef>
              <a:spcAft>
                <a:spcPts val="0"/>
              </a:spcAft>
              <a:buSzPts val="1400"/>
              <a:buNone/>
              <a:defRPr/>
            </a:lvl3pPr>
            <a:lvl4pPr marL="2438339" lvl="3" indent="-304792" algn="l">
              <a:lnSpc>
                <a:spcPct val="100000"/>
              </a:lnSpc>
              <a:spcBef>
                <a:spcPts val="0"/>
              </a:spcBef>
              <a:spcAft>
                <a:spcPts val="0"/>
              </a:spcAft>
              <a:buSzPts val="1400"/>
              <a:buNone/>
              <a:defRPr/>
            </a:lvl4pPr>
            <a:lvl5pPr marL="3047924" lvl="4" indent="-304792" algn="l">
              <a:lnSpc>
                <a:spcPct val="100000"/>
              </a:lnSpc>
              <a:spcBef>
                <a:spcPts val="0"/>
              </a:spcBef>
              <a:spcAft>
                <a:spcPts val="0"/>
              </a:spcAft>
              <a:buSzPts val="1400"/>
              <a:buNone/>
              <a:defRPr/>
            </a:lvl5pPr>
            <a:lvl6pPr marL="3657509" lvl="5" indent="-304792" algn="l">
              <a:lnSpc>
                <a:spcPct val="100000"/>
              </a:lnSpc>
              <a:spcBef>
                <a:spcPts val="0"/>
              </a:spcBef>
              <a:spcAft>
                <a:spcPts val="0"/>
              </a:spcAft>
              <a:buSzPts val="1400"/>
              <a:buNone/>
              <a:defRPr/>
            </a:lvl6pPr>
            <a:lvl7pPr marL="4267093" lvl="6" indent="-304792" algn="l">
              <a:lnSpc>
                <a:spcPct val="100000"/>
              </a:lnSpc>
              <a:spcBef>
                <a:spcPts val="0"/>
              </a:spcBef>
              <a:spcAft>
                <a:spcPts val="0"/>
              </a:spcAft>
              <a:buSzPts val="1400"/>
              <a:buNone/>
              <a:defRPr/>
            </a:lvl7pPr>
            <a:lvl8pPr marL="4876678" lvl="7" indent="-304792" algn="l">
              <a:lnSpc>
                <a:spcPct val="100000"/>
              </a:lnSpc>
              <a:spcBef>
                <a:spcPts val="0"/>
              </a:spcBef>
              <a:spcAft>
                <a:spcPts val="0"/>
              </a:spcAft>
              <a:buSzPts val="1400"/>
              <a:buNone/>
              <a:defRPr/>
            </a:lvl8pPr>
            <a:lvl9pPr marL="5486263" lvl="8" indent="-304792" algn="l">
              <a:lnSpc>
                <a:spcPct val="100000"/>
              </a:lnSpc>
              <a:spcBef>
                <a:spcPts val="0"/>
              </a:spcBef>
              <a:spcAft>
                <a:spcPts val="0"/>
              </a:spcAft>
              <a:buSzPts val="1400"/>
              <a:buNone/>
              <a:defRPr/>
            </a:lvl9pPr>
          </a:lstStyle>
          <a:p>
            <a:endParaRPr/>
          </a:p>
        </p:txBody>
      </p:sp>
      <p:sp>
        <p:nvSpPr>
          <p:cNvPr id="147" name="Google Shape;147;g34d8c9959fd_0_917"/>
          <p:cNvSpPr txBox="1">
            <a:spLocks noGrp="1"/>
          </p:cNvSpPr>
          <p:nvPr>
            <p:ph type="ftr" idx="11"/>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34d8c9959fd_0_917"/>
          <p:cNvSpPr txBox="1">
            <a:spLocks noGrp="1"/>
          </p:cNvSpPr>
          <p:nvPr>
            <p:ph type="sldNum" idx="12"/>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L="0" marR="0" lvl="0"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
        <p:nvSpPr>
          <p:cNvPr id="149" name="Google Shape;149;g34d8c9959fd_0_917"/>
          <p:cNvSpPr txBox="1">
            <a:spLocks noGrp="1"/>
          </p:cNvSpPr>
          <p:nvPr>
            <p:ph type="dt" idx="10"/>
          </p:nvPr>
        </p:nvSpPr>
        <p:spPr>
          <a:xfrm>
            <a:off x="0" y="0"/>
            <a:ext cx="2856000" cy="2811200"/>
          </a:xfrm>
          <a:prstGeom prst="rect">
            <a:avLst/>
          </a:prstGeom>
          <a:noFill/>
          <a:ln>
            <a:noFill/>
          </a:ln>
        </p:spPr>
        <p:txBody>
          <a:bodyPr spcFirstLastPara="1" wrap="square" lIns="64800" tIns="32400" rIns="64800" bIns="32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4295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9/10/2025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9/10/2025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9/10/2025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E199A05-BA10-483A-8FF1-53F30C6D8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9B71821-CA67-4E9C-A059-94F2FBB5C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115084C-DAE8-4396-A9EA-D78E87F66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947C0-253C-4D70-8872-767171C4B311}" type="datetimeFigureOut">
              <a:rPr lang="pt-BR" smtClean="0"/>
              <a:t>10/09/2025</a:t>
            </a:fld>
            <a:endParaRPr lang="pt-BR"/>
          </a:p>
        </p:txBody>
      </p:sp>
      <p:sp>
        <p:nvSpPr>
          <p:cNvPr id="5" name="Espaço Reservado para Rodapé 4">
            <a:extLst>
              <a:ext uri="{FF2B5EF4-FFF2-40B4-BE49-F238E27FC236}">
                <a16:creationId xmlns:a16="http://schemas.microsoft.com/office/drawing/2014/main" id="{CAD04995-BC8D-42FC-9273-A6B8F4762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27D7BD4-E2A0-43E2-8237-6C1AFF081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0A3DB-164B-4273-9664-BD30E0D67B80}" type="slidenum">
              <a:rPr lang="pt-BR" smtClean="0"/>
              <a:t>‹#›</a:t>
            </a:fld>
            <a:endParaRPr lang="pt-BR"/>
          </a:p>
        </p:txBody>
      </p:sp>
    </p:spTree>
    <p:extLst>
      <p:ext uri="{BB962C8B-B14F-4D97-AF65-F5344CB8AC3E}">
        <p14:creationId xmlns:p14="http://schemas.microsoft.com/office/powerpoint/2010/main" val="3513421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sp>
        <p:nvSpPr>
          <p:cNvPr id="61" name="Google Shape;61;g34d8c9959fd_0_838"/>
          <p:cNvSpPr txBox="1">
            <a:spLocks noGrp="1"/>
          </p:cNvSpPr>
          <p:nvPr>
            <p:ph type="title"/>
          </p:nvPr>
        </p:nvSpPr>
        <p:spPr>
          <a:xfrm>
            <a:off x="609120" y="274080"/>
            <a:ext cx="10945600" cy="1118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g34d8c9959fd_0_838"/>
          <p:cNvSpPr txBox="1">
            <a:spLocks noGrp="1"/>
          </p:cNvSpPr>
          <p:nvPr>
            <p:ph type="body" idx="1"/>
          </p:nvPr>
        </p:nvSpPr>
        <p:spPr>
          <a:xfrm>
            <a:off x="609120" y="1604160"/>
            <a:ext cx="10945600" cy="39504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g34d8c9959fd_0_838"/>
          <p:cNvSpPr txBox="1">
            <a:spLocks noGrp="1"/>
          </p:cNvSpPr>
          <p:nvPr>
            <p:ph type="ftr" idx="11"/>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R="0" lvl="0" algn="ctr"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64" name="Google Shape;64;g34d8c9959fd_0_838"/>
          <p:cNvSpPr txBox="1">
            <a:spLocks noGrp="1"/>
          </p:cNvSpPr>
          <p:nvPr>
            <p:ph type="sldNum" idx="12"/>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L="0" marR="0" lvl="0"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300"/>
              <a:buFont typeface="Arial"/>
              <a:buNone/>
              <a:defRPr sz="1733"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latin typeface="Times New Roman"/>
              <a:ea typeface="Times New Roman"/>
              <a:cs typeface="Times New Roman"/>
              <a:sym typeface="Times New Roman"/>
            </a:endParaRPr>
          </a:p>
        </p:txBody>
      </p:sp>
      <p:sp>
        <p:nvSpPr>
          <p:cNvPr id="65" name="Google Shape;65;g34d8c9959fd_0_838"/>
          <p:cNvSpPr txBox="1">
            <a:spLocks noGrp="1"/>
          </p:cNvSpPr>
          <p:nvPr>
            <p:ph type="dt" idx="10"/>
          </p:nvPr>
        </p:nvSpPr>
        <p:spPr>
          <a:xfrm>
            <a:off x="0" y="0"/>
            <a:ext cx="2856000" cy="2811200"/>
          </a:xfrm>
          <a:prstGeom prst="rect">
            <a:avLst/>
          </a:prstGeom>
          <a:noFill/>
          <a:ln>
            <a:noFill/>
          </a:ln>
        </p:spPr>
        <p:txBody>
          <a:bodyPr spcFirstLastPara="1" wrap="square" lIns="64800" tIns="32400" rIns="64800" bIns="32400" anchor="t" anchorCtr="0">
            <a:noAutofit/>
          </a:bodyPr>
          <a:lstStyle>
            <a:lvl1pPr marR="0" lvl="0" algn="l" rtl="0">
              <a:lnSpc>
                <a:spcPct val="100000"/>
              </a:lnSpc>
              <a:spcBef>
                <a:spcPts val="0"/>
              </a:spcBef>
              <a:spcAft>
                <a:spcPts val="0"/>
              </a:spcAft>
              <a:buClr>
                <a:srgbClr val="000000"/>
              </a:buClr>
              <a:buSzPts val="1400"/>
              <a:buFont typeface="Times New Roman"/>
              <a:buNone/>
              <a:defRPr sz="1867"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3750195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8.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34">
          <a:extLst>
            <a:ext uri="{FF2B5EF4-FFF2-40B4-BE49-F238E27FC236}">
              <a16:creationId xmlns:a16="http://schemas.microsoft.com/office/drawing/2014/main" id="{3ED31E44-B6D4-E363-E1BE-213692267195}"/>
            </a:ext>
          </a:extLst>
        </p:cNvPr>
        <p:cNvGrpSpPr/>
        <p:nvPr/>
      </p:nvGrpSpPr>
      <p:grpSpPr>
        <a:xfrm>
          <a:off x="0" y="0"/>
          <a:ext cx="0" cy="0"/>
          <a:chOff x="0" y="0"/>
          <a:chExt cx="0" cy="0"/>
        </a:xfrm>
      </p:grpSpPr>
    </p:spTree>
    <p:extLst>
      <p:ext uri="{BB962C8B-B14F-4D97-AF65-F5344CB8AC3E}">
        <p14:creationId xmlns:p14="http://schemas.microsoft.com/office/powerpoint/2010/main" val="1435118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59CFD-854F-5575-7A5B-7F35059F20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5AECA7E-2D8F-36C2-D5D7-5BF19A609C83}"/>
              </a:ext>
            </a:extLst>
          </p:cNvPr>
          <p:cNvSpPr>
            <a:spLocks noGrp="1"/>
          </p:cNvSpPr>
          <p:nvPr>
            <p:ph type="title"/>
          </p:nvPr>
        </p:nvSpPr>
        <p:spPr/>
        <p:txBody>
          <a:bodyPr/>
          <a:lstStyle/>
          <a:p>
            <a:r>
              <a:rPr lang="pt-BR" b="1" dirty="0" err="1">
                <a:effectLst>
                  <a:outerShdw blurRad="38100" dist="38100" dir="2700000" algn="tl">
                    <a:srgbClr val="000000">
                      <a:alpha val="43137"/>
                    </a:srgbClr>
                  </a:outerShdw>
                </a:effectLst>
                <a:latin typeface="Arial Black" panose="020B0A04020102020204" pitchFamily="34" charset="0"/>
              </a:rPr>
              <a:t>Hebrews</a:t>
            </a:r>
            <a:r>
              <a:rPr lang="pt-BR" b="1" dirty="0">
                <a:effectLst>
                  <a:outerShdw blurRad="38100" dist="38100" dir="2700000" algn="tl">
                    <a:srgbClr val="000000">
                      <a:alpha val="43137"/>
                    </a:srgbClr>
                  </a:outerShdw>
                </a:effectLst>
                <a:latin typeface="Arial Black" panose="020B0A04020102020204" pitchFamily="34" charset="0"/>
              </a:rPr>
              <a:t> 8:13 </a:t>
            </a:r>
            <a:r>
              <a:rPr lang="pt-BR" sz="3000" dirty="0">
                <a:latin typeface="Arial Black" panose="020B0A04020102020204" pitchFamily="34" charset="0"/>
              </a:rPr>
              <a:t>(ESV)</a:t>
            </a:r>
          </a:p>
        </p:txBody>
      </p:sp>
      <p:sp>
        <p:nvSpPr>
          <p:cNvPr id="3" name="Espaço Reservado para Conteúdo 2">
            <a:extLst>
              <a:ext uri="{FF2B5EF4-FFF2-40B4-BE49-F238E27FC236}">
                <a16:creationId xmlns:a16="http://schemas.microsoft.com/office/drawing/2014/main" id="{9CF7203F-0DF3-9446-84F6-9FE6C9288B2B}"/>
              </a:ext>
            </a:extLst>
          </p:cNvPr>
          <p:cNvSpPr>
            <a:spLocks noGrp="1"/>
          </p:cNvSpPr>
          <p:nvPr>
            <p:ph idx="1"/>
          </p:nvPr>
        </p:nvSpPr>
        <p:spPr>
          <a:xfrm>
            <a:off x="2152649" y="1690689"/>
            <a:ext cx="9301414" cy="4486274"/>
          </a:xfrm>
        </p:spPr>
        <p:txBody>
          <a:bodyPr>
            <a:noAutofit/>
          </a:bodyPr>
          <a:lstStyle/>
          <a:p>
            <a:pPr marL="0" indent="0" algn="ctr">
              <a:buNone/>
            </a:pPr>
            <a:endParaRPr lang="pt-BR" sz="4000" dirty="0">
              <a:latin typeface="Candara" panose="020E0502030303020204" pitchFamily="34" charset="0"/>
            </a:endParaRPr>
          </a:p>
          <a:p>
            <a:pPr marL="0" indent="0" algn="ctr">
              <a:lnSpc>
                <a:spcPct val="120000"/>
              </a:lnSpc>
              <a:buNone/>
            </a:pPr>
            <a:r>
              <a:rPr lang="en-US" sz="4000" dirty="0">
                <a:latin typeface="Arial Nova Cond Light" panose="020B0306020202020204" pitchFamily="34" charset="0"/>
              </a:rPr>
              <a:t>In speaking of a </a:t>
            </a:r>
            <a:r>
              <a:rPr lang="en-US" sz="4000" u="sng" dirty="0">
                <a:solidFill>
                  <a:srgbClr val="00B050"/>
                </a:solidFill>
                <a:latin typeface="Arial Nova Cond Light" panose="020B0306020202020204" pitchFamily="34" charset="0"/>
              </a:rPr>
              <a:t>new covenant</a:t>
            </a:r>
            <a:r>
              <a:rPr lang="en-US" sz="4000" dirty="0">
                <a:latin typeface="Arial Nova Cond Light" panose="020B0306020202020204" pitchFamily="34" charset="0"/>
              </a:rPr>
              <a:t>, he makes the </a:t>
            </a:r>
            <a:r>
              <a:rPr lang="en-US" sz="4000" u="sng" dirty="0">
                <a:solidFill>
                  <a:srgbClr val="C00000"/>
                </a:solidFill>
                <a:latin typeface="Arial Nova Cond Light" panose="020B0306020202020204" pitchFamily="34" charset="0"/>
              </a:rPr>
              <a:t>first one</a:t>
            </a:r>
            <a:r>
              <a:rPr lang="en-US" sz="4000" dirty="0">
                <a:latin typeface="Arial Nova Cond Light" panose="020B0306020202020204" pitchFamily="34" charset="0"/>
              </a:rPr>
              <a:t> obsolete. And what is becoming obsolete and growing old is ready to vanish away.</a:t>
            </a:r>
            <a:endParaRPr lang="pt-BR" sz="4000" dirty="0">
              <a:latin typeface="Arial Nova Cond Light" panose="020B0306020202020204" pitchFamily="34" charset="0"/>
            </a:endParaRPr>
          </a:p>
        </p:txBody>
      </p:sp>
    </p:spTree>
    <p:extLst>
      <p:ext uri="{BB962C8B-B14F-4D97-AF65-F5344CB8AC3E}">
        <p14:creationId xmlns:p14="http://schemas.microsoft.com/office/powerpoint/2010/main" val="1143309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F654C13-0248-4854-8921-BBAAB576B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A2D0DFB-0ABC-4D3D-805B-25F89199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6EEFA43F-71A0-D132-8B8A-E4C6E07BF3D7}"/>
              </a:ext>
            </a:extLst>
          </p:cNvPr>
          <p:cNvSpPr>
            <a:spLocks noGrp="1"/>
          </p:cNvSpPr>
          <p:nvPr>
            <p:ph type="title"/>
          </p:nvPr>
        </p:nvSpPr>
        <p:spPr>
          <a:xfrm>
            <a:off x="1371600" y="503767"/>
            <a:ext cx="9380334" cy="941664"/>
          </a:xfrm>
        </p:spPr>
        <p:txBody>
          <a:bodyPr anchor="b">
            <a:normAutofit/>
          </a:bodyPr>
          <a:lstStyle/>
          <a:p>
            <a:pPr algn="r"/>
            <a:r>
              <a:rPr lang="en-US" sz="6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ial Black" panose="020B0A04020102020204" pitchFamily="34" charset="0"/>
              </a:rPr>
              <a:t>Important Questions</a:t>
            </a:r>
          </a:p>
        </p:txBody>
      </p:sp>
      <p:sp>
        <p:nvSpPr>
          <p:cNvPr id="3" name="Content Placeholder 2">
            <a:extLst>
              <a:ext uri="{FF2B5EF4-FFF2-40B4-BE49-F238E27FC236}">
                <a16:creationId xmlns:a16="http://schemas.microsoft.com/office/drawing/2014/main" id="{6515B9FE-8D51-FE38-70A5-C0630989EEDB}"/>
              </a:ext>
            </a:extLst>
          </p:cNvPr>
          <p:cNvSpPr>
            <a:spLocks noGrp="1"/>
          </p:cNvSpPr>
          <p:nvPr>
            <p:ph idx="1"/>
          </p:nvPr>
        </p:nvSpPr>
        <p:spPr>
          <a:xfrm>
            <a:off x="1371600" y="1793709"/>
            <a:ext cx="10022114" cy="4466883"/>
          </a:xfrm>
        </p:spPr>
        <p:txBody>
          <a:bodyPr anchor="t">
            <a:normAutofit lnSpcReduction="10000"/>
          </a:bodyPr>
          <a:lstStyle/>
          <a:p>
            <a:pPr>
              <a:buClr>
                <a:schemeClr val="tx1">
                  <a:lumMod val="95000"/>
                  <a:lumOff val="5000"/>
                </a:schemeClr>
              </a:buClr>
              <a:buSzPct val="50000"/>
            </a:pPr>
            <a:r>
              <a:rPr lang="en-US" sz="3600" b="1" dirty="0">
                <a:ln w="0">
                  <a:solidFill>
                    <a:schemeClr val="tx1"/>
                  </a:solidFill>
                </a:ln>
                <a:effectLst>
                  <a:outerShdw blurRad="38100" dist="38100" dir="2700000" algn="tl">
                    <a:srgbClr val="000000">
                      <a:alpha val="43137"/>
                    </a:srgbClr>
                  </a:outerShdw>
                </a:effectLst>
                <a:latin typeface="Monotype Corsiva" panose="03010101010201010101" pitchFamily="66" charset="0"/>
              </a:rPr>
              <a:t>What is the Old/First Covenant, and what is the New Covenant?</a:t>
            </a:r>
          </a:p>
          <a:p>
            <a:pPr>
              <a:buClr>
                <a:schemeClr val="tx1">
                  <a:lumMod val="95000"/>
                  <a:lumOff val="5000"/>
                </a:schemeClr>
              </a:buClr>
              <a:buSzPct val="50000"/>
            </a:pPr>
            <a:r>
              <a:rPr lang="en-US" sz="3600" b="1" dirty="0">
                <a:ln w="0">
                  <a:solidFill>
                    <a:schemeClr val="tx1"/>
                  </a:solidFill>
                </a:ln>
                <a:effectLst>
                  <a:outerShdw blurRad="38100" dist="38100" dir="2700000" algn="tl">
                    <a:srgbClr val="000000">
                      <a:alpha val="43137"/>
                    </a:srgbClr>
                  </a:outerShdw>
                </a:effectLst>
                <a:latin typeface="Monotype Corsiva" panose="03010101010201010101" pitchFamily="66" charset="0"/>
              </a:rPr>
              <a:t>What are their provisions</a:t>
            </a:r>
          </a:p>
          <a:p>
            <a:pPr>
              <a:buClr>
                <a:schemeClr val="tx1">
                  <a:lumMod val="95000"/>
                  <a:lumOff val="5000"/>
                </a:schemeClr>
              </a:buClr>
              <a:buSzPct val="50000"/>
            </a:pPr>
            <a:r>
              <a:rPr lang="en-US" sz="3600" b="1" dirty="0">
                <a:ln w="0">
                  <a:solidFill>
                    <a:schemeClr val="tx1"/>
                  </a:solidFill>
                </a:ln>
                <a:effectLst>
                  <a:outerShdw blurRad="38100" dist="38100" dir="2700000" algn="tl">
                    <a:srgbClr val="000000">
                      <a:alpha val="43137"/>
                    </a:srgbClr>
                  </a:outerShdw>
                </a:effectLst>
                <a:latin typeface="Monotype Corsiva" panose="03010101010201010101" pitchFamily="66" charset="0"/>
              </a:rPr>
              <a:t>How do they relate? Do they relate?</a:t>
            </a:r>
          </a:p>
          <a:p>
            <a:pPr>
              <a:buClr>
                <a:schemeClr val="tx1">
                  <a:lumMod val="95000"/>
                  <a:lumOff val="5000"/>
                </a:schemeClr>
              </a:buClr>
              <a:buSzPct val="50000"/>
            </a:pPr>
            <a:r>
              <a:rPr lang="en-US" sz="3600" b="1" dirty="0">
                <a:ln w="0">
                  <a:solidFill>
                    <a:schemeClr val="tx1"/>
                  </a:solidFill>
                </a:ln>
                <a:effectLst>
                  <a:outerShdw blurRad="38100" dist="38100" dir="2700000" algn="tl">
                    <a:srgbClr val="000000">
                      <a:alpha val="43137"/>
                    </a:srgbClr>
                  </a:outerShdw>
                </a:effectLst>
                <a:latin typeface="Monotype Corsiva" panose="03010101010201010101" pitchFamily="66" charset="0"/>
              </a:rPr>
              <a:t>Is the Old completely invalid?</a:t>
            </a:r>
          </a:p>
          <a:p>
            <a:pPr>
              <a:buClr>
                <a:schemeClr val="tx1">
                  <a:lumMod val="95000"/>
                  <a:lumOff val="5000"/>
                </a:schemeClr>
              </a:buClr>
              <a:buSzPct val="50000"/>
            </a:pPr>
            <a:r>
              <a:rPr lang="en-US" sz="3600" b="1" dirty="0">
                <a:ln w="0">
                  <a:solidFill>
                    <a:schemeClr val="tx1"/>
                  </a:solidFill>
                </a:ln>
                <a:effectLst>
                  <a:outerShdw blurRad="38100" dist="38100" dir="2700000" algn="tl">
                    <a:srgbClr val="000000">
                      <a:alpha val="43137"/>
                    </a:srgbClr>
                  </a:outerShdw>
                </a:effectLst>
                <a:latin typeface="Monotype Corsiva" panose="03010101010201010101" pitchFamily="66" charset="0"/>
              </a:rPr>
              <a:t>Why did a New replace the First?</a:t>
            </a:r>
          </a:p>
          <a:p>
            <a:pPr>
              <a:buClr>
                <a:schemeClr val="tx1">
                  <a:lumMod val="95000"/>
                  <a:lumOff val="5000"/>
                </a:schemeClr>
              </a:buClr>
              <a:buSzPct val="50000"/>
            </a:pPr>
            <a:r>
              <a:rPr lang="en-US" sz="3600" b="1" dirty="0">
                <a:ln w="0">
                  <a:solidFill>
                    <a:schemeClr val="tx1"/>
                  </a:solidFill>
                </a:ln>
                <a:effectLst>
                  <a:outerShdw blurRad="38100" dist="38100" dir="2700000" algn="tl">
                    <a:srgbClr val="000000">
                      <a:alpha val="43137"/>
                    </a:srgbClr>
                  </a:outerShdw>
                </a:effectLst>
                <a:latin typeface="Monotype Corsiva" panose="03010101010201010101" pitchFamily="66" charset="0"/>
              </a:rPr>
              <a:t>How is the relation of Israel and the church?</a:t>
            </a:r>
          </a:p>
          <a:p>
            <a:endParaRPr lang="en-US" dirty="0">
              <a:latin typeface="Monotype Corsiva" panose="03010101010201010101" pitchFamily="66" charset="0"/>
            </a:endParaRPr>
          </a:p>
          <a:p>
            <a:endParaRPr lang="en-US" dirty="0"/>
          </a:p>
        </p:txBody>
      </p:sp>
      <p:sp>
        <p:nvSpPr>
          <p:cNvPr id="12" name="Rectangle 11">
            <a:extLst>
              <a:ext uri="{FF2B5EF4-FFF2-40B4-BE49-F238E27FC236}">
                <a16:creationId xmlns:a16="http://schemas.microsoft.com/office/drawing/2014/main" id="{1BB3FB55-6158-4274-9A35-F48A2197A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14529513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9DB74EB-2A7D-443D-B969-8BF48F993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045B66-0AD4-CABF-8066-785920BD3BCA}"/>
              </a:ext>
            </a:extLst>
          </p:cNvPr>
          <p:cNvSpPr>
            <a:spLocks noGrp="1"/>
          </p:cNvSpPr>
          <p:nvPr>
            <p:ph type="title"/>
          </p:nvPr>
        </p:nvSpPr>
        <p:spPr>
          <a:xfrm>
            <a:off x="7612261" y="639704"/>
            <a:ext cx="4351139" cy="5577840"/>
          </a:xfrm>
        </p:spPr>
        <p:txBody>
          <a:bodyPr anchor="ctr">
            <a:normAutofit/>
          </a:bodyPr>
          <a:lstStyle/>
          <a:p>
            <a:pPr algn="ctr"/>
            <a:r>
              <a:rPr lang="en-US" sz="62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Incorrect</a:t>
            </a:r>
            <a:r>
              <a:rPr lang="en-US" sz="43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Simplification</a:t>
            </a:r>
          </a:p>
        </p:txBody>
      </p:sp>
      <p:sp>
        <p:nvSpPr>
          <p:cNvPr id="23" name="Rectangle 22">
            <a:extLst>
              <a:ext uri="{FF2B5EF4-FFF2-40B4-BE49-F238E27FC236}">
                <a16:creationId xmlns:a16="http://schemas.microsoft.com/office/drawing/2014/main" id="{19036E77-5F7B-494E-A117-FEA947B35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6" name="Diagram 15">
            <a:extLst>
              <a:ext uri="{FF2B5EF4-FFF2-40B4-BE49-F238E27FC236}">
                <a16:creationId xmlns:a16="http://schemas.microsoft.com/office/drawing/2014/main" id="{478AB839-EDC7-464B-40E5-AB6FA834649E}"/>
              </a:ext>
            </a:extLst>
          </p:cNvPr>
          <p:cNvGraphicFramePr/>
          <p:nvPr>
            <p:extLst>
              <p:ext uri="{D42A27DB-BD31-4B8C-83A1-F6EECF244321}">
                <p14:modId xmlns:p14="http://schemas.microsoft.com/office/powerpoint/2010/main" val="2295451623"/>
              </p:ext>
            </p:extLst>
          </p:nvPr>
        </p:nvGraphicFramePr>
        <p:xfrm>
          <a:off x="784225" y="639763"/>
          <a:ext cx="5959475" cy="5577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Menorah Vector Clipart image - Free stock photo - Public Domain photo - CC0  Images">
            <a:extLst>
              <a:ext uri="{FF2B5EF4-FFF2-40B4-BE49-F238E27FC236}">
                <a16:creationId xmlns:a16="http://schemas.microsoft.com/office/drawing/2014/main" id="{DB330124-CDFC-B997-9A80-22B0297B20E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5184054" y="1731504"/>
            <a:ext cx="1368242" cy="1412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Download premium png of The Christian holy cross png by Noon about  crucifix, jesus, rosary, jesus png, and rosary png 2431204">
            <a:extLst>
              <a:ext uri="{FF2B5EF4-FFF2-40B4-BE49-F238E27FC236}">
                <a16:creationId xmlns:a16="http://schemas.microsoft.com/office/drawing/2014/main" id="{60F40932-BF59-419A-B9C3-9A084272246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184054" y="3948847"/>
            <a:ext cx="1510889" cy="2268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01695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FC60FF-D50F-28A8-4D2F-F904AD3238BC}"/>
              </a:ext>
            </a:extLst>
          </p:cNvPr>
          <p:cNvPicPr>
            <a:picLocks noChangeAspect="1"/>
          </p:cNvPicPr>
          <p:nvPr/>
        </p:nvPicPr>
        <p:blipFill>
          <a:blip r:embed="rId2"/>
          <a:stretch>
            <a:fillRect/>
          </a:stretch>
        </p:blipFill>
        <p:spPr>
          <a:xfrm>
            <a:off x="1435945" y="443421"/>
            <a:ext cx="10044855" cy="59711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295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CFE20-BB78-4FBF-A7E2-E7BCB9AB75C9}"/>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chor="ctr" anchorCtr="0">
            <a:normAutofit/>
          </a:bodyPr>
          <a:lstStyle/>
          <a:p>
            <a:pPr algn="ctr"/>
            <a:r>
              <a:rPr lang="en-US" sz="6000" b="1" noProof="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Covenant in the Bible</a:t>
            </a:r>
          </a:p>
        </p:txBody>
      </p:sp>
      <p:sp>
        <p:nvSpPr>
          <p:cNvPr id="15" name="Espaço Reservado para Texto 2">
            <a:extLst>
              <a:ext uri="{FF2B5EF4-FFF2-40B4-BE49-F238E27FC236}">
                <a16:creationId xmlns:a16="http://schemas.microsoft.com/office/drawing/2014/main" id="{C2F666EF-91FF-4E7D-ADF1-F85631C506D6}"/>
              </a:ext>
            </a:extLst>
          </p:cNvPr>
          <p:cNvSpPr>
            <a:spLocks noGrp="1"/>
          </p:cNvSpPr>
          <p:nvPr>
            <p:ph type="body" idx="1"/>
          </p:nvPr>
        </p:nvSpPr>
        <p:spPr>
          <a:xfrm>
            <a:off x="1371600" y="2398860"/>
            <a:ext cx="4443984" cy="1632190"/>
          </a:xfrm>
        </p:spPr>
        <p:style>
          <a:lnRef idx="1">
            <a:schemeClr val="accent2"/>
          </a:lnRef>
          <a:fillRef idx="2">
            <a:schemeClr val="accent2"/>
          </a:fillRef>
          <a:effectRef idx="1">
            <a:schemeClr val="accent2"/>
          </a:effectRef>
          <a:fontRef idx="minor">
            <a:schemeClr val="dk1"/>
          </a:fontRef>
        </p:style>
        <p:txBody>
          <a:bodyPr/>
          <a:lstStyle/>
          <a:p>
            <a:pPr algn="ctr"/>
            <a:r>
              <a:rPr lang="he-IL" sz="6000" dirty="0"/>
              <a:t>בריתי</a:t>
            </a:r>
            <a:endParaRPr lang="pt-BR" sz="6000" dirty="0"/>
          </a:p>
          <a:p>
            <a:pPr algn="ctr"/>
            <a:r>
              <a:rPr lang="en-US" sz="6000" i="1" noProof="0" dirty="0"/>
              <a:t>Berit</a:t>
            </a:r>
          </a:p>
        </p:txBody>
      </p:sp>
      <p:sp>
        <p:nvSpPr>
          <p:cNvPr id="16" name="Espaço Reservado para Conteúdo 3">
            <a:extLst>
              <a:ext uri="{FF2B5EF4-FFF2-40B4-BE49-F238E27FC236}">
                <a16:creationId xmlns:a16="http://schemas.microsoft.com/office/drawing/2014/main" id="{F969FE1F-0536-408B-B138-7A77BDEBAE21}"/>
              </a:ext>
            </a:extLst>
          </p:cNvPr>
          <p:cNvSpPr>
            <a:spLocks noGrp="1"/>
          </p:cNvSpPr>
          <p:nvPr>
            <p:ph sz="half" idx="2"/>
          </p:nvPr>
        </p:nvSpPr>
        <p:spPr>
          <a:xfrm>
            <a:off x="1371600" y="4171481"/>
            <a:ext cx="4443984" cy="2229319"/>
          </a:xfrm>
        </p:spPr>
        <p:style>
          <a:lnRef idx="0">
            <a:schemeClr val="accent2"/>
          </a:lnRef>
          <a:fillRef idx="3">
            <a:schemeClr val="accent2"/>
          </a:fillRef>
          <a:effectRef idx="3">
            <a:schemeClr val="accent2"/>
          </a:effectRef>
          <a:fontRef idx="minor">
            <a:schemeClr val="lt1"/>
          </a:fontRef>
        </p:style>
        <p:txBody>
          <a:bodyPr anchor="ctr">
            <a:normAutofit/>
          </a:bodyPr>
          <a:lstStyle/>
          <a:p>
            <a:pPr marL="0" indent="0" algn="ctr">
              <a:buNone/>
            </a:pPr>
            <a:r>
              <a:rPr lang="en-US" sz="4000" noProof="0" dirty="0"/>
              <a:t>Noun appears 284 times in the OT</a:t>
            </a:r>
          </a:p>
        </p:txBody>
      </p:sp>
      <p:sp>
        <p:nvSpPr>
          <p:cNvPr id="17" name="Espaço Reservado para Texto 4">
            <a:extLst>
              <a:ext uri="{FF2B5EF4-FFF2-40B4-BE49-F238E27FC236}">
                <a16:creationId xmlns:a16="http://schemas.microsoft.com/office/drawing/2014/main" id="{667AA31D-B713-451C-978D-8DFD9769A992}"/>
              </a:ext>
            </a:extLst>
          </p:cNvPr>
          <p:cNvSpPr>
            <a:spLocks noGrp="1"/>
          </p:cNvSpPr>
          <p:nvPr>
            <p:ph type="body" sz="quarter" idx="3"/>
          </p:nvPr>
        </p:nvSpPr>
        <p:spPr>
          <a:xfrm>
            <a:off x="6525014" y="2398860"/>
            <a:ext cx="4443984" cy="1632190"/>
          </a:xfrm>
        </p:spPr>
        <p:style>
          <a:lnRef idx="1">
            <a:schemeClr val="accent4"/>
          </a:lnRef>
          <a:fillRef idx="2">
            <a:schemeClr val="accent4"/>
          </a:fillRef>
          <a:effectRef idx="1">
            <a:schemeClr val="accent4"/>
          </a:effectRef>
          <a:fontRef idx="minor">
            <a:schemeClr val="dk1"/>
          </a:fontRef>
        </p:style>
        <p:txBody>
          <a:bodyPr/>
          <a:lstStyle/>
          <a:p>
            <a:pPr algn="ctr"/>
            <a:r>
              <a:rPr lang="el-GR" sz="6000" dirty="0"/>
              <a:t>διαθηκην</a:t>
            </a:r>
            <a:endParaRPr lang="pt-BR" sz="6000" dirty="0"/>
          </a:p>
          <a:p>
            <a:pPr algn="ctr"/>
            <a:r>
              <a:rPr lang="en-US" sz="6000" i="1" noProof="0" dirty="0" err="1"/>
              <a:t>Diateke</a:t>
            </a:r>
            <a:endParaRPr lang="en-US" sz="6000" i="1" noProof="0" dirty="0"/>
          </a:p>
        </p:txBody>
      </p:sp>
      <p:sp>
        <p:nvSpPr>
          <p:cNvPr id="18" name="Espaço Reservado para Conteúdo 5">
            <a:extLst>
              <a:ext uri="{FF2B5EF4-FFF2-40B4-BE49-F238E27FC236}">
                <a16:creationId xmlns:a16="http://schemas.microsoft.com/office/drawing/2014/main" id="{6E033207-F230-464A-8150-6452F258E8EF}"/>
              </a:ext>
            </a:extLst>
          </p:cNvPr>
          <p:cNvSpPr>
            <a:spLocks noGrp="1"/>
          </p:cNvSpPr>
          <p:nvPr>
            <p:ph sz="quarter" idx="4"/>
          </p:nvPr>
        </p:nvSpPr>
        <p:spPr>
          <a:xfrm>
            <a:off x="6525014" y="4171481"/>
            <a:ext cx="4443984" cy="2229319"/>
          </a:xfrm>
        </p:spPr>
        <p:style>
          <a:lnRef idx="0">
            <a:schemeClr val="accent4"/>
          </a:lnRef>
          <a:fillRef idx="3">
            <a:schemeClr val="accent4"/>
          </a:fillRef>
          <a:effectRef idx="3">
            <a:schemeClr val="accent4"/>
          </a:effectRef>
          <a:fontRef idx="minor">
            <a:schemeClr val="lt1"/>
          </a:fontRef>
        </p:style>
        <p:txBody>
          <a:bodyPr anchor="ctr">
            <a:normAutofit/>
          </a:bodyPr>
          <a:lstStyle/>
          <a:p>
            <a:pPr marL="0" indent="0" algn="ctr">
              <a:buNone/>
            </a:pPr>
            <a:r>
              <a:rPr lang="en-US" sz="4000" noProof="0" dirty="0"/>
              <a:t>Noun appears 31 times in the NT</a:t>
            </a:r>
          </a:p>
        </p:txBody>
      </p:sp>
    </p:spTree>
    <p:extLst>
      <p:ext uri="{BB962C8B-B14F-4D97-AF65-F5344CB8AC3E}">
        <p14:creationId xmlns:p14="http://schemas.microsoft.com/office/powerpoint/2010/main" val="250798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30C42D2-F226-604B-4810-1D4851846B65}"/>
              </a:ext>
            </a:extLst>
          </p:cNvPr>
          <p:cNvGraphicFramePr/>
          <p:nvPr>
            <p:extLst>
              <p:ext uri="{D42A27DB-BD31-4B8C-83A1-F6EECF244321}">
                <p14:modId xmlns:p14="http://schemas.microsoft.com/office/powerpoint/2010/main" val="4250277137"/>
              </p:ext>
            </p:extLst>
          </p:nvPr>
        </p:nvGraphicFramePr>
        <p:xfrm>
          <a:off x="1079500" y="127000"/>
          <a:ext cx="10883900" cy="661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011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F654C13-0248-4854-8921-BBAAB576B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A2D0DFB-0ABC-4D3D-805B-25F89199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482FEE4F-920B-979F-B5FC-CD9F2FB7D555}"/>
              </a:ext>
            </a:extLst>
          </p:cNvPr>
          <p:cNvSpPr>
            <a:spLocks noGrp="1"/>
          </p:cNvSpPr>
          <p:nvPr>
            <p:ph type="title"/>
          </p:nvPr>
        </p:nvSpPr>
        <p:spPr>
          <a:xfrm>
            <a:off x="1371600" y="503767"/>
            <a:ext cx="9380334" cy="941664"/>
          </a:xfrm>
        </p:spPr>
        <p:txBody>
          <a:bodyPr anchor="b">
            <a:normAutofit/>
          </a:bodyPr>
          <a:lstStyle/>
          <a:p>
            <a:pPr algn="r"/>
            <a:r>
              <a:rPr lang="en-US" sz="5500" b="1" dirty="0">
                <a:ln w="22225">
                  <a:solidFill>
                    <a:schemeClr val="accent2"/>
                  </a:solidFill>
                  <a:prstDash val="solid"/>
                </a:ln>
                <a:solidFill>
                  <a:schemeClr val="accent2">
                    <a:lumMod val="40000"/>
                    <a:lumOff val="60000"/>
                  </a:schemeClr>
                </a:solidFill>
                <a:latin typeface="Arial Black" panose="020B0A04020102020204" pitchFamily="34" charset="0"/>
              </a:rPr>
              <a:t>Elements of a Contract</a:t>
            </a:r>
          </a:p>
        </p:txBody>
      </p:sp>
      <p:sp>
        <p:nvSpPr>
          <p:cNvPr id="3" name="Content Placeholder 2">
            <a:extLst>
              <a:ext uri="{FF2B5EF4-FFF2-40B4-BE49-F238E27FC236}">
                <a16:creationId xmlns:a16="http://schemas.microsoft.com/office/drawing/2014/main" id="{6A7BCC07-9335-9472-1DA1-1CEC74A03DCA}"/>
              </a:ext>
            </a:extLst>
          </p:cNvPr>
          <p:cNvSpPr>
            <a:spLocks noGrp="1"/>
          </p:cNvSpPr>
          <p:nvPr>
            <p:ph idx="1"/>
          </p:nvPr>
        </p:nvSpPr>
        <p:spPr>
          <a:xfrm>
            <a:off x="1371600" y="1793710"/>
            <a:ext cx="6758273" cy="4073690"/>
          </a:xfrm>
        </p:spPr>
        <p:txBody>
          <a:bodyPr anchor="t">
            <a:normAutofit/>
          </a:bodyPr>
          <a:lstStyle/>
          <a:p>
            <a:pPr lvl="1"/>
            <a:r>
              <a:rPr lang="en-US" sz="4000" b="1" i="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Parties</a:t>
            </a:r>
            <a:endParaRPr lang="en-US" sz="4000" b="1" i="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a:p>
            <a:pPr lvl="1"/>
            <a:r>
              <a:rPr lang="en-US" sz="4000" b="1" i="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Stipulations</a:t>
            </a:r>
          </a:p>
          <a:p>
            <a:pPr lvl="2">
              <a:buFont typeface="Arial" panose="020B0604020202020204" pitchFamily="34" charset="0"/>
              <a:buChar char="•"/>
            </a:pPr>
            <a:r>
              <a:rPr lang="en-US" sz="40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Goal</a:t>
            </a:r>
          </a:p>
          <a:p>
            <a:pPr lvl="2">
              <a:buFont typeface="Arial" panose="020B0604020202020204" pitchFamily="34" charset="0"/>
              <a:buChar char="•"/>
            </a:pPr>
            <a:r>
              <a:rPr lang="en-US" sz="40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Duties of each part</a:t>
            </a:r>
          </a:p>
          <a:p>
            <a:pPr lvl="2">
              <a:buFont typeface="Arial" panose="020B0604020202020204" pitchFamily="34" charset="0"/>
              <a:buChar char="•"/>
            </a:pPr>
            <a:r>
              <a:rPr lang="en-US" sz="40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Penalties</a:t>
            </a:r>
          </a:p>
        </p:txBody>
      </p:sp>
      <p:sp>
        <p:nvSpPr>
          <p:cNvPr id="12" name="Rectangle 11">
            <a:extLst>
              <a:ext uri="{FF2B5EF4-FFF2-40B4-BE49-F238E27FC236}">
                <a16:creationId xmlns:a16="http://schemas.microsoft.com/office/drawing/2014/main" id="{1BB3FB55-6158-4274-9A35-F48A2197A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4098" name="Picture 2" descr="Construction Subcontract Management Software - CEM">
            <a:extLst>
              <a:ext uri="{FF2B5EF4-FFF2-40B4-BE49-F238E27FC236}">
                <a16:creationId xmlns:a16="http://schemas.microsoft.com/office/drawing/2014/main" id="{E36DBA14-5526-D5C0-D9E7-A761F4D598BF}"/>
              </a:ext>
            </a:extLst>
          </p:cNvPr>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14715"/>
          <a:stretch>
            <a:fillRect/>
          </a:stretch>
        </p:blipFill>
        <p:spPr bwMode="auto">
          <a:xfrm>
            <a:off x="5819775" y="2502290"/>
            <a:ext cx="6372225" cy="435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73036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rawing Contract Stock Illustrations – 15,916 Drawing Contract Stock  Illustrations, Vectors &amp; Clipart - Dreamstime">
            <a:extLst>
              <a:ext uri="{FF2B5EF4-FFF2-40B4-BE49-F238E27FC236}">
                <a16:creationId xmlns:a16="http://schemas.microsoft.com/office/drawing/2014/main" id="{2AA84DB9-287D-CABB-6923-6E80AA8C9B1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74377" y="1905000"/>
            <a:ext cx="5089023" cy="4775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7B0725-6308-A4DD-1B38-8EF3F5C98660}"/>
              </a:ext>
            </a:extLst>
          </p:cNvPr>
          <p:cNvSpPr>
            <a:spLocks noGrp="1"/>
          </p:cNvSpPr>
          <p:nvPr>
            <p:ph type="title"/>
          </p:nvPr>
        </p:nvSpPr>
        <p:spPr>
          <a:xfrm>
            <a:off x="1371600" y="393700"/>
            <a:ext cx="9601200" cy="901700"/>
          </a:xfrm>
        </p:spPr>
        <p:txBody>
          <a:bodyPr>
            <a:normAutofit/>
          </a:bodyPr>
          <a:lstStyle/>
          <a:p>
            <a:r>
              <a:rPr lang="en-US" sz="5400" b="1" dirty="0">
                <a:effectLst>
                  <a:outerShdw blurRad="38100" dist="38100" dir="2700000" algn="tl">
                    <a:srgbClr val="000000">
                      <a:alpha val="43137"/>
                    </a:srgbClr>
                  </a:outerShdw>
                </a:effectLst>
                <a:latin typeface="Arial Nova Cond" panose="020B0506020202020204" pitchFamily="34" charset="0"/>
              </a:rPr>
              <a:t>Why would one want a contract?</a:t>
            </a:r>
          </a:p>
        </p:txBody>
      </p:sp>
      <p:sp>
        <p:nvSpPr>
          <p:cNvPr id="3" name="Content Placeholder 2">
            <a:extLst>
              <a:ext uri="{FF2B5EF4-FFF2-40B4-BE49-F238E27FC236}">
                <a16:creationId xmlns:a16="http://schemas.microsoft.com/office/drawing/2014/main" id="{EEE28468-9C8B-26C5-687B-0DA337B3A152}"/>
              </a:ext>
            </a:extLst>
          </p:cNvPr>
          <p:cNvSpPr>
            <a:spLocks noGrp="1"/>
          </p:cNvSpPr>
          <p:nvPr>
            <p:ph idx="1"/>
          </p:nvPr>
        </p:nvSpPr>
        <p:spPr>
          <a:xfrm>
            <a:off x="1854201" y="1727200"/>
            <a:ext cx="5689599" cy="4191000"/>
          </a:xfrm>
        </p:spPr>
        <p:txBody>
          <a:bodyPr>
            <a:noAutofit/>
          </a:bodyPr>
          <a:lstStyle/>
          <a:p>
            <a:pPr marL="444500" indent="-444500"/>
            <a:r>
              <a:rPr lang="en-US" sz="4000" i="1" dirty="0"/>
              <a:t>Regulate a transaction</a:t>
            </a:r>
          </a:p>
          <a:p>
            <a:pPr marL="444500" indent="-444500"/>
            <a:r>
              <a:rPr lang="en-US" sz="4000" i="1" dirty="0"/>
              <a:t>Security for the parties</a:t>
            </a:r>
          </a:p>
          <a:p>
            <a:pPr marL="444500" indent="-444500"/>
            <a:r>
              <a:rPr lang="en-US" sz="4000" i="1" dirty="0"/>
              <a:t>Expression of commitment</a:t>
            </a:r>
          </a:p>
          <a:p>
            <a:pPr marL="444500" indent="-444500"/>
            <a:r>
              <a:rPr lang="en-US" sz="4000" i="1" dirty="0"/>
              <a:t>Terms imposed by a superior</a:t>
            </a:r>
          </a:p>
        </p:txBody>
      </p:sp>
    </p:spTree>
    <p:extLst>
      <p:ext uri="{BB962C8B-B14F-4D97-AF65-F5344CB8AC3E}">
        <p14:creationId xmlns:p14="http://schemas.microsoft.com/office/powerpoint/2010/main" val="1128140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7506-CDBA-8832-ED1C-45A5C450748A}"/>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VARIABLE TERMS</a:t>
            </a:r>
          </a:p>
        </p:txBody>
      </p:sp>
      <p:grpSp>
        <p:nvGrpSpPr>
          <p:cNvPr id="19" name="Group 18">
            <a:extLst>
              <a:ext uri="{FF2B5EF4-FFF2-40B4-BE49-F238E27FC236}">
                <a16:creationId xmlns:a16="http://schemas.microsoft.com/office/drawing/2014/main" id="{2C16AE42-CD7E-157C-5B04-976904C47035}"/>
              </a:ext>
            </a:extLst>
          </p:cNvPr>
          <p:cNvGrpSpPr/>
          <p:nvPr/>
        </p:nvGrpSpPr>
        <p:grpSpPr>
          <a:xfrm>
            <a:off x="941109" y="2696969"/>
            <a:ext cx="10827877" cy="3681336"/>
            <a:chOff x="941109" y="2696969"/>
            <a:chExt cx="10827877" cy="3681336"/>
          </a:xfrm>
        </p:grpSpPr>
        <p:pic>
          <p:nvPicPr>
            <p:cNvPr id="5124" name="Picture 4" descr="Stick Figure Standing Stock Illustrations – 4,736 Stick Figure Standing  Stock Illustrations, Vectors &amp; Clipart - Dreamstime">
              <a:extLst>
                <a:ext uri="{FF2B5EF4-FFF2-40B4-BE49-F238E27FC236}">
                  <a16:creationId xmlns:a16="http://schemas.microsoft.com/office/drawing/2014/main" id="{E9D8E37F-9D1F-9B9E-2D30-95C17986836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57116" b="87266" l="31250" r="42625">
                          <a14:foregroundMark x1="36875" y1="58240" x2="36500" y2="58801"/>
                          <a14:foregroundMark x1="42625" y1="68165" x2="42625" y2="67228"/>
                          <a14:foregroundMark x1="35500" y1="85393" x2="37625" y2="87266"/>
                          <a14:foregroundMark x1="37250" y1="57116" x2="34375" y2="58427"/>
                        </a14:backgroundRemoval>
                      </a14:imgEffect>
                    </a14:imgLayer>
                  </a14:imgProps>
                </a:ext>
                <a:ext uri="{28A0092B-C50C-407E-A947-70E740481C1C}">
                  <a14:useLocalDpi xmlns:a14="http://schemas.microsoft.com/office/drawing/2010/main" val="0"/>
                </a:ext>
              </a:extLst>
            </a:blip>
            <a:srcRect l="30045" t="53879" r="56336" b="10283"/>
            <a:stretch>
              <a:fillRect/>
            </a:stretch>
          </p:blipFill>
          <p:spPr bwMode="auto">
            <a:xfrm>
              <a:off x="1080857" y="3497195"/>
              <a:ext cx="1574754" cy="27660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E9F45BF-A97C-7513-6A5A-524E28E59E24}"/>
                </a:ext>
              </a:extLst>
            </p:cNvPr>
            <p:cNvPicPr>
              <a:picLocks noChangeAspect="1"/>
            </p:cNvPicPr>
            <p:nvPr/>
          </p:nvPicPr>
          <p:blipFill>
            <a:blip r:embed="rId4">
              <a:biLevel thresh="75000"/>
              <a:extLst>
                <a:ext uri="{BEBA8EAE-BF5A-486C-A8C5-ECC9F3942E4B}">
                  <a14:imgProps xmlns:a14="http://schemas.microsoft.com/office/drawing/2010/main">
                    <a14:imgLayer r:embed="rId5">
                      <a14:imgEffect>
                        <a14:backgroundRemoval t="82886" b="91046" l="52098" r="64649"/>
                      </a14:imgEffect>
                      <a14:imgEffect>
                        <a14:sharpenSoften amount="25000"/>
                      </a14:imgEffect>
                    </a14:imgLayer>
                  </a14:imgProps>
                </a:ext>
              </a:extLst>
            </a:blip>
            <a:srcRect l="50529" t="81866" r="33782" b="7934"/>
            <a:stretch>
              <a:fillRect/>
            </a:stretch>
          </p:blipFill>
          <p:spPr>
            <a:xfrm flipH="1">
              <a:off x="9875715" y="5119996"/>
              <a:ext cx="1893271" cy="1176123"/>
            </a:xfrm>
            <a:prstGeom prst="rect">
              <a:avLst/>
            </a:prstGeom>
            <a:ln>
              <a:noFill/>
            </a:ln>
            <a:effectLst>
              <a:outerShdw blurRad="190500" algn="tl" rotWithShape="0">
                <a:srgbClr val="000000">
                  <a:alpha val="70000"/>
                </a:srgbClr>
              </a:outerShdw>
            </a:effectLst>
          </p:spPr>
        </p:pic>
        <p:pic>
          <p:nvPicPr>
            <p:cNvPr id="5128" name="Picture 8" descr="4,500+ Stick Figure Running Stock Illustrations, Royalty-Free Vector  Graphics &amp; Clip Art - iStock | Stick figure running vector">
              <a:extLst>
                <a:ext uri="{FF2B5EF4-FFF2-40B4-BE49-F238E27FC236}">
                  <a16:creationId xmlns:a16="http://schemas.microsoft.com/office/drawing/2014/main" id="{DC5DB350-17CE-B149-E8F7-D8C88DBA9E4F}"/>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699" b="30229" l="19281" r="28922">
                          <a14:foregroundMark x1="23529" y1="13235" x2="26307" y2="18791"/>
                          <a14:foregroundMark x1="26307" y1="18791" x2="28595" y2="19771"/>
                          <a14:foregroundMark x1="27778" y1="28105" x2="28268" y2="28595"/>
                          <a14:foregroundMark x1="20588" y1="28431" x2="21242" y2="30229"/>
                          <a14:foregroundMark x1="25980" y1="7680" x2="25490" y2="8497"/>
                          <a14:foregroundMark x1="25654" y1="6699" x2="27124" y2="6863"/>
                          <a14:foregroundMark x1="28758" y1="28595" x2="26961" y2="29412"/>
                        </a14:backgroundRemoval>
                      </a14:imgEffect>
                    </a14:imgLayer>
                  </a14:imgProps>
                </a:ext>
                <a:ext uri="{28A0092B-C50C-407E-A947-70E740481C1C}">
                  <a14:useLocalDpi xmlns:a14="http://schemas.microsoft.com/office/drawing/2010/main" val="0"/>
                </a:ext>
              </a:extLst>
            </a:blip>
            <a:srcRect l="18300" t="5886" r="69761" b="66993"/>
            <a:stretch>
              <a:fillRect/>
            </a:stretch>
          </p:blipFill>
          <p:spPr bwMode="auto">
            <a:xfrm>
              <a:off x="8668140" y="3497195"/>
              <a:ext cx="1248229" cy="28353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1B78218-CEE7-B989-DF56-683A21E586E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7336" b="92664" l="9864" r="96259">
                          <a14:foregroundMark x1="92517" y1="39189" x2="96259" y2="38610"/>
                          <a14:foregroundMark x1="39116" y1="13127" x2="47279" y2="14672"/>
                          <a14:foregroundMark x1="55782" y1="92857" x2="45578" y2="92857"/>
                          <a14:foregroundMark x1="52041" y1="7336" x2="43537" y2="7336"/>
                        </a14:backgroundRemoval>
                      </a14:imgEffect>
                    </a14:imgLayer>
                  </a14:imgProps>
                </a:ext>
              </a:extLst>
            </a:blip>
            <a:stretch>
              <a:fillRect/>
            </a:stretch>
          </p:blipFill>
          <p:spPr>
            <a:xfrm flipH="1">
              <a:off x="2655611" y="3530600"/>
              <a:ext cx="1577773" cy="2732686"/>
            </a:xfrm>
            <a:prstGeom prst="rect">
              <a:avLst/>
            </a:prstGeom>
            <a:ln>
              <a:noFill/>
            </a:ln>
            <a:effectLst>
              <a:outerShdw blurRad="190500" algn="tl" rotWithShape="0">
                <a:srgbClr val="000000">
                  <a:alpha val="70000"/>
                </a:srgbClr>
              </a:outerShdw>
            </a:effectLst>
          </p:spPr>
        </p:pic>
        <p:pic>
          <p:nvPicPr>
            <p:cNvPr id="5130" name="Picture 10" descr="81,900+ Stick Figure Icon Stock Illustrations, Royalty-Free Vector Graphics  &amp; Clip Art - iStock | Stick figure icon vector, Walking stick figure icon,  Stick figure icon set">
              <a:extLst>
                <a:ext uri="{FF2B5EF4-FFF2-40B4-BE49-F238E27FC236}">
                  <a16:creationId xmlns:a16="http://schemas.microsoft.com/office/drawing/2014/main" id="{9C205C34-BEA8-7846-9394-9EF4F122B585}"/>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53770" b="89180" l="42857" r="52557">
                          <a14:foregroundMark x1="46914" y1="86230" x2="46561" y2="89180"/>
                          <a14:foregroundMark x1="46737" y1="62295" x2="47619" y2="62295"/>
                          <a14:foregroundMark x1="52381" y1="55082" x2="50794" y2="60328"/>
                        </a14:backgroundRemoval>
                      </a14:imgEffect>
                    </a14:imgLayer>
                  </a14:imgProps>
                </a:ext>
                <a:ext uri="{28A0092B-C50C-407E-A947-70E740481C1C}">
                  <a14:useLocalDpi xmlns:a14="http://schemas.microsoft.com/office/drawing/2010/main" val="0"/>
                </a:ext>
              </a:extLst>
            </a:blip>
            <a:srcRect l="41669" t="50000" r="46104" b="9157"/>
            <a:stretch>
              <a:fillRect/>
            </a:stretch>
          </p:blipFill>
          <p:spPr bwMode="auto">
            <a:xfrm>
              <a:off x="5199850" y="4794956"/>
              <a:ext cx="823031" cy="14788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8" descr="4,500+ Stick Figure Running Stock Illustrations, Royalty-Free Vector  Graphics &amp; Clip Art - iStock | Stick figure running vector">
              <a:extLst>
                <a:ext uri="{FF2B5EF4-FFF2-40B4-BE49-F238E27FC236}">
                  <a16:creationId xmlns:a16="http://schemas.microsoft.com/office/drawing/2014/main" id="{21D4BD4F-9F3D-EACE-9385-011D25B52469}"/>
                </a:ext>
              </a:extLst>
            </p:cNvPr>
            <p:cNvPicPr>
              <a:picLocks noChangeAspect="1" noChangeArrowheads="1"/>
            </p:cNvPicPr>
            <p:nvPr/>
          </p:nvPicPr>
          <p:blipFill rotWithShape="1">
            <a:blip r:embed="rId12">
              <a:extLst>
                <a:ext uri="{BEBA8EAE-BF5A-486C-A8C5-ECC9F3942E4B}">
                  <a14:imgProps xmlns:a14="http://schemas.microsoft.com/office/drawing/2010/main">
                    <a14:imgLayer r:embed="rId7">
                      <a14:imgEffect>
                        <a14:backgroundRemoval t="7516" b="30229" l="19444" r="28922">
                          <a14:foregroundMark x1="24346" y1="13235" x2="25980" y2="18137"/>
                          <a14:foregroundMark x1="25980" y1="18137" x2="27941" y2="19608"/>
                          <a14:foregroundMark x1="28105" y1="28595" x2="26797" y2="27451"/>
                          <a14:foregroundMark x1="19608" y1="29739" x2="21242" y2="29575"/>
                          <a14:foregroundMark x1="25817" y1="7516" x2="26961" y2="8007"/>
                          <a14:foregroundMark x1="25000" y1="13562" x2="23039" y2="15686"/>
                          <a14:foregroundMark x1="24837" y1="13235" x2="23203" y2="18954"/>
                          <a14:foregroundMark x1="28595" y1="28922" x2="27288" y2="29739"/>
                          <a14:foregroundMark x1="24510" y1="7353" x2="24020" y2="8170"/>
                        </a14:backgroundRemoval>
                      </a14:imgEffect>
                    </a14:imgLayer>
                  </a14:imgProps>
                </a:ext>
                <a:ext uri="{28A0092B-C50C-407E-A947-70E740481C1C}">
                  <a14:useLocalDpi xmlns:a14="http://schemas.microsoft.com/office/drawing/2010/main" val="0"/>
                </a:ext>
              </a:extLst>
            </a:blip>
            <a:srcRect l="18300" t="5886" r="69761" b="66993"/>
            <a:stretch>
              <a:fillRect/>
            </a:stretch>
          </p:blipFill>
          <p:spPr bwMode="auto">
            <a:xfrm flipH="1">
              <a:off x="6349406" y="3542924"/>
              <a:ext cx="1248229" cy="28353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Arrow: Left-Right 6">
              <a:extLst>
                <a:ext uri="{FF2B5EF4-FFF2-40B4-BE49-F238E27FC236}">
                  <a16:creationId xmlns:a16="http://schemas.microsoft.com/office/drawing/2014/main" id="{05D0AEC0-B063-E314-A2E6-15BACB4B0894}"/>
                </a:ext>
              </a:extLst>
            </p:cNvPr>
            <p:cNvSpPr/>
            <p:nvPr/>
          </p:nvSpPr>
          <p:spPr>
            <a:xfrm>
              <a:off x="2148342" y="4787900"/>
              <a:ext cx="1014537" cy="62411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3496184-F7D9-933C-EA5F-30E9F9942E47}"/>
                </a:ext>
              </a:extLst>
            </p:cNvPr>
            <p:cNvSpPr/>
            <p:nvPr/>
          </p:nvSpPr>
          <p:spPr>
            <a:xfrm rot="2851510">
              <a:off x="9762957" y="4388929"/>
              <a:ext cx="924864" cy="723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1838FD3-D42F-7F61-5446-9E3D5BF3449F}"/>
                </a:ext>
              </a:extLst>
            </p:cNvPr>
            <p:cNvSpPr/>
            <p:nvPr/>
          </p:nvSpPr>
          <p:spPr>
            <a:xfrm rot="19016985">
              <a:off x="5583730" y="4155556"/>
              <a:ext cx="924864" cy="7239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013B198-5B86-BF22-4039-FE96D099F4CA}"/>
                </a:ext>
              </a:extLst>
            </p:cNvPr>
            <p:cNvSpPr txBox="1"/>
            <p:nvPr/>
          </p:nvSpPr>
          <p:spPr>
            <a:xfrm>
              <a:off x="941109" y="2696969"/>
              <a:ext cx="3585178" cy="553998"/>
            </a:xfrm>
            <a:prstGeom prst="rect">
              <a:avLst/>
            </a:prstGeom>
            <a:noFill/>
          </p:spPr>
          <p:txBody>
            <a:bodyPr wrap="square" rtlCol="0">
              <a:spAutoFit/>
            </a:bodyPr>
            <a:lstStyle/>
            <a:p>
              <a:pPr algn="ctr"/>
              <a:r>
                <a:rPr lang="en-US" sz="3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Between Equals</a:t>
              </a:r>
            </a:p>
          </p:txBody>
        </p:sp>
        <p:sp>
          <p:nvSpPr>
            <p:cNvPr id="11" name="TextBox 10">
              <a:extLst>
                <a:ext uri="{FF2B5EF4-FFF2-40B4-BE49-F238E27FC236}">
                  <a16:creationId xmlns:a16="http://schemas.microsoft.com/office/drawing/2014/main" id="{76EAA0C9-7C1A-995E-3756-3C90B548867D}"/>
                </a:ext>
              </a:extLst>
            </p:cNvPr>
            <p:cNvSpPr txBox="1"/>
            <p:nvPr/>
          </p:nvSpPr>
          <p:spPr>
            <a:xfrm>
              <a:off x="4563375" y="2696969"/>
              <a:ext cx="3521854" cy="553998"/>
            </a:xfrm>
            <a:prstGeom prst="rect">
              <a:avLst/>
            </a:prstGeom>
            <a:noFill/>
          </p:spPr>
          <p:txBody>
            <a:bodyPr wrap="square" rtlCol="0">
              <a:spAutoFit/>
            </a:bodyPr>
            <a:lstStyle/>
            <a:p>
              <a:pPr algn="ctr"/>
              <a:r>
                <a:rPr lang="en-US" sz="3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Sought by an Inferior</a:t>
              </a:r>
            </a:p>
          </p:txBody>
        </p:sp>
        <p:sp>
          <p:nvSpPr>
            <p:cNvPr id="12" name="TextBox 11">
              <a:extLst>
                <a:ext uri="{FF2B5EF4-FFF2-40B4-BE49-F238E27FC236}">
                  <a16:creationId xmlns:a16="http://schemas.microsoft.com/office/drawing/2014/main" id="{D2A5B96E-762D-21C4-3A97-2688D739700B}"/>
                </a:ext>
              </a:extLst>
            </p:cNvPr>
            <p:cNvSpPr txBox="1"/>
            <p:nvPr/>
          </p:nvSpPr>
          <p:spPr>
            <a:xfrm>
              <a:off x="8172524" y="2696969"/>
              <a:ext cx="3572060" cy="553998"/>
            </a:xfrm>
            <a:prstGeom prst="rect">
              <a:avLst/>
            </a:prstGeom>
            <a:noFill/>
          </p:spPr>
          <p:txBody>
            <a:bodyPr wrap="square" rtlCol="0">
              <a:spAutoFit/>
            </a:bodyPr>
            <a:lstStyle/>
            <a:p>
              <a:pPr algn="ctr"/>
              <a:r>
                <a:rPr lang="en-US" sz="3000" b="1" spc="-1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Imposed by a Superior</a:t>
              </a:r>
            </a:p>
          </p:txBody>
        </p:sp>
        <p:sp>
          <p:nvSpPr>
            <p:cNvPr id="13" name="Rectangle 12">
              <a:extLst>
                <a:ext uri="{FF2B5EF4-FFF2-40B4-BE49-F238E27FC236}">
                  <a16:creationId xmlns:a16="http://schemas.microsoft.com/office/drawing/2014/main" id="{EAC72390-B796-4E52-77F7-FE35009CEF46}"/>
                </a:ext>
              </a:extLst>
            </p:cNvPr>
            <p:cNvSpPr/>
            <p:nvPr/>
          </p:nvSpPr>
          <p:spPr>
            <a:xfrm>
              <a:off x="8172524" y="2696969"/>
              <a:ext cx="3572059" cy="359915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7" name="Rectangle 16">
              <a:extLst>
                <a:ext uri="{FF2B5EF4-FFF2-40B4-BE49-F238E27FC236}">
                  <a16:creationId xmlns:a16="http://schemas.microsoft.com/office/drawing/2014/main" id="{B13DFFEC-304E-A052-D530-BA12DD5E188D}"/>
                </a:ext>
              </a:extLst>
            </p:cNvPr>
            <p:cNvSpPr/>
            <p:nvPr/>
          </p:nvSpPr>
          <p:spPr>
            <a:xfrm>
              <a:off x="4563376" y="2696969"/>
              <a:ext cx="3572059" cy="359915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8" name="Rectangle 17">
              <a:extLst>
                <a:ext uri="{FF2B5EF4-FFF2-40B4-BE49-F238E27FC236}">
                  <a16:creationId xmlns:a16="http://schemas.microsoft.com/office/drawing/2014/main" id="{7AB8AD83-93C7-5A6A-50A8-874F020A9EEE}"/>
                </a:ext>
              </a:extLst>
            </p:cNvPr>
            <p:cNvSpPr/>
            <p:nvPr/>
          </p:nvSpPr>
          <p:spPr>
            <a:xfrm>
              <a:off x="941110" y="2696969"/>
              <a:ext cx="3572059" cy="359915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grpSp>
    </p:spTree>
    <p:extLst>
      <p:ext uri="{BB962C8B-B14F-4D97-AF65-F5344CB8AC3E}">
        <p14:creationId xmlns:p14="http://schemas.microsoft.com/office/powerpoint/2010/main" val="449216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E2BC56-524F-4B42-B1BD-34A3A8D9D016}"/>
              </a:ext>
            </a:extLst>
          </p:cNvPr>
          <p:cNvSpPr>
            <a:spLocks noGrp="1"/>
          </p:cNvSpPr>
          <p:nvPr>
            <p:ph type="title"/>
          </p:nvPr>
        </p:nvSpPr>
        <p:spPr>
          <a:xfrm>
            <a:off x="838200" y="448721"/>
            <a:ext cx="6515100" cy="1225650"/>
          </a:xfrm>
        </p:spPr>
        <p:txBody>
          <a:bodyPr anchor="b">
            <a:noAutofit/>
          </a:bodyPr>
          <a:lstStyle/>
          <a:p>
            <a:r>
              <a:rPr lang="pt-BR" sz="5000" b="1" i="1" dirty="0" err="1">
                <a:solidFill>
                  <a:schemeClr val="bg1"/>
                </a:solidFill>
                <a:effectLst>
                  <a:outerShdw blurRad="38100" dist="38100" dir="2700000" algn="tl">
                    <a:srgbClr val="000000">
                      <a:alpha val="43137"/>
                    </a:srgbClr>
                  </a:outerShdw>
                </a:effectLst>
                <a:latin typeface="Monotype Corsiva" panose="03010101010201010101" pitchFamily="66" charset="0"/>
              </a:rPr>
              <a:t>Of</a:t>
            </a:r>
            <a:r>
              <a:rPr lang="pt-BR" sz="5000" b="1" i="1" dirty="0">
                <a:solidFill>
                  <a:schemeClr val="bg1"/>
                </a:solidFill>
                <a:effectLst>
                  <a:outerShdw blurRad="38100" dist="38100" dir="2700000" algn="tl">
                    <a:srgbClr val="000000">
                      <a:alpha val="43137"/>
                    </a:srgbClr>
                  </a:outerShdw>
                </a:effectLst>
                <a:latin typeface="Monotype Corsiva" panose="03010101010201010101" pitchFamily="66" charset="0"/>
              </a:rPr>
              <a:t> </a:t>
            </a:r>
            <a:r>
              <a:rPr lang="pt-BR" sz="5000" b="1" i="1" dirty="0" err="1">
                <a:solidFill>
                  <a:schemeClr val="bg1"/>
                </a:solidFill>
                <a:effectLst>
                  <a:outerShdw blurRad="38100" dist="38100" dir="2700000" algn="tl">
                    <a:srgbClr val="000000">
                      <a:alpha val="43137"/>
                    </a:srgbClr>
                  </a:outerShdw>
                </a:effectLst>
                <a:latin typeface="Monotype Corsiva" panose="03010101010201010101" pitchFamily="66" charset="0"/>
              </a:rPr>
              <a:t>God’s</a:t>
            </a:r>
            <a:r>
              <a:rPr lang="pt-BR" sz="5000" b="1" i="1" dirty="0">
                <a:solidFill>
                  <a:schemeClr val="bg1"/>
                </a:solidFill>
                <a:effectLst>
                  <a:outerShdw blurRad="38100" dist="38100" dir="2700000" algn="tl">
                    <a:srgbClr val="000000">
                      <a:alpha val="43137"/>
                    </a:srgbClr>
                  </a:outerShdw>
                </a:effectLst>
                <a:latin typeface="Monotype Corsiva" panose="03010101010201010101" pitchFamily="66" charset="0"/>
              </a:rPr>
              <a:t> </a:t>
            </a:r>
            <a:r>
              <a:rPr lang="pt-BR" sz="5000" b="1" i="1" dirty="0" err="1">
                <a:solidFill>
                  <a:schemeClr val="bg1"/>
                </a:solidFill>
                <a:effectLst>
                  <a:outerShdw blurRad="38100" dist="38100" dir="2700000" algn="tl">
                    <a:srgbClr val="000000">
                      <a:alpha val="43137"/>
                    </a:srgbClr>
                  </a:outerShdw>
                </a:effectLst>
                <a:latin typeface="Monotype Corsiva" panose="03010101010201010101" pitchFamily="66" charset="0"/>
              </a:rPr>
              <a:t>Covenant</a:t>
            </a:r>
            <a:r>
              <a:rPr lang="pt-BR" sz="5000" b="1" i="1" dirty="0">
                <a:solidFill>
                  <a:schemeClr val="bg1"/>
                </a:solidFill>
                <a:effectLst>
                  <a:outerShdw blurRad="38100" dist="38100" dir="2700000" algn="tl">
                    <a:srgbClr val="000000">
                      <a:alpha val="43137"/>
                    </a:srgbClr>
                  </a:outerShdw>
                </a:effectLst>
                <a:latin typeface="Monotype Corsiva" panose="03010101010201010101" pitchFamily="66" charset="0"/>
              </a:rPr>
              <a:t> </a:t>
            </a:r>
            <a:r>
              <a:rPr lang="pt-BR" sz="5000" b="1" i="1" dirty="0" err="1">
                <a:solidFill>
                  <a:schemeClr val="bg1"/>
                </a:solidFill>
                <a:effectLst>
                  <a:outerShdw blurRad="38100" dist="38100" dir="2700000" algn="tl">
                    <a:srgbClr val="000000">
                      <a:alpha val="43137"/>
                    </a:srgbClr>
                  </a:outerShdw>
                </a:effectLst>
                <a:latin typeface="Monotype Corsiva" panose="03010101010201010101" pitchFamily="66" charset="0"/>
              </a:rPr>
              <a:t>With</a:t>
            </a:r>
            <a:r>
              <a:rPr lang="pt-BR" sz="5000" b="1" i="1" dirty="0">
                <a:solidFill>
                  <a:schemeClr val="bg1"/>
                </a:solidFill>
                <a:effectLst>
                  <a:outerShdw blurRad="38100" dist="38100" dir="2700000" algn="tl">
                    <a:srgbClr val="000000">
                      <a:alpha val="43137"/>
                    </a:srgbClr>
                  </a:outerShdw>
                </a:effectLst>
                <a:latin typeface="Monotype Corsiva" panose="03010101010201010101" pitchFamily="66" charset="0"/>
              </a:rPr>
              <a:t> Man </a:t>
            </a:r>
            <a:r>
              <a:rPr lang="pt-BR" sz="5000" b="1" dirty="0">
                <a:solidFill>
                  <a:schemeClr val="bg1"/>
                </a:solidFill>
                <a:effectLst>
                  <a:outerShdw blurRad="38100" dist="38100" dir="2700000" algn="tl">
                    <a:srgbClr val="000000">
                      <a:alpha val="43137"/>
                    </a:srgbClr>
                  </a:outerShdw>
                </a:effectLst>
              </a:rPr>
              <a:t>(7.1)</a:t>
            </a:r>
            <a:endParaRPr lang="pt-BR" sz="3000" b="1" dirty="0">
              <a:solidFill>
                <a:schemeClr val="bg1"/>
              </a:solidFill>
              <a:effectLst>
                <a:outerShdw blurRad="38100" dist="38100" dir="2700000" algn="tl">
                  <a:srgbClr val="000000">
                    <a:alpha val="43137"/>
                  </a:srgbClr>
                </a:outerShdw>
              </a:effectLst>
            </a:endParaRPr>
          </a:p>
        </p:txBody>
      </p:sp>
      <p:cxnSp>
        <p:nvCxnSpPr>
          <p:cNvPr id="16"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7338CB-611D-4B83-90C4-BAF6F4946A5D}"/>
              </a:ext>
            </a:extLst>
          </p:cNvPr>
          <p:cNvSpPr>
            <a:spLocks noGrp="1"/>
          </p:cNvSpPr>
          <p:nvPr>
            <p:ph idx="1"/>
          </p:nvPr>
        </p:nvSpPr>
        <p:spPr>
          <a:xfrm>
            <a:off x="902738" y="1855905"/>
            <a:ext cx="6422370" cy="3745619"/>
          </a:xfrm>
        </p:spPr>
        <p:txBody>
          <a:bodyPr>
            <a:noAutofit/>
          </a:bodyPr>
          <a:lstStyle/>
          <a:p>
            <a:pPr marL="0" indent="0" algn="just">
              <a:buNone/>
            </a:pPr>
            <a:r>
              <a:rPr lang="en-US" sz="3000" i="1" noProof="0" dirty="0">
                <a:solidFill>
                  <a:schemeClr val="bg1"/>
                </a:solidFill>
                <a:latin typeface="Arial Nova Cond" panose="020B0506020202020204" pitchFamily="34" charset="0"/>
              </a:rPr>
              <a:t>The distance between God and the creature is so great that although reasonable creatures do owe obedience unto him as their Creator, yet they could never have any fruition of him as their blessedness and reward but by some voluntary condescension on God’s part, which he hath been pleased to express by way of covenant.</a:t>
            </a:r>
          </a:p>
        </p:txBody>
      </p:sp>
      <p:cxnSp>
        <p:nvCxnSpPr>
          <p:cNvPr id="17"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74" name="Picture 2" descr="The Westminster Confession of Faith: The Reader's Digital Edition (English  Edition) eBook : Of Divines, The Westminster Assembly: Amazon.de: Kindle  Store">
            <a:extLst>
              <a:ext uri="{FF2B5EF4-FFF2-40B4-BE49-F238E27FC236}">
                <a16:creationId xmlns:a16="http://schemas.microsoft.com/office/drawing/2014/main" id="{620CA397-11D1-14FE-A0F9-245347C5DCE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b="8149"/>
          <a:stretch>
            <a:fillRect/>
          </a:stretch>
        </p:blipFill>
        <p:spPr bwMode="auto">
          <a:xfrm>
            <a:off x="7525516" y="0"/>
            <a:ext cx="466648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773F23-E5F7-B29E-00E3-26F13FEA101D}"/>
              </a:ext>
            </a:extLst>
          </p:cNvPr>
          <p:cNvSpPr txBox="1"/>
          <p:nvPr/>
        </p:nvSpPr>
        <p:spPr>
          <a:xfrm>
            <a:off x="702330" y="5858444"/>
            <a:ext cx="6422370" cy="646331"/>
          </a:xfrm>
          <a:prstGeom prst="rect">
            <a:avLst/>
          </a:prstGeom>
          <a:noFill/>
        </p:spPr>
        <p:txBody>
          <a:bodyPr wrap="square">
            <a:spAutoFit/>
          </a:bodyPr>
          <a:lstStyle/>
          <a:p>
            <a:r>
              <a:rPr lang="en-US" dirty="0">
                <a:solidFill>
                  <a:schemeClr val="bg1"/>
                </a:solidFill>
              </a:rPr>
              <a:t>Isa. 40:13–17; Job 9:32–33; Ps. 113:5–6; Job 22:2–3; Job 35:7–8; Luke 17:10; Acts 17:24–25</a:t>
            </a:r>
          </a:p>
        </p:txBody>
      </p:sp>
    </p:spTree>
    <p:extLst>
      <p:ext uri="{BB962C8B-B14F-4D97-AF65-F5344CB8AC3E}">
        <p14:creationId xmlns:p14="http://schemas.microsoft.com/office/powerpoint/2010/main" val="83589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14"/>
        <p:cNvGrpSpPr/>
        <p:nvPr/>
      </p:nvGrpSpPr>
      <p:grpSpPr>
        <a:xfrm>
          <a:off x="0" y="0"/>
          <a:ext cx="0" cy="0"/>
          <a:chOff x="0" y="0"/>
          <a:chExt cx="0" cy="0"/>
        </a:xfrm>
      </p:grpSpPr>
      <p:sp>
        <p:nvSpPr>
          <p:cNvPr id="615" name="Google Shape;615;g36831723b9a_0_702"/>
          <p:cNvSpPr txBox="1"/>
          <p:nvPr/>
        </p:nvSpPr>
        <p:spPr>
          <a:xfrm>
            <a:off x="72572" y="357188"/>
            <a:ext cx="12119600" cy="6247600"/>
          </a:xfrm>
          <a:prstGeom prst="rect">
            <a:avLst/>
          </a:prstGeom>
          <a:noFill/>
          <a:ln>
            <a:noFill/>
          </a:ln>
        </p:spPr>
        <p:txBody>
          <a:bodyPr spcFirstLastPara="1" wrap="square" lIns="108867" tIns="54467" rIns="108867" bIns="54467" anchor="t" anchorCtr="0">
            <a:noAutofit/>
          </a:bodyPr>
          <a:lstStyle/>
          <a:p>
            <a:pPr algn="ctr" defTabSz="1219170">
              <a:buClr>
                <a:srgbClr val="000000"/>
              </a:buClr>
            </a:pPr>
            <a:endParaRPr sz="6400" b="1" kern="0">
              <a:solidFill>
                <a:srgbClr val="FFFFFF"/>
              </a:solidFill>
              <a:latin typeface="Times New Roman"/>
              <a:ea typeface="Times New Roman"/>
              <a:cs typeface="Times New Roman"/>
              <a:sym typeface="Times New Roman"/>
            </a:endParaRPr>
          </a:p>
          <a:p>
            <a:pPr algn="ctr" defTabSz="1219170">
              <a:spcBef>
                <a:spcPts val="2667"/>
              </a:spcBef>
              <a:buClr>
                <a:srgbClr val="000000"/>
              </a:buClr>
            </a:pPr>
            <a:r>
              <a:rPr lang="en" sz="5600" b="1" kern="0">
                <a:solidFill>
                  <a:srgbClr val="FFFFFF"/>
                </a:solidFill>
                <a:latin typeface="Times New Roman"/>
                <a:ea typeface="Times New Roman"/>
                <a:cs typeface="Times New Roman"/>
                <a:sym typeface="Times New Roman"/>
              </a:rPr>
              <a:t>Before the Throne of God Above</a:t>
            </a:r>
            <a:endParaRPr sz="5600" b="1" kern="0">
              <a:solidFill>
                <a:srgbClr val="FFFFFF"/>
              </a:solidFill>
              <a:latin typeface="Times New Roman"/>
              <a:ea typeface="Times New Roman"/>
              <a:cs typeface="Times New Roman"/>
              <a:sym typeface="Times New Roman"/>
            </a:endParaRPr>
          </a:p>
          <a:p>
            <a:pPr algn="ctr" defTabSz="1219170">
              <a:spcBef>
                <a:spcPts val="2533"/>
              </a:spcBef>
              <a:buClr>
                <a:srgbClr val="000000"/>
              </a:buClr>
            </a:pPr>
            <a:endParaRPr sz="50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spcBef>
                <a:spcPts val="533"/>
              </a:spcBef>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endParaRPr sz="1867" b="1" kern="0">
              <a:solidFill>
                <a:srgbClr val="FFFFFF"/>
              </a:solidFill>
              <a:latin typeface="Times New Roman"/>
              <a:ea typeface="Times New Roman"/>
              <a:cs typeface="Times New Roman"/>
              <a:sym typeface="Times New Roman"/>
            </a:endParaRPr>
          </a:p>
          <a:p>
            <a:pPr defTabSz="1219170">
              <a:buClr>
                <a:srgbClr val="000000"/>
              </a:buClr>
            </a:pPr>
            <a:r>
              <a:rPr lang="en" sz="1867" b="1" kern="0">
                <a:solidFill>
                  <a:srgbClr val="FFFFFF"/>
                </a:solidFill>
                <a:latin typeface="Times New Roman"/>
                <a:ea typeface="Times New Roman"/>
                <a:cs typeface="Times New Roman"/>
                <a:sym typeface="Times New Roman"/>
              </a:rPr>
              <a:t>CCLI #50180610</a:t>
            </a:r>
            <a:endParaRPr sz="1333" kern="0">
              <a:solidFill>
                <a:srgbClr val="000000"/>
              </a:solidFill>
              <a:latin typeface="Arial"/>
              <a:cs typeface="Arial"/>
              <a:sym typeface="Arial"/>
            </a:endParaRPr>
          </a:p>
          <a:p>
            <a:pPr defTabSz="1219170">
              <a:buClr>
                <a:srgbClr val="000000"/>
              </a:buClr>
            </a:pPr>
            <a:r>
              <a:rPr lang="en" sz="1867" b="1" kern="0">
                <a:solidFill>
                  <a:srgbClr val="FFFFFF"/>
                </a:solidFill>
                <a:latin typeface="Times New Roman"/>
                <a:ea typeface="Times New Roman"/>
                <a:cs typeface="Times New Roman"/>
                <a:sym typeface="Times New Roman"/>
              </a:rPr>
              <a:t>Text:  Charitie Lees Bancroft, Vikki Cook</a:t>
            </a:r>
            <a:endParaRPr sz="1867" b="1" kern="0">
              <a:solidFill>
                <a:srgbClr val="FFFFFF"/>
              </a:solidFill>
              <a:latin typeface="Times New Roman"/>
              <a:ea typeface="Times New Roman"/>
              <a:cs typeface="Times New Roman"/>
              <a:sym typeface="Times New Roman"/>
            </a:endParaRPr>
          </a:p>
          <a:p>
            <a:pPr defTabSz="1219170">
              <a:buClr>
                <a:srgbClr val="000000"/>
              </a:buClr>
            </a:pPr>
            <a:r>
              <a:rPr lang="en" sz="1867" b="1" kern="0">
                <a:solidFill>
                  <a:srgbClr val="FFFFFF"/>
                </a:solidFill>
                <a:latin typeface="Times New Roman"/>
                <a:ea typeface="Times New Roman"/>
                <a:cs typeface="Times New Roman"/>
                <a:sym typeface="Times New Roman"/>
              </a:rPr>
              <a:t>Music: Charitie Lees Bancroft, Vikki Cook, ©PDI Worship, ©1997 Sovereign Grace Worship (ASCAP)</a:t>
            </a:r>
            <a:endParaRPr sz="1867" b="1" kern="0">
              <a:solidFill>
                <a:srgbClr val="FFFFFF"/>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19"/>
        <p:cNvGrpSpPr/>
        <p:nvPr/>
      </p:nvGrpSpPr>
      <p:grpSpPr>
        <a:xfrm>
          <a:off x="0" y="0"/>
          <a:ext cx="0" cy="0"/>
          <a:chOff x="0" y="0"/>
          <a:chExt cx="0" cy="0"/>
        </a:xfrm>
      </p:grpSpPr>
      <p:sp>
        <p:nvSpPr>
          <p:cNvPr id="620" name="Google Shape;620;g36831723b9a_0_707"/>
          <p:cNvSpPr txBox="1"/>
          <p:nvPr/>
        </p:nvSpPr>
        <p:spPr>
          <a:xfrm>
            <a:off x="0" y="214312"/>
            <a:ext cx="11758000" cy="6247600"/>
          </a:xfrm>
          <a:prstGeom prst="rect">
            <a:avLst/>
          </a:prstGeom>
          <a:noFill/>
          <a:ln>
            <a:noFill/>
          </a:ln>
        </p:spPr>
        <p:txBody>
          <a:bodyPr spcFirstLastPara="1" wrap="square" lIns="108800" tIns="54400" rIns="108800" bIns="54400" anchor="t" anchorCtr="0">
            <a:noAutofit/>
          </a:bodyPr>
          <a:lstStyle/>
          <a:p>
            <a:pPr defTabSz="1219170">
              <a:buClr>
                <a:srgbClr val="000000"/>
              </a:buClr>
            </a:pPr>
            <a:r>
              <a:rPr lang="en" sz="4267" kern="0">
                <a:solidFill>
                  <a:srgbClr val="FFFFFF"/>
                </a:solidFill>
                <a:latin typeface="Times New Roman"/>
                <a:ea typeface="Times New Roman"/>
                <a:cs typeface="Times New Roman"/>
                <a:sym typeface="Times New Roman"/>
              </a:rPr>
              <a:t>Before the throne of God above,</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I have a strong, a perfect plea,</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A great High Priest whose name is “Love,”</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Who ever lives and pleads for me.</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My name is graven on His hands;</a:t>
            </a:r>
            <a:endParaRPr sz="4267" kern="0">
              <a:solidFill>
                <a:srgbClr val="FFFFFF"/>
              </a:solidFill>
              <a:latin typeface="Times New Roman"/>
              <a:ea typeface="Times New Roman"/>
              <a:cs typeface="Times New Roman"/>
              <a:sym typeface="Times New Roman"/>
            </a:endParaRPr>
          </a:p>
          <a:p>
            <a:pPr defTabSz="1219170">
              <a:buClr>
                <a:srgbClr val="000000"/>
              </a:buClr>
            </a:pPr>
            <a:r>
              <a:rPr lang="en" sz="4267" kern="0">
                <a:solidFill>
                  <a:srgbClr val="FFFFFF"/>
                </a:solidFill>
                <a:latin typeface="Times New Roman"/>
                <a:ea typeface="Times New Roman"/>
                <a:cs typeface="Times New Roman"/>
                <a:sym typeface="Times New Roman"/>
              </a:rPr>
              <a:t>	my name is written on His heart;</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I know that while in heav’n He stands</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no tongue can bid me thence depart,</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no tongue can bid me thence depart.</a:t>
            </a:r>
            <a:endParaRPr sz="1333" kern="0">
              <a:solidFill>
                <a:srgbClr val="000000"/>
              </a:solidFill>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29"/>
        <p:cNvGrpSpPr/>
        <p:nvPr/>
      </p:nvGrpSpPr>
      <p:grpSpPr>
        <a:xfrm>
          <a:off x="0" y="0"/>
          <a:ext cx="0" cy="0"/>
          <a:chOff x="0" y="0"/>
          <a:chExt cx="0" cy="0"/>
        </a:xfrm>
      </p:grpSpPr>
      <p:sp>
        <p:nvSpPr>
          <p:cNvPr id="630" name="Google Shape;630;g36831723b9a_0_715"/>
          <p:cNvSpPr txBox="1"/>
          <p:nvPr/>
        </p:nvSpPr>
        <p:spPr>
          <a:xfrm>
            <a:off x="0" y="214312"/>
            <a:ext cx="11758000" cy="6247600"/>
          </a:xfrm>
          <a:prstGeom prst="rect">
            <a:avLst/>
          </a:prstGeom>
          <a:noFill/>
          <a:ln>
            <a:noFill/>
          </a:ln>
        </p:spPr>
        <p:txBody>
          <a:bodyPr spcFirstLastPara="1" wrap="square" lIns="108800" tIns="54400" rIns="108800" bIns="54400" anchor="t" anchorCtr="0">
            <a:noAutofit/>
          </a:bodyPr>
          <a:lstStyle/>
          <a:p>
            <a:pPr defTabSz="1219170">
              <a:buClr>
                <a:srgbClr val="000000"/>
              </a:buClr>
            </a:pPr>
            <a:r>
              <a:rPr lang="en" sz="4267" kern="0">
                <a:solidFill>
                  <a:srgbClr val="FFFFFF"/>
                </a:solidFill>
                <a:latin typeface="Times New Roman"/>
                <a:ea typeface="Times New Roman"/>
                <a:cs typeface="Times New Roman"/>
                <a:sym typeface="Times New Roman"/>
              </a:rPr>
              <a:t>Behold him there! The risen Lamb,</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my perfect, spotless Righteousness,</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The great unchangeable I </a:t>
            </a:r>
            <a:r>
              <a:rPr lang="en" sz="4267" kern="0" cap="small">
                <a:solidFill>
                  <a:srgbClr val="FFFFFF"/>
                </a:solidFill>
                <a:latin typeface="Times New Roman"/>
                <a:ea typeface="Times New Roman"/>
                <a:cs typeface="Times New Roman"/>
                <a:sym typeface="Times New Roman"/>
              </a:rPr>
              <a:t>am</a:t>
            </a:r>
            <a:r>
              <a:rPr lang="en" sz="4267" kern="0">
                <a:solidFill>
                  <a:srgbClr val="FFFFFF"/>
                </a:solidFill>
                <a:latin typeface="Times New Roman"/>
                <a:ea typeface="Times New Roman"/>
                <a:cs typeface="Times New Roman"/>
                <a:sym typeface="Times New Roman"/>
              </a:rPr>
              <a:t>,</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the king of glory and of grace!</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One with Himself I cannot die;</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my soul is purchased by His blood;</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My life is hid with Christ on high,</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with Christ, my Savior and my God,</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with Christ, my Savior and my God.</a:t>
            </a:r>
            <a:endParaRPr sz="42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34"/>
        <p:cNvGrpSpPr/>
        <p:nvPr/>
      </p:nvGrpSpPr>
      <p:grpSpPr>
        <a:xfrm>
          <a:off x="0" y="0"/>
          <a:ext cx="0" cy="0"/>
          <a:chOff x="0" y="0"/>
          <a:chExt cx="0" cy="0"/>
        </a:xfrm>
      </p:grpSpPr>
      <p:sp>
        <p:nvSpPr>
          <p:cNvPr id="635" name="Google Shape;635;g36831723b9a_0_719"/>
          <p:cNvSpPr txBox="1"/>
          <p:nvPr/>
        </p:nvSpPr>
        <p:spPr>
          <a:xfrm>
            <a:off x="0" y="214312"/>
            <a:ext cx="11758000" cy="6247600"/>
          </a:xfrm>
          <a:prstGeom prst="rect">
            <a:avLst/>
          </a:prstGeom>
          <a:noFill/>
          <a:ln>
            <a:noFill/>
          </a:ln>
        </p:spPr>
        <p:txBody>
          <a:bodyPr spcFirstLastPara="1" wrap="square" lIns="108800" tIns="54400" rIns="108800" bIns="54400" anchor="t" anchorCtr="0">
            <a:noAutofit/>
          </a:bodyPr>
          <a:lstStyle/>
          <a:p>
            <a:pPr defTabSz="1219170">
              <a:buClr>
                <a:srgbClr val="000000"/>
              </a:buClr>
            </a:pP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One with Himself I cannot die;</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my soul is purchased by His blood;</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My life is hid with Christ on high,</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with Christ, my Savior and my God,</a:t>
            </a:r>
            <a:endParaRPr sz="1333" kern="0">
              <a:solidFill>
                <a:srgbClr val="000000"/>
              </a:solidFill>
              <a:latin typeface="Arial"/>
              <a:cs typeface="Arial"/>
              <a:sym typeface="Arial"/>
            </a:endParaRPr>
          </a:p>
          <a:p>
            <a:pPr defTabSz="1219170">
              <a:buClr>
                <a:srgbClr val="000000"/>
              </a:buClr>
            </a:pPr>
            <a:r>
              <a:rPr lang="en" sz="4267" kern="0">
                <a:solidFill>
                  <a:srgbClr val="FFFFFF"/>
                </a:solidFill>
                <a:latin typeface="Times New Roman"/>
                <a:ea typeface="Times New Roman"/>
                <a:cs typeface="Times New Roman"/>
                <a:sym typeface="Times New Roman"/>
              </a:rPr>
              <a:t>	with Christ, my Savior and my God.</a:t>
            </a:r>
            <a:endParaRPr sz="4267" kern="0">
              <a:solidFill>
                <a:srgbClr val="FFFFF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65186-FD9C-4F98-BCAC-8BC25F8E794C}"/>
              </a:ext>
            </a:extLst>
          </p:cNvPr>
          <p:cNvSpPr>
            <a:spLocks noGrp="1"/>
          </p:cNvSpPr>
          <p:nvPr>
            <p:ph type="ctrTitle"/>
          </p:nvPr>
        </p:nvSpPr>
        <p:spPr/>
        <p:txBody>
          <a:bodyPr/>
          <a:lstStyle/>
          <a:p>
            <a:r>
              <a:rPr lang="en-US" sz="8000" b="1" cap="none" noProof="0" dirty="0">
                <a:ln w="22225">
                  <a:solidFill>
                    <a:schemeClr val="accent2">
                      <a:lumMod val="75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Doctrine of the Covenant</a:t>
            </a:r>
            <a:endParaRPr lang="en-US" sz="8000" b="1" i="1" cap="none" noProof="0" dirty="0">
              <a:ln w="22225">
                <a:solidFill>
                  <a:schemeClr val="accent2">
                    <a:lumMod val="75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Magneto" panose="04030805050802020D02" pitchFamily="82" charset="0"/>
              <a:ea typeface="Verdana" panose="020B0604030504040204" pitchFamily="34" charset="0"/>
              <a:cs typeface="Verdana" panose="020B0604030504040204" pitchFamily="34" charset="0"/>
            </a:endParaRPr>
          </a:p>
        </p:txBody>
      </p:sp>
      <p:sp>
        <p:nvSpPr>
          <p:cNvPr id="3" name="Subtítulo 2">
            <a:extLst>
              <a:ext uri="{FF2B5EF4-FFF2-40B4-BE49-F238E27FC236}">
                <a16:creationId xmlns:a16="http://schemas.microsoft.com/office/drawing/2014/main" id="{E48B6F82-EEFB-46A4-A477-51D95D83F694}"/>
              </a:ext>
            </a:extLst>
          </p:cNvPr>
          <p:cNvSpPr>
            <a:spLocks noGrp="1"/>
          </p:cNvSpPr>
          <p:nvPr>
            <p:ph type="subTitle" idx="1"/>
          </p:nvPr>
        </p:nvSpPr>
        <p:spPr>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normAutofit/>
          </a:bodyPr>
          <a:lstStyle/>
          <a:p>
            <a:r>
              <a:rPr lang="en-US" sz="2800" dirty="0">
                <a:latin typeface="Arial Nova Cond" panose="020B0506020202020204" pitchFamily="34" charset="0"/>
              </a:rPr>
              <a:t>Unfolding the Divine Covenants: A Journey Through Scripture</a:t>
            </a:r>
            <a:endParaRPr lang="en-US" sz="2800" i="1" noProof="0" dirty="0">
              <a:latin typeface="Arial Nova Cond" panose="020B0506020202020204" pitchFamily="34" charset="0"/>
            </a:endParaRPr>
          </a:p>
        </p:txBody>
      </p:sp>
    </p:spTree>
    <p:extLst>
      <p:ext uri="{BB962C8B-B14F-4D97-AF65-F5344CB8AC3E}">
        <p14:creationId xmlns:p14="http://schemas.microsoft.com/office/powerpoint/2010/main" val="85850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F7524-E5F3-42FC-81B3-017A789DCBEF}"/>
              </a:ext>
            </a:extLst>
          </p:cNvPr>
          <p:cNvSpPr>
            <a:spLocks noGrp="1"/>
          </p:cNvSpPr>
          <p:nvPr>
            <p:ph type="title"/>
          </p:nvPr>
        </p:nvSpPr>
        <p:spPr>
          <a:xfrm>
            <a:off x="1066799" y="485807"/>
            <a:ext cx="10795000" cy="1609693"/>
          </a:xfrm>
        </p:spPr>
        <p:txBody>
          <a:bodyPr>
            <a:normAutofit fontScale="90000"/>
          </a:bodyPr>
          <a:lstStyle/>
          <a:p>
            <a:pPr algn="ctr"/>
            <a:r>
              <a:rPr lang="en-US" sz="6000" b="1" noProof="0" dirty="0">
                <a:effectLst>
                  <a:outerShdw blurRad="38100" dist="38100" dir="2700000" algn="tl">
                    <a:srgbClr val="000000">
                      <a:alpha val="43137"/>
                    </a:srgbClr>
                  </a:outerShdw>
                </a:effectLst>
                <a:latin typeface="Copperplate Gothic Bold" panose="020E0705020206020404" pitchFamily="34" charset="0"/>
              </a:rPr>
              <a:t>Is the Covenant a Relevant Theme in the Bible?</a:t>
            </a:r>
            <a:endParaRPr lang="en-US" sz="5000" i="1" noProof="0"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Espaço Reservado para Texto 2">
            <a:extLst>
              <a:ext uri="{FF2B5EF4-FFF2-40B4-BE49-F238E27FC236}">
                <a16:creationId xmlns:a16="http://schemas.microsoft.com/office/drawing/2014/main" id="{5BDFD258-7E48-40E9-AB8C-DB530D74E755}"/>
              </a:ext>
            </a:extLst>
          </p:cNvPr>
          <p:cNvSpPr>
            <a:spLocks noGrp="1"/>
          </p:cNvSpPr>
          <p:nvPr>
            <p:ph type="body" idx="1"/>
          </p:nvPr>
        </p:nvSpPr>
        <p:spPr>
          <a:xfrm>
            <a:off x="2656708" y="2605088"/>
            <a:ext cx="3018798" cy="823912"/>
          </a:xfrm>
        </p:spPr>
        <p:txBody>
          <a:bodyPr/>
          <a:lstStyle/>
          <a:p>
            <a:pPr algn="ctr"/>
            <a:r>
              <a:rPr lang="pt-BR" sz="40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LOVE</a:t>
            </a:r>
          </a:p>
        </p:txBody>
      </p:sp>
      <p:sp>
        <p:nvSpPr>
          <p:cNvPr id="4" name="Espaço Reservado para Conteúdo 3">
            <a:extLst>
              <a:ext uri="{FF2B5EF4-FFF2-40B4-BE49-F238E27FC236}">
                <a16:creationId xmlns:a16="http://schemas.microsoft.com/office/drawing/2014/main" id="{C2C2FF25-DD5D-4EE4-AA4B-2779EA95C1D1}"/>
              </a:ext>
            </a:extLst>
          </p:cNvPr>
          <p:cNvSpPr>
            <a:spLocks noGrp="1"/>
          </p:cNvSpPr>
          <p:nvPr>
            <p:ph sz="half" idx="2"/>
          </p:nvPr>
        </p:nvSpPr>
        <p:spPr>
          <a:xfrm>
            <a:off x="2493002" y="3429000"/>
            <a:ext cx="3602998" cy="2562193"/>
          </a:xfrm>
        </p:spPr>
        <p:txBody>
          <a:bodyPr>
            <a:normAutofit fontScale="77500" lnSpcReduction="20000"/>
          </a:bodyPr>
          <a:lstStyle/>
          <a:p>
            <a:pPr marL="0" indent="0" algn="ctr">
              <a:buNone/>
            </a:pPr>
            <a:r>
              <a:rPr lang="pt-BR" sz="8000" b="1" dirty="0">
                <a:solidFill>
                  <a:srgbClr val="FF0000"/>
                </a:solidFill>
                <a:effectLst>
                  <a:outerShdw blurRad="38100" dist="38100" dir="2700000" algn="tl">
                    <a:srgbClr val="000000">
                      <a:alpha val="43137"/>
                    </a:srgbClr>
                  </a:outerShdw>
                </a:effectLst>
              </a:rPr>
              <a:t>552</a:t>
            </a:r>
          </a:p>
          <a:p>
            <a:pPr marL="0" indent="0" algn="ctr">
              <a:buNone/>
            </a:pPr>
            <a:r>
              <a:rPr lang="pt-BR" sz="8000" dirty="0">
                <a:solidFill>
                  <a:srgbClr val="FF0000"/>
                </a:solidFill>
                <a:effectLst>
                  <a:outerShdw blurRad="38100" dist="38100" dir="2700000" algn="tl">
                    <a:srgbClr val="000000">
                      <a:alpha val="43137"/>
                    </a:srgbClr>
                  </a:outerShdw>
                </a:effectLst>
              </a:rPr>
              <a:t>Times</a:t>
            </a:r>
          </a:p>
          <a:p>
            <a:pPr marL="0" indent="0" algn="ctr">
              <a:buNone/>
            </a:pPr>
            <a:r>
              <a:rPr lang="pt-BR" sz="4000" dirty="0" err="1">
                <a:solidFill>
                  <a:srgbClr val="FF0000"/>
                </a:solidFill>
              </a:rPr>
              <a:t>First</a:t>
            </a:r>
            <a:r>
              <a:rPr lang="pt-BR" sz="4000" dirty="0">
                <a:solidFill>
                  <a:srgbClr val="FF0000"/>
                </a:solidFill>
              </a:rPr>
              <a:t> ref. </a:t>
            </a:r>
            <a:r>
              <a:rPr lang="pt-BR" sz="4000" dirty="0" err="1">
                <a:solidFill>
                  <a:srgbClr val="FF0000"/>
                </a:solidFill>
              </a:rPr>
              <a:t>Gen</a:t>
            </a:r>
            <a:r>
              <a:rPr lang="pt-BR" sz="4000" dirty="0">
                <a:solidFill>
                  <a:srgbClr val="FF0000"/>
                </a:solidFill>
              </a:rPr>
              <a:t> 22:2</a:t>
            </a:r>
          </a:p>
        </p:txBody>
      </p:sp>
      <p:sp>
        <p:nvSpPr>
          <p:cNvPr id="5" name="Espaço Reservado para Texto 4">
            <a:extLst>
              <a:ext uri="{FF2B5EF4-FFF2-40B4-BE49-F238E27FC236}">
                <a16:creationId xmlns:a16="http://schemas.microsoft.com/office/drawing/2014/main" id="{D2A437D4-B444-439E-A483-9E52D8369A90}"/>
              </a:ext>
            </a:extLst>
          </p:cNvPr>
          <p:cNvSpPr>
            <a:spLocks noGrp="1"/>
          </p:cNvSpPr>
          <p:nvPr>
            <p:ph type="body" sz="quarter" idx="3"/>
          </p:nvPr>
        </p:nvSpPr>
        <p:spPr>
          <a:xfrm>
            <a:off x="6622861" y="2605088"/>
            <a:ext cx="4443984" cy="823912"/>
          </a:xfrm>
        </p:spPr>
        <p:txBody>
          <a:bodyPr/>
          <a:lstStyle/>
          <a:p>
            <a:pPr algn="ctr"/>
            <a:r>
              <a:rPr lang="pt-BR" sz="4000" b="1" dirty="0">
                <a:solidFill>
                  <a:srgbClr val="00B05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COVENANT</a:t>
            </a:r>
          </a:p>
        </p:txBody>
      </p:sp>
      <p:sp>
        <p:nvSpPr>
          <p:cNvPr id="6" name="Espaço Reservado para Conteúdo 5">
            <a:extLst>
              <a:ext uri="{FF2B5EF4-FFF2-40B4-BE49-F238E27FC236}">
                <a16:creationId xmlns:a16="http://schemas.microsoft.com/office/drawing/2014/main" id="{060442F6-9587-48FE-A852-63C0CC710F0A}"/>
              </a:ext>
            </a:extLst>
          </p:cNvPr>
          <p:cNvSpPr>
            <a:spLocks noGrp="1"/>
          </p:cNvSpPr>
          <p:nvPr>
            <p:ph sz="quarter" idx="4"/>
          </p:nvPr>
        </p:nvSpPr>
        <p:spPr>
          <a:xfrm>
            <a:off x="7043354" y="3428999"/>
            <a:ext cx="3602998" cy="2562193"/>
          </a:xfrm>
        </p:spPr>
        <p:txBody>
          <a:bodyPr>
            <a:normAutofit fontScale="77500" lnSpcReduction="20000"/>
          </a:bodyPr>
          <a:lstStyle/>
          <a:p>
            <a:pPr marL="0" indent="0" algn="ctr">
              <a:buNone/>
            </a:pPr>
            <a:r>
              <a:rPr lang="pt-BR" sz="8000" b="1" dirty="0">
                <a:solidFill>
                  <a:srgbClr val="00B050"/>
                </a:solidFill>
                <a:effectLst>
                  <a:outerShdw blurRad="38100" dist="38100" dir="2700000" algn="tl">
                    <a:srgbClr val="000000">
                      <a:alpha val="43137"/>
                    </a:srgbClr>
                  </a:outerShdw>
                </a:effectLst>
              </a:rPr>
              <a:t>316</a:t>
            </a:r>
          </a:p>
          <a:p>
            <a:pPr marL="0" indent="0" algn="ctr">
              <a:buNone/>
            </a:pPr>
            <a:r>
              <a:rPr lang="pt-BR" sz="8000" dirty="0">
                <a:solidFill>
                  <a:srgbClr val="00B050"/>
                </a:solidFill>
                <a:effectLst>
                  <a:outerShdw blurRad="38100" dist="38100" dir="2700000" algn="tl">
                    <a:srgbClr val="000000">
                      <a:alpha val="43137"/>
                    </a:srgbClr>
                  </a:outerShdw>
                </a:effectLst>
              </a:rPr>
              <a:t>Times</a:t>
            </a:r>
          </a:p>
          <a:p>
            <a:pPr marL="0" indent="0" algn="ctr">
              <a:buNone/>
            </a:pPr>
            <a:r>
              <a:rPr lang="pt-BR" sz="3800" dirty="0" err="1">
                <a:solidFill>
                  <a:srgbClr val="00B050"/>
                </a:solidFill>
              </a:rPr>
              <a:t>First</a:t>
            </a:r>
            <a:r>
              <a:rPr lang="pt-BR" sz="3800" dirty="0">
                <a:solidFill>
                  <a:srgbClr val="00B050"/>
                </a:solidFill>
              </a:rPr>
              <a:t> ref. in </a:t>
            </a:r>
            <a:r>
              <a:rPr lang="pt-BR" sz="3800" dirty="0" err="1">
                <a:solidFill>
                  <a:srgbClr val="00B050"/>
                </a:solidFill>
              </a:rPr>
              <a:t>Gen</a:t>
            </a:r>
            <a:r>
              <a:rPr lang="pt-BR" sz="3800" dirty="0">
                <a:solidFill>
                  <a:srgbClr val="00B050"/>
                </a:solidFill>
              </a:rPr>
              <a:t> 6.18</a:t>
            </a:r>
          </a:p>
        </p:txBody>
      </p:sp>
      <p:sp>
        <p:nvSpPr>
          <p:cNvPr id="7" name="TextBox 6">
            <a:extLst>
              <a:ext uri="{FF2B5EF4-FFF2-40B4-BE49-F238E27FC236}">
                <a16:creationId xmlns:a16="http://schemas.microsoft.com/office/drawing/2014/main" id="{7C974A00-6E2B-9525-6B64-1163A502DE5C}"/>
              </a:ext>
            </a:extLst>
          </p:cNvPr>
          <p:cNvSpPr txBox="1"/>
          <p:nvPr/>
        </p:nvSpPr>
        <p:spPr>
          <a:xfrm>
            <a:off x="5829299" y="3430756"/>
            <a:ext cx="1270001" cy="1015663"/>
          </a:xfrm>
          <a:prstGeom prst="rect">
            <a:avLst/>
          </a:prstGeom>
          <a:noFill/>
        </p:spPr>
        <p:txBody>
          <a:bodyPr wrap="square" rtlCol="0">
            <a:spAutoFit/>
          </a:bodyPr>
          <a:lstStyle/>
          <a:p>
            <a:pPr algn="ctr"/>
            <a:r>
              <a:rPr lang="en-US" sz="6000" i="1" dirty="0">
                <a:effectLst>
                  <a:outerShdw blurRad="38100" dist="38100" dir="2700000" algn="tl">
                    <a:srgbClr val="000000">
                      <a:alpha val="43137"/>
                    </a:srgbClr>
                  </a:outerShdw>
                </a:effectLst>
              </a:rPr>
              <a:t>Vs.</a:t>
            </a:r>
          </a:p>
        </p:txBody>
      </p:sp>
    </p:spTree>
    <p:extLst>
      <p:ext uri="{BB962C8B-B14F-4D97-AF65-F5344CB8AC3E}">
        <p14:creationId xmlns:p14="http://schemas.microsoft.com/office/powerpoint/2010/main" val="317092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effectLst>
                  <a:outerShdw blurRad="38100" dist="38100" dir="2700000" algn="tl">
                    <a:srgbClr val="000000">
                      <a:alpha val="43137"/>
                    </a:srgbClr>
                  </a:outerShdw>
                </a:effectLst>
                <a:latin typeface="Arial Black" panose="020B0A04020102020204" pitchFamily="34" charset="0"/>
              </a:rPr>
              <a:t>Luke 22:20 </a:t>
            </a:r>
            <a:r>
              <a:rPr lang="pt-BR" sz="3000" dirty="0">
                <a:latin typeface="Arial Black" panose="020B0A04020102020204" pitchFamily="34" charset="0"/>
              </a:rPr>
              <a:t>(ESV)</a:t>
            </a:r>
          </a:p>
        </p:txBody>
      </p:sp>
      <p:sp>
        <p:nvSpPr>
          <p:cNvPr id="3" name="Espaço Reservado para Conteúdo 2"/>
          <p:cNvSpPr>
            <a:spLocks noGrp="1"/>
          </p:cNvSpPr>
          <p:nvPr>
            <p:ph idx="1"/>
          </p:nvPr>
        </p:nvSpPr>
        <p:spPr>
          <a:xfrm>
            <a:off x="1992228" y="1685926"/>
            <a:ext cx="9927056" cy="4486274"/>
          </a:xfrm>
        </p:spPr>
        <p:txBody>
          <a:bodyPr>
            <a:noAutofit/>
          </a:bodyPr>
          <a:lstStyle/>
          <a:p>
            <a:pPr marL="0" indent="0" algn="ctr">
              <a:buNone/>
            </a:pPr>
            <a:endParaRPr lang="pt-BR" sz="4000" dirty="0">
              <a:latin typeface="Candara" panose="020E0502030303020204" pitchFamily="34" charset="0"/>
            </a:endParaRPr>
          </a:p>
          <a:p>
            <a:pPr marL="0" indent="0" algn="ctr">
              <a:lnSpc>
                <a:spcPct val="120000"/>
              </a:lnSpc>
              <a:buNone/>
            </a:pPr>
            <a:r>
              <a:rPr lang="en-US" sz="4000" dirty="0">
                <a:latin typeface="Arial Nova Cond Light" panose="020B0306020202020204" pitchFamily="34" charset="0"/>
              </a:rPr>
              <a:t>…This cup that is poured out for you is the </a:t>
            </a:r>
            <a:r>
              <a:rPr lang="en-US" sz="4000" b="1" u="sng" dirty="0">
                <a:solidFill>
                  <a:srgbClr val="00B050"/>
                </a:solidFill>
                <a:latin typeface="Arial Nova Cond Light" panose="020B0306020202020204" pitchFamily="34" charset="0"/>
              </a:rPr>
              <a:t>new covenant </a:t>
            </a:r>
            <a:r>
              <a:rPr lang="en-US" sz="4000" dirty="0">
                <a:latin typeface="Arial Nova Cond Light" panose="020B0306020202020204" pitchFamily="34" charset="0"/>
              </a:rPr>
              <a:t>in my blood.</a:t>
            </a:r>
            <a:endParaRPr lang="pt-BR" sz="4000" dirty="0">
              <a:latin typeface="Arial Nova Cond Light" panose="020B0306020202020204" pitchFamily="34" charset="0"/>
            </a:endParaRPr>
          </a:p>
        </p:txBody>
      </p:sp>
    </p:spTree>
    <p:extLst>
      <p:ext uri="{BB962C8B-B14F-4D97-AF65-F5344CB8AC3E}">
        <p14:creationId xmlns:p14="http://schemas.microsoft.com/office/powerpoint/2010/main" val="4114390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effectLst>
                  <a:outerShdw blurRad="38100" dist="38100" dir="2700000" algn="tl">
                    <a:srgbClr val="000000">
                      <a:alpha val="43137"/>
                    </a:srgbClr>
                  </a:outerShdw>
                </a:effectLst>
                <a:latin typeface="Arial Black" panose="020B0A04020102020204" pitchFamily="34" charset="0"/>
              </a:rPr>
              <a:t>Luke 22:20 </a:t>
            </a:r>
            <a:r>
              <a:rPr lang="pt-BR" sz="3000" dirty="0">
                <a:latin typeface="Arial Black" panose="020B0A04020102020204" pitchFamily="34" charset="0"/>
              </a:rPr>
              <a:t>(Vulgata)</a:t>
            </a:r>
          </a:p>
        </p:txBody>
      </p:sp>
      <p:sp>
        <p:nvSpPr>
          <p:cNvPr id="3" name="Espaço Reservado para Conteúdo 2"/>
          <p:cNvSpPr>
            <a:spLocks noGrp="1"/>
          </p:cNvSpPr>
          <p:nvPr>
            <p:ph idx="1"/>
          </p:nvPr>
        </p:nvSpPr>
        <p:spPr>
          <a:xfrm>
            <a:off x="2152649" y="1690689"/>
            <a:ext cx="9301414" cy="4486274"/>
          </a:xfrm>
        </p:spPr>
        <p:txBody>
          <a:bodyPr>
            <a:noAutofit/>
          </a:bodyPr>
          <a:lstStyle/>
          <a:p>
            <a:pPr marL="0" indent="0" algn="ctr">
              <a:buNone/>
            </a:pPr>
            <a:endParaRPr lang="pt-BR" sz="4000" dirty="0">
              <a:latin typeface="Candara" panose="020E0502030303020204" pitchFamily="34" charset="0"/>
            </a:endParaRPr>
          </a:p>
          <a:p>
            <a:pPr marL="0" indent="0" algn="ctr">
              <a:lnSpc>
                <a:spcPct val="120000"/>
              </a:lnSpc>
              <a:buNone/>
            </a:pPr>
            <a:r>
              <a:rPr lang="pt-BR" sz="4000" i="1" dirty="0">
                <a:latin typeface="Candara" panose="020E0502030303020204" pitchFamily="34" charset="0"/>
              </a:rPr>
              <a:t>hic est </a:t>
            </a:r>
            <a:r>
              <a:rPr lang="pt-BR" sz="4000" i="1" dirty="0" err="1">
                <a:latin typeface="Candara" panose="020E0502030303020204" pitchFamily="34" charset="0"/>
              </a:rPr>
              <a:t>calix</a:t>
            </a:r>
            <a:r>
              <a:rPr lang="pt-BR" sz="4000" i="1" dirty="0">
                <a:latin typeface="Candara" panose="020E0502030303020204" pitchFamily="34" charset="0"/>
              </a:rPr>
              <a:t> </a:t>
            </a:r>
            <a:r>
              <a:rPr lang="pt-BR" sz="4000" b="1" i="1" dirty="0">
                <a:ln w="12700" cmpd="sng">
                  <a:solidFill>
                    <a:schemeClr val="accent4"/>
                  </a:solidFill>
                  <a:prstDash val="solid"/>
                </a:ln>
                <a:solidFill>
                  <a:srgbClr val="FF0000"/>
                </a:solidFill>
                <a:latin typeface="Candara" panose="020E0502030303020204" pitchFamily="34" charset="0"/>
              </a:rPr>
              <a:t>NOVUM TESTAMENTUM </a:t>
            </a:r>
            <a:r>
              <a:rPr lang="pt-BR" sz="4000" i="1" dirty="0">
                <a:latin typeface="Candara" panose="020E0502030303020204" pitchFamily="34" charset="0"/>
              </a:rPr>
              <a:t>in </a:t>
            </a:r>
            <a:r>
              <a:rPr lang="pt-BR" sz="4000" i="1" dirty="0" err="1">
                <a:latin typeface="Candara" panose="020E0502030303020204" pitchFamily="34" charset="0"/>
              </a:rPr>
              <a:t>sanguine</a:t>
            </a:r>
            <a:r>
              <a:rPr lang="pt-BR" sz="4000" i="1" dirty="0">
                <a:latin typeface="Candara" panose="020E0502030303020204" pitchFamily="34" charset="0"/>
              </a:rPr>
              <a:t> </a:t>
            </a:r>
            <a:r>
              <a:rPr lang="pt-BR" sz="4000" i="1" dirty="0" err="1">
                <a:latin typeface="Candara" panose="020E0502030303020204" pitchFamily="34" charset="0"/>
              </a:rPr>
              <a:t>meo</a:t>
            </a:r>
            <a:r>
              <a:rPr lang="pt-BR" sz="4000" i="1" dirty="0">
                <a:latin typeface="Candara" panose="020E0502030303020204" pitchFamily="34" charset="0"/>
              </a:rPr>
              <a:t> quod pro </a:t>
            </a:r>
            <a:r>
              <a:rPr lang="pt-BR" sz="4000" i="1" dirty="0" err="1">
                <a:latin typeface="Candara" panose="020E0502030303020204" pitchFamily="34" charset="0"/>
              </a:rPr>
              <a:t>vobis</a:t>
            </a:r>
            <a:r>
              <a:rPr lang="pt-BR" sz="4000" i="1" dirty="0">
                <a:latin typeface="Candara" panose="020E0502030303020204" pitchFamily="34" charset="0"/>
              </a:rPr>
              <a:t> </a:t>
            </a:r>
            <a:r>
              <a:rPr lang="pt-BR" sz="4000" i="1" dirty="0" err="1">
                <a:latin typeface="Candara" panose="020E0502030303020204" pitchFamily="34" charset="0"/>
              </a:rPr>
              <a:t>funditur</a:t>
            </a:r>
            <a:r>
              <a:rPr lang="pt-BR" sz="4000" i="1" dirty="0">
                <a:latin typeface="Candara" panose="020E0502030303020204" pitchFamily="34" charset="0"/>
              </a:rPr>
              <a:t> </a:t>
            </a:r>
          </a:p>
        </p:txBody>
      </p:sp>
    </p:spTree>
    <p:extLst>
      <p:ext uri="{BB962C8B-B14F-4D97-AF65-F5344CB8AC3E}">
        <p14:creationId xmlns:p14="http://schemas.microsoft.com/office/powerpoint/2010/main" val="302841276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Corte</Template>
  <TotalTime>3201</TotalTime>
  <Words>587</Words>
  <Application>Microsoft Office PowerPoint</Application>
  <PresentationFormat>Widescreen</PresentationFormat>
  <Paragraphs>101</Paragraphs>
  <Slides>19</Slides>
  <Notes>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19</vt:i4>
      </vt:variant>
    </vt:vector>
  </HeadingPairs>
  <TitlesOfParts>
    <vt:vector size="36" baseType="lpstr">
      <vt:lpstr>Aharoni</vt:lpstr>
      <vt:lpstr>Arial</vt:lpstr>
      <vt:lpstr>Arial Black</vt:lpstr>
      <vt:lpstr>Arial Nova Cond</vt:lpstr>
      <vt:lpstr>Arial Nova Cond Light</vt:lpstr>
      <vt:lpstr>Calibri</vt:lpstr>
      <vt:lpstr>Calibri Light</vt:lpstr>
      <vt:lpstr>Candara</vt:lpstr>
      <vt:lpstr>Copperplate Gothic Bold</vt:lpstr>
      <vt:lpstr>Franklin Gothic Book</vt:lpstr>
      <vt:lpstr>Magneto</vt:lpstr>
      <vt:lpstr>Monotype Corsiva</vt:lpstr>
      <vt:lpstr>Times New Roman</vt:lpstr>
      <vt:lpstr>Verdana</vt:lpstr>
      <vt:lpstr>Crop</vt:lpstr>
      <vt:lpstr>Tema do Office</vt:lpstr>
      <vt:lpstr>POI_THEME_TEMPLATE_DESIGN</vt:lpstr>
      <vt:lpstr>PowerPoint Presentation</vt:lpstr>
      <vt:lpstr>PowerPoint Presentation</vt:lpstr>
      <vt:lpstr>PowerPoint Presentation</vt:lpstr>
      <vt:lpstr>PowerPoint Presentation</vt:lpstr>
      <vt:lpstr>PowerPoint Presentation</vt:lpstr>
      <vt:lpstr>Doctrine of the Covenant</vt:lpstr>
      <vt:lpstr>Is the Covenant a Relevant Theme in the Bible?</vt:lpstr>
      <vt:lpstr>Luke 22:20 (ESV)</vt:lpstr>
      <vt:lpstr>Luke 22:20 (Vulgata)</vt:lpstr>
      <vt:lpstr>Hebrews 8:13 (ESV)</vt:lpstr>
      <vt:lpstr>Important Questions</vt:lpstr>
      <vt:lpstr>Incorrect Simplification</vt:lpstr>
      <vt:lpstr>PowerPoint Presentation</vt:lpstr>
      <vt:lpstr>Covenant in the Bible</vt:lpstr>
      <vt:lpstr>PowerPoint Presentation</vt:lpstr>
      <vt:lpstr>Elements of a Contract</vt:lpstr>
      <vt:lpstr>Why would one want a contract?</vt:lpstr>
      <vt:lpstr>VARIABLE TERMS</vt:lpstr>
      <vt:lpstr>Of God’s Covenant With Man (7.1)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Artur dos Santos</dc:creator>
  <cp:lastModifiedBy>Faith Presbyterian</cp:lastModifiedBy>
  <cp:revision>10</cp:revision>
  <cp:lastPrinted>2025-09-10T22:35:01Z</cp:lastPrinted>
  <dcterms:created xsi:type="dcterms:W3CDTF">2018-01-20T00:46:19Z</dcterms:created>
  <dcterms:modified xsi:type="dcterms:W3CDTF">2025-09-11T00:11:06Z</dcterms:modified>
</cp:coreProperties>
</file>