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09" r:id="rId4"/>
    <p:sldId id="310" r:id="rId5"/>
    <p:sldId id="762" r:id="rId6"/>
    <p:sldId id="765" r:id="rId7"/>
    <p:sldId id="764" r:id="rId8"/>
    <p:sldId id="778" r:id="rId9"/>
    <p:sldId id="779" r:id="rId10"/>
    <p:sldId id="780" r:id="rId11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74A"/>
    <a:srgbClr val="724A3F"/>
    <a:srgbClr val="BE5710"/>
    <a:srgbClr val="712A22"/>
    <a:srgbClr val="BFDBD4"/>
    <a:srgbClr val="E3F1EE"/>
    <a:srgbClr val="D9AC68"/>
    <a:srgbClr val="F0B25F"/>
    <a:srgbClr val="A18B76"/>
    <a:srgbClr val="C3B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BEAFB-9FEE-49D6-B77D-01EC6DD0B0D4}" v="39" dt="2025-05-28T21:16:45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196131-5882-4424-9D3F-3775908C629F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765038-A754-45BE-A6ED-5E9EEBD3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4d8c9959fd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9" name="Google Shape;619;g34d8c9959fd_0_834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250" tIns="46125" rIns="92250" bIns="46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4d8c9959fd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8" name="Google Shape;608;g34d8c9959fd_0_825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g34d8c9959fd_0_825:notes"/>
          <p:cNvSpPr txBox="1">
            <a:spLocks noGrp="1"/>
          </p:cNvSpPr>
          <p:nvPr>
            <p:ph type="sldNum" idx="12"/>
          </p:nvPr>
        </p:nvSpPr>
        <p:spPr>
          <a:xfrm>
            <a:off x="3884613" y="8686488"/>
            <a:ext cx="2971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4d8c9959fd_0_830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g34d8c9959fd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0655D-C868-42DA-B162-E4E243C0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C68640-01F8-4E9A-9D8C-38AD3F5D3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E48483-93B9-4202-B94F-A43FB78D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B8FBE8-AF34-4B0A-860D-3682A148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3485A-3D31-42F8-ACAF-896393F7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44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55F9B-2A2A-47D1-8499-28E2DC05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2EAAD4-8931-49DA-AD32-9E3C95029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AC130-AB3A-4445-B2A0-ECE7D438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A2E24-3436-4A2F-B067-A190DD86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101954-C68B-472C-9618-24F6BA0A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0C62DA-D86C-4A57-8A23-5500810A4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9C6D21-D82F-48AD-8CE7-7DD20F712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E9D3C-2CE4-4F0C-8238-6D78C881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D9C268-12E2-4261-A949-27F86802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B45EC3-23B5-4E47-B930-148CF6A8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59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d8c9959fd_0_84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34d8c9959fd_0_8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1" name="Google Shape;251;g34d8c9959fd_0_8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60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d8c9959fd_0_848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34d8c9959fd_0_848"/>
          <p:cNvSpPr txBox="1">
            <a:spLocks noGrp="1"/>
          </p:cNvSpPr>
          <p:nvPr>
            <p:ph type="subTitle" idx="1"/>
          </p:nvPr>
        </p:nvSpPr>
        <p:spPr>
          <a:xfrm>
            <a:off x="609120" y="1604160"/>
            <a:ext cx="109456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34d8c9959fd_0_8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34d8c9959fd_0_84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7" name="Google Shape;257;g34d8c9959fd_0_8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75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d8c9959fd_0_854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34d8c9959fd_0_854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109456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34d8c9959fd_0_85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34d8c9959fd_0_85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3" name="Google Shape;263;g34d8c9959fd_0_85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99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d8c9959fd_0_860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34d8c9959fd_0_860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08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34d8c9959fd_0_860"/>
          <p:cNvSpPr txBox="1">
            <a:spLocks noGrp="1"/>
          </p:cNvSpPr>
          <p:nvPr>
            <p:ph type="body" idx="2"/>
          </p:nvPr>
        </p:nvSpPr>
        <p:spPr>
          <a:xfrm>
            <a:off x="6217440" y="1604160"/>
            <a:ext cx="53408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34d8c9959fd_0_8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34d8c9959fd_0_8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0" name="Google Shape;270;g34d8c9959fd_0_8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13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d8c9959fd_0_867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g34d8c9959fd_0_86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34d8c9959fd_0_86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5" name="Google Shape;275;g34d8c9959fd_0_86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58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d8c9959fd_0_872"/>
          <p:cNvSpPr txBox="1">
            <a:spLocks noGrp="1"/>
          </p:cNvSpPr>
          <p:nvPr>
            <p:ph type="subTitle" idx="1"/>
          </p:nvPr>
        </p:nvSpPr>
        <p:spPr>
          <a:xfrm>
            <a:off x="609120" y="274080"/>
            <a:ext cx="10945600" cy="5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34d8c9959fd_0_87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34d8c9959fd_0_87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0" name="Google Shape;280;g34d8c9959fd_0_87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05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d8c9959fd_0_877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34d8c9959fd_0_877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34d8c9959fd_0_877"/>
          <p:cNvSpPr txBox="1">
            <a:spLocks noGrp="1"/>
          </p:cNvSpPr>
          <p:nvPr>
            <p:ph type="body" idx="2"/>
          </p:nvPr>
        </p:nvSpPr>
        <p:spPr>
          <a:xfrm>
            <a:off x="6217440" y="1604160"/>
            <a:ext cx="53408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34d8c9959fd_0_877"/>
          <p:cNvSpPr txBox="1">
            <a:spLocks noGrp="1"/>
          </p:cNvSpPr>
          <p:nvPr>
            <p:ph type="body" idx="3"/>
          </p:nvPr>
        </p:nvSpPr>
        <p:spPr>
          <a:xfrm>
            <a:off x="609120" y="366768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34d8c9959fd_0_87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34d8c9959fd_0_87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g34d8c9959fd_0_87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034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d8c9959fd_0_885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34d8c9959fd_0_885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08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34d8c9959fd_0_885"/>
          <p:cNvSpPr txBox="1">
            <a:spLocks noGrp="1"/>
          </p:cNvSpPr>
          <p:nvPr>
            <p:ph type="body" idx="2"/>
          </p:nvPr>
        </p:nvSpPr>
        <p:spPr>
          <a:xfrm>
            <a:off x="6217440" y="160416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g34d8c9959fd_0_885"/>
          <p:cNvSpPr txBox="1">
            <a:spLocks noGrp="1"/>
          </p:cNvSpPr>
          <p:nvPr>
            <p:ph type="body" idx="3"/>
          </p:nvPr>
        </p:nvSpPr>
        <p:spPr>
          <a:xfrm>
            <a:off x="6217440" y="366768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g34d8c9959fd_0_8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34d8c9959fd_0_88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6" name="Google Shape;296;g34d8c9959fd_0_88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70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F1C8E-0639-44F5-BF92-73345DB6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D53C0-4634-485E-811A-706A52F9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DD884-F050-46F4-AB93-D5D40691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690A6-9175-41C6-BFE0-CED06DF3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E56684-FB46-40AD-8C90-FF51A823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88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d8c9959fd_0_893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34d8c9959fd_0_893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g34d8c9959fd_0_893"/>
          <p:cNvSpPr txBox="1">
            <a:spLocks noGrp="1"/>
          </p:cNvSpPr>
          <p:nvPr>
            <p:ph type="body" idx="2"/>
          </p:nvPr>
        </p:nvSpPr>
        <p:spPr>
          <a:xfrm>
            <a:off x="6217440" y="160416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34d8c9959fd_0_893"/>
          <p:cNvSpPr txBox="1">
            <a:spLocks noGrp="1"/>
          </p:cNvSpPr>
          <p:nvPr>
            <p:ph type="body" idx="3"/>
          </p:nvPr>
        </p:nvSpPr>
        <p:spPr>
          <a:xfrm>
            <a:off x="609120" y="3667680"/>
            <a:ext cx="109456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g34d8c9959fd_0_89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g34d8c9959fd_0_89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4" name="Google Shape;304;g34d8c9959fd_0_89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61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d8c9959fd_0_901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g34d8c9959fd_0_901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109456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g34d8c9959fd_0_901"/>
          <p:cNvSpPr txBox="1">
            <a:spLocks noGrp="1"/>
          </p:cNvSpPr>
          <p:nvPr>
            <p:ph type="body" idx="2"/>
          </p:nvPr>
        </p:nvSpPr>
        <p:spPr>
          <a:xfrm>
            <a:off x="609120" y="3667680"/>
            <a:ext cx="109456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g34d8c9959fd_0_90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g34d8c9959fd_0_90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1" name="Google Shape;311;g34d8c9959fd_0_90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50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d8c9959fd_0_908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g34d8c9959fd_0_908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g34d8c9959fd_0_908"/>
          <p:cNvSpPr txBox="1">
            <a:spLocks noGrp="1"/>
          </p:cNvSpPr>
          <p:nvPr>
            <p:ph type="body" idx="2"/>
          </p:nvPr>
        </p:nvSpPr>
        <p:spPr>
          <a:xfrm>
            <a:off x="6217440" y="160416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g34d8c9959fd_0_908"/>
          <p:cNvSpPr txBox="1">
            <a:spLocks noGrp="1"/>
          </p:cNvSpPr>
          <p:nvPr>
            <p:ph type="body" idx="3"/>
          </p:nvPr>
        </p:nvSpPr>
        <p:spPr>
          <a:xfrm>
            <a:off x="609120" y="366768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g34d8c9959fd_0_908"/>
          <p:cNvSpPr txBox="1">
            <a:spLocks noGrp="1"/>
          </p:cNvSpPr>
          <p:nvPr>
            <p:ph type="body" idx="4"/>
          </p:nvPr>
        </p:nvSpPr>
        <p:spPr>
          <a:xfrm>
            <a:off x="6217440" y="3667680"/>
            <a:ext cx="5340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g34d8c9959fd_0_90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g34d8c9959fd_0_90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0" name="Google Shape;320;g34d8c9959fd_0_90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241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4d8c9959fd_0_917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g34d8c9959fd_0_917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352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34d8c9959fd_0_917"/>
          <p:cNvSpPr txBox="1">
            <a:spLocks noGrp="1"/>
          </p:cNvSpPr>
          <p:nvPr>
            <p:ph type="body" idx="2"/>
          </p:nvPr>
        </p:nvSpPr>
        <p:spPr>
          <a:xfrm>
            <a:off x="4309920" y="1604160"/>
            <a:ext cx="352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g34d8c9959fd_0_917"/>
          <p:cNvSpPr txBox="1">
            <a:spLocks noGrp="1"/>
          </p:cNvSpPr>
          <p:nvPr>
            <p:ph type="body" idx="3"/>
          </p:nvPr>
        </p:nvSpPr>
        <p:spPr>
          <a:xfrm>
            <a:off x="8010720" y="1604160"/>
            <a:ext cx="352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g34d8c9959fd_0_917"/>
          <p:cNvSpPr txBox="1">
            <a:spLocks noGrp="1"/>
          </p:cNvSpPr>
          <p:nvPr>
            <p:ph type="body" idx="4"/>
          </p:nvPr>
        </p:nvSpPr>
        <p:spPr>
          <a:xfrm>
            <a:off x="609120" y="3667680"/>
            <a:ext cx="352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g34d8c9959fd_0_917"/>
          <p:cNvSpPr txBox="1">
            <a:spLocks noGrp="1"/>
          </p:cNvSpPr>
          <p:nvPr>
            <p:ph type="body" idx="5"/>
          </p:nvPr>
        </p:nvSpPr>
        <p:spPr>
          <a:xfrm>
            <a:off x="4309920" y="3667680"/>
            <a:ext cx="352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g34d8c9959fd_0_917"/>
          <p:cNvSpPr txBox="1">
            <a:spLocks noGrp="1"/>
          </p:cNvSpPr>
          <p:nvPr>
            <p:ph type="body" idx="6"/>
          </p:nvPr>
        </p:nvSpPr>
        <p:spPr>
          <a:xfrm>
            <a:off x="8010720" y="3667680"/>
            <a:ext cx="35240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g34d8c9959fd_0_9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g34d8c9959fd_0_91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31" name="Google Shape;331;g34d8c9959fd_0_9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9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ED8C1-A305-49EB-8A6F-A6208FAD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D324-0B5D-4216-B61C-77A98EB3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222DCB-6B56-4037-9B77-CE37FE2C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A4C141-8C95-42A9-B936-D9F748A0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90068-FF72-4BA8-889C-1CEE1AC4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4A982-D752-4208-B70B-EC5CB419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368E5-980B-4D26-A663-E31D6C8F2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4FF163-6639-4404-AAD7-0A47E102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AC8351-A7DF-4555-9288-8186B67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C2D35C-14FE-4946-9B24-2C78E80C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5694A2-0174-4592-8F98-388CA2D8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7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BE83E-8EF2-4EDC-B719-D60323EF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746FA6-1579-436C-B388-94965C4E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CD1F1C-696D-4213-818C-E6EAC3C8A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DA305C-94E3-4743-ADAE-C04D47624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C85F3-5AC4-4F24-B6AB-17ED359D8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0BB34A-5860-4588-899C-6877AB90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725F6D-FD53-4682-AAA6-D0FE00BC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C1BA39-4D7D-45C9-AE94-50197CE6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1BC2-F0C2-4FE3-99CA-7D67A05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F7C347-F980-4DB2-B621-F266FE49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F31E86-9604-415F-B1D6-F21F528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73181B-75FE-4D11-8991-EB818A53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0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C581B5-EBE2-4B8D-B74F-97B2CE38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AF3D52-D37D-485D-83DD-34F187A8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98AA3A-12C6-4652-8B51-920D620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150DC-5890-40BD-97B8-7E57503F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3E1056-8732-4DD8-84E3-973B76DB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E25632-ADEE-4BF9-AD55-57FE901DD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E37904-59A7-4581-BDB1-0B552DDC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BA7EEA-85FD-4D89-ADC5-EE02BB97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04C04A-255C-4984-AAEA-88764641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0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D7399-ADB8-4844-BC54-AFC44F4A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8A052D-7F3F-423F-B6E9-A82F8886B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D5A67C-7CE9-4E30-B4C3-61634DAB3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4405C7-8D08-4AD5-86E1-A5D9A3D9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CFFA63-E275-4ECD-B64A-96DC9688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206CFD-9565-4F3E-B2F2-2D825805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CBDC36-FEDE-4263-8762-7C03B531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EBC1F5-29CF-4F63-B415-F6D0BECA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5D54E5-2495-4FA0-A9CD-2C7D74AAD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0964-907F-4B09-B92A-02915586D968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C3E3AE-A578-48AC-9A5E-BF301E2AC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2D2620-B62F-4F1A-9866-4A51207A3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1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d8c9959fd_0_838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g34d8c9959fd_0_838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109456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g34d8c9959fd_0_8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g34d8c9959fd_0_8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34d8c9959fd_0_8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000" cy="2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7003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ymnary.org/person/Baker_Theodo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ymnary.org/person/Dubois_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4d8c9959fd_0_834"/>
          <p:cNvSpPr txBox="1"/>
          <p:nvPr/>
        </p:nvSpPr>
        <p:spPr>
          <a:xfrm>
            <a:off x="508000" y="305099"/>
            <a:ext cx="116840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7" tIns="54467" rIns="108867" bIns="54467" anchor="t" anchorCtr="0">
            <a:noAutofit/>
          </a:bodyPr>
          <a:lstStyle/>
          <a:p>
            <a:pPr defTabSz="1219170">
              <a:buClr>
                <a:srgbClr val="000000"/>
              </a:buClr>
              <a:buSzPts val="3900"/>
            </a:pPr>
            <a:endParaRPr sz="5200" kern="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4d8c9959fd_0_825"/>
          <p:cNvSpPr txBox="1"/>
          <p:nvPr/>
        </p:nvSpPr>
        <p:spPr>
          <a:xfrm>
            <a:off x="0" y="407251"/>
            <a:ext cx="121920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7" tIns="54467" rIns="108867" bIns="54467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4800"/>
            </a:pPr>
            <a:endParaRPr sz="6400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1219170">
              <a:spcBef>
                <a:spcPts val="2667"/>
              </a:spcBef>
              <a:buClr>
                <a:srgbClr val="000000"/>
              </a:buClr>
              <a:buSzPts val="3900"/>
            </a:pPr>
            <a:r>
              <a:rPr lang="en" sz="5200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Christ, We Do All Adore Thee</a:t>
            </a:r>
            <a:endParaRPr sz="5200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1219170">
              <a:spcBef>
                <a:spcPts val="2667"/>
              </a:spcBef>
              <a:buClr>
                <a:srgbClr val="000000"/>
              </a:buClr>
              <a:buSzPts val="3900"/>
            </a:pPr>
            <a:r>
              <a:rPr lang="en" sz="5200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Hymn 737* </a:t>
            </a:r>
            <a:endParaRPr sz="50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  <a:buSzPts val="1400"/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  <a:buSzPts val="1400"/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  <a:buSzPts val="1400"/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  <a:buSzPts val="1400"/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  <a:buSzPts val="1400"/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  <a:buSzPts val="1400"/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1467"/>
              </a:spcBef>
              <a:buClr>
                <a:srgbClr val="000000"/>
              </a:buClr>
              <a:buSzPts val="1400"/>
            </a:pPr>
            <a:r>
              <a:rPr lang="en" sz="1867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Translator and Adapter: </a:t>
            </a:r>
            <a:r>
              <a:rPr lang="en" sz="1867" b="1" kern="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Theodore Baker</a:t>
            </a:r>
            <a:r>
              <a:rPr lang="en" sz="1867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(1899)</a:t>
            </a: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1467"/>
              </a:spcBef>
              <a:buClr>
                <a:srgbClr val="000000"/>
              </a:buClr>
              <a:buSzPts val="1400"/>
            </a:pPr>
            <a:r>
              <a:rPr lang="en" sz="1867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Composer: </a:t>
            </a:r>
            <a:r>
              <a:rPr lang="en" sz="1867" b="1" kern="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Théodore Dubois</a:t>
            </a: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1333"/>
              </a:spcBef>
              <a:buClr>
                <a:srgbClr val="000000"/>
              </a:buClr>
              <a:buSzPts val="1400"/>
            </a:pPr>
            <a:endParaRPr sz="18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4d8c9959fd_0_830"/>
          <p:cNvSpPr txBox="1"/>
          <p:nvPr/>
        </p:nvSpPr>
        <p:spPr>
          <a:xfrm>
            <a:off x="0" y="214312"/>
            <a:ext cx="117580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54400" rIns="108800" bIns="54400" anchor="t" anchorCtr="0">
            <a:noAutofit/>
          </a:bodyPr>
          <a:lstStyle/>
          <a:p>
            <a:pPr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Christ, we do all adore thee,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9585"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we do praise thee forever;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Christ, we do all adore thee,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9585"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we do praise thee forever;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on the holy cross hast thou 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9585"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world from sin redeemed.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Christ, we do all adore thee, 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9585"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we do praise thee forever.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  <a:buSzPts val="3200"/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Christ, we do all adore thee.</a:t>
            </a: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CEB76-7AA1-366C-94CE-93A6C4749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000" b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Glory to God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942F6-A723-1430-91EF-AC37698AD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Bible Study – Faith Presbyterian Church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7E5A7-D1E4-8282-AA98-15CE1CBE070F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95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45FC-E680-7F74-DF0C-D959E980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5125"/>
            <a:ext cx="10922000" cy="1325563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1DD0-8A02-DADC-81D2-E43F5EF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/>
              <a:t>The One glorious God, from whom all glory derives, created man for his glory. So, man can only find joy living for God’s glory.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/>
              <a:t>The beauty and complexity of creation reveal the Creator’s glory. God’s continuous care for creation reveals his glory.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/>
              <a:t>Man under sin is blind to see it. Through grace, one can see God’s glory in creation and providence.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/>
              <a:t>The Incarnate Son of God revealed the Glory of the Father more fully. On the Cross, Jesus showed the glory of God’s love.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000" dirty="0"/>
              <a:t>The transformation of sinners reveals the glory of God’s grace.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8F76EC-B9FC-4459-CB34-B33B3537376F}"/>
              </a:ext>
            </a:extLst>
          </p:cNvPr>
          <p:cNvCxnSpPr>
            <a:cxnSpLocks/>
          </p:cNvCxnSpPr>
          <p:nvPr/>
        </p:nvCxnSpPr>
        <p:spPr>
          <a:xfrm>
            <a:off x="431800" y="1485900"/>
            <a:ext cx="10922000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C57E05F-E603-4D8C-E2EF-73BDAB625A09}"/>
              </a:ext>
            </a:extLst>
          </p:cNvPr>
          <p:cNvSpPr/>
          <p:nvPr/>
        </p:nvSpPr>
        <p:spPr>
          <a:xfrm>
            <a:off x="431800" y="1485899"/>
            <a:ext cx="10922000" cy="459739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9674-D27E-CC4D-5CC6-F8A97272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b="1">
                <a:ln w="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" panose="020B0604030504040204" pitchFamily="34" charset="0"/>
                <a:cs typeface="Aharoni" panose="02010803020104030203" pitchFamily="2" charset="-79"/>
              </a:rPr>
              <a:t>God’s Glory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B69-856A-A261-6F91-28C275A1A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Revealed in Creation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Revelated in Providence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Revelated in Redemption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Revealed in the Incarnate Son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Revealed in the Believers</a:t>
            </a:r>
          </a:p>
          <a:p>
            <a:pPr marL="723900" indent="-355600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 Pro" panose="020B0604030504040204" pitchFamily="34" charset="0"/>
              </a:rPr>
              <a:t>Earthly experiences of the Glory of God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7A588-33CF-70D0-DADB-39E036FA3074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BDFC2A-FBBF-98EB-65CA-12C3A09EC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3" t="21808" r="2026" b="2171"/>
          <a:stretch>
            <a:fillRect/>
          </a:stretch>
        </p:blipFill>
        <p:spPr bwMode="auto">
          <a:xfrm>
            <a:off x="5661728" y="10"/>
            <a:ext cx="652722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5EF13A-DE92-72C2-EFBE-F93A7246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14" y="243477"/>
            <a:ext cx="6527224" cy="1956841"/>
          </a:xfrm>
        </p:spPr>
        <p:txBody>
          <a:bodyPr anchor="b">
            <a:no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God’s Glory Passes by Moses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2838-6F13-330F-E4A5-BFFCE8EE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15" y="2786871"/>
            <a:ext cx="5119275" cy="3741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After successfully interceding for the people of Israel, Moses asks to see God’s glory. God grants him a glimpse of his glory (Exo 33:12-23).</a:t>
            </a:r>
          </a:p>
        </p:txBody>
      </p:sp>
    </p:spTree>
    <p:extLst>
      <p:ext uri="{BB962C8B-B14F-4D97-AF65-F5344CB8AC3E}">
        <p14:creationId xmlns:p14="http://schemas.microsoft.com/office/powerpoint/2010/main" val="105308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2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1768-A0C0-12F6-E138-6817225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478" y="365125"/>
            <a:ext cx="6645322" cy="1941346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Isaiah Smoked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DC9E7-2EE8-DD11-1355-CE76F8D6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128" y="2306471"/>
            <a:ext cx="5430672" cy="3870491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Arial Nova Cond" panose="020B0506020202020204" pitchFamily="34" charset="0"/>
              </a:rPr>
              <a:t>In a time of turmoil, the prophet Isaiah sees the glory of the Lord in the temple (Isa 6:1-8).</a:t>
            </a:r>
          </a:p>
        </p:txBody>
      </p:sp>
      <p:pic>
        <p:nvPicPr>
          <p:cNvPr id="2050" name="Picture 2" descr="Sunday in the South: Isaiah 30-31: The Holy One of Israel">
            <a:extLst>
              <a:ext uri="{FF2B5EF4-FFF2-40B4-BE49-F238E27FC236}">
                <a16:creationId xmlns:a16="http://schemas.microsoft.com/office/drawing/2014/main" id="{A6DD3338-F9C9-C138-FEED-90EB7114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3" y="396875"/>
            <a:ext cx="4962525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95C46-B03B-48B8-85F1-FBCCC276AC3C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7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71760-84ED-731F-C565-344217A4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Shepherds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E074-C775-4743-380D-980E7178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The night Jesus was born, the glory of the Lord was shown to shepherds in the field near Bethlehem (Luke 2:1-20).</a:t>
            </a:r>
          </a:p>
        </p:txBody>
      </p:sp>
      <p:pic>
        <p:nvPicPr>
          <p:cNvPr id="3074" name="Picture 2" descr="An angel announcing to the shepherds of Bethlehem the birth of ...">
            <a:extLst>
              <a:ext uri="{FF2B5EF4-FFF2-40B4-BE49-F238E27FC236}">
                <a16:creationId xmlns:a16="http://schemas.microsoft.com/office/drawing/2014/main" id="{E33F1289-2360-C0A7-82F9-40E43BF5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8" r="-1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F83217-9689-822C-F8EF-2E3CBF923532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1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320</Words>
  <Application>Microsoft Office PowerPoint</Application>
  <PresentationFormat>Widescreen</PresentationFormat>
  <Paragraphs>45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Aharoni</vt:lpstr>
      <vt:lpstr>Aptos</vt:lpstr>
      <vt:lpstr>Arial</vt:lpstr>
      <vt:lpstr>Arial Black</vt:lpstr>
      <vt:lpstr>Arial Nova Cond</vt:lpstr>
      <vt:lpstr>Calibri</vt:lpstr>
      <vt:lpstr>Calibri Light</vt:lpstr>
      <vt:lpstr>Lustria</vt:lpstr>
      <vt:lpstr>Times New Roman</vt:lpstr>
      <vt:lpstr>Verdana Pro</vt:lpstr>
      <vt:lpstr>Wingdings</vt:lpstr>
      <vt:lpstr>Tema do Office</vt:lpstr>
      <vt:lpstr>POI_THEME_TEMPLATE_DESIGN</vt:lpstr>
      <vt:lpstr>PowerPoint Presentation</vt:lpstr>
      <vt:lpstr>PowerPoint Presentation</vt:lpstr>
      <vt:lpstr>PowerPoint Presentation</vt:lpstr>
      <vt:lpstr>Glory to God</vt:lpstr>
      <vt:lpstr>RECAP</vt:lpstr>
      <vt:lpstr>God’s Glory</vt:lpstr>
      <vt:lpstr>God’s Glory Passes by Moses</vt:lpstr>
      <vt:lpstr>Isaiah Smoked</vt:lpstr>
      <vt:lpstr>Shepherds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Artur dos Santos</dc:creator>
  <cp:lastModifiedBy>Faith Presbyterian</cp:lastModifiedBy>
  <cp:revision>6</cp:revision>
  <cp:lastPrinted>2025-05-07T22:06:06Z</cp:lastPrinted>
  <dcterms:created xsi:type="dcterms:W3CDTF">2019-02-24T11:34:31Z</dcterms:created>
  <dcterms:modified xsi:type="dcterms:W3CDTF">2025-05-29T00:06:43Z</dcterms:modified>
</cp:coreProperties>
</file>