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8"/>
  </p:notesMasterIdLst>
  <p:sldIdLst>
    <p:sldId id="762" r:id="rId3"/>
    <p:sldId id="765" r:id="rId4"/>
    <p:sldId id="457" r:id="rId5"/>
    <p:sldId id="296" r:id="rId6"/>
    <p:sldId id="763" r:id="rId7"/>
    <p:sldId id="764" r:id="rId8"/>
    <p:sldId id="766" r:id="rId9"/>
    <p:sldId id="772" r:id="rId10"/>
    <p:sldId id="771" r:id="rId11"/>
    <p:sldId id="769" r:id="rId12"/>
    <p:sldId id="773" r:id="rId13"/>
    <p:sldId id="774" r:id="rId14"/>
    <p:sldId id="767" r:id="rId15"/>
    <p:sldId id="770" r:id="rId16"/>
    <p:sldId id="757" r:id="rId17"/>
  </p:sldIdLst>
  <p:sldSz cx="12192000" cy="6858000"/>
  <p:notesSz cx="7010400" cy="92964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6B14"/>
    <a:srgbClr val="BE57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067EAF-04D7-47CF-A401-499F693B71BA}" v="257" dt="2025-05-07T22:04:06.6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83746" autoAdjust="0"/>
  </p:normalViewPr>
  <p:slideViewPr>
    <p:cSldViewPr snapToGrid="0">
      <p:cViewPr varScale="1">
        <p:scale>
          <a:sx n="93" d="100"/>
          <a:sy n="93" d="100"/>
        </p:scale>
        <p:origin x="708" y="9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63" d="100"/>
          <a:sy n="63" d="100"/>
        </p:scale>
        <p:origin x="331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A196131-5882-4424-9D3F-3775908C629F}" type="datetimeFigureOut">
              <a:rPr lang="en-US" smtClean="0"/>
              <a:t>5/7/2025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A765038-A754-45BE-A6ED-5E9EEBD3369D}" type="slidenum">
              <a:rPr lang="en-US" smtClean="0"/>
              <a:t>‹#›</a:t>
            </a:fld>
            <a:endParaRPr lang="en-US"/>
          </a:p>
        </p:txBody>
      </p:sp>
    </p:spTree>
    <p:extLst>
      <p:ext uri="{BB962C8B-B14F-4D97-AF65-F5344CB8AC3E}">
        <p14:creationId xmlns:p14="http://schemas.microsoft.com/office/powerpoint/2010/main" val="90126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pace.com/25303-how-many-galaxies-are-in-the-universe.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765038-A754-45BE-A6ED-5E9EEBD3369D}" type="slidenum">
              <a:rPr lang="en-US" smtClean="0"/>
              <a:t>1</a:t>
            </a:fld>
            <a:endParaRPr lang="en-US"/>
          </a:p>
        </p:txBody>
      </p:sp>
    </p:spTree>
    <p:extLst>
      <p:ext uri="{BB962C8B-B14F-4D97-AF65-F5344CB8AC3E}">
        <p14:creationId xmlns:p14="http://schemas.microsoft.com/office/powerpoint/2010/main" val="1577494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an acid molecule inside the cell nucleus that carries information.</a:t>
            </a:r>
          </a:p>
          <a:p>
            <a:r>
              <a:rPr lang="en-US" dirty="0"/>
              <a:t>It is formed by the pairing of </a:t>
            </a:r>
            <a:r>
              <a:rPr lang="en-US" b="0" i="0" dirty="0">
                <a:solidFill>
                  <a:srgbClr val="EEF0FF"/>
                </a:solidFill>
                <a:effectLst/>
                <a:latin typeface="Google Sans"/>
              </a:rPr>
              <a:t>Adenine, Thymine, Guanine, and Cytosine.</a:t>
            </a:r>
          </a:p>
          <a:p>
            <a:r>
              <a:rPr lang="en-US" b="0" i="0" dirty="0">
                <a:solidFill>
                  <a:srgbClr val="EEF0FF"/>
                </a:solidFill>
                <a:effectLst/>
                <a:latin typeface="Google Sans"/>
              </a:rPr>
              <a:t>In a single human cell, there are 3.2 million base pairs.</a:t>
            </a:r>
          </a:p>
          <a:p>
            <a:r>
              <a:rPr lang="en-US" b="0" i="0" dirty="0">
                <a:solidFill>
                  <a:srgbClr val="EEF0FF"/>
                </a:solidFill>
                <a:effectLst/>
                <a:latin typeface="Google Sans"/>
              </a:rPr>
              <a:t>One gram of DNA has 125 petabytes, which is equivalent to 10 million hours of high-def video. Less than 10% of these for all the books in the world (1mb/book per 175 million books total 175 terabytes).</a:t>
            </a:r>
            <a:endParaRPr lang="en-US" dirty="0"/>
          </a:p>
        </p:txBody>
      </p:sp>
      <p:sp>
        <p:nvSpPr>
          <p:cNvPr id="4" name="Slide Number Placeholder 3"/>
          <p:cNvSpPr>
            <a:spLocks noGrp="1"/>
          </p:cNvSpPr>
          <p:nvPr>
            <p:ph type="sldNum" sz="quarter" idx="5"/>
          </p:nvPr>
        </p:nvSpPr>
        <p:spPr/>
        <p:txBody>
          <a:bodyPr/>
          <a:lstStyle/>
          <a:p>
            <a:fld id="{BA765038-A754-45BE-A6ED-5E9EEBD3369D}" type="slidenum">
              <a:rPr lang="en-US" smtClean="0"/>
              <a:t>10</a:t>
            </a:fld>
            <a:endParaRPr lang="en-US"/>
          </a:p>
        </p:txBody>
      </p:sp>
    </p:spTree>
    <p:extLst>
      <p:ext uri="{BB962C8B-B14F-4D97-AF65-F5344CB8AC3E}">
        <p14:creationId xmlns:p14="http://schemas.microsoft.com/office/powerpoint/2010/main" val="3225402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765038-A754-45BE-A6ED-5E9EEBD3369D}" type="slidenum">
              <a:rPr lang="en-US" smtClean="0"/>
              <a:t>11</a:t>
            </a:fld>
            <a:endParaRPr lang="en-US"/>
          </a:p>
        </p:txBody>
      </p:sp>
    </p:spTree>
    <p:extLst>
      <p:ext uri="{BB962C8B-B14F-4D97-AF65-F5344CB8AC3E}">
        <p14:creationId xmlns:p14="http://schemas.microsoft.com/office/powerpoint/2010/main" val="242468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765038-A754-45BE-A6ED-5E9EEBD3369D}" type="slidenum">
              <a:rPr lang="en-US" smtClean="0"/>
              <a:t>12</a:t>
            </a:fld>
            <a:endParaRPr lang="en-US"/>
          </a:p>
        </p:txBody>
      </p:sp>
    </p:spTree>
    <p:extLst>
      <p:ext uri="{BB962C8B-B14F-4D97-AF65-F5344CB8AC3E}">
        <p14:creationId xmlns:p14="http://schemas.microsoft.com/office/powerpoint/2010/main" val="2398508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765038-A754-45BE-A6ED-5E9EEBD3369D}" type="slidenum">
              <a:rPr lang="en-US" smtClean="0"/>
              <a:t>13</a:t>
            </a:fld>
            <a:endParaRPr lang="en-US"/>
          </a:p>
        </p:txBody>
      </p:sp>
    </p:spTree>
    <p:extLst>
      <p:ext uri="{BB962C8B-B14F-4D97-AF65-F5344CB8AC3E}">
        <p14:creationId xmlns:p14="http://schemas.microsoft.com/office/powerpoint/2010/main" val="3381481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765038-A754-45BE-A6ED-5E9EEBD3369D}" type="slidenum">
              <a:rPr lang="en-US" smtClean="0"/>
              <a:t>14</a:t>
            </a:fld>
            <a:endParaRPr lang="en-US"/>
          </a:p>
        </p:txBody>
      </p:sp>
    </p:spTree>
    <p:extLst>
      <p:ext uri="{BB962C8B-B14F-4D97-AF65-F5344CB8AC3E}">
        <p14:creationId xmlns:p14="http://schemas.microsoft.com/office/powerpoint/2010/main" val="1378861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765038-A754-45BE-A6ED-5E9EEBD3369D}" type="slidenum">
              <a:rPr lang="en-US" smtClean="0"/>
              <a:t>15</a:t>
            </a:fld>
            <a:endParaRPr lang="en-US"/>
          </a:p>
        </p:txBody>
      </p:sp>
    </p:spTree>
    <p:extLst>
      <p:ext uri="{BB962C8B-B14F-4D97-AF65-F5344CB8AC3E}">
        <p14:creationId xmlns:p14="http://schemas.microsoft.com/office/powerpoint/2010/main" val="245555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765038-A754-45BE-A6ED-5E9EEBD3369D}" type="slidenum">
              <a:rPr lang="en-US" smtClean="0"/>
              <a:t>2</a:t>
            </a:fld>
            <a:endParaRPr lang="en-US"/>
          </a:p>
        </p:txBody>
      </p:sp>
    </p:spTree>
    <p:extLst>
      <p:ext uri="{BB962C8B-B14F-4D97-AF65-F5344CB8AC3E}">
        <p14:creationId xmlns:p14="http://schemas.microsoft.com/office/powerpoint/2010/main" val="1425320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765038-A754-45BE-A6ED-5E9EEBD3369D}" type="slidenum">
              <a:rPr lang="en-US" smtClean="0"/>
              <a:t>3</a:t>
            </a:fld>
            <a:endParaRPr lang="en-US"/>
          </a:p>
        </p:txBody>
      </p:sp>
    </p:spTree>
    <p:extLst>
      <p:ext uri="{BB962C8B-B14F-4D97-AF65-F5344CB8AC3E}">
        <p14:creationId xmlns:p14="http://schemas.microsoft.com/office/powerpoint/2010/main" val="3965660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765038-A754-45BE-A6ED-5E9EEBD3369D}" type="slidenum">
              <a:rPr lang="en-US" smtClean="0"/>
              <a:t>4</a:t>
            </a:fld>
            <a:endParaRPr lang="en-US"/>
          </a:p>
        </p:txBody>
      </p:sp>
    </p:spTree>
    <p:extLst>
      <p:ext uri="{BB962C8B-B14F-4D97-AF65-F5344CB8AC3E}">
        <p14:creationId xmlns:p14="http://schemas.microsoft.com/office/powerpoint/2010/main" val="1697205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emphasis on God’s transcendence or immanence leads to a worship that emphasizes ceremony or relationship, respectively. </a:t>
            </a:r>
          </a:p>
          <a:p>
            <a:r>
              <a:rPr lang="en-US" dirty="0"/>
              <a:t>Idolatry is the substitution of the glory of God for a false glory in the creation.</a:t>
            </a:r>
          </a:p>
        </p:txBody>
      </p:sp>
      <p:sp>
        <p:nvSpPr>
          <p:cNvPr id="4" name="Slide Number Placeholder 3"/>
          <p:cNvSpPr>
            <a:spLocks noGrp="1"/>
          </p:cNvSpPr>
          <p:nvPr>
            <p:ph type="sldNum" sz="quarter" idx="5"/>
          </p:nvPr>
        </p:nvSpPr>
        <p:spPr/>
        <p:txBody>
          <a:bodyPr/>
          <a:lstStyle/>
          <a:p>
            <a:fld id="{BA765038-A754-45BE-A6ED-5E9EEBD3369D}" type="slidenum">
              <a:rPr lang="en-US" smtClean="0"/>
              <a:t>5</a:t>
            </a:fld>
            <a:endParaRPr lang="en-US"/>
          </a:p>
        </p:txBody>
      </p:sp>
    </p:spTree>
    <p:extLst>
      <p:ext uri="{BB962C8B-B14F-4D97-AF65-F5344CB8AC3E}">
        <p14:creationId xmlns:p14="http://schemas.microsoft.com/office/powerpoint/2010/main" val="3449324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765038-A754-45BE-A6ED-5E9EEBD3369D}" type="slidenum">
              <a:rPr lang="en-US" smtClean="0"/>
              <a:t>6</a:t>
            </a:fld>
            <a:endParaRPr lang="en-US"/>
          </a:p>
        </p:txBody>
      </p:sp>
    </p:spTree>
    <p:extLst>
      <p:ext uri="{BB962C8B-B14F-4D97-AF65-F5344CB8AC3E}">
        <p14:creationId xmlns:p14="http://schemas.microsoft.com/office/powerpoint/2010/main" val="291802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765038-A754-45BE-A6ED-5E9EEBD3369D}" type="slidenum">
              <a:rPr lang="en-US" smtClean="0"/>
              <a:t>7</a:t>
            </a:fld>
            <a:endParaRPr lang="en-US"/>
          </a:p>
        </p:txBody>
      </p:sp>
    </p:spTree>
    <p:extLst>
      <p:ext uri="{BB962C8B-B14F-4D97-AF65-F5344CB8AC3E}">
        <p14:creationId xmlns:p14="http://schemas.microsoft.com/office/powerpoint/2010/main" val="2253349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93 billion light-years (28 billion parsecs). Speed of light is 670,616,629 mph</a:t>
            </a:r>
          </a:p>
          <a:p>
            <a:r>
              <a:rPr lang="en-US" dirty="0">
                <a:solidFill>
                  <a:schemeClr val="tx1"/>
                </a:solidFill>
              </a:rPr>
              <a:t>100 to 200 billion </a:t>
            </a:r>
            <a:r>
              <a:rPr lang="en-US" dirty="0" err="1">
                <a:solidFill>
                  <a:schemeClr val="tx1"/>
                </a:solidFill>
              </a:rPr>
              <a:t>Galaxys</a:t>
            </a:r>
            <a:r>
              <a:rPr lang="en-US" dirty="0">
                <a:solidFill>
                  <a:schemeClr val="tx1"/>
                </a:solidFill>
              </a:rPr>
              <a:t> (</a:t>
            </a:r>
            <a:r>
              <a:rPr lang="en-US" dirty="0">
                <a:solidFill>
                  <a:schemeClr val="tx1"/>
                </a:solidFill>
                <a:hlinkClick r:id="rId3">
                  <a:extLst>
                    <a:ext uri="{A12FA001-AC4F-418D-AE19-62706E023703}">
                      <ahyp:hlinkClr xmlns:ahyp="http://schemas.microsoft.com/office/drawing/2018/hyperlinkcolor" val="tx"/>
                    </a:ext>
                  </a:extLst>
                </a:hlinkClick>
              </a:rPr>
              <a:t>How Many Galaxies Are There? | Space</a:t>
            </a:r>
            <a:r>
              <a:rPr lang="en-US" dirty="0">
                <a:solidFill>
                  <a:schemeClr val="tx1"/>
                </a:solidFill>
              </a:rPr>
              <a:t>)</a:t>
            </a:r>
          </a:p>
          <a:p>
            <a:endParaRPr lang="en-US" dirty="0"/>
          </a:p>
        </p:txBody>
      </p:sp>
      <p:sp>
        <p:nvSpPr>
          <p:cNvPr id="4" name="Slide Number Placeholder 3"/>
          <p:cNvSpPr>
            <a:spLocks noGrp="1"/>
          </p:cNvSpPr>
          <p:nvPr>
            <p:ph type="sldNum" sz="quarter" idx="5"/>
          </p:nvPr>
        </p:nvSpPr>
        <p:spPr/>
        <p:txBody>
          <a:bodyPr/>
          <a:lstStyle/>
          <a:p>
            <a:fld id="{BA765038-A754-45BE-A6ED-5E9EEBD3369D}" type="slidenum">
              <a:rPr lang="en-US" smtClean="0"/>
              <a:t>8</a:t>
            </a:fld>
            <a:endParaRPr lang="en-US"/>
          </a:p>
        </p:txBody>
      </p:sp>
    </p:spTree>
    <p:extLst>
      <p:ext uri="{BB962C8B-B14F-4D97-AF65-F5344CB8AC3E}">
        <p14:creationId xmlns:p14="http://schemas.microsoft.com/office/powerpoint/2010/main" val="1196606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80 times per second. Wings rotate to change direction. Fly backwards.</a:t>
            </a:r>
          </a:p>
          <a:p>
            <a:r>
              <a:rPr lang="en-US" dirty="0"/>
              <a:t>They need much more energy than a man. Fast metabolism.</a:t>
            </a:r>
          </a:p>
          <a:p>
            <a:r>
              <a:rPr lang="en-US" dirty="0"/>
              <a:t>Large (for its size) and highly developed brain to control movement in microseconds.</a:t>
            </a:r>
          </a:p>
          <a:p>
            <a:r>
              <a:rPr lang="en-US" dirty="0"/>
              <a:t>They have ultraviolet vision, far more acute than human.</a:t>
            </a:r>
          </a:p>
          <a:p>
            <a:r>
              <a:rPr lang="en-US" dirty="0"/>
              <a:t>They use a highly complex ultrasonic communication system.</a:t>
            </a:r>
          </a:p>
        </p:txBody>
      </p:sp>
      <p:sp>
        <p:nvSpPr>
          <p:cNvPr id="4" name="Slide Number Placeholder 3"/>
          <p:cNvSpPr>
            <a:spLocks noGrp="1"/>
          </p:cNvSpPr>
          <p:nvPr>
            <p:ph type="sldNum" sz="quarter" idx="5"/>
          </p:nvPr>
        </p:nvSpPr>
        <p:spPr/>
        <p:txBody>
          <a:bodyPr/>
          <a:lstStyle/>
          <a:p>
            <a:fld id="{BA765038-A754-45BE-A6ED-5E9EEBD3369D}" type="slidenum">
              <a:rPr lang="en-US" smtClean="0"/>
              <a:t>9</a:t>
            </a:fld>
            <a:endParaRPr lang="en-US"/>
          </a:p>
        </p:txBody>
      </p:sp>
    </p:spTree>
    <p:extLst>
      <p:ext uri="{BB962C8B-B14F-4D97-AF65-F5344CB8AC3E}">
        <p14:creationId xmlns:p14="http://schemas.microsoft.com/office/powerpoint/2010/main" val="2164762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60655D-C868-42DA-B162-E4E243C08189}"/>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FBC68640-01F8-4E9A-9D8C-38AD3F5D3F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02E48483-93B9-4202-B94F-A43FB78D2405}"/>
              </a:ext>
            </a:extLst>
          </p:cNvPr>
          <p:cNvSpPr>
            <a:spLocks noGrp="1"/>
          </p:cNvSpPr>
          <p:nvPr>
            <p:ph type="dt" sz="half" idx="10"/>
          </p:nvPr>
        </p:nvSpPr>
        <p:spPr/>
        <p:txBody>
          <a:bodyPr/>
          <a:lstStyle/>
          <a:p>
            <a:fld id="{887A0964-907F-4B09-B92A-02915586D968}" type="datetimeFigureOut">
              <a:rPr lang="pt-BR" smtClean="0"/>
              <a:t>07/05/2025</a:t>
            </a:fld>
            <a:endParaRPr lang="pt-BR"/>
          </a:p>
        </p:txBody>
      </p:sp>
      <p:sp>
        <p:nvSpPr>
          <p:cNvPr id="5" name="Espaço Reservado para Rodapé 4">
            <a:extLst>
              <a:ext uri="{FF2B5EF4-FFF2-40B4-BE49-F238E27FC236}">
                <a16:creationId xmlns:a16="http://schemas.microsoft.com/office/drawing/2014/main" id="{A9B8FBE8-AF34-4B0A-860D-3682A14808E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043485A-3D31-42F8-ACAF-896393F7B931}"/>
              </a:ext>
            </a:extLst>
          </p:cNvPr>
          <p:cNvSpPr>
            <a:spLocks noGrp="1"/>
          </p:cNvSpPr>
          <p:nvPr>
            <p:ph type="sldNum" sz="quarter" idx="12"/>
          </p:nvPr>
        </p:nvSpPr>
        <p:spPr/>
        <p:txBody>
          <a:bodyPr/>
          <a:lstStyle/>
          <a:p>
            <a:fld id="{F81D4D32-35B4-4C47-A2EA-6CCE16AE3AE1}" type="slidenum">
              <a:rPr lang="pt-BR" smtClean="0"/>
              <a:t>‹#›</a:t>
            </a:fld>
            <a:endParaRPr lang="pt-BR"/>
          </a:p>
        </p:txBody>
      </p:sp>
    </p:spTree>
    <p:extLst>
      <p:ext uri="{BB962C8B-B14F-4D97-AF65-F5344CB8AC3E}">
        <p14:creationId xmlns:p14="http://schemas.microsoft.com/office/powerpoint/2010/main" val="1340444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B55F9B-2A2A-47D1-8499-28E2DC05FECC}"/>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AC2EAAD4-8931-49DA-AD32-9E3C95029157}"/>
              </a:ext>
            </a:extLst>
          </p:cNvPr>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97AC130-AB3A-4445-B2A0-ECE7D438437F}"/>
              </a:ext>
            </a:extLst>
          </p:cNvPr>
          <p:cNvSpPr>
            <a:spLocks noGrp="1"/>
          </p:cNvSpPr>
          <p:nvPr>
            <p:ph type="dt" sz="half" idx="10"/>
          </p:nvPr>
        </p:nvSpPr>
        <p:spPr/>
        <p:txBody>
          <a:bodyPr/>
          <a:lstStyle/>
          <a:p>
            <a:fld id="{887A0964-907F-4B09-B92A-02915586D968}" type="datetimeFigureOut">
              <a:rPr lang="pt-BR" smtClean="0"/>
              <a:t>07/05/2025</a:t>
            </a:fld>
            <a:endParaRPr lang="pt-BR"/>
          </a:p>
        </p:txBody>
      </p:sp>
      <p:sp>
        <p:nvSpPr>
          <p:cNvPr id="5" name="Espaço Reservado para Rodapé 4">
            <a:extLst>
              <a:ext uri="{FF2B5EF4-FFF2-40B4-BE49-F238E27FC236}">
                <a16:creationId xmlns:a16="http://schemas.microsoft.com/office/drawing/2014/main" id="{9ADA2E24-3436-4A2F-B067-A190DD86819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0101954-C68B-472C-9618-24F6BA0ACEBD}"/>
              </a:ext>
            </a:extLst>
          </p:cNvPr>
          <p:cNvSpPr>
            <a:spLocks noGrp="1"/>
          </p:cNvSpPr>
          <p:nvPr>
            <p:ph type="sldNum" sz="quarter" idx="12"/>
          </p:nvPr>
        </p:nvSpPr>
        <p:spPr/>
        <p:txBody>
          <a:bodyPr/>
          <a:lstStyle/>
          <a:p>
            <a:fld id="{F81D4D32-35B4-4C47-A2EA-6CCE16AE3AE1}" type="slidenum">
              <a:rPr lang="pt-BR" smtClean="0"/>
              <a:t>‹#›</a:t>
            </a:fld>
            <a:endParaRPr lang="pt-BR"/>
          </a:p>
        </p:txBody>
      </p:sp>
    </p:spTree>
    <p:extLst>
      <p:ext uri="{BB962C8B-B14F-4D97-AF65-F5344CB8AC3E}">
        <p14:creationId xmlns:p14="http://schemas.microsoft.com/office/powerpoint/2010/main" val="2406297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60C62DA-D86C-4A57-8A23-5500810A4B32}"/>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7A9C6D21-D82F-48AD-8CE7-7DD20F71273A}"/>
              </a:ext>
            </a:extLst>
          </p:cNvPr>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38E9D3C-2CE4-4F0C-8238-6D78C881A3F8}"/>
              </a:ext>
            </a:extLst>
          </p:cNvPr>
          <p:cNvSpPr>
            <a:spLocks noGrp="1"/>
          </p:cNvSpPr>
          <p:nvPr>
            <p:ph type="dt" sz="half" idx="10"/>
          </p:nvPr>
        </p:nvSpPr>
        <p:spPr/>
        <p:txBody>
          <a:bodyPr/>
          <a:lstStyle/>
          <a:p>
            <a:fld id="{887A0964-907F-4B09-B92A-02915586D968}" type="datetimeFigureOut">
              <a:rPr lang="pt-BR" smtClean="0"/>
              <a:t>07/05/2025</a:t>
            </a:fld>
            <a:endParaRPr lang="pt-BR"/>
          </a:p>
        </p:txBody>
      </p:sp>
      <p:sp>
        <p:nvSpPr>
          <p:cNvPr id="5" name="Espaço Reservado para Rodapé 4">
            <a:extLst>
              <a:ext uri="{FF2B5EF4-FFF2-40B4-BE49-F238E27FC236}">
                <a16:creationId xmlns:a16="http://schemas.microsoft.com/office/drawing/2014/main" id="{6ED9C268-12E2-4261-A949-27F86802314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6B45EC3-23B5-4E47-B930-148CF6A8DC95}"/>
              </a:ext>
            </a:extLst>
          </p:cNvPr>
          <p:cNvSpPr>
            <a:spLocks noGrp="1"/>
          </p:cNvSpPr>
          <p:nvPr>
            <p:ph type="sldNum" sz="quarter" idx="12"/>
          </p:nvPr>
        </p:nvSpPr>
        <p:spPr/>
        <p:txBody>
          <a:bodyPr/>
          <a:lstStyle/>
          <a:p>
            <a:fld id="{F81D4D32-35B4-4C47-A2EA-6CCE16AE3AE1}" type="slidenum">
              <a:rPr lang="pt-BR" smtClean="0"/>
              <a:t>‹#›</a:t>
            </a:fld>
            <a:endParaRPr lang="pt-BR"/>
          </a:p>
        </p:txBody>
      </p:sp>
    </p:spTree>
    <p:extLst>
      <p:ext uri="{BB962C8B-B14F-4D97-AF65-F5344CB8AC3E}">
        <p14:creationId xmlns:p14="http://schemas.microsoft.com/office/powerpoint/2010/main" val="1538597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B0FFD3F4-80E2-4FAC-9DB1-F9EAB4C4AB2C}" type="datetimeFigureOut">
              <a:rPr lang="pt-BR" smtClean="0"/>
              <a:t>07/05/2025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0A35EC3-3E26-4BEE-A3B4-24822B591BFF}" type="slidenum">
              <a:rPr lang="pt-BR" smtClean="0"/>
              <a:t>‹#›</a:t>
            </a:fld>
            <a:endParaRPr lang="pt-BR"/>
          </a:p>
        </p:txBody>
      </p:sp>
    </p:spTree>
    <p:extLst>
      <p:ext uri="{BB962C8B-B14F-4D97-AF65-F5344CB8AC3E}">
        <p14:creationId xmlns:p14="http://schemas.microsoft.com/office/powerpoint/2010/main" val="3828512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0FFD3F4-80E2-4FAC-9DB1-F9EAB4C4AB2C}" type="datetimeFigureOut">
              <a:rPr lang="pt-BR" smtClean="0"/>
              <a:t>07/05/2025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0A35EC3-3E26-4BEE-A3B4-24822B591BFF}" type="slidenum">
              <a:rPr lang="pt-BR" smtClean="0"/>
              <a:t>‹#›</a:t>
            </a:fld>
            <a:endParaRPr lang="pt-BR"/>
          </a:p>
        </p:txBody>
      </p:sp>
    </p:spTree>
    <p:extLst>
      <p:ext uri="{BB962C8B-B14F-4D97-AF65-F5344CB8AC3E}">
        <p14:creationId xmlns:p14="http://schemas.microsoft.com/office/powerpoint/2010/main" val="2330893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p>
            <a:fld id="{B0FFD3F4-80E2-4FAC-9DB1-F9EAB4C4AB2C}" type="datetimeFigureOut">
              <a:rPr lang="pt-BR" smtClean="0"/>
              <a:t>07/05/2025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0A35EC3-3E26-4BEE-A3B4-24822B591BFF}" type="slidenum">
              <a:rPr lang="pt-BR" smtClean="0"/>
              <a:t>‹#›</a:t>
            </a:fld>
            <a:endParaRPr lang="pt-BR"/>
          </a:p>
        </p:txBody>
      </p:sp>
    </p:spTree>
    <p:extLst>
      <p:ext uri="{BB962C8B-B14F-4D97-AF65-F5344CB8AC3E}">
        <p14:creationId xmlns:p14="http://schemas.microsoft.com/office/powerpoint/2010/main" val="27147196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B0FFD3F4-80E2-4FAC-9DB1-F9EAB4C4AB2C}" type="datetimeFigureOut">
              <a:rPr lang="pt-BR" smtClean="0"/>
              <a:t>07/05/2025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50A35EC3-3E26-4BEE-A3B4-24822B591BFF}" type="slidenum">
              <a:rPr lang="pt-BR" smtClean="0"/>
              <a:t>‹#›</a:t>
            </a:fld>
            <a:endParaRPr lang="pt-BR"/>
          </a:p>
        </p:txBody>
      </p:sp>
    </p:spTree>
    <p:extLst>
      <p:ext uri="{BB962C8B-B14F-4D97-AF65-F5344CB8AC3E}">
        <p14:creationId xmlns:p14="http://schemas.microsoft.com/office/powerpoint/2010/main" val="264794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B0FFD3F4-80E2-4FAC-9DB1-F9EAB4C4AB2C}" type="datetimeFigureOut">
              <a:rPr lang="pt-BR" smtClean="0"/>
              <a:t>07/05/2025</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50A35EC3-3E26-4BEE-A3B4-24822B591BFF}" type="slidenum">
              <a:rPr lang="pt-BR" smtClean="0"/>
              <a:t>‹#›</a:t>
            </a:fld>
            <a:endParaRPr lang="pt-BR"/>
          </a:p>
        </p:txBody>
      </p:sp>
    </p:spTree>
    <p:extLst>
      <p:ext uri="{BB962C8B-B14F-4D97-AF65-F5344CB8AC3E}">
        <p14:creationId xmlns:p14="http://schemas.microsoft.com/office/powerpoint/2010/main" val="1991268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B0FFD3F4-80E2-4FAC-9DB1-F9EAB4C4AB2C}" type="datetimeFigureOut">
              <a:rPr lang="pt-BR" smtClean="0"/>
              <a:t>07/05/2025</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50A35EC3-3E26-4BEE-A3B4-24822B591BFF}" type="slidenum">
              <a:rPr lang="pt-BR" smtClean="0"/>
              <a:t>‹#›</a:t>
            </a:fld>
            <a:endParaRPr lang="pt-BR"/>
          </a:p>
        </p:txBody>
      </p:sp>
    </p:spTree>
    <p:extLst>
      <p:ext uri="{BB962C8B-B14F-4D97-AF65-F5344CB8AC3E}">
        <p14:creationId xmlns:p14="http://schemas.microsoft.com/office/powerpoint/2010/main" val="40231684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B0FFD3F4-80E2-4FAC-9DB1-F9EAB4C4AB2C}" type="datetimeFigureOut">
              <a:rPr lang="pt-BR" smtClean="0"/>
              <a:t>07/05/2025</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50A35EC3-3E26-4BEE-A3B4-24822B591BFF}" type="slidenum">
              <a:rPr lang="pt-BR" smtClean="0"/>
              <a:t>‹#›</a:t>
            </a:fld>
            <a:endParaRPr lang="pt-BR"/>
          </a:p>
        </p:txBody>
      </p:sp>
    </p:spTree>
    <p:extLst>
      <p:ext uri="{BB962C8B-B14F-4D97-AF65-F5344CB8AC3E}">
        <p14:creationId xmlns:p14="http://schemas.microsoft.com/office/powerpoint/2010/main" val="3346474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B0FFD3F4-80E2-4FAC-9DB1-F9EAB4C4AB2C}" type="datetimeFigureOut">
              <a:rPr lang="pt-BR" smtClean="0"/>
              <a:t>07/05/2025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50A35EC3-3E26-4BEE-A3B4-24822B591BFF}" type="slidenum">
              <a:rPr lang="pt-BR" smtClean="0"/>
              <a:t>‹#›</a:t>
            </a:fld>
            <a:endParaRPr lang="pt-BR"/>
          </a:p>
        </p:txBody>
      </p:sp>
    </p:spTree>
    <p:extLst>
      <p:ext uri="{BB962C8B-B14F-4D97-AF65-F5344CB8AC3E}">
        <p14:creationId xmlns:p14="http://schemas.microsoft.com/office/powerpoint/2010/main" val="3446546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9F1C8E-0639-44F5-BF92-73345DB64460}"/>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F5ED53C0-4634-485E-811A-706A52F9A763}"/>
              </a:ext>
            </a:extLst>
          </p:cNvPr>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3BDD884-F050-46F4-AB93-D5D406916B58}"/>
              </a:ext>
            </a:extLst>
          </p:cNvPr>
          <p:cNvSpPr>
            <a:spLocks noGrp="1"/>
          </p:cNvSpPr>
          <p:nvPr>
            <p:ph type="dt" sz="half" idx="10"/>
          </p:nvPr>
        </p:nvSpPr>
        <p:spPr/>
        <p:txBody>
          <a:bodyPr/>
          <a:lstStyle/>
          <a:p>
            <a:fld id="{887A0964-907F-4B09-B92A-02915586D968}" type="datetimeFigureOut">
              <a:rPr lang="pt-BR" smtClean="0"/>
              <a:t>07/05/2025</a:t>
            </a:fld>
            <a:endParaRPr lang="pt-BR"/>
          </a:p>
        </p:txBody>
      </p:sp>
      <p:sp>
        <p:nvSpPr>
          <p:cNvPr id="5" name="Espaço Reservado para Rodapé 4">
            <a:extLst>
              <a:ext uri="{FF2B5EF4-FFF2-40B4-BE49-F238E27FC236}">
                <a16:creationId xmlns:a16="http://schemas.microsoft.com/office/drawing/2014/main" id="{69C690A6-9175-41C6-BFE0-CED06DF37B7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9E56684-FB46-40AD-8C90-FF51A82387B0}"/>
              </a:ext>
            </a:extLst>
          </p:cNvPr>
          <p:cNvSpPr>
            <a:spLocks noGrp="1"/>
          </p:cNvSpPr>
          <p:nvPr>
            <p:ph type="sldNum" sz="quarter" idx="12"/>
          </p:nvPr>
        </p:nvSpPr>
        <p:spPr/>
        <p:txBody>
          <a:bodyPr/>
          <a:lstStyle/>
          <a:p>
            <a:fld id="{F81D4D32-35B4-4C47-A2EA-6CCE16AE3AE1}" type="slidenum">
              <a:rPr lang="pt-BR" smtClean="0"/>
              <a:t>‹#›</a:t>
            </a:fld>
            <a:endParaRPr lang="pt-BR"/>
          </a:p>
        </p:txBody>
      </p:sp>
    </p:spTree>
    <p:extLst>
      <p:ext uri="{BB962C8B-B14F-4D97-AF65-F5344CB8AC3E}">
        <p14:creationId xmlns:p14="http://schemas.microsoft.com/office/powerpoint/2010/main" val="28908873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B0FFD3F4-80E2-4FAC-9DB1-F9EAB4C4AB2C}" type="datetimeFigureOut">
              <a:rPr lang="pt-BR" smtClean="0"/>
              <a:t>07/05/2025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50A35EC3-3E26-4BEE-A3B4-24822B591BFF}" type="slidenum">
              <a:rPr lang="pt-BR" smtClean="0"/>
              <a:t>‹#›</a:t>
            </a:fld>
            <a:endParaRPr lang="pt-BR"/>
          </a:p>
        </p:txBody>
      </p:sp>
    </p:spTree>
    <p:extLst>
      <p:ext uri="{BB962C8B-B14F-4D97-AF65-F5344CB8AC3E}">
        <p14:creationId xmlns:p14="http://schemas.microsoft.com/office/powerpoint/2010/main" val="15266306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0FFD3F4-80E2-4FAC-9DB1-F9EAB4C4AB2C}" type="datetimeFigureOut">
              <a:rPr lang="pt-BR" smtClean="0"/>
              <a:t>07/05/2025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0A35EC3-3E26-4BEE-A3B4-24822B591BFF}" type="slidenum">
              <a:rPr lang="pt-BR" smtClean="0"/>
              <a:t>‹#›</a:t>
            </a:fld>
            <a:endParaRPr lang="pt-BR"/>
          </a:p>
        </p:txBody>
      </p:sp>
    </p:spTree>
    <p:extLst>
      <p:ext uri="{BB962C8B-B14F-4D97-AF65-F5344CB8AC3E}">
        <p14:creationId xmlns:p14="http://schemas.microsoft.com/office/powerpoint/2010/main" val="40026358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0FFD3F4-80E2-4FAC-9DB1-F9EAB4C4AB2C}" type="datetimeFigureOut">
              <a:rPr lang="pt-BR" smtClean="0"/>
              <a:t>07/05/2025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0A35EC3-3E26-4BEE-A3B4-24822B591BFF}" type="slidenum">
              <a:rPr lang="pt-BR" smtClean="0"/>
              <a:t>‹#›</a:t>
            </a:fld>
            <a:endParaRPr lang="pt-BR"/>
          </a:p>
        </p:txBody>
      </p:sp>
    </p:spTree>
    <p:extLst>
      <p:ext uri="{BB962C8B-B14F-4D97-AF65-F5344CB8AC3E}">
        <p14:creationId xmlns:p14="http://schemas.microsoft.com/office/powerpoint/2010/main" val="437217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2ED8C1-A305-49EB-8A6F-A6208FAD4C3D}"/>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E852D324-0B5D-4216-B61C-77A98EB33A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a:extLst>
              <a:ext uri="{FF2B5EF4-FFF2-40B4-BE49-F238E27FC236}">
                <a16:creationId xmlns:a16="http://schemas.microsoft.com/office/drawing/2014/main" id="{7E222DCB-6B56-4037-9B77-CE37FE2C19C4}"/>
              </a:ext>
            </a:extLst>
          </p:cNvPr>
          <p:cNvSpPr>
            <a:spLocks noGrp="1"/>
          </p:cNvSpPr>
          <p:nvPr>
            <p:ph type="dt" sz="half" idx="10"/>
          </p:nvPr>
        </p:nvSpPr>
        <p:spPr/>
        <p:txBody>
          <a:bodyPr/>
          <a:lstStyle/>
          <a:p>
            <a:fld id="{887A0964-907F-4B09-B92A-02915586D968}" type="datetimeFigureOut">
              <a:rPr lang="pt-BR" smtClean="0"/>
              <a:t>07/05/2025</a:t>
            </a:fld>
            <a:endParaRPr lang="pt-BR"/>
          </a:p>
        </p:txBody>
      </p:sp>
      <p:sp>
        <p:nvSpPr>
          <p:cNvPr id="5" name="Espaço Reservado para Rodapé 4">
            <a:extLst>
              <a:ext uri="{FF2B5EF4-FFF2-40B4-BE49-F238E27FC236}">
                <a16:creationId xmlns:a16="http://schemas.microsoft.com/office/drawing/2014/main" id="{95A4C141-8C95-42A9-B936-D9F748A0FD3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C690068-FF72-4BA8-889C-1CEE1AC4D418}"/>
              </a:ext>
            </a:extLst>
          </p:cNvPr>
          <p:cNvSpPr>
            <a:spLocks noGrp="1"/>
          </p:cNvSpPr>
          <p:nvPr>
            <p:ph type="sldNum" sz="quarter" idx="12"/>
          </p:nvPr>
        </p:nvSpPr>
        <p:spPr/>
        <p:txBody>
          <a:bodyPr/>
          <a:lstStyle/>
          <a:p>
            <a:fld id="{F81D4D32-35B4-4C47-A2EA-6CCE16AE3AE1}" type="slidenum">
              <a:rPr lang="pt-BR" smtClean="0"/>
              <a:t>‹#›</a:t>
            </a:fld>
            <a:endParaRPr lang="pt-BR"/>
          </a:p>
        </p:txBody>
      </p:sp>
    </p:spTree>
    <p:extLst>
      <p:ext uri="{BB962C8B-B14F-4D97-AF65-F5344CB8AC3E}">
        <p14:creationId xmlns:p14="http://schemas.microsoft.com/office/powerpoint/2010/main" val="1436245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74A982-D752-4208-B70B-EC5CB4195E73}"/>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E6368E5-980B-4D26-A663-E31D6C8F2F89}"/>
              </a:ext>
            </a:extLst>
          </p:cNvPr>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5F4FF163-6639-4404-AAD7-0A47E1025151}"/>
              </a:ext>
            </a:extLst>
          </p:cNvPr>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BEAC8351-A7DF-4555-9288-8186B67B07CF}"/>
              </a:ext>
            </a:extLst>
          </p:cNvPr>
          <p:cNvSpPr>
            <a:spLocks noGrp="1"/>
          </p:cNvSpPr>
          <p:nvPr>
            <p:ph type="dt" sz="half" idx="10"/>
          </p:nvPr>
        </p:nvSpPr>
        <p:spPr/>
        <p:txBody>
          <a:bodyPr/>
          <a:lstStyle/>
          <a:p>
            <a:fld id="{887A0964-907F-4B09-B92A-02915586D968}" type="datetimeFigureOut">
              <a:rPr lang="pt-BR" smtClean="0"/>
              <a:t>07/05/2025</a:t>
            </a:fld>
            <a:endParaRPr lang="pt-BR"/>
          </a:p>
        </p:txBody>
      </p:sp>
      <p:sp>
        <p:nvSpPr>
          <p:cNvPr id="6" name="Espaço Reservado para Rodapé 5">
            <a:extLst>
              <a:ext uri="{FF2B5EF4-FFF2-40B4-BE49-F238E27FC236}">
                <a16:creationId xmlns:a16="http://schemas.microsoft.com/office/drawing/2014/main" id="{CFC2D35C-14FE-4946-9B24-2C78E80C33B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65694A2-0174-4592-8F98-388CA2D8C59B}"/>
              </a:ext>
            </a:extLst>
          </p:cNvPr>
          <p:cNvSpPr>
            <a:spLocks noGrp="1"/>
          </p:cNvSpPr>
          <p:nvPr>
            <p:ph type="sldNum" sz="quarter" idx="12"/>
          </p:nvPr>
        </p:nvSpPr>
        <p:spPr/>
        <p:txBody>
          <a:bodyPr/>
          <a:lstStyle/>
          <a:p>
            <a:fld id="{F81D4D32-35B4-4C47-A2EA-6CCE16AE3AE1}" type="slidenum">
              <a:rPr lang="pt-BR" smtClean="0"/>
              <a:t>‹#›</a:t>
            </a:fld>
            <a:endParaRPr lang="pt-BR"/>
          </a:p>
        </p:txBody>
      </p:sp>
    </p:spTree>
    <p:extLst>
      <p:ext uri="{BB962C8B-B14F-4D97-AF65-F5344CB8AC3E}">
        <p14:creationId xmlns:p14="http://schemas.microsoft.com/office/powerpoint/2010/main" val="3528737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3BE83E-8EF2-4EDC-B719-D60323EFA4DF}"/>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6E746FA6-1579-436C-B388-94965C4EC1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id="{47CD1F1C-696D-4213-818C-E6EAC3C8ACEC}"/>
              </a:ext>
            </a:extLst>
          </p:cNvPr>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44DA305C-94E3-4743-ADAE-C04D47624E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id="{780C85F3-5AC4-4F24-B6AB-17ED359D8207}"/>
              </a:ext>
            </a:extLst>
          </p:cNvPr>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540BB34A-5860-4588-899C-6877AB90A865}"/>
              </a:ext>
            </a:extLst>
          </p:cNvPr>
          <p:cNvSpPr>
            <a:spLocks noGrp="1"/>
          </p:cNvSpPr>
          <p:nvPr>
            <p:ph type="dt" sz="half" idx="10"/>
          </p:nvPr>
        </p:nvSpPr>
        <p:spPr/>
        <p:txBody>
          <a:bodyPr/>
          <a:lstStyle/>
          <a:p>
            <a:fld id="{887A0964-907F-4B09-B92A-02915586D968}" type="datetimeFigureOut">
              <a:rPr lang="pt-BR" smtClean="0"/>
              <a:t>07/05/2025</a:t>
            </a:fld>
            <a:endParaRPr lang="pt-BR"/>
          </a:p>
        </p:txBody>
      </p:sp>
      <p:sp>
        <p:nvSpPr>
          <p:cNvPr id="8" name="Espaço Reservado para Rodapé 7">
            <a:extLst>
              <a:ext uri="{FF2B5EF4-FFF2-40B4-BE49-F238E27FC236}">
                <a16:creationId xmlns:a16="http://schemas.microsoft.com/office/drawing/2014/main" id="{FE725F6D-FD53-4682-AAA6-D0FE00BC7327}"/>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85C1BA39-4D7D-45C9-AE94-50197CE63A4C}"/>
              </a:ext>
            </a:extLst>
          </p:cNvPr>
          <p:cNvSpPr>
            <a:spLocks noGrp="1"/>
          </p:cNvSpPr>
          <p:nvPr>
            <p:ph type="sldNum" sz="quarter" idx="12"/>
          </p:nvPr>
        </p:nvSpPr>
        <p:spPr/>
        <p:txBody>
          <a:bodyPr/>
          <a:lstStyle/>
          <a:p>
            <a:fld id="{F81D4D32-35B4-4C47-A2EA-6CCE16AE3AE1}" type="slidenum">
              <a:rPr lang="pt-BR" smtClean="0"/>
              <a:t>‹#›</a:t>
            </a:fld>
            <a:endParaRPr lang="pt-BR"/>
          </a:p>
        </p:txBody>
      </p:sp>
    </p:spTree>
    <p:extLst>
      <p:ext uri="{BB962C8B-B14F-4D97-AF65-F5344CB8AC3E}">
        <p14:creationId xmlns:p14="http://schemas.microsoft.com/office/powerpoint/2010/main" val="555514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EE1BC2-F0C2-4FE3-99CA-7D67A0539341}"/>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25F7C347-F980-4DB2-B621-F266FE490507}"/>
              </a:ext>
            </a:extLst>
          </p:cNvPr>
          <p:cNvSpPr>
            <a:spLocks noGrp="1"/>
          </p:cNvSpPr>
          <p:nvPr>
            <p:ph type="dt" sz="half" idx="10"/>
          </p:nvPr>
        </p:nvSpPr>
        <p:spPr/>
        <p:txBody>
          <a:bodyPr/>
          <a:lstStyle/>
          <a:p>
            <a:fld id="{887A0964-907F-4B09-B92A-02915586D968}" type="datetimeFigureOut">
              <a:rPr lang="pt-BR" smtClean="0"/>
              <a:t>07/05/2025</a:t>
            </a:fld>
            <a:endParaRPr lang="pt-BR"/>
          </a:p>
        </p:txBody>
      </p:sp>
      <p:sp>
        <p:nvSpPr>
          <p:cNvPr id="4" name="Espaço Reservado para Rodapé 3">
            <a:extLst>
              <a:ext uri="{FF2B5EF4-FFF2-40B4-BE49-F238E27FC236}">
                <a16:creationId xmlns:a16="http://schemas.microsoft.com/office/drawing/2014/main" id="{4EF31E86-9604-415F-B1D6-F21F5287AEEC}"/>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9E73181B-75FE-4D11-8991-EB818A530D5D}"/>
              </a:ext>
            </a:extLst>
          </p:cNvPr>
          <p:cNvSpPr>
            <a:spLocks noGrp="1"/>
          </p:cNvSpPr>
          <p:nvPr>
            <p:ph type="sldNum" sz="quarter" idx="12"/>
          </p:nvPr>
        </p:nvSpPr>
        <p:spPr/>
        <p:txBody>
          <a:bodyPr/>
          <a:lstStyle/>
          <a:p>
            <a:fld id="{F81D4D32-35B4-4C47-A2EA-6CCE16AE3AE1}" type="slidenum">
              <a:rPr lang="pt-BR" smtClean="0"/>
              <a:t>‹#›</a:t>
            </a:fld>
            <a:endParaRPr lang="pt-BR"/>
          </a:p>
        </p:txBody>
      </p:sp>
    </p:spTree>
    <p:extLst>
      <p:ext uri="{BB962C8B-B14F-4D97-AF65-F5344CB8AC3E}">
        <p14:creationId xmlns:p14="http://schemas.microsoft.com/office/powerpoint/2010/main" val="2924071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BDC581B5-EBE2-4B8D-B74F-97B2CE38FB63}"/>
              </a:ext>
            </a:extLst>
          </p:cNvPr>
          <p:cNvSpPr>
            <a:spLocks noGrp="1"/>
          </p:cNvSpPr>
          <p:nvPr>
            <p:ph type="dt" sz="half" idx="10"/>
          </p:nvPr>
        </p:nvSpPr>
        <p:spPr/>
        <p:txBody>
          <a:bodyPr/>
          <a:lstStyle/>
          <a:p>
            <a:fld id="{887A0964-907F-4B09-B92A-02915586D968}" type="datetimeFigureOut">
              <a:rPr lang="pt-BR" smtClean="0"/>
              <a:t>07/05/2025</a:t>
            </a:fld>
            <a:endParaRPr lang="pt-BR"/>
          </a:p>
        </p:txBody>
      </p:sp>
      <p:sp>
        <p:nvSpPr>
          <p:cNvPr id="3" name="Espaço Reservado para Rodapé 2">
            <a:extLst>
              <a:ext uri="{FF2B5EF4-FFF2-40B4-BE49-F238E27FC236}">
                <a16:creationId xmlns:a16="http://schemas.microsoft.com/office/drawing/2014/main" id="{43AF3D52-D37D-485D-83DD-34F187A87759}"/>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0598AA3A-12C6-4652-8B51-920D620F6D3F}"/>
              </a:ext>
            </a:extLst>
          </p:cNvPr>
          <p:cNvSpPr>
            <a:spLocks noGrp="1"/>
          </p:cNvSpPr>
          <p:nvPr>
            <p:ph type="sldNum" sz="quarter" idx="12"/>
          </p:nvPr>
        </p:nvSpPr>
        <p:spPr/>
        <p:txBody>
          <a:bodyPr/>
          <a:lstStyle/>
          <a:p>
            <a:fld id="{F81D4D32-35B4-4C47-A2EA-6CCE16AE3AE1}" type="slidenum">
              <a:rPr lang="pt-BR" smtClean="0"/>
              <a:t>‹#›</a:t>
            </a:fld>
            <a:endParaRPr lang="pt-BR"/>
          </a:p>
        </p:txBody>
      </p:sp>
    </p:spTree>
    <p:extLst>
      <p:ext uri="{BB962C8B-B14F-4D97-AF65-F5344CB8AC3E}">
        <p14:creationId xmlns:p14="http://schemas.microsoft.com/office/powerpoint/2010/main" val="341242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0150DC-5890-40BD-97B8-7E57503FAAD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5F3E1056-8732-4DD8-84E3-973B76DBB9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31E25632-ADEE-4BF9-AD55-57FE901DD5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31E37904-59A7-4581-BDB1-0B552DDC3783}"/>
              </a:ext>
            </a:extLst>
          </p:cNvPr>
          <p:cNvSpPr>
            <a:spLocks noGrp="1"/>
          </p:cNvSpPr>
          <p:nvPr>
            <p:ph type="dt" sz="half" idx="10"/>
          </p:nvPr>
        </p:nvSpPr>
        <p:spPr/>
        <p:txBody>
          <a:bodyPr/>
          <a:lstStyle/>
          <a:p>
            <a:fld id="{887A0964-907F-4B09-B92A-02915586D968}" type="datetimeFigureOut">
              <a:rPr lang="pt-BR" smtClean="0"/>
              <a:t>07/05/2025</a:t>
            </a:fld>
            <a:endParaRPr lang="pt-BR"/>
          </a:p>
        </p:txBody>
      </p:sp>
      <p:sp>
        <p:nvSpPr>
          <p:cNvPr id="6" name="Espaço Reservado para Rodapé 5">
            <a:extLst>
              <a:ext uri="{FF2B5EF4-FFF2-40B4-BE49-F238E27FC236}">
                <a16:creationId xmlns:a16="http://schemas.microsoft.com/office/drawing/2014/main" id="{1BBA7EEA-85FD-4D89-ADC5-EE02BB9775C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E204C04A-255C-4984-AAEA-8876464186D1}"/>
              </a:ext>
            </a:extLst>
          </p:cNvPr>
          <p:cNvSpPr>
            <a:spLocks noGrp="1"/>
          </p:cNvSpPr>
          <p:nvPr>
            <p:ph type="sldNum" sz="quarter" idx="12"/>
          </p:nvPr>
        </p:nvSpPr>
        <p:spPr/>
        <p:txBody>
          <a:bodyPr/>
          <a:lstStyle/>
          <a:p>
            <a:fld id="{F81D4D32-35B4-4C47-A2EA-6CCE16AE3AE1}" type="slidenum">
              <a:rPr lang="pt-BR" smtClean="0"/>
              <a:t>‹#›</a:t>
            </a:fld>
            <a:endParaRPr lang="pt-BR"/>
          </a:p>
        </p:txBody>
      </p:sp>
    </p:spTree>
    <p:extLst>
      <p:ext uri="{BB962C8B-B14F-4D97-AF65-F5344CB8AC3E}">
        <p14:creationId xmlns:p14="http://schemas.microsoft.com/office/powerpoint/2010/main" val="816022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ED7399-ADB8-4844-BC54-AFC44F4A8F30}"/>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D58A052D-7F3F-423F-B6E9-A82F8886B2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02D5A67C-7CE9-4E30-B4C3-61634DAB39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584405C7-8D08-4AD5-86E1-A5D9A3D959A9}"/>
              </a:ext>
            </a:extLst>
          </p:cNvPr>
          <p:cNvSpPr>
            <a:spLocks noGrp="1"/>
          </p:cNvSpPr>
          <p:nvPr>
            <p:ph type="dt" sz="half" idx="10"/>
          </p:nvPr>
        </p:nvSpPr>
        <p:spPr/>
        <p:txBody>
          <a:bodyPr/>
          <a:lstStyle/>
          <a:p>
            <a:fld id="{887A0964-907F-4B09-B92A-02915586D968}" type="datetimeFigureOut">
              <a:rPr lang="pt-BR" smtClean="0"/>
              <a:t>07/05/2025</a:t>
            </a:fld>
            <a:endParaRPr lang="pt-BR"/>
          </a:p>
        </p:txBody>
      </p:sp>
      <p:sp>
        <p:nvSpPr>
          <p:cNvPr id="6" name="Espaço Reservado para Rodapé 5">
            <a:extLst>
              <a:ext uri="{FF2B5EF4-FFF2-40B4-BE49-F238E27FC236}">
                <a16:creationId xmlns:a16="http://schemas.microsoft.com/office/drawing/2014/main" id="{97CFFA63-E275-4ECD-B64A-96DC9688D03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3206CFD-9565-4F3E-B2F2-2D82580523B2}"/>
              </a:ext>
            </a:extLst>
          </p:cNvPr>
          <p:cNvSpPr>
            <a:spLocks noGrp="1"/>
          </p:cNvSpPr>
          <p:nvPr>
            <p:ph type="sldNum" sz="quarter" idx="12"/>
          </p:nvPr>
        </p:nvSpPr>
        <p:spPr/>
        <p:txBody>
          <a:bodyPr/>
          <a:lstStyle/>
          <a:p>
            <a:fld id="{F81D4D32-35B4-4C47-A2EA-6CCE16AE3AE1}" type="slidenum">
              <a:rPr lang="pt-BR" smtClean="0"/>
              <a:t>‹#›</a:t>
            </a:fld>
            <a:endParaRPr lang="pt-BR"/>
          </a:p>
        </p:txBody>
      </p:sp>
    </p:spTree>
    <p:extLst>
      <p:ext uri="{BB962C8B-B14F-4D97-AF65-F5344CB8AC3E}">
        <p14:creationId xmlns:p14="http://schemas.microsoft.com/office/powerpoint/2010/main" val="276853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74CBDC36-FEDE-4263-8762-7C03B53168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5EEBC1F5-29CF-4F63-B415-F6D0BECA9C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85D54E5-2495-4FA0-A9CD-2C7D74AAD3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7A0964-907F-4B09-B92A-02915586D968}" type="datetimeFigureOut">
              <a:rPr lang="pt-BR" smtClean="0"/>
              <a:t>07/05/2025</a:t>
            </a:fld>
            <a:endParaRPr lang="pt-BR"/>
          </a:p>
        </p:txBody>
      </p:sp>
      <p:sp>
        <p:nvSpPr>
          <p:cNvPr id="5" name="Espaço Reservado para Rodapé 4">
            <a:extLst>
              <a:ext uri="{FF2B5EF4-FFF2-40B4-BE49-F238E27FC236}">
                <a16:creationId xmlns:a16="http://schemas.microsoft.com/office/drawing/2014/main" id="{BDC3E3AE-A578-48AC-9A5E-BF301E2ACE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FC2D2620-B62F-4F1A-9866-4A51207A35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1D4D32-35B4-4C47-A2EA-6CCE16AE3AE1}" type="slidenum">
              <a:rPr lang="pt-BR" smtClean="0"/>
              <a:t>‹#›</a:t>
            </a:fld>
            <a:endParaRPr lang="pt-BR"/>
          </a:p>
        </p:txBody>
      </p:sp>
    </p:spTree>
    <p:extLst>
      <p:ext uri="{BB962C8B-B14F-4D97-AF65-F5344CB8AC3E}">
        <p14:creationId xmlns:p14="http://schemas.microsoft.com/office/powerpoint/2010/main" val="16571396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FFD3F4-80E2-4FAC-9DB1-F9EAB4C4AB2C}" type="datetimeFigureOut">
              <a:rPr lang="pt-BR" smtClean="0"/>
              <a:t>07/05/2025</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A35EC3-3E26-4BEE-A3B4-24822B591BFF}" type="slidenum">
              <a:rPr lang="pt-BR" smtClean="0"/>
              <a:t>‹#›</a:t>
            </a:fld>
            <a:endParaRPr lang="pt-BR"/>
          </a:p>
        </p:txBody>
      </p:sp>
    </p:spTree>
    <p:extLst>
      <p:ext uri="{BB962C8B-B14F-4D97-AF65-F5344CB8AC3E}">
        <p14:creationId xmlns:p14="http://schemas.microsoft.com/office/powerpoint/2010/main" val="4094637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9.png"/><Relationship Id="rId7"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0.png"/><Relationship Id="rId4" Type="http://schemas.microsoft.com/office/2007/relationships/hdphoto" Target="../media/hdphoto3.wdp"/><Relationship Id="rId9"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CFCEB76-7AA1-366C-94CE-93A6C4749B91}"/>
              </a:ext>
            </a:extLst>
          </p:cNvPr>
          <p:cNvSpPr>
            <a:spLocks noGrp="1"/>
          </p:cNvSpPr>
          <p:nvPr>
            <p:ph type="ctrTitle"/>
          </p:nvPr>
        </p:nvSpPr>
        <p:spPr>
          <a:xfrm>
            <a:off x="1804988" y="1442172"/>
            <a:ext cx="8582025" cy="2177328"/>
          </a:xfrm>
        </p:spPr>
        <p:txBody>
          <a:bodyPr anchor="ctr">
            <a:normAutofit/>
            <a:scene3d>
              <a:camera prst="orthographicFront"/>
              <a:lightRig rig="soft" dir="t">
                <a:rot lat="0" lon="0" rev="15600000"/>
              </a:lightRig>
            </a:scene3d>
            <a:sp3d extrusionH="57150" prstMaterial="softEdge">
              <a:bevelT w="25400" h="38100"/>
            </a:sp3d>
          </a:bodyPr>
          <a:lstStyle/>
          <a:p>
            <a:r>
              <a:rPr lang="en-US" sz="9000" b="1" dirty="0">
                <a:ln/>
                <a:solidFill>
                  <a:schemeClr val="accent4"/>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Glory to God</a:t>
            </a:r>
          </a:p>
        </p:txBody>
      </p:sp>
      <p:sp>
        <p:nvSpPr>
          <p:cNvPr id="12" name="Rectangle: Rounded Corners 11">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583942F6-A723-1430-91EF-AC37698ADFD4}"/>
              </a:ext>
            </a:extLst>
          </p:cNvPr>
          <p:cNvSpPr>
            <a:spLocks noGrp="1"/>
          </p:cNvSpPr>
          <p:nvPr>
            <p:ph type="subTitle" idx="1"/>
          </p:nvPr>
        </p:nvSpPr>
        <p:spPr>
          <a:xfrm>
            <a:off x="2566988" y="3962400"/>
            <a:ext cx="7058025" cy="581025"/>
          </a:xfrm>
        </p:spPr>
        <p:txBody>
          <a:bodyPr anchor="ctr">
            <a:normAutofit/>
          </a:bodyPr>
          <a:lstStyle/>
          <a:p>
            <a:r>
              <a:rPr lang="en-US" sz="2800">
                <a:solidFill>
                  <a:srgbClr val="FFFFFF"/>
                </a:solidFill>
                <a:effectLst>
                  <a:outerShdw blurRad="38100" dist="38100" dir="2700000" algn="tl">
                    <a:srgbClr val="000000">
                      <a:alpha val="43137"/>
                    </a:srgbClr>
                  </a:outerShdw>
                </a:effectLst>
                <a:latin typeface="Arial Nova Cond" panose="020B0506020202020204" pitchFamily="34" charset="0"/>
              </a:rPr>
              <a:t>Bible Study – Faith Presbyterian Church</a:t>
            </a:r>
          </a:p>
        </p:txBody>
      </p:sp>
      <p:sp>
        <p:nvSpPr>
          <p:cNvPr id="5" name="Rectangle 4">
            <a:extLst>
              <a:ext uri="{FF2B5EF4-FFF2-40B4-BE49-F238E27FC236}">
                <a16:creationId xmlns:a16="http://schemas.microsoft.com/office/drawing/2014/main" id="{D6B7E5A7-D1E4-8282-AA98-15CE1CBE070F}"/>
              </a:ext>
            </a:extLst>
          </p:cNvPr>
          <p:cNvSpPr/>
          <p:nvPr/>
        </p:nvSpPr>
        <p:spPr>
          <a:xfrm>
            <a:off x="342900" y="190500"/>
            <a:ext cx="11518900" cy="6477000"/>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959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NA | Definition, Discovery, Function, Bases, Facts, &amp; Structure |  Britannica">
            <a:extLst>
              <a:ext uri="{FF2B5EF4-FFF2-40B4-BE49-F238E27FC236}">
                <a16:creationId xmlns:a16="http://schemas.microsoft.com/office/drawing/2014/main" id="{17B2F8D0-CFD7-52B9-EDBA-0134EA8C2F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E7FE496-15EC-5E2A-A22E-3C1AEEC955B6}"/>
              </a:ext>
            </a:extLst>
          </p:cNvPr>
          <p:cNvSpPr txBox="1"/>
          <p:nvPr/>
        </p:nvSpPr>
        <p:spPr>
          <a:xfrm>
            <a:off x="272955" y="5527343"/>
            <a:ext cx="5131557" cy="1015663"/>
          </a:xfrm>
          <a:prstGeom prst="rect">
            <a:avLst/>
          </a:prstGeom>
          <a:solidFill>
            <a:schemeClr val="dk1">
              <a:alpha val="50000"/>
            </a:schemeClr>
          </a:solidFill>
          <a:ln>
            <a:solidFill>
              <a:schemeClr val="bg1">
                <a:lumMod val="50000"/>
              </a:schemeClr>
            </a:solid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6000" b="1" dirty="0">
                <a:solidFill>
                  <a:schemeClr val="bg1"/>
                </a:solidFill>
                <a:effectLst>
                  <a:outerShdw blurRad="38100" dist="38100" dir="2700000" algn="tl">
                    <a:srgbClr val="000000">
                      <a:alpha val="43137"/>
                    </a:srgbClr>
                  </a:outerShdw>
                </a:effectLst>
                <a:latin typeface="Verdana Pro" panose="020B0604030504040204" pitchFamily="34" charset="0"/>
                <a:cs typeface="Dreaming Outloud Pro" panose="03050502040302030504" pitchFamily="66" charset="0"/>
              </a:rPr>
              <a:t>EXAMPLE 3</a:t>
            </a:r>
          </a:p>
        </p:txBody>
      </p:sp>
    </p:spTree>
    <p:extLst>
      <p:ext uri="{BB962C8B-B14F-4D97-AF65-F5344CB8AC3E}">
        <p14:creationId xmlns:p14="http://schemas.microsoft.com/office/powerpoint/2010/main" val="1236557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gradFill>
        <a:effectLst/>
      </p:bgPr>
    </p:bg>
    <p:spTree>
      <p:nvGrpSpPr>
        <p:cNvPr id="1" name="">
          <a:extLst>
            <a:ext uri="{FF2B5EF4-FFF2-40B4-BE49-F238E27FC236}">
              <a16:creationId xmlns:a16="http://schemas.microsoft.com/office/drawing/2014/main" id="{2C5707B7-C5A6-4A6B-AF4B-AD2873205C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6E2FB3-C4FB-112A-2B8F-5D401268E2AB}"/>
              </a:ext>
            </a:extLst>
          </p:cNvPr>
          <p:cNvSpPr>
            <a:spLocks noGrp="1"/>
          </p:cNvSpPr>
          <p:nvPr>
            <p:ph type="title"/>
          </p:nvPr>
        </p:nvSpPr>
        <p:spPr/>
        <p:txBody>
          <a:bodyPr>
            <a:normAutofit/>
          </a:bodyPr>
          <a:lstStyle/>
          <a:p>
            <a:r>
              <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The Crown of Creation</a:t>
            </a:r>
          </a:p>
        </p:txBody>
      </p:sp>
      <p:sp>
        <p:nvSpPr>
          <p:cNvPr id="3" name="Content Placeholder 2">
            <a:extLst>
              <a:ext uri="{FF2B5EF4-FFF2-40B4-BE49-F238E27FC236}">
                <a16:creationId xmlns:a16="http://schemas.microsoft.com/office/drawing/2014/main" id="{41253931-C375-F9BE-AC54-BE49E37E55F6}"/>
              </a:ext>
            </a:extLst>
          </p:cNvPr>
          <p:cNvSpPr>
            <a:spLocks noGrp="1"/>
          </p:cNvSpPr>
          <p:nvPr>
            <p:ph idx="1"/>
          </p:nvPr>
        </p:nvSpPr>
        <p:spPr>
          <a:xfrm>
            <a:off x="1152099" y="1865313"/>
            <a:ext cx="4018992" cy="4351338"/>
          </a:xfrm>
        </p:spPr>
        <p:txBody>
          <a:bodyPr>
            <a:normAutofit/>
          </a:bodyPr>
          <a:lstStyle/>
          <a:p>
            <a:pPr marL="0" indent="0">
              <a:buNone/>
            </a:pPr>
            <a:r>
              <a:rPr lang="en-US" sz="4000" dirty="0">
                <a:latin typeface="Arial Nova Cond" panose="020B0506020202020204" pitchFamily="34" charset="0"/>
              </a:rPr>
              <a:t>The crown of creation, man and woman, reflect God’s glory as his image bearers (Gen 1:26; </a:t>
            </a:r>
            <a:r>
              <a:rPr lang="en-US" sz="4000" dirty="0" err="1">
                <a:latin typeface="Arial Nova Cond" panose="020B0506020202020204" pitchFamily="34" charset="0"/>
              </a:rPr>
              <a:t>Psa</a:t>
            </a:r>
            <a:r>
              <a:rPr lang="en-US" sz="4000" dirty="0">
                <a:latin typeface="Arial Nova Cond" panose="020B0506020202020204" pitchFamily="34" charset="0"/>
              </a:rPr>
              <a:t> 8:5-8).</a:t>
            </a:r>
          </a:p>
        </p:txBody>
      </p:sp>
      <p:sp>
        <p:nvSpPr>
          <p:cNvPr id="4" name="Rectangle 3">
            <a:extLst>
              <a:ext uri="{FF2B5EF4-FFF2-40B4-BE49-F238E27FC236}">
                <a16:creationId xmlns:a16="http://schemas.microsoft.com/office/drawing/2014/main" id="{645938FB-808F-39EC-53D0-F382BD3A9A95}"/>
              </a:ext>
            </a:extLst>
          </p:cNvPr>
          <p:cNvSpPr/>
          <p:nvPr/>
        </p:nvSpPr>
        <p:spPr>
          <a:xfrm>
            <a:off x="342900" y="190500"/>
            <a:ext cx="11518900" cy="6477000"/>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5A5A5"/>
              </a:solidFill>
              <a:effectLst/>
              <a:uLnTx/>
              <a:uFillTx/>
              <a:latin typeface="Calibri" panose="020F0502020204030204"/>
              <a:ea typeface="+mn-ea"/>
              <a:cs typeface="+mn-cs"/>
            </a:endParaRPr>
          </a:p>
        </p:txBody>
      </p:sp>
      <p:pic>
        <p:nvPicPr>
          <p:cNvPr id="11266" name="Picture 2">
            <a:extLst>
              <a:ext uri="{FF2B5EF4-FFF2-40B4-BE49-F238E27FC236}">
                <a16:creationId xmlns:a16="http://schemas.microsoft.com/office/drawing/2014/main" id="{A5AC7DF2-FAC7-FF11-2C1D-EEE0CBFC44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4" t="4151" r="3668" b="4052"/>
          <a:stretch/>
        </p:blipFill>
        <p:spPr bwMode="auto">
          <a:xfrm>
            <a:off x="5293893" y="1690688"/>
            <a:ext cx="5938514" cy="37889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81FCF4F-4942-F318-F520-D9BD5881E3FD}"/>
              </a:ext>
            </a:extLst>
          </p:cNvPr>
          <p:cNvSpPr txBox="1"/>
          <p:nvPr/>
        </p:nvSpPr>
        <p:spPr>
          <a:xfrm>
            <a:off x="5678906" y="5479674"/>
            <a:ext cx="5553501" cy="1061829"/>
          </a:xfrm>
          <a:prstGeom prst="rect">
            <a:avLst/>
          </a:prstGeom>
          <a:noFill/>
        </p:spPr>
        <p:txBody>
          <a:bodyPr wrap="square" rtlCol="0">
            <a:spAutoFit/>
          </a:bodyPr>
          <a:lstStyle/>
          <a:p>
            <a:pPr algn="r"/>
            <a:r>
              <a:rPr lang="en-US" b="1" dirty="0">
                <a:latin typeface="Arial Nova Cond" panose="020B0506020202020204" pitchFamily="34" charset="0"/>
              </a:rPr>
              <a:t>The Temptation in the Garden of Eden (1659)</a:t>
            </a:r>
          </a:p>
          <a:p>
            <a:pPr algn="r"/>
            <a:r>
              <a:rPr lang="en-US" sz="1500" dirty="0">
                <a:latin typeface="Arial Nova Cond" panose="020B0506020202020204" pitchFamily="34" charset="0"/>
              </a:rPr>
              <a:t>Jan Brueghel the Elder – Oil on Canvas </a:t>
            </a:r>
          </a:p>
          <a:p>
            <a:pPr algn="r"/>
            <a:r>
              <a:rPr lang="en-US" sz="1500" dirty="0">
                <a:latin typeface="Arial Nova Cond" panose="020B0506020202020204" pitchFamily="34" charset="0"/>
              </a:rPr>
              <a:t>Victoria and Albert Museum, London</a:t>
            </a:r>
          </a:p>
          <a:p>
            <a:pPr algn="r"/>
            <a:r>
              <a:rPr lang="en-US" sz="1500" dirty="0">
                <a:latin typeface="Arial Nova Cond" panose="020B0506020202020204" pitchFamily="34" charset="0"/>
              </a:rPr>
              <a:t>Image: </a:t>
            </a:r>
            <a:r>
              <a:rPr lang="en-US" sz="1500" dirty="0" err="1">
                <a:latin typeface="Arial Nova Cond" panose="020B0506020202020204" pitchFamily="34" charset="0"/>
              </a:rPr>
              <a:t>Wikicommons</a:t>
            </a:r>
            <a:endParaRPr lang="en-US" sz="1500" dirty="0">
              <a:latin typeface="Arial Nova Cond" panose="020B0506020202020204" pitchFamily="34" charset="0"/>
            </a:endParaRPr>
          </a:p>
        </p:txBody>
      </p:sp>
    </p:spTree>
    <p:extLst>
      <p:ext uri="{BB962C8B-B14F-4D97-AF65-F5344CB8AC3E}">
        <p14:creationId xmlns:p14="http://schemas.microsoft.com/office/powerpoint/2010/main" val="1558431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A killer's muse, a goddess, or actually a man? … 10 things you need to know  about the Mona Lisa | Mona Lisa | The Guardian">
            <a:extLst>
              <a:ext uri="{FF2B5EF4-FFF2-40B4-BE49-F238E27FC236}">
                <a16:creationId xmlns:a16="http://schemas.microsoft.com/office/drawing/2014/main" id="{3DBDCEA9-49C1-DA23-D990-2AE352226FB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815" b="34413"/>
          <a:stretch/>
        </p:blipFill>
        <p:spPr bwMode="auto">
          <a:xfrm>
            <a:off x="-1" y="1"/>
            <a:ext cx="3408135" cy="3114006"/>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Violin Player Images – Browse 36,629 Stock Photos, Vectors, and Video |  Adobe Stock">
            <a:extLst>
              <a:ext uri="{FF2B5EF4-FFF2-40B4-BE49-F238E27FC236}">
                <a16:creationId xmlns:a16="http://schemas.microsoft.com/office/drawing/2014/main" id="{DA70A612-F0D8-4787-EB9B-D0A1DC90A3A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 y="3103677"/>
            <a:ext cx="3408135" cy="2256367"/>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Pearls, Diamonds and Dogs, Poetry and Love – Tufts Poetry Awards">
            <a:extLst>
              <a:ext uri="{FF2B5EF4-FFF2-40B4-BE49-F238E27FC236}">
                <a16:creationId xmlns:a16="http://schemas.microsoft.com/office/drawing/2014/main" id="{B5A4435B-067A-BABD-0B06-BA0AC84CC40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99" t="21947" b="44972"/>
          <a:stretch/>
        </p:blipFill>
        <p:spPr bwMode="auto">
          <a:xfrm>
            <a:off x="-2" y="5370373"/>
            <a:ext cx="3408135" cy="14876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300" name="Picture 12" descr="Burj Khalifa, Dubai | Book Tickets, Tours &amp; More">
            <a:extLst>
              <a:ext uri="{FF2B5EF4-FFF2-40B4-BE49-F238E27FC236}">
                <a16:creationId xmlns:a16="http://schemas.microsoft.com/office/drawing/2014/main" id="{122D99E6-985C-EFF2-9237-3491A1500CF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373" r="25706"/>
          <a:stretch/>
        </p:blipFill>
        <p:spPr bwMode="auto">
          <a:xfrm>
            <a:off x="3408135" y="0"/>
            <a:ext cx="441506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308" name="Picture 20" descr="Commercial industry gears up for ISS replacement around 2030 amid concerns  - NASASpaceFlight.com">
            <a:extLst>
              <a:ext uri="{FF2B5EF4-FFF2-40B4-BE49-F238E27FC236}">
                <a16:creationId xmlns:a16="http://schemas.microsoft.com/office/drawing/2014/main" id="{7A3B802A-CAE5-CE84-9750-2528F534E73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2518" r="21269"/>
          <a:stretch/>
        </p:blipFill>
        <p:spPr bwMode="auto">
          <a:xfrm>
            <a:off x="7776934" y="0"/>
            <a:ext cx="4415066"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C0226BB-383D-3C79-F4AC-E6DD68248B2E}"/>
              </a:ext>
            </a:extLst>
          </p:cNvPr>
          <p:cNvSpPr/>
          <p:nvPr/>
        </p:nvSpPr>
        <p:spPr>
          <a:xfrm>
            <a:off x="150125" y="191069"/>
            <a:ext cx="11914496" cy="6469038"/>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Tree>
    <p:extLst>
      <p:ext uri="{BB962C8B-B14F-4D97-AF65-F5344CB8AC3E}">
        <p14:creationId xmlns:p14="http://schemas.microsoft.com/office/powerpoint/2010/main" val="4011824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2" name="Rectangle 7181">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We Have A Choice About The Lens Through Which We See The World | by Scott  Proposki | Medium">
            <a:extLst>
              <a:ext uri="{FF2B5EF4-FFF2-40B4-BE49-F238E27FC236}">
                <a16:creationId xmlns:a16="http://schemas.microsoft.com/office/drawing/2014/main" id="{9E867380-E12B-B02C-DB49-0693741214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78" t="9091" r="19111"/>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184" name="Rectangle 7183">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3C7EC72-8EDA-B05E-977C-0CC3995D612F}"/>
              </a:ext>
            </a:extLst>
          </p:cNvPr>
          <p:cNvSpPr>
            <a:spLocks noGrp="1"/>
          </p:cNvSpPr>
          <p:nvPr>
            <p:ph type="title"/>
          </p:nvPr>
        </p:nvSpPr>
        <p:spPr>
          <a:xfrm>
            <a:off x="371093" y="843535"/>
            <a:ext cx="4951533" cy="1708596"/>
          </a:xfrm>
        </p:spPr>
        <p:txBody>
          <a:bodyPr anchor="b">
            <a:noAutofit/>
          </a:bodyPr>
          <a:lstStyle/>
          <a:p>
            <a:pPr>
              <a:lnSpc>
                <a:spcPct val="70000"/>
              </a:lnSpc>
            </a:pPr>
            <a:r>
              <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Black" panose="020B0A04020102020204" pitchFamily="34" charset="0"/>
              </a:rPr>
              <a:t>The Right Tools</a:t>
            </a:r>
          </a:p>
        </p:txBody>
      </p:sp>
      <p:sp>
        <p:nvSpPr>
          <p:cNvPr id="7181" name="Rectangle 718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183" name="Rectangle 718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86FA5E8-9364-9A0B-55E8-01B6FA894B58}"/>
              </a:ext>
            </a:extLst>
          </p:cNvPr>
          <p:cNvSpPr>
            <a:spLocks noGrp="1"/>
          </p:cNvSpPr>
          <p:nvPr>
            <p:ph idx="1"/>
          </p:nvPr>
        </p:nvSpPr>
        <p:spPr>
          <a:xfrm>
            <a:off x="371093" y="2718053"/>
            <a:ext cx="5606625" cy="3532621"/>
          </a:xfrm>
        </p:spPr>
        <p:txBody>
          <a:bodyPr anchor="t">
            <a:noAutofit/>
          </a:bodyPr>
          <a:lstStyle/>
          <a:p>
            <a:pPr marL="0" indent="0">
              <a:buNone/>
            </a:pPr>
            <a:r>
              <a:rPr lang="en-US" sz="3400" dirty="0">
                <a:solidFill>
                  <a:schemeClr val="bg1"/>
                </a:solidFill>
                <a:latin typeface="Arial Nova Cond" panose="020B0506020202020204" pitchFamily="34" charset="0"/>
              </a:rPr>
              <a:t>God’s glory revealed in creation can only be perceived by faith. Science (inductive knowledge) cannot reach knowledge of God’s glory, despite perceiving the complexity and beauty of the creation (2 Cor 10:3-6).</a:t>
            </a:r>
          </a:p>
        </p:txBody>
      </p:sp>
    </p:spTree>
    <p:extLst>
      <p:ext uri="{BB962C8B-B14F-4D97-AF65-F5344CB8AC3E}">
        <p14:creationId xmlns:p14="http://schemas.microsoft.com/office/powerpoint/2010/main" val="963638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26CF6-265A-F8D8-92F3-FD2B35E82D53}"/>
              </a:ext>
            </a:extLst>
          </p:cNvPr>
          <p:cNvSpPr>
            <a:spLocks noGrp="1"/>
          </p:cNvSpPr>
          <p:nvPr>
            <p:ph type="title"/>
          </p:nvPr>
        </p:nvSpPr>
        <p:spPr>
          <a:xfrm>
            <a:off x="838200" y="373347"/>
            <a:ext cx="5849203" cy="2009585"/>
          </a:xfrm>
        </p:spPr>
        <p:txBody>
          <a:bodyPr>
            <a:noAutofit/>
          </a:bodyPr>
          <a:lstStyle/>
          <a:p>
            <a:r>
              <a:rPr lang="en-US" sz="6000" b="1" dirty="0">
                <a:ln w="6600">
                  <a:solidFill>
                    <a:schemeClr val="accent2"/>
                  </a:solidFill>
                  <a:prstDash val="solid"/>
                </a:ln>
                <a:solidFill>
                  <a:srgbClr val="FFFFFF"/>
                </a:solidFill>
                <a:effectLst>
                  <a:outerShdw dist="38100" dir="2700000" algn="tl" rotWithShape="0">
                    <a:schemeClr val="accent2"/>
                  </a:outerShdw>
                </a:effectLst>
                <a:latin typeface="Aharoni" panose="02010803020104030203" pitchFamily="2" charset="-79"/>
                <a:cs typeface="Aharoni" panose="02010803020104030203" pitchFamily="2" charset="-79"/>
              </a:rPr>
              <a:t>God’s Glory in His Providence</a:t>
            </a:r>
          </a:p>
        </p:txBody>
      </p:sp>
      <p:sp>
        <p:nvSpPr>
          <p:cNvPr id="3" name="Content Placeholder 2">
            <a:extLst>
              <a:ext uri="{FF2B5EF4-FFF2-40B4-BE49-F238E27FC236}">
                <a16:creationId xmlns:a16="http://schemas.microsoft.com/office/drawing/2014/main" id="{41224919-BA05-B1F7-505A-834836731C22}"/>
              </a:ext>
            </a:extLst>
          </p:cNvPr>
          <p:cNvSpPr>
            <a:spLocks noGrp="1"/>
          </p:cNvSpPr>
          <p:nvPr>
            <p:ph idx="1"/>
          </p:nvPr>
        </p:nvSpPr>
        <p:spPr>
          <a:xfrm>
            <a:off x="838200" y="2287398"/>
            <a:ext cx="10515600" cy="4380101"/>
          </a:xfrm>
        </p:spPr>
        <p:txBody>
          <a:bodyPr>
            <a:noAutofit/>
          </a:bodyPr>
          <a:lstStyle/>
          <a:p>
            <a:pPr marL="0" indent="0">
              <a:lnSpc>
                <a:spcPct val="100000"/>
              </a:lnSpc>
              <a:buNone/>
            </a:pPr>
            <a:r>
              <a:rPr lang="en-US" sz="3800" dirty="0">
                <a:latin typeface="Arial Nova Cond" panose="020B0506020202020204" pitchFamily="34" charset="0"/>
              </a:rPr>
              <a:t>God continues to create and control his creation (Heb 1:3; Col 1:16-17). His acts of </a:t>
            </a:r>
            <a:r>
              <a:rPr lang="en-US" sz="3800" b="1" dirty="0">
                <a:effectLst>
                  <a:outerShdw blurRad="38100" dist="38100" dir="2700000" algn="tl">
                    <a:srgbClr val="000000">
                      <a:alpha val="43137"/>
                    </a:srgbClr>
                  </a:outerShdw>
                </a:effectLst>
                <a:latin typeface="Congenial" panose="02000503040000020004" pitchFamily="2" charset="0"/>
              </a:rPr>
              <a:t>PROVIDENCE</a:t>
            </a:r>
            <a:r>
              <a:rPr lang="en-US" sz="3800" dirty="0">
                <a:latin typeface="Arial Nova Cond" panose="020B0506020202020204" pitchFamily="34" charset="0"/>
              </a:rPr>
              <a:t> reveal the glory of this sovereign power (Psalm 104:27-30). He keeps the seasons, rules over the processes, and controls the powers (Acts 17:24-28; 14:15-17; Jer 27:5). He leads history, raising rulers and nations and abating them in his wisdom (Hag 2:7).</a:t>
            </a:r>
          </a:p>
        </p:txBody>
      </p:sp>
      <p:sp>
        <p:nvSpPr>
          <p:cNvPr id="4" name="Rectangle 3">
            <a:extLst>
              <a:ext uri="{FF2B5EF4-FFF2-40B4-BE49-F238E27FC236}">
                <a16:creationId xmlns:a16="http://schemas.microsoft.com/office/drawing/2014/main" id="{44CA186A-0404-B69E-DAE8-2805F4D906D4}"/>
              </a:ext>
            </a:extLst>
          </p:cNvPr>
          <p:cNvSpPr/>
          <p:nvPr/>
        </p:nvSpPr>
        <p:spPr>
          <a:xfrm>
            <a:off x="342900" y="190500"/>
            <a:ext cx="11518900" cy="6477000"/>
          </a:xfrm>
          <a:prstGeom prst="rect">
            <a:avLst/>
          </a:prstGeom>
          <a:noFill/>
          <a:ln w="9525" cap="flat" cmpd="sng" algn="ctr">
            <a:solidFill>
              <a:schemeClr val="accent4">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8C8367D1-D511-BF6A-3376-1FCF9BCBC5D2}"/>
              </a:ext>
            </a:extLst>
          </p:cNvPr>
          <p:cNvCxnSpPr>
            <a:cxnSpLocks/>
          </p:cNvCxnSpPr>
          <p:nvPr/>
        </p:nvCxnSpPr>
        <p:spPr>
          <a:xfrm>
            <a:off x="939800" y="2168288"/>
            <a:ext cx="7699233" cy="0"/>
          </a:xfrm>
          <a:prstGeom prst="line">
            <a:avLst/>
          </a:prstGeom>
          <a:ln w="76200">
            <a:solidFill>
              <a:schemeClr val="accent4">
                <a:lumMod val="50000"/>
              </a:schemeClr>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2044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A6B14"/>
        </a:solidFill>
        <a:effectLst/>
      </p:bgPr>
    </p:bg>
    <p:spTree>
      <p:nvGrpSpPr>
        <p:cNvPr id="1" name=""/>
        <p:cNvGrpSpPr/>
        <p:nvPr/>
      </p:nvGrpSpPr>
      <p:grpSpPr>
        <a:xfrm>
          <a:off x="0" y="0"/>
          <a:ext cx="0" cy="0"/>
          <a:chOff x="0" y="0"/>
          <a:chExt cx="0" cy="0"/>
        </a:xfrm>
      </p:grpSpPr>
      <p:pic>
        <p:nvPicPr>
          <p:cNvPr id="2050" name="Picture 2" descr="Related image">
            <a:extLst>
              <a:ext uri="{FF2B5EF4-FFF2-40B4-BE49-F238E27FC236}">
                <a16:creationId xmlns:a16="http://schemas.microsoft.com/office/drawing/2014/main" id="{1AA4C31A-3CA9-47AA-A75D-168DCDA46A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12" r="38769"/>
          <a:stretch/>
        </p:blipFill>
        <p:spPr bwMode="auto">
          <a:xfrm>
            <a:off x="6252578" y="0"/>
            <a:ext cx="593942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B3BEF81-8B0C-D9F5-E2BB-7604EE065F5E}"/>
              </a:ext>
            </a:extLst>
          </p:cNvPr>
          <p:cNvPicPr>
            <a:picLocks noChangeAspect="1"/>
          </p:cNvPicPr>
          <p:nvPr/>
        </p:nvPicPr>
        <p:blipFill>
          <a:blip r:embed="rId4"/>
          <a:srcRect b="4286"/>
          <a:stretch/>
        </p:blipFill>
        <p:spPr>
          <a:xfrm>
            <a:off x="5939423" y="0"/>
            <a:ext cx="1333827" cy="6858000"/>
          </a:xfrm>
          <a:prstGeom prst="rect">
            <a:avLst/>
          </a:prstGeom>
        </p:spPr>
      </p:pic>
      <p:sp>
        <p:nvSpPr>
          <p:cNvPr id="2" name="Título 1">
            <a:extLst>
              <a:ext uri="{FF2B5EF4-FFF2-40B4-BE49-F238E27FC236}">
                <a16:creationId xmlns:a16="http://schemas.microsoft.com/office/drawing/2014/main" id="{77CD8361-0897-4777-BE04-1E12A767303C}"/>
              </a:ext>
            </a:extLst>
          </p:cNvPr>
          <p:cNvSpPr>
            <a:spLocks noGrp="1"/>
          </p:cNvSpPr>
          <p:nvPr>
            <p:ph type="title"/>
          </p:nvPr>
        </p:nvSpPr>
        <p:spPr>
          <a:xfrm>
            <a:off x="415119" y="530956"/>
            <a:ext cx="7582469" cy="1502559"/>
          </a:xfrm>
        </p:spPr>
        <p:txBody>
          <a:bodyPr>
            <a:noAutofit/>
          </a:bodyPr>
          <a:lstStyle/>
          <a:p>
            <a:r>
              <a:rPr lang="en-US" sz="6000" b="1"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An Unlikely Glory</a:t>
            </a:r>
          </a:p>
        </p:txBody>
      </p:sp>
      <p:sp>
        <p:nvSpPr>
          <p:cNvPr id="3" name="Espaço Reservado para Conteúdo 2">
            <a:extLst>
              <a:ext uri="{FF2B5EF4-FFF2-40B4-BE49-F238E27FC236}">
                <a16:creationId xmlns:a16="http://schemas.microsoft.com/office/drawing/2014/main" id="{72338597-8ED1-464A-8452-916B4AA3CC06}"/>
              </a:ext>
            </a:extLst>
          </p:cNvPr>
          <p:cNvSpPr>
            <a:spLocks noGrp="1"/>
          </p:cNvSpPr>
          <p:nvPr>
            <p:ph idx="1"/>
          </p:nvPr>
        </p:nvSpPr>
        <p:spPr>
          <a:xfrm>
            <a:off x="625151" y="1842446"/>
            <a:ext cx="6226025" cy="4868839"/>
          </a:xfrm>
        </p:spPr>
        <p:txBody>
          <a:bodyPr>
            <a:normAutofit/>
          </a:bodyPr>
          <a:lstStyle/>
          <a:p>
            <a:pPr marL="0" indent="0">
              <a:buNone/>
            </a:pPr>
            <a:r>
              <a:rPr lang="en-US" noProof="0" dirty="0">
                <a:latin typeface="Arial Nova Cond" panose="020B0506020202020204" pitchFamily="34" charset="0"/>
              </a:rPr>
              <a:t>God’s glory is shown in some acts of providence, which can only be understood by faith.</a:t>
            </a:r>
          </a:p>
          <a:p>
            <a:pPr marL="623888"/>
            <a:r>
              <a:rPr lang="en-US" noProof="0" dirty="0">
                <a:latin typeface="Arial Nova Cond" panose="020B0506020202020204" pitchFamily="34" charset="0"/>
              </a:rPr>
              <a:t>Pharaoh’s destruction (Exo 14:4)</a:t>
            </a:r>
          </a:p>
          <a:p>
            <a:pPr marL="623888"/>
            <a:r>
              <a:rPr lang="en-US" noProof="0" dirty="0">
                <a:latin typeface="Arial Nova Cond" panose="020B0506020202020204" pitchFamily="34" charset="0"/>
              </a:rPr>
              <a:t>Mana (Exo 16:6-7).</a:t>
            </a:r>
          </a:p>
          <a:p>
            <a:pPr marL="623888"/>
            <a:r>
              <a:rPr lang="en-US" noProof="0" dirty="0">
                <a:latin typeface="Arial Nova Cond" panose="020B0506020202020204" pitchFamily="34" charset="0"/>
              </a:rPr>
              <a:t>Judging the nations (Ez 39:13,21)</a:t>
            </a:r>
          </a:p>
          <a:p>
            <a:pPr marL="623888"/>
            <a:r>
              <a:rPr lang="en-US" noProof="0" dirty="0">
                <a:latin typeface="Arial Nova Cond" panose="020B0506020202020204" pitchFamily="34" charset="0"/>
              </a:rPr>
              <a:t>In sickness and healing (John 11:4).</a:t>
            </a:r>
          </a:p>
          <a:p>
            <a:pPr marL="623888"/>
            <a:r>
              <a:rPr lang="en-US" noProof="0" dirty="0">
                <a:latin typeface="Arial Nova Cond" panose="020B0506020202020204" pitchFamily="34" charset="0"/>
              </a:rPr>
              <a:t>In a small wooden temple (Hag 1:8)</a:t>
            </a:r>
          </a:p>
          <a:p>
            <a:pPr marL="623888"/>
            <a:r>
              <a:rPr lang="en-US" noProof="0" dirty="0">
                <a:latin typeface="Arial Nova Cond" panose="020B0506020202020204" pitchFamily="34" charset="0"/>
              </a:rPr>
              <a:t>Stephen’s stoning (Acts 7:55).</a:t>
            </a:r>
          </a:p>
        </p:txBody>
      </p:sp>
    </p:spTree>
    <p:extLst>
      <p:ext uri="{BB962C8B-B14F-4D97-AF65-F5344CB8AC3E}">
        <p14:creationId xmlns:p14="http://schemas.microsoft.com/office/powerpoint/2010/main" val="1868550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D45FC-E680-7F74-DF0C-D959E980981C}"/>
              </a:ext>
            </a:extLst>
          </p:cNvPr>
          <p:cNvSpPr>
            <a:spLocks noGrp="1"/>
          </p:cNvSpPr>
          <p:nvPr>
            <p:ph type="title"/>
          </p:nvPr>
        </p:nvSpPr>
        <p:spPr>
          <a:xfrm>
            <a:off x="431800" y="365125"/>
            <a:ext cx="10922000" cy="1325563"/>
          </a:xfrm>
        </p:spPr>
        <p:txBody>
          <a:bodyPr>
            <a:normAutofit/>
          </a:bodyPr>
          <a:lstStyle/>
          <a:p>
            <a:r>
              <a:rPr lang="en-US" sz="6000" b="1" dirty="0">
                <a:solidFill>
                  <a:schemeClr val="accent4"/>
                </a:solidFill>
                <a:effectLst>
                  <a:outerShdw blurRad="38100" dist="38100" dir="2700000" algn="tl">
                    <a:srgbClr val="000000">
                      <a:alpha val="43137"/>
                    </a:srgbClr>
                  </a:outerShdw>
                </a:effectLst>
                <a:latin typeface="Arial Black" panose="020B0A04020102020204" pitchFamily="34" charset="0"/>
              </a:rPr>
              <a:t>RECAP</a:t>
            </a:r>
          </a:p>
        </p:txBody>
      </p:sp>
      <p:sp>
        <p:nvSpPr>
          <p:cNvPr id="3" name="Content Placeholder 2">
            <a:extLst>
              <a:ext uri="{FF2B5EF4-FFF2-40B4-BE49-F238E27FC236}">
                <a16:creationId xmlns:a16="http://schemas.microsoft.com/office/drawing/2014/main" id="{BA2C1DD0-8A02-DADC-81D2-E43F5EFEE05E}"/>
              </a:ext>
            </a:extLst>
          </p:cNvPr>
          <p:cNvSpPr>
            <a:spLocks noGrp="1"/>
          </p:cNvSpPr>
          <p:nvPr>
            <p:ph idx="1"/>
          </p:nvPr>
        </p:nvSpPr>
        <p:spPr/>
        <p:txBody>
          <a:bodyPr>
            <a:normAutofit fontScale="92500"/>
          </a:bodyPr>
          <a:lstStyle/>
          <a:p>
            <a:pPr marL="355600" indent="-355600">
              <a:buFont typeface="Wingdings" panose="05000000000000000000" pitchFamily="2" charset="2"/>
              <a:buChar char="§"/>
            </a:pPr>
            <a:r>
              <a:rPr lang="en-US" dirty="0">
                <a:latin typeface="Verdana Pro" panose="020B0604030504040204" pitchFamily="34" charset="0"/>
              </a:rPr>
              <a:t>God’s Glory is his supreme beauty, power, and majesty.</a:t>
            </a:r>
          </a:p>
          <a:p>
            <a:pPr marL="355600" indent="-355600">
              <a:buFont typeface="Wingdings" panose="05000000000000000000" pitchFamily="2" charset="2"/>
              <a:buChar char="§"/>
            </a:pPr>
            <a:r>
              <a:rPr lang="en-US" dirty="0">
                <a:latin typeface="Verdana Pro" panose="020B0604030504040204" pitchFamily="34" charset="0"/>
              </a:rPr>
              <a:t>God has all the glory in himself. Any glory is derived from him.</a:t>
            </a:r>
          </a:p>
          <a:p>
            <a:pPr marL="355600" indent="-355600">
              <a:buFont typeface="Wingdings" panose="05000000000000000000" pitchFamily="2" charset="2"/>
              <a:buChar char="§"/>
            </a:pPr>
            <a:r>
              <a:rPr lang="en-US" dirty="0">
                <a:latin typeface="Verdana Pro" panose="020B0604030504040204" pitchFamily="34" charset="0"/>
              </a:rPr>
              <a:t>Man was created for God’s glory. Only by fulfilling his purpose can man find real enjoyment.</a:t>
            </a:r>
          </a:p>
          <a:p>
            <a:pPr marL="355600" indent="-355600">
              <a:buFont typeface="Wingdings" panose="05000000000000000000" pitchFamily="2" charset="2"/>
              <a:buChar char="§"/>
            </a:pPr>
            <a:r>
              <a:rPr lang="en-US" dirty="0">
                <a:latin typeface="Verdana Pro" panose="020B0604030504040204" pitchFamily="34" charset="0"/>
              </a:rPr>
              <a:t>God’s glory is hidden from the natural man but is revealed by the Holy Spirit through the grace of faith.</a:t>
            </a:r>
          </a:p>
          <a:p>
            <a:pPr marL="355600" indent="-355600">
              <a:buFont typeface="Wingdings" panose="05000000000000000000" pitchFamily="2" charset="2"/>
              <a:buChar char="§"/>
            </a:pPr>
            <a:r>
              <a:rPr lang="en-US" dirty="0">
                <a:latin typeface="Verdana Pro" panose="020B0604030504040204" pitchFamily="34" charset="0"/>
              </a:rPr>
              <a:t>Worship is man’s answer to the knowledge of God’s glory.</a:t>
            </a:r>
          </a:p>
          <a:p>
            <a:pPr marL="355600" indent="-355600">
              <a:buFont typeface="Wingdings" panose="05000000000000000000" pitchFamily="2" charset="2"/>
              <a:buChar char="§"/>
            </a:pPr>
            <a:r>
              <a:rPr lang="en-US" dirty="0">
                <a:latin typeface="Verdana Pro" panose="020B0604030504040204" pitchFamily="34" charset="0"/>
              </a:rPr>
              <a:t>God saved sinners to make them participants in His glory.</a:t>
            </a:r>
          </a:p>
        </p:txBody>
      </p:sp>
      <p:cxnSp>
        <p:nvCxnSpPr>
          <p:cNvPr id="5" name="Straight Connector 4">
            <a:extLst>
              <a:ext uri="{FF2B5EF4-FFF2-40B4-BE49-F238E27FC236}">
                <a16:creationId xmlns:a16="http://schemas.microsoft.com/office/drawing/2014/main" id="{658F76EC-B9FC-4459-CB34-B33B3537376F}"/>
              </a:ext>
            </a:extLst>
          </p:cNvPr>
          <p:cNvCxnSpPr>
            <a:cxnSpLocks/>
          </p:cNvCxnSpPr>
          <p:nvPr/>
        </p:nvCxnSpPr>
        <p:spPr>
          <a:xfrm>
            <a:off x="431800" y="1485900"/>
            <a:ext cx="10922000" cy="0"/>
          </a:xfrm>
          <a:prstGeom prst="line">
            <a:avLst/>
          </a:prstGeom>
          <a:ln w="76200">
            <a:solidFill>
              <a:schemeClr val="accent4"/>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C57E05F-E603-4D8C-E2EF-73BDAB625A09}"/>
              </a:ext>
            </a:extLst>
          </p:cNvPr>
          <p:cNvSpPr/>
          <p:nvPr/>
        </p:nvSpPr>
        <p:spPr>
          <a:xfrm>
            <a:off x="431800" y="1485899"/>
            <a:ext cx="10922000" cy="4597397"/>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Tree>
    <p:extLst>
      <p:ext uri="{BB962C8B-B14F-4D97-AF65-F5344CB8AC3E}">
        <p14:creationId xmlns:p14="http://schemas.microsoft.com/office/powerpoint/2010/main" val="539812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sharpenSoften amount="30000"/>
                    </a14:imgEffect>
                    <a14:imgEffect>
                      <a14:saturation sat="0"/>
                    </a14:imgEffect>
                    <a14:imgEffect>
                      <a14:brightnessContrast bright="-40000"/>
                    </a14:imgEffect>
                  </a14:imgLayer>
                </a14:imgProps>
              </a:ext>
              <a:ext uri="{28A0092B-C50C-407E-A947-70E740481C1C}">
                <a14:useLocalDpi xmlns:a14="http://schemas.microsoft.com/office/drawing/2010/main" val="0"/>
              </a:ext>
            </a:extLst>
          </a:blip>
          <a:srcRect b="15386"/>
          <a:stretch/>
        </p:blipFill>
        <p:spPr>
          <a:xfrm>
            <a:off x="0" y="0"/>
            <a:ext cx="12192000" cy="6858000"/>
          </a:xfrm>
          <a:prstGeom prst="rect">
            <a:avLst/>
          </a:prstGeom>
          <a:effectLst>
            <a:reflection stA="0" endPos="21000" dist="50800" dir="5400000" sy="-100000" algn="bl" rotWithShape="0"/>
          </a:effectLst>
        </p:spPr>
      </p:pic>
      <p:cxnSp>
        <p:nvCxnSpPr>
          <p:cNvPr id="10" name="Conector reto 9"/>
          <p:cNvCxnSpPr>
            <a:cxnSpLocks/>
          </p:cNvCxnSpPr>
          <p:nvPr/>
        </p:nvCxnSpPr>
        <p:spPr>
          <a:xfrm flipH="1">
            <a:off x="3156397" y="932823"/>
            <a:ext cx="38637" cy="4864994"/>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3" name="Retângulo 12"/>
          <p:cNvSpPr/>
          <p:nvPr/>
        </p:nvSpPr>
        <p:spPr>
          <a:xfrm>
            <a:off x="3523462" y="549164"/>
            <a:ext cx="8042821" cy="5601533"/>
          </a:xfrm>
          <a:prstGeom prst="rect">
            <a:avLst/>
          </a:prstGeom>
        </p:spPr>
        <p:txBody>
          <a:bodyPr wrap="square">
            <a:spAutoFit/>
          </a:bodyPr>
          <a:lstStyle/>
          <a:p>
            <a:pPr marR="0" algn="l" rtl="0"/>
            <a:r>
              <a:rPr lang="en-US" sz="4000" dirty="0">
                <a:solidFill>
                  <a:schemeClr val="bg1"/>
                </a:solidFill>
                <a:latin typeface="Arial Nova Cond Light" panose="020B0306020202020204" pitchFamily="34" charset="0"/>
              </a:rPr>
              <a:t>Ascribe to the LORD the glory due his name; bring an offering and come before him! Worship the LORD in the splendor of holiness; tremble before him, all the earth; yes, the world is established; it shall never be moved. Let the heavens be glad, and let the earth rejoice, and let them say among the nations, “The LORD reigns!”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dirty="0">
              <a:ln>
                <a:noFill/>
              </a:ln>
              <a:solidFill>
                <a:prstClr val="white"/>
              </a:solidFill>
              <a:effectLst/>
              <a:uLnTx/>
              <a:uFillTx/>
              <a:latin typeface="Arial Nova Cond Light" panose="020B0306020202020204" pitchFamily="34" charset="0"/>
              <a:ea typeface="+mn-ea"/>
              <a:cs typeface="+mn-cs"/>
            </a:endParaRPr>
          </a:p>
        </p:txBody>
      </p:sp>
      <p:sp>
        <p:nvSpPr>
          <p:cNvPr id="15" name="CaixaDeTexto 14"/>
          <p:cNvSpPr txBox="1"/>
          <p:nvPr/>
        </p:nvSpPr>
        <p:spPr>
          <a:xfrm>
            <a:off x="110007" y="4782154"/>
            <a:ext cx="2936383" cy="147732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Calibri" panose="020F0502020204030204"/>
                <a:ea typeface="+mn-ea"/>
                <a:cs typeface="+mn-cs"/>
              </a:rPr>
              <a:t>1 Chronicles 16:29-31</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Calibri" panose="020F0502020204030204"/>
                <a:ea typeface="+mn-ea"/>
                <a:cs typeface="+mn-cs"/>
              </a:rPr>
              <a:t>ESV</a:t>
            </a:r>
          </a:p>
        </p:txBody>
      </p:sp>
    </p:spTree>
    <p:extLst>
      <p:ext uri="{BB962C8B-B14F-4D97-AF65-F5344CB8AC3E}">
        <p14:creationId xmlns:p14="http://schemas.microsoft.com/office/powerpoint/2010/main" val="244416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http://image.slidesharecdn.com/1647-20-20a-20confiss-c3-83o-20de-20f-c3-89-20de-20westminster-130801145305-phpapp01/95/confisso-de-f-de-westminster-1-638.jpg?cb=13753692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01" y="800099"/>
            <a:ext cx="3937008" cy="5564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Espaço Reservado para Conteúdo 2"/>
          <p:cNvSpPr>
            <a:spLocks noGrp="1"/>
          </p:cNvSpPr>
          <p:nvPr>
            <p:ph idx="1"/>
          </p:nvPr>
        </p:nvSpPr>
        <p:spPr>
          <a:xfrm>
            <a:off x="4610996" y="844312"/>
            <a:ext cx="7161017" cy="5169375"/>
          </a:xfrm>
        </p:spPr>
        <p:txBody>
          <a:bodyPr>
            <a:normAutofit fontScale="92500" lnSpcReduction="10000"/>
          </a:bodyPr>
          <a:lstStyle/>
          <a:p>
            <a:pPr marL="0" indent="0">
              <a:lnSpc>
                <a:spcPct val="110000"/>
              </a:lnSpc>
              <a:spcBef>
                <a:spcPts val="0"/>
              </a:spcBef>
              <a:spcAft>
                <a:spcPts val="600"/>
              </a:spcAft>
              <a:buNone/>
            </a:pPr>
            <a:r>
              <a:rPr lang="pt-BR" sz="3200" b="1" u="sng" dirty="0">
                <a:latin typeface="Arial Nova Cond" panose="020B0506020202020204" pitchFamily="34" charset="0"/>
              </a:rPr>
              <a:t>CWCF II.2 </a:t>
            </a:r>
            <a:r>
              <a:rPr lang="pt-BR" sz="3200" i="1" dirty="0">
                <a:latin typeface="Arial Nova Cond" panose="020B0506020202020204" pitchFamily="34" charset="0"/>
              </a:rPr>
              <a:t>- </a:t>
            </a:r>
            <a:r>
              <a:rPr lang="en-US" sz="3200" dirty="0">
                <a:latin typeface="Arial Nova Cond" panose="020B0506020202020204" pitchFamily="34" charset="0"/>
              </a:rPr>
              <a:t>God hath all life, glory, goodness, blessedness, in and of himself; and is alone in and unto himself all-sufficient, not standing in need of any creatures which he hath made, nor deriving any glory from them, but only manifesting his own glory in, by, unto, and upon them. He is the alone fountain of all being, of whom, through whom, and to whom are all things; and hath most sovereign dominion over them, to do by them, for them, or upon them whatsoever himself </a:t>
            </a:r>
            <a:r>
              <a:rPr lang="en-US" sz="3200" dirty="0" err="1">
                <a:latin typeface="Arial Nova Cond" panose="020B0506020202020204" pitchFamily="34" charset="0"/>
              </a:rPr>
              <a:t>pleaseth</a:t>
            </a:r>
            <a:r>
              <a:rPr lang="en-US" sz="3200" dirty="0">
                <a:latin typeface="Arial Nova Cond" panose="020B0506020202020204" pitchFamily="34" charset="0"/>
              </a:rPr>
              <a:t>.</a:t>
            </a:r>
            <a:endParaRPr lang="pt-BR" sz="3200" i="1" dirty="0">
              <a:latin typeface="Arial Nova Cond" panose="020B0506020202020204" pitchFamily="34" charset="0"/>
            </a:endParaRPr>
          </a:p>
        </p:txBody>
      </p:sp>
      <p:sp>
        <p:nvSpPr>
          <p:cNvPr id="6" name="Rectangle 5">
            <a:extLst>
              <a:ext uri="{FF2B5EF4-FFF2-40B4-BE49-F238E27FC236}">
                <a16:creationId xmlns:a16="http://schemas.microsoft.com/office/drawing/2014/main" id="{BC9664D2-D9BD-0923-738A-E9961C1CBC0D}"/>
              </a:ext>
            </a:extLst>
          </p:cNvPr>
          <p:cNvSpPr/>
          <p:nvPr/>
        </p:nvSpPr>
        <p:spPr>
          <a:xfrm>
            <a:off x="342900" y="190500"/>
            <a:ext cx="11518900" cy="647700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Tree>
    <p:extLst>
      <p:ext uri="{BB962C8B-B14F-4D97-AF65-F5344CB8AC3E}">
        <p14:creationId xmlns:p14="http://schemas.microsoft.com/office/powerpoint/2010/main" val="85575265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B4E4BCE-0CB7-6C99-7DEE-E9E316FB8A22}"/>
              </a:ext>
            </a:extLst>
          </p:cNvPr>
          <p:cNvSpPr/>
          <p:nvPr/>
        </p:nvSpPr>
        <p:spPr>
          <a:xfrm>
            <a:off x="0" y="3271798"/>
            <a:ext cx="12192000" cy="3586202"/>
          </a:xfrm>
          <a:prstGeom prst="rect">
            <a:avLst/>
          </a:prstGeom>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pic>
        <p:nvPicPr>
          <p:cNvPr id="1026" name="Picture 2" descr="How to work out your cosmic address | BBC Sky at Night Magazine">
            <a:extLst>
              <a:ext uri="{FF2B5EF4-FFF2-40B4-BE49-F238E27FC236}">
                <a16:creationId xmlns:a16="http://schemas.microsoft.com/office/drawing/2014/main" id="{16BA88C3-1CF6-4214-32C4-77A6D5D14CF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400000"/>
                    </a14:imgEffect>
                  </a14:imgLayer>
                </a14:imgProps>
              </a:ext>
              <a:ext uri="{28A0092B-C50C-407E-A947-70E740481C1C}">
                <a14:useLocalDpi xmlns:a14="http://schemas.microsoft.com/office/drawing/2010/main" val="0"/>
              </a:ext>
            </a:extLst>
          </a:blip>
          <a:srcRect l="114" t="28359" r="-128" b="25195"/>
          <a:stretch/>
        </p:blipFill>
        <p:spPr bwMode="auto">
          <a:xfrm>
            <a:off x="3112747" y="4148918"/>
            <a:ext cx="6145120" cy="20868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603AE07-28C2-4551-A757-FC78BE170990}"/>
              </a:ext>
            </a:extLst>
          </p:cNvPr>
          <p:cNvSpPr txBox="1"/>
          <p:nvPr/>
        </p:nvSpPr>
        <p:spPr>
          <a:xfrm>
            <a:off x="2057807" y="184909"/>
            <a:ext cx="8255000" cy="2708434"/>
          </a:xfrm>
          <a:prstGeom prst="rect">
            <a:avLst/>
          </a:prstGeom>
          <a:noFill/>
        </p:spPr>
        <p:txBody>
          <a:bodyPr wrap="square" rtlCol="0">
            <a:spAutoFit/>
          </a:bodyPr>
          <a:lstStyle/>
          <a:p>
            <a:pPr algn="ctr"/>
            <a:r>
              <a:rPr lang="en-US" sz="17000" b="1" spc="50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GOD</a:t>
            </a:r>
          </a:p>
        </p:txBody>
      </p:sp>
      <p:sp>
        <p:nvSpPr>
          <p:cNvPr id="5" name="TextBox 4">
            <a:extLst>
              <a:ext uri="{FF2B5EF4-FFF2-40B4-BE49-F238E27FC236}">
                <a16:creationId xmlns:a16="http://schemas.microsoft.com/office/drawing/2014/main" id="{8A065445-3712-24B6-5DDF-CEDFC5F6D0DD}"/>
              </a:ext>
            </a:extLst>
          </p:cNvPr>
          <p:cNvSpPr txBox="1"/>
          <p:nvPr/>
        </p:nvSpPr>
        <p:spPr>
          <a:xfrm>
            <a:off x="0" y="2616344"/>
            <a:ext cx="3238500" cy="553998"/>
          </a:xfrm>
          <a:prstGeom prst="rect">
            <a:avLst/>
          </a:prstGeom>
          <a:noFill/>
        </p:spPr>
        <p:txBody>
          <a:bodyPr wrap="square" rtlCol="0">
            <a:spAutoFit/>
          </a:bodyPr>
          <a:lstStyle/>
          <a:p>
            <a:r>
              <a:rPr lang="en-US" sz="3000" dirty="0">
                <a:ln w="0"/>
                <a:solidFill>
                  <a:schemeClr val="bg1">
                    <a:lumMod val="50000"/>
                  </a:schemeClr>
                </a:solidFill>
                <a:latin typeface="Verdana Pro" panose="020B0604030504040204" pitchFamily="34" charset="0"/>
              </a:rPr>
              <a:t>Transcendence</a:t>
            </a:r>
          </a:p>
        </p:txBody>
      </p:sp>
      <p:sp>
        <p:nvSpPr>
          <p:cNvPr id="6" name="TextBox 5">
            <a:extLst>
              <a:ext uri="{FF2B5EF4-FFF2-40B4-BE49-F238E27FC236}">
                <a16:creationId xmlns:a16="http://schemas.microsoft.com/office/drawing/2014/main" id="{3B1AFDD9-5A31-16DE-1879-FC6416980135}"/>
              </a:ext>
            </a:extLst>
          </p:cNvPr>
          <p:cNvSpPr txBox="1"/>
          <p:nvPr/>
        </p:nvSpPr>
        <p:spPr>
          <a:xfrm>
            <a:off x="0" y="3226025"/>
            <a:ext cx="3238500" cy="553998"/>
          </a:xfrm>
          <a:prstGeom prst="rect">
            <a:avLst/>
          </a:prstGeom>
          <a:noFill/>
        </p:spPr>
        <p:txBody>
          <a:bodyPr wrap="square" rtlCol="0">
            <a:spAutoFit/>
          </a:bodyPr>
          <a:lstStyle/>
          <a:p>
            <a:r>
              <a:rPr lang="en-US" sz="3000" dirty="0">
                <a:ln w="0"/>
                <a:solidFill>
                  <a:schemeClr val="bg1">
                    <a:lumMod val="50000"/>
                  </a:schemeClr>
                </a:solidFill>
                <a:latin typeface="Verdana Pro" panose="020B0604030504040204" pitchFamily="34" charset="0"/>
              </a:rPr>
              <a:t>Immanence</a:t>
            </a:r>
            <a:endParaRPr lang="en-US" sz="3000" dirty="0">
              <a:solidFill>
                <a:schemeClr val="bg1">
                  <a:lumMod val="50000"/>
                </a:schemeClr>
              </a:solidFill>
              <a:effectLst>
                <a:outerShdw blurRad="38100" dist="38100" dir="2700000" algn="tl">
                  <a:srgbClr val="000000">
                    <a:alpha val="43137"/>
                  </a:srgbClr>
                </a:outerShdw>
              </a:effectLst>
              <a:latin typeface="Verdana Pro" panose="020B0604030504040204" pitchFamily="34" charset="0"/>
            </a:endParaRPr>
          </a:p>
        </p:txBody>
      </p:sp>
    </p:spTree>
    <p:extLst>
      <p:ext uri="{BB962C8B-B14F-4D97-AF65-F5344CB8AC3E}">
        <p14:creationId xmlns:p14="http://schemas.microsoft.com/office/powerpoint/2010/main" val="2660788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59674-D27E-CC4D-5CC6-F8A972721BD3}"/>
              </a:ext>
            </a:extLst>
          </p:cNvPr>
          <p:cNvSpPr>
            <a:spLocks noGrp="1"/>
          </p:cNvSpPr>
          <p:nvPr>
            <p:ph type="title"/>
          </p:nvPr>
        </p:nvSpPr>
        <p:spPr/>
        <p:txBody>
          <a:bodyPr>
            <a:normAutofit/>
          </a:bodyPr>
          <a:lstStyle/>
          <a:p>
            <a:r>
              <a:rPr lang="en-US" sz="7000" b="1" dirty="0">
                <a:ln w="0">
                  <a:solidFill>
                    <a:schemeClr val="tx1"/>
                  </a:solidFill>
                </a:ln>
                <a:solidFill>
                  <a:schemeClr val="accent2">
                    <a:lumMod val="50000"/>
                  </a:schemeClr>
                </a:solidFill>
                <a:effectLst>
                  <a:outerShdw blurRad="38100" dist="19050" dir="2700000" algn="tl" rotWithShape="0">
                    <a:schemeClr val="dk1">
                      <a:alpha val="40000"/>
                    </a:schemeClr>
                  </a:outerShdw>
                </a:effectLst>
                <a:latin typeface="Verdana Pro" panose="020B0604030504040204" pitchFamily="34" charset="0"/>
                <a:cs typeface="Aharoni" panose="02010803020104030203" pitchFamily="2" charset="-79"/>
              </a:rPr>
              <a:t>God’s Glory</a:t>
            </a:r>
          </a:p>
        </p:txBody>
      </p:sp>
      <p:sp>
        <p:nvSpPr>
          <p:cNvPr id="3" name="Content Placeholder 2">
            <a:extLst>
              <a:ext uri="{FF2B5EF4-FFF2-40B4-BE49-F238E27FC236}">
                <a16:creationId xmlns:a16="http://schemas.microsoft.com/office/drawing/2014/main" id="{0C6E5B69-856A-A261-6F91-28C275A1A429}"/>
              </a:ext>
            </a:extLst>
          </p:cNvPr>
          <p:cNvSpPr>
            <a:spLocks noGrp="1"/>
          </p:cNvSpPr>
          <p:nvPr>
            <p:ph idx="1"/>
          </p:nvPr>
        </p:nvSpPr>
        <p:spPr/>
        <p:txBody>
          <a:bodyPr>
            <a:normAutofit/>
          </a:bodyPr>
          <a:lstStyle/>
          <a:p>
            <a:pPr marL="723900" indent="-355600"/>
            <a:r>
              <a:rPr lang="en-US" sz="4000" b="1" dirty="0">
                <a:ln w="6600">
                  <a:solidFill>
                    <a:schemeClr val="accent2"/>
                  </a:solidFill>
                  <a:prstDash val="solid"/>
                </a:ln>
                <a:solidFill>
                  <a:srgbClr val="FFFFFF"/>
                </a:solidFill>
                <a:effectLst>
                  <a:outerShdw dist="38100" dir="2700000" algn="tl" rotWithShape="0">
                    <a:schemeClr val="accent2"/>
                  </a:outerShdw>
                </a:effectLst>
                <a:latin typeface="Verdana Pro" panose="020B0604030504040204" pitchFamily="34" charset="0"/>
              </a:rPr>
              <a:t>Revealed in Creation</a:t>
            </a:r>
          </a:p>
          <a:p>
            <a:pPr marL="723900" indent="-355600"/>
            <a:r>
              <a:rPr lang="en-US" sz="4000" b="1" dirty="0">
                <a:ln w="6600">
                  <a:solidFill>
                    <a:schemeClr val="accent2"/>
                  </a:solidFill>
                  <a:prstDash val="solid"/>
                </a:ln>
                <a:solidFill>
                  <a:srgbClr val="FFFFFF"/>
                </a:solidFill>
                <a:effectLst>
                  <a:outerShdw dist="38100" dir="2700000" algn="tl" rotWithShape="0">
                    <a:schemeClr val="accent2"/>
                  </a:outerShdw>
                </a:effectLst>
                <a:latin typeface="Verdana Pro" panose="020B0604030504040204" pitchFamily="34" charset="0"/>
              </a:rPr>
              <a:t>Revelated in Providence</a:t>
            </a:r>
          </a:p>
          <a:p>
            <a:pPr marL="723900" indent="-355600"/>
            <a:r>
              <a:rPr lang="en-US" sz="4000" b="1" dirty="0">
                <a:ln w="6600">
                  <a:solidFill>
                    <a:schemeClr val="accent2"/>
                  </a:solidFill>
                  <a:prstDash val="solid"/>
                </a:ln>
                <a:solidFill>
                  <a:srgbClr val="FFFFFF"/>
                </a:solidFill>
                <a:effectLst>
                  <a:outerShdw dist="38100" dir="2700000" algn="tl" rotWithShape="0">
                    <a:schemeClr val="accent2"/>
                  </a:outerShdw>
                </a:effectLst>
                <a:latin typeface="Verdana Pro" panose="020B0604030504040204" pitchFamily="34" charset="0"/>
              </a:rPr>
              <a:t>Revelated in Redemption</a:t>
            </a:r>
          </a:p>
          <a:p>
            <a:pPr marL="723900" indent="-355600"/>
            <a:r>
              <a:rPr lang="en-US" sz="4000" b="1" dirty="0">
                <a:ln w="6600">
                  <a:solidFill>
                    <a:schemeClr val="accent2"/>
                  </a:solidFill>
                  <a:prstDash val="solid"/>
                </a:ln>
                <a:solidFill>
                  <a:srgbClr val="FFFFFF"/>
                </a:solidFill>
                <a:effectLst>
                  <a:outerShdw dist="38100" dir="2700000" algn="tl" rotWithShape="0">
                    <a:schemeClr val="accent2"/>
                  </a:outerShdw>
                </a:effectLst>
                <a:latin typeface="Verdana Pro" panose="020B0604030504040204" pitchFamily="34" charset="0"/>
              </a:rPr>
              <a:t>Revealed in the Incarnate Son</a:t>
            </a:r>
          </a:p>
          <a:p>
            <a:pPr marL="723900" indent="-355600"/>
            <a:r>
              <a:rPr lang="en-US" sz="4000" b="1" dirty="0">
                <a:ln w="6600">
                  <a:solidFill>
                    <a:schemeClr val="accent2"/>
                  </a:solidFill>
                  <a:prstDash val="solid"/>
                </a:ln>
                <a:solidFill>
                  <a:srgbClr val="FFFFFF"/>
                </a:solidFill>
                <a:effectLst>
                  <a:outerShdw dist="38100" dir="2700000" algn="tl" rotWithShape="0">
                    <a:schemeClr val="accent2"/>
                  </a:outerShdw>
                </a:effectLst>
                <a:latin typeface="Verdana Pro" panose="020B0604030504040204" pitchFamily="34" charset="0"/>
              </a:rPr>
              <a:t>Revealed in the Believers</a:t>
            </a:r>
          </a:p>
        </p:txBody>
      </p:sp>
      <p:sp>
        <p:nvSpPr>
          <p:cNvPr id="4" name="Rectangle 3">
            <a:extLst>
              <a:ext uri="{FF2B5EF4-FFF2-40B4-BE49-F238E27FC236}">
                <a16:creationId xmlns:a16="http://schemas.microsoft.com/office/drawing/2014/main" id="{9127A588-33CF-70D0-DADB-39E036FA3074}"/>
              </a:ext>
            </a:extLst>
          </p:cNvPr>
          <p:cNvSpPr/>
          <p:nvPr/>
        </p:nvSpPr>
        <p:spPr>
          <a:xfrm>
            <a:off x="342900" y="190500"/>
            <a:ext cx="11518900" cy="6477000"/>
          </a:xfrm>
          <a:prstGeom prst="rect">
            <a:avLst/>
          </a:prstGeom>
          <a:noFill/>
          <a:ln w="9525" cap="flat" cmpd="sng" algn="ctr">
            <a:solidFill>
              <a:schemeClr val="accent4">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Tree>
    <p:extLst>
      <p:ext uri="{BB962C8B-B14F-4D97-AF65-F5344CB8AC3E}">
        <p14:creationId xmlns:p14="http://schemas.microsoft.com/office/powerpoint/2010/main" val="1027119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64" name="Rectangle 6163">
            <a:extLst>
              <a:ext uri="{FF2B5EF4-FFF2-40B4-BE49-F238E27FC236}">
                <a16:creationId xmlns:a16="http://schemas.microsoft.com/office/drawing/2014/main" id="{375B19E4-0108-41C4-8DB1-11BAE0B49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6152" name="Picture 8" descr="100+] Nature Vertical Wallpapers | Wallpapers.com">
            <a:extLst>
              <a:ext uri="{FF2B5EF4-FFF2-40B4-BE49-F238E27FC236}">
                <a16:creationId xmlns:a16="http://schemas.microsoft.com/office/drawing/2014/main" id="{9F612251-90AB-B790-5B01-6BBCADC079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06" r="604"/>
          <a:stretch/>
        </p:blipFill>
        <p:spPr bwMode="auto">
          <a:xfrm>
            <a:off x="0" y="0"/>
            <a:ext cx="4490113"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6166" name="Straight Connector 6165">
            <a:extLst>
              <a:ext uri="{FF2B5EF4-FFF2-40B4-BE49-F238E27FC236}">
                <a16:creationId xmlns:a16="http://schemas.microsoft.com/office/drawing/2014/main" id="{CEA14AE1-71AB-4B18-826E-F563FF4288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2916"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68" name="Straight Connector 6167">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17920" y="2026340"/>
            <a:ext cx="597408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FC4CB05-1B74-9047-5B01-97A0EA9B0498}"/>
              </a:ext>
            </a:extLst>
          </p:cNvPr>
          <p:cNvSpPr>
            <a:spLocks noGrp="1"/>
          </p:cNvSpPr>
          <p:nvPr>
            <p:ph idx="1"/>
          </p:nvPr>
        </p:nvSpPr>
        <p:spPr>
          <a:xfrm>
            <a:off x="5254388" y="2292829"/>
            <a:ext cx="6554695" cy="4285392"/>
          </a:xfrm>
        </p:spPr>
        <p:txBody>
          <a:bodyPr>
            <a:noAutofit/>
          </a:bodyPr>
          <a:lstStyle/>
          <a:p>
            <a:pPr marL="0" indent="0" algn="r">
              <a:buNone/>
            </a:pPr>
            <a:r>
              <a:rPr lang="en-US" sz="4000" dirty="0">
                <a:solidFill>
                  <a:schemeClr val="bg1"/>
                </a:solidFill>
                <a:latin typeface="Arial Nova Cond" panose="020B0506020202020204" pitchFamily="34" charset="0"/>
              </a:rPr>
              <a:t>God’s glory is revealed in his general creation (</a:t>
            </a:r>
            <a:r>
              <a:rPr lang="en-US" sz="4000" dirty="0" err="1">
                <a:solidFill>
                  <a:schemeClr val="bg1"/>
                </a:solidFill>
                <a:latin typeface="Arial Nova Cond" panose="020B0506020202020204" pitchFamily="34" charset="0"/>
              </a:rPr>
              <a:t>Psa</a:t>
            </a:r>
            <a:r>
              <a:rPr lang="en-US" sz="4000" dirty="0">
                <a:solidFill>
                  <a:schemeClr val="bg1"/>
                </a:solidFill>
                <a:latin typeface="Arial Nova Cond" panose="020B0506020202020204" pitchFamily="34" charset="0"/>
              </a:rPr>
              <a:t> 19:1-3; Rev 4:11). The creation's complexity reveals the creator's knowledge and power (Rom 1:20; Isa 40:25-26).</a:t>
            </a:r>
          </a:p>
        </p:txBody>
      </p:sp>
      <p:sp>
        <p:nvSpPr>
          <p:cNvPr id="2" name="Title 1">
            <a:extLst>
              <a:ext uri="{FF2B5EF4-FFF2-40B4-BE49-F238E27FC236}">
                <a16:creationId xmlns:a16="http://schemas.microsoft.com/office/drawing/2014/main" id="{E7E32865-700F-3301-04D0-CB01F82C8A56}"/>
              </a:ext>
            </a:extLst>
          </p:cNvPr>
          <p:cNvSpPr>
            <a:spLocks noGrp="1"/>
          </p:cNvSpPr>
          <p:nvPr>
            <p:ph type="title"/>
          </p:nvPr>
        </p:nvSpPr>
        <p:spPr>
          <a:xfrm>
            <a:off x="6217919" y="109185"/>
            <a:ext cx="5423621" cy="1886304"/>
          </a:xfrm>
        </p:spPr>
        <p:txBody>
          <a:bodyPr anchor="b">
            <a:noAutofit/>
          </a:bodyPr>
          <a:lstStyle/>
          <a:p>
            <a:pPr algn="r">
              <a:lnSpc>
                <a:spcPct val="70000"/>
              </a:lnSpc>
            </a:pPr>
            <a:r>
              <a:rPr lang="en-US" sz="6000" b="1" dirty="0">
                <a:ln w="12700" cmpd="sng">
                  <a:solidFill>
                    <a:schemeClr val="accent4"/>
                  </a:solidFill>
                  <a:prstDash val="solid"/>
                </a:ln>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God’s Glory in Creation</a:t>
            </a:r>
          </a:p>
        </p:txBody>
      </p:sp>
    </p:spTree>
    <p:extLst>
      <p:ext uri="{BB962C8B-B14F-4D97-AF65-F5344CB8AC3E}">
        <p14:creationId xmlns:p14="http://schemas.microsoft.com/office/powerpoint/2010/main" val="1863543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arry sky with many stars&#10;&#10;AI-generated content may be incorrect.">
            <a:extLst>
              <a:ext uri="{FF2B5EF4-FFF2-40B4-BE49-F238E27FC236}">
                <a16:creationId xmlns:a16="http://schemas.microsoft.com/office/drawing/2014/main" id="{0569BC8B-07E9-5CA4-2002-10E99295F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6"/>
            <a:ext cx="12192000" cy="6857247"/>
          </a:xfrm>
          <a:prstGeom prst="rect">
            <a:avLst/>
          </a:prstGeom>
        </p:spPr>
      </p:pic>
      <p:sp>
        <p:nvSpPr>
          <p:cNvPr id="4" name="TextBox 3">
            <a:extLst>
              <a:ext uri="{FF2B5EF4-FFF2-40B4-BE49-F238E27FC236}">
                <a16:creationId xmlns:a16="http://schemas.microsoft.com/office/drawing/2014/main" id="{3059AF7C-62DC-789A-3B71-F92B233CAE9E}"/>
              </a:ext>
            </a:extLst>
          </p:cNvPr>
          <p:cNvSpPr txBox="1"/>
          <p:nvPr/>
        </p:nvSpPr>
        <p:spPr>
          <a:xfrm>
            <a:off x="272955" y="5527343"/>
            <a:ext cx="5131557" cy="1015663"/>
          </a:xfrm>
          <a:prstGeom prst="rect">
            <a:avLst/>
          </a:prstGeom>
          <a:solidFill>
            <a:schemeClr val="dk1">
              <a:alpha val="50000"/>
            </a:schemeClr>
          </a:solidFill>
          <a:ln>
            <a:solidFill>
              <a:schemeClr val="bg1">
                <a:lumMod val="50000"/>
              </a:schemeClr>
            </a:solid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6000" b="1" dirty="0">
                <a:solidFill>
                  <a:schemeClr val="bg1"/>
                </a:solidFill>
                <a:effectLst>
                  <a:outerShdw blurRad="38100" dist="38100" dir="2700000" algn="tl">
                    <a:srgbClr val="000000">
                      <a:alpha val="43137"/>
                    </a:srgbClr>
                  </a:outerShdw>
                </a:effectLst>
                <a:latin typeface="Verdana Pro" panose="020B0604030504040204" pitchFamily="34" charset="0"/>
                <a:cs typeface="Dreaming Outloud Pro" panose="03050502040302030504" pitchFamily="66" charset="0"/>
              </a:rPr>
              <a:t>EXAMPLE 1</a:t>
            </a:r>
          </a:p>
        </p:txBody>
      </p:sp>
    </p:spTree>
    <p:extLst>
      <p:ext uri="{BB962C8B-B14F-4D97-AF65-F5344CB8AC3E}">
        <p14:creationId xmlns:p14="http://schemas.microsoft.com/office/powerpoint/2010/main" val="267753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15000"/>
                                  </p:stCondLst>
                                  <p:childTnLst>
                                    <p:animScale>
                                      <p:cBhvr>
                                        <p:cTn id="6" dur="20000" fill="hold"/>
                                        <p:tgtEl>
                                          <p:spTgt spid="3"/>
                                        </p:tgtEl>
                                      </p:cBhvr>
                                      <p:by x="300000" y="3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A6E271-A110-9A53-6E57-D048B3921EA7}"/>
            </a:ext>
          </a:extLst>
        </p:cNvPr>
        <p:cNvGrpSpPr/>
        <p:nvPr/>
      </p:nvGrpSpPr>
      <p:grpSpPr>
        <a:xfrm>
          <a:off x="0" y="0"/>
          <a:ext cx="0" cy="0"/>
          <a:chOff x="0" y="0"/>
          <a:chExt cx="0" cy="0"/>
        </a:xfrm>
      </p:grpSpPr>
      <p:sp>
        <p:nvSpPr>
          <p:cNvPr id="4110" name="Rectangle 410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Hummingbirds Are Back in Cape Cod - Agway of Cape Cod">
            <a:extLst>
              <a:ext uri="{FF2B5EF4-FFF2-40B4-BE49-F238E27FC236}">
                <a16:creationId xmlns:a16="http://schemas.microsoft.com/office/drawing/2014/main" id="{995C8FD9-92EF-14F6-1760-93B28C584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5" b="1564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CF86DDF-C521-6687-EAD3-6F1A418E864E}"/>
              </a:ext>
            </a:extLst>
          </p:cNvPr>
          <p:cNvSpPr txBox="1"/>
          <p:nvPr/>
        </p:nvSpPr>
        <p:spPr>
          <a:xfrm>
            <a:off x="272955" y="5527343"/>
            <a:ext cx="5131557" cy="1015663"/>
          </a:xfrm>
          <a:prstGeom prst="rect">
            <a:avLst/>
          </a:prstGeom>
          <a:solidFill>
            <a:schemeClr val="dk1">
              <a:alpha val="50000"/>
            </a:schemeClr>
          </a:solidFill>
          <a:ln>
            <a:solidFill>
              <a:schemeClr val="bg1">
                <a:lumMod val="50000"/>
              </a:schemeClr>
            </a:solid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6000" b="1" dirty="0">
                <a:solidFill>
                  <a:schemeClr val="bg1"/>
                </a:solidFill>
                <a:effectLst>
                  <a:outerShdw blurRad="38100" dist="38100" dir="2700000" algn="tl">
                    <a:srgbClr val="000000">
                      <a:alpha val="43137"/>
                    </a:srgbClr>
                  </a:outerShdw>
                </a:effectLst>
                <a:latin typeface="Verdana Pro" panose="020B0604030504040204" pitchFamily="34" charset="0"/>
                <a:cs typeface="Dreaming Outloud Pro" panose="03050502040302030504" pitchFamily="66" charset="0"/>
              </a:rPr>
              <a:t>EXAMPLE 2</a:t>
            </a:r>
          </a:p>
        </p:txBody>
      </p:sp>
    </p:spTree>
    <p:extLst>
      <p:ext uri="{BB962C8B-B14F-4D97-AF65-F5344CB8AC3E}">
        <p14:creationId xmlns:p14="http://schemas.microsoft.com/office/powerpoint/2010/main" val="428226119"/>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1543</TotalTime>
  <Words>810</Words>
  <Application>Microsoft Office PowerPoint</Application>
  <PresentationFormat>Widescreen</PresentationFormat>
  <Paragraphs>73</Paragraphs>
  <Slides>15</Slides>
  <Notes>15</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15</vt:i4>
      </vt:variant>
    </vt:vector>
  </HeadingPairs>
  <TitlesOfParts>
    <vt:vector size="29" baseType="lpstr">
      <vt:lpstr>Aharoni</vt:lpstr>
      <vt:lpstr>Aptos</vt:lpstr>
      <vt:lpstr>Arial</vt:lpstr>
      <vt:lpstr>Arial Black</vt:lpstr>
      <vt:lpstr>Arial Nova Cond</vt:lpstr>
      <vt:lpstr>Arial Nova Cond Light</vt:lpstr>
      <vt:lpstr>Calibri</vt:lpstr>
      <vt:lpstr>Calibri Light</vt:lpstr>
      <vt:lpstr>Congenial</vt:lpstr>
      <vt:lpstr>Google Sans</vt:lpstr>
      <vt:lpstr>Verdana Pro</vt:lpstr>
      <vt:lpstr>Wingdings</vt:lpstr>
      <vt:lpstr>Tema do Office</vt:lpstr>
      <vt:lpstr>1_Tema do Office</vt:lpstr>
      <vt:lpstr>Glory to God</vt:lpstr>
      <vt:lpstr>RECAP</vt:lpstr>
      <vt:lpstr>PowerPoint Presentation</vt:lpstr>
      <vt:lpstr>PowerPoint Presentation</vt:lpstr>
      <vt:lpstr>PowerPoint Presentation</vt:lpstr>
      <vt:lpstr>God’s Glory</vt:lpstr>
      <vt:lpstr>God’s Glory in Creation</vt:lpstr>
      <vt:lpstr>PowerPoint Presentation</vt:lpstr>
      <vt:lpstr>PowerPoint Presentation</vt:lpstr>
      <vt:lpstr>PowerPoint Presentation</vt:lpstr>
      <vt:lpstr>The Crown of Creation</vt:lpstr>
      <vt:lpstr>PowerPoint Presentation</vt:lpstr>
      <vt:lpstr>The Right Tools</vt:lpstr>
      <vt:lpstr>God’s Glory in His Providence</vt:lpstr>
      <vt:lpstr>An Unlikely Glory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João Artur dos Santos</dc:creator>
  <cp:lastModifiedBy>Faith Presbyterian</cp:lastModifiedBy>
  <cp:revision>13</cp:revision>
  <cp:lastPrinted>2025-05-07T22:06:06Z</cp:lastPrinted>
  <dcterms:created xsi:type="dcterms:W3CDTF">2019-02-24T11:34:31Z</dcterms:created>
  <dcterms:modified xsi:type="dcterms:W3CDTF">2025-05-08T00:11:48Z</dcterms:modified>
</cp:coreProperties>
</file>