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01" r:id="rId3"/>
    <p:sldId id="302" r:id="rId4"/>
    <p:sldId id="303" r:id="rId5"/>
    <p:sldId id="304" r:id="rId6"/>
    <p:sldId id="305" r:id="rId7"/>
    <p:sldId id="306" r:id="rId8"/>
    <p:sldId id="758" r:id="rId9"/>
    <p:sldId id="761" r:id="rId10"/>
    <p:sldId id="259" r:id="rId11"/>
    <p:sldId id="260" r:id="rId12"/>
    <p:sldId id="262" r:id="rId13"/>
    <p:sldId id="754" r:id="rId14"/>
    <p:sldId id="755" r:id="rId15"/>
    <p:sldId id="296" r:id="rId16"/>
    <p:sldId id="759" r:id="rId17"/>
    <p:sldId id="275" r:id="rId18"/>
    <p:sldId id="760" r:id="rId19"/>
    <p:sldId id="756" r:id="rId20"/>
    <p:sldId id="295" r:id="rId21"/>
    <p:sldId id="757" r:id="rId22"/>
    <p:sldId id="269" r:id="rId23"/>
  </p:sldIdLst>
  <p:sldSz cx="12192000" cy="6858000"/>
  <p:notesSz cx="6858000" cy="92408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2112D-EE75-BC82-CDD6-E62C8DC7EBBF}" v="1" dt="2025-04-30T22:46:52.965"/>
    <p1510:client id="{FEB5AE40-43C1-475C-8101-5FCC28A9D034}" v="95" dt="2025-04-30T22:38:45.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2" d="100"/>
          <a:sy n="112" d="100"/>
        </p:scale>
        <p:origin x="5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1440" tIns="45720" rIns="91440" bIns="45720" rtlCol="0"/>
          <a:lstStyle>
            <a:lvl1pPr algn="r">
              <a:defRPr sz="1200"/>
            </a:lvl1pPr>
          </a:lstStyle>
          <a:p>
            <a:fld id="{9EB3F9FD-65A3-443C-B8A2-B2328469BE51}" type="datetimeFigureOut">
              <a:rPr lang="en-US" smtClean="0"/>
              <a:t>4/30/2025</a:t>
            </a:fld>
            <a:endParaRPr lang="en-US"/>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588"/>
            <a:ext cx="5486400" cy="36385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288"/>
            <a:ext cx="2971800"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7288"/>
            <a:ext cx="2971800" cy="463550"/>
          </a:xfrm>
          <a:prstGeom prst="rect">
            <a:avLst/>
          </a:prstGeom>
        </p:spPr>
        <p:txBody>
          <a:bodyPr vert="horz" lIns="91440" tIns="45720" rIns="91440" bIns="45720" rtlCol="0" anchor="b"/>
          <a:lstStyle>
            <a:lvl1pPr algn="r">
              <a:defRPr sz="1200"/>
            </a:lvl1pPr>
          </a:lstStyle>
          <a:p>
            <a:fld id="{EC85D530-70FF-4A58-81DA-0C5668835C97}" type="slidenum">
              <a:rPr lang="en-US" smtClean="0"/>
              <a:t>‹#›</a:t>
            </a:fld>
            <a:endParaRPr lang="en-US"/>
          </a:p>
        </p:txBody>
      </p:sp>
    </p:spTree>
    <p:extLst>
      <p:ext uri="{BB962C8B-B14F-4D97-AF65-F5344CB8AC3E}">
        <p14:creationId xmlns:p14="http://schemas.microsoft.com/office/powerpoint/2010/main" val="142444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533245bb7b_0_875:notes"/>
          <p:cNvSpPr>
            <a:spLocks noGrp="1" noRot="1" noChangeAspect="1"/>
          </p:cNvSpPr>
          <p:nvPr>
            <p:ph type="sldImg" idx="2"/>
          </p:nvPr>
        </p:nvSpPr>
        <p:spPr>
          <a:xfrm>
            <a:off x="331006" y="685488"/>
            <a:ext cx="61962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6" name="Google Shape;956;g2533245bb7b_0_875:notes"/>
          <p:cNvSpPr txBox="1">
            <a:spLocks noGrp="1"/>
          </p:cNvSpPr>
          <p:nvPr>
            <p:ph type="body" idx="1"/>
          </p:nvPr>
        </p:nvSpPr>
        <p:spPr>
          <a:xfrm>
            <a:off x="685800" y="4344025"/>
            <a:ext cx="5486400" cy="4113000"/>
          </a:xfrm>
          <a:prstGeom prst="rect">
            <a:avLst/>
          </a:prstGeom>
          <a:noFill/>
          <a:ln>
            <a:noFill/>
          </a:ln>
        </p:spPr>
        <p:txBody>
          <a:bodyPr spcFirstLastPara="1" wrap="square" lIns="92250" tIns="46125" rIns="92250" bIns="46125" anchor="t" anchorCtr="0">
            <a:noAutofit/>
          </a:bodyPr>
          <a:lstStyle/>
          <a:p>
            <a:pPr marL="0" lvl="0" indent="0" algn="l" rtl="0">
              <a:spcBef>
                <a:spcPts val="0"/>
              </a:spcBef>
              <a:spcAft>
                <a:spcPts val="0"/>
              </a:spcAft>
              <a:buNone/>
            </a:pPr>
            <a:endParaRPr/>
          </a:p>
        </p:txBody>
      </p:sp>
      <p:sp>
        <p:nvSpPr>
          <p:cNvPr id="957" name="Google Shape;957;g2533245bb7b_0_875:notes"/>
          <p:cNvSpPr txBox="1">
            <a:spLocks noGrp="1"/>
          </p:cNvSpPr>
          <p:nvPr>
            <p:ph type="sldNum" idx="12"/>
          </p:nvPr>
        </p:nvSpPr>
        <p:spPr>
          <a:xfrm>
            <a:off x="3884613" y="8686488"/>
            <a:ext cx="2971800" cy="456000"/>
          </a:xfrm>
          <a:prstGeom prst="rect">
            <a:avLst/>
          </a:prstGeom>
          <a:noFill/>
          <a:ln>
            <a:noFill/>
          </a:ln>
        </p:spPr>
        <p:txBody>
          <a:bodyPr spcFirstLastPara="1" wrap="square" lIns="92250" tIns="46125" rIns="92250" bIns="46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533245bb7b_0_880:notes"/>
          <p:cNvSpPr>
            <a:spLocks noGrp="1" noRot="1" noChangeAspect="1"/>
          </p:cNvSpPr>
          <p:nvPr>
            <p:ph type="sldImg" idx="2"/>
          </p:nvPr>
        </p:nvSpPr>
        <p:spPr>
          <a:xfrm>
            <a:off x="331006" y="685488"/>
            <a:ext cx="61962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2" name="Google Shape;962;g2533245bb7b_0_880:notes"/>
          <p:cNvSpPr txBox="1">
            <a:spLocks noGrp="1"/>
          </p:cNvSpPr>
          <p:nvPr>
            <p:ph type="body" idx="1"/>
          </p:nvPr>
        </p:nvSpPr>
        <p:spPr>
          <a:xfrm>
            <a:off x="685800" y="4344025"/>
            <a:ext cx="5486400" cy="4113000"/>
          </a:xfrm>
          <a:prstGeom prst="rect">
            <a:avLst/>
          </a:prstGeom>
          <a:noFill/>
          <a:ln>
            <a:noFill/>
          </a:ln>
        </p:spPr>
        <p:txBody>
          <a:bodyPr spcFirstLastPara="1" wrap="square" lIns="92250" tIns="46125" rIns="92250" bIns="46125" anchor="t" anchorCtr="0">
            <a:noAutofit/>
          </a:bodyPr>
          <a:lstStyle/>
          <a:p>
            <a:pPr marL="0" lvl="0" indent="0" algn="l" rtl="0">
              <a:spcBef>
                <a:spcPts val="0"/>
              </a:spcBef>
              <a:spcAft>
                <a:spcPts val="0"/>
              </a:spcAft>
              <a:buNone/>
            </a:pPr>
            <a:endParaRPr/>
          </a:p>
        </p:txBody>
      </p:sp>
      <p:sp>
        <p:nvSpPr>
          <p:cNvPr id="963" name="Google Shape;963;g2533245bb7b_0_880:notes"/>
          <p:cNvSpPr txBox="1">
            <a:spLocks noGrp="1"/>
          </p:cNvSpPr>
          <p:nvPr>
            <p:ph type="sldNum" idx="12"/>
          </p:nvPr>
        </p:nvSpPr>
        <p:spPr>
          <a:xfrm>
            <a:off x="3884613" y="8686488"/>
            <a:ext cx="2971800" cy="456000"/>
          </a:xfrm>
          <a:prstGeom prst="rect">
            <a:avLst/>
          </a:prstGeom>
          <a:noFill/>
          <a:ln>
            <a:noFill/>
          </a:ln>
        </p:spPr>
        <p:txBody>
          <a:bodyPr spcFirstLastPara="1" wrap="square" lIns="92250" tIns="46125" rIns="92250" bIns="46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533245bb7b_0_885:notes"/>
          <p:cNvSpPr txBox="1">
            <a:spLocks noGrp="1"/>
          </p:cNvSpPr>
          <p:nvPr>
            <p:ph type="body" idx="1"/>
          </p:nvPr>
        </p:nvSpPr>
        <p:spPr>
          <a:xfrm>
            <a:off x="685800" y="4344025"/>
            <a:ext cx="5486400" cy="411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68" name="Google Shape;968;g2533245bb7b_0_885:notes"/>
          <p:cNvSpPr>
            <a:spLocks noGrp="1" noRot="1" noChangeAspect="1"/>
          </p:cNvSpPr>
          <p:nvPr>
            <p:ph type="sldImg" idx="2"/>
          </p:nvPr>
        </p:nvSpPr>
        <p:spPr>
          <a:xfrm>
            <a:off x="331006" y="685488"/>
            <a:ext cx="6196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2533245bb7b_0_889:notes"/>
          <p:cNvSpPr txBox="1">
            <a:spLocks noGrp="1"/>
          </p:cNvSpPr>
          <p:nvPr>
            <p:ph type="body" idx="1"/>
          </p:nvPr>
        </p:nvSpPr>
        <p:spPr>
          <a:xfrm>
            <a:off x="685800" y="4344025"/>
            <a:ext cx="5486400" cy="411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73" name="Google Shape;973;g2533245bb7b_0_889:notes"/>
          <p:cNvSpPr>
            <a:spLocks noGrp="1" noRot="1" noChangeAspect="1"/>
          </p:cNvSpPr>
          <p:nvPr>
            <p:ph type="sldImg" idx="2"/>
          </p:nvPr>
        </p:nvSpPr>
        <p:spPr>
          <a:xfrm>
            <a:off x="331006" y="685488"/>
            <a:ext cx="6196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2533245bb7b_0_893:notes"/>
          <p:cNvSpPr txBox="1">
            <a:spLocks noGrp="1"/>
          </p:cNvSpPr>
          <p:nvPr>
            <p:ph type="body" idx="1"/>
          </p:nvPr>
        </p:nvSpPr>
        <p:spPr>
          <a:xfrm>
            <a:off x="685800" y="4344025"/>
            <a:ext cx="5486400" cy="411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78" name="Google Shape;978;g2533245bb7b_0_893:notes"/>
          <p:cNvSpPr>
            <a:spLocks noGrp="1" noRot="1" noChangeAspect="1"/>
          </p:cNvSpPr>
          <p:nvPr>
            <p:ph type="sldImg" idx="2"/>
          </p:nvPr>
        </p:nvSpPr>
        <p:spPr>
          <a:xfrm>
            <a:off x="331006" y="685488"/>
            <a:ext cx="6196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533245bb7b_0_897:notes"/>
          <p:cNvSpPr>
            <a:spLocks noGrp="1" noRot="1" noChangeAspect="1"/>
          </p:cNvSpPr>
          <p:nvPr>
            <p:ph type="sldImg" idx="2"/>
          </p:nvPr>
        </p:nvSpPr>
        <p:spPr>
          <a:xfrm>
            <a:off x="331006" y="685488"/>
            <a:ext cx="61962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3" name="Google Shape;983;g2533245bb7b_0_897:notes"/>
          <p:cNvSpPr txBox="1">
            <a:spLocks noGrp="1"/>
          </p:cNvSpPr>
          <p:nvPr>
            <p:ph type="body" idx="1"/>
          </p:nvPr>
        </p:nvSpPr>
        <p:spPr>
          <a:xfrm>
            <a:off x="685800" y="4344025"/>
            <a:ext cx="5486400" cy="4113000"/>
          </a:xfrm>
          <a:prstGeom prst="rect">
            <a:avLst/>
          </a:prstGeom>
          <a:noFill/>
          <a:ln>
            <a:noFill/>
          </a:ln>
        </p:spPr>
        <p:txBody>
          <a:bodyPr spcFirstLastPara="1" wrap="square" lIns="92250" tIns="46125" rIns="92250" bIns="46125" anchor="t" anchorCtr="0">
            <a:noAutofit/>
          </a:bodyPr>
          <a:lstStyle/>
          <a:p>
            <a:pPr marL="0" lvl="0" indent="0" algn="l" rtl="0">
              <a:spcBef>
                <a:spcPts val="0"/>
              </a:spcBef>
              <a:spcAft>
                <a:spcPts val="0"/>
              </a:spcAft>
              <a:buNone/>
            </a:pPr>
            <a:endParaRPr/>
          </a:p>
        </p:txBody>
      </p:sp>
      <p:sp>
        <p:nvSpPr>
          <p:cNvPr id="984" name="Google Shape;984;g2533245bb7b_0_897:notes"/>
          <p:cNvSpPr txBox="1">
            <a:spLocks noGrp="1"/>
          </p:cNvSpPr>
          <p:nvPr>
            <p:ph type="sldNum" idx="12"/>
          </p:nvPr>
        </p:nvSpPr>
        <p:spPr>
          <a:xfrm>
            <a:off x="3884613" y="8686488"/>
            <a:ext cx="2971800" cy="456000"/>
          </a:xfrm>
          <a:prstGeom prst="rect">
            <a:avLst/>
          </a:prstGeom>
          <a:noFill/>
          <a:ln>
            <a:noFill/>
          </a:ln>
        </p:spPr>
        <p:txBody>
          <a:bodyPr spcFirstLastPara="1" wrap="square" lIns="92250" tIns="46125" rIns="92250" bIns="46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0655D-C868-42DA-B162-E4E243C0818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BC68640-01F8-4E9A-9D8C-38AD3F5D3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2E48483-93B9-4202-B94F-A43FB78D2405}"/>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5" name="Espaço Reservado para Rodapé 4">
            <a:extLst>
              <a:ext uri="{FF2B5EF4-FFF2-40B4-BE49-F238E27FC236}">
                <a16:creationId xmlns:a16="http://schemas.microsoft.com/office/drawing/2014/main" id="{A9B8FBE8-AF34-4B0A-860D-3682A14808E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043485A-3D31-42F8-ACAF-896393F7B931}"/>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134044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B55F9B-2A2A-47D1-8499-28E2DC05FEC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C2EAAD4-8931-49DA-AD32-9E3C95029157}"/>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97AC130-AB3A-4445-B2A0-ECE7D438437F}"/>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5" name="Espaço Reservado para Rodapé 4">
            <a:extLst>
              <a:ext uri="{FF2B5EF4-FFF2-40B4-BE49-F238E27FC236}">
                <a16:creationId xmlns:a16="http://schemas.microsoft.com/office/drawing/2014/main" id="{9ADA2E24-3436-4A2F-B067-A190DD86819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0101954-C68B-472C-9618-24F6BA0ACEBD}"/>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2406297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60C62DA-D86C-4A57-8A23-5500810A4B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A9C6D21-D82F-48AD-8CE7-7DD20F71273A}"/>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38E9D3C-2CE4-4F0C-8238-6D78C881A3F8}"/>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5" name="Espaço Reservado para Rodapé 4">
            <a:extLst>
              <a:ext uri="{FF2B5EF4-FFF2-40B4-BE49-F238E27FC236}">
                <a16:creationId xmlns:a16="http://schemas.microsoft.com/office/drawing/2014/main" id="{6ED9C268-12E2-4261-A949-27F86802314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6B45EC3-23B5-4E47-B930-148CF6A8DC95}"/>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1538597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156"/>
        <p:cNvGrpSpPr/>
        <p:nvPr/>
      </p:nvGrpSpPr>
      <p:grpSpPr>
        <a:xfrm>
          <a:off x="0" y="0"/>
          <a:ext cx="0" cy="0"/>
          <a:chOff x="0" y="0"/>
          <a:chExt cx="0" cy="0"/>
        </a:xfrm>
      </p:grpSpPr>
      <p:sp>
        <p:nvSpPr>
          <p:cNvPr id="157" name="Google Shape;157;p89"/>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9"/>
          <p:cNvSpPr txBox="1">
            <a:spLocks noGrp="1"/>
          </p:cNvSpPr>
          <p:nvPr>
            <p:ph type="body" idx="1"/>
          </p:nvPr>
        </p:nvSpPr>
        <p:spPr>
          <a:xfrm>
            <a:off x="609120" y="1604160"/>
            <a:ext cx="10945920" cy="39508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159" name="Google Shape;159;p89"/>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89"/>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61" name="Google Shape;161;p89"/>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92515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62"/>
        <p:cNvGrpSpPr/>
        <p:nvPr/>
      </p:nvGrpSpPr>
      <p:grpSpPr>
        <a:xfrm>
          <a:off x="0" y="0"/>
          <a:ext cx="0" cy="0"/>
          <a:chOff x="0" y="0"/>
          <a:chExt cx="0" cy="0"/>
        </a:xfrm>
      </p:grpSpPr>
      <p:sp>
        <p:nvSpPr>
          <p:cNvPr id="163" name="Google Shape;163;p172"/>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172"/>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65" name="Google Shape;165;p172"/>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28045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66"/>
        <p:cNvGrpSpPr/>
        <p:nvPr/>
      </p:nvGrpSpPr>
      <p:grpSpPr>
        <a:xfrm>
          <a:off x="0" y="0"/>
          <a:ext cx="0" cy="0"/>
          <a:chOff x="0" y="0"/>
          <a:chExt cx="0" cy="0"/>
        </a:xfrm>
      </p:grpSpPr>
      <p:sp>
        <p:nvSpPr>
          <p:cNvPr id="167" name="Google Shape;167;p173"/>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173"/>
          <p:cNvSpPr txBox="1">
            <a:spLocks noGrp="1"/>
          </p:cNvSpPr>
          <p:nvPr>
            <p:ph type="subTitle" idx="1"/>
          </p:nvPr>
        </p:nvSpPr>
        <p:spPr>
          <a:xfrm>
            <a:off x="609120" y="1604160"/>
            <a:ext cx="10945920" cy="3950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73"/>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173"/>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71" name="Google Shape;171;p173"/>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6577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172"/>
        <p:cNvGrpSpPr/>
        <p:nvPr/>
      </p:nvGrpSpPr>
      <p:grpSpPr>
        <a:xfrm>
          <a:off x="0" y="0"/>
          <a:ext cx="0" cy="0"/>
          <a:chOff x="0" y="0"/>
          <a:chExt cx="0" cy="0"/>
        </a:xfrm>
      </p:grpSpPr>
      <p:sp>
        <p:nvSpPr>
          <p:cNvPr id="173" name="Google Shape;173;p174"/>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174"/>
          <p:cNvSpPr txBox="1">
            <a:spLocks noGrp="1"/>
          </p:cNvSpPr>
          <p:nvPr>
            <p:ph type="body" idx="1"/>
          </p:nvPr>
        </p:nvSpPr>
        <p:spPr>
          <a:xfrm>
            <a:off x="609120" y="1604160"/>
            <a:ext cx="5341440" cy="39508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175" name="Google Shape;175;p174"/>
          <p:cNvSpPr txBox="1">
            <a:spLocks noGrp="1"/>
          </p:cNvSpPr>
          <p:nvPr>
            <p:ph type="body" idx="2"/>
          </p:nvPr>
        </p:nvSpPr>
        <p:spPr>
          <a:xfrm>
            <a:off x="6217920" y="1604160"/>
            <a:ext cx="5341440" cy="39508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176" name="Google Shape;176;p174"/>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74"/>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78" name="Google Shape;178;p174"/>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75938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9"/>
        <p:cNvGrpSpPr/>
        <p:nvPr/>
      </p:nvGrpSpPr>
      <p:grpSpPr>
        <a:xfrm>
          <a:off x="0" y="0"/>
          <a:ext cx="0" cy="0"/>
          <a:chOff x="0" y="0"/>
          <a:chExt cx="0" cy="0"/>
        </a:xfrm>
      </p:grpSpPr>
      <p:sp>
        <p:nvSpPr>
          <p:cNvPr id="180" name="Google Shape;180;p175"/>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175"/>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75"/>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83" name="Google Shape;183;p175"/>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6892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184"/>
        <p:cNvGrpSpPr/>
        <p:nvPr/>
      </p:nvGrpSpPr>
      <p:grpSpPr>
        <a:xfrm>
          <a:off x="0" y="0"/>
          <a:ext cx="0" cy="0"/>
          <a:chOff x="0" y="0"/>
          <a:chExt cx="0" cy="0"/>
        </a:xfrm>
      </p:grpSpPr>
      <p:sp>
        <p:nvSpPr>
          <p:cNvPr id="185" name="Google Shape;185;p176"/>
          <p:cNvSpPr txBox="1">
            <a:spLocks noGrp="1"/>
          </p:cNvSpPr>
          <p:nvPr>
            <p:ph type="subTitle" idx="1"/>
          </p:nvPr>
        </p:nvSpPr>
        <p:spPr>
          <a:xfrm>
            <a:off x="609120" y="274080"/>
            <a:ext cx="10945920" cy="51883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176"/>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76"/>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88" name="Google Shape;188;p176"/>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81867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189"/>
        <p:cNvGrpSpPr/>
        <p:nvPr/>
      </p:nvGrpSpPr>
      <p:grpSpPr>
        <a:xfrm>
          <a:off x="0" y="0"/>
          <a:ext cx="0" cy="0"/>
          <a:chOff x="0" y="0"/>
          <a:chExt cx="0" cy="0"/>
        </a:xfrm>
      </p:grpSpPr>
      <p:sp>
        <p:nvSpPr>
          <p:cNvPr id="190" name="Google Shape;190;p177"/>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77"/>
          <p:cNvSpPr txBox="1">
            <a:spLocks noGrp="1"/>
          </p:cNvSpPr>
          <p:nvPr>
            <p:ph type="body" idx="1"/>
          </p:nvPr>
        </p:nvSpPr>
        <p:spPr>
          <a:xfrm>
            <a:off x="609120" y="1604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192" name="Google Shape;192;p177"/>
          <p:cNvSpPr txBox="1">
            <a:spLocks noGrp="1"/>
          </p:cNvSpPr>
          <p:nvPr>
            <p:ph type="body" idx="2"/>
          </p:nvPr>
        </p:nvSpPr>
        <p:spPr>
          <a:xfrm>
            <a:off x="6217920" y="1604160"/>
            <a:ext cx="5341440" cy="39508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193" name="Google Shape;193;p177"/>
          <p:cNvSpPr txBox="1">
            <a:spLocks noGrp="1"/>
          </p:cNvSpPr>
          <p:nvPr>
            <p:ph type="body" idx="3"/>
          </p:nvPr>
        </p:nvSpPr>
        <p:spPr>
          <a:xfrm>
            <a:off x="609120" y="3668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194" name="Google Shape;194;p177"/>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177"/>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96" name="Google Shape;196;p177"/>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36677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197"/>
        <p:cNvGrpSpPr/>
        <p:nvPr/>
      </p:nvGrpSpPr>
      <p:grpSpPr>
        <a:xfrm>
          <a:off x="0" y="0"/>
          <a:ext cx="0" cy="0"/>
          <a:chOff x="0" y="0"/>
          <a:chExt cx="0" cy="0"/>
        </a:xfrm>
      </p:grpSpPr>
      <p:sp>
        <p:nvSpPr>
          <p:cNvPr id="198" name="Google Shape;198;p178"/>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178"/>
          <p:cNvSpPr txBox="1">
            <a:spLocks noGrp="1"/>
          </p:cNvSpPr>
          <p:nvPr>
            <p:ph type="body" idx="1"/>
          </p:nvPr>
        </p:nvSpPr>
        <p:spPr>
          <a:xfrm>
            <a:off x="609120" y="1604160"/>
            <a:ext cx="5341440" cy="39508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00" name="Google Shape;200;p178"/>
          <p:cNvSpPr txBox="1">
            <a:spLocks noGrp="1"/>
          </p:cNvSpPr>
          <p:nvPr>
            <p:ph type="body" idx="2"/>
          </p:nvPr>
        </p:nvSpPr>
        <p:spPr>
          <a:xfrm>
            <a:off x="6217920" y="1604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01" name="Google Shape;201;p178"/>
          <p:cNvSpPr txBox="1">
            <a:spLocks noGrp="1"/>
          </p:cNvSpPr>
          <p:nvPr>
            <p:ph type="body" idx="3"/>
          </p:nvPr>
        </p:nvSpPr>
        <p:spPr>
          <a:xfrm>
            <a:off x="6217920" y="3668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02" name="Google Shape;202;p178"/>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178"/>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204" name="Google Shape;204;p178"/>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4699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F1C8E-0639-44F5-BF92-73345DB6446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5ED53C0-4634-485E-811A-706A52F9A763}"/>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3BDD884-F050-46F4-AB93-D5D406916B58}"/>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5" name="Espaço Reservado para Rodapé 4">
            <a:extLst>
              <a:ext uri="{FF2B5EF4-FFF2-40B4-BE49-F238E27FC236}">
                <a16:creationId xmlns:a16="http://schemas.microsoft.com/office/drawing/2014/main" id="{69C690A6-9175-41C6-BFE0-CED06DF37B7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9E56684-FB46-40AD-8C90-FF51A82387B0}"/>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2890887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205"/>
        <p:cNvGrpSpPr/>
        <p:nvPr/>
      </p:nvGrpSpPr>
      <p:grpSpPr>
        <a:xfrm>
          <a:off x="0" y="0"/>
          <a:ext cx="0" cy="0"/>
          <a:chOff x="0" y="0"/>
          <a:chExt cx="0" cy="0"/>
        </a:xfrm>
      </p:grpSpPr>
      <p:sp>
        <p:nvSpPr>
          <p:cNvPr id="206" name="Google Shape;206;p179"/>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179"/>
          <p:cNvSpPr txBox="1">
            <a:spLocks noGrp="1"/>
          </p:cNvSpPr>
          <p:nvPr>
            <p:ph type="body" idx="1"/>
          </p:nvPr>
        </p:nvSpPr>
        <p:spPr>
          <a:xfrm>
            <a:off x="609120" y="1604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08" name="Google Shape;208;p179"/>
          <p:cNvSpPr txBox="1">
            <a:spLocks noGrp="1"/>
          </p:cNvSpPr>
          <p:nvPr>
            <p:ph type="body" idx="2"/>
          </p:nvPr>
        </p:nvSpPr>
        <p:spPr>
          <a:xfrm>
            <a:off x="6217920" y="1604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09" name="Google Shape;209;p179"/>
          <p:cNvSpPr txBox="1">
            <a:spLocks noGrp="1"/>
          </p:cNvSpPr>
          <p:nvPr>
            <p:ph type="body" idx="3"/>
          </p:nvPr>
        </p:nvSpPr>
        <p:spPr>
          <a:xfrm>
            <a:off x="609120" y="3668160"/>
            <a:ext cx="1094592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10" name="Google Shape;210;p179"/>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79"/>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212" name="Google Shape;212;p179"/>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105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213"/>
        <p:cNvGrpSpPr/>
        <p:nvPr/>
      </p:nvGrpSpPr>
      <p:grpSpPr>
        <a:xfrm>
          <a:off x="0" y="0"/>
          <a:ext cx="0" cy="0"/>
          <a:chOff x="0" y="0"/>
          <a:chExt cx="0" cy="0"/>
        </a:xfrm>
      </p:grpSpPr>
      <p:sp>
        <p:nvSpPr>
          <p:cNvPr id="214" name="Google Shape;214;p180"/>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180"/>
          <p:cNvSpPr txBox="1">
            <a:spLocks noGrp="1"/>
          </p:cNvSpPr>
          <p:nvPr>
            <p:ph type="body" idx="1"/>
          </p:nvPr>
        </p:nvSpPr>
        <p:spPr>
          <a:xfrm>
            <a:off x="609120" y="1604160"/>
            <a:ext cx="1094592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16" name="Google Shape;216;p180"/>
          <p:cNvSpPr txBox="1">
            <a:spLocks noGrp="1"/>
          </p:cNvSpPr>
          <p:nvPr>
            <p:ph type="body" idx="2"/>
          </p:nvPr>
        </p:nvSpPr>
        <p:spPr>
          <a:xfrm>
            <a:off x="609120" y="3668160"/>
            <a:ext cx="1094592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17" name="Google Shape;217;p180"/>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180"/>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219" name="Google Shape;219;p180"/>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3446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220"/>
        <p:cNvGrpSpPr/>
        <p:nvPr/>
      </p:nvGrpSpPr>
      <p:grpSpPr>
        <a:xfrm>
          <a:off x="0" y="0"/>
          <a:ext cx="0" cy="0"/>
          <a:chOff x="0" y="0"/>
          <a:chExt cx="0" cy="0"/>
        </a:xfrm>
      </p:grpSpPr>
      <p:sp>
        <p:nvSpPr>
          <p:cNvPr id="221" name="Google Shape;221;p181"/>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81"/>
          <p:cNvSpPr txBox="1">
            <a:spLocks noGrp="1"/>
          </p:cNvSpPr>
          <p:nvPr>
            <p:ph type="body" idx="1"/>
          </p:nvPr>
        </p:nvSpPr>
        <p:spPr>
          <a:xfrm>
            <a:off x="609120" y="1604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23" name="Google Shape;223;p181"/>
          <p:cNvSpPr txBox="1">
            <a:spLocks noGrp="1"/>
          </p:cNvSpPr>
          <p:nvPr>
            <p:ph type="body" idx="2"/>
          </p:nvPr>
        </p:nvSpPr>
        <p:spPr>
          <a:xfrm>
            <a:off x="6217920" y="1604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24" name="Google Shape;224;p181"/>
          <p:cNvSpPr txBox="1">
            <a:spLocks noGrp="1"/>
          </p:cNvSpPr>
          <p:nvPr>
            <p:ph type="body" idx="3"/>
          </p:nvPr>
        </p:nvSpPr>
        <p:spPr>
          <a:xfrm>
            <a:off x="609120" y="3668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25" name="Google Shape;225;p181"/>
          <p:cNvSpPr txBox="1">
            <a:spLocks noGrp="1"/>
          </p:cNvSpPr>
          <p:nvPr>
            <p:ph type="body" idx="4"/>
          </p:nvPr>
        </p:nvSpPr>
        <p:spPr>
          <a:xfrm>
            <a:off x="6217920" y="3668160"/>
            <a:ext cx="534144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26" name="Google Shape;226;p181"/>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181"/>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228" name="Google Shape;228;p181"/>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68762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29"/>
        <p:cNvGrpSpPr/>
        <p:nvPr/>
      </p:nvGrpSpPr>
      <p:grpSpPr>
        <a:xfrm>
          <a:off x="0" y="0"/>
          <a:ext cx="0" cy="0"/>
          <a:chOff x="0" y="0"/>
          <a:chExt cx="0" cy="0"/>
        </a:xfrm>
      </p:grpSpPr>
      <p:sp>
        <p:nvSpPr>
          <p:cNvPr id="230" name="Google Shape;230;p182"/>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182"/>
          <p:cNvSpPr txBox="1">
            <a:spLocks noGrp="1"/>
          </p:cNvSpPr>
          <p:nvPr>
            <p:ph type="body" idx="1"/>
          </p:nvPr>
        </p:nvSpPr>
        <p:spPr>
          <a:xfrm>
            <a:off x="609120" y="1604160"/>
            <a:ext cx="352416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32" name="Google Shape;232;p182"/>
          <p:cNvSpPr txBox="1">
            <a:spLocks noGrp="1"/>
          </p:cNvSpPr>
          <p:nvPr>
            <p:ph type="body" idx="2"/>
          </p:nvPr>
        </p:nvSpPr>
        <p:spPr>
          <a:xfrm>
            <a:off x="4309920" y="1604160"/>
            <a:ext cx="352416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33" name="Google Shape;233;p182"/>
          <p:cNvSpPr txBox="1">
            <a:spLocks noGrp="1"/>
          </p:cNvSpPr>
          <p:nvPr>
            <p:ph type="body" idx="3"/>
          </p:nvPr>
        </p:nvSpPr>
        <p:spPr>
          <a:xfrm>
            <a:off x="8010720" y="1604160"/>
            <a:ext cx="352416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34" name="Google Shape;234;p182"/>
          <p:cNvSpPr txBox="1">
            <a:spLocks noGrp="1"/>
          </p:cNvSpPr>
          <p:nvPr>
            <p:ph type="body" idx="4"/>
          </p:nvPr>
        </p:nvSpPr>
        <p:spPr>
          <a:xfrm>
            <a:off x="609120" y="3668160"/>
            <a:ext cx="352416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35" name="Google Shape;235;p182"/>
          <p:cNvSpPr txBox="1">
            <a:spLocks noGrp="1"/>
          </p:cNvSpPr>
          <p:nvPr>
            <p:ph type="body" idx="5"/>
          </p:nvPr>
        </p:nvSpPr>
        <p:spPr>
          <a:xfrm>
            <a:off x="4309920" y="3668160"/>
            <a:ext cx="352416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36" name="Google Shape;236;p182"/>
          <p:cNvSpPr txBox="1">
            <a:spLocks noGrp="1"/>
          </p:cNvSpPr>
          <p:nvPr>
            <p:ph type="body" idx="6"/>
          </p:nvPr>
        </p:nvSpPr>
        <p:spPr>
          <a:xfrm>
            <a:off x="8010720" y="3668160"/>
            <a:ext cx="3524160" cy="1884480"/>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0"/>
              </a:spcBef>
              <a:spcAft>
                <a:spcPts val="0"/>
              </a:spcAft>
              <a:buSzPts val="1400"/>
              <a:buNone/>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37" name="Google Shape;237;p182"/>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182"/>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239" name="Google Shape;239;p182"/>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97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2ED8C1-A305-49EB-8A6F-A6208FAD4C3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852D324-0B5D-4216-B61C-77A98EB33A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7E222DCB-6B56-4037-9B77-CE37FE2C19C4}"/>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5" name="Espaço Reservado para Rodapé 4">
            <a:extLst>
              <a:ext uri="{FF2B5EF4-FFF2-40B4-BE49-F238E27FC236}">
                <a16:creationId xmlns:a16="http://schemas.microsoft.com/office/drawing/2014/main" id="{95A4C141-8C95-42A9-B936-D9F748A0FD3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C690068-FF72-4BA8-889C-1CEE1AC4D418}"/>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143624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4A982-D752-4208-B70B-EC5CB4195E7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E6368E5-980B-4D26-A663-E31D6C8F2F89}"/>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F4FF163-6639-4404-AAD7-0A47E1025151}"/>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EAC8351-A7DF-4555-9288-8186B67B07CF}"/>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6" name="Espaço Reservado para Rodapé 5">
            <a:extLst>
              <a:ext uri="{FF2B5EF4-FFF2-40B4-BE49-F238E27FC236}">
                <a16:creationId xmlns:a16="http://schemas.microsoft.com/office/drawing/2014/main" id="{CFC2D35C-14FE-4946-9B24-2C78E80C33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65694A2-0174-4592-8F98-388CA2D8C59B}"/>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352873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3BE83E-8EF2-4EDC-B719-D60323EFA4D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E746FA6-1579-436C-B388-94965C4EC1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47CD1F1C-696D-4213-818C-E6EAC3C8ACEC}"/>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4DA305C-94E3-4743-ADAE-C04D47624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780C85F3-5AC4-4F24-B6AB-17ED359D8207}"/>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40BB34A-5860-4588-899C-6877AB90A865}"/>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8" name="Espaço Reservado para Rodapé 7">
            <a:extLst>
              <a:ext uri="{FF2B5EF4-FFF2-40B4-BE49-F238E27FC236}">
                <a16:creationId xmlns:a16="http://schemas.microsoft.com/office/drawing/2014/main" id="{FE725F6D-FD53-4682-AAA6-D0FE00BC7327}"/>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85C1BA39-4D7D-45C9-AE94-50197CE63A4C}"/>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55551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E1BC2-F0C2-4FE3-99CA-7D67A053934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5F7C347-F980-4DB2-B621-F266FE490507}"/>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4" name="Espaço Reservado para Rodapé 3">
            <a:extLst>
              <a:ext uri="{FF2B5EF4-FFF2-40B4-BE49-F238E27FC236}">
                <a16:creationId xmlns:a16="http://schemas.microsoft.com/office/drawing/2014/main" id="{4EF31E86-9604-415F-B1D6-F21F5287AEE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E73181B-75FE-4D11-8991-EB818A530D5D}"/>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2924071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DC581B5-EBE2-4B8D-B74F-97B2CE38FB63}"/>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3" name="Espaço Reservado para Rodapé 2">
            <a:extLst>
              <a:ext uri="{FF2B5EF4-FFF2-40B4-BE49-F238E27FC236}">
                <a16:creationId xmlns:a16="http://schemas.microsoft.com/office/drawing/2014/main" id="{43AF3D52-D37D-485D-83DD-34F187A8775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598AA3A-12C6-4652-8B51-920D620F6D3F}"/>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34124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0150DC-5890-40BD-97B8-7E57503FAAD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F3E1056-8732-4DD8-84E3-973B76DBB9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1E25632-ADEE-4BF9-AD55-57FE901DD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31E37904-59A7-4581-BDB1-0B552DDC3783}"/>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6" name="Espaço Reservado para Rodapé 5">
            <a:extLst>
              <a:ext uri="{FF2B5EF4-FFF2-40B4-BE49-F238E27FC236}">
                <a16:creationId xmlns:a16="http://schemas.microsoft.com/office/drawing/2014/main" id="{1BBA7EEA-85FD-4D89-ADC5-EE02BB9775C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204C04A-255C-4984-AAEA-8876464186D1}"/>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81602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D7399-ADB8-4844-BC54-AFC44F4A8F3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58A052D-7F3F-423F-B6E9-A82F8886B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2D5A67C-7CE9-4E30-B4C3-61634DAB39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584405C7-8D08-4AD5-86E1-A5D9A3D959A9}"/>
              </a:ext>
            </a:extLst>
          </p:cNvPr>
          <p:cNvSpPr>
            <a:spLocks noGrp="1"/>
          </p:cNvSpPr>
          <p:nvPr>
            <p:ph type="dt" sz="half" idx="10"/>
          </p:nvPr>
        </p:nvSpPr>
        <p:spPr/>
        <p:txBody>
          <a:bodyPr/>
          <a:lstStyle/>
          <a:p>
            <a:fld id="{887A0964-907F-4B09-B92A-02915586D968}" type="datetimeFigureOut">
              <a:rPr lang="pt-BR" smtClean="0"/>
              <a:t>30/04/2025</a:t>
            </a:fld>
            <a:endParaRPr lang="pt-BR"/>
          </a:p>
        </p:txBody>
      </p:sp>
      <p:sp>
        <p:nvSpPr>
          <p:cNvPr id="6" name="Espaço Reservado para Rodapé 5">
            <a:extLst>
              <a:ext uri="{FF2B5EF4-FFF2-40B4-BE49-F238E27FC236}">
                <a16:creationId xmlns:a16="http://schemas.microsoft.com/office/drawing/2014/main" id="{97CFFA63-E275-4ECD-B64A-96DC9688D03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206CFD-9565-4F3E-B2F2-2D82580523B2}"/>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27685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4CBDC36-FEDE-4263-8762-7C03B5316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EEBC1F5-29CF-4F63-B415-F6D0BECA9C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85D54E5-2495-4FA0-A9CD-2C7D74AAD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A0964-907F-4B09-B92A-02915586D968}" type="datetimeFigureOut">
              <a:rPr lang="pt-BR" smtClean="0"/>
              <a:t>30/04/2025</a:t>
            </a:fld>
            <a:endParaRPr lang="pt-BR"/>
          </a:p>
        </p:txBody>
      </p:sp>
      <p:sp>
        <p:nvSpPr>
          <p:cNvPr id="5" name="Espaço Reservado para Rodapé 4">
            <a:extLst>
              <a:ext uri="{FF2B5EF4-FFF2-40B4-BE49-F238E27FC236}">
                <a16:creationId xmlns:a16="http://schemas.microsoft.com/office/drawing/2014/main" id="{BDC3E3AE-A578-48AC-9A5E-BF301E2AC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C2D2620-B62F-4F1A-9866-4A51207A35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D4D32-35B4-4C47-A2EA-6CCE16AE3AE1}" type="slidenum">
              <a:rPr lang="pt-BR" smtClean="0"/>
              <a:t>‹#›</a:t>
            </a:fld>
            <a:endParaRPr lang="pt-BR"/>
          </a:p>
        </p:txBody>
      </p:sp>
    </p:spTree>
    <p:extLst>
      <p:ext uri="{BB962C8B-B14F-4D97-AF65-F5344CB8AC3E}">
        <p14:creationId xmlns:p14="http://schemas.microsoft.com/office/powerpoint/2010/main" val="1657139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
        <p:cNvGrpSpPr/>
        <p:nvPr/>
      </p:nvGrpSpPr>
      <p:grpSpPr>
        <a:xfrm>
          <a:off x="0" y="0"/>
          <a:ext cx="0" cy="0"/>
          <a:chOff x="0" y="0"/>
          <a:chExt cx="0" cy="0"/>
        </a:xfrm>
      </p:grpSpPr>
      <p:sp>
        <p:nvSpPr>
          <p:cNvPr id="151" name="Google Shape;151;p88"/>
          <p:cNvSpPr txBox="1">
            <a:spLocks noGrp="1"/>
          </p:cNvSpPr>
          <p:nvPr>
            <p:ph type="title"/>
          </p:nvPr>
        </p:nvSpPr>
        <p:spPr>
          <a:xfrm>
            <a:off x="609120" y="274080"/>
            <a:ext cx="10945920" cy="111888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 name="Google Shape;152;p88"/>
          <p:cNvSpPr txBox="1">
            <a:spLocks noGrp="1"/>
          </p:cNvSpPr>
          <p:nvPr>
            <p:ph type="body" idx="1"/>
          </p:nvPr>
        </p:nvSpPr>
        <p:spPr>
          <a:xfrm>
            <a:off x="609120" y="1604160"/>
            <a:ext cx="10945920" cy="395088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3" name="Google Shape;153;p88"/>
          <p:cNvSpPr txBox="1">
            <a:spLocks noGrp="1"/>
          </p:cNvSpPr>
          <p:nvPr>
            <p:ph type="dt" idx="10"/>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R="0" lvl="0" algn="l" rtl="0">
              <a:lnSpc>
                <a:spcPct val="100000"/>
              </a:lnSpc>
              <a:spcBef>
                <a:spcPts val="0"/>
              </a:spcBef>
              <a:spcAft>
                <a:spcPts val="0"/>
              </a:spcAft>
              <a:buClr>
                <a:srgbClr val="000000"/>
              </a:buClr>
              <a:buSzPts val="1400"/>
              <a:buFont typeface="Times New Roman"/>
              <a:buNone/>
              <a:defRPr sz="1867"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54" name="Google Shape;154;p88"/>
          <p:cNvSpPr txBox="1">
            <a:spLocks noGrp="1"/>
          </p:cNvSpPr>
          <p:nvPr>
            <p:ph type="ftr" idx="11"/>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R="0" lvl="0" algn="ctr" rtl="0">
              <a:lnSpc>
                <a:spcPct val="100000"/>
              </a:lnSpc>
              <a:spcBef>
                <a:spcPts val="0"/>
              </a:spcBef>
              <a:spcAft>
                <a:spcPts val="0"/>
              </a:spcAft>
              <a:buClr>
                <a:srgbClr val="000000"/>
              </a:buClr>
              <a:buSzPts val="1400"/>
              <a:buFont typeface="Times New Roman"/>
              <a:buNone/>
              <a:defRPr sz="1867"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55" name="Google Shape;155;p88"/>
          <p:cNvSpPr txBox="1">
            <a:spLocks noGrp="1"/>
          </p:cNvSpPr>
          <p:nvPr>
            <p:ph type="sldNum" idx="12"/>
          </p:nvPr>
        </p:nvSpPr>
        <p:spPr>
          <a:xfrm>
            <a:off x="0" y="0"/>
            <a:ext cx="2856480" cy="2811840"/>
          </a:xfrm>
          <a:prstGeom prst="rect">
            <a:avLst/>
          </a:prstGeom>
          <a:noFill/>
          <a:ln>
            <a:noFill/>
          </a:ln>
        </p:spPr>
        <p:txBody>
          <a:bodyPr spcFirstLastPara="1" wrap="square" lIns="64800" tIns="32400" rIns="64800" bIns="32400" anchor="t" anchorCtr="0">
            <a:noAutofit/>
          </a:bodyPr>
          <a:lstStyle>
            <a:lvl1pPr marL="0" marR="0" lvl="0"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1pPr>
            <a:lvl2pPr marL="0" marR="0" lvl="1"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L="0" marR="0" lvl="2"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L="0" marR="0" lvl="3"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L="0" marR="0" lvl="4"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L="0" marR="0" lvl="5"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L="0" marR="0" lvl="6"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L="0" marR="0" lvl="7"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L="0" marR="0" lvl="8" indent="0" algn="l" rtl="0">
              <a:lnSpc>
                <a:spcPct val="93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latin typeface="Times New Roman"/>
              <a:ea typeface="Times New Roman"/>
              <a:cs typeface="Times New Roman"/>
              <a:sym typeface="Times New Roman"/>
            </a:endParaRPr>
          </a:p>
        </p:txBody>
      </p:sp>
    </p:spTree>
    <p:extLst>
      <p:ext uri="{BB962C8B-B14F-4D97-AF65-F5344CB8AC3E}">
        <p14:creationId xmlns:p14="http://schemas.microsoft.com/office/powerpoint/2010/main" val="22600141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8"/>
        <p:cNvGrpSpPr/>
        <p:nvPr/>
      </p:nvGrpSpPr>
      <p:grpSpPr>
        <a:xfrm>
          <a:off x="0" y="0"/>
          <a:ext cx="0" cy="0"/>
          <a:chOff x="0" y="0"/>
          <a:chExt cx="0" cy="0"/>
        </a:xfrm>
      </p:grpSpPr>
      <p:sp>
        <p:nvSpPr>
          <p:cNvPr id="959" name="Google Shape;959;g2533245bb7b_0_875"/>
          <p:cNvSpPr txBox="1"/>
          <p:nvPr/>
        </p:nvSpPr>
        <p:spPr>
          <a:xfrm>
            <a:off x="72572" y="513457"/>
            <a:ext cx="10885600" cy="6247600"/>
          </a:xfrm>
          <a:prstGeom prst="rect">
            <a:avLst/>
          </a:prstGeom>
          <a:noFill/>
          <a:ln>
            <a:noFill/>
          </a:ln>
        </p:spPr>
        <p:txBody>
          <a:bodyPr spcFirstLastPara="1" wrap="square" lIns="108867" tIns="54467" rIns="108867" bIns="54467" anchor="t" anchorCtr="0">
            <a:noAutofit/>
          </a:bodyPr>
          <a:lstStyle/>
          <a:p>
            <a:pPr defTabSz="1219170">
              <a:buClr>
                <a:srgbClr val="000000"/>
              </a:buClr>
            </a:pPr>
            <a:endParaRPr sz="3733" kern="0">
              <a:solidFill>
                <a:srgbClr val="FFFF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59A49-9519-4484-B847-633B637452E7}"/>
              </a:ext>
            </a:extLst>
          </p:cNvPr>
          <p:cNvSpPr>
            <a:spLocks noGrp="1"/>
          </p:cNvSpPr>
          <p:nvPr>
            <p:ph type="title"/>
          </p:nvPr>
        </p:nvSpPr>
        <p:spPr>
          <a:xfrm>
            <a:off x="839788" y="365125"/>
            <a:ext cx="10515600" cy="973021"/>
          </a:xfr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p>
            <a:pPr algn="ctr"/>
            <a:r>
              <a:rPr lang="en-US"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COMPARISON</a:t>
            </a:r>
          </a:p>
        </p:txBody>
      </p:sp>
      <p:sp>
        <p:nvSpPr>
          <p:cNvPr id="3" name="Espaço Reservado para Texto 2">
            <a:extLst>
              <a:ext uri="{FF2B5EF4-FFF2-40B4-BE49-F238E27FC236}">
                <a16:creationId xmlns:a16="http://schemas.microsoft.com/office/drawing/2014/main" id="{10A4A250-FCD6-47CF-B319-E18F27299460}"/>
              </a:ext>
            </a:extLst>
          </p:cNvPr>
          <p:cNvSpPr>
            <a:spLocks noGrp="1"/>
          </p:cNvSpPr>
          <p:nvPr>
            <p:ph type="body" idx="1"/>
          </p:nvPr>
        </p:nvSpPr>
        <p:spPr/>
        <p:style>
          <a:lnRef idx="0">
            <a:schemeClr val="accent2"/>
          </a:lnRef>
          <a:fillRef idx="3">
            <a:schemeClr val="accent2"/>
          </a:fillRef>
          <a:effectRef idx="3">
            <a:schemeClr val="accent2"/>
          </a:effectRef>
          <a:fontRef idx="minor">
            <a:schemeClr val="lt1"/>
          </a:fontRef>
        </p:style>
        <p:txBody>
          <a:bodyPr>
            <a:normAutofit/>
          </a:bodyPr>
          <a:lstStyle/>
          <a:p>
            <a:pPr algn="ctr"/>
            <a:r>
              <a:rPr lang="en-US" sz="3600" dirty="0"/>
              <a:t>Humanism</a:t>
            </a:r>
          </a:p>
        </p:txBody>
      </p:sp>
      <p:sp>
        <p:nvSpPr>
          <p:cNvPr id="4" name="Espaço Reservado para Conteúdo 3">
            <a:extLst>
              <a:ext uri="{FF2B5EF4-FFF2-40B4-BE49-F238E27FC236}">
                <a16:creationId xmlns:a16="http://schemas.microsoft.com/office/drawing/2014/main" id="{E25D5A09-7B83-4D84-8B63-5A0F73A474DC}"/>
              </a:ext>
            </a:extLst>
          </p:cNvPr>
          <p:cNvSpPr>
            <a:spLocks noGrp="1"/>
          </p:cNvSpPr>
          <p:nvPr>
            <p:ph sz="half" idx="2"/>
          </p:nvPr>
        </p:nvSpPr>
        <p:spPr>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ormAutofit/>
          </a:bodyPr>
          <a:lstStyle/>
          <a:p>
            <a:pPr marL="0" indent="0" algn="ctr">
              <a:buNone/>
            </a:pPr>
            <a:endParaRPr lang="en-US" sz="3000" dirty="0"/>
          </a:p>
          <a:p>
            <a:pPr marL="0" indent="0">
              <a:lnSpc>
                <a:spcPct val="100000"/>
              </a:lnSpc>
              <a:spcBef>
                <a:spcPts val="1800"/>
              </a:spcBef>
              <a:buNone/>
            </a:pPr>
            <a:r>
              <a:rPr lang="en-US" sz="3000" b="1" dirty="0">
                <a:ln>
                  <a:solidFill>
                    <a:schemeClr val="accent2">
                      <a:lumMod val="50000"/>
                    </a:schemeClr>
                  </a:solidFill>
                </a:ln>
                <a:effectLst>
                  <a:outerShdw blurRad="38100" dist="38100" dir="2700000" algn="tl">
                    <a:srgbClr val="000000">
                      <a:alpha val="43137"/>
                    </a:srgbClr>
                  </a:outerShdw>
                </a:effectLst>
              </a:rPr>
              <a:t>Center: Humanity (Man/Men)</a:t>
            </a:r>
          </a:p>
          <a:p>
            <a:pPr marL="0" indent="0">
              <a:lnSpc>
                <a:spcPct val="100000"/>
              </a:lnSpc>
              <a:spcBef>
                <a:spcPts val="1800"/>
              </a:spcBef>
              <a:buNone/>
            </a:pPr>
            <a:r>
              <a:rPr lang="en-US" sz="3000" b="1" dirty="0">
                <a:ln>
                  <a:solidFill>
                    <a:schemeClr val="accent2">
                      <a:lumMod val="50000"/>
                    </a:schemeClr>
                  </a:solidFill>
                </a:ln>
                <a:effectLst>
                  <a:outerShdw blurRad="38100" dist="38100" dir="2700000" algn="tl">
                    <a:srgbClr val="000000">
                      <a:alpha val="43137"/>
                    </a:srgbClr>
                  </a:outerShdw>
                </a:effectLst>
              </a:rPr>
              <a:t>Instrument: Science</a:t>
            </a:r>
          </a:p>
          <a:p>
            <a:pPr marL="0" indent="0">
              <a:lnSpc>
                <a:spcPct val="100000"/>
              </a:lnSpc>
              <a:spcBef>
                <a:spcPts val="1800"/>
              </a:spcBef>
              <a:buNone/>
            </a:pPr>
            <a:r>
              <a:rPr lang="en-US" sz="3000" b="1" dirty="0">
                <a:ln>
                  <a:solidFill>
                    <a:schemeClr val="accent2">
                      <a:lumMod val="50000"/>
                    </a:schemeClr>
                  </a:solidFill>
                </a:ln>
                <a:effectLst>
                  <a:outerShdw blurRad="38100" dist="38100" dir="2700000" algn="tl">
                    <a:srgbClr val="000000">
                      <a:alpha val="43137"/>
                    </a:srgbClr>
                  </a:outerShdw>
                </a:effectLst>
              </a:rPr>
              <a:t>Objective: Betterment of Humanity</a:t>
            </a:r>
          </a:p>
        </p:txBody>
      </p:sp>
      <p:sp>
        <p:nvSpPr>
          <p:cNvPr id="5" name="Espaço Reservado para Texto 4">
            <a:extLst>
              <a:ext uri="{FF2B5EF4-FFF2-40B4-BE49-F238E27FC236}">
                <a16:creationId xmlns:a16="http://schemas.microsoft.com/office/drawing/2014/main" id="{EDE72CBC-2AD7-4325-AB8C-3F531FC107A8}"/>
              </a:ext>
            </a:extLst>
          </p:cNvPr>
          <p:cNvSpPr>
            <a:spLocks noGrp="1"/>
          </p:cNvSpPr>
          <p:nvPr>
            <p:ph type="body" sz="quarter" idx="3"/>
          </p:nvPr>
        </p:nvSpPr>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3600"/>
              <a:t>Christianity</a:t>
            </a:r>
          </a:p>
        </p:txBody>
      </p:sp>
      <p:sp>
        <p:nvSpPr>
          <p:cNvPr id="6" name="Espaço Reservado para Conteúdo 5">
            <a:extLst>
              <a:ext uri="{FF2B5EF4-FFF2-40B4-BE49-F238E27FC236}">
                <a16:creationId xmlns:a16="http://schemas.microsoft.com/office/drawing/2014/main" id="{350C3DE9-FC2A-4CA2-8FD5-FD7851C40974}"/>
              </a:ext>
            </a:extLst>
          </p:cNvPr>
          <p:cNvSpPr>
            <a:spLocks noGrp="1"/>
          </p:cNvSpPr>
          <p:nvPr>
            <p:ph sz="quarter" idx="4"/>
          </p:nvPr>
        </p:nvSpPr>
        <p:spPr>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lstStyle/>
          <a:p>
            <a:pPr marL="0" indent="0" algn="ctr">
              <a:buNone/>
            </a:pPr>
            <a:endParaRPr lang="en-US" dirty="0"/>
          </a:p>
          <a:p>
            <a:pPr marL="0" indent="0">
              <a:lnSpc>
                <a:spcPct val="100000"/>
              </a:lnSpc>
              <a:spcBef>
                <a:spcPts val="1800"/>
              </a:spcBef>
              <a:buNone/>
            </a:pPr>
            <a:r>
              <a:rPr lang="en-US" sz="3000" b="1" dirty="0">
                <a:ln>
                  <a:solidFill>
                    <a:schemeClr val="accent4">
                      <a:lumMod val="50000"/>
                    </a:schemeClr>
                  </a:solidFill>
                </a:ln>
                <a:effectLst>
                  <a:outerShdw blurRad="38100" dist="38100" dir="2700000" algn="tl">
                    <a:srgbClr val="000000">
                      <a:alpha val="43137"/>
                    </a:srgbClr>
                  </a:outerShdw>
                </a:effectLst>
              </a:rPr>
              <a:t>Center: God</a:t>
            </a:r>
          </a:p>
          <a:p>
            <a:pPr marL="0" indent="0">
              <a:lnSpc>
                <a:spcPct val="100000"/>
              </a:lnSpc>
              <a:spcBef>
                <a:spcPts val="1800"/>
              </a:spcBef>
              <a:buNone/>
            </a:pPr>
            <a:r>
              <a:rPr lang="en-US" sz="3000" b="1" dirty="0">
                <a:ln>
                  <a:solidFill>
                    <a:schemeClr val="accent4">
                      <a:lumMod val="50000"/>
                    </a:schemeClr>
                  </a:solidFill>
                </a:ln>
                <a:effectLst>
                  <a:outerShdw blurRad="38100" dist="38100" dir="2700000" algn="tl">
                    <a:srgbClr val="000000">
                      <a:alpha val="43137"/>
                    </a:srgbClr>
                  </a:outerShdw>
                </a:effectLst>
              </a:rPr>
              <a:t>Instrument: Revelation</a:t>
            </a:r>
          </a:p>
          <a:p>
            <a:pPr marL="0" indent="0">
              <a:lnSpc>
                <a:spcPct val="100000"/>
              </a:lnSpc>
              <a:spcBef>
                <a:spcPts val="1800"/>
              </a:spcBef>
              <a:buNone/>
            </a:pPr>
            <a:r>
              <a:rPr lang="en-US" sz="3000" b="1" dirty="0">
                <a:ln>
                  <a:solidFill>
                    <a:schemeClr val="accent4">
                      <a:lumMod val="50000"/>
                    </a:schemeClr>
                  </a:solidFill>
                </a:ln>
                <a:effectLst>
                  <a:outerShdw blurRad="38100" dist="38100" dir="2700000" algn="tl">
                    <a:srgbClr val="000000">
                      <a:alpha val="43137"/>
                    </a:srgbClr>
                  </a:outerShdw>
                </a:effectLst>
              </a:rPr>
              <a:t>Objective: Glory of God</a:t>
            </a:r>
          </a:p>
        </p:txBody>
      </p:sp>
    </p:spTree>
    <p:extLst>
      <p:ext uri="{BB962C8B-B14F-4D97-AF65-F5344CB8AC3E}">
        <p14:creationId xmlns:p14="http://schemas.microsoft.com/office/powerpoint/2010/main" val="783002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0FEE24-BA00-442D-85FC-159DD524796A}"/>
              </a:ext>
            </a:extLst>
          </p:cNvPr>
          <p:cNvSpPr>
            <a:spLocks noGrp="1"/>
          </p:cNvSpPr>
          <p:nvPr>
            <p:ph type="title"/>
          </p:nvPr>
        </p:nvSpPr>
        <p:spPr>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normAutofit/>
          </a:bodyPr>
          <a:lstStyle/>
          <a:p>
            <a:pPr algn="ctr"/>
            <a:r>
              <a:rPr lang="en-US" sz="60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Some Old Attempts Rekindled </a:t>
            </a:r>
          </a:p>
        </p:txBody>
      </p:sp>
      <p:sp>
        <p:nvSpPr>
          <p:cNvPr id="3" name="Espaço Reservado para Conteúdo 2">
            <a:extLst>
              <a:ext uri="{FF2B5EF4-FFF2-40B4-BE49-F238E27FC236}">
                <a16:creationId xmlns:a16="http://schemas.microsoft.com/office/drawing/2014/main" id="{75891531-58EF-4629-A7D6-0549499E1A32}"/>
              </a:ext>
            </a:extLst>
          </p:cNvPr>
          <p:cNvSpPr>
            <a:spLocks noGrp="1"/>
          </p:cNvSpPr>
          <p:nvPr>
            <p:ph idx="1"/>
          </p:nvPr>
        </p:nvSpPr>
        <p:spPr>
          <a:xfrm>
            <a:off x="838200" y="2068740"/>
            <a:ext cx="6405748" cy="3007632"/>
          </a:xfrm>
        </p:spPr>
        <p:txBody>
          <a:bodyPr>
            <a:normAutofit/>
          </a:bodyPr>
          <a:lstStyle/>
          <a:p>
            <a:pPr marL="355600" indent="-355600"/>
            <a:r>
              <a:rPr lang="en-US" sz="3600" b="1" u="sng" noProof="0" dirty="0">
                <a:effectLst>
                  <a:outerShdw blurRad="38100" dist="38100" dir="2700000" algn="tl">
                    <a:srgbClr val="000000">
                      <a:alpha val="43137"/>
                    </a:srgbClr>
                  </a:outerShdw>
                </a:effectLst>
              </a:rPr>
              <a:t>Hedonism:</a:t>
            </a:r>
            <a:r>
              <a:rPr lang="en-US" sz="3600" noProof="0" dirty="0"/>
              <a:t> pleasure as an end.</a:t>
            </a:r>
            <a:endParaRPr lang="en-US" sz="2000" noProof="0" dirty="0"/>
          </a:p>
          <a:p>
            <a:pPr marL="355600" indent="-355600"/>
            <a:r>
              <a:rPr lang="en-US" sz="3600" b="1" u="sng" noProof="0" dirty="0">
                <a:effectLst>
                  <a:outerShdw blurRad="38100" dist="38100" dir="2700000" algn="tl">
                    <a:srgbClr val="000000">
                      <a:alpha val="43137"/>
                    </a:srgbClr>
                  </a:outerShdw>
                </a:effectLst>
              </a:rPr>
              <a:t>Narcissism:</a:t>
            </a:r>
            <a:r>
              <a:rPr lang="en-US" sz="3600" noProof="0" dirty="0"/>
              <a:t> Love of self.</a:t>
            </a:r>
          </a:p>
        </p:txBody>
      </p:sp>
      <p:pic>
        <p:nvPicPr>
          <p:cNvPr id="2050" name="Picture 2" descr="https://upload.wikimedia.org/wikipedia/commons/thumb/2/29/Narcissus-Caravaggio_%281594-96%29_edited.jpg/800px-Narcissus-Caravaggio_%281594-96%29_edited.jpg">
            <a:extLst>
              <a:ext uri="{FF2B5EF4-FFF2-40B4-BE49-F238E27FC236}">
                <a16:creationId xmlns:a16="http://schemas.microsoft.com/office/drawing/2014/main" id="{FC577B5D-94A8-45C1-ACA5-9AD3767E4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1725" y="1888176"/>
            <a:ext cx="3802075" cy="4604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CE92615C-223B-4198-BE25-77E3AF5BFF75}"/>
              </a:ext>
            </a:extLst>
          </p:cNvPr>
          <p:cNvSpPr/>
          <p:nvPr/>
        </p:nvSpPr>
        <p:spPr>
          <a:xfrm>
            <a:off x="3325751" y="5015547"/>
            <a:ext cx="4172197" cy="1477328"/>
          </a:xfrm>
          <a:prstGeom prst="rect">
            <a:avLst/>
          </a:prstGeom>
        </p:spPr>
        <p:txBody>
          <a:bodyPr wrap="square">
            <a:spAutoFit/>
          </a:bodyPr>
          <a:lstStyle/>
          <a:p>
            <a:pPr algn="r"/>
            <a:r>
              <a:rPr lang="it-IT" sz="2400" b="1" dirty="0"/>
              <a:t>Narcisus </a:t>
            </a:r>
            <a:r>
              <a:rPr lang="it-IT" sz="2400" dirty="0"/>
              <a:t>(1590) </a:t>
            </a:r>
          </a:p>
          <a:p>
            <a:pPr algn="r"/>
            <a:r>
              <a:rPr lang="it-IT" dirty="0"/>
              <a:t>Caravaggio</a:t>
            </a:r>
          </a:p>
          <a:p>
            <a:pPr algn="r"/>
            <a:r>
              <a:rPr lang="it-IT" dirty="0"/>
              <a:t>Oil on Canvas</a:t>
            </a:r>
          </a:p>
          <a:p>
            <a:pPr algn="r"/>
            <a:r>
              <a:rPr lang="it-IT" dirty="0"/>
              <a:t>Galleria Nazionale d'Arte Antica, Roma</a:t>
            </a:r>
          </a:p>
          <a:p>
            <a:pPr algn="r"/>
            <a:r>
              <a:rPr lang="it-IT" sz="1200" dirty="0"/>
              <a:t>Image: Wikicommons</a:t>
            </a:r>
            <a:endParaRPr lang="pt-BR" sz="1200" dirty="0"/>
          </a:p>
        </p:txBody>
      </p:sp>
      <p:sp>
        <p:nvSpPr>
          <p:cNvPr id="5" name="Rectangle 4">
            <a:extLst>
              <a:ext uri="{FF2B5EF4-FFF2-40B4-BE49-F238E27FC236}">
                <a16:creationId xmlns:a16="http://schemas.microsoft.com/office/drawing/2014/main" id="{E83FFF11-AE38-9AFA-12E6-9EC63DF75D7A}"/>
              </a:ext>
            </a:extLst>
          </p:cNvPr>
          <p:cNvSpPr/>
          <p:nvPr/>
        </p:nvSpPr>
        <p:spPr>
          <a:xfrm>
            <a:off x="342900" y="190500"/>
            <a:ext cx="11518900" cy="64770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3484060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08FB2B-1526-408D-BD2B-5407D1B0D72D}"/>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4200" b="1" noProof="0">
                <a:effectLst>
                  <a:outerShdw blurRad="38100" dist="38100" dir="2700000" algn="tl">
                    <a:srgbClr val="000000">
                      <a:alpha val="43137"/>
                    </a:srgbClr>
                  </a:outerShdw>
                </a:effectLst>
              </a:rPr>
              <a:t>What is the chief end of man? </a:t>
            </a:r>
            <a:br>
              <a:rPr lang="en-US" sz="4200" b="1" noProof="0">
                <a:effectLst>
                  <a:outerShdw blurRad="38100" dist="38100" dir="2700000" algn="tl">
                    <a:srgbClr val="000000">
                      <a:alpha val="43137"/>
                    </a:srgbClr>
                  </a:outerShdw>
                </a:effectLst>
              </a:rPr>
            </a:br>
            <a:r>
              <a:rPr lang="en-US" sz="2400" b="1" noProof="0" dirty="0">
                <a:effectLst>
                  <a:outerShdw blurRad="38100" dist="38100" dir="2700000" algn="tl">
                    <a:srgbClr val="000000">
                      <a:alpha val="43137"/>
                    </a:srgbClr>
                  </a:outerShdw>
                </a:effectLst>
              </a:rPr>
              <a:t>(Short Catechism of Westminster, Question 1)</a:t>
            </a:r>
          </a:p>
        </p:txBody>
      </p:sp>
      <p:sp>
        <p:nvSpPr>
          <p:cNvPr id="3" name="Espaço Reservado para Conteúdo 2">
            <a:extLst>
              <a:ext uri="{FF2B5EF4-FFF2-40B4-BE49-F238E27FC236}">
                <a16:creationId xmlns:a16="http://schemas.microsoft.com/office/drawing/2014/main" id="{AFBE98DF-1724-4306-8E60-45B69AAD1761}"/>
              </a:ext>
            </a:extLst>
          </p:cNvPr>
          <p:cNvSpPr>
            <a:spLocks noGrp="1"/>
          </p:cNvSpPr>
          <p:nvPr>
            <p:ph idx="1"/>
          </p:nvPr>
        </p:nvSpPr>
        <p:spPr>
          <a:xfrm>
            <a:off x="8499107" y="5091763"/>
            <a:ext cx="3403333" cy="1264587"/>
          </a:xfrm>
        </p:spPr>
        <p:txBody>
          <a:bodyPr vert="horz" lIns="91440" tIns="45720" rIns="91440" bIns="45720" rtlCol="0" anchor="ctr">
            <a:normAutofit/>
          </a:bodyPr>
          <a:lstStyle/>
          <a:p>
            <a:pPr marL="0" indent="0">
              <a:buNone/>
            </a:pPr>
            <a:r>
              <a:rPr lang="en-US" sz="2400" i="1" noProof="0">
                <a:effectLst>
                  <a:outerShdw blurRad="38100" dist="38100" dir="2700000" algn="tl">
                    <a:srgbClr val="000000">
                      <a:alpha val="43137"/>
                    </a:srgbClr>
                  </a:outerShdw>
                </a:effectLst>
                <a:latin typeface="+mj-lt"/>
              </a:rPr>
              <a:t>Man’s chief end is to glorify God and to enjoy him forever.</a:t>
            </a:r>
          </a:p>
        </p:txBody>
      </p:sp>
      <p:pic>
        <p:nvPicPr>
          <p:cNvPr id="3074" name="Picture 2" descr="Image result for westminster confession">
            <a:extLst>
              <a:ext uri="{FF2B5EF4-FFF2-40B4-BE49-F238E27FC236}">
                <a16:creationId xmlns:a16="http://schemas.microsoft.com/office/drawing/2014/main" id="{5C72201D-DD4A-415F-9830-C9918D845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7" r="-3" b="-3"/>
          <a:stretch/>
        </p:blipFill>
        <p:spPr bwMode="auto">
          <a:xfrm>
            <a:off x="-3983" y="10"/>
            <a:ext cx="12192000" cy="4571990"/>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17754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5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524256" y="4767072"/>
            <a:ext cx="6594189" cy="1625210"/>
          </a:xfrm>
        </p:spPr>
        <p:txBody>
          <a:bodyPr>
            <a:normAutofit/>
          </a:bodyPr>
          <a:lstStyle/>
          <a:p>
            <a:pPr algn="r"/>
            <a:r>
              <a:rPr lang="en-US" b="1" i="1" noProof="0">
                <a:solidFill>
                  <a:srgbClr val="FFFFFF"/>
                </a:solidFill>
                <a:effectLst>
                  <a:outerShdw blurRad="38100" dist="38100" dir="2700000" algn="tl">
                    <a:srgbClr val="000000">
                      <a:alpha val="43137"/>
                    </a:srgbClr>
                  </a:outerShdw>
                </a:effectLst>
              </a:rPr>
              <a:t>Soli deo gloria</a:t>
            </a:r>
            <a:r>
              <a:rPr lang="en-US" b="1" noProof="0">
                <a:solidFill>
                  <a:srgbClr val="FFFFFF"/>
                </a:solidFill>
                <a:effectLst>
                  <a:outerShdw blurRad="38100" dist="38100" dir="2700000" algn="tl">
                    <a:srgbClr val="000000">
                      <a:alpha val="43137"/>
                    </a:srgbClr>
                  </a:outerShdw>
                </a:effectLst>
              </a:rPr>
              <a:t> = Glory Only to God</a:t>
            </a:r>
          </a:p>
        </p:txBody>
      </p:sp>
      <p:pic>
        <p:nvPicPr>
          <p:cNvPr id="11266" name="Picture 2" descr="https://noticias.gospelprime.com.br/files/2014/10/reforma-protestante.jpg"/>
          <p:cNvPicPr>
            <a:picLocks noChangeAspect="1" noChangeArrowheads="1"/>
          </p:cNvPicPr>
          <p:nvPr/>
        </p:nvPicPr>
        <p:blipFill rotWithShape="1">
          <a:blip r:embed="rId2">
            <a:extLst>
              <a:ext uri="{28A0092B-C50C-407E-A947-70E740481C1C}">
                <a14:useLocalDpi xmlns:a14="http://schemas.microsoft.com/office/drawing/2010/main" val="0"/>
              </a:ext>
            </a:extLst>
          </a:blip>
          <a:srcRect r="1" b="10818"/>
          <a:stretch/>
        </p:blipFill>
        <p:spPr bwMode="auto">
          <a:xfrm>
            <a:off x="327547" y="321733"/>
            <a:ext cx="7058306" cy="4107392"/>
          </a:xfrm>
          <a:prstGeom prst="rect">
            <a:avLst/>
          </a:prstGeom>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p:cNvSpPr>
            <a:spLocks noGrp="1"/>
          </p:cNvSpPr>
          <p:nvPr>
            <p:ph idx="1"/>
          </p:nvPr>
        </p:nvSpPr>
        <p:spPr>
          <a:xfrm>
            <a:off x="8029319" y="917725"/>
            <a:ext cx="3424739" cy="4852362"/>
          </a:xfrm>
        </p:spPr>
        <p:txBody>
          <a:bodyPr anchor="ctr">
            <a:normAutofit/>
          </a:bodyPr>
          <a:lstStyle/>
          <a:p>
            <a:pPr marL="0" indent="0" algn="ctr">
              <a:buNone/>
            </a:pPr>
            <a:r>
              <a:rPr lang="en-US" sz="3600" b="1" i="1" noProof="0" dirty="0">
                <a:solidFill>
                  <a:srgbClr val="FFFFFF"/>
                </a:solidFill>
                <a:effectLst>
                  <a:outerShdw blurRad="38100" dist="38100" dir="2700000" algn="tl">
                    <a:srgbClr val="000000">
                      <a:alpha val="43137"/>
                    </a:srgbClr>
                  </a:outerShdw>
                </a:effectLst>
              </a:rPr>
              <a:t>To God belongs all Glory, because he is the Only glorious in Himself. </a:t>
            </a:r>
            <a:r>
              <a:rPr lang="en-US" sz="3600" b="1" i="1" dirty="0">
                <a:solidFill>
                  <a:srgbClr val="FFFFFF"/>
                </a:solidFill>
                <a:effectLst>
                  <a:outerShdw blurRad="38100" dist="38100" dir="2700000" algn="tl">
                    <a:srgbClr val="000000">
                      <a:alpha val="43137"/>
                    </a:srgbClr>
                  </a:outerShdw>
                </a:effectLst>
              </a:rPr>
              <a:t>I</a:t>
            </a:r>
            <a:r>
              <a:rPr lang="en-US" sz="3600" b="1" i="1" noProof="0" dirty="0">
                <a:solidFill>
                  <a:srgbClr val="FFFFFF"/>
                </a:solidFill>
                <a:effectLst>
                  <a:outerShdw blurRad="38100" dist="38100" dir="2700000" algn="tl">
                    <a:srgbClr val="000000">
                      <a:alpha val="43137"/>
                    </a:srgbClr>
                  </a:outerShdw>
                </a:effectLst>
              </a:rPr>
              <a:t>n him all Glory originates. From his Glory all Glory derives.</a:t>
            </a:r>
          </a:p>
        </p:txBody>
      </p:sp>
    </p:spTree>
    <p:extLst>
      <p:ext uri="{BB962C8B-B14F-4D97-AF65-F5344CB8AC3E}">
        <p14:creationId xmlns:p14="http://schemas.microsoft.com/office/powerpoint/2010/main" val="2514606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http://image.slidesharecdn.com/1647-20-20a-20confiss-c3-83o-20de-20f-c3-89-20de-20westminster-130801145305-phpapp01/95/confisso-de-f-de-westminster-1-638.jpg?cb=1375369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1" y="800099"/>
            <a:ext cx="3937008" cy="5564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idx="1"/>
          </p:nvPr>
        </p:nvSpPr>
        <p:spPr>
          <a:xfrm>
            <a:off x="4610996" y="844312"/>
            <a:ext cx="7161017" cy="5169375"/>
          </a:xfrm>
        </p:spPr>
        <p:txBody>
          <a:bodyPr>
            <a:normAutofit fontScale="92500" lnSpcReduction="10000"/>
          </a:bodyPr>
          <a:lstStyle/>
          <a:p>
            <a:pPr marL="0" indent="0">
              <a:lnSpc>
                <a:spcPct val="110000"/>
              </a:lnSpc>
              <a:spcBef>
                <a:spcPts val="0"/>
              </a:spcBef>
              <a:spcAft>
                <a:spcPts val="600"/>
              </a:spcAft>
              <a:buNone/>
            </a:pPr>
            <a:r>
              <a:rPr lang="pt-BR" sz="3200" b="1" u="sng" dirty="0">
                <a:latin typeface="Arial Nova Cond" panose="020B0506020202020204" pitchFamily="34" charset="0"/>
              </a:rPr>
              <a:t>CWCF II.2 </a:t>
            </a:r>
            <a:r>
              <a:rPr lang="pt-BR" sz="3200" i="1" dirty="0">
                <a:latin typeface="Arial Nova Cond" panose="020B0506020202020204" pitchFamily="34" charset="0"/>
              </a:rPr>
              <a:t>- </a:t>
            </a:r>
            <a:r>
              <a:rPr lang="en-US" sz="3200" dirty="0">
                <a:latin typeface="Arial Nova Cond" panose="020B0506020202020204" pitchFamily="34" charset="0"/>
              </a:rPr>
              <a:t>God hath all life, glory, goodness, blessedness, in and of himself; and is alone in and unto himself all-sufficient, not standing in need of any creatures which he hath made, nor deriving any glory from them, but only manifesting his own glory in, by, unto, and upon them. He is the alone fountain of all being, of whom, through whom, and to whom are all things; and hath most sovereign dominion over them, to do by them, for them, or upon them whatsoever himself </a:t>
            </a:r>
            <a:r>
              <a:rPr lang="en-US" sz="3200" dirty="0" err="1">
                <a:latin typeface="Arial Nova Cond" panose="020B0506020202020204" pitchFamily="34" charset="0"/>
              </a:rPr>
              <a:t>pleaseth</a:t>
            </a:r>
            <a:r>
              <a:rPr lang="en-US" sz="3200" dirty="0">
                <a:latin typeface="Arial Nova Cond" panose="020B0506020202020204" pitchFamily="34" charset="0"/>
              </a:rPr>
              <a:t>.</a:t>
            </a:r>
            <a:endParaRPr lang="pt-BR" sz="3200" i="1" dirty="0">
              <a:latin typeface="Arial Nova Cond" panose="020B0506020202020204" pitchFamily="34" charset="0"/>
            </a:endParaRPr>
          </a:p>
        </p:txBody>
      </p:sp>
      <p:sp>
        <p:nvSpPr>
          <p:cNvPr id="6" name="Rectangle 5">
            <a:extLst>
              <a:ext uri="{FF2B5EF4-FFF2-40B4-BE49-F238E27FC236}">
                <a16:creationId xmlns:a16="http://schemas.microsoft.com/office/drawing/2014/main" id="{BC9664D2-D9BD-0923-738A-E9961C1CBC0D}"/>
              </a:ext>
            </a:extLst>
          </p:cNvPr>
          <p:cNvSpPr/>
          <p:nvPr/>
        </p:nvSpPr>
        <p:spPr>
          <a:xfrm>
            <a:off x="342900" y="190500"/>
            <a:ext cx="11518900" cy="6477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85575265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9A5D5844-A443-5D52-E289-943CE7EBA6AE}"/>
            </a:ext>
          </a:extLst>
        </p:cNvPr>
        <p:cNvGrpSpPr/>
        <p:nvPr/>
      </p:nvGrpSpPr>
      <p:grpSpPr>
        <a:xfrm>
          <a:off x="0" y="0"/>
          <a:ext cx="0" cy="0"/>
          <a:chOff x="0" y="0"/>
          <a:chExt cx="0" cy="0"/>
        </a:xfrm>
      </p:grpSpPr>
      <p:sp>
        <p:nvSpPr>
          <p:cNvPr id="71" name="Rectangle 70">
            <a:extLst>
              <a:ext uri="{FF2B5EF4-FFF2-40B4-BE49-F238E27FC236}">
                <a16:creationId xmlns:a16="http://schemas.microsoft.com/office/drawing/2014/main" id="{052868A3-970E-2EC1-988B-DE06E5CAF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28">
            <a:extLst>
              <a:ext uri="{FF2B5EF4-FFF2-40B4-BE49-F238E27FC236}">
                <a16:creationId xmlns:a16="http://schemas.microsoft.com/office/drawing/2014/main" id="{D2788BFF-F7BA-4BE0-10AD-F3981E22E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26">
            <a:extLst>
              <a:ext uri="{FF2B5EF4-FFF2-40B4-BE49-F238E27FC236}">
                <a16:creationId xmlns:a16="http://schemas.microsoft.com/office/drawing/2014/main" id="{038E7C7B-B708-6987-94E0-54B85DE7A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4061528-365A-2A09-0300-80169D694A17}"/>
              </a:ext>
            </a:extLst>
          </p:cNvPr>
          <p:cNvSpPr>
            <a:spLocks noGrp="1"/>
          </p:cNvSpPr>
          <p:nvPr>
            <p:ph type="title"/>
          </p:nvPr>
        </p:nvSpPr>
        <p:spPr>
          <a:xfrm>
            <a:off x="4384039" y="365124"/>
            <a:ext cx="7164493" cy="2230437"/>
          </a:xfrm>
        </p:spPr>
        <p:txBody>
          <a:bodyPr>
            <a:normAutofit/>
          </a:bodyPr>
          <a:lstStyle/>
          <a:p>
            <a:pPr algn="r"/>
            <a:r>
              <a:rPr lang="pt-BR" sz="6000" b="1" dirty="0" err="1">
                <a:effectLst>
                  <a:outerShdw blurRad="38100" dist="38100" dir="2700000" algn="tl">
                    <a:srgbClr val="000000">
                      <a:alpha val="43137"/>
                    </a:srgbClr>
                  </a:outerShdw>
                </a:effectLst>
                <a:latin typeface="Arial Nova Cond" panose="020B0506020202020204" pitchFamily="34" charset="0"/>
              </a:rPr>
              <a:t>God’s</a:t>
            </a:r>
            <a:r>
              <a:rPr lang="pt-BR" sz="6000" b="1" dirty="0">
                <a:effectLst>
                  <a:outerShdw blurRad="38100" dist="38100" dir="2700000" algn="tl">
                    <a:srgbClr val="000000">
                      <a:alpha val="43137"/>
                    </a:srgbClr>
                  </a:outerShdw>
                </a:effectLst>
                <a:latin typeface="Arial Nova Cond" panose="020B0506020202020204" pitchFamily="34" charset="0"/>
              </a:rPr>
              <a:t> Glory in </a:t>
            </a:r>
            <a:r>
              <a:rPr lang="pt-BR" sz="6000" b="1" dirty="0" err="1">
                <a:effectLst>
                  <a:outerShdw blurRad="38100" dist="38100" dir="2700000" algn="tl">
                    <a:srgbClr val="000000">
                      <a:alpha val="43137"/>
                    </a:srgbClr>
                  </a:outerShdw>
                </a:effectLst>
                <a:latin typeface="Arial Nova Cond" panose="020B0506020202020204" pitchFamily="34" charset="0"/>
              </a:rPr>
              <a:t>Worship</a:t>
            </a:r>
            <a:endParaRPr lang="pt-BR" sz="6000" b="1" dirty="0">
              <a:effectLst>
                <a:outerShdw blurRad="38100" dist="38100" dir="2700000" algn="tl">
                  <a:srgbClr val="000000">
                    <a:alpha val="43137"/>
                  </a:srgbClr>
                </a:outerShdw>
              </a:effectLst>
              <a:latin typeface="Arial Nova Cond" panose="020B0506020202020204" pitchFamily="34" charset="0"/>
            </a:endParaRPr>
          </a:p>
        </p:txBody>
      </p:sp>
      <p:sp>
        <p:nvSpPr>
          <p:cNvPr id="3" name="Espaço Reservado para Conteúdo 2">
            <a:extLst>
              <a:ext uri="{FF2B5EF4-FFF2-40B4-BE49-F238E27FC236}">
                <a16:creationId xmlns:a16="http://schemas.microsoft.com/office/drawing/2014/main" id="{F9BC93F1-01FB-4268-60CD-B0212286890E}"/>
              </a:ext>
            </a:extLst>
          </p:cNvPr>
          <p:cNvSpPr>
            <a:spLocks noGrp="1"/>
          </p:cNvSpPr>
          <p:nvPr>
            <p:ph idx="1"/>
          </p:nvPr>
        </p:nvSpPr>
        <p:spPr>
          <a:xfrm>
            <a:off x="4387515" y="2770185"/>
            <a:ext cx="6844365" cy="3406777"/>
          </a:xfrm>
        </p:spPr>
        <p:txBody>
          <a:bodyPr>
            <a:normAutofit/>
          </a:bodyPr>
          <a:lstStyle/>
          <a:p>
            <a:pPr marL="0" indent="0" algn="r">
              <a:spcBef>
                <a:spcPts val="0"/>
              </a:spcBef>
              <a:spcAft>
                <a:spcPts val="600"/>
              </a:spcAft>
              <a:buNone/>
            </a:pPr>
            <a:r>
              <a:rPr lang="en-US" sz="4000" noProof="0" dirty="0">
                <a:effectLst>
                  <a:outerShdw blurRad="38100" dist="38100" dir="2700000" algn="tl">
                    <a:srgbClr val="000000">
                      <a:alpha val="43137"/>
                    </a:srgbClr>
                  </a:outerShdw>
                </a:effectLst>
                <a:latin typeface="Arial Nova Cond" panose="020B0506020202020204" pitchFamily="34" charset="0"/>
              </a:rPr>
              <a:t>God’s glory is reflected in worship. Worship is the praise of God’s glory, and the contemplation of God’s Glory is the highest honor on Earth.</a:t>
            </a:r>
          </a:p>
        </p:txBody>
      </p:sp>
      <p:sp>
        <p:nvSpPr>
          <p:cNvPr id="4" name="Rectangle 3">
            <a:extLst>
              <a:ext uri="{FF2B5EF4-FFF2-40B4-BE49-F238E27FC236}">
                <a16:creationId xmlns:a16="http://schemas.microsoft.com/office/drawing/2014/main" id="{F428AFD1-48E8-B812-F2C2-C16829206ECF}"/>
              </a:ext>
            </a:extLst>
          </p:cNvPr>
          <p:cNvSpPr/>
          <p:nvPr/>
        </p:nvSpPr>
        <p:spPr>
          <a:xfrm>
            <a:off x="342900" y="190500"/>
            <a:ext cx="11518900" cy="6477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5" name="Picture 2" descr="Worship Services - Second Presbyterian Church">
            <a:extLst>
              <a:ext uri="{FF2B5EF4-FFF2-40B4-BE49-F238E27FC236}">
                <a16:creationId xmlns:a16="http://schemas.microsoft.com/office/drawing/2014/main" id="{7B32F24A-80C8-7BEF-9F21-9EB962259B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126" t="25933" r="10334" b="1159"/>
          <a:stretch/>
        </p:blipFill>
        <p:spPr bwMode="auto">
          <a:xfrm>
            <a:off x="643468" y="390583"/>
            <a:ext cx="3949147" cy="6102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90713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1498600" y="963877"/>
            <a:ext cx="2833961" cy="4930246"/>
          </a:xfrm>
        </p:spPr>
        <p:txBody>
          <a:bodyPr>
            <a:normAutofit/>
          </a:bodyPr>
          <a:lstStyle/>
          <a:p>
            <a:pPr algn="r"/>
            <a:r>
              <a:rPr lang="en-US" sz="6000" b="1" cap="none" noProof="0" dirty="0">
                <a:solidFill>
                  <a:schemeClr val="accent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God’s Glory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p:cNvSpPr>
            <a:spLocks noGrp="1"/>
          </p:cNvSpPr>
          <p:nvPr>
            <p:ph idx="1"/>
          </p:nvPr>
        </p:nvSpPr>
        <p:spPr>
          <a:xfrm>
            <a:off x="4976031" y="963877"/>
            <a:ext cx="6377769" cy="4930246"/>
          </a:xfrm>
        </p:spPr>
        <p:txBody>
          <a:bodyPr anchor="ctr">
            <a:noAutofit/>
          </a:bodyPr>
          <a:lstStyle/>
          <a:p>
            <a:pPr marL="444500" indent="-444500"/>
            <a:r>
              <a:rPr lang="en-US" sz="3200" i="1" noProof="0" dirty="0">
                <a:latin typeface="Arial Nova Cond" panose="020B0506020202020204" pitchFamily="34" charset="0"/>
              </a:rPr>
              <a:t>Glory Only to God (Rev 4:11; Acts 17:24-25).</a:t>
            </a:r>
          </a:p>
          <a:p>
            <a:pPr marL="444500" indent="-444500"/>
            <a:r>
              <a:rPr lang="en-US" sz="3200" i="1" dirty="0">
                <a:latin typeface="Arial Nova Cond" panose="020B0506020202020204" pitchFamily="34" charset="0"/>
              </a:rPr>
              <a:t>All should be done for God’s Glory (1 Cor 10:31).</a:t>
            </a:r>
            <a:endParaRPr lang="en-US" sz="3200" i="1" noProof="0" dirty="0">
              <a:latin typeface="Arial Nova Cond" panose="020B0506020202020204" pitchFamily="34" charset="0"/>
            </a:endParaRPr>
          </a:p>
          <a:p>
            <a:pPr marL="444500" indent="-444500"/>
            <a:r>
              <a:rPr lang="en-US" sz="3200" i="1" noProof="0" dirty="0">
                <a:latin typeface="Arial Nova Cond" panose="020B0506020202020204" pitchFamily="34" charset="0"/>
              </a:rPr>
              <a:t>God does not share His glory (Isaiah 42.8).</a:t>
            </a:r>
          </a:p>
          <a:p>
            <a:pPr marL="444500" indent="-444500"/>
            <a:r>
              <a:rPr lang="en-US" sz="3200" i="1" noProof="0" dirty="0">
                <a:latin typeface="Arial Nova Cond" panose="020B0506020202020204" pitchFamily="34" charset="0"/>
              </a:rPr>
              <a:t>Falling short of the glory (Rom 3:23).</a:t>
            </a:r>
          </a:p>
          <a:p>
            <a:pPr marL="444500" indent="-444500"/>
            <a:r>
              <a:rPr lang="en-US" sz="3200" i="1" dirty="0">
                <a:latin typeface="Arial Nova Cond" panose="020B0506020202020204" pitchFamily="34" charset="0"/>
              </a:rPr>
              <a:t>God’s Glory is the Radiance of the Celestial City (Rev 21:10-11)</a:t>
            </a:r>
            <a:endParaRPr lang="en-US" sz="3200" i="1" noProof="0" dirty="0">
              <a:latin typeface="Arial Nova Cond" panose="020B0506020202020204" pitchFamily="34" charset="0"/>
            </a:endParaRPr>
          </a:p>
        </p:txBody>
      </p:sp>
    </p:spTree>
    <p:extLst>
      <p:ext uri="{BB962C8B-B14F-4D97-AF65-F5344CB8AC3E}">
        <p14:creationId xmlns:p14="http://schemas.microsoft.com/office/powerpoint/2010/main" val="1696071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2E628A-2234-560A-0257-778734A217DD}"/>
              </a:ext>
            </a:extLst>
          </p:cNvPr>
          <p:cNvSpPr txBox="1"/>
          <p:nvPr/>
        </p:nvSpPr>
        <p:spPr>
          <a:xfrm>
            <a:off x="2565400" y="1997839"/>
            <a:ext cx="7061200" cy="2862322"/>
          </a:xfrm>
          <a:prstGeom prst="rect">
            <a:avLst/>
          </a:prstGeom>
          <a:noFill/>
        </p:spPr>
        <p:txBody>
          <a:bodyPr wrap="square">
            <a:spAutoFit/>
          </a:bodyPr>
          <a:lstStyle/>
          <a:p>
            <a:pPr marL="0" indent="0" algn="ctr">
              <a:buNone/>
            </a:pPr>
            <a:r>
              <a:rPr lang="en-US" sz="6000" b="1" i="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panose="020B0506020202020204" pitchFamily="34" charset="0"/>
              </a:rPr>
              <a:t>God’s Glory is his supreme beauty, power, and majesty.</a:t>
            </a:r>
          </a:p>
        </p:txBody>
      </p:sp>
      <p:sp>
        <p:nvSpPr>
          <p:cNvPr id="4" name="Rectangle 3">
            <a:extLst>
              <a:ext uri="{FF2B5EF4-FFF2-40B4-BE49-F238E27FC236}">
                <a16:creationId xmlns:a16="http://schemas.microsoft.com/office/drawing/2014/main" id="{861A1040-6B70-37AC-489B-11EB874FD136}"/>
              </a:ext>
            </a:extLst>
          </p:cNvPr>
          <p:cNvSpPr/>
          <p:nvPr/>
        </p:nvSpPr>
        <p:spPr>
          <a:xfrm>
            <a:off x="342900" y="190500"/>
            <a:ext cx="11518900" cy="64770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543324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CD8361-0897-4777-BE04-1E12A767303C}"/>
              </a:ext>
            </a:extLst>
          </p:cNvPr>
          <p:cNvSpPr>
            <a:spLocks noGrp="1"/>
          </p:cNvSpPr>
          <p:nvPr>
            <p:ph type="title"/>
          </p:nvPr>
        </p:nvSpPr>
        <p:spPr/>
        <p:txBody>
          <a:bodyPr>
            <a:noAutofit/>
          </a:bodyPr>
          <a:lstStyle/>
          <a:p>
            <a:r>
              <a:rPr lang="pt-BR" sz="6000" b="1" cap="small"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Hidden Glory</a:t>
            </a:r>
          </a:p>
        </p:txBody>
      </p:sp>
      <p:sp>
        <p:nvSpPr>
          <p:cNvPr id="3" name="Espaço Reservado para Conteúdo 2">
            <a:extLst>
              <a:ext uri="{FF2B5EF4-FFF2-40B4-BE49-F238E27FC236}">
                <a16:creationId xmlns:a16="http://schemas.microsoft.com/office/drawing/2014/main" id="{72338597-8ED1-464A-8452-916B4AA3CC06}"/>
              </a:ext>
            </a:extLst>
          </p:cNvPr>
          <p:cNvSpPr>
            <a:spLocks noGrp="1"/>
          </p:cNvSpPr>
          <p:nvPr>
            <p:ph idx="1"/>
          </p:nvPr>
        </p:nvSpPr>
        <p:spPr>
          <a:xfrm>
            <a:off x="952500" y="1825625"/>
            <a:ext cx="5892800" cy="4351338"/>
          </a:xfrm>
        </p:spPr>
        <p:txBody>
          <a:bodyPr>
            <a:normAutofit/>
          </a:bodyPr>
          <a:lstStyle/>
          <a:p>
            <a:pPr marL="0" indent="0">
              <a:buNone/>
            </a:pPr>
            <a:r>
              <a:rPr lang="en-US" sz="4000" i="1" noProof="0" dirty="0">
                <a:latin typeface="Arial Nova Cond" panose="020B0506020202020204" pitchFamily="34" charset="0"/>
              </a:rPr>
              <a:t>God’s Glory is hidden for the </a:t>
            </a:r>
            <a:r>
              <a:rPr lang="en-US" sz="4000" i="1" noProof="0">
                <a:latin typeface="Arial Nova Cond" panose="020B0506020202020204" pitchFamily="34" charset="0"/>
              </a:rPr>
              <a:t>unbelievers (2Co </a:t>
            </a:r>
            <a:r>
              <a:rPr lang="en-US" sz="4000" i="1" noProof="0" dirty="0">
                <a:latin typeface="Arial Nova Cond" panose="020B0506020202020204" pitchFamily="34" charset="0"/>
              </a:rPr>
              <a:t>4.3-4).</a:t>
            </a:r>
          </a:p>
        </p:txBody>
      </p:sp>
      <p:pic>
        <p:nvPicPr>
          <p:cNvPr id="1026" name="Picture 2" descr="Image result for blindness">
            <a:extLst>
              <a:ext uri="{FF2B5EF4-FFF2-40B4-BE49-F238E27FC236}">
                <a16:creationId xmlns:a16="http://schemas.microsoft.com/office/drawing/2014/main" id="{4E6F767A-617E-42F2-9B6B-E3B89AE609A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59" b="95732" l="10000" r="90000">
                        <a14:foregroundMark x1="63457" y1="60772" x2="58148" y2="72764"/>
                        <a14:foregroundMark x1="58148" y1="72764" x2="56543" y2="95325"/>
                        <a14:foregroundMark x1="56543" y1="95325" x2="41605" y2="95732"/>
                        <a14:foregroundMark x1="41605" y1="95732" x2="42840" y2="85772"/>
                        <a14:foregroundMark x1="42840" y1="85772" x2="55926" y2="85772"/>
                        <a14:foregroundMark x1="55926" y1="85772" x2="60494" y2="78659"/>
                        <a14:foregroundMark x1="60494" y1="78659" x2="58519" y2="65650"/>
                        <a14:foregroundMark x1="58519" y1="65650" x2="56667" y2="61992"/>
                        <a14:foregroundMark x1="44321" y1="15447" x2="42346" y2="26220"/>
                        <a14:foregroundMark x1="42346" y1="26220" x2="43210" y2="33943"/>
                        <a14:foregroundMark x1="16122" y1="55285" x2="16543" y2="55691"/>
                        <a14:foregroundMark x1="14878" y1="54085" x2="16122" y2="55285"/>
                        <a14:backgroundMark x1="43190" y1="33950" x2="43827" y2="39634"/>
                        <a14:backgroundMark x1="43827" y1="39634" x2="30988" y2="47561"/>
                        <a14:backgroundMark x1="30988" y1="47561" x2="27284" y2="57927"/>
                        <a14:backgroundMark x1="27284" y1="57927" x2="20494" y2="51626"/>
                        <a14:backgroundMark x1="20494" y1="51626" x2="23951" y2="39024"/>
                        <a14:backgroundMark x1="23951" y1="39024" x2="35309" y2="24187"/>
                        <a14:backgroundMark x1="35309" y1="24187" x2="38765" y2="14634"/>
                        <a14:backgroundMark x1="38765" y1="14634" x2="38765" y2="14431"/>
                        <a14:backgroundMark x1="17497" y1="54058" x2="18272" y2="55691"/>
                        <a14:backgroundMark x1="15185" y1="49187" x2="16321" y2="51580"/>
                        <a14:backgroundMark x1="68642" y1="49187" x2="72099" y2="57927"/>
                        <a14:backgroundMark x1="72099" y1="57927" x2="76790" y2="52236"/>
                        <a14:backgroundMark x1="63333" y1="69309" x2="63333" y2="92073"/>
                        <a14:backgroundMark x1="63333" y1="92073" x2="68148" y2="98374"/>
                        <a14:backgroundMark x1="68148" y1="98374" x2="74938" y2="98374"/>
                        <a14:backgroundMark x1="74938" y1="98374" x2="79630" y2="91260"/>
                        <a14:backgroundMark x1="79630" y1="91260" x2="75926" y2="82927"/>
                        <a14:backgroundMark x1="75926" y1="82927" x2="69136" y2="81707"/>
                        <a14:backgroundMark x1="69136" y1="81707" x2="61852" y2="70528"/>
                        <a14:backgroundMark x1="11111" y1="50407" x2="11728" y2="50813"/>
                        <a14:backgroundMark x1="11111" y1="50203" x2="12716" y2="53659"/>
                        <a14:backgroundMark x1="12346" y1="53455" x2="13333" y2="54472"/>
                        <a14:backgroundMark x1="13210" y1="54268" x2="13951" y2="54878"/>
                        <a14:backgroundMark x1="13580" y1="54675" x2="13951" y2="55285"/>
                        <a14:backgroundMark x1="14691" y1="55285" x2="14691" y2="55285"/>
                      </a14:backgroundRemoval>
                    </a14:imgEffect>
                  </a14:imgLayer>
                </a14:imgProps>
              </a:ext>
              <a:ext uri="{28A0092B-C50C-407E-A947-70E740481C1C}">
                <a14:useLocalDpi xmlns:a14="http://schemas.microsoft.com/office/drawing/2010/main" val="0"/>
              </a:ext>
            </a:extLst>
          </a:blip>
          <a:srcRect/>
          <a:stretch>
            <a:fillRect/>
          </a:stretch>
        </p:blipFill>
        <p:spPr bwMode="auto">
          <a:xfrm>
            <a:off x="3320306" y="1317935"/>
            <a:ext cx="9120839" cy="55400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5EC0F9-6657-7D2F-2068-68CD87C57175}"/>
              </a:ext>
            </a:extLst>
          </p:cNvPr>
          <p:cNvSpPr/>
          <p:nvPr/>
        </p:nvSpPr>
        <p:spPr>
          <a:xfrm>
            <a:off x="342900" y="190500"/>
            <a:ext cx="11518900" cy="6477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480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68419" y="609600"/>
            <a:ext cx="6748381" cy="1981199"/>
          </a:xfrm>
        </p:spPr>
        <p:txBody>
          <a:bodyPr>
            <a:normAutofit/>
          </a:bodyPr>
          <a:lstStyle/>
          <a:p>
            <a:r>
              <a:rPr lang="en-US" sz="55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God’s Glory in the Salvation of Men</a:t>
            </a:r>
          </a:p>
        </p:txBody>
      </p:sp>
      <p:sp>
        <p:nvSpPr>
          <p:cNvPr id="3" name="Retângulo 2"/>
          <p:cNvSpPr/>
          <p:nvPr/>
        </p:nvSpPr>
        <p:spPr>
          <a:xfrm>
            <a:off x="368282" y="2748204"/>
            <a:ext cx="7348654" cy="3416320"/>
          </a:xfrm>
          <a:prstGeom prst="rect">
            <a:avLst/>
          </a:prstGeom>
        </p:spPr>
        <p:txBody>
          <a:bodyPr wrap="square">
            <a:spAutoFit/>
          </a:bodyPr>
          <a:lstStyle/>
          <a:p>
            <a:pPr algn="ctr"/>
            <a:r>
              <a:rPr lang="en-US" sz="3600" b="1" i="1" noProof="0" dirty="0">
                <a:solidFill>
                  <a:schemeClr val="bg1"/>
                </a:solidFill>
                <a:effectLst>
                  <a:outerShdw blurRad="38100" dist="38100" dir="2700000" algn="tl">
                    <a:srgbClr val="000000">
                      <a:alpha val="43137"/>
                    </a:srgbClr>
                  </a:outerShdw>
                </a:effectLst>
              </a:rPr>
              <a:t>God saved sinners to make them participants in His glory. The final stage in the process of redemption is “glorification”, when the resurrection of the body eliminates all corruption (Rom 8:29-30).</a:t>
            </a:r>
            <a:endParaRPr lang="en-US" sz="2400" b="1" noProof="0" dirty="0">
              <a:solidFill>
                <a:schemeClr val="bg1"/>
              </a:solidFill>
              <a:effectLst>
                <a:outerShdw blurRad="38100" dist="38100" dir="2700000" algn="tl">
                  <a:srgbClr val="000000">
                    <a:alpha val="43137"/>
                  </a:srgbClr>
                </a:outerShdw>
              </a:effectLst>
            </a:endParaRPr>
          </a:p>
        </p:txBody>
      </p:sp>
      <p:pic>
        <p:nvPicPr>
          <p:cNvPr id="5" name="Picture 2" descr="http://static1.squarespace.com/static/514b17c1e4b03b31bef8bafa/52e71137e4b06a3341c6ef39/55549979e4b0d44531ee4110/1431607674650/5x7+Soli+Deo+Glori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932" y="609600"/>
            <a:ext cx="4036786" cy="565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0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4"/>
        <p:cNvGrpSpPr/>
        <p:nvPr/>
      </p:nvGrpSpPr>
      <p:grpSpPr>
        <a:xfrm>
          <a:off x="0" y="0"/>
          <a:ext cx="0" cy="0"/>
          <a:chOff x="0" y="0"/>
          <a:chExt cx="0" cy="0"/>
        </a:xfrm>
      </p:grpSpPr>
      <p:sp>
        <p:nvSpPr>
          <p:cNvPr id="965" name="Google Shape;965;g2533245bb7b_0_880"/>
          <p:cNvSpPr txBox="1"/>
          <p:nvPr/>
        </p:nvSpPr>
        <p:spPr>
          <a:xfrm>
            <a:off x="0" y="285751"/>
            <a:ext cx="12192000" cy="6247600"/>
          </a:xfrm>
          <a:prstGeom prst="rect">
            <a:avLst/>
          </a:prstGeom>
          <a:noFill/>
          <a:ln>
            <a:noFill/>
          </a:ln>
        </p:spPr>
        <p:txBody>
          <a:bodyPr spcFirstLastPara="1" wrap="square" lIns="108867" tIns="54467" rIns="108867" bIns="54467" anchor="t" anchorCtr="0">
            <a:noAutofit/>
          </a:bodyPr>
          <a:lstStyle/>
          <a:p>
            <a:pPr algn="ctr" defTabSz="1219170">
              <a:buClr>
                <a:srgbClr val="000000"/>
              </a:buClr>
            </a:pPr>
            <a:endParaRPr sz="6400" b="1" kern="0">
              <a:solidFill>
                <a:srgbClr val="FFFFFF"/>
              </a:solidFill>
              <a:latin typeface="Times New Roman"/>
              <a:ea typeface="Times New Roman"/>
              <a:cs typeface="Times New Roman"/>
              <a:sym typeface="Times New Roman"/>
            </a:endParaRPr>
          </a:p>
          <a:p>
            <a:pPr algn="ctr" defTabSz="1219170">
              <a:spcBef>
                <a:spcPts val="2667"/>
              </a:spcBef>
              <a:buClr>
                <a:srgbClr val="000000"/>
              </a:buClr>
            </a:pPr>
            <a:r>
              <a:rPr lang="en" sz="5200" b="1" kern="0">
                <a:solidFill>
                  <a:srgbClr val="FFFFFF"/>
                </a:solidFill>
                <a:latin typeface="Times New Roman"/>
                <a:ea typeface="Times New Roman"/>
                <a:cs typeface="Times New Roman"/>
                <a:sym typeface="Times New Roman"/>
              </a:rPr>
              <a:t>To God Be the Glory</a:t>
            </a:r>
            <a:endParaRPr sz="5200" b="1" kern="0">
              <a:solidFill>
                <a:srgbClr val="FFFFFF"/>
              </a:solidFill>
              <a:latin typeface="Times New Roman"/>
              <a:ea typeface="Times New Roman"/>
              <a:cs typeface="Times New Roman"/>
              <a:sym typeface="Times New Roman"/>
            </a:endParaRPr>
          </a:p>
          <a:p>
            <a:pPr algn="ctr" defTabSz="1219170">
              <a:spcBef>
                <a:spcPts val="2667"/>
              </a:spcBef>
              <a:buClr>
                <a:srgbClr val="000000"/>
              </a:buClr>
            </a:pPr>
            <a:r>
              <a:rPr lang="en" sz="5200" b="1" kern="0">
                <a:solidFill>
                  <a:srgbClr val="FFFFFF"/>
                </a:solidFill>
                <a:latin typeface="Times New Roman"/>
                <a:ea typeface="Times New Roman"/>
                <a:cs typeface="Times New Roman"/>
                <a:sym typeface="Times New Roman"/>
              </a:rPr>
              <a:t>Hymn 55* </a:t>
            </a:r>
            <a:endParaRPr sz="5067" b="1" kern="0">
              <a:solidFill>
                <a:srgbClr val="FFFFFF"/>
              </a:solidFill>
              <a:latin typeface="Times New Roman"/>
              <a:ea typeface="Times New Roman"/>
              <a:cs typeface="Times New Roman"/>
              <a:sym typeface="Times New Roman"/>
            </a:endParaRPr>
          </a:p>
          <a:p>
            <a:pPr defTabSz="1219170">
              <a:spcBef>
                <a:spcPts val="533"/>
              </a:spcBef>
              <a:buClr>
                <a:srgbClr val="000000"/>
              </a:buClr>
            </a:pPr>
            <a:endParaRPr sz="1867" b="1" kern="0">
              <a:solidFill>
                <a:srgbClr val="FFFFFF"/>
              </a:solidFill>
              <a:latin typeface="Times New Roman"/>
              <a:ea typeface="Times New Roman"/>
              <a:cs typeface="Times New Roman"/>
              <a:sym typeface="Times New Roman"/>
            </a:endParaRPr>
          </a:p>
          <a:p>
            <a:pPr defTabSz="1219170">
              <a:spcBef>
                <a:spcPts val="533"/>
              </a:spcBef>
              <a:buClr>
                <a:srgbClr val="000000"/>
              </a:buClr>
            </a:pPr>
            <a:endParaRPr sz="1867" b="1" kern="0">
              <a:solidFill>
                <a:srgbClr val="FFFFFF"/>
              </a:solidFill>
              <a:latin typeface="Times New Roman"/>
              <a:ea typeface="Times New Roman"/>
              <a:cs typeface="Times New Roman"/>
              <a:sym typeface="Times New Roman"/>
            </a:endParaRPr>
          </a:p>
          <a:p>
            <a:pPr defTabSz="1219170">
              <a:spcBef>
                <a:spcPts val="533"/>
              </a:spcBef>
              <a:buClr>
                <a:srgbClr val="000000"/>
              </a:buClr>
            </a:pPr>
            <a:endParaRPr sz="1867" b="1" kern="0">
              <a:solidFill>
                <a:srgbClr val="FFFFFF"/>
              </a:solidFill>
              <a:latin typeface="Times New Roman"/>
              <a:ea typeface="Times New Roman"/>
              <a:cs typeface="Times New Roman"/>
              <a:sym typeface="Times New Roman"/>
            </a:endParaRPr>
          </a:p>
          <a:p>
            <a:pPr defTabSz="1219170">
              <a:spcBef>
                <a:spcPts val="533"/>
              </a:spcBef>
              <a:buClr>
                <a:srgbClr val="000000"/>
              </a:buClr>
            </a:pPr>
            <a:endParaRPr sz="1867" b="1" kern="0">
              <a:solidFill>
                <a:srgbClr val="FFFFFF"/>
              </a:solidFill>
              <a:latin typeface="Times New Roman"/>
              <a:ea typeface="Times New Roman"/>
              <a:cs typeface="Times New Roman"/>
              <a:sym typeface="Times New Roman"/>
            </a:endParaRPr>
          </a:p>
          <a:p>
            <a:pPr defTabSz="1219170">
              <a:buClr>
                <a:srgbClr val="000000"/>
              </a:buClr>
            </a:pPr>
            <a:endParaRPr sz="1867" b="1" kern="0">
              <a:solidFill>
                <a:srgbClr val="FFFFFF"/>
              </a:solidFill>
              <a:latin typeface="Times New Roman"/>
              <a:ea typeface="Times New Roman"/>
              <a:cs typeface="Times New Roman"/>
              <a:sym typeface="Times New Roman"/>
            </a:endParaRPr>
          </a:p>
          <a:p>
            <a:pPr defTabSz="1219170">
              <a:buClr>
                <a:srgbClr val="000000"/>
              </a:buClr>
            </a:pPr>
            <a:endParaRPr sz="1867" b="1" kern="0">
              <a:solidFill>
                <a:srgbClr val="FFFFFF"/>
              </a:solidFill>
              <a:latin typeface="Times New Roman"/>
              <a:ea typeface="Times New Roman"/>
              <a:cs typeface="Times New Roman"/>
              <a:sym typeface="Times New Roman"/>
            </a:endParaRPr>
          </a:p>
          <a:p>
            <a:pPr defTabSz="1219170">
              <a:buClr>
                <a:srgbClr val="000000"/>
              </a:buClr>
            </a:pPr>
            <a:endParaRPr sz="1867" b="1" kern="0">
              <a:solidFill>
                <a:srgbClr val="FFFFFF"/>
              </a:solidFill>
              <a:latin typeface="Times New Roman"/>
              <a:ea typeface="Times New Roman"/>
              <a:cs typeface="Times New Roman"/>
              <a:sym typeface="Times New Roman"/>
            </a:endParaRPr>
          </a:p>
          <a:p>
            <a:pPr defTabSz="1219170">
              <a:buClr>
                <a:srgbClr val="000000"/>
              </a:buClr>
            </a:pPr>
            <a:r>
              <a:rPr lang="en" sz="1867" b="1" kern="0">
                <a:solidFill>
                  <a:srgbClr val="FFFFFF"/>
                </a:solidFill>
                <a:latin typeface="Times New Roman"/>
                <a:ea typeface="Times New Roman"/>
                <a:cs typeface="Times New Roman"/>
                <a:sym typeface="Times New Roman"/>
              </a:rPr>
              <a:t>Text:  Fanny J. Crosby</a:t>
            </a:r>
            <a:endParaRPr sz="1867" b="1" kern="0">
              <a:solidFill>
                <a:srgbClr val="FFFFFF"/>
              </a:solidFill>
              <a:latin typeface="Times New Roman"/>
              <a:ea typeface="Times New Roman"/>
              <a:cs typeface="Times New Roman"/>
              <a:sym typeface="Times New Roman"/>
            </a:endParaRPr>
          </a:p>
          <a:p>
            <a:pPr defTabSz="1219170">
              <a:buClr>
                <a:srgbClr val="000000"/>
              </a:buClr>
            </a:pPr>
            <a:r>
              <a:rPr lang="en" sz="1867" b="1" kern="0">
                <a:solidFill>
                  <a:srgbClr val="FFFFFF"/>
                </a:solidFill>
                <a:latin typeface="Times New Roman"/>
                <a:ea typeface="Times New Roman"/>
                <a:cs typeface="Times New Roman"/>
                <a:sym typeface="Times New Roman"/>
              </a:rPr>
              <a:t>Music: William H. Doane (*</a:t>
            </a:r>
            <a:r>
              <a:rPr lang="en" sz="1867" b="1" i="1" kern="0">
                <a:solidFill>
                  <a:srgbClr val="FFFFFF"/>
                </a:solidFill>
                <a:latin typeface="Times New Roman"/>
                <a:ea typeface="Times New Roman"/>
                <a:cs typeface="Times New Roman"/>
                <a:sym typeface="Times New Roman"/>
              </a:rPr>
              <a:t>Trinity Hymnal</a:t>
            </a:r>
            <a:r>
              <a:rPr lang="en" sz="1867" b="1" kern="0">
                <a:solidFill>
                  <a:srgbClr val="FFFFFF"/>
                </a:solidFill>
                <a:latin typeface="Times New Roman"/>
                <a:ea typeface="Times New Roman"/>
                <a:cs typeface="Times New Roman"/>
                <a:sym typeface="Times New Roman"/>
              </a:rPr>
              <a:t>)</a:t>
            </a:r>
            <a:endParaRPr sz="1867" b="1" kern="0">
              <a:solidFill>
                <a:srgbClr val="FFFFFF"/>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CD8361-0897-4777-BE04-1E12A767303C}"/>
              </a:ext>
            </a:extLst>
          </p:cNvPr>
          <p:cNvSpPr>
            <a:spLocks noGrp="1"/>
          </p:cNvSpPr>
          <p:nvPr>
            <p:ph type="title"/>
          </p:nvPr>
        </p:nvSpPr>
        <p:spPr>
          <a:xfrm>
            <a:off x="838200" y="228601"/>
            <a:ext cx="5193632" cy="1462087"/>
          </a:xfrm>
        </p:spPr>
        <p:txBody>
          <a:bodyPr>
            <a:noAutofit/>
          </a:bodyPr>
          <a:lstStyle/>
          <a:p>
            <a:r>
              <a:rPr lang="pt-BR"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An</a:t>
            </a:r>
            <a:r>
              <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pt-BR"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Unlikely</a:t>
            </a:r>
            <a:r>
              <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Glory</a:t>
            </a:r>
          </a:p>
        </p:txBody>
      </p:sp>
      <p:sp>
        <p:nvSpPr>
          <p:cNvPr id="3" name="Espaço Reservado para Conteúdo 2">
            <a:extLst>
              <a:ext uri="{FF2B5EF4-FFF2-40B4-BE49-F238E27FC236}">
                <a16:creationId xmlns:a16="http://schemas.microsoft.com/office/drawing/2014/main" id="{72338597-8ED1-464A-8452-916B4AA3CC06}"/>
              </a:ext>
            </a:extLst>
          </p:cNvPr>
          <p:cNvSpPr>
            <a:spLocks noGrp="1"/>
          </p:cNvSpPr>
          <p:nvPr>
            <p:ph idx="1"/>
          </p:nvPr>
        </p:nvSpPr>
        <p:spPr>
          <a:xfrm>
            <a:off x="838200" y="1825624"/>
            <a:ext cx="5257799" cy="4803775"/>
          </a:xfrm>
        </p:spPr>
        <p:txBody>
          <a:bodyPr>
            <a:normAutofit fontScale="92500" lnSpcReduction="10000"/>
          </a:bodyPr>
          <a:lstStyle/>
          <a:p>
            <a:pPr marL="0" indent="0">
              <a:buNone/>
            </a:pPr>
            <a:r>
              <a:rPr lang="en-US" noProof="0" dirty="0">
                <a:latin typeface="Arial Nova Cond" panose="020B0506020202020204" pitchFamily="34" charset="0"/>
              </a:rPr>
              <a:t>God’s Glory can only be seen by grace through faith. It is at times an unlikely glory.</a:t>
            </a:r>
          </a:p>
          <a:p>
            <a:r>
              <a:rPr lang="en-US" noProof="0" dirty="0">
                <a:latin typeface="Arial Nova Cond" panose="020B0506020202020204" pitchFamily="34" charset="0"/>
              </a:rPr>
              <a:t>In Creation Psalm 19.1).</a:t>
            </a:r>
          </a:p>
          <a:p>
            <a:pPr marL="623888"/>
            <a:r>
              <a:rPr lang="en-US" noProof="0" dirty="0">
                <a:latin typeface="Arial Nova Cond" panose="020B0506020202020204" pitchFamily="34" charset="0"/>
              </a:rPr>
              <a:t>Pharaoh’s destruction (Exo 14.4)</a:t>
            </a:r>
          </a:p>
          <a:p>
            <a:pPr marL="623888"/>
            <a:r>
              <a:rPr lang="en-US" noProof="0" dirty="0">
                <a:latin typeface="Arial Nova Cond" panose="020B0506020202020204" pitchFamily="34" charset="0"/>
              </a:rPr>
              <a:t>Mana (Exo 16.7).</a:t>
            </a:r>
          </a:p>
          <a:p>
            <a:pPr marL="623888"/>
            <a:r>
              <a:rPr lang="en-US" noProof="0" dirty="0">
                <a:latin typeface="Arial Nova Cond" panose="020B0506020202020204" pitchFamily="34" charset="0"/>
              </a:rPr>
              <a:t>Judging the nations (Ez 28:2, 39:13)</a:t>
            </a:r>
          </a:p>
          <a:p>
            <a:pPr marL="623888"/>
            <a:r>
              <a:rPr lang="en-US" noProof="0" dirty="0">
                <a:latin typeface="Arial Nova Cond" panose="020B0506020202020204" pitchFamily="34" charset="0"/>
              </a:rPr>
              <a:t>In sickness and healing (Jo 11.4).</a:t>
            </a:r>
          </a:p>
          <a:p>
            <a:pPr marL="623888"/>
            <a:r>
              <a:rPr lang="en-US" noProof="0" dirty="0">
                <a:latin typeface="Arial Nova Cond" panose="020B0506020202020204" pitchFamily="34" charset="0"/>
              </a:rPr>
              <a:t>In a small temple (Hag 1:8)</a:t>
            </a:r>
          </a:p>
          <a:p>
            <a:pPr marL="623888"/>
            <a:r>
              <a:rPr lang="en-US" noProof="0" dirty="0">
                <a:latin typeface="Arial Nova Cond" panose="020B0506020202020204" pitchFamily="34" charset="0"/>
              </a:rPr>
              <a:t>Stephen’s stoning (Acts 7:55).</a:t>
            </a:r>
          </a:p>
        </p:txBody>
      </p:sp>
      <p:pic>
        <p:nvPicPr>
          <p:cNvPr id="2050" name="Picture 2" descr="Related image">
            <a:extLst>
              <a:ext uri="{FF2B5EF4-FFF2-40B4-BE49-F238E27FC236}">
                <a16:creationId xmlns:a16="http://schemas.microsoft.com/office/drawing/2014/main" id="{1AA4C31A-3CA9-47AA-A75D-168DCDA46A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12" r="38769"/>
          <a:stretch/>
        </p:blipFill>
        <p:spPr bwMode="auto">
          <a:xfrm>
            <a:off x="6252578" y="0"/>
            <a:ext cx="59394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550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62001" y="803325"/>
            <a:ext cx="5314536" cy="1325563"/>
          </a:xfrm>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rPr>
              <a:t>Glória</a:t>
            </a:r>
            <a:r>
              <a:rPr lang="en-US" b="1" dirty="0">
                <a:effectLst>
                  <a:outerShdw blurRad="38100" dist="38100" dir="2700000" algn="tl">
                    <a:srgbClr val="000000">
                      <a:alpha val="43137"/>
                    </a:srgbClr>
                  </a:outerShdw>
                </a:effectLst>
              </a:rPr>
              <a:t> da Cruz</a:t>
            </a:r>
          </a:p>
        </p:txBody>
      </p:sp>
      <p:sp>
        <p:nvSpPr>
          <p:cNvPr id="5" name="CaixaDeTexto 4"/>
          <p:cNvSpPr txBox="1"/>
          <p:nvPr/>
        </p:nvSpPr>
        <p:spPr>
          <a:xfrm>
            <a:off x="762000" y="2279018"/>
            <a:ext cx="5314543" cy="3375920"/>
          </a:xfrm>
          <a:prstGeom prst="rect">
            <a:avLst/>
          </a:prstGeom>
        </p:spPr>
        <p:txBody>
          <a:bodyPr vert="horz" lIns="91440" tIns="45720" rIns="91440" bIns="45720" rtlCol="0" anchor="t">
            <a:normAutofit/>
          </a:bodyPr>
          <a:lstStyle/>
          <a:p>
            <a:pPr>
              <a:lnSpc>
                <a:spcPct val="90000"/>
              </a:lnSpc>
              <a:spcAft>
                <a:spcPts val="600"/>
              </a:spcAft>
            </a:pPr>
            <a:r>
              <a:rPr lang="en-US" sz="3600" dirty="0"/>
              <a:t>A </a:t>
            </a:r>
            <a:r>
              <a:rPr lang="en-US" sz="3600" dirty="0" err="1"/>
              <a:t>glória</a:t>
            </a:r>
            <a:r>
              <a:rPr lang="en-US" sz="3600" dirty="0"/>
              <a:t> de Deus </a:t>
            </a:r>
            <a:r>
              <a:rPr lang="en-US" sz="3600" dirty="0" err="1"/>
              <a:t>foi</a:t>
            </a:r>
            <a:r>
              <a:rPr lang="en-US" sz="3600" dirty="0"/>
              <a:t> </a:t>
            </a:r>
            <a:r>
              <a:rPr lang="en-US" sz="3600" dirty="0" err="1"/>
              <a:t>manifesta</a:t>
            </a:r>
            <a:r>
              <a:rPr lang="en-US" sz="3600" dirty="0"/>
              <a:t> </a:t>
            </a:r>
            <a:r>
              <a:rPr lang="en-US" sz="3600" dirty="0" err="1"/>
              <a:t>na</a:t>
            </a:r>
            <a:r>
              <a:rPr lang="en-US" sz="3600" dirty="0"/>
              <a:t> </a:t>
            </a:r>
            <a:r>
              <a:rPr lang="en-US" sz="3600" dirty="0" err="1"/>
              <a:t>encarnação</a:t>
            </a:r>
            <a:r>
              <a:rPr lang="en-US" sz="3600" dirty="0"/>
              <a:t> do Filho (Jo 1.14), </a:t>
            </a:r>
            <a:r>
              <a:rPr lang="en-US" sz="3600" dirty="0" err="1"/>
              <a:t>na</a:t>
            </a:r>
            <a:r>
              <a:rPr lang="en-US" sz="3600" dirty="0"/>
              <a:t> </a:t>
            </a:r>
            <a:r>
              <a:rPr lang="en-US" sz="3600" dirty="0" err="1"/>
              <a:t>cruz</a:t>
            </a:r>
            <a:r>
              <a:rPr lang="en-US" sz="3600" dirty="0"/>
              <a:t> e </a:t>
            </a:r>
            <a:r>
              <a:rPr lang="en-US" sz="3600" dirty="0" err="1"/>
              <a:t>ressurreição</a:t>
            </a:r>
            <a:r>
              <a:rPr lang="en-US" sz="3600" dirty="0"/>
              <a:t> de Jesus Cristo (Jo 12.23; 13.31).</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www.marshillnetwork.org/wp-content/uploads/2015/02/ShadowoftheCross.jpg"/>
          <p:cNvPicPr>
            <a:picLocks noChangeAspect="1" noChangeArrowheads="1"/>
          </p:cNvPicPr>
          <p:nvPr/>
        </p:nvPicPr>
        <p:blipFill rotWithShape="1">
          <a:blip r:embed="rId2">
            <a:extLst>
              <a:ext uri="{28A0092B-C50C-407E-A947-70E740481C1C}">
                <a14:useLocalDpi xmlns:a14="http://schemas.microsoft.com/office/drawing/2010/main" val="0"/>
              </a:ext>
            </a:extLst>
          </a:blip>
          <a:srcRect l="7382" r="20445"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274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9"/>
        <p:cNvGrpSpPr/>
        <p:nvPr/>
      </p:nvGrpSpPr>
      <p:grpSpPr>
        <a:xfrm>
          <a:off x="0" y="0"/>
          <a:ext cx="0" cy="0"/>
          <a:chOff x="0" y="0"/>
          <a:chExt cx="0" cy="0"/>
        </a:xfrm>
      </p:grpSpPr>
      <p:sp>
        <p:nvSpPr>
          <p:cNvPr id="970" name="Google Shape;970;g2533245bb7b_0_885"/>
          <p:cNvSpPr txBox="1"/>
          <p:nvPr/>
        </p:nvSpPr>
        <p:spPr>
          <a:xfrm>
            <a:off x="0" y="214312"/>
            <a:ext cx="12192000" cy="6247600"/>
          </a:xfrm>
          <a:prstGeom prst="rect">
            <a:avLst/>
          </a:prstGeom>
          <a:noFill/>
          <a:ln>
            <a:noFill/>
          </a:ln>
        </p:spPr>
        <p:txBody>
          <a:bodyPr spcFirstLastPara="1" wrap="square" lIns="108800" tIns="54400" rIns="108800" bIns="54400" anchor="t" anchorCtr="0">
            <a:noAutofit/>
          </a:bodyPr>
          <a:lstStyle/>
          <a:p>
            <a:pPr defTabSz="1219170">
              <a:buClr>
                <a:srgbClr val="000000"/>
              </a:buClr>
            </a:pPr>
            <a:r>
              <a:rPr lang="en" sz="4267" kern="0">
                <a:solidFill>
                  <a:srgbClr val="FFFFFF"/>
                </a:solidFill>
                <a:latin typeface="Times New Roman"/>
                <a:ea typeface="Times New Roman"/>
                <a:cs typeface="Times New Roman"/>
                <a:sym typeface="Times New Roman"/>
              </a:rPr>
              <a:t>To God be the glory, great things he has done!</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	So loved he the world that he gave us his Son, </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who yielded his life an atonement for sin,</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	and opened the life-gate that we may go in.</a:t>
            </a:r>
            <a:endParaRPr sz="1333" kern="0">
              <a:solidFill>
                <a:srgbClr val="000000"/>
              </a:solidFill>
              <a:latin typeface="Arial"/>
              <a:cs typeface="Arial"/>
              <a:sym typeface="Arial"/>
            </a:endParaRPr>
          </a:p>
          <a:p>
            <a:pPr defTabSz="1219170">
              <a:spcBef>
                <a:spcPts val="2267"/>
              </a:spcBef>
              <a:buClr>
                <a:srgbClr val="000000"/>
              </a:buClr>
            </a:pPr>
            <a:r>
              <a:rPr lang="en" sz="4267" kern="0">
                <a:solidFill>
                  <a:srgbClr val="FFFFFF"/>
                </a:solidFill>
                <a:latin typeface="Times New Roman"/>
                <a:ea typeface="Times New Roman"/>
                <a:cs typeface="Times New Roman"/>
                <a:sym typeface="Times New Roman"/>
              </a:rPr>
              <a:t>Praise the Lord, praise the Lord, </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	let the earth hear his voice!</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Praise the Lord, praise the Lord, let the people rejoice!</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O come to the Father through Jesus the Son, </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	and give him the glory, great things he has done!</a:t>
            </a:r>
            <a:endParaRPr sz="1333" kern="0">
              <a:solidFill>
                <a:srgbClr val="000000"/>
              </a:solidFill>
              <a:latin typeface="Arial"/>
              <a:cs typeface="Arial"/>
              <a:sym typeface="Arial"/>
            </a:endParaRPr>
          </a:p>
          <a:p>
            <a:pPr defTabSz="1219170">
              <a:buClr>
                <a:srgbClr val="000000"/>
              </a:buClr>
            </a:pPr>
            <a:endParaRPr sz="4267" kern="0">
              <a:solidFill>
                <a:srgbClr val="FFFFFF"/>
              </a:solidFill>
              <a:latin typeface="Times New Roman"/>
              <a:ea typeface="Times New Roman"/>
              <a:cs typeface="Times New Roman"/>
              <a:sym typeface="Times New Roman"/>
            </a:endParaRPr>
          </a:p>
          <a:p>
            <a:pPr defTabSz="1219170">
              <a:buClr>
                <a:srgbClr val="000000"/>
              </a:buClr>
            </a:pPr>
            <a:endParaRPr sz="4267" kern="0">
              <a:solidFill>
                <a:srgbClr val="FFFFF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4"/>
        <p:cNvGrpSpPr/>
        <p:nvPr/>
      </p:nvGrpSpPr>
      <p:grpSpPr>
        <a:xfrm>
          <a:off x="0" y="0"/>
          <a:ext cx="0" cy="0"/>
          <a:chOff x="0" y="0"/>
          <a:chExt cx="0" cy="0"/>
        </a:xfrm>
      </p:grpSpPr>
      <p:sp>
        <p:nvSpPr>
          <p:cNvPr id="975" name="Google Shape;975;g2533245bb7b_0_889"/>
          <p:cNvSpPr txBox="1"/>
          <p:nvPr/>
        </p:nvSpPr>
        <p:spPr>
          <a:xfrm>
            <a:off x="0" y="214312"/>
            <a:ext cx="12192000" cy="6247600"/>
          </a:xfrm>
          <a:prstGeom prst="rect">
            <a:avLst/>
          </a:prstGeom>
          <a:noFill/>
          <a:ln>
            <a:noFill/>
          </a:ln>
        </p:spPr>
        <p:txBody>
          <a:bodyPr spcFirstLastPara="1" wrap="square" lIns="108800" tIns="54400" rIns="108800" bIns="54400" anchor="t" anchorCtr="0">
            <a:noAutofit/>
          </a:bodyPr>
          <a:lstStyle/>
          <a:p>
            <a:pPr defTabSz="1219170">
              <a:buClr>
                <a:srgbClr val="000000"/>
              </a:buClr>
            </a:pPr>
            <a:r>
              <a:rPr lang="en" sz="4267" kern="0">
                <a:solidFill>
                  <a:srgbClr val="FFFFFF"/>
                </a:solidFill>
                <a:latin typeface="Times New Roman"/>
                <a:ea typeface="Times New Roman"/>
                <a:cs typeface="Times New Roman"/>
                <a:sym typeface="Times New Roman"/>
              </a:rPr>
              <a:t>O perfect redemption, the purchase of blood!</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	To ev’ry believer the promise of God;</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the vilest offender who truly believes,</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	that moment from Jesus forgiveness receives.</a:t>
            </a:r>
            <a:endParaRPr sz="1333" kern="0">
              <a:solidFill>
                <a:srgbClr val="000000"/>
              </a:solidFill>
              <a:latin typeface="Arial"/>
              <a:cs typeface="Arial"/>
              <a:sym typeface="Arial"/>
            </a:endParaRPr>
          </a:p>
          <a:p>
            <a:pPr defTabSz="1219170">
              <a:spcBef>
                <a:spcPts val="2267"/>
              </a:spcBef>
              <a:buClr>
                <a:srgbClr val="000000"/>
              </a:buClr>
            </a:pPr>
            <a:r>
              <a:rPr lang="en" sz="4267" kern="0">
                <a:solidFill>
                  <a:srgbClr val="FFFFFF"/>
                </a:solidFill>
                <a:latin typeface="Times New Roman"/>
                <a:ea typeface="Times New Roman"/>
                <a:cs typeface="Times New Roman"/>
                <a:sym typeface="Times New Roman"/>
              </a:rPr>
              <a:t>Praise the Lord, praise the Lord, </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	let the earth hear his voice!</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Praise the Lord, praise the Lord, let the people rejoice!</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O come to the Father through Jesus the Son, </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	and give him the glory, great things he has done!</a:t>
            </a:r>
            <a:endParaRPr sz="1333" kern="0">
              <a:solidFill>
                <a:srgbClr val="000000"/>
              </a:solidFill>
              <a:latin typeface="Arial"/>
              <a:cs typeface="Arial"/>
              <a:sym typeface="Arial"/>
            </a:endParaRPr>
          </a:p>
          <a:p>
            <a:pPr defTabSz="1219170">
              <a:buClr>
                <a:srgbClr val="000000"/>
              </a:buClr>
            </a:pPr>
            <a:endParaRPr sz="4267" kern="0">
              <a:solidFill>
                <a:srgbClr val="FFFFFF"/>
              </a:solidFill>
              <a:latin typeface="Times New Roman"/>
              <a:ea typeface="Times New Roman"/>
              <a:cs typeface="Times New Roman"/>
              <a:sym typeface="Times New Roman"/>
            </a:endParaRPr>
          </a:p>
          <a:p>
            <a:pPr defTabSz="1219170">
              <a:buClr>
                <a:srgbClr val="000000"/>
              </a:buClr>
            </a:pPr>
            <a:endParaRPr sz="4267" kern="0">
              <a:solidFill>
                <a:srgbClr val="FFFFFF"/>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9"/>
        <p:cNvGrpSpPr/>
        <p:nvPr/>
      </p:nvGrpSpPr>
      <p:grpSpPr>
        <a:xfrm>
          <a:off x="0" y="0"/>
          <a:ext cx="0" cy="0"/>
          <a:chOff x="0" y="0"/>
          <a:chExt cx="0" cy="0"/>
        </a:xfrm>
      </p:grpSpPr>
      <p:sp>
        <p:nvSpPr>
          <p:cNvPr id="980" name="Google Shape;980;g2533245bb7b_0_893"/>
          <p:cNvSpPr txBox="1"/>
          <p:nvPr/>
        </p:nvSpPr>
        <p:spPr>
          <a:xfrm>
            <a:off x="0" y="214312"/>
            <a:ext cx="12482400" cy="6247600"/>
          </a:xfrm>
          <a:prstGeom prst="rect">
            <a:avLst/>
          </a:prstGeom>
          <a:noFill/>
          <a:ln>
            <a:noFill/>
          </a:ln>
        </p:spPr>
        <p:txBody>
          <a:bodyPr spcFirstLastPara="1" wrap="square" lIns="108800" tIns="54400" rIns="108800" bIns="54400" anchor="t" anchorCtr="0">
            <a:noAutofit/>
          </a:bodyPr>
          <a:lstStyle/>
          <a:p>
            <a:pPr defTabSz="1219170">
              <a:buClr>
                <a:srgbClr val="000000"/>
              </a:buClr>
            </a:pPr>
            <a:r>
              <a:rPr lang="en" sz="4267" kern="0">
                <a:solidFill>
                  <a:srgbClr val="FFFFFF"/>
                </a:solidFill>
                <a:latin typeface="Times New Roman"/>
                <a:ea typeface="Times New Roman"/>
                <a:cs typeface="Times New Roman"/>
                <a:sym typeface="Times New Roman"/>
              </a:rPr>
              <a:t>Great things he has taught us, great things he has done,</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	and great our rejoicing through Jesus the Son;</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but purer and higher and greater will be</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	our wonder, our transport, when Jesus we see.</a:t>
            </a:r>
            <a:endParaRPr sz="1333" kern="0">
              <a:solidFill>
                <a:srgbClr val="000000"/>
              </a:solidFill>
              <a:latin typeface="Arial"/>
              <a:cs typeface="Arial"/>
              <a:sym typeface="Arial"/>
            </a:endParaRPr>
          </a:p>
          <a:p>
            <a:pPr defTabSz="1219170">
              <a:spcBef>
                <a:spcPts val="2267"/>
              </a:spcBef>
              <a:buClr>
                <a:srgbClr val="000000"/>
              </a:buClr>
            </a:pPr>
            <a:r>
              <a:rPr lang="en" sz="4267" kern="0">
                <a:solidFill>
                  <a:srgbClr val="FFFFFF"/>
                </a:solidFill>
                <a:latin typeface="Times New Roman"/>
                <a:ea typeface="Times New Roman"/>
                <a:cs typeface="Times New Roman"/>
                <a:sym typeface="Times New Roman"/>
              </a:rPr>
              <a:t>Praise the Lord, praise the Lord, </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	let the earth hear his voice!</a:t>
            </a:r>
            <a:endParaRPr sz="1333" kern="0">
              <a:solidFill>
                <a:srgbClr val="000000"/>
              </a:solidFill>
              <a:latin typeface="Arial"/>
              <a:cs typeface="Arial"/>
              <a:sym typeface="Arial"/>
            </a:endParaRPr>
          </a:p>
          <a:p>
            <a:pPr defTabSz="1219170">
              <a:buClr>
                <a:srgbClr val="000000"/>
              </a:buClr>
            </a:pPr>
            <a:r>
              <a:rPr lang="en" sz="4267" kern="0">
                <a:solidFill>
                  <a:srgbClr val="FFFFFF"/>
                </a:solidFill>
                <a:latin typeface="Times New Roman"/>
                <a:ea typeface="Times New Roman"/>
                <a:cs typeface="Times New Roman"/>
                <a:sym typeface="Times New Roman"/>
              </a:rPr>
              <a:t>Praise the Lord, praise the Lord, let the people rejoice!</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O come to the Father through Jesus the Son, </a:t>
            </a:r>
            <a:br>
              <a:rPr lang="en" sz="4267" kern="0">
                <a:solidFill>
                  <a:srgbClr val="FFFFFF"/>
                </a:solidFill>
                <a:latin typeface="Times New Roman"/>
                <a:ea typeface="Times New Roman"/>
                <a:cs typeface="Times New Roman"/>
                <a:sym typeface="Times New Roman"/>
              </a:rPr>
            </a:br>
            <a:r>
              <a:rPr lang="en" sz="4267" kern="0">
                <a:solidFill>
                  <a:srgbClr val="FFFFFF"/>
                </a:solidFill>
                <a:latin typeface="Times New Roman"/>
                <a:ea typeface="Times New Roman"/>
                <a:cs typeface="Times New Roman"/>
                <a:sym typeface="Times New Roman"/>
              </a:rPr>
              <a:t>	and give him the glory, great things he has done!</a:t>
            </a:r>
            <a:endParaRPr sz="1333" kern="0">
              <a:solidFill>
                <a:srgbClr val="000000"/>
              </a:solidFill>
              <a:latin typeface="Arial"/>
              <a:cs typeface="Arial"/>
              <a:sym typeface="Arial"/>
            </a:endParaRPr>
          </a:p>
          <a:p>
            <a:pPr defTabSz="1219170">
              <a:buClr>
                <a:srgbClr val="000000"/>
              </a:buClr>
            </a:pPr>
            <a:endParaRPr sz="4267" kern="0">
              <a:solidFill>
                <a:srgbClr val="FFFFFF"/>
              </a:solidFill>
              <a:latin typeface="Times New Roman"/>
              <a:ea typeface="Times New Roman"/>
              <a:cs typeface="Times New Roman"/>
              <a:sym typeface="Times New Roman"/>
            </a:endParaRPr>
          </a:p>
          <a:p>
            <a:pPr defTabSz="1219170">
              <a:buClr>
                <a:srgbClr val="000000"/>
              </a:buClr>
            </a:pPr>
            <a:endParaRPr sz="4267" kern="0">
              <a:solidFill>
                <a:srgbClr val="FFFFFF"/>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85"/>
        <p:cNvGrpSpPr/>
        <p:nvPr/>
      </p:nvGrpSpPr>
      <p:grpSpPr>
        <a:xfrm>
          <a:off x="0" y="0"/>
          <a:ext cx="0" cy="0"/>
          <a:chOff x="0" y="0"/>
          <a:chExt cx="0" cy="0"/>
        </a:xfrm>
      </p:grpSpPr>
      <p:sp>
        <p:nvSpPr>
          <p:cNvPr id="986" name="Google Shape;986;g2533245bb7b_0_897"/>
          <p:cNvSpPr txBox="1"/>
          <p:nvPr/>
        </p:nvSpPr>
        <p:spPr>
          <a:xfrm>
            <a:off x="72572" y="513457"/>
            <a:ext cx="10885600" cy="6247600"/>
          </a:xfrm>
          <a:prstGeom prst="rect">
            <a:avLst/>
          </a:prstGeom>
          <a:noFill/>
          <a:ln>
            <a:noFill/>
          </a:ln>
        </p:spPr>
        <p:txBody>
          <a:bodyPr spcFirstLastPara="1" wrap="square" lIns="108867" tIns="54467" rIns="108867" bIns="54467" anchor="t" anchorCtr="0">
            <a:noAutofit/>
          </a:bodyPr>
          <a:lstStyle/>
          <a:p>
            <a:pPr defTabSz="1219170">
              <a:buClr>
                <a:srgbClr val="000000"/>
              </a:buClr>
            </a:pPr>
            <a:endParaRPr sz="3733" kern="0">
              <a:solidFill>
                <a:srgbClr val="FFFFFF"/>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CFCEB76-7AA1-366C-94CE-93A6C4749B91}"/>
              </a:ext>
            </a:extLst>
          </p:cNvPr>
          <p:cNvSpPr>
            <a:spLocks noGrp="1"/>
          </p:cNvSpPr>
          <p:nvPr>
            <p:ph type="ctrTitle"/>
          </p:nvPr>
        </p:nvSpPr>
        <p:spPr>
          <a:xfrm>
            <a:off x="1804988" y="1442172"/>
            <a:ext cx="8582025" cy="2177328"/>
          </a:xfrm>
        </p:spPr>
        <p:txBody>
          <a:bodyPr anchor="ctr">
            <a:normAutofit/>
            <a:scene3d>
              <a:camera prst="orthographicFront"/>
              <a:lightRig rig="soft" dir="t">
                <a:rot lat="0" lon="0" rev="15600000"/>
              </a:lightRig>
            </a:scene3d>
            <a:sp3d extrusionH="57150" prstMaterial="softEdge">
              <a:bevelT w="25400" h="38100"/>
            </a:sp3d>
          </a:bodyPr>
          <a:lstStyle/>
          <a:p>
            <a:r>
              <a:rPr lang="en-US" sz="9000" b="1" dirty="0">
                <a:ln/>
                <a:solidFill>
                  <a:schemeClr val="accent4"/>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Glory to God</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83942F6-A723-1430-91EF-AC37698ADFD4}"/>
              </a:ext>
            </a:extLst>
          </p:cNvPr>
          <p:cNvSpPr>
            <a:spLocks noGrp="1"/>
          </p:cNvSpPr>
          <p:nvPr>
            <p:ph type="subTitle" idx="1"/>
          </p:nvPr>
        </p:nvSpPr>
        <p:spPr>
          <a:xfrm>
            <a:off x="2566988" y="3962400"/>
            <a:ext cx="7058025" cy="581025"/>
          </a:xfrm>
        </p:spPr>
        <p:txBody>
          <a:bodyPr anchor="ctr">
            <a:normAutofit/>
          </a:bodyPr>
          <a:lstStyle/>
          <a:p>
            <a:r>
              <a:rPr lang="en-US" sz="2800" dirty="0">
                <a:solidFill>
                  <a:srgbClr val="FFFFFF"/>
                </a:solidFill>
                <a:effectLst>
                  <a:outerShdw blurRad="38100" dist="38100" dir="2700000" algn="tl">
                    <a:srgbClr val="000000">
                      <a:alpha val="43137"/>
                    </a:srgbClr>
                  </a:outerShdw>
                </a:effectLst>
                <a:latin typeface="Arial Nova Cond" panose="020B0506020202020204" pitchFamily="34" charset="0"/>
              </a:rPr>
              <a:t>Bible Study – Faith Presbyterian Church</a:t>
            </a:r>
          </a:p>
        </p:txBody>
      </p:sp>
      <p:sp>
        <p:nvSpPr>
          <p:cNvPr id="5" name="Rectangle 4">
            <a:extLst>
              <a:ext uri="{FF2B5EF4-FFF2-40B4-BE49-F238E27FC236}">
                <a16:creationId xmlns:a16="http://schemas.microsoft.com/office/drawing/2014/main" id="{D6B7E5A7-D1E4-8282-AA98-15CE1CBE070F}"/>
              </a:ext>
            </a:extLst>
          </p:cNvPr>
          <p:cNvSpPr/>
          <p:nvPr/>
        </p:nvSpPr>
        <p:spPr>
          <a:xfrm>
            <a:off x="342900" y="190500"/>
            <a:ext cx="11518900" cy="64770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599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9EA71936-30CC-3E75-B0CE-FF4526853F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8DE55E-7C12-1042-1BBF-17C9C6AAE467}"/>
              </a:ext>
            </a:extLst>
          </p:cNvPr>
          <p:cNvSpPr txBox="1"/>
          <p:nvPr/>
        </p:nvSpPr>
        <p:spPr>
          <a:xfrm>
            <a:off x="2565400" y="1997839"/>
            <a:ext cx="70612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Arial Nova Cond" panose="020B0506020202020204" pitchFamily="34" charset="0"/>
                <a:ea typeface="+mn-ea"/>
                <a:cs typeface="+mn-cs"/>
              </a:rPr>
              <a:t>God’s Glory is his supreme beauty, power, and majesty.</a:t>
            </a:r>
          </a:p>
        </p:txBody>
      </p:sp>
      <p:sp>
        <p:nvSpPr>
          <p:cNvPr id="4" name="Rectangle 3">
            <a:extLst>
              <a:ext uri="{FF2B5EF4-FFF2-40B4-BE49-F238E27FC236}">
                <a16:creationId xmlns:a16="http://schemas.microsoft.com/office/drawing/2014/main" id="{EBAEF824-69CB-575D-8F9C-4F69AB600612}"/>
              </a:ext>
            </a:extLst>
          </p:cNvPr>
          <p:cNvSpPr/>
          <p:nvPr/>
        </p:nvSpPr>
        <p:spPr>
          <a:xfrm>
            <a:off x="342900" y="190500"/>
            <a:ext cx="11518900" cy="64770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397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0" name="Picture 2" descr="https://upload.wikimedia.org/wikipedia/commons/2/22/Da_Vinci_Vitruve_Luc_Viatour.jpg">
            <a:extLst>
              <a:ext uri="{FF2B5EF4-FFF2-40B4-BE49-F238E27FC236}">
                <a16:creationId xmlns:a16="http://schemas.microsoft.com/office/drawing/2014/main" id="{B7A5C516-0993-4C7F-AB3F-D75E082A2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93" y="450614"/>
            <a:ext cx="4572001" cy="62168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90500" algn="tl" rotWithShape="0">
              <a:srgbClr val="000000">
                <a:alpha val="70000"/>
              </a:srgbClr>
            </a:outerShdw>
          </a:effectLst>
        </p:spPr>
      </p:pic>
      <p:sp>
        <p:nvSpPr>
          <p:cNvPr id="2" name="CaixaDeTexto 1">
            <a:extLst>
              <a:ext uri="{FF2B5EF4-FFF2-40B4-BE49-F238E27FC236}">
                <a16:creationId xmlns:a16="http://schemas.microsoft.com/office/drawing/2014/main" id="{29B66D96-85AD-400D-BF85-BB7271D652B7}"/>
              </a:ext>
            </a:extLst>
          </p:cNvPr>
          <p:cNvSpPr txBox="1"/>
          <p:nvPr/>
        </p:nvSpPr>
        <p:spPr>
          <a:xfrm>
            <a:off x="5318821" y="4356732"/>
            <a:ext cx="4572001" cy="2154436"/>
          </a:xfrm>
          <a:prstGeom prst="rect">
            <a:avLst/>
          </a:prstGeom>
          <a:noFill/>
        </p:spPr>
        <p:txBody>
          <a:bodyPr wrap="square" rtlCol="0">
            <a:spAutoFit/>
          </a:bodyPr>
          <a:lstStyle/>
          <a:p>
            <a:r>
              <a:rPr lang="pt-BR" sz="3000" b="1" dirty="0" err="1">
                <a:effectLst>
                  <a:outerShdw blurRad="38100" dist="38100" dir="2700000" algn="tl">
                    <a:srgbClr val="000000">
                      <a:alpha val="43137"/>
                    </a:srgbClr>
                  </a:outerShdw>
                </a:effectLst>
                <a:latin typeface="Arial Nova Cond" panose="020B0506020202020204" pitchFamily="34" charset="0"/>
              </a:rPr>
              <a:t>Vitruvian</a:t>
            </a:r>
            <a:r>
              <a:rPr lang="pt-BR" sz="3000" b="1" dirty="0">
                <a:effectLst>
                  <a:outerShdw blurRad="38100" dist="38100" dir="2700000" algn="tl">
                    <a:srgbClr val="000000">
                      <a:alpha val="43137"/>
                    </a:srgbClr>
                  </a:outerShdw>
                </a:effectLst>
                <a:latin typeface="Arial Nova Cond" panose="020B0506020202020204" pitchFamily="34" charset="0"/>
              </a:rPr>
              <a:t> Man</a:t>
            </a:r>
          </a:p>
          <a:p>
            <a:pPr>
              <a:spcBef>
                <a:spcPts val="600"/>
              </a:spcBef>
            </a:pPr>
            <a:r>
              <a:rPr lang="pt-BR" sz="2400" dirty="0">
                <a:latin typeface="Arial Nova Cond" panose="020B0506020202020204" pitchFamily="34" charset="0"/>
              </a:rPr>
              <a:t>Leonardo da Vinci</a:t>
            </a:r>
          </a:p>
          <a:p>
            <a:pPr>
              <a:spcBef>
                <a:spcPts val="600"/>
              </a:spcBef>
            </a:pPr>
            <a:r>
              <a:rPr lang="pt-BR" sz="2400" dirty="0" err="1">
                <a:latin typeface="Arial Nova Cond" panose="020B0506020202020204" pitchFamily="34" charset="0"/>
              </a:rPr>
              <a:t>Drawing</a:t>
            </a:r>
            <a:r>
              <a:rPr lang="pt-BR" sz="2400" dirty="0">
                <a:latin typeface="Arial Nova Cond" panose="020B0506020202020204" pitchFamily="34" charset="0"/>
              </a:rPr>
              <a:t> (1490)</a:t>
            </a:r>
          </a:p>
          <a:p>
            <a:pPr>
              <a:spcBef>
                <a:spcPts val="600"/>
              </a:spcBef>
            </a:pPr>
            <a:r>
              <a:rPr lang="pt-BR" sz="2400" dirty="0" err="1">
                <a:latin typeface="Arial Nova Cond" panose="020B0506020202020204" pitchFamily="34" charset="0"/>
              </a:rPr>
              <a:t>Gallerie</a:t>
            </a:r>
            <a:r>
              <a:rPr lang="pt-BR" sz="2400" dirty="0">
                <a:latin typeface="Arial Nova Cond" panose="020B0506020202020204" pitchFamily="34" charset="0"/>
              </a:rPr>
              <a:t> </a:t>
            </a:r>
            <a:r>
              <a:rPr lang="pt-BR" sz="2400" dirty="0" err="1">
                <a:latin typeface="Arial Nova Cond" panose="020B0506020202020204" pitchFamily="34" charset="0"/>
              </a:rPr>
              <a:t>dell’Academia</a:t>
            </a:r>
            <a:r>
              <a:rPr lang="pt-BR" sz="2400" dirty="0">
                <a:latin typeface="Arial Nova Cond" panose="020B0506020202020204" pitchFamily="34" charset="0"/>
              </a:rPr>
              <a:t>, </a:t>
            </a:r>
            <a:r>
              <a:rPr lang="pt-BR" sz="2400" dirty="0" err="1">
                <a:latin typeface="Arial Nova Cond" panose="020B0506020202020204" pitchFamily="34" charset="0"/>
              </a:rPr>
              <a:t>Napoles</a:t>
            </a:r>
            <a:r>
              <a:rPr lang="pt-BR" sz="2400" dirty="0">
                <a:latin typeface="Arial Nova Cond" panose="020B0506020202020204" pitchFamily="34" charset="0"/>
              </a:rPr>
              <a:t>.</a:t>
            </a:r>
          </a:p>
          <a:p>
            <a:pPr>
              <a:spcBef>
                <a:spcPts val="600"/>
              </a:spcBef>
            </a:pPr>
            <a:r>
              <a:rPr lang="pt-BR" sz="1200" dirty="0" err="1">
                <a:latin typeface="Arial Nova Cond" panose="020B0506020202020204" pitchFamily="34" charset="0"/>
              </a:rPr>
              <a:t>Image</a:t>
            </a:r>
            <a:r>
              <a:rPr lang="pt-BR" sz="1200" dirty="0">
                <a:latin typeface="Arial Nova Cond" panose="020B0506020202020204" pitchFamily="34" charset="0"/>
              </a:rPr>
              <a:t>: </a:t>
            </a:r>
            <a:r>
              <a:rPr lang="pt-BR" sz="1200" dirty="0" err="1">
                <a:latin typeface="Arial Nova Cond" panose="020B0506020202020204" pitchFamily="34" charset="0"/>
              </a:rPr>
              <a:t>Wikicommons</a:t>
            </a:r>
            <a:endParaRPr lang="pt-BR" sz="1200" dirty="0">
              <a:latin typeface="Arial Nova Cond" panose="020B0506020202020204" pitchFamily="34" charset="0"/>
            </a:endParaRPr>
          </a:p>
        </p:txBody>
      </p:sp>
      <p:pic>
        <p:nvPicPr>
          <p:cNvPr id="5" name="Picture 2" descr="https://upload.wikimedia.org/wikipedia/commons/2/22/Da_Vinci_Vitruve_Luc_Viatour.jpg">
            <a:extLst>
              <a:ext uri="{FF2B5EF4-FFF2-40B4-BE49-F238E27FC236}">
                <a16:creationId xmlns:a16="http://schemas.microsoft.com/office/drawing/2014/main" id="{4DD4F9D6-811F-4B29-A825-C2B1BB8D35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radius="30"/>
                    </a14:imgEffect>
                  </a14:imgLayer>
                </a14:imgProps>
              </a:ext>
              <a:ext uri="{28A0092B-C50C-407E-A947-70E740481C1C}">
                <a14:useLocalDpi xmlns:a14="http://schemas.microsoft.com/office/drawing/2010/main" val="0"/>
              </a:ext>
            </a:extLst>
          </a:blip>
          <a:srcRect l="37257" t="42054" r="37844" b="48202"/>
          <a:stretch/>
        </p:blipFill>
        <p:spPr bwMode="auto">
          <a:xfrm>
            <a:off x="2281810" y="3111500"/>
            <a:ext cx="1031900" cy="5969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FDF2C0FA-59A2-4671-A248-EE0C7C2F6BFF}"/>
              </a:ext>
            </a:extLst>
          </p:cNvPr>
          <p:cNvSpPr txBox="1"/>
          <p:nvPr/>
        </p:nvSpPr>
        <p:spPr>
          <a:xfrm>
            <a:off x="5447310" y="1424050"/>
            <a:ext cx="5854535" cy="1323439"/>
          </a:xfrm>
          <a:prstGeom prst="rect">
            <a:avLst/>
          </a:prstGeom>
          <a:noFill/>
        </p:spPr>
        <p:txBody>
          <a:bodyPr wrap="square" rtlCol="0">
            <a:spAutoFit/>
          </a:bodyPr>
          <a:lstStyle/>
          <a:p>
            <a:pPr algn="ctr"/>
            <a:r>
              <a:rPr lang="pt-BR" sz="4000" dirty="0">
                <a:effectLst>
                  <a:outerShdw blurRad="38100" dist="38100" dir="2700000" algn="tl">
                    <a:srgbClr val="000000">
                      <a:alpha val="43137"/>
                    </a:srgbClr>
                  </a:outerShdw>
                </a:effectLst>
                <a:latin typeface="Arial Nova Cond" panose="020B0506020202020204" pitchFamily="34" charset="0"/>
              </a:rPr>
              <a:t>The </a:t>
            </a:r>
            <a:r>
              <a:rPr lang="pt-BR" sz="4000" dirty="0" err="1">
                <a:effectLst>
                  <a:outerShdw blurRad="38100" dist="38100" dir="2700000" algn="tl">
                    <a:srgbClr val="000000">
                      <a:alpha val="43137"/>
                    </a:srgbClr>
                  </a:outerShdw>
                </a:effectLst>
                <a:latin typeface="Arial Nova Cond" panose="020B0506020202020204" pitchFamily="34" charset="0"/>
              </a:rPr>
              <a:t>perfect</a:t>
            </a:r>
            <a:r>
              <a:rPr lang="pt-BR" sz="4000" dirty="0">
                <a:effectLst>
                  <a:outerShdw blurRad="38100" dist="38100" dir="2700000" algn="tl">
                    <a:srgbClr val="000000">
                      <a:alpha val="43137"/>
                    </a:srgbClr>
                  </a:outerShdw>
                </a:effectLst>
                <a:latin typeface="Arial Nova Cond" panose="020B0506020202020204" pitchFamily="34" charset="0"/>
              </a:rPr>
              <a:t> </a:t>
            </a:r>
            <a:r>
              <a:rPr lang="pt-BR" sz="4000" dirty="0" err="1">
                <a:effectLst>
                  <a:outerShdw blurRad="38100" dist="38100" dir="2700000" algn="tl">
                    <a:srgbClr val="000000">
                      <a:alpha val="43137"/>
                    </a:srgbClr>
                  </a:outerShdw>
                </a:effectLst>
                <a:latin typeface="Arial Nova Cond" panose="020B0506020202020204" pitchFamily="34" charset="0"/>
              </a:rPr>
              <a:t>man</a:t>
            </a:r>
            <a:r>
              <a:rPr lang="pt-BR" sz="4000" dirty="0">
                <a:effectLst>
                  <a:outerShdw blurRad="38100" dist="38100" dir="2700000" algn="tl">
                    <a:srgbClr val="000000">
                      <a:alpha val="43137"/>
                    </a:srgbClr>
                  </a:outerShdw>
                </a:effectLst>
                <a:latin typeface="Arial Nova Cond" panose="020B0506020202020204" pitchFamily="34" charset="0"/>
              </a:rPr>
              <a:t> as </a:t>
            </a:r>
            <a:r>
              <a:rPr lang="pt-BR" sz="4000" dirty="0" err="1">
                <a:effectLst>
                  <a:outerShdw blurRad="38100" dist="38100" dir="2700000" algn="tl">
                    <a:srgbClr val="000000">
                      <a:alpha val="43137"/>
                    </a:srgbClr>
                  </a:outerShdw>
                </a:effectLst>
                <a:latin typeface="Arial Nova Cond" panose="020B0506020202020204" pitchFamily="34" charset="0"/>
              </a:rPr>
              <a:t>the</a:t>
            </a:r>
            <a:r>
              <a:rPr lang="pt-BR" sz="4000" dirty="0">
                <a:effectLst>
                  <a:outerShdw blurRad="38100" dist="38100" dir="2700000" algn="tl">
                    <a:srgbClr val="000000">
                      <a:alpha val="43137"/>
                    </a:srgbClr>
                  </a:outerShdw>
                </a:effectLst>
                <a:latin typeface="Arial Nova Cond" panose="020B0506020202020204" pitchFamily="34" charset="0"/>
              </a:rPr>
              <a:t> </a:t>
            </a:r>
            <a:r>
              <a:rPr lang="pt-BR" sz="4000" dirty="0" err="1">
                <a:effectLst>
                  <a:outerShdw blurRad="38100" dist="38100" dir="2700000" algn="tl">
                    <a:srgbClr val="000000">
                      <a:alpha val="43137"/>
                    </a:srgbClr>
                  </a:outerShdw>
                </a:effectLst>
                <a:latin typeface="Arial Nova Cond" panose="020B0506020202020204" pitchFamily="34" charset="0"/>
              </a:rPr>
              <a:t>measure</a:t>
            </a:r>
            <a:r>
              <a:rPr lang="pt-BR" sz="4000" dirty="0">
                <a:effectLst>
                  <a:outerShdw blurRad="38100" dist="38100" dir="2700000" algn="tl">
                    <a:srgbClr val="000000">
                      <a:alpha val="43137"/>
                    </a:srgbClr>
                  </a:outerShdw>
                </a:effectLst>
                <a:latin typeface="Arial Nova Cond" panose="020B0506020202020204" pitchFamily="34" charset="0"/>
              </a:rPr>
              <a:t> </a:t>
            </a:r>
            <a:r>
              <a:rPr lang="pt-BR" sz="4000" dirty="0" err="1">
                <a:effectLst>
                  <a:outerShdw blurRad="38100" dist="38100" dir="2700000" algn="tl">
                    <a:srgbClr val="000000">
                      <a:alpha val="43137"/>
                    </a:srgbClr>
                  </a:outerShdw>
                </a:effectLst>
                <a:latin typeface="Arial Nova Cond" panose="020B0506020202020204" pitchFamily="34" charset="0"/>
              </a:rPr>
              <a:t>of</a:t>
            </a:r>
            <a:r>
              <a:rPr lang="pt-BR" sz="4000" dirty="0">
                <a:effectLst>
                  <a:outerShdw blurRad="38100" dist="38100" dir="2700000" algn="tl">
                    <a:srgbClr val="000000">
                      <a:alpha val="43137"/>
                    </a:srgbClr>
                  </a:outerShdw>
                </a:effectLst>
                <a:latin typeface="Arial Nova Cond" panose="020B0506020202020204" pitchFamily="34" charset="0"/>
              </a:rPr>
              <a:t> </a:t>
            </a:r>
            <a:r>
              <a:rPr lang="pt-BR" sz="4000" dirty="0" err="1">
                <a:effectLst>
                  <a:outerShdw blurRad="38100" dist="38100" dir="2700000" algn="tl">
                    <a:srgbClr val="000000">
                      <a:alpha val="43137"/>
                    </a:srgbClr>
                  </a:outerShdw>
                </a:effectLst>
                <a:latin typeface="Arial Nova Cond" panose="020B0506020202020204" pitchFamily="34" charset="0"/>
              </a:rPr>
              <a:t>all</a:t>
            </a:r>
            <a:r>
              <a:rPr lang="pt-BR" sz="4000" dirty="0">
                <a:effectLst>
                  <a:outerShdw blurRad="38100" dist="38100" dir="2700000" algn="tl">
                    <a:srgbClr val="000000">
                      <a:alpha val="43137"/>
                    </a:srgbClr>
                  </a:outerShdw>
                </a:effectLst>
                <a:latin typeface="Arial Nova Cond" panose="020B0506020202020204" pitchFamily="34" charset="0"/>
              </a:rPr>
              <a:t> </a:t>
            </a:r>
            <a:r>
              <a:rPr lang="pt-BR" sz="4000" dirty="0" err="1">
                <a:effectLst>
                  <a:outerShdw blurRad="38100" dist="38100" dir="2700000" algn="tl">
                    <a:srgbClr val="000000">
                      <a:alpha val="43137"/>
                    </a:srgbClr>
                  </a:outerShdw>
                </a:effectLst>
                <a:latin typeface="Arial Nova Cond" panose="020B0506020202020204" pitchFamily="34" charset="0"/>
              </a:rPr>
              <a:t>things</a:t>
            </a:r>
            <a:r>
              <a:rPr lang="pt-BR" sz="4000" dirty="0">
                <a:effectLst>
                  <a:outerShdw blurRad="38100" dist="38100" dir="2700000" algn="tl">
                    <a:srgbClr val="000000">
                      <a:alpha val="43137"/>
                    </a:srgbClr>
                  </a:outerShdw>
                </a:effectLst>
                <a:latin typeface="Arial Nova Cond" panose="020B0506020202020204" pitchFamily="34" charset="0"/>
              </a:rPr>
              <a:t>.</a:t>
            </a:r>
          </a:p>
        </p:txBody>
      </p:sp>
      <p:sp>
        <p:nvSpPr>
          <p:cNvPr id="3" name="Rectangle 2">
            <a:extLst>
              <a:ext uri="{FF2B5EF4-FFF2-40B4-BE49-F238E27FC236}">
                <a16:creationId xmlns:a16="http://schemas.microsoft.com/office/drawing/2014/main" id="{452D88AC-8799-714C-6D35-4EE44AAB9015}"/>
              </a:ext>
            </a:extLst>
          </p:cNvPr>
          <p:cNvSpPr/>
          <p:nvPr/>
        </p:nvSpPr>
        <p:spPr>
          <a:xfrm>
            <a:off x="342900" y="190500"/>
            <a:ext cx="11518900" cy="6477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238252154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858</Words>
  <Application>Microsoft Office PowerPoint</Application>
  <PresentationFormat>Widescreen</PresentationFormat>
  <Paragraphs>90</Paragraphs>
  <Slides>21</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Aharoni</vt:lpstr>
      <vt:lpstr>Arial</vt:lpstr>
      <vt:lpstr>Arial Nova Cond</vt:lpstr>
      <vt:lpstr>Calibri</vt:lpstr>
      <vt:lpstr>Calibri Light</vt:lpstr>
      <vt:lpstr>Times New Roman</vt:lpstr>
      <vt:lpstr>Tema do Office</vt:lpstr>
      <vt:lpstr>POI_THEME_TEMPLATE_DESIGN</vt:lpstr>
      <vt:lpstr>PowerPoint Presentation</vt:lpstr>
      <vt:lpstr>PowerPoint Presentation</vt:lpstr>
      <vt:lpstr>PowerPoint Presentation</vt:lpstr>
      <vt:lpstr>PowerPoint Presentation</vt:lpstr>
      <vt:lpstr>PowerPoint Presentation</vt:lpstr>
      <vt:lpstr>PowerPoint Presentation</vt:lpstr>
      <vt:lpstr>Glory to God</vt:lpstr>
      <vt:lpstr>PowerPoint Presentation</vt:lpstr>
      <vt:lpstr>PowerPoint Presentation</vt:lpstr>
      <vt:lpstr>COMPARISON</vt:lpstr>
      <vt:lpstr>Some Old Attempts Rekindled </vt:lpstr>
      <vt:lpstr>What is the chief end of man?  (Short Catechism of Westminster, Question 1)</vt:lpstr>
      <vt:lpstr>Soli deo gloria = Glory Only to God</vt:lpstr>
      <vt:lpstr>PowerPoint Presentation</vt:lpstr>
      <vt:lpstr>God’s Glory in Worship</vt:lpstr>
      <vt:lpstr>God’s Glory</vt:lpstr>
      <vt:lpstr>PowerPoint Presentation</vt:lpstr>
      <vt:lpstr>Hidden Glory</vt:lpstr>
      <vt:lpstr>God’s Glory in the Salvation of Men</vt:lpstr>
      <vt:lpstr>An Unlikely Glory</vt:lpstr>
      <vt:lpstr>Glória da Cruz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Artur dos Santos</dc:creator>
  <cp:lastModifiedBy>Faith Presbyterian</cp:lastModifiedBy>
  <cp:revision>11</cp:revision>
  <cp:lastPrinted>2025-04-30T22:38:49Z</cp:lastPrinted>
  <dcterms:created xsi:type="dcterms:W3CDTF">2019-02-24T11:34:31Z</dcterms:created>
  <dcterms:modified xsi:type="dcterms:W3CDTF">2025-04-30T23:52:11Z</dcterms:modified>
</cp:coreProperties>
</file>