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1" r:id="rId3"/>
    <p:sldMasterId id="2147483713" r:id="rId4"/>
    <p:sldMasterId id="2147483725" r:id="rId5"/>
    <p:sldMasterId id="2147483737" r:id="rId6"/>
    <p:sldMasterId id="2147483749" r:id="rId7"/>
  </p:sldMasterIdLst>
  <p:notesMasterIdLst>
    <p:notesMasterId r:id="rId29"/>
  </p:notesMasterIdLst>
  <p:sldIdLst>
    <p:sldId id="288" r:id="rId8"/>
    <p:sldId id="289" r:id="rId9"/>
    <p:sldId id="290" r:id="rId10"/>
    <p:sldId id="291" r:id="rId11"/>
    <p:sldId id="292" r:id="rId12"/>
    <p:sldId id="293" r:id="rId13"/>
    <p:sldId id="294" r:id="rId14"/>
    <p:sldId id="295" r:id="rId15"/>
    <p:sldId id="256" r:id="rId16"/>
    <p:sldId id="344" r:id="rId17"/>
    <p:sldId id="424" r:id="rId18"/>
    <p:sldId id="541" r:id="rId19"/>
    <p:sldId id="563" r:id="rId20"/>
    <p:sldId id="564" r:id="rId21"/>
    <p:sldId id="565" r:id="rId22"/>
    <p:sldId id="566" r:id="rId23"/>
    <p:sldId id="567" r:id="rId24"/>
    <p:sldId id="569" r:id="rId25"/>
    <p:sldId id="571" r:id="rId26"/>
    <p:sldId id="568" r:id="rId27"/>
    <p:sldId id="572"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8180"/>
    <a:srgbClr val="576169"/>
    <a:srgbClr val="C4B395"/>
    <a:srgbClr val="5A0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E1992C-99FB-4790-ABB7-9F4BDD536396}" v="273" dt="2025-04-09T21:56:49.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272" autoAdjust="0"/>
  </p:normalViewPr>
  <p:slideViewPr>
    <p:cSldViewPr snapToGrid="0">
      <p:cViewPr varScale="1">
        <p:scale>
          <a:sx n="105" d="100"/>
          <a:sy n="105" d="100"/>
        </p:scale>
        <p:origin x="834"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77639F-550D-45D0-A9C8-D3591D0C6999}" type="datetimeFigureOut">
              <a:rPr lang="en-US" smtClean="0"/>
              <a:t>4/9/2025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C53AB7-82BA-493A-B0F5-AF6F74710B96}" type="slidenum">
              <a:rPr lang="en-US" smtClean="0"/>
              <a:t>‹#›</a:t>
            </a:fld>
            <a:endParaRPr lang="en-US"/>
          </a:p>
        </p:txBody>
      </p:sp>
    </p:spTree>
    <p:extLst>
      <p:ext uri="{BB962C8B-B14F-4D97-AF65-F5344CB8AC3E}">
        <p14:creationId xmlns:p14="http://schemas.microsoft.com/office/powerpoint/2010/main" val="132847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2">
            <a:extLst>
              <a:ext uri="{FF2B5EF4-FFF2-40B4-BE49-F238E27FC236}">
                <a16:creationId xmlns:a16="http://schemas.microsoft.com/office/drawing/2014/main" id="{0373FA14-D603-9796-BC20-45F010C7AF50}"/>
              </a:ext>
            </a:extLst>
          </p:cNvPr>
          <p:cNvSpPr>
            <a:spLocks noGrp="1" noChangeArrowheads="1"/>
          </p:cNvSpPr>
          <p:nvPr>
            <p:ph type="sldNum"/>
          </p:nvPr>
        </p:nvSpPr>
        <p:spPr>
          <a:ln/>
        </p:spPr>
        <p:txBody>
          <a:body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A03E931-7FE5-4A5C-BABE-9BDC47C0DEC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
        <p:nvSpPr>
          <p:cNvPr id="153601" name="Rectangle 1">
            <a:extLst>
              <a:ext uri="{FF2B5EF4-FFF2-40B4-BE49-F238E27FC236}">
                <a16:creationId xmlns:a16="http://schemas.microsoft.com/office/drawing/2014/main" id="{B50DF194-041B-2894-116A-9197342B4255}"/>
              </a:ext>
            </a:extLst>
          </p:cNvPr>
          <p:cNvSpPr txBox="1">
            <a:spLocks noChangeArrowheads="1"/>
          </p:cNvSpPr>
          <p:nvPr>
            <p:ph type="sldImg"/>
          </p:nvPr>
        </p:nvSpPr>
        <p:spPr bwMode="auto">
          <a:xfrm>
            <a:off x="455613" y="706438"/>
            <a:ext cx="6099175"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02" name="Rectangle 2">
            <a:extLst>
              <a:ext uri="{FF2B5EF4-FFF2-40B4-BE49-F238E27FC236}">
                <a16:creationId xmlns:a16="http://schemas.microsoft.com/office/drawing/2014/main" id="{EBCB814D-8C62-EA0D-831A-0F396930044C}"/>
              </a:ext>
            </a:extLst>
          </p:cNvPr>
          <p:cNvSpPr txBox="1">
            <a:spLocks noChangeArrowheads="1"/>
          </p:cNvSpPr>
          <p:nvPr>
            <p:ph type="body" idx="1"/>
          </p:nvPr>
        </p:nvSpPr>
        <p:spPr bwMode="auto">
          <a:xfrm>
            <a:off x="701675" y="4414838"/>
            <a:ext cx="5607050" cy="4183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2">
            <a:extLst>
              <a:ext uri="{FF2B5EF4-FFF2-40B4-BE49-F238E27FC236}">
                <a16:creationId xmlns:a16="http://schemas.microsoft.com/office/drawing/2014/main" id="{D2260DB1-50E3-05FA-669E-70AAD832E78E}"/>
              </a:ext>
            </a:extLst>
          </p:cNvPr>
          <p:cNvSpPr>
            <a:spLocks noGrp="1" noChangeArrowheads="1"/>
          </p:cNvSpPr>
          <p:nvPr>
            <p:ph type="sldNum"/>
          </p:nvPr>
        </p:nvSpPr>
        <p:spPr>
          <a:ln/>
        </p:spPr>
        <p:txBody>
          <a:body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07410390-502B-4BF0-85C9-56212CA7BE3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
        <p:nvSpPr>
          <p:cNvPr id="154625" name="Rectangle 1">
            <a:extLst>
              <a:ext uri="{FF2B5EF4-FFF2-40B4-BE49-F238E27FC236}">
                <a16:creationId xmlns:a16="http://schemas.microsoft.com/office/drawing/2014/main" id="{2A4CA10B-CF38-6495-0FCA-CA962C8EBF75}"/>
              </a:ext>
            </a:extLst>
          </p:cNvPr>
          <p:cNvSpPr txBox="1">
            <a:spLocks noChangeArrowheads="1"/>
          </p:cNvSpPr>
          <p:nvPr>
            <p:ph type="sldImg"/>
          </p:nvPr>
        </p:nvSpPr>
        <p:spPr bwMode="auto">
          <a:xfrm>
            <a:off x="455613" y="696913"/>
            <a:ext cx="6099175"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6" name="Rectangle 2">
            <a:extLst>
              <a:ext uri="{FF2B5EF4-FFF2-40B4-BE49-F238E27FC236}">
                <a16:creationId xmlns:a16="http://schemas.microsoft.com/office/drawing/2014/main" id="{A1333E56-FC4B-F33B-2EE8-7A6838516541}"/>
              </a:ext>
            </a:extLst>
          </p:cNvPr>
          <p:cNvSpPr txBox="1">
            <a:spLocks noChangeArrowheads="1"/>
          </p:cNvSpPr>
          <p:nvPr>
            <p:ph type="body" idx="1"/>
          </p:nvPr>
        </p:nvSpPr>
        <p:spPr bwMode="auto">
          <a:xfrm>
            <a:off x="701675" y="4416425"/>
            <a:ext cx="560705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54627" name="Text Box 3">
            <a:extLst>
              <a:ext uri="{FF2B5EF4-FFF2-40B4-BE49-F238E27FC236}">
                <a16:creationId xmlns:a16="http://schemas.microsoft.com/office/drawing/2014/main" id="{48EB0303-9783-D6D4-FC55-EBCBBE1B9025}"/>
              </a:ext>
            </a:extLst>
          </p:cNvPr>
          <p:cNvSpPr txBox="1">
            <a:spLocks noChangeArrowheads="1"/>
          </p:cNvSpPr>
          <p:nvPr/>
        </p:nvSpPr>
        <p:spPr bwMode="auto">
          <a:xfrm>
            <a:off x="3970338" y="8831263"/>
            <a:ext cx="3038475"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9pPr>
          </a:lstStyle>
          <a:p>
            <a:pPr marL="0" marR="0" lvl="0" indent="0" algn="r" defTabSz="457200" rtl="0" eaLnBrk="1"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CC8E03E-B1B1-4C90-B778-DA40F50656D1}"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rPr>
              <a:pPr marL="0" marR="0" lvl="0" indent="0" algn="r" defTabSz="457200" rtl="0" eaLnBrk="1"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a:t>
            </a:fld>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2">
            <a:extLst>
              <a:ext uri="{FF2B5EF4-FFF2-40B4-BE49-F238E27FC236}">
                <a16:creationId xmlns:a16="http://schemas.microsoft.com/office/drawing/2014/main" id="{BCD47C9A-6ECB-41E6-1BAE-0AD00BD6B310}"/>
              </a:ext>
            </a:extLst>
          </p:cNvPr>
          <p:cNvSpPr>
            <a:spLocks noGrp="1" noChangeArrowheads="1"/>
          </p:cNvSpPr>
          <p:nvPr>
            <p:ph type="sldNum"/>
          </p:nvPr>
        </p:nvSpPr>
        <p:spPr>
          <a:ln/>
        </p:spPr>
        <p:txBody>
          <a:body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E1AD11F-FB52-44C6-88A1-2B1C9230CE9E}"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3</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
        <p:nvSpPr>
          <p:cNvPr id="155649" name="Rectangle 1">
            <a:extLst>
              <a:ext uri="{FF2B5EF4-FFF2-40B4-BE49-F238E27FC236}">
                <a16:creationId xmlns:a16="http://schemas.microsoft.com/office/drawing/2014/main" id="{8DD851F6-440C-7951-14F1-2D78959F4026}"/>
              </a:ext>
            </a:extLst>
          </p:cNvPr>
          <p:cNvSpPr txBox="1">
            <a:spLocks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0" name="Rectangle 2">
            <a:extLst>
              <a:ext uri="{FF2B5EF4-FFF2-40B4-BE49-F238E27FC236}">
                <a16:creationId xmlns:a16="http://schemas.microsoft.com/office/drawing/2014/main" id="{92F227DC-67D7-86FB-A7F4-89E39CA70B2C}"/>
              </a:ext>
            </a:extLst>
          </p:cNvPr>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2">
            <a:extLst>
              <a:ext uri="{FF2B5EF4-FFF2-40B4-BE49-F238E27FC236}">
                <a16:creationId xmlns:a16="http://schemas.microsoft.com/office/drawing/2014/main" id="{ABB43335-68E4-5496-CC4D-628C8AA7EB29}"/>
              </a:ext>
            </a:extLst>
          </p:cNvPr>
          <p:cNvSpPr>
            <a:spLocks noGrp="1" noChangeArrowheads="1"/>
          </p:cNvSpPr>
          <p:nvPr>
            <p:ph type="sldNum"/>
          </p:nvPr>
        </p:nvSpPr>
        <p:spPr>
          <a:ln/>
        </p:spPr>
        <p:txBody>
          <a:body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D9E0A673-5E51-4ECF-82C4-7015C1081752}"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4</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
        <p:nvSpPr>
          <p:cNvPr id="156673" name="Rectangle 1">
            <a:extLst>
              <a:ext uri="{FF2B5EF4-FFF2-40B4-BE49-F238E27FC236}">
                <a16:creationId xmlns:a16="http://schemas.microsoft.com/office/drawing/2014/main" id="{46B93A0C-6E37-2C00-BB59-6F136D1B82A3}"/>
              </a:ext>
            </a:extLst>
          </p:cNvPr>
          <p:cNvSpPr txBox="1">
            <a:spLocks noChangeArrowheads="1"/>
          </p:cNvSpPr>
          <p:nvPr>
            <p:ph type="sldImg"/>
          </p:nvPr>
        </p:nvSpPr>
        <p:spPr bwMode="auto">
          <a:xfrm>
            <a:off x="455613" y="706438"/>
            <a:ext cx="6099175"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4" name="Rectangle 2">
            <a:extLst>
              <a:ext uri="{FF2B5EF4-FFF2-40B4-BE49-F238E27FC236}">
                <a16:creationId xmlns:a16="http://schemas.microsoft.com/office/drawing/2014/main" id="{1282CD09-0B18-B1B8-4884-F20DF49D0D67}"/>
              </a:ext>
            </a:extLst>
          </p:cNvPr>
          <p:cNvSpPr txBox="1">
            <a:spLocks noChangeArrowheads="1"/>
          </p:cNvSpPr>
          <p:nvPr>
            <p:ph type="body" idx="1"/>
          </p:nvPr>
        </p:nvSpPr>
        <p:spPr bwMode="auto">
          <a:xfrm>
            <a:off x="701675" y="4414838"/>
            <a:ext cx="5607050" cy="4183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2">
            <a:extLst>
              <a:ext uri="{FF2B5EF4-FFF2-40B4-BE49-F238E27FC236}">
                <a16:creationId xmlns:a16="http://schemas.microsoft.com/office/drawing/2014/main" id="{AD2C7BC1-4E09-B329-C13D-E1B262816858}"/>
              </a:ext>
            </a:extLst>
          </p:cNvPr>
          <p:cNvSpPr>
            <a:spLocks noGrp="1" noChangeArrowheads="1"/>
          </p:cNvSpPr>
          <p:nvPr>
            <p:ph type="sldNum"/>
          </p:nvPr>
        </p:nvSpPr>
        <p:spPr>
          <a:ln/>
        </p:spPr>
        <p:txBody>
          <a:body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FA65680-EF62-42A8-BF89-AD5B447F6D56}"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5</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
        <p:nvSpPr>
          <p:cNvPr id="157697" name="Rectangle 1">
            <a:extLst>
              <a:ext uri="{FF2B5EF4-FFF2-40B4-BE49-F238E27FC236}">
                <a16:creationId xmlns:a16="http://schemas.microsoft.com/office/drawing/2014/main" id="{2B26DE24-761C-2084-E4EC-6AF950084DC8}"/>
              </a:ext>
            </a:extLst>
          </p:cNvPr>
          <p:cNvSpPr txBox="1">
            <a:spLocks noChangeArrowheads="1"/>
          </p:cNvSpPr>
          <p:nvPr>
            <p:ph type="sldImg"/>
          </p:nvPr>
        </p:nvSpPr>
        <p:spPr bwMode="auto">
          <a:xfrm>
            <a:off x="455613" y="706438"/>
            <a:ext cx="6099175"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7698" name="Rectangle 2">
            <a:extLst>
              <a:ext uri="{FF2B5EF4-FFF2-40B4-BE49-F238E27FC236}">
                <a16:creationId xmlns:a16="http://schemas.microsoft.com/office/drawing/2014/main" id="{CB9A30F7-17E3-98CE-FE36-0585A3A1225A}"/>
              </a:ext>
            </a:extLst>
          </p:cNvPr>
          <p:cNvSpPr txBox="1">
            <a:spLocks noChangeArrowheads="1"/>
          </p:cNvSpPr>
          <p:nvPr>
            <p:ph type="body" idx="1"/>
          </p:nvPr>
        </p:nvSpPr>
        <p:spPr bwMode="auto">
          <a:xfrm>
            <a:off x="701675" y="4414838"/>
            <a:ext cx="5607050" cy="4183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2">
            <a:extLst>
              <a:ext uri="{FF2B5EF4-FFF2-40B4-BE49-F238E27FC236}">
                <a16:creationId xmlns:a16="http://schemas.microsoft.com/office/drawing/2014/main" id="{F5EAEB7F-3A52-D1A9-1479-A98AE082DB61}"/>
              </a:ext>
            </a:extLst>
          </p:cNvPr>
          <p:cNvSpPr>
            <a:spLocks noGrp="1" noChangeArrowheads="1"/>
          </p:cNvSpPr>
          <p:nvPr>
            <p:ph type="sldNum"/>
          </p:nvPr>
        </p:nvSpPr>
        <p:spPr>
          <a:ln/>
        </p:spPr>
        <p:txBody>
          <a:body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4C8D350-01BD-4A26-83C1-F61F85EAC1E0}"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6</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
        <p:nvSpPr>
          <p:cNvPr id="158721" name="Rectangle 1">
            <a:extLst>
              <a:ext uri="{FF2B5EF4-FFF2-40B4-BE49-F238E27FC236}">
                <a16:creationId xmlns:a16="http://schemas.microsoft.com/office/drawing/2014/main" id="{E3B5F73C-2227-E996-EB60-F853778F78D7}"/>
              </a:ext>
            </a:extLst>
          </p:cNvPr>
          <p:cNvSpPr txBox="1">
            <a:spLocks noChangeArrowheads="1"/>
          </p:cNvSpPr>
          <p:nvPr>
            <p:ph type="sldImg"/>
          </p:nvPr>
        </p:nvSpPr>
        <p:spPr bwMode="auto">
          <a:xfrm>
            <a:off x="455613" y="706438"/>
            <a:ext cx="6099175"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2" name="Rectangle 2">
            <a:extLst>
              <a:ext uri="{FF2B5EF4-FFF2-40B4-BE49-F238E27FC236}">
                <a16:creationId xmlns:a16="http://schemas.microsoft.com/office/drawing/2014/main" id="{6297C53E-EA27-051A-9C56-E7375395BE81}"/>
              </a:ext>
            </a:extLst>
          </p:cNvPr>
          <p:cNvSpPr txBox="1">
            <a:spLocks noChangeArrowheads="1"/>
          </p:cNvSpPr>
          <p:nvPr>
            <p:ph type="body" idx="1"/>
          </p:nvPr>
        </p:nvSpPr>
        <p:spPr bwMode="auto">
          <a:xfrm>
            <a:off x="701675" y="4414838"/>
            <a:ext cx="5607050" cy="4183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2">
            <a:extLst>
              <a:ext uri="{FF2B5EF4-FFF2-40B4-BE49-F238E27FC236}">
                <a16:creationId xmlns:a16="http://schemas.microsoft.com/office/drawing/2014/main" id="{92685F4D-8EF5-3640-C853-8E4E8273417A}"/>
              </a:ext>
            </a:extLst>
          </p:cNvPr>
          <p:cNvSpPr>
            <a:spLocks noGrp="1" noChangeArrowheads="1"/>
          </p:cNvSpPr>
          <p:nvPr>
            <p:ph type="sldNum"/>
          </p:nvPr>
        </p:nvSpPr>
        <p:spPr>
          <a:ln/>
        </p:spPr>
        <p:txBody>
          <a:body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72C9740-05A5-4E6A-8CE9-63538D1BC439}"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7</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
        <p:nvSpPr>
          <p:cNvPr id="159745" name="Rectangle 1">
            <a:extLst>
              <a:ext uri="{FF2B5EF4-FFF2-40B4-BE49-F238E27FC236}">
                <a16:creationId xmlns:a16="http://schemas.microsoft.com/office/drawing/2014/main" id="{83E2D745-954F-AE49-0929-54B7908381D0}"/>
              </a:ext>
            </a:extLst>
          </p:cNvPr>
          <p:cNvSpPr txBox="1">
            <a:spLocks noChangeArrowheads="1"/>
          </p:cNvSpPr>
          <p:nvPr>
            <p:ph type="sldImg"/>
          </p:nvPr>
        </p:nvSpPr>
        <p:spPr bwMode="auto">
          <a:xfrm>
            <a:off x="455613" y="706438"/>
            <a:ext cx="6099175"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6" name="Rectangle 2">
            <a:extLst>
              <a:ext uri="{FF2B5EF4-FFF2-40B4-BE49-F238E27FC236}">
                <a16:creationId xmlns:a16="http://schemas.microsoft.com/office/drawing/2014/main" id="{C5F80D6F-1AFC-D425-5733-77DAA283FF9C}"/>
              </a:ext>
            </a:extLst>
          </p:cNvPr>
          <p:cNvSpPr txBox="1">
            <a:spLocks noChangeArrowheads="1"/>
          </p:cNvSpPr>
          <p:nvPr>
            <p:ph type="body" idx="1"/>
          </p:nvPr>
        </p:nvSpPr>
        <p:spPr bwMode="auto">
          <a:xfrm>
            <a:off x="701675" y="4414838"/>
            <a:ext cx="5607050" cy="4183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2">
            <a:extLst>
              <a:ext uri="{FF2B5EF4-FFF2-40B4-BE49-F238E27FC236}">
                <a16:creationId xmlns:a16="http://schemas.microsoft.com/office/drawing/2014/main" id="{6371F8CF-A41E-5A33-1526-53293674063F}"/>
              </a:ext>
            </a:extLst>
          </p:cNvPr>
          <p:cNvSpPr>
            <a:spLocks noGrp="1" noChangeArrowheads="1"/>
          </p:cNvSpPr>
          <p:nvPr>
            <p:ph type="sldNum"/>
          </p:nvPr>
        </p:nvSpPr>
        <p:spPr>
          <a:ln/>
        </p:spPr>
        <p:txBody>
          <a:body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387959F-661D-4489-BE65-71998CEE7FB0}"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8</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
        <p:nvSpPr>
          <p:cNvPr id="160769" name="Rectangle 1">
            <a:extLst>
              <a:ext uri="{FF2B5EF4-FFF2-40B4-BE49-F238E27FC236}">
                <a16:creationId xmlns:a16="http://schemas.microsoft.com/office/drawing/2014/main" id="{FBA1E874-38C6-F445-91E4-58AC968D4E20}"/>
              </a:ext>
            </a:extLst>
          </p:cNvPr>
          <p:cNvSpPr txBox="1">
            <a:spLocks noChangeArrowheads="1"/>
          </p:cNvSpPr>
          <p:nvPr>
            <p:ph type="sldImg"/>
          </p:nvPr>
        </p:nvSpPr>
        <p:spPr bwMode="auto">
          <a:xfrm>
            <a:off x="455613" y="696913"/>
            <a:ext cx="6099175"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0" name="Rectangle 2">
            <a:extLst>
              <a:ext uri="{FF2B5EF4-FFF2-40B4-BE49-F238E27FC236}">
                <a16:creationId xmlns:a16="http://schemas.microsoft.com/office/drawing/2014/main" id="{B14F1FC9-5C2D-5BA5-AB63-0400862B445E}"/>
              </a:ext>
            </a:extLst>
          </p:cNvPr>
          <p:cNvSpPr txBox="1">
            <a:spLocks noChangeArrowheads="1"/>
          </p:cNvSpPr>
          <p:nvPr>
            <p:ph type="body" idx="1"/>
          </p:nvPr>
        </p:nvSpPr>
        <p:spPr bwMode="auto">
          <a:xfrm>
            <a:off x="701675" y="4416425"/>
            <a:ext cx="560705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60771" name="Text Box 3">
            <a:extLst>
              <a:ext uri="{FF2B5EF4-FFF2-40B4-BE49-F238E27FC236}">
                <a16:creationId xmlns:a16="http://schemas.microsoft.com/office/drawing/2014/main" id="{0D39C190-4810-424D-ACDC-2957BA5FD084}"/>
              </a:ext>
            </a:extLst>
          </p:cNvPr>
          <p:cNvSpPr txBox="1">
            <a:spLocks noChangeArrowheads="1"/>
          </p:cNvSpPr>
          <p:nvPr/>
        </p:nvSpPr>
        <p:spPr bwMode="auto">
          <a:xfrm>
            <a:off x="3970338" y="8831263"/>
            <a:ext cx="3038475"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9pPr>
          </a:lstStyle>
          <a:p>
            <a:pPr marL="0" marR="0" lvl="0" indent="0" algn="r" defTabSz="457200" rtl="0" eaLnBrk="1"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E11D4EB-E14C-4FB6-9184-3AA0577524FD}"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rPr>
              <a:pPr marL="0" marR="0" lvl="0" indent="0" algn="r" defTabSz="457200" rtl="0" eaLnBrk="1"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8</a:t>
            </a:fld>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predestined person will reach salvation.</a:t>
            </a:r>
          </a:p>
        </p:txBody>
      </p:sp>
      <p:sp>
        <p:nvSpPr>
          <p:cNvPr id="4" name="Slide Number Placeholder 3"/>
          <p:cNvSpPr>
            <a:spLocks noGrp="1"/>
          </p:cNvSpPr>
          <p:nvPr>
            <p:ph type="sldNum" sz="quarter" idx="5"/>
          </p:nvPr>
        </p:nvSpPr>
        <p:spPr/>
        <p:txBody>
          <a:bodyPr/>
          <a:lstStyle/>
          <a:p>
            <a:fld id="{91C53AB7-82BA-493A-B0F5-AF6F74710B96}" type="slidenum">
              <a:rPr lang="en-US" smtClean="0"/>
              <a:t>14</a:t>
            </a:fld>
            <a:endParaRPr lang="en-US"/>
          </a:p>
        </p:txBody>
      </p:sp>
    </p:spTree>
    <p:extLst>
      <p:ext uri="{BB962C8B-B14F-4D97-AF65-F5344CB8AC3E}">
        <p14:creationId xmlns:p14="http://schemas.microsoft.com/office/powerpoint/2010/main" val="3739010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10D0-A054-990C-B864-BF8DF1D1D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442307-D6B4-88E9-0C73-3D2E898BF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3F9D6-F5F4-9936-E343-7742607C66C0}"/>
              </a:ext>
            </a:extLst>
          </p:cNvPr>
          <p:cNvSpPr>
            <a:spLocks noGrp="1"/>
          </p:cNvSpPr>
          <p:nvPr>
            <p:ph type="dt" sz="half" idx="10"/>
          </p:nvPr>
        </p:nvSpPr>
        <p:spPr/>
        <p:txBody>
          <a:bodyPr/>
          <a:lstStyle/>
          <a:p>
            <a:fld id="{EB059800-7D6B-4CD2-9F2E-23DEDB6FCACC}" type="datetimeFigureOut">
              <a:rPr lang="en-US" smtClean="0"/>
              <a:t>4/9/2025</a:t>
            </a:fld>
            <a:endParaRPr lang="en-US"/>
          </a:p>
        </p:txBody>
      </p:sp>
      <p:sp>
        <p:nvSpPr>
          <p:cNvPr id="5" name="Footer Placeholder 4">
            <a:extLst>
              <a:ext uri="{FF2B5EF4-FFF2-40B4-BE49-F238E27FC236}">
                <a16:creationId xmlns:a16="http://schemas.microsoft.com/office/drawing/2014/main" id="{34593A45-5839-3F90-E715-96CDB5DD1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214B5-9A63-BD70-029C-22FC753E7AC4}"/>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8734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56BE-13CB-6C7B-8C8C-8755D3775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6284F-F364-7165-93E9-7D2A6174C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E267B-9219-A198-4C86-41175CFA4821}"/>
              </a:ext>
            </a:extLst>
          </p:cNvPr>
          <p:cNvSpPr>
            <a:spLocks noGrp="1"/>
          </p:cNvSpPr>
          <p:nvPr>
            <p:ph type="dt" sz="half" idx="10"/>
          </p:nvPr>
        </p:nvSpPr>
        <p:spPr/>
        <p:txBody>
          <a:bodyPr/>
          <a:lstStyle/>
          <a:p>
            <a:fld id="{EB059800-7D6B-4CD2-9F2E-23DEDB6FCACC}" type="datetimeFigureOut">
              <a:rPr lang="en-US" smtClean="0"/>
              <a:t>4/9/2025</a:t>
            </a:fld>
            <a:endParaRPr lang="en-US"/>
          </a:p>
        </p:txBody>
      </p:sp>
      <p:sp>
        <p:nvSpPr>
          <p:cNvPr id="5" name="Footer Placeholder 4">
            <a:extLst>
              <a:ext uri="{FF2B5EF4-FFF2-40B4-BE49-F238E27FC236}">
                <a16:creationId xmlns:a16="http://schemas.microsoft.com/office/drawing/2014/main" id="{3969E152-F917-A5B0-EF08-BD89F95C6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85980-C9DA-E5A0-0313-A42C92D61FE3}"/>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16483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E258C-499F-F28F-7886-481424AAB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6E1DC3-6C32-D45A-E783-851FD44EF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CB622-2FB9-7D12-DE20-2358C4AD0227}"/>
              </a:ext>
            </a:extLst>
          </p:cNvPr>
          <p:cNvSpPr>
            <a:spLocks noGrp="1"/>
          </p:cNvSpPr>
          <p:nvPr>
            <p:ph type="dt" sz="half" idx="10"/>
          </p:nvPr>
        </p:nvSpPr>
        <p:spPr/>
        <p:txBody>
          <a:bodyPr/>
          <a:lstStyle/>
          <a:p>
            <a:fld id="{EB059800-7D6B-4CD2-9F2E-23DEDB6FCACC}" type="datetimeFigureOut">
              <a:rPr lang="en-US" smtClean="0"/>
              <a:t>4/9/2025</a:t>
            </a:fld>
            <a:endParaRPr lang="en-US"/>
          </a:p>
        </p:txBody>
      </p:sp>
      <p:sp>
        <p:nvSpPr>
          <p:cNvPr id="5" name="Footer Placeholder 4">
            <a:extLst>
              <a:ext uri="{FF2B5EF4-FFF2-40B4-BE49-F238E27FC236}">
                <a16:creationId xmlns:a16="http://schemas.microsoft.com/office/drawing/2014/main" id="{167FC512-C639-D82F-9BAD-71B6DE805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6EEA2-2A96-2BEE-DE5D-137BD0C5204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77643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09/04/2025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0176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09/04/2025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96875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09/04/2025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3333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09/04/2025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81759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0FFD3F4-80E2-4FAC-9DB1-F9EAB4C4AB2C}" type="datetimeFigureOut">
              <a:rPr lang="pt-BR" smtClean="0"/>
              <a:t>09/04/2025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8200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0FFD3F4-80E2-4FAC-9DB1-F9EAB4C4AB2C}" type="datetimeFigureOut">
              <a:rPr lang="pt-BR" smtClean="0"/>
              <a:t>09/04/2025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4524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FFD3F4-80E2-4FAC-9DB1-F9EAB4C4AB2C}" type="datetimeFigureOut">
              <a:rPr lang="pt-BR" smtClean="0"/>
              <a:t>09/04/2025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61206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09/04/2025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07022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68BB-EA63-AF82-69A0-3DDF0D851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D1CE0-8F4E-CDD9-78B6-769F54065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8A279-F8A2-86DA-C9FA-1F3287DA873C}"/>
              </a:ext>
            </a:extLst>
          </p:cNvPr>
          <p:cNvSpPr>
            <a:spLocks noGrp="1"/>
          </p:cNvSpPr>
          <p:nvPr>
            <p:ph type="dt" sz="half" idx="10"/>
          </p:nvPr>
        </p:nvSpPr>
        <p:spPr/>
        <p:txBody>
          <a:bodyPr/>
          <a:lstStyle/>
          <a:p>
            <a:fld id="{EB059800-7D6B-4CD2-9F2E-23DEDB6FCACC}" type="datetimeFigureOut">
              <a:rPr lang="en-US" smtClean="0"/>
              <a:t>4/9/2025</a:t>
            </a:fld>
            <a:endParaRPr lang="en-US"/>
          </a:p>
        </p:txBody>
      </p:sp>
      <p:sp>
        <p:nvSpPr>
          <p:cNvPr id="5" name="Footer Placeholder 4">
            <a:extLst>
              <a:ext uri="{FF2B5EF4-FFF2-40B4-BE49-F238E27FC236}">
                <a16:creationId xmlns:a16="http://schemas.microsoft.com/office/drawing/2014/main" id="{7E7DAA95-13BC-7911-A66B-E575526EF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D0C2D-33CA-C6A8-945B-13D28D8D0C3B}"/>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38393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09/04/2025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788674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09/04/2025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42484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09/04/2025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5969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10D0-A054-990C-B864-BF8DF1D1D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442307-D6B4-88E9-0C73-3D2E898BF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3F9D6-F5F4-9936-E343-7742607C66C0}"/>
              </a:ext>
            </a:extLst>
          </p:cNvPr>
          <p:cNvSpPr>
            <a:spLocks noGrp="1"/>
          </p:cNvSpPr>
          <p:nvPr>
            <p:ph type="dt" sz="half" idx="10"/>
          </p:nvPr>
        </p:nvSpPr>
        <p:spPr/>
        <p:txBody>
          <a:bodyPr/>
          <a:lstStyle/>
          <a:p>
            <a:fld id="{EB059800-7D6B-4CD2-9F2E-23DEDB6FCACC}" type="datetimeFigureOut">
              <a:rPr lang="en-US" smtClean="0"/>
              <a:t>4/9/2025</a:t>
            </a:fld>
            <a:endParaRPr lang="en-US"/>
          </a:p>
        </p:txBody>
      </p:sp>
      <p:sp>
        <p:nvSpPr>
          <p:cNvPr id="5" name="Footer Placeholder 4">
            <a:extLst>
              <a:ext uri="{FF2B5EF4-FFF2-40B4-BE49-F238E27FC236}">
                <a16:creationId xmlns:a16="http://schemas.microsoft.com/office/drawing/2014/main" id="{34593A45-5839-3F90-E715-96CDB5DD1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214B5-9A63-BD70-029C-22FC753E7AC4}"/>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827449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68BB-EA63-AF82-69A0-3DDF0D851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D1CE0-8F4E-CDD9-78B6-769F54065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8A279-F8A2-86DA-C9FA-1F3287DA873C}"/>
              </a:ext>
            </a:extLst>
          </p:cNvPr>
          <p:cNvSpPr>
            <a:spLocks noGrp="1"/>
          </p:cNvSpPr>
          <p:nvPr>
            <p:ph type="dt" sz="half" idx="10"/>
          </p:nvPr>
        </p:nvSpPr>
        <p:spPr/>
        <p:txBody>
          <a:bodyPr/>
          <a:lstStyle/>
          <a:p>
            <a:fld id="{EB059800-7D6B-4CD2-9F2E-23DEDB6FCACC}" type="datetimeFigureOut">
              <a:rPr lang="en-US" smtClean="0"/>
              <a:t>4/9/2025</a:t>
            </a:fld>
            <a:endParaRPr lang="en-US"/>
          </a:p>
        </p:txBody>
      </p:sp>
      <p:sp>
        <p:nvSpPr>
          <p:cNvPr id="5" name="Footer Placeholder 4">
            <a:extLst>
              <a:ext uri="{FF2B5EF4-FFF2-40B4-BE49-F238E27FC236}">
                <a16:creationId xmlns:a16="http://schemas.microsoft.com/office/drawing/2014/main" id="{7E7DAA95-13BC-7911-A66B-E575526EF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D0C2D-33CA-C6A8-945B-13D28D8D0C3B}"/>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184271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CA14-27D6-C1C9-D2FF-976A35256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584788-1FAC-1C54-2AA3-612D1A1B3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68F5A6-299F-1828-8FC2-2058E3EB494B}"/>
              </a:ext>
            </a:extLst>
          </p:cNvPr>
          <p:cNvSpPr>
            <a:spLocks noGrp="1"/>
          </p:cNvSpPr>
          <p:nvPr>
            <p:ph type="dt" sz="half" idx="10"/>
          </p:nvPr>
        </p:nvSpPr>
        <p:spPr/>
        <p:txBody>
          <a:bodyPr/>
          <a:lstStyle/>
          <a:p>
            <a:fld id="{EB059800-7D6B-4CD2-9F2E-23DEDB6FCACC}" type="datetimeFigureOut">
              <a:rPr lang="en-US" smtClean="0"/>
              <a:t>4/9/2025</a:t>
            </a:fld>
            <a:endParaRPr lang="en-US"/>
          </a:p>
        </p:txBody>
      </p:sp>
      <p:sp>
        <p:nvSpPr>
          <p:cNvPr id="5" name="Footer Placeholder 4">
            <a:extLst>
              <a:ext uri="{FF2B5EF4-FFF2-40B4-BE49-F238E27FC236}">
                <a16:creationId xmlns:a16="http://schemas.microsoft.com/office/drawing/2014/main" id="{3557275D-7940-2798-4C61-58F9CEE40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C5254-0093-1493-B3BF-E31D73D439A2}"/>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579608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EFF7-A33D-7FA8-729B-DC01C6F1E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48B86-35A8-AD2B-69F9-7F566C05F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E6555-44ED-C663-57F2-1BB0C82E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976616-D98B-9D4E-3C72-6692E9848903}"/>
              </a:ext>
            </a:extLst>
          </p:cNvPr>
          <p:cNvSpPr>
            <a:spLocks noGrp="1"/>
          </p:cNvSpPr>
          <p:nvPr>
            <p:ph type="dt" sz="half" idx="10"/>
          </p:nvPr>
        </p:nvSpPr>
        <p:spPr/>
        <p:txBody>
          <a:bodyPr/>
          <a:lstStyle/>
          <a:p>
            <a:fld id="{EB059800-7D6B-4CD2-9F2E-23DEDB6FCACC}" type="datetimeFigureOut">
              <a:rPr lang="en-US" smtClean="0"/>
              <a:t>4/9/2025</a:t>
            </a:fld>
            <a:endParaRPr lang="en-US"/>
          </a:p>
        </p:txBody>
      </p:sp>
      <p:sp>
        <p:nvSpPr>
          <p:cNvPr id="6" name="Footer Placeholder 5">
            <a:extLst>
              <a:ext uri="{FF2B5EF4-FFF2-40B4-BE49-F238E27FC236}">
                <a16:creationId xmlns:a16="http://schemas.microsoft.com/office/drawing/2014/main" id="{71CCF498-2197-674C-AB1F-0BAED9CBD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41B9F-55A4-3574-0885-6FBA1DE4136D}"/>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686616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B527-0D8F-13A9-89B2-5E6E6DBC73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0B8ABC-164D-D0B1-705F-09BB93E6A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27A86-BBAB-5AA3-8E9D-45F8BEDEC9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B69FB-733A-F7D3-EAD9-2282906C9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6FFC4-1FBE-AF89-CE57-C66B8E193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E2FFD-2821-C4DF-7A61-3B2CC7720C7A}"/>
              </a:ext>
            </a:extLst>
          </p:cNvPr>
          <p:cNvSpPr>
            <a:spLocks noGrp="1"/>
          </p:cNvSpPr>
          <p:nvPr>
            <p:ph type="dt" sz="half" idx="10"/>
          </p:nvPr>
        </p:nvSpPr>
        <p:spPr/>
        <p:txBody>
          <a:bodyPr/>
          <a:lstStyle/>
          <a:p>
            <a:fld id="{EB059800-7D6B-4CD2-9F2E-23DEDB6FCACC}" type="datetimeFigureOut">
              <a:rPr lang="en-US" smtClean="0"/>
              <a:t>4/9/2025</a:t>
            </a:fld>
            <a:endParaRPr lang="en-US"/>
          </a:p>
        </p:txBody>
      </p:sp>
      <p:sp>
        <p:nvSpPr>
          <p:cNvPr id="8" name="Footer Placeholder 7">
            <a:extLst>
              <a:ext uri="{FF2B5EF4-FFF2-40B4-BE49-F238E27FC236}">
                <a16:creationId xmlns:a16="http://schemas.microsoft.com/office/drawing/2014/main" id="{09C59B3B-AB5A-D9D5-5150-ED03C148F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CE390-F68E-72A5-BE0F-50F228D2037A}"/>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022107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A747-9600-E175-B398-A3542C530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408E3-4F60-49BE-F864-1E5DFAD9BD97}"/>
              </a:ext>
            </a:extLst>
          </p:cNvPr>
          <p:cNvSpPr>
            <a:spLocks noGrp="1"/>
          </p:cNvSpPr>
          <p:nvPr>
            <p:ph type="dt" sz="half" idx="10"/>
          </p:nvPr>
        </p:nvSpPr>
        <p:spPr/>
        <p:txBody>
          <a:bodyPr/>
          <a:lstStyle/>
          <a:p>
            <a:fld id="{EB059800-7D6B-4CD2-9F2E-23DEDB6FCACC}" type="datetimeFigureOut">
              <a:rPr lang="en-US" smtClean="0"/>
              <a:t>4/9/2025</a:t>
            </a:fld>
            <a:endParaRPr lang="en-US"/>
          </a:p>
        </p:txBody>
      </p:sp>
      <p:sp>
        <p:nvSpPr>
          <p:cNvPr id="4" name="Footer Placeholder 3">
            <a:extLst>
              <a:ext uri="{FF2B5EF4-FFF2-40B4-BE49-F238E27FC236}">
                <a16:creationId xmlns:a16="http://schemas.microsoft.com/office/drawing/2014/main" id="{57AFDD02-F2AC-8001-6972-6DC432A58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6749F-533B-85A6-0301-383ACF860336}"/>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149886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905D8-64B9-C204-B79F-3FF578C915D4}"/>
              </a:ext>
            </a:extLst>
          </p:cNvPr>
          <p:cNvSpPr>
            <a:spLocks noGrp="1"/>
          </p:cNvSpPr>
          <p:nvPr>
            <p:ph type="dt" sz="half" idx="10"/>
          </p:nvPr>
        </p:nvSpPr>
        <p:spPr/>
        <p:txBody>
          <a:bodyPr/>
          <a:lstStyle/>
          <a:p>
            <a:fld id="{EB059800-7D6B-4CD2-9F2E-23DEDB6FCACC}" type="datetimeFigureOut">
              <a:rPr lang="en-US" smtClean="0"/>
              <a:t>4/9/2025</a:t>
            </a:fld>
            <a:endParaRPr lang="en-US"/>
          </a:p>
        </p:txBody>
      </p:sp>
      <p:sp>
        <p:nvSpPr>
          <p:cNvPr id="3" name="Footer Placeholder 2">
            <a:extLst>
              <a:ext uri="{FF2B5EF4-FFF2-40B4-BE49-F238E27FC236}">
                <a16:creationId xmlns:a16="http://schemas.microsoft.com/office/drawing/2014/main" id="{476BCBE5-0E4B-3811-D374-EA524F893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A43BC7-18C8-2263-66C1-A2EECC0BA1B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605345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CA14-27D6-C1C9-D2FF-976A35256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584788-1FAC-1C54-2AA3-612D1A1B3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68F5A6-299F-1828-8FC2-2058E3EB494B}"/>
              </a:ext>
            </a:extLst>
          </p:cNvPr>
          <p:cNvSpPr>
            <a:spLocks noGrp="1"/>
          </p:cNvSpPr>
          <p:nvPr>
            <p:ph type="dt" sz="half" idx="10"/>
          </p:nvPr>
        </p:nvSpPr>
        <p:spPr/>
        <p:txBody>
          <a:bodyPr/>
          <a:lstStyle/>
          <a:p>
            <a:fld id="{EB059800-7D6B-4CD2-9F2E-23DEDB6FCACC}" type="datetimeFigureOut">
              <a:rPr lang="en-US" smtClean="0"/>
              <a:t>4/9/2025</a:t>
            </a:fld>
            <a:endParaRPr lang="en-US"/>
          </a:p>
        </p:txBody>
      </p:sp>
      <p:sp>
        <p:nvSpPr>
          <p:cNvPr id="5" name="Footer Placeholder 4">
            <a:extLst>
              <a:ext uri="{FF2B5EF4-FFF2-40B4-BE49-F238E27FC236}">
                <a16:creationId xmlns:a16="http://schemas.microsoft.com/office/drawing/2014/main" id="{3557275D-7940-2798-4C61-58F9CEE40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C5254-0093-1493-B3BF-E31D73D439A2}"/>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138317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BB19-933A-A0B3-94DE-A42C7F79A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8056C-8136-50DB-665F-7D75CF5E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B2565-1543-2634-D30C-EFEBF71E6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50A95-6C5D-C13C-AC33-546B2933638A}"/>
              </a:ext>
            </a:extLst>
          </p:cNvPr>
          <p:cNvSpPr>
            <a:spLocks noGrp="1"/>
          </p:cNvSpPr>
          <p:nvPr>
            <p:ph type="dt" sz="half" idx="10"/>
          </p:nvPr>
        </p:nvSpPr>
        <p:spPr/>
        <p:txBody>
          <a:bodyPr/>
          <a:lstStyle/>
          <a:p>
            <a:fld id="{EB059800-7D6B-4CD2-9F2E-23DEDB6FCACC}" type="datetimeFigureOut">
              <a:rPr lang="en-US" smtClean="0"/>
              <a:t>4/9/2025</a:t>
            </a:fld>
            <a:endParaRPr lang="en-US"/>
          </a:p>
        </p:txBody>
      </p:sp>
      <p:sp>
        <p:nvSpPr>
          <p:cNvPr id="6" name="Footer Placeholder 5">
            <a:extLst>
              <a:ext uri="{FF2B5EF4-FFF2-40B4-BE49-F238E27FC236}">
                <a16:creationId xmlns:a16="http://schemas.microsoft.com/office/drawing/2014/main" id="{F6789FAE-ED08-5A48-1C23-200941CA5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DDE72-92B9-FE4F-3C0E-41D5E936512E}"/>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803204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4E65-7A2F-096A-5B7C-9C4A108E8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2ED70D-A233-B2B4-5DD7-9A2B33FCA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95F1A3-45C1-C029-00CB-1C2689C48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C64BA-D5D9-48A3-D53F-4A7A10D8D79D}"/>
              </a:ext>
            </a:extLst>
          </p:cNvPr>
          <p:cNvSpPr>
            <a:spLocks noGrp="1"/>
          </p:cNvSpPr>
          <p:nvPr>
            <p:ph type="dt" sz="half" idx="10"/>
          </p:nvPr>
        </p:nvSpPr>
        <p:spPr/>
        <p:txBody>
          <a:bodyPr/>
          <a:lstStyle/>
          <a:p>
            <a:fld id="{EB059800-7D6B-4CD2-9F2E-23DEDB6FCACC}" type="datetimeFigureOut">
              <a:rPr lang="en-US" smtClean="0"/>
              <a:t>4/9/2025</a:t>
            </a:fld>
            <a:endParaRPr lang="en-US"/>
          </a:p>
        </p:txBody>
      </p:sp>
      <p:sp>
        <p:nvSpPr>
          <p:cNvPr id="6" name="Footer Placeholder 5">
            <a:extLst>
              <a:ext uri="{FF2B5EF4-FFF2-40B4-BE49-F238E27FC236}">
                <a16:creationId xmlns:a16="http://schemas.microsoft.com/office/drawing/2014/main" id="{7234C060-7AE3-60C5-55D1-4450B7FBF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39787-BB48-88FB-AA69-6CCD503A798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425501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56BE-13CB-6C7B-8C8C-8755D3775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6284F-F364-7165-93E9-7D2A6174C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E267B-9219-A198-4C86-41175CFA4821}"/>
              </a:ext>
            </a:extLst>
          </p:cNvPr>
          <p:cNvSpPr>
            <a:spLocks noGrp="1"/>
          </p:cNvSpPr>
          <p:nvPr>
            <p:ph type="dt" sz="half" idx="10"/>
          </p:nvPr>
        </p:nvSpPr>
        <p:spPr/>
        <p:txBody>
          <a:bodyPr/>
          <a:lstStyle/>
          <a:p>
            <a:fld id="{EB059800-7D6B-4CD2-9F2E-23DEDB6FCACC}" type="datetimeFigureOut">
              <a:rPr lang="en-US" smtClean="0"/>
              <a:t>4/9/2025</a:t>
            </a:fld>
            <a:endParaRPr lang="en-US"/>
          </a:p>
        </p:txBody>
      </p:sp>
      <p:sp>
        <p:nvSpPr>
          <p:cNvPr id="5" name="Footer Placeholder 4">
            <a:extLst>
              <a:ext uri="{FF2B5EF4-FFF2-40B4-BE49-F238E27FC236}">
                <a16:creationId xmlns:a16="http://schemas.microsoft.com/office/drawing/2014/main" id="{3969E152-F917-A5B0-EF08-BD89F95C6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85980-C9DA-E5A0-0313-A42C92D61FE3}"/>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516461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E258C-499F-F28F-7886-481424AAB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6E1DC3-6C32-D45A-E783-851FD44EF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CB622-2FB9-7D12-DE20-2358C4AD0227}"/>
              </a:ext>
            </a:extLst>
          </p:cNvPr>
          <p:cNvSpPr>
            <a:spLocks noGrp="1"/>
          </p:cNvSpPr>
          <p:nvPr>
            <p:ph type="dt" sz="half" idx="10"/>
          </p:nvPr>
        </p:nvSpPr>
        <p:spPr/>
        <p:txBody>
          <a:bodyPr/>
          <a:lstStyle/>
          <a:p>
            <a:fld id="{EB059800-7D6B-4CD2-9F2E-23DEDB6FCACC}" type="datetimeFigureOut">
              <a:rPr lang="en-US" smtClean="0"/>
              <a:t>4/9/2025</a:t>
            </a:fld>
            <a:endParaRPr lang="en-US"/>
          </a:p>
        </p:txBody>
      </p:sp>
      <p:sp>
        <p:nvSpPr>
          <p:cNvPr id="5" name="Footer Placeholder 4">
            <a:extLst>
              <a:ext uri="{FF2B5EF4-FFF2-40B4-BE49-F238E27FC236}">
                <a16:creationId xmlns:a16="http://schemas.microsoft.com/office/drawing/2014/main" id="{167FC512-C639-D82F-9BAD-71B6DE805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6EEA2-2A96-2BEE-DE5D-137BD0C5204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37295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1826D9-2E41-4544-8AB8-ABD2BAE2F8F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474E890-DE9B-4196-9539-4192ACE768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B2A375B-397A-4E57-90F6-C890DC6674BA}"/>
              </a:ext>
            </a:extLst>
          </p:cNvPr>
          <p:cNvSpPr>
            <a:spLocks noGrp="1"/>
          </p:cNvSpPr>
          <p:nvPr>
            <p:ph type="dt" sz="half" idx="10"/>
          </p:nvPr>
        </p:nvSpPr>
        <p:spPr/>
        <p:txBody>
          <a:bodyPr/>
          <a:lstStyle/>
          <a:p>
            <a:fld id="{1BBD6041-5DCB-4871-8ADB-6EC9C8E5DDD4}" type="datetimeFigureOut">
              <a:rPr lang="pt-BR" smtClean="0"/>
              <a:t>09/04/2025</a:t>
            </a:fld>
            <a:endParaRPr lang="pt-BR"/>
          </a:p>
        </p:txBody>
      </p:sp>
      <p:sp>
        <p:nvSpPr>
          <p:cNvPr id="5" name="Espaço Reservado para Rodapé 4">
            <a:extLst>
              <a:ext uri="{FF2B5EF4-FFF2-40B4-BE49-F238E27FC236}">
                <a16:creationId xmlns:a16="http://schemas.microsoft.com/office/drawing/2014/main" id="{9E6E32E1-51C1-468D-8A16-89DCB09C725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F6F2E3C-4C46-4A61-95BB-5F14102AF6A6}"/>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3943699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B2CA03-3DB5-486E-900D-54493689FFF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A22F6F5-FA2C-422C-B4F8-CD3212AFF52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EB66E7D-5BFF-420E-8BB6-D1A197816A5B}"/>
              </a:ext>
            </a:extLst>
          </p:cNvPr>
          <p:cNvSpPr>
            <a:spLocks noGrp="1"/>
          </p:cNvSpPr>
          <p:nvPr>
            <p:ph type="dt" sz="half" idx="10"/>
          </p:nvPr>
        </p:nvSpPr>
        <p:spPr/>
        <p:txBody>
          <a:bodyPr/>
          <a:lstStyle/>
          <a:p>
            <a:fld id="{1BBD6041-5DCB-4871-8ADB-6EC9C8E5DDD4}" type="datetimeFigureOut">
              <a:rPr lang="pt-BR" smtClean="0"/>
              <a:t>09/04/2025</a:t>
            </a:fld>
            <a:endParaRPr lang="pt-BR"/>
          </a:p>
        </p:txBody>
      </p:sp>
      <p:sp>
        <p:nvSpPr>
          <p:cNvPr id="5" name="Espaço Reservado para Rodapé 4">
            <a:extLst>
              <a:ext uri="{FF2B5EF4-FFF2-40B4-BE49-F238E27FC236}">
                <a16:creationId xmlns:a16="http://schemas.microsoft.com/office/drawing/2014/main" id="{2A5781DA-0A87-46C0-BE19-E81A61E8D81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32FCBE4-39E3-4E55-A0F7-0257638D04B2}"/>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363413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D713ED-4238-4A04-84C4-98AB1301CF2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77BB9530-111E-4BA9-84E5-526D070F73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14E04FFF-B046-4CBC-A80C-3DA36783E767}"/>
              </a:ext>
            </a:extLst>
          </p:cNvPr>
          <p:cNvSpPr>
            <a:spLocks noGrp="1"/>
          </p:cNvSpPr>
          <p:nvPr>
            <p:ph type="dt" sz="half" idx="10"/>
          </p:nvPr>
        </p:nvSpPr>
        <p:spPr/>
        <p:txBody>
          <a:bodyPr/>
          <a:lstStyle/>
          <a:p>
            <a:fld id="{1BBD6041-5DCB-4871-8ADB-6EC9C8E5DDD4}" type="datetimeFigureOut">
              <a:rPr lang="pt-BR" smtClean="0"/>
              <a:t>09/04/2025</a:t>
            </a:fld>
            <a:endParaRPr lang="pt-BR"/>
          </a:p>
        </p:txBody>
      </p:sp>
      <p:sp>
        <p:nvSpPr>
          <p:cNvPr id="5" name="Espaço Reservado para Rodapé 4">
            <a:extLst>
              <a:ext uri="{FF2B5EF4-FFF2-40B4-BE49-F238E27FC236}">
                <a16:creationId xmlns:a16="http://schemas.microsoft.com/office/drawing/2014/main" id="{28D7299A-93BE-4BC0-9FDF-E001939C2CC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1732127-F9FA-4276-BCE4-0CEDF5DDCEDB}"/>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25013473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272EC-6A43-4F4B-8034-AE677EA2BAF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6143D9D-0032-43E5-A405-990A27CDF36B}"/>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4F3FC25D-D1BD-4014-A322-F590408D33ED}"/>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9F5E666-9198-4F92-845B-9484A880FDAE}"/>
              </a:ext>
            </a:extLst>
          </p:cNvPr>
          <p:cNvSpPr>
            <a:spLocks noGrp="1"/>
          </p:cNvSpPr>
          <p:nvPr>
            <p:ph type="dt" sz="half" idx="10"/>
          </p:nvPr>
        </p:nvSpPr>
        <p:spPr/>
        <p:txBody>
          <a:bodyPr/>
          <a:lstStyle/>
          <a:p>
            <a:fld id="{1BBD6041-5DCB-4871-8ADB-6EC9C8E5DDD4}" type="datetimeFigureOut">
              <a:rPr lang="pt-BR" smtClean="0"/>
              <a:t>09/04/2025</a:t>
            </a:fld>
            <a:endParaRPr lang="pt-BR"/>
          </a:p>
        </p:txBody>
      </p:sp>
      <p:sp>
        <p:nvSpPr>
          <p:cNvPr id="6" name="Espaço Reservado para Rodapé 5">
            <a:extLst>
              <a:ext uri="{FF2B5EF4-FFF2-40B4-BE49-F238E27FC236}">
                <a16:creationId xmlns:a16="http://schemas.microsoft.com/office/drawing/2014/main" id="{7C1382C9-ED9E-475C-91A6-1C43ED3BB45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CFFBD95-FB27-47DC-9128-2B962073D991}"/>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3117578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D5032D-19CC-4B0E-928F-C60AEE58C2A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22F051E-A747-428A-B9AD-B83A360A6E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9D2F3187-CCC0-4D9C-990D-473F6A77330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7A0BF7E-A875-4637-890A-E79C6CDA19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D0745B5F-3EF8-4EBD-8705-512140CB4E99}"/>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88AF50A-D284-42C5-AADB-81C2BE0ABBCE}"/>
              </a:ext>
            </a:extLst>
          </p:cNvPr>
          <p:cNvSpPr>
            <a:spLocks noGrp="1"/>
          </p:cNvSpPr>
          <p:nvPr>
            <p:ph type="dt" sz="half" idx="10"/>
          </p:nvPr>
        </p:nvSpPr>
        <p:spPr/>
        <p:txBody>
          <a:bodyPr/>
          <a:lstStyle/>
          <a:p>
            <a:fld id="{1BBD6041-5DCB-4871-8ADB-6EC9C8E5DDD4}" type="datetimeFigureOut">
              <a:rPr lang="pt-BR" smtClean="0"/>
              <a:t>09/04/2025</a:t>
            </a:fld>
            <a:endParaRPr lang="pt-BR"/>
          </a:p>
        </p:txBody>
      </p:sp>
      <p:sp>
        <p:nvSpPr>
          <p:cNvPr id="8" name="Espaço Reservado para Rodapé 7">
            <a:extLst>
              <a:ext uri="{FF2B5EF4-FFF2-40B4-BE49-F238E27FC236}">
                <a16:creationId xmlns:a16="http://schemas.microsoft.com/office/drawing/2014/main" id="{A8FD8AEE-CC45-439A-93A9-929D58DFF649}"/>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06BCC3D-8C80-433D-886F-41C332ABB8D7}"/>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4202727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23E4D-A920-4F99-AAE4-A9C4BD781DBE}"/>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CDA5B188-5649-4102-8784-3C9AF405AD5D}"/>
              </a:ext>
            </a:extLst>
          </p:cNvPr>
          <p:cNvSpPr>
            <a:spLocks noGrp="1"/>
          </p:cNvSpPr>
          <p:nvPr>
            <p:ph type="dt" sz="half" idx="10"/>
          </p:nvPr>
        </p:nvSpPr>
        <p:spPr/>
        <p:txBody>
          <a:bodyPr/>
          <a:lstStyle/>
          <a:p>
            <a:fld id="{1BBD6041-5DCB-4871-8ADB-6EC9C8E5DDD4}" type="datetimeFigureOut">
              <a:rPr lang="pt-BR" smtClean="0"/>
              <a:t>09/04/2025</a:t>
            </a:fld>
            <a:endParaRPr lang="pt-BR"/>
          </a:p>
        </p:txBody>
      </p:sp>
      <p:sp>
        <p:nvSpPr>
          <p:cNvPr id="4" name="Espaço Reservado para Rodapé 3">
            <a:extLst>
              <a:ext uri="{FF2B5EF4-FFF2-40B4-BE49-F238E27FC236}">
                <a16:creationId xmlns:a16="http://schemas.microsoft.com/office/drawing/2014/main" id="{C5B0EFF4-E75C-446B-B27C-F1028D2A1ECA}"/>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A90E7D99-B0CC-4C63-87BC-21B8806F2558}"/>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911694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EFF7-A33D-7FA8-729B-DC01C6F1E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48B86-35A8-AD2B-69F9-7F566C05F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E6555-44ED-C663-57F2-1BB0C82E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976616-D98B-9D4E-3C72-6692E9848903}"/>
              </a:ext>
            </a:extLst>
          </p:cNvPr>
          <p:cNvSpPr>
            <a:spLocks noGrp="1"/>
          </p:cNvSpPr>
          <p:nvPr>
            <p:ph type="dt" sz="half" idx="10"/>
          </p:nvPr>
        </p:nvSpPr>
        <p:spPr/>
        <p:txBody>
          <a:bodyPr/>
          <a:lstStyle/>
          <a:p>
            <a:fld id="{EB059800-7D6B-4CD2-9F2E-23DEDB6FCACC}" type="datetimeFigureOut">
              <a:rPr lang="en-US" smtClean="0"/>
              <a:t>4/9/2025</a:t>
            </a:fld>
            <a:endParaRPr lang="en-US"/>
          </a:p>
        </p:txBody>
      </p:sp>
      <p:sp>
        <p:nvSpPr>
          <p:cNvPr id="6" name="Footer Placeholder 5">
            <a:extLst>
              <a:ext uri="{FF2B5EF4-FFF2-40B4-BE49-F238E27FC236}">
                <a16:creationId xmlns:a16="http://schemas.microsoft.com/office/drawing/2014/main" id="{71CCF498-2197-674C-AB1F-0BAED9CBD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41B9F-55A4-3574-0885-6FBA1DE4136D}"/>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628087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99F5231-0B7A-4C6C-B55D-D4B1CEE443FB}"/>
              </a:ext>
            </a:extLst>
          </p:cNvPr>
          <p:cNvSpPr>
            <a:spLocks noGrp="1"/>
          </p:cNvSpPr>
          <p:nvPr>
            <p:ph type="dt" sz="half" idx="10"/>
          </p:nvPr>
        </p:nvSpPr>
        <p:spPr/>
        <p:txBody>
          <a:bodyPr/>
          <a:lstStyle/>
          <a:p>
            <a:fld id="{1BBD6041-5DCB-4871-8ADB-6EC9C8E5DDD4}" type="datetimeFigureOut">
              <a:rPr lang="pt-BR" smtClean="0"/>
              <a:t>09/04/2025</a:t>
            </a:fld>
            <a:endParaRPr lang="pt-BR"/>
          </a:p>
        </p:txBody>
      </p:sp>
      <p:sp>
        <p:nvSpPr>
          <p:cNvPr id="3" name="Espaço Reservado para Rodapé 2">
            <a:extLst>
              <a:ext uri="{FF2B5EF4-FFF2-40B4-BE49-F238E27FC236}">
                <a16:creationId xmlns:a16="http://schemas.microsoft.com/office/drawing/2014/main" id="{D2805C43-3260-43C8-A8DF-D2923711386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B9876FA1-2067-413D-8365-82B86B97D569}"/>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3645696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F761EA-9E4C-43D2-AE91-4271558DAE6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5B9DA05-FEF8-4AE0-B4F3-FAD148E42D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67B6905-A10A-45D1-846C-190D1EACF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4BA2EA6-CB5C-440B-94F7-5921F74ABA5E}"/>
              </a:ext>
            </a:extLst>
          </p:cNvPr>
          <p:cNvSpPr>
            <a:spLocks noGrp="1"/>
          </p:cNvSpPr>
          <p:nvPr>
            <p:ph type="dt" sz="half" idx="10"/>
          </p:nvPr>
        </p:nvSpPr>
        <p:spPr/>
        <p:txBody>
          <a:bodyPr/>
          <a:lstStyle/>
          <a:p>
            <a:fld id="{1BBD6041-5DCB-4871-8ADB-6EC9C8E5DDD4}" type="datetimeFigureOut">
              <a:rPr lang="pt-BR" smtClean="0"/>
              <a:t>09/04/2025</a:t>
            </a:fld>
            <a:endParaRPr lang="pt-BR"/>
          </a:p>
        </p:txBody>
      </p:sp>
      <p:sp>
        <p:nvSpPr>
          <p:cNvPr id="6" name="Espaço Reservado para Rodapé 5">
            <a:extLst>
              <a:ext uri="{FF2B5EF4-FFF2-40B4-BE49-F238E27FC236}">
                <a16:creationId xmlns:a16="http://schemas.microsoft.com/office/drawing/2014/main" id="{F3C4AA17-290D-4437-9045-865EA058496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167C007-7B98-499C-9D0E-D43B1BEB6CA9}"/>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38974794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DD4122-CB4C-4C96-8F84-12C12A9334A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2B55C05-78BA-4177-8EEC-D280223C39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B23E9FD4-C4E5-4044-9978-6B3202DDAC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FF2AA57-57A5-454D-9CB8-DA1CE1038A3E}"/>
              </a:ext>
            </a:extLst>
          </p:cNvPr>
          <p:cNvSpPr>
            <a:spLocks noGrp="1"/>
          </p:cNvSpPr>
          <p:nvPr>
            <p:ph type="dt" sz="half" idx="10"/>
          </p:nvPr>
        </p:nvSpPr>
        <p:spPr/>
        <p:txBody>
          <a:bodyPr/>
          <a:lstStyle/>
          <a:p>
            <a:fld id="{1BBD6041-5DCB-4871-8ADB-6EC9C8E5DDD4}" type="datetimeFigureOut">
              <a:rPr lang="pt-BR" smtClean="0"/>
              <a:t>09/04/2025</a:t>
            </a:fld>
            <a:endParaRPr lang="pt-BR"/>
          </a:p>
        </p:txBody>
      </p:sp>
      <p:sp>
        <p:nvSpPr>
          <p:cNvPr id="6" name="Espaço Reservado para Rodapé 5">
            <a:extLst>
              <a:ext uri="{FF2B5EF4-FFF2-40B4-BE49-F238E27FC236}">
                <a16:creationId xmlns:a16="http://schemas.microsoft.com/office/drawing/2014/main" id="{E1980B6E-498C-4028-8BAC-226D1DA7D90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4FC7298-B232-47F2-980F-E8D48BA424C9}"/>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955278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9A0002-5701-44B2-865C-42FF56A5D32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CC68E1B-BBF1-4806-ABFB-307758F7F9C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A580668-B1BA-4363-B15F-A8C3F27FDDDD}"/>
              </a:ext>
            </a:extLst>
          </p:cNvPr>
          <p:cNvSpPr>
            <a:spLocks noGrp="1"/>
          </p:cNvSpPr>
          <p:nvPr>
            <p:ph type="dt" sz="half" idx="10"/>
          </p:nvPr>
        </p:nvSpPr>
        <p:spPr/>
        <p:txBody>
          <a:bodyPr/>
          <a:lstStyle/>
          <a:p>
            <a:fld id="{1BBD6041-5DCB-4871-8ADB-6EC9C8E5DDD4}" type="datetimeFigureOut">
              <a:rPr lang="pt-BR" smtClean="0"/>
              <a:t>09/04/2025</a:t>
            </a:fld>
            <a:endParaRPr lang="pt-BR"/>
          </a:p>
        </p:txBody>
      </p:sp>
      <p:sp>
        <p:nvSpPr>
          <p:cNvPr id="5" name="Espaço Reservado para Rodapé 4">
            <a:extLst>
              <a:ext uri="{FF2B5EF4-FFF2-40B4-BE49-F238E27FC236}">
                <a16:creationId xmlns:a16="http://schemas.microsoft.com/office/drawing/2014/main" id="{38F0B822-55C3-4AA8-9900-AA961220E88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4EAC954-761E-4E65-AB97-D2393E28D8F9}"/>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38800582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414EDEC-73E6-4823-A35F-1C1547F9A606}"/>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9A6A86E-E466-41A1-920D-F91485DA612D}"/>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5281851-8D35-4DD8-BB9D-F9CDA971A6E7}"/>
              </a:ext>
            </a:extLst>
          </p:cNvPr>
          <p:cNvSpPr>
            <a:spLocks noGrp="1"/>
          </p:cNvSpPr>
          <p:nvPr>
            <p:ph type="dt" sz="half" idx="10"/>
          </p:nvPr>
        </p:nvSpPr>
        <p:spPr/>
        <p:txBody>
          <a:bodyPr/>
          <a:lstStyle/>
          <a:p>
            <a:fld id="{1BBD6041-5DCB-4871-8ADB-6EC9C8E5DDD4}" type="datetimeFigureOut">
              <a:rPr lang="pt-BR" smtClean="0"/>
              <a:t>09/04/2025</a:t>
            </a:fld>
            <a:endParaRPr lang="pt-BR"/>
          </a:p>
        </p:txBody>
      </p:sp>
      <p:sp>
        <p:nvSpPr>
          <p:cNvPr id="5" name="Espaço Reservado para Rodapé 4">
            <a:extLst>
              <a:ext uri="{FF2B5EF4-FFF2-40B4-BE49-F238E27FC236}">
                <a16:creationId xmlns:a16="http://schemas.microsoft.com/office/drawing/2014/main" id="{31ED737E-AE24-49F3-AD28-5552BE28568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1A9560A-7B4A-459F-AE7E-FDFE6921EC72}"/>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29021409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DEE19-396B-1FB1-2F86-534BC644279F}"/>
              </a:ext>
            </a:extLst>
          </p:cNvPr>
          <p:cNvSpPr>
            <a:spLocks noGrp="1"/>
          </p:cNvSpPr>
          <p:nvPr>
            <p:ph type="ctrTitle"/>
          </p:nvPr>
        </p:nvSpPr>
        <p:spPr>
          <a:xfrm>
            <a:off x="1524000" y="1122164"/>
            <a:ext cx="9144000" cy="2387203"/>
          </a:xfrm>
        </p:spPr>
        <p:txBody>
          <a:bodyPr anchor="b"/>
          <a:lstStyle>
            <a:lvl1pPr algn="ctr">
              <a:defRPr sz="5625"/>
            </a:lvl1pPr>
          </a:lstStyle>
          <a:p>
            <a:r>
              <a:rPr lang="en-US"/>
              <a:t>Click to edit Master title style</a:t>
            </a:r>
          </a:p>
        </p:txBody>
      </p:sp>
      <p:sp>
        <p:nvSpPr>
          <p:cNvPr id="3" name="Subtitle 2">
            <a:extLst>
              <a:ext uri="{FF2B5EF4-FFF2-40B4-BE49-F238E27FC236}">
                <a16:creationId xmlns:a16="http://schemas.microsoft.com/office/drawing/2014/main" id="{145003C5-5DF6-28E6-9A09-E0B3F5C3504B}"/>
              </a:ext>
            </a:extLst>
          </p:cNvPr>
          <p:cNvSpPr>
            <a:spLocks noGrp="1"/>
          </p:cNvSpPr>
          <p:nvPr>
            <p:ph type="subTitle" idx="1"/>
          </p:nvPr>
        </p:nvSpPr>
        <p:spPr>
          <a:xfrm>
            <a:off x="1524000" y="3601640"/>
            <a:ext cx="9144000" cy="1656458"/>
          </a:xfrm>
        </p:spPr>
        <p:txBody>
          <a:bodyPr/>
          <a:lstStyle>
            <a:lvl1pPr marL="0" indent="0" algn="ctr">
              <a:buNone/>
              <a:defRPr sz="2250"/>
            </a:lvl1pPr>
            <a:lvl2pPr marL="428625" indent="0" algn="ctr">
              <a:buNone/>
              <a:defRPr sz="1875"/>
            </a:lvl2pPr>
            <a:lvl3pPr marL="857250" indent="0" algn="ctr">
              <a:buNone/>
              <a:defRPr sz="1688"/>
            </a:lvl3pPr>
            <a:lvl4pPr marL="1285875" indent="0" algn="ctr">
              <a:buNone/>
              <a:defRPr sz="1500"/>
            </a:lvl4pPr>
            <a:lvl5pPr marL="1714500" indent="0" algn="ctr">
              <a:buNone/>
              <a:defRPr sz="1500"/>
            </a:lvl5pPr>
            <a:lvl6pPr marL="2143125" indent="0" algn="ctr">
              <a:buNone/>
              <a:defRPr sz="1500"/>
            </a:lvl6pPr>
            <a:lvl7pPr marL="2571750" indent="0" algn="ctr">
              <a:buNone/>
              <a:defRPr sz="1500"/>
            </a:lvl7pPr>
            <a:lvl8pPr marL="3000375" indent="0" algn="ctr">
              <a:buNone/>
              <a:defRPr sz="1500"/>
            </a:lvl8pPr>
            <a:lvl9pPr marL="3429000" indent="0" algn="ctr">
              <a:buNone/>
              <a:defRPr sz="1500"/>
            </a:lvl9pPr>
          </a:lstStyle>
          <a:p>
            <a:r>
              <a:rPr lang="en-US"/>
              <a:t>Click to edit Master subtitle style</a:t>
            </a:r>
          </a:p>
        </p:txBody>
      </p:sp>
    </p:spTree>
    <p:extLst>
      <p:ext uri="{BB962C8B-B14F-4D97-AF65-F5344CB8AC3E}">
        <p14:creationId xmlns:p14="http://schemas.microsoft.com/office/powerpoint/2010/main" val="35162913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3051-19B2-49F7-47AD-6F76A8B43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60496D-2E4F-54FB-7AE8-8213EF4C9C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5720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993B-0E61-B90A-4DC8-DB21F0B87A69}"/>
              </a:ext>
            </a:extLst>
          </p:cNvPr>
          <p:cNvSpPr>
            <a:spLocks noGrp="1"/>
          </p:cNvSpPr>
          <p:nvPr>
            <p:ph type="title"/>
          </p:nvPr>
        </p:nvSpPr>
        <p:spPr>
          <a:xfrm>
            <a:off x="831548" y="1710036"/>
            <a:ext cx="10515298" cy="2853035"/>
          </a:xfrm>
        </p:spPr>
        <p:txBody>
          <a:bodyPr anchor="b"/>
          <a:lstStyle>
            <a:lvl1pPr>
              <a:defRPr sz="5625"/>
            </a:lvl1pPr>
          </a:lstStyle>
          <a:p>
            <a:r>
              <a:rPr lang="en-US"/>
              <a:t>Click to edit Master title style</a:t>
            </a:r>
          </a:p>
        </p:txBody>
      </p:sp>
      <p:sp>
        <p:nvSpPr>
          <p:cNvPr id="3" name="Text Placeholder 2">
            <a:extLst>
              <a:ext uri="{FF2B5EF4-FFF2-40B4-BE49-F238E27FC236}">
                <a16:creationId xmlns:a16="http://schemas.microsoft.com/office/drawing/2014/main" id="{A047AB19-980F-864F-EE73-8CC0252C3AED}"/>
              </a:ext>
            </a:extLst>
          </p:cNvPr>
          <p:cNvSpPr>
            <a:spLocks noGrp="1"/>
          </p:cNvSpPr>
          <p:nvPr>
            <p:ph type="body" idx="1"/>
          </p:nvPr>
        </p:nvSpPr>
        <p:spPr>
          <a:xfrm>
            <a:off x="831548" y="4589859"/>
            <a:ext cx="10515298" cy="1500188"/>
          </a:xfrm>
        </p:spPr>
        <p:txBody>
          <a:bodyPr/>
          <a:lstStyle>
            <a:lvl1pPr marL="0" indent="0">
              <a:buNone/>
              <a:defRPr sz="2250"/>
            </a:lvl1pPr>
            <a:lvl2pPr marL="428625" indent="0">
              <a:buNone/>
              <a:defRPr sz="1875"/>
            </a:lvl2pPr>
            <a:lvl3pPr marL="857250" indent="0">
              <a:buNone/>
              <a:defRPr sz="1688"/>
            </a:lvl3pPr>
            <a:lvl4pPr marL="1285875" indent="0">
              <a:buNone/>
              <a:defRPr sz="1500"/>
            </a:lvl4pPr>
            <a:lvl5pPr marL="1714500" indent="0">
              <a:buNone/>
              <a:defRPr sz="1500"/>
            </a:lvl5pPr>
            <a:lvl6pPr marL="2143125" indent="0">
              <a:buNone/>
              <a:defRPr sz="1500"/>
            </a:lvl6pPr>
            <a:lvl7pPr marL="2571750" indent="0">
              <a:buNone/>
              <a:defRPr sz="1500"/>
            </a:lvl7pPr>
            <a:lvl8pPr marL="3000375" indent="0">
              <a:buNone/>
              <a:defRPr sz="1500"/>
            </a:lvl8pPr>
            <a:lvl9pPr marL="3429000" indent="0">
              <a:buNone/>
              <a:defRPr sz="1500"/>
            </a:lvl9pPr>
          </a:lstStyle>
          <a:p>
            <a:pPr lvl="0"/>
            <a:r>
              <a:rPr lang="en-US"/>
              <a:t>Click to edit Master text styles</a:t>
            </a:r>
          </a:p>
        </p:txBody>
      </p:sp>
    </p:spTree>
    <p:extLst>
      <p:ext uri="{BB962C8B-B14F-4D97-AF65-F5344CB8AC3E}">
        <p14:creationId xmlns:p14="http://schemas.microsoft.com/office/powerpoint/2010/main" val="1132846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C2BE-4B9B-3266-F791-500DB0F12E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423AB2-C2B8-EC09-6F26-542211F1B0CD}"/>
              </a:ext>
            </a:extLst>
          </p:cNvPr>
          <p:cNvSpPr>
            <a:spLocks noGrp="1"/>
          </p:cNvSpPr>
          <p:nvPr>
            <p:ph sz="half" idx="1"/>
          </p:nvPr>
        </p:nvSpPr>
        <p:spPr>
          <a:xfrm>
            <a:off x="609298" y="1604368"/>
            <a:ext cx="5400524" cy="39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187F83-0332-38E4-F24B-B12BC67DEC2D}"/>
              </a:ext>
            </a:extLst>
          </p:cNvPr>
          <p:cNvSpPr>
            <a:spLocks noGrp="1"/>
          </p:cNvSpPr>
          <p:nvPr>
            <p:ph sz="half" idx="2"/>
          </p:nvPr>
        </p:nvSpPr>
        <p:spPr>
          <a:xfrm>
            <a:off x="6154965" y="1604368"/>
            <a:ext cx="5400524" cy="39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10236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6BCE6-B839-A1BB-B2A8-DBDD678D74FC}"/>
              </a:ext>
            </a:extLst>
          </p:cNvPr>
          <p:cNvSpPr>
            <a:spLocks noGrp="1"/>
          </p:cNvSpPr>
          <p:nvPr>
            <p:ph type="title"/>
          </p:nvPr>
        </p:nvSpPr>
        <p:spPr>
          <a:xfrm>
            <a:off x="839107" y="364629"/>
            <a:ext cx="10516810" cy="1326058"/>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707D8D-0315-4DF7-3DFF-DA5966104258}"/>
              </a:ext>
            </a:extLst>
          </p:cNvPr>
          <p:cNvSpPr>
            <a:spLocks noGrp="1"/>
          </p:cNvSpPr>
          <p:nvPr>
            <p:ph type="body" idx="1"/>
          </p:nvPr>
        </p:nvSpPr>
        <p:spPr>
          <a:xfrm>
            <a:off x="839108" y="1681758"/>
            <a:ext cx="5158619" cy="823020"/>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a:extLst>
              <a:ext uri="{FF2B5EF4-FFF2-40B4-BE49-F238E27FC236}">
                <a16:creationId xmlns:a16="http://schemas.microsoft.com/office/drawing/2014/main" id="{ED077185-6CE3-22B2-6238-226602B04CCF}"/>
              </a:ext>
            </a:extLst>
          </p:cNvPr>
          <p:cNvSpPr>
            <a:spLocks noGrp="1"/>
          </p:cNvSpPr>
          <p:nvPr>
            <p:ph sz="half" idx="2"/>
          </p:nvPr>
        </p:nvSpPr>
        <p:spPr>
          <a:xfrm>
            <a:off x="839108" y="2504778"/>
            <a:ext cx="5158619" cy="3684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68FE4E-CC15-EF36-1D9D-9E75CC3D4EE2}"/>
              </a:ext>
            </a:extLst>
          </p:cNvPr>
          <p:cNvSpPr>
            <a:spLocks noGrp="1"/>
          </p:cNvSpPr>
          <p:nvPr>
            <p:ph type="body" sz="quarter" idx="3"/>
          </p:nvPr>
        </p:nvSpPr>
        <p:spPr>
          <a:xfrm>
            <a:off x="6171595" y="1681758"/>
            <a:ext cx="5184322" cy="823020"/>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a:extLst>
              <a:ext uri="{FF2B5EF4-FFF2-40B4-BE49-F238E27FC236}">
                <a16:creationId xmlns:a16="http://schemas.microsoft.com/office/drawing/2014/main" id="{B09ED968-9388-CCD8-B23A-AE5F7430BA20}"/>
              </a:ext>
            </a:extLst>
          </p:cNvPr>
          <p:cNvSpPr>
            <a:spLocks noGrp="1"/>
          </p:cNvSpPr>
          <p:nvPr>
            <p:ph sz="quarter" idx="4"/>
          </p:nvPr>
        </p:nvSpPr>
        <p:spPr>
          <a:xfrm>
            <a:off x="6171595" y="2504778"/>
            <a:ext cx="5184322" cy="3684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8572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B527-0D8F-13A9-89B2-5E6E6DBC73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0B8ABC-164D-D0B1-705F-09BB93E6A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27A86-BBAB-5AA3-8E9D-45F8BEDEC9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B69FB-733A-F7D3-EAD9-2282906C9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6FFC4-1FBE-AF89-CE57-C66B8E193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E2FFD-2821-C4DF-7A61-3B2CC7720C7A}"/>
              </a:ext>
            </a:extLst>
          </p:cNvPr>
          <p:cNvSpPr>
            <a:spLocks noGrp="1"/>
          </p:cNvSpPr>
          <p:nvPr>
            <p:ph type="dt" sz="half" idx="10"/>
          </p:nvPr>
        </p:nvSpPr>
        <p:spPr/>
        <p:txBody>
          <a:bodyPr/>
          <a:lstStyle/>
          <a:p>
            <a:fld id="{EB059800-7D6B-4CD2-9F2E-23DEDB6FCACC}" type="datetimeFigureOut">
              <a:rPr lang="en-US" smtClean="0"/>
              <a:t>4/9/2025</a:t>
            </a:fld>
            <a:endParaRPr lang="en-US"/>
          </a:p>
        </p:txBody>
      </p:sp>
      <p:sp>
        <p:nvSpPr>
          <p:cNvPr id="8" name="Footer Placeholder 7">
            <a:extLst>
              <a:ext uri="{FF2B5EF4-FFF2-40B4-BE49-F238E27FC236}">
                <a16:creationId xmlns:a16="http://schemas.microsoft.com/office/drawing/2014/main" id="{09C59B3B-AB5A-D9D5-5150-ED03C148F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CE390-F68E-72A5-BE0F-50F228D2037A}"/>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1914799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0480-A7CB-D431-D462-244FABC478F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97002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531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AE7BC-F743-3805-D249-2A334C92D5FF}"/>
              </a:ext>
            </a:extLst>
          </p:cNvPr>
          <p:cNvSpPr>
            <a:spLocks noGrp="1"/>
          </p:cNvSpPr>
          <p:nvPr>
            <p:ph type="title"/>
          </p:nvPr>
        </p:nvSpPr>
        <p:spPr>
          <a:xfrm>
            <a:off x="839108" y="456903"/>
            <a:ext cx="3932464" cy="1599902"/>
          </a:xfrm>
        </p:spPr>
        <p:txBody>
          <a:bodyPr anchor="b"/>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27727EB7-A364-39D9-6CC8-A9F9310C4989}"/>
              </a:ext>
            </a:extLst>
          </p:cNvPr>
          <p:cNvSpPr>
            <a:spLocks noGrp="1"/>
          </p:cNvSpPr>
          <p:nvPr>
            <p:ph idx="1"/>
          </p:nvPr>
        </p:nvSpPr>
        <p:spPr>
          <a:xfrm>
            <a:off x="5182810" y="986731"/>
            <a:ext cx="6173108" cy="4874121"/>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B9C47C-7285-517C-4753-6E0859D9F189}"/>
              </a:ext>
            </a:extLst>
          </p:cNvPr>
          <p:cNvSpPr>
            <a:spLocks noGrp="1"/>
          </p:cNvSpPr>
          <p:nvPr>
            <p:ph type="body" sz="half" idx="2"/>
          </p:nvPr>
        </p:nvSpPr>
        <p:spPr>
          <a:xfrm>
            <a:off x="839108" y="2056805"/>
            <a:ext cx="3932464" cy="3811489"/>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Tree>
    <p:extLst>
      <p:ext uri="{BB962C8B-B14F-4D97-AF65-F5344CB8AC3E}">
        <p14:creationId xmlns:p14="http://schemas.microsoft.com/office/powerpoint/2010/main" val="34790514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D9B4D-B023-604C-0F43-9B69B810160C}"/>
              </a:ext>
            </a:extLst>
          </p:cNvPr>
          <p:cNvSpPr>
            <a:spLocks noGrp="1"/>
          </p:cNvSpPr>
          <p:nvPr>
            <p:ph type="title"/>
          </p:nvPr>
        </p:nvSpPr>
        <p:spPr>
          <a:xfrm>
            <a:off x="839108" y="456903"/>
            <a:ext cx="3932464" cy="1599902"/>
          </a:xfrm>
        </p:spPr>
        <p:txBody>
          <a:bodyPr anchor="b"/>
          <a:lstStyle>
            <a:lvl1pPr>
              <a:defRPr sz="3000"/>
            </a:lvl1pPr>
          </a:lstStyle>
          <a:p>
            <a:r>
              <a:rPr lang="en-US"/>
              <a:t>Click to edit Master title style</a:t>
            </a:r>
          </a:p>
        </p:txBody>
      </p:sp>
      <p:sp>
        <p:nvSpPr>
          <p:cNvPr id="3" name="Picture Placeholder 2">
            <a:extLst>
              <a:ext uri="{FF2B5EF4-FFF2-40B4-BE49-F238E27FC236}">
                <a16:creationId xmlns:a16="http://schemas.microsoft.com/office/drawing/2014/main" id="{B46ECEA9-921C-BBF2-DB8B-C33858FA8BE9}"/>
              </a:ext>
            </a:extLst>
          </p:cNvPr>
          <p:cNvSpPr>
            <a:spLocks noGrp="1"/>
          </p:cNvSpPr>
          <p:nvPr>
            <p:ph type="pic" idx="1"/>
          </p:nvPr>
        </p:nvSpPr>
        <p:spPr>
          <a:xfrm>
            <a:off x="5182810" y="986731"/>
            <a:ext cx="6173108" cy="4874121"/>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a:extLst>
              <a:ext uri="{FF2B5EF4-FFF2-40B4-BE49-F238E27FC236}">
                <a16:creationId xmlns:a16="http://schemas.microsoft.com/office/drawing/2014/main" id="{8B33BFB2-F889-2C2D-3C21-AD45F833BB55}"/>
              </a:ext>
            </a:extLst>
          </p:cNvPr>
          <p:cNvSpPr>
            <a:spLocks noGrp="1"/>
          </p:cNvSpPr>
          <p:nvPr>
            <p:ph type="body" sz="half" idx="2"/>
          </p:nvPr>
        </p:nvSpPr>
        <p:spPr>
          <a:xfrm>
            <a:off x="839108" y="2056805"/>
            <a:ext cx="3932464" cy="3811489"/>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Tree>
    <p:extLst>
      <p:ext uri="{BB962C8B-B14F-4D97-AF65-F5344CB8AC3E}">
        <p14:creationId xmlns:p14="http://schemas.microsoft.com/office/powerpoint/2010/main" val="41575439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7FC9-A05F-9248-C7E5-956F3EDCB0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A2D1DB-B6A4-B5EE-9DF0-C482D7FD76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7364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05C59D-CF4F-6218-C2F4-CD6FBCA97ED9}"/>
              </a:ext>
            </a:extLst>
          </p:cNvPr>
          <p:cNvSpPr>
            <a:spLocks noGrp="1"/>
          </p:cNvSpPr>
          <p:nvPr>
            <p:ph type="title" orient="vert"/>
          </p:nvPr>
        </p:nvSpPr>
        <p:spPr>
          <a:xfrm>
            <a:off x="8818941" y="273844"/>
            <a:ext cx="2736548" cy="528191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3C796F-C7A0-35EA-8A9F-E06BFEAAB29A}"/>
              </a:ext>
            </a:extLst>
          </p:cNvPr>
          <p:cNvSpPr>
            <a:spLocks noGrp="1"/>
          </p:cNvSpPr>
          <p:nvPr>
            <p:ph type="body" orient="vert" idx="1"/>
          </p:nvPr>
        </p:nvSpPr>
        <p:spPr>
          <a:xfrm>
            <a:off x="609299" y="273844"/>
            <a:ext cx="8064500" cy="52819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26447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6318A-A8FB-53C1-327D-9A8326392BC8}"/>
              </a:ext>
            </a:extLst>
          </p:cNvPr>
          <p:cNvSpPr>
            <a:spLocks noGrp="1"/>
          </p:cNvSpPr>
          <p:nvPr>
            <p:ph type="ctrTitle"/>
          </p:nvPr>
        </p:nvSpPr>
        <p:spPr>
          <a:xfrm>
            <a:off x="1524000" y="1122164"/>
            <a:ext cx="9144000" cy="2387203"/>
          </a:xfrm>
        </p:spPr>
        <p:txBody>
          <a:bodyPr anchor="b"/>
          <a:lstStyle>
            <a:lvl1pPr algn="ctr">
              <a:defRPr sz="5625"/>
            </a:lvl1pPr>
          </a:lstStyle>
          <a:p>
            <a:r>
              <a:rPr lang="en-US"/>
              <a:t>Click to edit Master title style</a:t>
            </a:r>
          </a:p>
        </p:txBody>
      </p:sp>
      <p:sp>
        <p:nvSpPr>
          <p:cNvPr id="3" name="Subtitle 2">
            <a:extLst>
              <a:ext uri="{FF2B5EF4-FFF2-40B4-BE49-F238E27FC236}">
                <a16:creationId xmlns:a16="http://schemas.microsoft.com/office/drawing/2014/main" id="{FC624847-6742-320D-F16D-872F82B5EA07}"/>
              </a:ext>
            </a:extLst>
          </p:cNvPr>
          <p:cNvSpPr>
            <a:spLocks noGrp="1"/>
          </p:cNvSpPr>
          <p:nvPr>
            <p:ph type="subTitle" idx="1"/>
          </p:nvPr>
        </p:nvSpPr>
        <p:spPr>
          <a:xfrm>
            <a:off x="1524000" y="3601640"/>
            <a:ext cx="9144000" cy="1656458"/>
          </a:xfrm>
        </p:spPr>
        <p:txBody>
          <a:bodyPr/>
          <a:lstStyle>
            <a:lvl1pPr marL="0" indent="0" algn="ctr">
              <a:buNone/>
              <a:defRPr sz="2250"/>
            </a:lvl1pPr>
            <a:lvl2pPr marL="428625" indent="0" algn="ctr">
              <a:buNone/>
              <a:defRPr sz="1875"/>
            </a:lvl2pPr>
            <a:lvl3pPr marL="857250" indent="0" algn="ctr">
              <a:buNone/>
              <a:defRPr sz="1688"/>
            </a:lvl3pPr>
            <a:lvl4pPr marL="1285875" indent="0" algn="ctr">
              <a:buNone/>
              <a:defRPr sz="1500"/>
            </a:lvl4pPr>
            <a:lvl5pPr marL="1714500" indent="0" algn="ctr">
              <a:buNone/>
              <a:defRPr sz="1500"/>
            </a:lvl5pPr>
            <a:lvl6pPr marL="2143125" indent="0" algn="ctr">
              <a:buNone/>
              <a:defRPr sz="1500"/>
            </a:lvl6pPr>
            <a:lvl7pPr marL="2571750" indent="0" algn="ctr">
              <a:buNone/>
              <a:defRPr sz="1500"/>
            </a:lvl7pPr>
            <a:lvl8pPr marL="3000375" indent="0" algn="ctr">
              <a:buNone/>
              <a:defRPr sz="1500"/>
            </a:lvl8pPr>
            <a:lvl9pPr marL="3429000" indent="0" algn="ctr">
              <a:buNone/>
              <a:defRPr sz="1500"/>
            </a:lvl9pPr>
          </a:lstStyle>
          <a:p>
            <a:r>
              <a:rPr lang="en-US"/>
              <a:t>Click to edit Master subtitle style</a:t>
            </a:r>
          </a:p>
        </p:txBody>
      </p:sp>
      <p:sp>
        <p:nvSpPr>
          <p:cNvPr id="4" name="Slide Number Placeholder 3">
            <a:extLst>
              <a:ext uri="{FF2B5EF4-FFF2-40B4-BE49-F238E27FC236}">
                <a16:creationId xmlns:a16="http://schemas.microsoft.com/office/drawing/2014/main" id="{110B0768-6785-F243-0988-EF374D442C8D}"/>
              </a:ext>
            </a:extLst>
          </p:cNvPr>
          <p:cNvSpPr>
            <a:spLocks noGrp="1"/>
          </p:cNvSpPr>
          <p:nvPr>
            <p:ph type="sldNum" idx="10"/>
          </p:nvPr>
        </p:nvSpPr>
        <p:spPr/>
        <p:txBody>
          <a:bodyPr/>
          <a:lstStyle>
            <a:lvl1pPr>
              <a:defRPr/>
            </a:lvl1pPr>
          </a:lstStyle>
          <a:p>
            <a:fld id="{3D7344E9-D0C4-4A74-803D-07585F337DD3}" type="slidenum">
              <a:rPr lang="en-US" altLang="en-US"/>
              <a:pPr/>
              <a:t>‹#›</a:t>
            </a:fld>
            <a:endParaRPr lang="en-US" altLang="en-US"/>
          </a:p>
        </p:txBody>
      </p:sp>
    </p:spTree>
    <p:extLst>
      <p:ext uri="{BB962C8B-B14F-4D97-AF65-F5344CB8AC3E}">
        <p14:creationId xmlns:p14="http://schemas.microsoft.com/office/powerpoint/2010/main" val="3983725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1654-19BA-8CE8-2EA2-8B892FED71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BE854C-58C1-E48E-6006-FCD54EDDBC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29509B3-CF0E-4A86-E804-BE7EFD7539EB}"/>
              </a:ext>
            </a:extLst>
          </p:cNvPr>
          <p:cNvSpPr>
            <a:spLocks noGrp="1"/>
          </p:cNvSpPr>
          <p:nvPr>
            <p:ph type="sldNum" idx="10"/>
          </p:nvPr>
        </p:nvSpPr>
        <p:spPr/>
        <p:txBody>
          <a:bodyPr/>
          <a:lstStyle>
            <a:lvl1pPr>
              <a:defRPr/>
            </a:lvl1pPr>
          </a:lstStyle>
          <a:p>
            <a:fld id="{6ACC8583-9595-4C06-9E46-7FB594E8E54A}" type="slidenum">
              <a:rPr lang="en-US" altLang="en-US"/>
              <a:pPr/>
              <a:t>‹#›</a:t>
            </a:fld>
            <a:endParaRPr lang="en-US" altLang="en-US"/>
          </a:p>
        </p:txBody>
      </p:sp>
    </p:spTree>
    <p:extLst>
      <p:ext uri="{BB962C8B-B14F-4D97-AF65-F5344CB8AC3E}">
        <p14:creationId xmlns:p14="http://schemas.microsoft.com/office/powerpoint/2010/main" val="18670392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0B16-17BA-3615-2270-2756BA63EC42}"/>
              </a:ext>
            </a:extLst>
          </p:cNvPr>
          <p:cNvSpPr>
            <a:spLocks noGrp="1"/>
          </p:cNvSpPr>
          <p:nvPr>
            <p:ph type="title"/>
          </p:nvPr>
        </p:nvSpPr>
        <p:spPr>
          <a:xfrm>
            <a:off x="831548" y="1710036"/>
            <a:ext cx="10515298" cy="2853035"/>
          </a:xfrm>
        </p:spPr>
        <p:txBody>
          <a:bodyPr anchor="b"/>
          <a:lstStyle>
            <a:lvl1pPr>
              <a:defRPr sz="5625"/>
            </a:lvl1pPr>
          </a:lstStyle>
          <a:p>
            <a:r>
              <a:rPr lang="en-US"/>
              <a:t>Click to edit Master title style</a:t>
            </a:r>
          </a:p>
        </p:txBody>
      </p:sp>
      <p:sp>
        <p:nvSpPr>
          <p:cNvPr id="3" name="Text Placeholder 2">
            <a:extLst>
              <a:ext uri="{FF2B5EF4-FFF2-40B4-BE49-F238E27FC236}">
                <a16:creationId xmlns:a16="http://schemas.microsoft.com/office/drawing/2014/main" id="{A8986366-1741-E092-6568-EA3E2A3570F0}"/>
              </a:ext>
            </a:extLst>
          </p:cNvPr>
          <p:cNvSpPr>
            <a:spLocks noGrp="1"/>
          </p:cNvSpPr>
          <p:nvPr>
            <p:ph type="body" idx="1"/>
          </p:nvPr>
        </p:nvSpPr>
        <p:spPr>
          <a:xfrm>
            <a:off x="831548" y="4589859"/>
            <a:ext cx="10515298" cy="1500188"/>
          </a:xfrm>
        </p:spPr>
        <p:txBody>
          <a:bodyPr/>
          <a:lstStyle>
            <a:lvl1pPr marL="0" indent="0">
              <a:buNone/>
              <a:defRPr sz="2250"/>
            </a:lvl1pPr>
            <a:lvl2pPr marL="428625" indent="0">
              <a:buNone/>
              <a:defRPr sz="1875"/>
            </a:lvl2pPr>
            <a:lvl3pPr marL="857250" indent="0">
              <a:buNone/>
              <a:defRPr sz="1688"/>
            </a:lvl3pPr>
            <a:lvl4pPr marL="1285875" indent="0">
              <a:buNone/>
              <a:defRPr sz="1500"/>
            </a:lvl4pPr>
            <a:lvl5pPr marL="1714500" indent="0">
              <a:buNone/>
              <a:defRPr sz="1500"/>
            </a:lvl5pPr>
            <a:lvl6pPr marL="2143125" indent="0">
              <a:buNone/>
              <a:defRPr sz="1500"/>
            </a:lvl6pPr>
            <a:lvl7pPr marL="2571750" indent="0">
              <a:buNone/>
              <a:defRPr sz="1500"/>
            </a:lvl7pPr>
            <a:lvl8pPr marL="3000375" indent="0">
              <a:buNone/>
              <a:defRPr sz="1500"/>
            </a:lvl8pPr>
            <a:lvl9pPr marL="3429000" indent="0">
              <a:buNone/>
              <a:defRPr sz="1500"/>
            </a:lvl9pPr>
          </a:lstStyle>
          <a:p>
            <a:pPr lvl="0"/>
            <a:r>
              <a:rPr lang="en-US"/>
              <a:t>Click to edit Master text styles</a:t>
            </a:r>
          </a:p>
        </p:txBody>
      </p:sp>
      <p:sp>
        <p:nvSpPr>
          <p:cNvPr id="4" name="Slide Number Placeholder 3">
            <a:extLst>
              <a:ext uri="{FF2B5EF4-FFF2-40B4-BE49-F238E27FC236}">
                <a16:creationId xmlns:a16="http://schemas.microsoft.com/office/drawing/2014/main" id="{03FEFCE0-E05B-0D29-FE27-EABBA3B5EBB9}"/>
              </a:ext>
            </a:extLst>
          </p:cNvPr>
          <p:cNvSpPr>
            <a:spLocks noGrp="1"/>
          </p:cNvSpPr>
          <p:nvPr>
            <p:ph type="sldNum" idx="10"/>
          </p:nvPr>
        </p:nvSpPr>
        <p:spPr/>
        <p:txBody>
          <a:bodyPr/>
          <a:lstStyle>
            <a:lvl1pPr>
              <a:defRPr/>
            </a:lvl1pPr>
          </a:lstStyle>
          <a:p>
            <a:fld id="{95FF75B9-A5F3-4421-9E3F-6D2AAEF3078F}" type="slidenum">
              <a:rPr lang="en-US" altLang="en-US"/>
              <a:pPr/>
              <a:t>‹#›</a:t>
            </a:fld>
            <a:endParaRPr lang="en-US" altLang="en-US"/>
          </a:p>
        </p:txBody>
      </p:sp>
    </p:spTree>
    <p:extLst>
      <p:ext uri="{BB962C8B-B14F-4D97-AF65-F5344CB8AC3E}">
        <p14:creationId xmlns:p14="http://schemas.microsoft.com/office/powerpoint/2010/main" val="509118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F442A-7457-81E0-3263-33E3889A1F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F8FD29-E9F4-9476-D58D-90A17A9A3805}"/>
              </a:ext>
            </a:extLst>
          </p:cNvPr>
          <p:cNvSpPr>
            <a:spLocks noGrp="1"/>
          </p:cNvSpPr>
          <p:nvPr>
            <p:ph sz="half" idx="1"/>
          </p:nvPr>
        </p:nvSpPr>
        <p:spPr>
          <a:xfrm>
            <a:off x="609299" y="1604367"/>
            <a:ext cx="5409595" cy="39707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8EB869-D544-D7D8-707A-1F6AC9478F07}"/>
              </a:ext>
            </a:extLst>
          </p:cNvPr>
          <p:cNvSpPr>
            <a:spLocks noGrp="1"/>
          </p:cNvSpPr>
          <p:nvPr>
            <p:ph sz="half" idx="2"/>
          </p:nvPr>
        </p:nvSpPr>
        <p:spPr>
          <a:xfrm>
            <a:off x="6164036" y="1604367"/>
            <a:ext cx="5411107" cy="39707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91DB90EE-978C-AFF9-9A82-CEE1BA61FE1E}"/>
              </a:ext>
            </a:extLst>
          </p:cNvPr>
          <p:cNvSpPr>
            <a:spLocks noGrp="1"/>
          </p:cNvSpPr>
          <p:nvPr>
            <p:ph type="sldNum" idx="10"/>
          </p:nvPr>
        </p:nvSpPr>
        <p:spPr/>
        <p:txBody>
          <a:bodyPr/>
          <a:lstStyle>
            <a:lvl1pPr>
              <a:defRPr/>
            </a:lvl1pPr>
          </a:lstStyle>
          <a:p>
            <a:fld id="{492E9E68-EDF7-4862-8534-9C07E197EB3F}" type="slidenum">
              <a:rPr lang="en-US" altLang="en-US"/>
              <a:pPr/>
              <a:t>‹#›</a:t>
            </a:fld>
            <a:endParaRPr lang="en-US" altLang="en-US"/>
          </a:p>
        </p:txBody>
      </p:sp>
    </p:spTree>
    <p:extLst>
      <p:ext uri="{BB962C8B-B14F-4D97-AF65-F5344CB8AC3E}">
        <p14:creationId xmlns:p14="http://schemas.microsoft.com/office/powerpoint/2010/main" val="4222665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A747-9600-E175-B398-A3542C530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408E3-4F60-49BE-F864-1E5DFAD9BD97}"/>
              </a:ext>
            </a:extLst>
          </p:cNvPr>
          <p:cNvSpPr>
            <a:spLocks noGrp="1"/>
          </p:cNvSpPr>
          <p:nvPr>
            <p:ph type="dt" sz="half" idx="10"/>
          </p:nvPr>
        </p:nvSpPr>
        <p:spPr/>
        <p:txBody>
          <a:bodyPr/>
          <a:lstStyle/>
          <a:p>
            <a:fld id="{EB059800-7D6B-4CD2-9F2E-23DEDB6FCACC}" type="datetimeFigureOut">
              <a:rPr lang="en-US" smtClean="0"/>
              <a:t>4/9/2025</a:t>
            </a:fld>
            <a:endParaRPr lang="en-US"/>
          </a:p>
        </p:txBody>
      </p:sp>
      <p:sp>
        <p:nvSpPr>
          <p:cNvPr id="4" name="Footer Placeholder 3">
            <a:extLst>
              <a:ext uri="{FF2B5EF4-FFF2-40B4-BE49-F238E27FC236}">
                <a16:creationId xmlns:a16="http://schemas.microsoft.com/office/drawing/2014/main" id="{57AFDD02-F2AC-8001-6972-6DC432A58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6749F-533B-85A6-0301-383ACF860336}"/>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0130319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1C7DB-FBA4-1723-CB43-A7FA2CC2C577}"/>
              </a:ext>
            </a:extLst>
          </p:cNvPr>
          <p:cNvSpPr>
            <a:spLocks noGrp="1"/>
          </p:cNvSpPr>
          <p:nvPr>
            <p:ph type="title"/>
          </p:nvPr>
        </p:nvSpPr>
        <p:spPr>
          <a:xfrm>
            <a:off x="839107" y="364629"/>
            <a:ext cx="10516810" cy="1326058"/>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BC4774-CEC6-63A0-A80B-20D77F59B518}"/>
              </a:ext>
            </a:extLst>
          </p:cNvPr>
          <p:cNvSpPr>
            <a:spLocks noGrp="1"/>
          </p:cNvSpPr>
          <p:nvPr>
            <p:ph type="body" idx="1"/>
          </p:nvPr>
        </p:nvSpPr>
        <p:spPr>
          <a:xfrm>
            <a:off x="839108" y="1681758"/>
            <a:ext cx="5158619" cy="823020"/>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a:extLst>
              <a:ext uri="{FF2B5EF4-FFF2-40B4-BE49-F238E27FC236}">
                <a16:creationId xmlns:a16="http://schemas.microsoft.com/office/drawing/2014/main" id="{F1A4A308-1F55-42CB-E176-0F2BDB356117}"/>
              </a:ext>
            </a:extLst>
          </p:cNvPr>
          <p:cNvSpPr>
            <a:spLocks noGrp="1"/>
          </p:cNvSpPr>
          <p:nvPr>
            <p:ph sz="half" idx="2"/>
          </p:nvPr>
        </p:nvSpPr>
        <p:spPr>
          <a:xfrm>
            <a:off x="839108" y="2504778"/>
            <a:ext cx="5158619" cy="3684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11C578-DDE2-23C1-37C8-8B4E0D0646F6}"/>
              </a:ext>
            </a:extLst>
          </p:cNvPr>
          <p:cNvSpPr>
            <a:spLocks noGrp="1"/>
          </p:cNvSpPr>
          <p:nvPr>
            <p:ph type="body" sz="quarter" idx="3"/>
          </p:nvPr>
        </p:nvSpPr>
        <p:spPr>
          <a:xfrm>
            <a:off x="6171595" y="1681758"/>
            <a:ext cx="5184322" cy="823020"/>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a:extLst>
              <a:ext uri="{FF2B5EF4-FFF2-40B4-BE49-F238E27FC236}">
                <a16:creationId xmlns:a16="http://schemas.microsoft.com/office/drawing/2014/main" id="{51812396-DD1F-80CB-FE84-7175DD057072}"/>
              </a:ext>
            </a:extLst>
          </p:cNvPr>
          <p:cNvSpPr>
            <a:spLocks noGrp="1"/>
          </p:cNvSpPr>
          <p:nvPr>
            <p:ph sz="quarter" idx="4"/>
          </p:nvPr>
        </p:nvSpPr>
        <p:spPr>
          <a:xfrm>
            <a:off x="6171595" y="2504778"/>
            <a:ext cx="5184322" cy="3684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ECE83FA-56E9-0721-F515-86BA76E6D2DF}"/>
              </a:ext>
            </a:extLst>
          </p:cNvPr>
          <p:cNvSpPr>
            <a:spLocks noGrp="1"/>
          </p:cNvSpPr>
          <p:nvPr>
            <p:ph type="sldNum" idx="10"/>
          </p:nvPr>
        </p:nvSpPr>
        <p:spPr/>
        <p:txBody>
          <a:bodyPr/>
          <a:lstStyle>
            <a:lvl1pPr>
              <a:defRPr/>
            </a:lvl1pPr>
          </a:lstStyle>
          <a:p>
            <a:fld id="{5F2E1BFE-D5CD-4E6B-BC9E-15068CD37097}" type="slidenum">
              <a:rPr lang="en-US" altLang="en-US"/>
              <a:pPr/>
              <a:t>‹#›</a:t>
            </a:fld>
            <a:endParaRPr lang="en-US" altLang="en-US"/>
          </a:p>
        </p:txBody>
      </p:sp>
    </p:spTree>
    <p:extLst>
      <p:ext uri="{BB962C8B-B14F-4D97-AF65-F5344CB8AC3E}">
        <p14:creationId xmlns:p14="http://schemas.microsoft.com/office/powerpoint/2010/main" val="35895680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218B-B481-9BDC-559A-120ABDF6FA6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9BB1F95-E8FD-F0DB-93BF-CBEEA083AFE8}"/>
              </a:ext>
            </a:extLst>
          </p:cNvPr>
          <p:cNvSpPr>
            <a:spLocks noGrp="1"/>
          </p:cNvSpPr>
          <p:nvPr>
            <p:ph type="sldNum" idx="10"/>
          </p:nvPr>
        </p:nvSpPr>
        <p:spPr/>
        <p:txBody>
          <a:bodyPr/>
          <a:lstStyle>
            <a:lvl1pPr>
              <a:defRPr/>
            </a:lvl1pPr>
          </a:lstStyle>
          <a:p>
            <a:fld id="{3001514D-8F36-4042-A07B-39087AECFEC7}" type="slidenum">
              <a:rPr lang="en-US" altLang="en-US"/>
              <a:pPr/>
              <a:t>‹#›</a:t>
            </a:fld>
            <a:endParaRPr lang="en-US" altLang="en-US"/>
          </a:p>
        </p:txBody>
      </p:sp>
    </p:spTree>
    <p:extLst>
      <p:ext uri="{BB962C8B-B14F-4D97-AF65-F5344CB8AC3E}">
        <p14:creationId xmlns:p14="http://schemas.microsoft.com/office/powerpoint/2010/main" val="20828380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85FB2F-B41E-6D1A-DC13-D75838223EA3}"/>
              </a:ext>
            </a:extLst>
          </p:cNvPr>
          <p:cNvSpPr>
            <a:spLocks noGrp="1"/>
          </p:cNvSpPr>
          <p:nvPr>
            <p:ph type="sldNum" idx="10"/>
          </p:nvPr>
        </p:nvSpPr>
        <p:spPr/>
        <p:txBody>
          <a:bodyPr/>
          <a:lstStyle>
            <a:lvl1pPr>
              <a:defRPr/>
            </a:lvl1pPr>
          </a:lstStyle>
          <a:p>
            <a:fld id="{D0D7085C-78D8-4F62-971C-2E8F7387958D}" type="slidenum">
              <a:rPr lang="en-US" altLang="en-US"/>
              <a:pPr/>
              <a:t>‹#›</a:t>
            </a:fld>
            <a:endParaRPr lang="en-US" altLang="en-US"/>
          </a:p>
        </p:txBody>
      </p:sp>
    </p:spTree>
    <p:extLst>
      <p:ext uri="{BB962C8B-B14F-4D97-AF65-F5344CB8AC3E}">
        <p14:creationId xmlns:p14="http://schemas.microsoft.com/office/powerpoint/2010/main" val="36173154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93975-7A65-8FAD-BC66-2A98E35237D6}"/>
              </a:ext>
            </a:extLst>
          </p:cNvPr>
          <p:cNvSpPr>
            <a:spLocks noGrp="1"/>
          </p:cNvSpPr>
          <p:nvPr>
            <p:ph type="title"/>
          </p:nvPr>
        </p:nvSpPr>
        <p:spPr>
          <a:xfrm>
            <a:off x="839108" y="456903"/>
            <a:ext cx="3932464" cy="1599902"/>
          </a:xfrm>
        </p:spPr>
        <p:txBody>
          <a:bodyPr anchor="b"/>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88789F34-0F06-9B55-50D7-9F7C60A5124A}"/>
              </a:ext>
            </a:extLst>
          </p:cNvPr>
          <p:cNvSpPr>
            <a:spLocks noGrp="1"/>
          </p:cNvSpPr>
          <p:nvPr>
            <p:ph idx="1"/>
          </p:nvPr>
        </p:nvSpPr>
        <p:spPr>
          <a:xfrm>
            <a:off x="5182810" y="986731"/>
            <a:ext cx="6173108" cy="4874121"/>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CEFAB1-58FB-0107-17D0-C336ACE6076B}"/>
              </a:ext>
            </a:extLst>
          </p:cNvPr>
          <p:cNvSpPr>
            <a:spLocks noGrp="1"/>
          </p:cNvSpPr>
          <p:nvPr>
            <p:ph type="body" sz="half" idx="2"/>
          </p:nvPr>
        </p:nvSpPr>
        <p:spPr>
          <a:xfrm>
            <a:off x="839108" y="2056805"/>
            <a:ext cx="3932464" cy="3811489"/>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
        <p:nvSpPr>
          <p:cNvPr id="5" name="Slide Number Placeholder 4">
            <a:extLst>
              <a:ext uri="{FF2B5EF4-FFF2-40B4-BE49-F238E27FC236}">
                <a16:creationId xmlns:a16="http://schemas.microsoft.com/office/drawing/2014/main" id="{29469DB0-0F3A-F38A-6BE0-A6839D5FBAB5}"/>
              </a:ext>
            </a:extLst>
          </p:cNvPr>
          <p:cNvSpPr>
            <a:spLocks noGrp="1"/>
          </p:cNvSpPr>
          <p:nvPr>
            <p:ph type="sldNum" idx="10"/>
          </p:nvPr>
        </p:nvSpPr>
        <p:spPr/>
        <p:txBody>
          <a:bodyPr/>
          <a:lstStyle>
            <a:lvl1pPr>
              <a:defRPr/>
            </a:lvl1pPr>
          </a:lstStyle>
          <a:p>
            <a:fld id="{0AB08C95-FF4D-4C8B-9284-EF8E050C23AB}" type="slidenum">
              <a:rPr lang="en-US" altLang="en-US"/>
              <a:pPr/>
              <a:t>‹#›</a:t>
            </a:fld>
            <a:endParaRPr lang="en-US" altLang="en-US"/>
          </a:p>
        </p:txBody>
      </p:sp>
    </p:spTree>
    <p:extLst>
      <p:ext uri="{BB962C8B-B14F-4D97-AF65-F5344CB8AC3E}">
        <p14:creationId xmlns:p14="http://schemas.microsoft.com/office/powerpoint/2010/main" val="35261524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42291-FBA3-6F97-EF67-A31B166E6B0C}"/>
              </a:ext>
            </a:extLst>
          </p:cNvPr>
          <p:cNvSpPr>
            <a:spLocks noGrp="1"/>
          </p:cNvSpPr>
          <p:nvPr>
            <p:ph type="title"/>
          </p:nvPr>
        </p:nvSpPr>
        <p:spPr>
          <a:xfrm>
            <a:off x="839108" y="456903"/>
            <a:ext cx="3932464" cy="1599902"/>
          </a:xfrm>
        </p:spPr>
        <p:txBody>
          <a:bodyPr anchor="b"/>
          <a:lstStyle>
            <a:lvl1pPr>
              <a:defRPr sz="3000"/>
            </a:lvl1pPr>
          </a:lstStyle>
          <a:p>
            <a:r>
              <a:rPr lang="en-US"/>
              <a:t>Click to edit Master title style</a:t>
            </a:r>
          </a:p>
        </p:txBody>
      </p:sp>
      <p:sp>
        <p:nvSpPr>
          <p:cNvPr id="3" name="Picture Placeholder 2">
            <a:extLst>
              <a:ext uri="{FF2B5EF4-FFF2-40B4-BE49-F238E27FC236}">
                <a16:creationId xmlns:a16="http://schemas.microsoft.com/office/drawing/2014/main" id="{F22DD492-12A0-AA4D-6A37-BF04741300FF}"/>
              </a:ext>
            </a:extLst>
          </p:cNvPr>
          <p:cNvSpPr>
            <a:spLocks noGrp="1"/>
          </p:cNvSpPr>
          <p:nvPr>
            <p:ph type="pic" idx="1"/>
          </p:nvPr>
        </p:nvSpPr>
        <p:spPr>
          <a:xfrm>
            <a:off x="5182810" y="986731"/>
            <a:ext cx="6173108" cy="4874121"/>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a:extLst>
              <a:ext uri="{FF2B5EF4-FFF2-40B4-BE49-F238E27FC236}">
                <a16:creationId xmlns:a16="http://schemas.microsoft.com/office/drawing/2014/main" id="{727B195C-F9F7-9089-589C-F0E369963DDD}"/>
              </a:ext>
            </a:extLst>
          </p:cNvPr>
          <p:cNvSpPr>
            <a:spLocks noGrp="1"/>
          </p:cNvSpPr>
          <p:nvPr>
            <p:ph type="body" sz="half" idx="2"/>
          </p:nvPr>
        </p:nvSpPr>
        <p:spPr>
          <a:xfrm>
            <a:off x="839108" y="2056805"/>
            <a:ext cx="3932464" cy="3811489"/>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
        <p:nvSpPr>
          <p:cNvPr id="5" name="Slide Number Placeholder 4">
            <a:extLst>
              <a:ext uri="{FF2B5EF4-FFF2-40B4-BE49-F238E27FC236}">
                <a16:creationId xmlns:a16="http://schemas.microsoft.com/office/drawing/2014/main" id="{06AADC61-5060-1AA7-B89E-B53D8A7CA961}"/>
              </a:ext>
            </a:extLst>
          </p:cNvPr>
          <p:cNvSpPr>
            <a:spLocks noGrp="1"/>
          </p:cNvSpPr>
          <p:nvPr>
            <p:ph type="sldNum" idx="10"/>
          </p:nvPr>
        </p:nvSpPr>
        <p:spPr/>
        <p:txBody>
          <a:bodyPr/>
          <a:lstStyle>
            <a:lvl1pPr>
              <a:defRPr/>
            </a:lvl1pPr>
          </a:lstStyle>
          <a:p>
            <a:fld id="{03073A3B-997B-4D30-A36B-ACFF58B4FCA9}" type="slidenum">
              <a:rPr lang="en-US" altLang="en-US"/>
              <a:pPr/>
              <a:t>‹#›</a:t>
            </a:fld>
            <a:endParaRPr lang="en-US" altLang="en-US"/>
          </a:p>
        </p:txBody>
      </p:sp>
    </p:spTree>
    <p:extLst>
      <p:ext uri="{BB962C8B-B14F-4D97-AF65-F5344CB8AC3E}">
        <p14:creationId xmlns:p14="http://schemas.microsoft.com/office/powerpoint/2010/main" val="22041470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9D5A-DF1C-4453-E372-6BFAA06B9D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D11BB1-38C8-31FC-6F2C-2D095CBD2C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5CE2A07-C12A-7FE0-8D12-D2B4CE6448F1}"/>
              </a:ext>
            </a:extLst>
          </p:cNvPr>
          <p:cNvSpPr>
            <a:spLocks noGrp="1"/>
          </p:cNvSpPr>
          <p:nvPr>
            <p:ph type="sldNum" idx="10"/>
          </p:nvPr>
        </p:nvSpPr>
        <p:spPr/>
        <p:txBody>
          <a:bodyPr/>
          <a:lstStyle>
            <a:lvl1pPr>
              <a:defRPr/>
            </a:lvl1pPr>
          </a:lstStyle>
          <a:p>
            <a:fld id="{C3B833E8-FF3E-44A0-B57E-F39620971471}" type="slidenum">
              <a:rPr lang="en-US" altLang="en-US"/>
              <a:pPr/>
              <a:t>‹#›</a:t>
            </a:fld>
            <a:endParaRPr lang="en-US" altLang="en-US"/>
          </a:p>
        </p:txBody>
      </p:sp>
    </p:spTree>
    <p:extLst>
      <p:ext uri="{BB962C8B-B14F-4D97-AF65-F5344CB8AC3E}">
        <p14:creationId xmlns:p14="http://schemas.microsoft.com/office/powerpoint/2010/main" val="36005082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6F11DF-566D-31AC-72B7-CDA878B7C90A}"/>
              </a:ext>
            </a:extLst>
          </p:cNvPr>
          <p:cNvSpPr>
            <a:spLocks noGrp="1"/>
          </p:cNvSpPr>
          <p:nvPr>
            <p:ph type="title" orient="vert"/>
          </p:nvPr>
        </p:nvSpPr>
        <p:spPr>
          <a:xfrm>
            <a:off x="8834060" y="273844"/>
            <a:ext cx="2741083" cy="530125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BD7885-EB9A-14FA-DF7E-6723E0139B4A}"/>
              </a:ext>
            </a:extLst>
          </p:cNvPr>
          <p:cNvSpPr>
            <a:spLocks noGrp="1"/>
          </p:cNvSpPr>
          <p:nvPr>
            <p:ph type="body" orient="vert" idx="1"/>
          </p:nvPr>
        </p:nvSpPr>
        <p:spPr>
          <a:xfrm>
            <a:off x="609298" y="273844"/>
            <a:ext cx="8079619" cy="53012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834438ED-C0B9-214C-33FE-615033751A13}"/>
              </a:ext>
            </a:extLst>
          </p:cNvPr>
          <p:cNvSpPr>
            <a:spLocks noGrp="1"/>
          </p:cNvSpPr>
          <p:nvPr>
            <p:ph type="sldNum" idx="10"/>
          </p:nvPr>
        </p:nvSpPr>
        <p:spPr/>
        <p:txBody>
          <a:bodyPr/>
          <a:lstStyle>
            <a:lvl1pPr>
              <a:defRPr/>
            </a:lvl1pPr>
          </a:lstStyle>
          <a:p>
            <a:fld id="{7287AC4D-EA14-43E6-B945-AB166F6737E0}" type="slidenum">
              <a:rPr lang="en-US" altLang="en-US"/>
              <a:pPr/>
              <a:t>‹#›</a:t>
            </a:fld>
            <a:endParaRPr lang="en-US" altLang="en-US"/>
          </a:p>
        </p:txBody>
      </p:sp>
    </p:spTree>
    <p:extLst>
      <p:ext uri="{BB962C8B-B14F-4D97-AF65-F5344CB8AC3E}">
        <p14:creationId xmlns:p14="http://schemas.microsoft.com/office/powerpoint/2010/main" val="23263170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D5033-125B-4F9C-6B1D-D239D7C8A7C5}"/>
              </a:ext>
            </a:extLst>
          </p:cNvPr>
          <p:cNvSpPr>
            <a:spLocks noGrp="1"/>
          </p:cNvSpPr>
          <p:nvPr>
            <p:ph type="ctrTitle"/>
          </p:nvPr>
        </p:nvSpPr>
        <p:spPr>
          <a:xfrm>
            <a:off x="1524000" y="1122164"/>
            <a:ext cx="9144000" cy="2387203"/>
          </a:xfrm>
        </p:spPr>
        <p:txBody>
          <a:bodyPr anchor="b"/>
          <a:lstStyle>
            <a:lvl1pPr algn="ctr">
              <a:defRPr sz="5625"/>
            </a:lvl1pPr>
          </a:lstStyle>
          <a:p>
            <a:r>
              <a:rPr lang="en-US"/>
              <a:t>Click to edit Master title style</a:t>
            </a:r>
          </a:p>
        </p:txBody>
      </p:sp>
      <p:sp>
        <p:nvSpPr>
          <p:cNvPr id="3" name="Subtitle 2">
            <a:extLst>
              <a:ext uri="{FF2B5EF4-FFF2-40B4-BE49-F238E27FC236}">
                <a16:creationId xmlns:a16="http://schemas.microsoft.com/office/drawing/2014/main" id="{7F089A39-46FF-AA08-1988-BE99F3C3C961}"/>
              </a:ext>
            </a:extLst>
          </p:cNvPr>
          <p:cNvSpPr>
            <a:spLocks noGrp="1"/>
          </p:cNvSpPr>
          <p:nvPr>
            <p:ph type="subTitle" idx="1"/>
          </p:nvPr>
        </p:nvSpPr>
        <p:spPr>
          <a:xfrm>
            <a:off x="1524000" y="3601640"/>
            <a:ext cx="9144000" cy="1656458"/>
          </a:xfrm>
        </p:spPr>
        <p:txBody>
          <a:bodyPr/>
          <a:lstStyle>
            <a:lvl1pPr marL="0" indent="0" algn="ctr">
              <a:buNone/>
              <a:defRPr sz="2250"/>
            </a:lvl1pPr>
            <a:lvl2pPr marL="428625" indent="0" algn="ctr">
              <a:buNone/>
              <a:defRPr sz="1875"/>
            </a:lvl2pPr>
            <a:lvl3pPr marL="857250" indent="0" algn="ctr">
              <a:buNone/>
              <a:defRPr sz="1688"/>
            </a:lvl3pPr>
            <a:lvl4pPr marL="1285875" indent="0" algn="ctr">
              <a:buNone/>
              <a:defRPr sz="1500"/>
            </a:lvl4pPr>
            <a:lvl5pPr marL="1714500" indent="0" algn="ctr">
              <a:buNone/>
              <a:defRPr sz="1500"/>
            </a:lvl5pPr>
            <a:lvl6pPr marL="2143125" indent="0" algn="ctr">
              <a:buNone/>
              <a:defRPr sz="1500"/>
            </a:lvl6pPr>
            <a:lvl7pPr marL="2571750" indent="0" algn="ctr">
              <a:buNone/>
              <a:defRPr sz="1500"/>
            </a:lvl7pPr>
            <a:lvl8pPr marL="3000375" indent="0" algn="ctr">
              <a:buNone/>
              <a:defRPr sz="1500"/>
            </a:lvl8pPr>
            <a:lvl9pPr marL="3429000" indent="0" algn="ctr">
              <a:buNone/>
              <a:defRPr sz="1500"/>
            </a:lvl9pPr>
          </a:lstStyle>
          <a:p>
            <a:r>
              <a:rPr lang="en-US"/>
              <a:t>Click to edit Master subtitle style</a:t>
            </a:r>
          </a:p>
        </p:txBody>
      </p:sp>
    </p:spTree>
    <p:extLst>
      <p:ext uri="{BB962C8B-B14F-4D97-AF65-F5344CB8AC3E}">
        <p14:creationId xmlns:p14="http://schemas.microsoft.com/office/powerpoint/2010/main" val="30366410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F86AA-3A7E-796E-F8A6-32B5A49708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35C359-2059-FAD7-2CF8-8DFD4D06FE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68838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F00F-993E-3B51-6FE9-2D87C032857E}"/>
              </a:ext>
            </a:extLst>
          </p:cNvPr>
          <p:cNvSpPr>
            <a:spLocks noGrp="1"/>
          </p:cNvSpPr>
          <p:nvPr>
            <p:ph type="title"/>
          </p:nvPr>
        </p:nvSpPr>
        <p:spPr>
          <a:xfrm>
            <a:off x="831548" y="1710036"/>
            <a:ext cx="10515298" cy="2853035"/>
          </a:xfrm>
        </p:spPr>
        <p:txBody>
          <a:bodyPr anchor="b"/>
          <a:lstStyle>
            <a:lvl1pPr>
              <a:defRPr sz="5625"/>
            </a:lvl1pPr>
          </a:lstStyle>
          <a:p>
            <a:r>
              <a:rPr lang="en-US"/>
              <a:t>Click to edit Master title style</a:t>
            </a:r>
          </a:p>
        </p:txBody>
      </p:sp>
      <p:sp>
        <p:nvSpPr>
          <p:cNvPr id="3" name="Text Placeholder 2">
            <a:extLst>
              <a:ext uri="{FF2B5EF4-FFF2-40B4-BE49-F238E27FC236}">
                <a16:creationId xmlns:a16="http://schemas.microsoft.com/office/drawing/2014/main" id="{CA5EFCBA-BCE7-EC9C-F62B-36F9C2CD0627}"/>
              </a:ext>
            </a:extLst>
          </p:cNvPr>
          <p:cNvSpPr>
            <a:spLocks noGrp="1"/>
          </p:cNvSpPr>
          <p:nvPr>
            <p:ph type="body" idx="1"/>
          </p:nvPr>
        </p:nvSpPr>
        <p:spPr>
          <a:xfrm>
            <a:off x="831548" y="4589859"/>
            <a:ext cx="10515298" cy="1500188"/>
          </a:xfrm>
        </p:spPr>
        <p:txBody>
          <a:bodyPr/>
          <a:lstStyle>
            <a:lvl1pPr marL="0" indent="0">
              <a:buNone/>
              <a:defRPr sz="2250"/>
            </a:lvl1pPr>
            <a:lvl2pPr marL="428625" indent="0">
              <a:buNone/>
              <a:defRPr sz="1875"/>
            </a:lvl2pPr>
            <a:lvl3pPr marL="857250" indent="0">
              <a:buNone/>
              <a:defRPr sz="1688"/>
            </a:lvl3pPr>
            <a:lvl4pPr marL="1285875" indent="0">
              <a:buNone/>
              <a:defRPr sz="1500"/>
            </a:lvl4pPr>
            <a:lvl5pPr marL="1714500" indent="0">
              <a:buNone/>
              <a:defRPr sz="1500"/>
            </a:lvl5pPr>
            <a:lvl6pPr marL="2143125" indent="0">
              <a:buNone/>
              <a:defRPr sz="1500"/>
            </a:lvl6pPr>
            <a:lvl7pPr marL="2571750" indent="0">
              <a:buNone/>
              <a:defRPr sz="1500"/>
            </a:lvl7pPr>
            <a:lvl8pPr marL="3000375" indent="0">
              <a:buNone/>
              <a:defRPr sz="1500"/>
            </a:lvl8pPr>
            <a:lvl9pPr marL="3429000" indent="0">
              <a:buNone/>
              <a:defRPr sz="1500"/>
            </a:lvl9pPr>
          </a:lstStyle>
          <a:p>
            <a:pPr lvl="0"/>
            <a:r>
              <a:rPr lang="en-US"/>
              <a:t>Click to edit Master text styles</a:t>
            </a:r>
          </a:p>
        </p:txBody>
      </p:sp>
    </p:spTree>
    <p:extLst>
      <p:ext uri="{BB962C8B-B14F-4D97-AF65-F5344CB8AC3E}">
        <p14:creationId xmlns:p14="http://schemas.microsoft.com/office/powerpoint/2010/main" val="418507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905D8-64B9-C204-B79F-3FF578C915D4}"/>
              </a:ext>
            </a:extLst>
          </p:cNvPr>
          <p:cNvSpPr>
            <a:spLocks noGrp="1"/>
          </p:cNvSpPr>
          <p:nvPr>
            <p:ph type="dt" sz="half" idx="10"/>
          </p:nvPr>
        </p:nvSpPr>
        <p:spPr/>
        <p:txBody>
          <a:bodyPr/>
          <a:lstStyle/>
          <a:p>
            <a:fld id="{EB059800-7D6B-4CD2-9F2E-23DEDB6FCACC}" type="datetimeFigureOut">
              <a:rPr lang="en-US" smtClean="0"/>
              <a:t>4/9/2025</a:t>
            </a:fld>
            <a:endParaRPr lang="en-US"/>
          </a:p>
        </p:txBody>
      </p:sp>
      <p:sp>
        <p:nvSpPr>
          <p:cNvPr id="3" name="Footer Placeholder 2">
            <a:extLst>
              <a:ext uri="{FF2B5EF4-FFF2-40B4-BE49-F238E27FC236}">
                <a16:creationId xmlns:a16="http://schemas.microsoft.com/office/drawing/2014/main" id="{476BCBE5-0E4B-3811-D374-EA524F893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A43BC7-18C8-2263-66C1-A2EECC0BA1B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0704808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F405-260B-CF9A-A387-15BFD0DD78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F4B229-3877-22A6-9DFC-57A139C39646}"/>
              </a:ext>
            </a:extLst>
          </p:cNvPr>
          <p:cNvSpPr>
            <a:spLocks noGrp="1"/>
          </p:cNvSpPr>
          <p:nvPr>
            <p:ph sz="half" idx="1"/>
          </p:nvPr>
        </p:nvSpPr>
        <p:spPr>
          <a:xfrm>
            <a:off x="609298" y="1604368"/>
            <a:ext cx="5400524" cy="39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FCCE8F-2EA7-29B8-B706-EFF25A6EC693}"/>
              </a:ext>
            </a:extLst>
          </p:cNvPr>
          <p:cNvSpPr>
            <a:spLocks noGrp="1"/>
          </p:cNvSpPr>
          <p:nvPr>
            <p:ph sz="half" idx="2"/>
          </p:nvPr>
        </p:nvSpPr>
        <p:spPr>
          <a:xfrm>
            <a:off x="6154965" y="1604368"/>
            <a:ext cx="5400524" cy="39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15498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B6910-DCAF-FB2B-998C-BF848C53BE62}"/>
              </a:ext>
            </a:extLst>
          </p:cNvPr>
          <p:cNvSpPr>
            <a:spLocks noGrp="1"/>
          </p:cNvSpPr>
          <p:nvPr>
            <p:ph type="title"/>
          </p:nvPr>
        </p:nvSpPr>
        <p:spPr>
          <a:xfrm>
            <a:off x="839107" y="364629"/>
            <a:ext cx="10516810" cy="1326058"/>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891F41-4F59-90DF-4EA8-CD44E7CDD20B}"/>
              </a:ext>
            </a:extLst>
          </p:cNvPr>
          <p:cNvSpPr>
            <a:spLocks noGrp="1"/>
          </p:cNvSpPr>
          <p:nvPr>
            <p:ph type="body" idx="1"/>
          </p:nvPr>
        </p:nvSpPr>
        <p:spPr>
          <a:xfrm>
            <a:off x="839108" y="1681758"/>
            <a:ext cx="5158619" cy="823020"/>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a:extLst>
              <a:ext uri="{FF2B5EF4-FFF2-40B4-BE49-F238E27FC236}">
                <a16:creationId xmlns:a16="http://schemas.microsoft.com/office/drawing/2014/main" id="{470B19F9-AEAA-8158-D2BF-D3ECC96F0D14}"/>
              </a:ext>
            </a:extLst>
          </p:cNvPr>
          <p:cNvSpPr>
            <a:spLocks noGrp="1"/>
          </p:cNvSpPr>
          <p:nvPr>
            <p:ph sz="half" idx="2"/>
          </p:nvPr>
        </p:nvSpPr>
        <p:spPr>
          <a:xfrm>
            <a:off x="839108" y="2504778"/>
            <a:ext cx="5158619" cy="3684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8C8DB6-3014-7742-3153-6F4FD5AAB93F}"/>
              </a:ext>
            </a:extLst>
          </p:cNvPr>
          <p:cNvSpPr>
            <a:spLocks noGrp="1"/>
          </p:cNvSpPr>
          <p:nvPr>
            <p:ph type="body" sz="quarter" idx="3"/>
          </p:nvPr>
        </p:nvSpPr>
        <p:spPr>
          <a:xfrm>
            <a:off x="6171595" y="1681758"/>
            <a:ext cx="5184322" cy="823020"/>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0976D-267B-549E-51DB-096E52587C0D}"/>
              </a:ext>
            </a:extLst>
          </p:cNvPr>
          <p:cNvSpPr>
            <a:spLocks noGrp="1"/>
          </p:cNvSpPr>
          <p:nvPr>
            <p:ph sz="quarter" idx="4"/>
          </p:nvPr>
        </p:nvSpPr>
        <p:spPr>
          <a:xfrm>
            <a:off x="6171595" y="2504778"/>
            <a:ext cx="5184322" cy="3684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18708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4E712-BBED-5551-BE32-E5D6787FD8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06788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095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557E-0175-E45E-E203-772E61AC70BA}"/>
              </a:ext>
            </a:extLst>
          </p:cNvPr>
          <p:cNvSpPr>
            <a:spLocks noGrp="1"/>
          </p:cNvSpPr>
          <p:nvPr>
            <p:ph type="title"/>
          </p:nvPr>
        </p:nvSpPr>
        <p:spPr>
          <a:xfrm>
            <a:off x="839108" y="456903"/>
            <a:ext cx="3932464" cy="1599902"/>
          </a:xfrm>
        </p:spPr>
        <p:txBody>
          <a:bodyPr anchor="b"/>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62866750-B9A8-210D-09F5-FBA995DB412A}"/>
              </a:ext>
            </a:extLst>
          </p:cNvPr>
          <p:cNvSpPr>
            <a:spLocks noGrp="1"/>
          </p:cNvSpPr>
          <p:nvPr>
            <p:ph idx="1"/>
          </p:nvPr>
        </p:nvSpPr>
        <p:spPr>
          <a:xfrm>
            <a:off x="5182810" y="986731"/>
            <a:ext cx="6173108" cy="4874121"/>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02B3B0-402D-EBCD-CAF9-02511A01BAFE}"/>
              </a:ext>
            </a:extLst>
          </p:cNvPr>
          <p:cNvSpPr>
            <a:spLocks noGrp="1"/>
          </p:cNvSpPr>
          <p:nvPr>
            <p:ph type="body" sz="half" idx="2"/>
          </p:nvPr>
        </p:nvSpPr>
        <p:spPr>
          <a:xfrm>
            <a:off x="839108" y="2056805"/>
            <a:ext cx="3932464" cy="3811489"/>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Tree>
    <p:extLst>
      <p:ext uri="{BB962C8B-B14F-4D97-AF65-F5344CB8AC3E}">
        <p14:creationId xmlns:p14="http://schemas.microsoft.com/office/powerpoint/2010/main" val="38442115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878B-40FC-74BC-BECA-4D9B6EEF4878}"/>
              </a:ext>
            </a:extLst>
          </p:cNvPr>
          <p:cNvSpPr>
            <a:spLocks noGrp="1"/>
          </p:cNvSpPr>
          <p:nvPr>
            <p:ph type="title"/>
          </p:nvPr>
        </p:nvSpPr>
        <p:spPr>
          <a:xfrm>
            <a:off x="839108" y="456903"/>
            <a:ext cx="3932464" cy="1599902"/>
          </a:xfrm>
        </p:spPr>
        <p:txBody>
          <a:bodyPr anchor="b"/>
          <a:lstStyle>
            <a:lvl1pPr>
              <a:defRPr sz="3000"/>
            </a:lvl1pPr>
          </a:lstStyle>
          <a:p>
            <a:r>
              <a:rPr lang="en-US"/>
              <a:t>Click to edit Master title style</a:t>
            </a:r>
          </a:p>
        </p:txBody>
      </p:sp>
      <p:sp>
        <p:nvSpPr>
          <p:cNvPr id="3" name="Picture Placeholder 2">
            <a:extLst>
              <a:ext uri="{FF2B5EF4-FFF2-40B4-BE49-F238E27FC236}">
                <a16:creationId xmlns:a16="http://schemas.microsoft.com/office/drawing/2014/main" id="{9B5F9F73-FE96-240F-5C6B-F81E6816BA30}"/>
              </a:ext>
            </a:extLst>
          </p:cNvPr>
          <p:cNvSpPr>
            <a:spLocks noGrp="1"/>
          </p:cNvSpPr>
          <p:nvPr>
            <p:ph type="pic" idx="1"/>
          </p:nvPr>
        </p:nvSpPr>
        <p:spPr>
          <a:xfrm>
            <a:off x="5182810" y="986731"/>
            <a:ext cx="6173108" cy="4874121"/>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a:extLst>
              <a:ext uri="{FF2B5EF4-FFF2-40B4-BE49-F238E27FC236}">
                <a16:creationId xmlns:a16="http://schemas.microsoft.com/office/drawing/2014/main" id="{6EE9E16E-3603-1B8F-DF73-CE514C9ADE40}"/>
              </a:ext>
            </a:extLst>
          </p:cNvPr>
          <p:cNvSpPr>
            <a:spLocks noGrp="1"/>
          </p:cNvSpPr>
          <p:nvPr>
            <p:ph type="body" sz="half" idx="2"/>
          </p:nvPr>
        </p:nvSpPr>
        <p:spPr>
          <a:xfrm>
            <a:off x="839108" y="2056805"/>
            <a:ext cx="3932464" cy="3811489"/>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Tree>
    <p:extLst>
      <p:ext uri="{BB962C8B-B14F-4D97-AF65-F5344CB8AC3E}">
        <p14:creationId xmlns:p14="http://schemas.microsoft.com/office/powerpoint/2010/main" val="39095734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9BF7-37CB-CB47-26F6-3A3A77E8A3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C93A7A-C07D-FCC4-B2D9-187D9EDFA6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26431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F1E5C4-BCBF-EEE0-0819-D5F43A720DE8}"/>
              </a:ext>
            </a:extLst>
          </p:cNvPr>
          <p:cNvSpPr>
            <a:spLocks noGrp="1"/>
          </p:cNvSpPr>
          <p:nvPr>
            <p:ph type="title" orient="vert"/>
          </p:nvPr>
        </p:nvSpPr>
        <p:spPr>
          <a:xfrm>
            <a:off x="8818941" y="273844"/>
            <a:ext cx="2736548" cy="528191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02B181-6F79-6146-14C2-C6183E722DF1}"/>
              </a:ext>
            </a:extLst>
          </p:cNvPr>
          <p:cNvSpPr>
            <a:spLocks noGrp="1"/>
          </p:cNvSpPr>
          <p:nvPr>
            <p:ph type="body" orient="vert" idx="1"/>
          </p:nvPr>
        </p:nvSpPr>
        <p:spPr>
          <a:xfrm>
            <a:off x="609299" y="273844"/>
            <a:ext cx="8064500" cy="52819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85455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A3B1-91EE-1DAC-55E5-96F0F30F5F41}"/>
              </a:ext>
            </a:extLst>
          </p:cNvPr>
          <p:cNvSpPr>
            <a:spLocks noGrp="1"/>
          </p:cNvSpPr>
          <p:nvPr>
            <p:ph type="title"/>
          </p:nvPr>
        </p:nvSpPr>
        <p:spPr>
          <a:xfrm>
            <a:off x="609298" y="273844"/>
            <a:ext cx="10946190" cy="1119188"/>
          </a:xfrm>
        </p:spPr>
        <p:txBody>
          <a:bodyPr/>
          <a:lstStyle/>
          <a:p>
            <a:r>
              <a:rPr lang="en-US"/>
              <a:t>Click to edit Master title style</a:t>
            </a:r>
          </a:p>
        </p:txBody>
      </p:sp>
    </p:spTree>
    <p:extLst>
      <p:ext uri="{BB962C8B-B14F-4D97-AF65-F5344CB8AC3E}">
        <p14:creationId xmlns:p14="http://schemas.microsoft.com/office/powerpoint/2010/main" val="122926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BB19-933A-A0B3-94DE-A42C7F79A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8056C-8136-50DB-665F-7D75CF5E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B2565-1543-2634-D30C-EFEBF71E6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50A95-6C5D-C13C-AC33-546B2933638A}"/>
              </a:ext>
            </a:extLst>
          </p:cNvPr>
          <p:cNvSpPr>
            <a:spLocks noGrp="1"/>
          </p:cNvSpPr>
          <p:nvPr>
            <p:ph type="dt" sz="half" idx="10"/>
          </p:nvPr>
        </p:nvSpPr>
        <p:spPr/>
        <p:txBody>
          <a:bodyPr/>
          <a:lstStyle/>
          <a:p>
            <a:fld id="{EB059800-7D6B-4CD2-9F2E-23DEDB6FCACC}" type="datetimeFigureOut">
              <a:rPr lang="en-US" smtClean="0"/>
              <a:t>4/9/2025</a:t>
            </a:fld>
            <a:endParaRPr lang="en-US"/>
          </a:p>
        </p:txBody>
      </p:sp>
      <p:sp>
        <p:nvSpPr>
          <p:cNvPr id="6" name="Footer Placeholder 5">
            <a:extLst>
              <a:ext uri="{FF2B5EF4-FFF2-40B4-BE49-F238E27FC236}">
                <a16:creationId xmlns:a16="http://schemas.microsoft.com/office/drawing/2014/main" id="{F6789FAE-ED08-5A48-1C23-200941CA5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DDE72-92B9-FE4F-3C0E-41D5E936512E}"/>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061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4E65-7A2F-096A-5B7C-9C4A108E8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2ED70D-A233-B2B4-5DD7-9A2B33FCA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95F1A3-45C1-C029-00CB-1C2689C48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C64BA-D5D9-48A3-D53F-4A7A10D8D79D}"/>
              </a:ext>
            </a:extLst>
          </p:cNvPr>
          <p:cNvSpPr>
            <a:spLocks noGrp="1"/>
          </p:cNvSpPr>
          <p:nvPr>
            <p:ph type="dt" sz="half" idx="10"/>
          </p:nvPr>
        </p:nvSpPr>
        <p:spPr/>
        <p:txBody>
          <a:bodyPr/>
          <a:lstStyle/>
          <a:p>
            <a:fld id="{EB059800-7D6B-4CD2-9F2E-23DEDB6FCACC}" type="datetimeFigureOut">
              <a:rPr lang="en-US" smtClean="0"/>
              <a:t>4/9/2025</a:t>
            </a:fld>
            <a:endParaRPr lang="en-US"/>
          </a:p>
        </p:txBody>
      </p:sp>
      <p:sp>
        <p:nvSpPr>
          <p:cNvPr id="6" name="Footer Placeholder 5">
            <a:extLst>
              <a:ext uri="{FF2B5EF4-FFF2-40B4-BE49-F238E27FC236}">
                <a16:creationId xmlns:a16="http://schemas.microsoft.com/office/drawing/2014/main" id="{7234C060-7AE3-60C5-55D1-4450B7FBF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39787-BB48-88FB-AA69-6CCD503A798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48835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0F21D-C498-591D-8DBF-C574ADD8A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FF72F-9F52-5FB4-E44D-B7432B44B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91955-4D4E-DD2B-9B42-6E689962B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059800-7D6B-4CD2-9F2E-23DEDB6FCACC}" type="datetimeFigureOut">
              <a:rPr lang="en-US" smtClean="0"/>
              <a:t>4/9/2025</a:t>
            </a:fld>
            <a:endParaRPr lang="en-US"/>
          </a:p>
        </p:txBody>
      </p:sp>
      <p:sp>
        <p:nvSpPr>
          <p:cNvPr id="5" name="Footer Placeholder 4">
            <a:extLst>
              <a:ext uri="{FF2B5EF4-FFF2-40B4-BE49-F238E27FC236}">
                <a16:creationId xmlns:a16="http://schemas.microsoft.com/office/drawing/2014/main" id="{C52E8E40-1370-E955-32DB-0B871F9C9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11B593-F58C-34D3-10AF-9C31E7091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53A6FC-C214-4772-BB54-4277D4A552D9}" type="slidenum">
              <a:rPr lang="en-US" smtClean="0"/>
              <a:t>‹#›</a:t>
            </a:fld>
            <a:endParaRPr lang="en-US"/>
          </a:p>
        </p:txBody>
      </p:sp>
    </p:spTree>
    <p:extLst>
      <p:ext uri="{BB962C8B-B14F-4D97-AF65-F5344CB8AC3E}">
        <p14:creationId xmlns:p14="http://schemas.microsoft.com/office/powerpoint/2010/main" val="205626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D3F4-80E2-4FAC-9DB1-F9EAB4C4AB2C}" type="datetimeFigureOut">
              <a:rPr lang="pt-BR" smtClean="0"/>
              <a:t>09/04/2025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35EC3-3E26-4BEE-A3B4-24822B591BFF}" type="slidenum">
              <a:rPr lang="pt-BR" smtClean="0"/>
              <a:t>‹#›</a:t>
            </a:fld>
            <a:endParaRPr lang="pt-BR"/>
          </a:p>
        </p:txBody>
      </p:sp>
    </p:spTree>
    <p:extLst>
      <p:ext uri="{BB962C8B-B14F-4D97-AF65-F5344CB8AC3E}">
        <p14:creationId xmlns:p14="http://schemas.microsoft.com/office/powerpoint/2010/main" val="94199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0F21D-C498-591D-8DBF-C574ADD8A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FF72F-9F52-5FB4-E44D-B7432B44B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91955-4D4E-DD2B-9B42-6E689962B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059800-7D6B-4CD2-9F2E-23DEDB6FCACC}" type="datetimeFigureOut">
              <a:rPr lang="en-US" smtClean="0"/>
              <a:t>4/9/2025</a:t>
            </a:fld>
            <a:endParaRPr lang="en-US"/>
          </a:p>
        </p:txBody>
      </p:sp>
      <p:sp>
        <p:nvSpPr>
          <p:cNvPr id="5" name="Footer Placeholder 4">
            <a:extLst>
              <a:ext uri="{FF2B5EF4-FFF2-40B4-BE49-F238E27FC236}">
                <a16:creationId xmlns:a16="http://schemas.microsoft.com/office/drawing/2014/main" id="{C52E8E40-1370-E955-32DB-0B871F9C9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11B593-F58C-34D3-10AF-9C31E7091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53A6FC-C214-4772-BB54-4277D4A552D9}" type="slidenum">
              <a:rPr lang="en-US" smtClean="0"/>
              <a:t>‹#›</a:t>
            </a:fld>
            <a:endParaRPr lang="en-US"/>
          </a:p>
        </p:txBody>
      </p:sp>
    </p:spTree>
    <p:extLst>
      <p:ext uri="{BB962C8B-B14F-4D97-AF65-F5344CB8AC3E}">
        <p14:creationId xmlns:p14="http://schemas.microsoft.com/office/powerpoint/2010/main" val="13072848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BE4B6B3-C39D-419F-885C-EC66DC1C5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D2F00CBA-4276-4344-A3B4-0AD7682336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DF806CD-08C9-4862-8124-6A2265AB1D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D6041-5DCB-4871-8ADB-6EC9C8E5DDD4}" type="datetimeFigureOut">
              <a:rPr lang="pt-BR" smtClean="0"/>
              <a:t>09/04/2025</a:t>
            </a:fld>
            <a:endParaRPr lang="pt-BR"/>
          </a:p>
        </p:txBody>
      </p:sp>
      <p:sp>
        <p:nvSpPr>
          <p:cNvPr id="5" name="Espaço Reservado para Rodapé 4">
            <a:extLst>
              <a:ext uri="{FF2B5EF4-FFF2-40B4-BE49-F238E27FC236}">
                <a16:creationId xmlns:a16="http://schemas.microsoft.com/office/drawing/2014/main" id="{D97B891C-FEE8-46D1-96B5-3EF04272D4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D69CE48-1247-4A37-8AC1-13D8505312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F29F0-3D23-4708-832B-AD1090AB1AF6}" type="slidenum">
              <a:rPr lang="pt-BR" smtClean="0"/>
              <a:t>‹#›</a:t>
            </a:fld>
            <a:endParaRPr lang="pt-BR"/>
          </a:p>
        </p:txBody>
      </p:sp>
    </p:spTree>
    <p:extLst>
      <p:ext uri="{BB962C8B-B14F-4D97-AF65-F5344CB8AC3E}">
        <p14:creationId xmlns:p14="http://schemas.microsoft.com/office/powerpoint/2010/main" val="330443014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D8B3EE67-8B36-D44E-C3B7-F3F0EFE5E528}"/>
              </a:ext>
            </a:extLst>
          </p:cNvPr>
          <p:cNvSpPr>
            <a:spLocks noGrp="1" noChangeArrowheads="1"/>
          </p:cNvSpPr>
          <p:nvPr>
            <p:ph type="title"/>
          </p:nvPr>
        </p:nvSpPr>
        <p:spPr bwMode="auto">
          <a:xfrm>
            <a:off x="609298" y="273844"/>
            <a:ext cx="10946190" cy="111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2050" name="Rectangle 2">
            <a:extLst>
              <a:ext uri="{FF2B5EF4-FFF2-40B4-BE49-F238E27FC236}">
                <a16:creationId xmlns:a16="http://schemas.microsoft.com/office/drawing/2014/main" id="{2941055D-8F53-D824-8E7F-2B405B534E97}"/>
              </a:ext>
            </a:extLst>
          </p:cNvPr>
          <p:cNvSpPr>
            <a:spLocks noGrp="1" noChangeArrowheads="1"/>
          </p:cNvSpPr>
          <p:nvPr>
            <p:ph type="body" idx="1"/>
          </p:nvPr>
        </p:nvSpPr>
        <p:spPr bwMode="auto">
          <a:xfrm>
            <a:off x="609298" y="1604368"/>
            <a:ext cx="10946190" cy="3951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extLst>
      <p:ext uri="{BB962C8B-B14F-4D97-AF65-F5344CB8AC3E}">
        <p14:creationId xmlns:p14="http://schemas.microsoft.com/office/powerpoint/2010/main" val="30127036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kern="1200">
          <a:solidFill>
            <a:srgbClr val="000000"/>
          </a:solidFill>
          <a:latin typeface="+mj-lt"/>
          <a:ea typeface="+mj-ea"/>
          <a:cs typeface="+mj-cs"/>
        </a:defRPr>
      </a:lvl1pPr>
      <a:lvl2pPr marL="696516" indent="-267891"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2pPr>
      <a:lvl3pPr marL="1071563" indent="-214313"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3pPr>
      <a:lvl4pPr marL="1500188" indent="-214313"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4pPr>
      <a:lvl5pPr marL="1928813" indent="-214313"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5pPr>
      <a:lvl6pPr marL="2357438" indent="-214313"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6pPr>
      <a:lvl7pPr marL="2786063" indent="-214313"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7pPr>
      <a:lvl8pPr marL="3214688" indent="-214313"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8pPr>
      <a:lvl9pPr marL="3643313" indent="-214313"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9pPr>
    </p:titleStyle>
    <p:bodyStyle>
      <a:lvl1pPr marL="321469" indent="-321469" algn="l" defTabSz="428625" rtl="0" fontAlgn="base" hangingPunct="0">
        <a:lnSpc>
          <a:spcPct val="93000"/>
        </a:lnSpc>
        <a:spcBef>
          <a:spcPts val="1336"/>
        </a:spcBef>
        <a:spcAft>
          <a:spcPct val="0"/>
        </a:spcAft>
        <a:buClr>
          <a:srgbClr val="000000"/>
        </a:buClr>
        <a:buSzPct val="100000"/>
        <a:buFont typeface="Times New Roman" panose="02020603050405020304" pitchFamily="18" charset="0"/>
        <a:defRPr sz="3000" kern="1200">
          <a:solidFill>
            <a:srgbClr val="000000"/>
          </a:solidFill>
          <a:latin typeface="+mn-lt"/>
          <a:ea typeface="+mn-ea"/>
          <a:cs typeface="+mn-cs"/>
        </a:defRPr>
      </a:lvl1pPr>
      <a:lvl2pPr marL="696516" indent="-267891" algn="l" defTabSz="428625" rtl="0" fontAlgn="base" hangingPunct="0">
        <a:lnSpc>
          <a:spcPct val="93000"/>
        </a:lnSpc>
        <a:spcBef>
          <a:spcPts val="1067"/>
        </a:spcBef>
        <a:spcAft>
          <a:spcPct val="0"/>
        </a:spcAft>
        <a:buClr>
          <a:srgbClr val="000000"/>
        </a:buClr>
        <a:buSzPct val="100000"/>
        <a:buFont typeface="Times New Roman" panose="02020603050405020304" pitchFamily="18" charset="0"/>
        <a:defRPr sz="2625" kern="1200">
          <a:solidFill>
            <a:srgbClr val="000000"/>
          </a:solidFill>
          <a:latin typeface="+mn-lt"/>
          <a:ea typeface="+mn-ea"/>
          <a:cs typeface="+mn-cs"/>
        </a:defRPr>
      </a:lvl2pPr>
      <a:lvl3pPr marL="1071563" indent="-214313" algn="l" defTabSz="428625" rtl="0" fontAlgn="base" hangingPunct="0">
        <a:lnSpc>
          <a:spcPct val="93000"/>
        </a:lnSpc>
        <a:spcBef>
          <a:spcPts val="797"/>
        </a:spcBef>
        <a:spcAft>
          <a:spcPct val="0"/>
        </a:spcAft>
        <a:buClr>
          <a:srgbClr val="000000"/>
        </a:buClr>
        <a:buSzPct val="100000"/>
        <a:buFont typeface="Times New Roman" panose="02020603050405020304" pitchFamily="18" charset="0"/>
        <a:defRPr sz="2250" kern="1200">
          <a:solidFill>
            <a:srgbClr val="000000"/>
          </a:solidFill>
          <a:latin typeface="+mn-lt"/>
          <a:ea typeface="+mn-ea"/>
          <a:cs typeface="+mn-cs"/>
        </a:defRPr>
      </a:lvl3pPr>
      <a:lvl4pPr marL="1500188" indent="-214313" algn="l" defTabSz="428625" rtl="0" fontAlgn="base" hangingPunct="0">
        <a:lnSpc>
          <a:spcPct val="93000"/>
        </a:lnSpc>
        <a:spcBef>
          <a:spcPts val="539"/>
        </a:spcBef>
        <a:spcAft>
          <a:spcPct val="0"/>
        </a:spcAft>
        <a:buClr>
          <a:srgbClr val="000000"/>
        </a:buClr>
        <a:buSzPct val="100000"/>
        <a:buFont typeface="Times New Roman" panose="02020603050405020304" pitchFamily="18" charset="0"/>
        <a:defRPr sz="1875" kern="1200">
          <a:solidFill>
            <a:srgbClr val="000000"/>
          </a:solidFill>
          <a:latin typeface="+mn-lt"/>
          <a:ea typeface="+mn-ea"/>
          <a:cs typeface="+mn-cs"/>
        </a:defRPr>
      </a:lvl4pPr>
      <a:lvl5pPr marL="1928813" indent="-214313" algn="l" defTabSz="428625" rtl="0" fontAlgn="base" hangingPunct="0">
        <a:lnSpc>
          <a:spcPct val="93000"/>
        </a:lnSpc>
        <a:spcBef>
          <a:spcPts val="270"/>
        </a:spcBef>
        <a:spcAft>
          <a:spcPct val="0"/>
        </a:spcAft>
        <a:buClr>
          <a:srgbClr val="000000"/>
        </a:buClr>
        <a:buSzPct val="100000"/>
        <a:buFont typeface="Times New Roman" panose="02020603050405020304" pitchFamily="18" charset="0"/>
        <a:defRPr sz="1875" kern="1200">
          <a:solidFill>
            <a:srgbClr val="000000"/>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a:extLst>
              <a:ext uri="{FF2B5EF4-FFF2-40B4-BE49-F238E27FC236}">
                <a16:creationId xmlns:a16="http://schemas.microsoft.com/office/drawing/2014/main" id="{9739EF9E-23A8-6C18-4CD9-01B8AC00FF96}"/>
              </a:ext>
            </a:extLst>
          </p:cNvPr>
          <p:cNvSpPr txBox="1">
            <a:spLocks noChangeArrowheads="1"/>
          </p:cNvSpPr>
          <p:nvPr/>
        </p:nvSpPr>
        <p:spPr bwMode="auto">
          <a:xfrm>
            <a:off x="609298" y="6244828"/>
            <a:ext cx="284540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88"/>
          </a:p>
        </p:txBody>
      </p:sp>
      <p:sp>
        <p:nvSpPr>
          <p:cNvPr id="45058" name="Text Box 2">
            <a:extLst>
              <a:ext uri="{FF2B5EF4-FFF2-40B4-BE49-F238E27FC236}">
                <a16:creationId xmlns:a16="http://schemas.microsoft.com/office/drawing/2014/main" id="{DFEFE144-7022-5CC7-C533-E433A086F9A6}"/>
              </a:ext>
            </a:extLst>
          </p:cNvPr>
          <p:cNvSpPr txBox="1">
            <a:spLocks noChangeArrowheads="1"/>
          </p:cNvSpPr>
          <p:nvPr/>
        </p:nvSpPr>
        <p:spPr bwMode="auto">
          <a:xfrm>
            <a:off x="4165298" y="6244828"/>
            <a:ext cx="386140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88"/>
          </a:p>
        </p:txBody>
      </p:sp>
      <p:sp>
        <p:nvSpPr>
          <p:cNvPr id="45059" name="Rectangle 3">
            <a:extLst>
              <a:ext uri="{FF2B5EF4-FFF2-40B4-BE49-F238E27FC236}">
                <a16:creationId xmlns:a16="http://schemas.microsoft.com/office/drawing/2014/main" id="{D7CFFD0F-94EA-12B4-F1D9-1D77872DCF03}"/>
              </a:ext>
            </a:extLst>
          </p:cNvPr>
          <p:cNvSpPr>
            <a:spLocks noGrp="1" noChangeArrowheads="1"/>
          </p:cNvSpPr>
          <p:nvPr>
            <p:ph type="sldNum"/>
          </p:nvPr>
        </p:nvSpPr>
        <p:spPr bwMode="auto">
          <a:xfrm>
            <a:off x="8737299" y="6244828"/>
            <a:ext cx="2839357" cy="470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840" tIns="57600" rIns="114840" bIns="57600" numCol="1" anchor="t" anchorCtr="0" compatLnSpc="1">
            <a:prstTxWarp prst="textNoShape">
              <a:avLst/>
            </a:prstTxWarp>
          </a:bodyPr>
          <a:lstStyle>
            <a:lvl1pPr algn="r">
              <a:lnSpc>
                <a:spcPct val="100000"/>
              </a:lnSpc>
              <a:buClrTx/>
              <a:buFontTx/>
              <a:buNone/>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Lst>
              <a:defRPr>
                <a:solidFill>
                  <a:srgbClr val="000000"/>
                </a:solidFill>
                <a:ea typeface="+mn-ea"/>
              </a:defRPr>
            </a:lvl1pPr>
          </a:lstStyle>
          <a:p>
            <a:fld id="{300D37AB-6190-4229-A3DD-137D31E33D6E}" type="slidenum">
              <a:rPr lang="en-US" altLang="en-US"/>
              <a:pPr/>
              <a:t>‹#›</a:t>
            </a:fld>
            <a:endParaRPr lang="en-US" altLang="en-US"/>
          </a:p>
        </p:txBody>
      </p:sp>
      <p:sp>
        <p:nvSpPr>
          <p:cNvPr id="45060" name="Rectangle 4">
            <a:extLst>
              <a:ext uri="{FF2B5EF4-FFF2-40B4-BE49-F238E27FC236}">
                <a16:creationId xmlns:a16="http://schemas.microsoft.com/office/drawing/2014/main" id="{0D420754-EB63-C3E7-4CC3-DF8D11F4ACD4}"/>
              </a:ext>
            </a:extLst>
          </p:cNvPr>
          <p:cNvSpPr>
            <a:spLocks noGrp="1" noChangeArrowheads="1"/>
          </p:cNvSpPr>
          <p:nvPr>
            <p:ph type="title"/>
          </p:nvPr>
        </p:nvSpPr>
        <p:spPr bwMode="auto">
          <a:xfrm>
            <a:off x="609298" y="273844"/>
            <a:ext cx="10965845" cy="1138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45061" name="Rectangle 5">
            <a:extLst>
              <a:ext uri="{FF2B5EF4-FFF2-40B4-BE49-F238E27FC236}">
                <a16:creationId xmlns:a16="http://schemas.microsoft.com/office/drawing/2014/main" id="{57558C41-CD1E-B049-BB67-353CCFCEB1E0}"/>
              </a:ext>
            </a:extLst>
          </p:cNvPr>
          <p:cNvSpPr>
            <a:spLocks noGrp="1" noChangeArrowheads="1"/>
          </p:cNvSpPr>
          <p:nvPr>
            <p:ph type="body" idx="1"/>
          </p:nvPr>
        </p:nvSpPr>
        <p:spPr bwMode="auto">
          <a:xfrm>
            <a:off x="609298" y="1604367"/>
            <a:ext cx="10965845" cy="39707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564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extLst>
      <p:ext uri="{BB962C8B-B14F-4D97-AF65-F5344CB8AC3E}">
        <p14:creationId xmlns:p14="http://schemas.microsoft.com/office/powerpoint/2010/main" val="108412787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kern="1200">
          <a:solidFill>
            <a:srgbClr val="FFFFFF"/>
          </a:solidFill>
          <a:latin typeface="+mj-lt"/>
          <a:ea typeface="+mj-ea"/>
          <a:cs typeface="+mj-cs"/>
        </a:defRPr>
      </a:lvl1pPr>
      <a:lvl2pPr marL="696516" indent="-267891"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ＭＳ Ｐゴシック" panose="020B0600070205080204" pitchFamily="34" charset="-128"/>
        </a:defRPr>
      </a:lvl2pPr>
      <a:lvl3pPr marL="1071563"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ＭＳ Ｐゴシック" panose="020B0600070205080204" pitchFamily="34" charset="-128"/>
        </a:defRPr>
      </a:lvl3pPr>
      <a:lvl4pPr marL="1500188"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ＭＳ Ｐゴシック" panose="020B0600070205080204" pitchFamily="34" charset="-128"/>
        </a:defRPr>
      </a:lvl4pPr>
      <a:lvl5pPr marL="1928813"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ＭＳ Ｐゴシック" panose="020B0600070205080204" pitchFamily="34" charset="-128"/>
        </a:defRPr>
      </a:lvl5pPr>
      <a:lvl6pPr marL="2357438"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ＭＳ Ｐゴシック" panose="020B0600070205080204" pitchFamily="34" charset="-128"/>
        </a:defRPr>
      </a:lvl6pPr>
      <a:lvl7pPr marL="2786063"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ＭＳ Ｐゴシック" panose="020B0600070205080204" pitchFamily="34" charset="-128"/>
        </a:defRPr>
      </a:lvl7pPr>
      <a:lvl8pPr marL="3214688"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ＭＳ Ｐゴシック" panose="020B0600070205080204" pitchFamily="34" charset="-128"/>
        </a:defRPr>
      </a:lvl8pPr>
      <a:lvl9pPr marL="3643313"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ＭＳ Ｐゴシック" panose="020B0600070205080204" pitchFamily="34" charset="-128"/>
        </a:defRPr>
      </a:lvl9pPr>
    </p:titleStyle>
    <p:bodyStyle>
      <a:lvl1pPr marL="321469" indent="-321469" algn="l" defTabSz="428625" rtl="0" fontAlgn="base" hangingPunct="0">
        <a:lnSpc>
          <a:spcPct val="93000"/>
        </a:lnSpc>
        <a:spcBef>
          <a:spcPts val="1336"/>
        </a:spcBef>
        <a:spcAft>
          <a:spcPct val="0"/>
        </a:spcAft>
        <a:buClr>
          <a:srgbClr val="000000"/>
        </a:buClr>
        <a:buSzPct val="100000"/>
        <a:buFont typeface="Times New Roman" panose="02020603050405020304" pitchFamily="18" charset="0"/>
        <a:defRPr sz="3750" kern="1200">
          <a:solidFill>
            <a:srgbClr val="000000"/>
          </a:solidFill>
          <a:latin typeface="+mn-lt"/>
          <a:ea typeface="+mn-ea"/>
          <a:cs typeface="+mn-cs"/>
        </a:defRPr>
      </a:lvl1pPr>
      <a:lvl2pPr marL="696516" indent="-267891" algn="l" defTabSz="428625" rtl="0" fontAlgn="base" hangingPunct="0">
        <a:lnSpc>
          <a:spcPct val="93000"/>
        </a:lnSpc>
        <a:spcBef>
          <a:spcPts val="1067"/>
        </a:spcBef>
        <a:spcAft>
          <a:spcPct val="0"/>
        </a:spcAft>
        <a:buClr>
          <a:srgbClr val="000000"/>
        </a:buClr>
        <a:buSzPct val="100000"/>
        <a:buFont typeface="Times New Roman" panose="02020603050405020304" pitchFamily="18" charset="0"/>
        <a:defRPr sz="2813" kern="1200">
          <a:solidFill>
            <a:srgbClr val="000000"/>
          </a:solidFill>
          <a:latin typeface="+mn-lt"/>
          <a:ea typeface="+mn-ea"/>
          <a:cs typeface="+mn-cs"/>
        </a:defRPr>
      </a:lvl2pPr>
      <a:lvl3pPr marL="1071563" indent="-214313" algn="l" defTabSz="428625" rtl="0" fontAlgn="base" hangingPunct="0">
        <a:lnSpc>
          <a:spcPct val="93000"/>
        </a:lnSpc>
        <a:spcBef>
          <a:spcPts val="797"/>
        </a:spcBef>
        <a:spcAft>
          <a:spcPct val="0"/>
        </a:spcAft>
        <a:buClr>
          <a:srgbClr val="000000"/>
        </a:buClr>
        <a:buSzPct val="100000"/>
        <a:buFont typeface="Times New Roman" panose="02020603050405020304" pitchFamily="18" charset="0"/>
        <a:defRPr sz="2344" kern="1200">
          <a:solidFill>
            <a:srgbClr val="000000"/>
          </a:solidFill>
          <a:latin typeface="+mn-lt"/>
          <a:ea typeface="+mn-ea"/>
          <a:cs typeface="+mn-cs"/>
        </a:defRPr>
      </a:lvl3pPr>
      <a:lvl4pPr marL="1500188" indent="-214313" algn="l" defTabSz="428625" rtl="0" fontAlgn="base" hangingPunct="0">
        <a:lnSpc>
          <a:spcPct val="93000"/>
        </a:lnSpc>
        <a:spcBef>
          <a:spcPts val="539"/>
        </a:spcBef>
        <a:spcAft>
          <a:spcPct val="0"/>
        </a:spcAft>
        <a:buClr>
          <a:srgbClr val="000000"/>
        </a:buClr>
        <a:buSzPct val="100000"/>
        <a:buFont typeface="Times New Roman" panose="02020603050405020304" pitchFamily="18" charset="0"/>
        <a:defRPr sz="2344" kern="1200">
          <a:solidFill>
            <a:srgbClr val="000000"/>
          </a:solidFill>
          <a:latin typeface="+mn-lt"/>
          <a:ea typeface="+mn-ea"/>
          <a:cs typeface="+mn-cs"/>
        </a:defRPr>
      </a:lvl4pPr>
      <a:lvl5pPr marL="1928813" indent="-214313" algn="l" defTabSz="428625" rtl="0" fontAlgn="base" hangingPunct="0">
        <a:lnSpc>
          <a:spcPct val="93000"/>
        </a:lnSpc>
        <a:spcBef>
          <a:spcPts val="270"/>
        </a:spcBef>
        <a:spcAft>
          <a:spcPct val="0"/>
        </a:spcAft>
        <a:buClr>
          <a:srgbClr val="000000"/>
        </a:buClr>
        <a:buSzPct val="100000"/>
        <a:buFont typeface="Times New Roman" panose="02020603050405020304" pitchFamily="18" charset="0"/>
        <a:defRPr sz="1875" kern="1200">
          <a:solidFill>
            <a:srgbClr val="000000"/>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D921225C-8C4D-1E81-1113-5B63CE3EC8B4}"/>
              </a:ext>
            </a:extLst>
          </p:cNvPr>
          <p:cNvSpPr>
            <a:spLocks noGrp="1" noChangeArrowheads="1"/>
          </p:cNvSpPr>
          <p:nvPr>
            <p:ph type="title"/>
          </p:nvPr>
        </p:nvSpPr>
        <p:spPr bwMode="auto">
          <a:xfrm>
            <a:off x="609298" y="273844"/>
            <a:ext cx="10946190" cy="111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3BD976E6-F889-D50A-6AB3-694CB2557A7E}"/>
              </a:ext>
            </a:extLst>
          </p:cNvPr>
          <p:cNvSpPr>
            <a:spLocks noGrp="1" noChangeArrowheads="1"/>
          </p:cNvSpPr>
          <p:nvPr>
            <p:ph type="body" idx="1"/>
          </p:nvPr>
        </p:nvSpPr>
        <p:spPr bwMode="auto">
          <a:xfrm>
            <a:off x="609298" y="1604368"/>
            <a:ext cx="10946190" cy="3951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extLst>
      <p:ext uri="{BB962C8B-B14F-4D97-AF65-F5344CB8AC3E}">
        <p14:creationId xmlns:p14="http://schemas.microsoft.com/office/powerpoint/2010/main" val="317094860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kern="1200">
          <a:solidFill>
            <a:srgbClr val="000000"/>
          </a:solidFill>
          <a:latin typeface="+mj-lt"/>
          <a:ea typeface="+mj-ea"/>
          <a:cs typeface="+mj-cs"/>
        </a:defRPr>
      </a:lvl1pPr>
      <a:lvl2pPr marL="696516" indent="-267891"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2pPr>
      <a:lvl3pPr marL="1071563" indent="-214313"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3pPr>
      <a:lvl4pPr marL="1500188" indent="-214313"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4pPr>
      <a:lvl5pPr marL="1928813" indent="-214313"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5pPr>
      <a:lvl6pPr marL="2357438" indent="-214313"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6pPr>
      <a:lvl7pPr marL="2786063" indent="-214313"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7pPr>
      <a:lvl8pPr marL="3214688" indent="-214313"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8pPr>
      <a:lvl9pPr marL="3643313" indent="-214313"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9pPr>
    </p:titleStyle>
    <p:bodyStyle>
      <a:lvl1pPr marL="321469" indent="-321469" algn="l" defTabSz="428625" rtl="0" fontAlgn="base" hangingPunct="0">
        <a:lnSpc>
          <a:spcPct val="93000"/>
        </a:lnSpc>
        <a:spcBef>
          <a:spcPts val="1336"/>
        </a:spcBef>
        <a:spcAft>
          <a:spcPct val="0"/>
        </a:spcAft>
        <a:buClr>
          <a:srgbClr val="000000"/>
        </a:buClr>
        <a:buSzPct val="100000"/>
        <a:buFont typeface="Times New Roman" panose="02020603050405020304" pitchFamily="18" charset="0"/>
        <a:defRPr sz="3000" kern="1200">
          <a:solidFill>
            <a:srgbClr val="000000"/>
          </a:solidFill>
          <a:latin typeface="+mn-lt"/>
          <a:ea typeface="+mn-ea"/>
          <a:cs typeface="+mn-cs"/>
        </a:defRPr>
      </a:lvl1pPr>
      <a:lvl2pPr marL="696516" indent="-267891" algn="l" defTabSz="428625" rtl="0" fontAlgn="base" hangingPunct="0">
        <a:lnSpc>
          <a:spcPct val="93000"/>
        </a:lnSpc>
        <a:spcBef>
          <a:spcPts val="1067"/>
        </a:spcBef>
        <a:spcAft>
          <a:spcPct val="0"/>
        </a:spcAft>
        <a:buClr>
          <a:srgbClr val="000000"/>
        </a:buClr>
        <a:buSzPct val="100000"/>
        <a:buFont typeface="Times New Roman" panose="02020603050405020304" pitchFamily="18" charset="0"/>
        <a:defRPr sz="2625" kern="1200">
          <a:solidFill>
            <a:srgbClr val="000000"/>
          </a:solidFill>
          <a:latin typeface="+mn-lt"/>
          <a:ea typeface="+mn-ea"/>
          <a:cs typeface="+mn-cs"/>
        </a:defRPr>
      </a:lvl2pPr>
      <a:lvl3pPr marL="1071563" indent="-214313" algn="l" defTabSz="428625" rtl="0" fontAlgn="base" hangingPunct="0">
        <a:lnSpc>
          <a:spcPct val="93000"/>
        </a:lnSpc>
        <a:spcBef>
          <a:spcPts val="797"/>
        </a:spcBef>
        <a:spcAft>
          <a:spcPct val="0"/>
        </a:spcAft>
        <a:buClr>
          <a:srgbClr val="000000"/>
        </a:buClr>
        <a:buSzPct val="100000"/>
        <a:buFont typeface="Times New Roman" panose="02020603050405020304" pitchFamily="18" charset="0"/>
        <a:defRPr sz="2250" kern="1200">
          <a:solidFill>
            <a:srgbClr val="000000"/>
          </a:solidFill>
          <a:latin typeface="+mn-lt"/>
          <a:ea typeface="+mn-ea"/>
          <a:cs typeface="+mn-cs"/>
        </a:defRPr>
      </a:lvl3pPr>
      <a:lvl4pPr marL="1500188" indent="-214313" algn="l" defTabSz="428625" rtl="0" fontAlgn="base" hangingPunct="0">
        <a:lnSpc>
          <a:spcPct val="93000"/>
        </a:lnSpc>
        <a:spcBef>
          <a:spcPts val="539"/>
        </a:spcBef>
        <a:spcAft>
          <a:spcPct val="0"/>
        </a:spcAft>
        <a:buClr>
          <a:srgbClr val="000000"/>
        </a:buClr>
        <a:buSzPct val="100000"/>
        <a:buFont typeface="Times New Roman" panose="02020603050405020304" pitchFamily="18" charset="0"/>
        <a:defRPr sz="1875" kern="1200">
          <a:solidFill>
            <a:srgbClr val="000000"/>
          </a:solidFill>
          <a:latin typeface="+mn-lt"/>
          <a:ea typeface="+mn-ea"/>
          <a:cs typeface="+mn-cs"/>
        </a:defRPr>
      </a:lvl4pPr>
      <a:lvl5pPr marL="1928813" indent="-214313" algn="l" defTabSz="428625" rtl="0" fontAlgn="base" hangingPunct="0">
        <a:lnSpc>
          <a:spcPct val="93000"/>
        </a:lnSpc>
        <a:spcBef>
          <a:spcPts val="270"/>
        </a:spcBef>
        <a:spcAft>
          <a:spcPct val="0"/>
        </a:spcAft>
        <a:buClr>
          <a:srgbClr val="000000"/>
        </a:buClr>
        <a:buSzPct val="100000"/>
        <a:buFont typeface="Times New Roman" panose="02020603050405020304" pitchFamily="18" charset="0"/>
        <a:defRPr sz="1875" kern="1200">
          <a:solidFill>
            <a:srgbClr val="000000"/>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 Id="rId5" Type="http://schemas.microsoft.com/office/2007/relationships/hdphoto" Target="../media/hdphoto3.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EE012A-8F52-9D7C-1670-0F64294CD625}"/>
              </a:ext>
            </a:extLst>
          </p:cNvPr>
          <p:cNvSpPr txBox="1"/>
          <p:nvPr/>
        </p:nvSpPr>
        <p:spPr>
          <a:xfrm>
            <a:off x="1804086" y="1290015"/>
            <a:ext cx="9135762" cy="1323439"/>
          </a:xfrm>
          <a:prstGeom prst="rect">
            <a:avLst/>
          </a:prstGeom>
          <a:noFill/>
        </p:spPr>
        <p:txBody>
          <a:bodyPr wrap="square" rtlCol="0">
            <a:spAutoFit/>
          </a:bodyPr>
          <a:lstStyle/>
          <a:p>
            <a:pPr algn="ctr"/>
            <a:r>
              <a:rPr lang="en-US" sz="8000" b="1" i="1" spc="50" dirty="0" err="1">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Soteri</a:t>
            </a:r>
            <a:r>
              <a:rPr lang="en-US" sz="8000" b="1" spc="50" dirty="0">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	+	</a:t>
            </a:r>
            <a:r>
              <a:rPr lang="en-US" sz="8000" b="1" i="1" spc="50" dirty="0">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ology</a:t>
            </a:r>
          </a:p>
        </p:txBody>
      </p:sp>
      <p:sp>
        <p:nvSpPr>
          <p:cNvPr id="4" name="TextBox 3">
            <a:extLst>
              <a:ext uri="{FF2B5EF4-FFF2-40B4-BE49-F238E27FC236}">
                <a16:creationId xmlns:a16="http://schemas.microsoft.com/office/drawing/2014/main" id="{59A67E53-AACB-8077-F5D0-39342DD6E081}"/>
              </a:ext>
            </a:extLst>
          </p:cNvPr>
          <p:cNvSpPr txBox="1"/>
          <p:nvPr/>
        </p:nvSpPr>
        <p:spPr>
          <a:xfrm>
            <a:off x="757882" y="3582827"/>
            <a:ext cx="9687696" cy="1323439"/>
          </a:xfrm>
          <a:prstGeom prst="rect">
            <a:avLst/>
          </a:prstGeom>
          <a:noFill/>
        </p:spPr>
        <p:txBody>
          <a:bodyPr wrap="square">
            <a:spAutoFit/>
          </a:bodyPr>
          <a:lstStyle/>
          <a:p>
            <a:pPr algn="ctr"/>
            <a:r>
              <a:rPr lang="en-US" sz="8000" b="1" spc="50" dirty="0">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Salvation	+	Study</a:t>
            </a:r>
          </a:p>
        </p:txBody>
      </p:sp>
    </p:spTree>
    <p:extLst>
      <p:ext uri="{BB962C8B-B14F-4D97-AF65-F5344CB8AC3E}">
        <p14:creationId xmlns:p14="http://schemas.microsoft.com/office/powerpoint/2010/main" val="164594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4268230" y="1887153"/>
            <a:ext cx="5391569"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199" y="365125"/>
            <a:ext cx="11007811" cy="1130043"/>
          </a:xfrm>
          <a:ln>
            <a:noFill/>
          </a:ln>
        </p:spPr>
        <p:txBody>
          <a:bodyPr>
            <a:normAutofit/>
          </a:bodyPr>
          <a:lstStyle/>
          <a:p>
            <a:pPr algn="r"/>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5039499"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a:t>
            </a:r>
            <a:r>
              <a:rPr lang="en-US" sz="2400" dirty="0">
                <a:solidFill>
                  <a:schemeClr val="bg1"/>
                </a:solidFill>
                <a:effectLst>
                  <a:outerShdw blurRad="38100" dist="38100" dir="2700000" algn="tl">
                    <a:srgbClr val="000000">
                      <a:alpha val="43137"/>
                    </a:srgbClr>
                  </a:outerShdw>
                </a:effectLst>
              </a:rPr>
              <a:t>(external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4638933"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4485343"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4485343"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4485343"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4485343"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C28308C-98F3-FE8F-0307-CB9629F007B9}"/>
              </a:ext>
            </a:extLst>
          </p:cNvPr>
          <p:cNvSpPr/>
          <p:nvPr/>
        </p:nvSpPr>
        <p:spPr>
          <a:xfrm>
            <a:off x="4485343"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4485343"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4485343"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4485343"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4485343"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4485343"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Left Brace 4">
            <a:extLst>
              <a:ext uri="{FF2B5EF4-FFF2-40B4-BE49-F238E27FC236}">
                <a16:creationId xmlns:a16="http://schemas.microsoft.com/office/drawing/2014/main" id="{50A2B31C-B541-8ED2-5880-896E9CD458A2}"/>
              </a:ext>
            </a:extLst>
          </p:cNvPr>
          <p:cNvSpPr/>
          <p:nvPr/>
        </p:nvSpPr>
        <p:spPr>
          <a:xfrm>
            <a:off x="3459457" y="912685"/>
            <a:ext cx="625321" cy="909852"/>
          </a:xfrm>
          <a:prstGeom prst="leftBrace">
            <a:avLst/>
          </a:prstGeom>
          <a:noFill/>
          <a:ln w="76200">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Left Brace 17">
            <a:extLst>
              <a:ext uri="{FF2B5EF4-FFF2-40B4-BE49-F238E27FC236}">
                <a16:creationId xmlns:a16="http://schemas.microsoft.com/office/drawing/2014/main" id="{24F53C51-7A71-FA1A-7AF7-45DE29ADE5F5}"/>
              </a:ext>
            </a:extLst>
          </p:cNvPr>
          <p:cNvSpPr/>
          <p:nvPr/>
        </p:nvSpPr>
        <p:spPr>
          <a:xfrm>
            <a:off x="3460585" y="1925145"/>
            <a:ext cx="624194" cy="4020170"/>
          </a:xfrm>
          <a:prstGeom prst="leftBrace">
            <a:avLst/>
          </a:prstGeom>
          <a:noFill/>
          <a:ln w="7620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Left Brace 18">
            <a:extLst>
              <a:ext uri="{FF2B5EF4-FFF2-40B4-BE49-F238E27FC236}">
                <a16:creationId xmlns:a16="http://schemas.microsoft.com/office/drawing/2014/main" id="{075869F7-097F-BC23-D797-B42F031C9541}"/>
              </a:ext>
            </a:extLst>
          </p:cNvPr>
          <p:cNvSpPr/>
          <p:nvPr/>
        </p:nvSpPr>
        <p:spPr>
          <a:xfrm>
            <a:off x="3486465" y="6047924"/>
            <a:ext cx="598314" cy="311150"/>
          </a:xfrm>
          <a:prstGeom prst="leftBrace">
            <a:avLst/>
          </a:prstGeom>
          <a:noFill/>
          <a:ln w="762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F1677883-1D26-A195-79DB-6B375982F13D}"/>
              </a:ext>
            </a:extLst>
          </p:cNvPr>
          <p:cNvSpPr txBox="1"/>
          <p:nvPr/>
        </p:nvSpPr>
        <p:spPr>
          <a:xfrm>
            <a:off x="1334160" y="983275"/>
            <a:ext cx="21211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196B24">
                      <a:lumMod val="50000"/>
                    </a:srgbClr>
                  </a:solidFill>
                  <a:prstDash val="solid"/>
                </a:ln>
                <a:solidFill>
                  <a:srgbClr val="4EA72E">
                    <a:lumMod val="40000"/>
                    <a:lumOff val="60000"/>
                  </a:srgbClr>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Eternity</a:t>
            </a:r>
          </a:p>
        </p:txBody>
      </p:sp>
      <p:sp>
        <p:nvSpPr>
          <p:cNvPr id="22" name="TextBox 21">
            <a:extLst>
              <a:ext uri="{FF2B5EF4-FFF2-40B4-BE49-F238E27FC236}">
                <a16:creationId xmlns:a16="http://schemas.microsoft.com/office/drawing/2014/main" id="{68D84E7F-B35B-43EA-10FC-BB28514C2380}"/>
              </a:ext>
            </a:extLst>
          </p:cNvPr>
          <p:cNvSpPr txBox="1"/>
          <p:nvPr/>
        </p:nvSpPr>
        <p:spPr>
          <a:xfrm>
            <a:off x="1175768" y="3429766"/>
            <a:ext cx="2395937" cy="1000274"/>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lumMod val="95000"/>
                      <a:lumOff val="5000"/>
                    </a:prstClr>
                  </a:solidFill>
                </a:ln>
                <a:solidFill>
                  <a:prstClr val="black">
                    <a:lumMod val="85000"/>
                    <a:lumOff val="15000"/>
                  </a:prstClr>
                </a:solidFill>
                <a:effectLst>
                  <a:outerShdw blurRad="38100" dist="19050" dir="2700000" algn="tl" rotWithShape="0">
                    <a:prstClr val="black">
                      <a:alpha val="40000"/>
                    </a:prstClr>
                  </a:outerShdw>
                </a:effectLst>
                <a:uLnTx/>
                <a:uFillTx/>
                <a:latin typeface="Aharoni" panose="02010803020104030203" pitchFamily="2" charset="-79"/>
                <a:ea typeface="+mn-ea"/>
                <a:cs typeface="Aharoni" panose="02010803020104030203" pitchFamily="2" charset="-79"/>
              </a:rPr>
              <a:t>Personal History</a:t>
            </a:r>
          </a:p>
        </p:txBody>
      </p:sp>
      <p:sp>
        <p:nvSpPr>
          <p:cNvPr id="23" name="TextBox 22">
            <a:extLst>
              <a:ext uri="{FF2B5EF4-FFF2-40B4-BE49-F238E27FC236}">
                <a16:creationId xmlns:a16="http://schemas.microsoft.com/office/drawing/2014/main" id="{6DF4B7C7-933B-8D8C-9145-1BF4C409634C}"/>
              </a:ext>
            </a:extLst>
          </p:cNvPr>
          <p:cNvSpPr txBox="1"/>
          <p:nvPr/>
        </p:nvSpPr>
        <p:spPr>
          <a:xfrm>
            <a:off x="1365286" y="5702678"/>
            <a:ext cx="2121178" cy="90948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196B24">
                      <a:lumMod val="50000"/>
                    </a:srgbClr>
                  </a:solidFill>
                  <a:prstDash val="solid"/>
                </a:ln>
                <a:solidFill>
                  <a:srgbClr val="E97132"/>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Fullness of Time</a:t>
            </a:r>
          </a:p>
        </p:txBody>
      </p:sp>
      <p:sp>
        <p:nvSpPr>
          <p:cNvPr id="24" name="Right Brace 23">
            <a:extLst>
              <a:ext uri="{FF2B5EF4-FFF2-40B4-BE49-F238E27FC236}">
                <a16:creationId xmlns:a16="http://schemas.microsoft.com/office/drawing/2014/main" id="{D590FBA4-6745-2630-9805-4F5714B6EEA0}"/>
              </a:ext>
            </a:extLst>
          </p:cNvPr>
          <p:cNvSpPr/>
          <p:nvPr/>
        </p:nvSpPr>
        <p:spPr>
          <a:xfrm>
            <a:off x="9689925" y="1925145"/>
            <a:ext cx="433700" cy="2719793"/>
          </a:xfrm>
          <a:prstGeom prst="rightBrace">
            <a:avLst/>
          </a:prstGeom>
          <a:ln w="571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Right Brace 24">
            <a:extLst>
              <a:ext uri="{FF2B5EF4-FFF2-40B4-BE49-F238E27FC236}">
                <a16:creationId xmlns:a16="http://schemas.microsoft.com/office/drawing/2014/main" id="{A738B24C-2277-579F-3791-EBD2945199C5}"/>
              </a:ext>
            </a:extLst>
          </p:cNvPr>
          <p:cNvSpPr/>
          <p:nvPr/>
        </p:nvSpPr>
        <p:spPr>
          <a:xfrm>
            <a:off x="9689925" y="4843602"/>
            <a:ext cx="433700" cy="1015777"/>
          </a:xfrm>
          <a:prstGeom prst="rightBrace">
            <a:avLst/>
          </a:prstGeom>
          <a:ln w="5715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42B90AD7-A5E5-D260-27C9-C39335D71C0A}"/>
              </a:ext>
            </a:extLst>
          </p:cNvPr>
          <p:cNvSpPr txBox="1"/>
          <p:nvPr/>
        </p:nvSpPr>
        <p:spPr>
          <a:xfrm>
            <a:off x="10153751" y="2954586"/>
            <a:ext cx="1190529" cy="71962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Single Act</a:t>
            </a:r>
          </a:p>
        </p:txBody>
      </p:sp>
      <p:sp>
        <p:nvSpPr>
          <p:cNvPr id="27" name="TextBox 26">
            <a:extLst>
              <a:ext uri="{FF2B5EF4-FFF2-40B4-BE49-F238E27FC236}">
                <a16:creationId xmlns:a16="http://schemas.microsoft.com/office/drawing/2014/main" id="{BB2F330F-640D-2116-9CC7-4614C2A474FA}"/>
              </a:ext>
            </a:extLst>
          </p:cNvPr>
          <p:cNvSpPr txBox="1"/>
          <p:nvPr/>
        </p:nvSpPr>
        <p:spPr>
          <a:xfrm>
            <a:off x="10123625" y="5142490"/>
            <a:ext cx="1540413" cy="41800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w="0">
                  <a:solidFill>
                    <a:srgbClr val="156082">
                      <a:lumMod val="60000"/>
                      <a:lumOff val="40000"/>
                    </a:srgbClr>
                  </a:solidFill>
                </a:ln>
                <a:solidFill>
                  <a:srgbClr val="156082"/>
                </a:solidFill>
                <a:effectLst>
                  <a:outerShdw blurRad="38100" dist="25400" dir="5400000" algn="ctr" rotWithShape="0">
                    <a:srgbClr val="6E747A">
                      <a:alpha val="43000"/>
                    </a:srgbClr>
                  </a:outerShdw>
                </a:effectLst>
                <a:uLnTx/>
                <a:uFillTx/>
                <a:latin typeface="Aptos" panose="02110004020202020204"/>
                <a:ea typeface="+mn-ea"/>
                <a:cs typeface="+mn-cs"/>
              </a:rPr>
              <a:t>Process</a:t>
            </a:r>
          </a:p>
        </p:txBody>
      </p:sp>
    </p:spTree>
    <p:extLst>
      <p:ext uri="{BB962C8B-B14F-4D97-AF65-F5344CB8AC3E}">
        <p14:creationId xmlns:p14="http://schemas.microsoft.com/office/powerpoint/2010/main" val="2601060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B8249A9E-AB95-7CB5-4E88-2487C109E666}"/>
            </a:ext>
          </a:extLst>
        </p:cNvPr>
        <p:cNvGrpSpPr/>
        <p:nvPr/>
      </p:nvGrpSpPr>
      <p:grpSpPr>
        <a:xfrm>
          <a:off x="0" y="0"/>
          <a:ext cx="0" cy="0"/>
          <a:chOff x="0" y="0"/>
          <a:chExt cx="0" cy="0"/>
        </a:xfrm>
      </p:grpSpPr>
      <p:sp>
        <p:nvSpPr>
          <p:cNvPr id="12" name="CaixaDeTexto 7">
            <a:extLst>
              <a:ext uri="{FF2B5EF4-FFF2-40B4-BE49-F238E27FC236}">
                <a16:creationId xmlns:a16="http://schemas.microsoft.com/office/drawing/2014/main" id="{F822CC40-C921-DD4B-60A1-FD66EE061143}"/>
              </a:ext>
            </a:extLst>
          </p:cNvPr>
          <p:cNvSpPr txBox="1"/>
          <p:nvPr/>
        </p:nvSpPr>
        <p:spPr>
          <a:xfrm>
            <a:off x="1909643" y="3825473"/>
            <a:ext cx="1024869"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0" b="0" i="0" u="none" strike="noStrike" kern="1200" cap="none" spc="0" normalizeH="0" baseline="0" noProof="0" dirty="0">
                <a:ln>
                  <a:noFill/>
                </a:ln>
                <a:solidFill>
                  <a:srgbClr val="FFC000">
                    <a:lumMod val="75000"/>
                  </a:srgbClr>
                </a:solidFill>
                <a:effectLst>
                  <a:glow rad="63500">
                    <a:srgbClr val="4472C4">
                      <a:satMod val="175000"/>
                      <a:alpha val="40000"/>
                    </a:srgbClr>
                  </a:glow>
                </a:effectLst>
                <a:uLnTx/>
                <a:uFillTx/>
                <a:latin typeface="Calibri" panose="020F0502020204030204"/>
                <a:ea typeface="+mn-ea"/>
                <a:cs typeface="+mn-cs"/>
              </a:rPr>
              <a:t>*</a:t>
            </a:r>
            <a:endParaRPr kumimoji="0" lang="pt-BR" sz="13000" b="0" i="0" u="none" strike="noStrike" kern="1200" cap="none" spc="0" normalizeH="0" baseline="0" noProof="0" dirty="0">
              <a:ln>
                <a:noFill/>
              </a:ln>
              <a:solidFill>
                <a:srgbClr val="FFC000">
                  <a:lumMod val="75000"/>
                </a:srgbClr>
              </a:solidFill>
              <a:effectLst>
                <a:glow rad="63500">
                  <a:srgbClr val="4472C4">
                    <a:satMod val="175000"/>
                    <a:alpha val="40000"/>
                  </a:srgbClr>
                </a:glow>
              </a:effectLst>
              <a:uLnTx/>
              <a:uFillTx/>
              <a:latin typeface="Calibri" panose="020F0502020204030204"/>
              <a:ea typeface="+mn-ea"/>
              <a:cs typeface="+mn-cs"/>
            </a:endParaRPr>
          </a:p>
        </p:txBody>
      </p:sp>
      <p:cxnSp>
        <p:nvCxnSpPr>
          <p:cNvPr id="5" name="Conector reto 6">
            <a:extLst>
              <a:ext uri="{FF2B5EF4-FFF2-40B4-BE49-F238E27FC236}">
                <a16:creationId xmlns:a16="http://schemas.microsoft.com/office/drawing/2014/main" id="{7A45980E-70CC-864F-1FEA-0CE86C07E7AC}"/>
              </a:ext>
            </a:extLst>
          </p:cNvPr>
          <p:cNvCxnSpPr>
            <a:cxnSpLocks/>
            <a:stCxn id="6" idx="2"/>
          </p:cNvCxnSpPr>
          <p:nvPr/>
        </p:nvCxnSpPr>
        <p:spPr>
          <a:xfrm>
            <a:off x="3965688" y="4576773"/>
            <a:ext cx="0" cy="1583891"/>
          </a:xfrm>
          <a:prstGeom prst="line">
            <a:avLst/>
          </a:prstGeom>
          <a:ln w="63500">
            <a:solidFill>
              <a:schemeClr val="tx1"/>
            </a:solidFill>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3" name="Straight Connector 2">
            <a:extLst>
              <a:ext uri="{FF2B5EF4-FFF2-40B4-BE49-F238E27FC236}">
                <a16:creationId xmlns:a16="http://schemas.microsoft.com/office/drawing/2014/main" id="{2DD4AC0C-6328-8DDD-CD0C-059567DDF3A3}"/>
              </a:ext>
            </a:extLst>
          </p:cNvPr>
          <p:cNvCxnSpPr>
            <a:cxnSpLocks/>
          </p:cNvCxnSpPr>
          <p:nvPr/>
        </p:nvCxnSpPr>
        <p:spPr>
          <a:xfrm>
            <a:off x="2373306" y="6160664"/>
            <a:ext cx="7683498" cy="0"/>
          </a:xfrm>
          <a:prstGeom prst="line">
            <a:avLst/>
          </a:prstGeom>
          <a:ln w="190500"/>
        </p:spPr>
        <p:style>
          <a:lnRef idx="1">
            <a:schemeClr val="accent1"/>
          </a:lnRef>
          <a:fillRef idx="0">
            <a:schemeClr val="accent1"/>
          </a:fillRef>
          <a:effectRef idx="0">
            <a:schemeClr val="accent1"/>
          </a:effectRef>
          <a:fontRef idx="minor">
            <a:schemeClr val="tx1"/>
          </a:fontRef>
        </p:style>
      </p:cxnSp>
      <p:pic>
        <p:nvPicPr>
          <p:cNvPr id="6" name="Imagem 9" descr="cruz.jpg">
            <a:extLst>
              <a:ext uri="{FF2B5EF4-FFF2-40B4-BE49-F238E27FC236}">
                <a16:creationId xmlns:a16="http://schemas.microsoft.com/office/drawing/2014/main" id="{86CAA556-469C-D248-DD3E-924E54FA8255}"/>
              </a:ext>
            </a:extLst>
          </p:cNvPr>
          <p:cNvPicPr>
            <a:picLocks noChangeAspect="1"/>
          </p:cNvPicPr>
          <p:nvPr/>
        </p:nvPicPr>
        <p:blipFill>
          <a:blip r:embed="rId2" cstate="print">
            <a:duotone>
              <a:prstClr val="black"/>
              <a:srgbClr val="C00000">
                <a:tint val="45000"/>
                <a:satMod val="400000"/>
              </a:srgbClr>
            </a:duotone>
            <a:extLst>
              <a:ext uri="{BEBA8EAE-BF5A-486C-A8C5-ECC9F3942E4B}">
                <a14:imgProps xmlns:a14="http://schemas.microsoft.com/office/drawing/2010/main">
                  <a14:imgLayer r:embed="rId3">
                    <a14:imgEffect>
                      <a14:backgroundRemoval t="4444" b="89630" l="9565" r="89565">
                        <a14:foregroundMark x1="39130" y1="4444" x2="61739" y2="4444"/>
                      </a14:backgroundRemoval>
                    </a14:imgEffect>
                  </a14:imgLayer>
                </a14:imgProps>
              </a:ext>
            </a:extLst>
          </a:blip>
          <a:stretch>
            <a:fillRect/>
          </a:stretch>
        </p:blipFill>
        <p:spPr>
          <a:xfrm>
            <a:off x="3473858" y="3258009"/>
            <a:ext cx="983659" cy="1318764"/>
          </a:xfrm>
          <a:prstGeom prst="rect">
            <a:avLst/>
          </a:prstGeom>
        </p:spPr>
      </p:pic>
      <p:sp>
        <p:nvSpPr>
          <p:cNvPr id="7" name="CaixaDeTexto 18">
            <a:extLst>
              <a:ext uri="{FF2B5EF4-FFF2-40B4-BE49-F238E27FC236}">
                <a16:creationId xmlns:a16="http://schemas.microsoft.com/office/drawing/2014/main" id="{99A3CB01-91DF-9756-491D-BCBC8F46772C}"/>
              </a:ext>
            </a:extLst>
          </p:cNvPr>
          <p:cNvSpPr txBox="1"/>
          <p:nvPr/>
        </p:nvSpPr>
        <p:spPr>
          <a:xfrm>
            <a:off x="3264064" y="2728834"/>
            <a:ext cx="13437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rPr>
              <a:t>1</a:t>
            </a:r>
            <a:r>
              <a:rPr kumimoji="0" lang="en-US" sz="1400" b="1" i="0" u="none" strike="noStrike" kern="1200" cap="none" spc="0" normalizeH="0" baseline="30000" noProof="0" dirty="0">
                <a:ln w="0"/>
                <a:solidFill>
                  <a:prstClr val="black"/>
                </a:solidFill>
                <a:effectLst/>
                <a:uLnTx/>
                <a:uFillTx/>
                <a:latin typeface="Biome Light" panose="020B0303030204020804" pitchFamily="34" charset="0"/>
                <a:ea typeface="+mn-ea"/>
                <a:cs typeface="Biome Light" panose="020B0303030204020804" pitchFamily="34" charset="0"/>
              </a:rPr>
              <a:t>a</a:t>
            </a:r>
            <a:r>
              <a:rPr kumimoji="0" lang="en-US"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rPr>
              <a:t> Coming of Christ</a:t>
            </a:r>
            <a:endParaRPr kumimoji="0" lang="pt-BR"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endParaRPr>
          </a:p>
        </p:txBody>
      </p:sp>
      <p:sp>
        <p:nvSpPr>
          <p:cNvPr id="10" name="Arrow: Right 9">
            <a:extLst>
              <a:ext uri="{FF2B5EF4-FFF2-40B4-BE49-F238E27FC236}">
                <a16:creationId xmlns:a16="http://schemas.microsoft.com/office/drawing/2014/main" id="{41879637-AFB1-0299-D501-2F28DE2C916D}"/>
              </a:ext>
            </a:extLst>
          </p:cNvPr>
          <p:cNvSpPr/>
          <p:nvPr/>
        </p:nvSpPr>
        <p:spPr>
          <a:xfrm>
            <a:off x="239708" y="2568168"/>
            <a:ext cx="1955800" cy="4000498"/>
          </a:xfrm>
          <a:prstGeom prst="rightArrow">
            <a:avLst>
              <a:gd name="adj1" fmla="val 100000"/>
              <a:gd name="adj2" fmla="val 32467"/>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Arial Nova Cond" panose="020B0506020202020204" pitchFamily="34" charset="0"/>
                <a:ea typeface="+mn-ea"/>
                <a:cs typeface="+mn-cs"/>
              </a:rPr>
              <a:t>Before all things were created</a:t>
            </a:r>
          </a:p>
        </p:txBody>
      </p:sp>
      <p:sp>
        <p:nvSpPr>
          <p:cNvPr id="11" name="Arrow: Right 10">
            <a:extLst>
              <a:ext uri="{FF2B5EF4-FFF2-40B4-BE49-F238E27FC236}">
                <a16:creationId xmlns:a16="http://schemas.microsoft.com/office/drawing/2014/main" id="{48292600-580B-36DF-62CB-94D1860E7D2B}"/>
              </a:ext>
            </a:extLst>
          </p:cNvPr>
          <p:cNvSpPr/>
          <p:nvPr/>
        </p:nvSpPr>
        <p:spPr>
          <a:xfrm>
            <a:off x="10056806" y="2568166"/>
            <a:ext cx="1955800" cy="4000499"/>
          </a:xfrm>
          <a:prstGeom prst="rightArrow">
            <a:avLst>
              <a:gd name="adj1" fmla="val 100000"/>
              <a:gd name="adj2" fmla="val 32467"/>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Arial Nova Cond" panose="020B0506020202020204" pitchFamily="34" charset="0"/>
                <a:ea typeface="+mn-ea"/>
                <a:cs typeface="+mn-cs"/>
              </a:rPr>
              <a:t>New Heavens and New Earth</a:t>
            </a:r>
          </a:p>
        </p:txBody>
      </p:sp>
      <p:sp>
        <p:nvSpPr>
          <p:cNvPr id="16" name="CaixaDeTexto 47">
            <a:extLst>
              <a:ext uri="{FF2B5EF4-FFF2-40B4-BE49-F238E27FC236}">
                <a16:creationId xmlns:a16="http://schemas.microsoft.com/office/drawing/2014/main" id="{D64B6187-904F-F2F2-BD18-C7650EF6AAD3}"/>
              </a:ext>
            </a:extLst>
          </p:cNvPr>
          <p:cNvSpPr txBox="1"/>
          <p:nvPr/>
        </p:nvSpPr>
        <p:spPr>
          <a:xfrm>
            <a:off x="8926503" y="2728834"/>
            <a:ext cx="113029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rPr>
              <a:t>2</a:t>
            </a:r>
            <a:r>
              <a:rPr kumimoji="0" lang="en-US" sz="1400" b="1" i="0" u="none" strike="noStrike" kern="1200" cap="none" spc="0" normalizeH="0" baseline="30000" noProof="0" dirty="0">
                <a:ln w="0"/>
                <a:solidFill>
                  <a:prstClr val="black"/>
                </a:solidFill>
                <a:effectLst/>
                <a:uLnTx/>
                <a:uFillTx/>
                <a:latin typeface="Biome Light" panose="020B0303030204020804" pitchFamily="34" charset="0"/>
                <a:ea typeface="+mn-ea"/>
                <a:cs typeface="Biome Light" panose="020B0303030204020804" pitchFamily="34" charset="0"/>
              </a:rPr>
              <a:t>a</a:t>
            </a:r>
            <a:r>
              <a:rPr kumimoji="0" lang="en-US"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rPr>
              <a:t> Coming of Christ</a:t>
            </a:r>
            <a:endParaRPr kumimoji="0" lang="pt-BR"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endParaRPr>
          </a:p>
        </p:txBody>
      </p:sp>
      <p:cxnSp>
        <p:nvCxnSpPr>
          <p:cNvPr id="15" name="Conector de seta reta 10">
            <a:extLst>
              <a:ext uri="{FF2B5EF4-FFF2-40B4-BE49-F238E27FC236}">
                <a16:creationId xmlns:a16="http://schemas.microsoft.com/office/drawing/2014/main" id="{92B049C2-D0DF-BA12-22E0-CA4DCC567B13}"/>
              </a:ext>
            </a:extLst>
          </p:cNvPr>
          <p:cNvCxnSpPr>
            <a:cxnSpLocks/>
          </p:cNvCxnSpPr>
          <p:nvPr/>
        </p:nvCxnSpPr>
        <p:spPr>
          <a:xfrm>
            <a:off x="10056802" y="3252054"/>
            <a:ext cx="0" cy="2908610"/>
          </a:xfrm>
          <a:prstGeom prst="straightConnector1">
            <a:avLst/>
          </a:prstGeom>
          <a:ln w="63500">
            <a:solidFill>
              <a:schemeClr val="accent6">
                <a:lumMod val="50000"/>
              </a:schemeClr>
            </a:solidFill>
            <a:tailEnd type="triangle" w="med" len="lg"/>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8" name="Rectangle 17">
            <a:extLst>
              <a:ext uri="{FF2B5EF4-FFF2-40B4-BE49-F238E27FC236}">
                <a16:creationId xmlns:a16="http://schemas.microsoft.com/office/drawing/2014/main" id="{0B645E66-CE46-91B8-68D3-0C15C7371784}"/>
              </a:ext>
            </a:extLst>
          </p:cNvPr>
          <p:cNvSpPr/>
          <p:nvPr/>
        </p:nvSpPr>
        <p:spPr>
          <a:xfrm>
            <a:off x="239705" y="1304997"/>
            <a:ext cx="2133601" cy="107266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panose="020B0506020202020204" pitchFamily="34" charset="0"/>
                <a:ea typeface="+mn-ea"/>
                <a:cs typeface="+mn-cs"/>
              </a:rPr>
              <a:t>Election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panose="020B0506020202020204" pitchFamily="34" charset="0"/>
                <a:ea typeface="+mn-ea"/>
                <a:cs typeface="+mn-cs"/>
              </a:rPr>
              <a:t>Predestination</a:t>
            </a:r>
          </a:p>
        </p:txBody>
      </p:sp>
      <p:sp>
        <p:nvSpPr>
          <p:cNvPr id="19" name="Rectangle 18">
            <a:extLst>
              <a:ext uri="{FF2B5EF4-FFF2-40B4-BE49-F238E27FC236}">
                <a16:creationId xmlns:a16="http://schemas.microsoft.com/office/drawing/2014/main" id="{818D8D65-5885-54E5-6A3B-2379E77068B5}"/>
              </a:ext>
            </a:extLst>
          </p:cNvPr>
          <p:cNvSpPr/>
          <p:nvPr/>
        </p:nvSpPr>
        <p:spPr>
          <a:xfrm>
            <a:off x="2359278" y="1304997"/>
            <a:ext cx="4452205" cy="107266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1609725"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Regeneration </a:t>
            </a:r>
            <a:r>
              <a:rPr kumimoji="0" lang="en-US" sz="16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(New Birth)</a:t>
            </a:r>
          </a:p>
          <a:p>
            <a:pPr marL="1609725"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Conversion </a:t>
            </a:r>
            <a:r>
              <a:rPr kumimoji="0" lang="en-US" sz="16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(Effectual Calling)</a:t>
            </a:r>
          </a:p>
          <a:p>
            <a:pPr marL="1609725"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Justification </a:t>
            </a:r>
            <a:r>
              <a:rPr kumimoji="0" lang="en-US" sz="16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(Merits of Christ)</a:t>
            </a:r>
          </a:p>
          <a:p>
            <a:pPr marL="1609725"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Adoption as God’s Children</a:t>
            </a:r>
            <a:endParaRPr kumimoji="0" lang="en-US" sz="24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
        <p:nvSpPr>
          <p:cNvPr id="20" name="Rectangle 19">
            <a:extLst>
              <a:ext uri="{FF2B5EF4-FFF2-40B4-BE49-F238E27FC236}">
                <a16:creationId xmlns:a16="http://schemas.microsoft.com/office/drawing/2014/main" id="{4109E986-537F-6194-42F3-2632D429641B}"/>
              </a:ext>
            </a:extLst>
          </p:cNvPr>
          <p:cNvSpPr/>
          <p:nvPr/>
        </p:nvSpPr>
        <p:spPr>
          <a:xfrm>
            <a:off x="6811484" y="1304997"/>
            <a:ext cx="3245316" cy="1072663"/>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Sanctification</a:t>
            </a:r>
          </a:p>
        </p:txBody>
      </p:sp>
      <p:sp>
        <p:nvSpPr>
          <p:cNvPr id="21" name="Rectangle 20">
            <a:extLst>
              <a:ext uri="{FF2B5EF4-FFF2-40B4-BE49-F238E27FC236}">
                <a16:creationId xmlns:a16="http://schemas.microsoft.com/office/drawing/2014/main" id="{28D305E5-BB2C-A350-13AE-246FACFF535B}"/>
              </a:ext>
            </a:extLst>
          </p:cNvPr>
          <p:cNvSpPr/>
          <p:nvPr/>
        </p:nvSpPr>
        <p:spPr>
          <a:xfrm>
            <a:off x="10056800" y="1307666"/>
            <a:ext cx="1788812" cy="1072663"/>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Glorification</a:t>
            </a:r>
          </a:p>
        </p:txBody>
      </p:sp>
      <p:sp>
        <p:nvSpPr>
          <p:cNvPr id="22" name="Arrow: Down 21">
            <a:extLst>
              <a:ext uri="{FF2B5EF4-FFF2-40B4-BE49-F238E27FC236}">
                <a16:creationId xmlns:a16="http://schemas.microsoft.com/office/drawing/2014/main" id="{A2EB7852-03FE-C18A-8BA6-F59909DD3D96}"/>
              </a:ext>
            </a:extLst>
          </p:cNvPr>
          <p:cNvSpPr/>
          <p:nvPr/>
        </p:nvSpPr>
        <p:spPr>
          <a:xfrm>
            <a:off x="6263580" y="2377660"/>
            <a:ext cx="738985" cy="2199113"/>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descr="A cartoon of people walking with their bags | Premium AI-generated image">
            <a:extLst>
              <a:ext uri="{FF2B5EF4-FFF2-40B4-BE49-F238E27FC236}">
                <a16:creationId xmlns:a16="http://schemas.microsoft.com/office/drawing/2014/main" id="{1685B442-22FF-1A9B-0190-2DD9E47E1E0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65160" r="96129"/>
                    </a14:imgEffect>
                  </a14:imgLayer>
                </a14:imgProps>
              </a:ext>
              <a:ext uri="{28A0092B-C50C-407E-A947-70E740481C1C}">
                <a14:useLocalDpi xmlns:a14="http://schemas.microsoft.com/office/drawing/2010/main" val="0"/>
              </a:ext>
            </a:extLst>
          </a:blip>
          <a:srcRect l="61289"/>
          <a:stretch/>
        </p:blipFill>
        <p:spPr bwMode="auto">
          <a:xfrm>
            <a:off x="7511754" y="3477216"/>
            <a:ext cx="1603573" cy="3116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7D9726C-3829-4CE1-14FB-58D80CD43C39}"/>
              </a:ext>
            </a:extLst>
          </p:cNvPr>
          <p:cNvSpPr txBox="1"/>
          <p:nvPr/>
        </p:nvSpPr>
        <p:spPr>
          <a:xfrm>
            <a:off x="126052" y="131310"/>
            <a:ext cx="119398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PROCESS OF SALVATION</a:t>
            </a:r>
          </a:p>
        </p:txBody>
      </p:sp>
      <p:sp>
        <p:nvSpPr>
          <p:cNvPr id="24" name="Rectangle 23">
            <a:extLst>
              <a:ext uri="{FF2B5EF4-FFF2-40B4-BE49-F238E27FC236}">
                <a16:creationId xmlns:a16="http://schemas.microsoft.com/office/drawing/2014/main" id="{D8A6AF1F-4BDD-3824-E1F9-9E48D081D5BF}"/>
              </a:ext>
            </a:extLst>
          </p:cNvPr>
          <p:cNvSpPr/>
          <p:nvPr/>
        </p:nvSpPr>
        <p:spPr>
          <a:xfrm>
            <a:off x="126053" y="131310"/>
            <a:ext cx="11939893" cy="659538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pic>
        <p:nvPicPr>
          <p:cNvPr id="2" name="Picture 2" descr="A cartoon of people walking with their bags | Premium AI-generated image">
            <a:extLst>
              <a:ext uri="{FF2B5EF4-FFF2-40B4-BE49-F238E27FC236}">
                <a16:creationId xmlns:a16="http://schemas.microsoft.com/office/drawing/2014/main" id="{93ECA1E6-45AD-9A46-7784-D6ED70804596}"/>
              </a:ext>
            </a:extLst>
          </p:cNvPr>
          <p:cNvPicPr>
            <a:picLocks noChangeAspect="1" noChangeArrowheads="1"/>
          </p:cNvPicPr>
          <p:nvPr/>
        </p:nvPicPr>
        <p:blipFill rotWithShape="1">
          <a:blip r:embed="rId4">
            <a:duotone>
              <a:schemeClr val="accent5">
                <a:shade val="45000"/>
                <a:satMod val="135000"/>
              </a:schemeClr>
              <a:prstClr val="white"/>
            </a:duotone>
            <a:alphaModFix amt="70000"/>
            <a:extLst>
              <a:ext uri="{BEBA8EAE-BF5A-486C-A8C5-ECC9F3942E4B}">
                <a14:imgProps xmlns:a14="http://schemas.microsoft.com/office/drawing/2010/main">
                  <a14:imgLayer r:embed="rId5">
                    <a14:imgEffect>
                      <a14:backgroundRemoval t="10000" b="90000" l="65160" r="96129"/>
                    </a14:imgEffect>
                  </a14:imgLayer>
                </a14:imgProps>
              </a:ext>
              <a:ext uri="{28A0092B-C50C-407E-A947-70E740481C1C}">
                <a14:useLocalDpi xmlns:a14="http://schemas.microsoft.com/office/drawing/2010/main" val="0"/>
              </a:ext>
            </a:extLst>
          </a:blip>
          <a:srcRect l="61289"/>
          <a:stretch/>
        </p:blipFill>
        <p:spPr bwMode="auto">
          <a:xfrm>
            <a:off x="5961279" y="3477216"/>
            <a:ext cx="1603573" cy="3116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640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4BC5-AC4C-73D7-A133-FC2FFADE457D}"/>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TRIUNE WORK</a:t>
            </a:r>
          </a:p>
        </p:txBody>
      </p:sp>
      <p:sp>
        <p:nvSpPr>
          <p:cNvPr id="3" name="Content Placeholder 2">
            <a:extLst>
              <a:ext uri="{FF2B5EF4-FFF2-40B4-BE49-F238E27FC236}">
                <a16:creationId xmlns:a16="http://schemas.microsoft.com/office/drawing/2014/main" id="{BCC6EC4C-0170-3014-F24C-33863D9A09A4}"/>
              </a:ext>
            </a:extLst>
          </p:cNvPr>
          <p:cNvSpPr>
            <a:spLocks noGrp="1"/>
          </p:cNvSpPr>
          <p:nvPr>
            <p:ph idx="1"/>
          </p:nvPr>
        </p:nvSpPr>
        <p:spPr>
          <a:xfrm>
            <a:off x="838200" y="1825625"/>
            <a:ext cx="7336809" cy="4351338"/>
          </a:xfrm>
        </p:spPr>
        <p:txBody>
          <a:bodyPr>
            <a:normAutofit/>
          </a:bodyPr>
          <a:lstStyle/>
          <a:p>
            <a:pPr marL="0" indent="0">
              <a:buNone/>
            </a:pPr>
            <a:r>
              <a:rPr lang="en-US" sz="4000" dirty="0">
                <a:latin typeface="Arial Nova Cond" panose="020B0506020202020204" pitchFamily="34" charset="0"/>
              </a:rPr>
              <a:t>Salvation is a triune work. Father, Son, and Holy Spirit work together for the salvation of the elect. Their work is in perfect harmony. The </a:t>
            </a:r>
            <a:r>
              <a:rPr lang="en-US" sz="4000" b="1" dirty="0">
                <a:effectLst>
                  <a:outerShdw blurRad="38100" dist="38100" dir="2700000" algn="tl">
                    <a:srgbClr val="000000">
                      <a:alpha val="43137"/>
                    </a:srgbClr>
                  </a:outerShdw>
                </a:effectLst>
                <a:latin typeface="Arial Nova Cond" panose="020B0506020202020204" pitchFamily="34" charset="0"/>
              </a:rPr>
              <a:t>Father</a:t>
            </a:r>
            <a:r>
              <a:rPr lang="en-US" sz="4000" dirty="0">
                <a:latin typeface="Arial Nova Cond" panose="020B0506020202020204" pitchFamily="34" charset="0"/>
              </a:rPr>
              <a:t> </a:t>
            </a:r>
            <a:r>
              <a:rPr lang="en-US" sz="4000" u="sng" dirty="0">
                <a:latin typeface="Arial Nova Cond" panose="020B0506020202020204" pitchFamily="34" charset="0"/>
              </a:rPr>
              <a:t>elected</a:t>
            </a:r>
            <a:r>
              <a:rPr lang="en-US" sz="4000" dirty="0">
                <a:latin typeface="Arial Nova Cond" panose="020B0506020202020204" pitchFamily="34" charset="0"/>
              </a:rPr>
              <a:t>, the </a:t>
            </a:r>
            <a:r>
              <a:rPr lang="en-US" sz="4000" b="1" dirty="0">
                <a:effectLst>
                  <a:outerShdw blurRad="38100" dist="38100" dir="2700000" algn="tl">
                    <a:srgbClr val="000000">
                      <a:alpha val="43137"/>
                    </a:srgbClr>
                  </a:outerShdw>
                </a:effectLst>
                <a:latin typeface="Arial Nova Cond" panose="020B0506020202020204" pitchFamily="34" charset="0"/>
              </a:rPr>
              <a:t>Son</a:t>
            </a:r>
            <a:r>
              <a:rPr lang="en-US" sz="4000" dirty="0">
                <a:latin typeface="Arial Nova Cond" panose="020B0506020202020204" pitchFamily="34" charset="0"/>
              </a:rPr>
              <a:t> </a:t>
            </a:r>
            <a:r>
              <a:rPr lang="en-US" sz="4000" u="sng" dirty="0">
                <a:latin typeface="Arial Nova Cond" panose="020B0506020202020204" pitchFamily="34" charset="0"/>
              </a:rPr>
              <a:t>redeemed</a:t>
            </a:r>
            <a:r>
              <a:rPr lang="en-US" sz="4000" dirty="0">
                <a:latin typeface="Arial Nova Cond" panose="020B0506020202020204" pitchFamily="34" charset="0"/>
              </a:rPr>
              <a:t> the elect, and the </a:t>
            </a:r>
            <a:r>
              <a:rPr lang="en-US" sz="4000" b="1" dirty="0">
                <a:effectLst>
                  <a:outerShdw blurRad="38100" dist="38100" dir="2700000" algn="tl">
                    <a:srgbClr val="000000">
                      <a:alpha val="43137"/>
                    </a:srgbClr>
                  </a:outerShdw>
                </a:effectLst>
                <a:latin typeface="Arial Nova Cond" panose="020B0506020202020204" pitchFamily="34" charset="0"/>
              </a:rPr>
              <a:t>Holy Spirit </a:t>
            </a:r>
            <a:r>
              <a:rPr lang="en-US" sz="4000" u="sng" dirty="0">
                <a:latin typeface="Arial Nova Cond" panose="020B0506020202020204" pitchFamily="34" charset="0"/>
              </a:rPr>
              <a:t>applies the redemption</a:t>
            </a:r>
            <a:r>
              <a:rPr lang="en-US" sz="4000" dirty="0">
                <a:latin typeface="Arial Nova Cond" panose="020B0506020202020204" pitchFamily="34" charset="0"/>
              </a:rPr>
              <a:t> to the elect. </a:t>
            </a:r>
          </a:p>
        </p:txBody>
      </p:sp>
      <p:sp>
        <p:nvSpPr>
          <p:cNvPr id="4" name="Rectangle 3">
            <a:extLst>
              <a:ext uri="{FF2B5EF4-FFF2-40B4-BE49-F238E27FC236}">
                <a16:creationId xmlns:a16="http://schemas.microsoft.com/office/drawing/2014/main" id="{8BDE3081-4067-8411-FAC9-A68BC19510A9}"/>
              </a:ext>
            </a:extLst>
          </p:cNvPr>
          <p:cNvSpPr/>
          <p:nvPr/>
        </p:nvSpPr>
        <p:spPr>
          <a:xfrm>
            <a:off x="345989" y="365125"/>
            <a:ext cx="11504141" cy="612775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CF8CE139-6234-688A-E4CF-6E15BA00748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8175009" y="2408237"/>
            <a:ext cx="3540126" cy="31861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606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a:extLst>
            <a:ext uri="{FF2B5EF4-FFF2-40B4-BE49-F238E27FC236}">
              <a16:creationId xmlns:a16="http://schemas.microsoft.com/office/drawing/2014/main" id="{AA56C53C-58D6-6736-6EE6-688FEE095C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0A4181-959D-356C-4947-217B6CD4C35A}"/>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PREDESTINATION</a:t>
            </a:r>
          </a:p>
        </p:txBody>
      </p:sp>
      <p:sp>
        <p:nvSpPr>
          <p:cNvPr id="3" name="Content Placeholder 2">
            <a:extLst>
              <a:ext uri="{FF2B5EF4-FFF2-40B4-BE49-F238E27FC236}">
                <a16:creationId xmlns:a16="http://schemas.microsoft.com/office/drawing/2014/main" id="{CF442073-86C4-8320-023D-D5484BA0EE83}"/>
              </a:ext>
            </a:extLst>
          </p:cNvPr>
          <p:cNvSpPr>
            <a:spLocks noGrp="1"/>
          </p:cNvSpPr>
          <p:nvPr>
            <p:ph idx="1"/>
          </p:nvPr>
        </p:nvSpPr>
        <p:spPr>
          <a:xfrm>
            <a:off x="838200" y="1825625"/>
            <a:ext cx="8169322" cy="4667250"/>
          </a:xfrm>
        </p:spPr>
        <p:txBody>
          <a:bodyPr>
            <a:normAutofit lnSpcReduction="10000"/>
          </a:bodyPr>
          <a:lstStyle/>
          <a:p>
            <a:pPr marL="0" indent="0">
              <a:buNone/>
            </a:pPr>
            <a:r>
              <a:rPr lang="en-US" sz="4000" b="1" dirty="0">
                <a:effectLst>
                  <a:outerShdw blurRad="38100" dist="38100" dir="2700000" algn="tl">
                    <a:srgbClr val="000000">
                      <a:alpha val="43137"/>
                    </a:srgbClr>
                  </a:outerShdw>
                </a:effectLst>
                <a:latin typeface="Arial Nova Cond" panose="020B0506020202020204" pitchFamily="34" charset="0"/>
              </a:rPr>
              <a:t>Election</a:t>
            </a:r>
            <a:r>
              <a:rPr lang="en-US" sz="4000" dirty="0">
                <a:latin typeface="Arial Nova Cond" panose="020B0506020202020204" pitchFamily="34" charset="0"/>
              </a:rPr>
              <a:t> and </a:t>
            </a:r>
            <a:r>
              <a:rPr lang="en-US" sz="4000" b="1" dirty="0">
                <a:effectLst>
                  <a:outerShdw blurRad="38100" dist="38100" dir="2700000" algn="tl">
                    <a:srgbClr val="000000">
                      <a:alpha val="43137"/>
                    </a:srgbClr>
                  </a:outerShdw>
                </a:effectLst>
                <a:latin typeface="Arial Nova Cond" panose="020B0506020202020204" pitchFamily="34" charset="0"/>
              </a:rPr>
              <a:t>predestination</a:t>
            </a:r>
            <a:r>
              <a:rPr lang="en-US" sz="4000" dirty="0">
                <a:latin typeface="Arial Nova Cond" panose="020B0506020202020204" pitchFamily="34" charset="0"/>
              </a:rPr>
              <a:t> are biblical words that teach the sovereignty of God over all things. God freely elected men for salvation before all things came to exist and predestined them according to the purpose of his free will. It means God did not elect or predestine by necessity or based on something he saw</a:t>
            </a:r>
          </a:p>
        </p:txBody>
      </p:sp>
      <p:sp>
        <p:nvSpPr>
          <p:cNvPr id="4" name="Rectangle 3">
            <a:extLst>
              <a:ext uri="{FF2B5EF4-FFF2-40B4-BE49-F238E27FC236}">
                <a16:creationId xmlns:a16="http://schemas.microsoft.com/office/drawing/2014/main" id="{A17E973E-431F-F629-F670-411405EDBB1E}"/>
              </a:ext>
            </a:extLst>
          </p:cNvPr>
          <p:cNvSpPr/>
          <p:nvPr/>
        </p:nvSpPr>
        <p:spPr>
          <a:xfrm>
            <a:off x="345989" y="365125"/>
            <a:ext cx="11504141" cy="612775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pic>
        <p:nvPicPr>
          <p:cNvPr id="3074" name="Picture 2" descr="Concerning Predestination – A Biblical Perspective | Project Augustine">
            <a:extLst>
              <a:ext uri="{FF2B5EF4-FFF2-40B4-BE49-F238E27FC236}">
                <a16:creationId xmlns:a16="http://schemas.microsoft.com/office/drawing/2014/main" id="{9C056DD3-6267-A7E1-B973-81AEC351759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30967"/>
          <a:stretch/>
        </p:blipFill>
        <p:spPr bwMode="auto">
          <a:xfrm>
            <a:off x="9007522" y="1963737"/>
            <a:ext cx="2685169" cy="4391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a:extLst>
            <a:ext uri="{FF2B5EF4-FFF2-40B4-BE49-F238E27FC236}">
              <a16:creationId xmlns:a16="http://schemas.microsoft.com/office/drawing/2014/main" id="{EE6393CA-6EF9-7F34-925B-56003B371E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3849E5-1CBE-F35F-DD8A-FC3D3BBA1806}"/>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FREE WILL</a:t>
            </a:r>
          </a:p>
        </p:txBody>
      </p:sp>
      <p:sp>
        <p:nvSpPr>
          <p:cNvPr id="3" name="Content Placeholder 2">
            <a:extLst>
              <a:ext uri="{FF2B5EF4-FFF2-40B4-BE49-F238E27FC236}">
                <a16:creationId xmlns:a16="http://schemas.microsoft.com/office/drawing/2014/main" id="{7173CFD9-8CCF-6F6F-8F38-3634AEC8B99E}"/>
              </a:ext>
            </a:extLst>
          </p:cNvPr>
          <p:cNvSpPr>
            <a:spLocks noGrp="1"/>
          </p:cNvSpPr>
          <p:nvPr>
            <p:ph idx="1"/>
          </p:nvPr>
        </p:nvSpPr>
        <p:spPr>
          <a:xfrm>
            <a:off x="838200" y="1658144"/>
            <a:ext cx="10896600" cy="4667250"/>
          </a:xfrm>
        </p:spPr>
        <p:txBody>
          <a:bodyPr>
            <a:noAutofit/>
          </a:bodyPr>
          <a:lstStyle/>
          <a:p>
            <a:pPr marL="2959100" indent="0">
              <a:spcBef>
                <a:spcPts val="0"/>
              </a:spcBef>
              <a:buNone/>
            </a:pPr>
            <a:r>
              <a:rPr lang="en-US" sz="3800" dirty="0">
                <a:latin typeface="Arial Nova Cond" panose="020B0506020202020204" pitchFamily="34" charset="0"/>
              </a:rPr>
              <a:t>Adam was endowed with </a:t>
            </a:r>
            <a:r>
              <a:rPr lang="en-US" sz="3800" b="1" dirty="0">
                <a:effectLst>
                  <a:outerShdw blurRad="38100" dist="38100" dir="2700000" algn="tl">
                    <a:srgbClr val="000000">
                      <a:alpha val="43137"/>
                    </a:srgbClr>
                  </a:outerShdw>
                </a:effectLst>
                <a:latin typeface="Arial Nova Cond" panose="020B0506020202020204" pitchFamily="34" charset="0"/>
              </a:rPr>
              <a:t>free-will</a:t>
            </a:r>
            <a:r>
              <a:rPr lang="en-US" sz="3800" dirty="0">
                <a:latin typeface="Arial Nova Cond" panose="020B0506020202020204" pitchFamily="34" charset="0"/>
              </a:rPr>
              <a:t>. He could choose against his natural inclination. This was lost after his disobedience, once he became enslaved by sin. However, Adam retained his capacity to choose. Man is responsible for his actions because he has the</a:t>
            </a:r>
          </a:p>
          <a:p>
            <a:pPr marL="0" indent="0">
              <a:spcBef>
                <a:spcPts val="0"/>
              </a:spcBef>
              <a:buNone/>
            </a:pPr>
            <a:r>
              <a:rPr lang="en-US" sz="3800" dirty="0">
                <a:latin typeface="Arial Nova Cond" panose="020B0506020202020204" pitchFamily="34" charset="0"/>
              </a:rPr>
              <a:t>freedom to choose what he wills. Men’s will and God’s sovereignty concur together.</a:t>
            </a:r>
          </a:p>
        </p:txBody>
      </p:sp>
      <p:sp>
        <p:nvSpPr>
          <p:cNvPr id="4" name="Rectangle 3">
            <a:extLst>
              <a:ext uri="{FF2B5EF4-FFF2-40B4-BE49-F238E27FC236}">
                <a16:creationId xmlns:a16="http://schemas.microsoft.com/office/drawing/2014/main" id="{9A3C662F-EDA9-7D1E-C7B4-8F3EAECF604F}"/>
              </a:ext>
            </a:extLst>
          </p:cNvPr>
          <p:cNvSpPr/>
          <p:nvPr/>
        </p:nvSpPr>
        <p:spPr>
          <a:xfrm>
            <a:off x="345989" y="365125"/>
            <a:ext cx="11504141" cy="612775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pic>
        <p:nvPicPr>
          <p:cNvPr id="2052" name="Picture 4" descr="calvinist arminian predestination">
            <a:extLst>
              <a:ext uri="{FF2B5EF4-FFF2-40B4-BE49-F238E27FC236}">
                <a16:creationId xmlns:a16="http://schemas.microsoft.com/office/drawing/2014/main" id="{1FB69155-394D-08C0-2EC7-BA553A8CB58C}"/>
              </a:ext>
            </a:extLst>
          </p:cNvPr>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22870" y="1812758"/>
            <a:ext cx="3019425" cy="3387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254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a:extLst>
            <a:ext uri="{FF2B5EF4-FFF2-40B4-BE49-F238E27FC236}">
              <a16:creationId xmlns:a16="http://schemas.microsoft.com/office/drawing/2014/main" id="{B4CB02A0-CF35-2CA6-83BB-0B7F0CA34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E0F724-5AF6-1C8E-35D5-AE95CAFC0006}"/>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DEPRAVITY</a:t>
            </a:r>
          </a:p>
        </p:txBody>
      </p:sp>
      <p:sp>
        <p:nvSpPr>
          <p:cNvPr id="3" name="Content Placeholder 2">
            <a:extLst>
              <a:ext uri="{FF2B5EF4-FFF2-40B4-BE49-F238E27FC236}">
                <a16:creationId xmlns:a16="http://schemas.microsoft.com/office/drawing/2014/main" id="{F400BA76-4516-BB21-4E89-D7BFDB03C3ED}"/>
              </a:ext>
            </a:extLst>
          </p:cNvPr>
          <p:cNvSpPr>
            <a:spLocks noGrp="1"/>
          </p:cNvSpPr>
          <p:nvPr>
            <p:ph idx="1"/>
          </p:nvPr>
        </p:nvSpPr>
        <p:spPr>
          <a:xfrm>
            <a:off x="939800" y="1825625"/>
            <a:ext cx="10731500" cy="4667250"/>
          </a:xfrm>
        </p:spPr>
        <p:txBody>
          <a:bodyPr>
            <a:normAutofit/>
          </a:bodyPr>
          <a:lstStyle/>
          <a:p>
            <a:pPr marL="0" indent="0">
              <a:spcBef>
                <a:spcPts val="0"/>
              </a:spcBef>
              <a:buNone/>
            </a:pPr>
            <a:r>
              <a:rPr lang="en-US" sz="4000" dirty="0">
                <a:latin typeface="Arial Nova Cond" panose="020B0506020202020204" pitchFamily="34" charset="0"/>
              </a:rPr>
              <a:t>No part of man was left untainted by sin. All of man is corrupted by sin. In its natural state, man cannot know God or believe in him. Man cannot do any moral good acceptable to God as a means of salvation. However, man is capable</a:t>
            </a:r>
          </a:p>
          <a:p>
            <a:pPr marL="0" indent="0">
              <a:spcBef>
                <a:spcPts val="0"/>
              </a:spcBef>
              <a:buNone/>
            </a:pPr>
            <a:r>
              <a:rPr lang="en-US" sz="4000" dirty="0">
                <a:latin typeface="Arial Nova Cond" panose="020B0506020202020204" pitchFamily="34" charset="0"/>
              </a:rPr>
              <a:t>of doing good to one another </a:t>
            </a:r>
          </a:p>
          <a:p>
            <a:pPr marL="0" indent="0">
              <a:spcBef>
                <a:spcPts val="0"/>
              </a:spcBef>
              <a:buNone/>
            </a:pPr>
            <a:r>
              <a:rPr lang="en-US" sz="4000" dirty="0">
                <a:latin typeface="Arial Nova Cond" panose="020B0506020202020204" pitchFamily="34" charset="0"/>
              </a:rPr>
              <a:t>and knowing creation.</a:t>
            </a:r>
          </a:p>
        </p:txBody>
      </p:sp>
      <p:sp>
        <p:nvSpPr>
          <p:cNvPr id="4" name="Rectangle 3">
            <a:extLst>
              <a:ext uri="{FF2B5EF4-FFF2-40B4-BE49-F238E27FC236}">
                <a16:creationId xmlns:a16="http://schemas.microsoft.com/office/drawing/2014/main" id="{C036AF87-1970-F0EA-2D4E-031AD0C69A7D}"/>
              </a:ext>
            </a:extLst>
          </p:cNvPr>
          <p:cNvSpPr/>
          <p:nvPr/>
        </p:nvSpPr>
        <p:spPr>
          <a:xfrm>
            <a:off x="345989" y="365125"/>
            <a:ext cx="11504141" cy="612775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pic>
        <p:nvPicPr>
          <p:cNvPr id="4100" name="Picture 4" descr="Recognizing Sinful Patterns – Bible.org Blogs">
            <a:extLst>
              <a:ext uri="{FF2B5EF4-FFF2-40B4-BE49-F238E27FC236}">
                <a16:creationId xmlns:a16="http://schemas.microsoft.com/office/drawing/2014/main" id="{D84065A1-2016-A43C-10A8-DA0751784C4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59" b="89627" l="2376" r="95032">
                        <a14:foregroundMark x1="31533" y1="34440" x2="81210" y2="39419"/>
                        <a14:foregroundMark x1="81210" y1="39419" x2="91577" y2="50207"/>
                        <a14:foregroundMark x1="91577" y1="50207" x2="90929" y2="83817"/>
                        <a14:foregroundMark x1="90929" y1="83817" x2="80562" y2="92116"/>
                        <a14:foregroundMark x1="80562" y1="92116" x2="51836" y2="80083"/>
                        <a14:foregroundMark x1="51836" y1="80083" x2="23326" y2="86722"/>
                        <a14:foregroundMark x1="23326" y1="86722" x2="12311" y2="84647"/>
                        <a14:foregroundMark x1="12311" y1="84647" x2="8639" y2="54357"/>
                        <a14:foregroundMark x1="8639" y1="54357" x2="17927" y2="36100"/>
                        <a14:foregroundMark x1="17927" y1="36100" x2="32397" y2="34025"/>
                        <a14:foregroundMark x1="71706" y1="31120" x2="83153" y2="34440"/>
                        <a14:foregroundMark x1="83153" y1="34440" x2="92009" y2="48963"/>
                        <a14:foregroundMark x1="92009" y1="48963" x2="95248" y2="69710"/>
                        <a14:foregroundMark x1="95248" y1="69710" x2="92873" y2="82988"/>
                        <a14:foregroundMark x1="6695" y1="49378" x2="2376" y2="71784"/>
                        <a14:foregroundMark x1="2376" y1="71784" x2="4968" y2="79253"/>
                        <a14:foregroundMark x1="77106" y1="52282" x2="74730" y2="71784"/>
                        <a14:foregroundMark x1="74730" y1="71784" x2="84233" y2="61826"/>
                        <a14:foregroundMark x1="84233" y1="61826" x2="72786" y2="53527"/>
                        <a14:foregroundMark x1="72786" y1="53527" x2="71274" y2="56017"/>
                        <a14:foregroundMark x1="75810" y1="56432" x2="73866" y2="68880"/>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985000" y="3797300"/>
            <a:ext cx="4861011"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249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a:extLst>
            <a:ext uri="{FF2B5EF4-FFF2-40B4-BE49-F238E27FC236}">
              <a16:creationId xmlns:a16="http://schemas.microsoft.com/office/drawing/2014/main" id="{2ECC8BF5-B6B5-27F3-A179-255094F21E70}"/>
            </a:ext>
          </a:extLst>
        </p:cNvPr>
        <p:cNvGrpSpPr/>
        <p:nvPr/>
      </p:nvGrpSpPr>
      <p:grpSpPr>
        <a:xfrm>
          <a:off x="0" y="0"/>
          <a:ext cx="0" cy="0"/>
          <a:chOff x="0" y="0"/>
          <a:chExt cx="0" cy="0"/>
        </a:xfrm>
      </p:grpSpPr>
      <p:pic>
        <p:nvPicPr>
          <p:cNvPr id="5124" name="Picture 4" descr="The Cross: the ultimate place of grace and truth – Grace + Truth">
            <a:extLst>
              <a:ext uri="{FF2B5EF4-FFF2-40B4-BE49-F238E27FC236}">
                <a16:creationId xmlns:a16="http://schemas.microsoft.com/office/drawing/2014/main" id="{B73CB055-BBB0-9E96-86C2-F68E8B7FCA3A}"/>
              </a:ext>
            </a:extLst>
          </p:cNvPr>
          <p:cNvPicPr>
            <a:picLocks noChangeAspect="1" noChangeArrowheads="1"/>
          </p:cNvPicPr>
          <p:nvPr/>
        </p:nvPicPr>
        <p:blipFill rotWithShape="1">
          <a:blip r:embed="rId2">
            <a:duotone>
              <a:prstClr val="black"/>
              <a:srgbClr val="D9C3A5">
                <a:tint val="50000"/>
                <a:satMod val="180000"/>
              </a:srgbClr>
            </a:duotone>
            <a:extLst>
              <a:ext uri="{BEBA8EAE-BF5A-486C-A8C5-ECC9F3942E4B}">
                <a14:imgProps xmlns:a14="http://schemas.microsoft.com/office/drawing/2010/main">
                  <a14:imgLayer r:embed="rId3">
                    <a14:imgEffect>
                      <a14:backgroundRemoval t="7089" b="84499" l="6809" r="71436">
                        <a14:foregroundMark x1="59894" y1="22401" x2="61064" y2="52268"/>
                        <a14:foregroundMark x1="55638" y1="29112" x2="66277" y2="31853"/>
                        <a14:foregroundMark x1="64255" y1="52363" x2="59309" y2="54631"/>
                        <a14:foregroundMark x1="59309" y1="54631" x2="59947" y2="64556"/>
                        <a14:foregroundMark x1="59947" y1="64556" x2="67500" y2="66163"/>
                        <a14:foregroundMark x1="67500" y1="66163" x2="67074" y2="61815"/>
                        <a14:foregroundMark x1="64468" y1="56805" x2="49894" y2="69376"/>
                        <a14:foregroundMark x1="49894" y1="69376" x2="39628" y2="66824"/>
                        <a14:foregroundMark x1="39628" y1="66824" x2="34255" y2="62476"/>
                        <a14:foregroundMark x1="34255" y1="62476" x2="22500" y2="68336"/>
                        <a14:foregroundMark x1="68564" y1="60964" x2="67234" y2="68242"/>
                        <a14:foregroundMark x1="67234" y1="68242" x2="67394" y2="70416"/>
                        <a14:foregroundMark x1="64681" y1="58507" x2="56117" y2="61153"/>
                        <a14:foregroundMark x1="56117" y1="61153" x2="61596" y2="68904"/>
                        <a14:foregroundMark x1="61596" y1="68904" x2="66277" y2="68526"/>
                        <a14:foregroundMark x1="66277" y1="68526" x2="66277" y2="68526"/>
                        <a14:foregroundMark x1="63032" y1="68526" x2="24362" y2="71078"/>
                        <a14:foregroundMark x1="20106" y1="70227" x2="44521" y2="72873"/>
                        <a14:foregroundMark x1="44521" y1="72873" x2="57394" y2="70038"/>
                        <a14:foregroundMark x1="52394" y1="71267" x2="68351" y2="69471"/>
                        <a14:foregroundMark x1="59468" y1="22779" x2="60957" y2="50756"/>
                        <a14:foregroundMark x1="61383" y1="43856" x2="63351" y2="53497"/>
                        <a14:foregroundMark x1="62394" y1="39225" x2="63777" y2="52930"/>
                        <a14:foregroundMark x1="59043" y1="31285" x2="66064" y2="31853"/>
                        <a14:foregroundMark x1="59894" y1="27032" x2="64362" y2="33554"/>
                        <a14:foregroundMark x1="59574" y1="16824" x2="66064" y2="32609"/>
                        <a14:foregroundMark x1="64574" y1="33459" x2="65213" y2="58129"/>
                        <a14:foregroundMark x1="66064" y1="26843" x2="65798" y2="58412"/>
                        <a14:foregroundMark x1="65798" y1="58412" x2="66170" y2="59735"/>
                        <a14:foregroundMark x1="19681" y1="70888" x2="27181" y2="71834"/>
                        <a14:foregroundMark x1="27181" y1="71834" x2="66755" y2="68998"/>
                        <a14:foregroundMark x1="66755" y1="69187" x2="20691" y2="73251"/>
                        <a14:foregroundMark x1="19255" y1="73062" x2="71489" y2="70699"/>
                        <a14:foregroundMark x1="23723" y1="68242" x2="21170" y2="75520"/>
                        <a14:foregroundMark x1="21170" y1="75520" x2="42979" y2="84499"/>
                        <a14:foregroundMark x1="42979" y1="84499" x2="66915" y2="73062"/>
                        <a14:foregroundMark x1="66915" y1="73062" x2="67234" y2="65595"/>
                        <a14:foregroundMark x1="67234" y1="65595" x2="67181" y2="65123"/>
                        <a14:foregroundMark x1="58032" y1="17202" x2="52128" y2="28166"/>
                        <a14:foregroundMark x1="52128" y1="28166" x2="51755" y2="30340"/>
                        <a14:foregroundMark x1="61383" y1="59546" x2="59734" y2="26087"/>
                        <a14:foregroundMark x1="59734" y1="26087" x2="59415" y2="50284"/>
                        <a14:foregroundMark x1="59415" y1="50284" x2="55532" y2="58318"/>
                        <a14:foregroundMark x1="55532" y1="58318" x2="44947" y2="66257"/>
                        <a14:foregroundMark x1="44947" y1="66257" x2="34787" y2="64650"/>
                        <a14:foregroundMark x1="34415" y1="60681" x2="59362" y2="52930"/>
                        <a14:foregroundMark x1="59362" y1="52930" x2="59043" y2="52741"/>
                        <a14:foregroundMark x1="66543" y1="39603" x2="67447" y2="57845"/>
                        <a14:foregroundMark x1="20585" y1="70416" x2="12872" y2="72023"/>
                        <a14:foregroundMark x1="12872" y1="72023" x2="16702" y2="78355"/>
                        <a14:foregroundMark x1="16702" y1="78355" x2="17447" y2="78450"/>
                        <a14:foregroundMark x1="19681" y1="70888" x2="13085" y2="69754"/>
                        <a14:foregroundMark x1="14787" y1="72117" x2="23883" y2="72306"/>
                        <a14:foregroundMark x1="13723" y1="73251" x2="30479" y2="74480"/>
                      </a14:backgroundRemoval>
                    </a14:imgEffect>
                    <a14:imgEffect>
                      <a14:artisticPaintBrush/>
                    </a14:imgEffect>
                    <a14:imgEffect>
                      <a14:brightnessContrast bright="20000" contrast="20000"/>
                    </a14:imgEffect>
                  </a14:imgLayer>
                </a14:imgProps>
              </a:ext>
              <a:ext uri="{28A0092B-C50C-407E-A947-70E740481C1C}">
                <a14:useLocalDpi xmlns:a14="http://schemas.microsoft.com/office/drawing/2010/main" val="0"/>
              </a:ext>
            </a:extLst>
          </a:blip>
          <a:srcRect t="4167" r="34784" b="26619"/>
          <a:stretch/>
        </p:blipFill>
        <p:spPr bwMode="auto">
          <a:xfrm>
            <a:off x="4244975" y="2111375"/>
            <a:ext cx="7947025" cy="4746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562DED-4522-41DD-2984-FF1C156A86F9}"/>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GRACE</a:t>
            </a:r>
          </a:p>
        </p:txBody>
      </p:sp>
      <p:sp>
        <p:nvSpPr>
          <p:cNvPr id="3" name="Content Placeholder 2">
            <a:extLst>
              <a:ext uri="{FF2B5EF4-FFF2-40B4-BE49-F238E27FC236}">
                <a16:creationId xmlns:a16="http://schemas.microsoft.com/office/drawing/2014/main" id="{1B054E6D-8F9B-98DF-00CE-7F40A677B37C}"/>
              </a:ext>
            </a:extLst>
          </p:cNvPr>
          <p:cNvSpPr>
            <a:spLocks noGrp="1"/>
          </p:cNvSpPr>
          <p:nvPr>
            <p:ph idx="1"/>
          </p:nvPr>
        </p:nvSpPr>
        <p:spPr>
          <a:xfrm>
            <a:off x="818146" y="1469691"/>
            <a:ext cx="10515600" cy="4968875"/>
          </a:xfrm>
        </p:spPr>
        <p:txBody>
          <a:bodyPr>
            <a:normAutofit/>
          </a:bodyPr>
          <a:lstStyle/>
          <a:p>
            <a:pPr marL="0" indent="0">
              <a:lnSpc>
                <a:spcPct val="100000"/>
              </a:lnSpc>
              <a:buNone/>
            </a:pPr>
            <a:r>
              <a:rPr lang="en-US" sz="4000" dirty="0">
                <a:latin typeface="Arial Nova Cond" panose="020B0506020202020204" pitchFamily="34" charset="0"/>
              </a:rPr>
              <a:t>Salvation is by grace. Man does not contribute to his salvation. The smallest participation of man in salvation would invalidate grace. Grace is a concept of totality, not majority. If God offers salvation by grace but leaves it to man to confirm it, then God’s grace itself is not sufficient for salvation. It is only by grace if God freely chooses and unconditionally redeems.</a:t>
            </a:r>
          </a:p>
        </p:txBody>
      </p:sp>
      <p:sp>
        <p:nvSpPr>
          <p:cNvPr id="4" name="Rectangle 3">
            <a:extLst>
              <a:ext uri="{FF2B5EF4-FFF2-40B4-BE49-F238E27FC236}">
                <a16:creationId xmlns:a16="http://schemas.microsoft.com/office/drawing/2014/main" id="{403858AB-C69D-FB09-2AD3-2452C987C126}"/>
              </a:ext>
            </a:extLst>
          </p:cNvPr>
          <p:cNvSpPr/>
          <p:nvPr/>
        </p:nvSpPr>
        <p:spPr>
          <a:xfrm>
            <a:off x="345989" y="365125"/>
            <a:ext cx="11504141" cy="612775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spTree>
    <p:extLst>
      <p:ext uri="{BB962C8B-B14F-4D97-AF65-F5344CB8AC3E}">
        <p14:creationId xmlns:p14="http://schemas.microsoft.com/office/powerpoint/2010/main" val="654953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a:extLst>
            <a:ext uri="{FF2B5EF4-FFF2-40B4-BE49-F238E27FC236}">
              <a16:creationId xmlns:a16="http://schemas.microsoft.com/office/drawing/2014/main" id="{6BA11449-5D0A-7AEF-9991-49D20DEA3D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ECA0D9-D386-FC02-A117-048A8C67455D}"/>
              </a:ext>
            </a:extLst>
          </p:cNvPr>
          <p:cNvSpPr>
            <a:spLocks noGrp="1"/>
          </p:cNvSpPr>
          <p:nvPr>
            <p:ph type="title"/>
          </p:nvPr>
        </p:nvSpPr>
        <p:spPr>
          <a:xfrm>
            <a:off x="838199" y="365125"/>
            <a:ext cx="11007811" cy="1325563"/>
          </a:xfrm>
        </p:spPr>
        <p:txBody>
          <a:bodyPr>
            <a:normAutofit/>
          </a:bodyPr>
          <a:lstStyle/>
          <a:p>
            <a:r>
              <a:rPr lang="en-US" sz="5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INSTRUMENTS OF GRACE</a:t>
            </a:r>
          </a:p>
        </p:txBody>
      </p:sp>
      <p:sp>
        <p:nvSpPr>
          <p:cNvPr id="3" name="Content Placeholder 2">
            <a:extLst>
              <a:ext uri="{FF2B5EF4-FFF2-40B4-BE49-F238E27FC236}">
                <a16:creationId xmlns:a16="http://schemas.microsoft.com/office/drawing/2014/main" id="{87D81A8E-2360-5B25-D989-B98916543A80}"/>
              </a:ext>
            </a:extLst>
          </p:cNvPr>
          <p:cNvSpPr>
            <a:spLocks noGrp="1"/>
          </p:cNvSpPr>
          <p:nvPr>
            <p:ph idx="1"/>
          </p:nvPr>
        </p:nvSpPr>
        <p:spPr>
          <a:xfrm>
            <a:off x="838199" y="1825625"/>
            <a:ext cx="10989321" cy="4667250"/>
          </a:xfrm>
        </p:spPr>
        <p:txBody>
          <a:bodyPr>
            <a:normAutofit/>
          </a:bodyPr>
          <a:lstStyle/>
          <a:p>
            <a:pPr marL="0" indent="0">
              <a:buNone/>
            </a:pPr>
            <a:r>
              <a:rPr lang="en-US" sz="4000" dirty="0">
                <a:latin typeface="Arial Nova Cond" panose="020B0506020202020204" pitchFamily="34" charset="0"/>
              </a:rPr>
              <a:t>God’s grace operates through instruments. Salvation is an immediate work. </a:t>
            </a:r>
          </a:p>
          <a:p>
            <a:pPr marL="0" indent="0">
              <a:spcBef>
                <a:spcPts val="0"/>
              </a:spcBef>
              <a:buNone/>
            </a:pPr>
            <a:r>
              <a:rPr lang="en-US" sz="4000" dirty="0">
                <a:latin typeface="Arial Nova Cond" panose="020B0506020202020204" pitchFamily="34" charset="0"/>
              </a:rPr>
              <a:t>It is led by the Holy</a:t>
            </a:r>
          </a:p>
          <a:p>
            <a:pPr marL="0" indent="0">
              <a:spcBef>
                <a:spcPts val="0"/>
              </a:spcBef>
              <a:buNone/>
            </a:pPr>
            <a:r>
              <a:rPr lang="en-US" sz="4000" dirty="0">
                <a:latin typeface="Arial Nova Cond" panose="020B0506020202020204" pitchFamily="34" charset="0"/>
              </a:rPr>
              <a:t>Spirit, who operates</a:t>
            </a:r>
          </a:p>
          <a:p>
            <a:pPr marL="0" indent="0">
              <a:spcBef>
                <a:spcPts val="0"/>
              </a:spcBef>
              <a:buNone/>
            </a:pPr>
            <a:r>
              <a:rPr lang="en-US" sz="4000" dirty="0">
                <a:latin typeface="Arial Nova Cond" panose="020B0506020202020204" pitchFamily="34" charset="0"/>
              </a:rPr>
              <a:t>through Scripture and</a:t>
            </a:r>
          </a:p>
          <a:p>
            <a:pPr marL="0" indent="0">
              <a:spcBef>
                <a:spcPts val="0"/>
              </a:spcBef>
              <a:buNone/>
            </a:pPr>
            <a:r>
              <a:rPr lang="en-US" sz="4000" dirty="0">
                <a:latin typeface="Arial Nova Cond" panose="020B0506020202020204" pitchFamily="34" charset="0"/>
              </a:rPr>
              <a:t>other graces on the </a:t>
            </a:r>
          </a:p>
          <a:p>
            <a:pPr marL="0" indent="0">
              <a:spcBef>
                <a:spcPts val="0"/>
              </a:spcBef>
              <a:buNone/>
            </a:pPr>
            <a:r>
              <a:rPr lang="en-US" sz="4000" dirty="0">
                <a:latin typeface="Arial Nova Cond" panose="020B0506020202020204" pitchFamily="34" charset="0"/>
              </a:rPr>
              <a:t>elect.</a:t>
            </a:r>
          </a:p>
        </p:txBody>
      </p:sp>
      <p:sp>
        <p:nvSpPr>
          <p:cNvPr id="4" name="Rectangle 3">
            <a:extLst>
              <a:ext uri="{FF2B5EF4-FFF2-40B4-BE49-F238E27FC236}">
                <a16:creationId xmlns:a16="http://schemas.microsoft.com/office/drawing/2014/main" id="{ECC011C5-F984-C044-CBBE-04F4227F475C}"/>
              </a:ext>
            </a:extLst>
          </p:cNvPr>
          <p:cNvSpPr/>
          <p:nvPr/>
        </p:nvSpPr>
        <p:spPr>
          <a:xfrm>
            <a:off x="345989" y="365125"/>
            <a:ext cx="11504141" cy="612775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pic>
        <p:nvPicPr>
          <p:cNvPr id="6146" name="Picture 2" descr="Word of a Pastor IV: On Holy Scripture | A Russian Orthodox Church Website">
            <a:extLst>
              <a:ext uri="{FF2B5EF4-FFF2-40B4-BE49-F238E27FC236}">
                <a16:creationId xmlns:a16="http://schemas.microsoft.com/office/drawing/2014/main" id="{FC3D874C-D482-2655-E5A9-4E5F1CC86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554007" y="2566738"/>
            <a:ext cx="6124858" cy="37738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687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a:extLst>
            <a:ext uri="{FF2B5EF4-FFF2-40B4-BE49-F238E27FC236}">
              <a16:creationId xmlns:a16="http://schemas.microsoft.com/office/drawing/2014/main" id="{BFAA4F6C-1F77-05C5-4B03-1A5F70721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87E08D-7F1D-4888-3AFC-7AC373D58A2C}"/>
              </a:ext>
            </a:extLst>
          </p:cNvPr>
          <p:cNvSpPr>
            <a:spLocks noGrp="1"/>
          </p:cNvSpPr>
          <p:nvPr>
            <p:ph type="title"/>
          </p:nvPr>
        </p:nvSpPr>
        <p:spPr>
          <a:xfrm>
            <a:off x="838199" y="365125"/>
            <a:ext cx="11007811" cy="1325563"/>
          </a:xfrm>
        </p:spPr>
        <p:txBody>
          <a:bodyPr>
            <a:normAutofit/>
          </a:bodyPr>
          <a:lstStyle/>
          <a:p>
            <a:r>
              <a:rPr lang="en-US" sz="5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SANCTIFICATION</a:t>
            </a:r>
          </a:p>
        </p:txBody>
      </p:sp>
      <p:sp>
        <p:nvSpPr>
          <p:cNvPr id="3" name="Content Placeholder 2">
            <a:extLst>
              <a:ext uri="{FF2B5EF4-FFF2-40B4-BE49-F238E27FC236}">
                <a16:creationId xmlns:a16="http://schemas.microsoft.com/office/drawing/2014/main" id="{1D9F9ECD-25CA-8623-71A3-31FC4C8F2661}"/>
              </a:ext>
            </a:extLst>
          </p:cNvPr>
          <p:cNvSpPr>
            <a:spLocks noGrp="1"/>
          </p:cNvSpPr>
          <p:nvPr>
            <p:ph idx="1"/>
          </p:nvPr>
        </p:nvSpPr>
        <p:spPr>
          <a:xfrm>
            <a:off x="838199" y="1536867"/>
            <a:ext cx="11127040" cy="4667250"/>
          </a:xfrm>
        </p:spPr>
        <p:txBody>
          <a:bodyPr>
            <a:noAutofit/>
          </a:bodyPr>
          <a:lstStyle/>
          <a:p>
            <a:pPr marL="3144838" indent="0">
              <a:lnSpc>
                <a:spcPct val="100000"/>
              </a:lnSpc>
              <a:spcBef>
                <a:spcPts val="0"/>
              </a:spcBef>
              <a:buNone/>
            </a:pPr>
            <a:r>
              <a:rPr lang="en-US" sz="4000" dirty="0">
                <a:latin typeface="Arial Nova Cond" panose="020B0506020202020204" pitchFamily="34" charset="0"/>
              </a:rPr>
              <a:t>The believer’s personal progress in sanctification pleases the Lord and brings glory to him, but it does not make the Lord love him more. The Father sees the redeemed elect as holy in Christ and treats them with</a:t>
            </a:r>
          </a:p>
          <a:p>
            <a:pPr marL="0" indent="0">
              <a:lnSpc>
                <a:spcPct val="100000"/>
              </a:lnSpc>
              <a:spcBef>
                <a:spcPts val="0"/>
              </a:spcBef>
              <a:buNone/>
            </a:pPr>
            <a:r>
              <a:rPr lang="en-US" sz="4000" dirty="0">
                <a:latin typeface="Arial Nova Cond" panose="020B0506020202020204" pitchFamily="34" charset="0"/>
              </a:rPr>
              <a:t>mercy and grace. Prayers and worship are acceptable to him because of Christ when offered in faith.</a:t>
            </a:r>
          </a:p>
        </p:txBody>
      </p:sp>
      <p:sp>
        <p:nvSpPr>
          <p:cNvPr id="4" name="Rectangle 3">
            <a:extLst>
              <a:ext uri="{FF2B5EF4-FFF2-40B4-BE49-F238E27FC236}">
                <a16:creationId xmlns:a16="http://schemas.microsoft.com/office/drawing/2014/main" id="{B526D219-ADF7-6D70-916B-14DB6A9B11C5}"/>
              </a:ext>
            </a:extLst>
          </p:cNvPr>
          <p:cNvSpPr/>
          <p:nvPr/>
        </p:nvSpPr>
        <p:spPr>
          <a:xfrm>
            <a:off x="345989" y="365125"/>
            <a:ext cx="11504141" cy="612775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pic>
        <p:nvPicPr>
          <p:cNvPr id="7172" name="Picture 4" descr="The Sanctifying Work of the Holy Spirit | Part 2 – Christianity Matters">
            <a:extLst>
              <a:ext uri="{FF2B5EF4-FFF2-40B4-BE49-F238E27FC236}">
                <a16:creationId xmlns:a16="http://schemas.microsoft.com/office/drawing/2014/main" id="{48A6FBD0-6048-184D-4AC0-D6F703AF91C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2059" r="23417" b="9152"/>
          <a:stretch/>
        </p:blipFill>
        <p:spPr bwMode="auto">
          <a:xfrm>
            <a:off x="838198" y="1690689"/>
            <a:ext cx="3103503" cy="342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163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401" name="Rectangle 1">
            <a:extLst>
              <a:ext uri="{FF2B5EF4-FFF2-40B4-BE49-F238E27FC236}">
                <a16:creationId xmlns:a16="http://schemas.microsoft.com/office/drawing/2014/main" id="{FE0A67FD-6846-41D1-8792-F9AE4D20E566}"/>
              </a:ext>
            </a:extLst>
          </p:cNvPr>
          <p:cNvSpPr>
            <a:spLocks noChangeArrowheads="1"/>
          </p:cNvSpPr>
          <p:nvPr/>
        </p:nvSpPr>
        <p:spPr bwMode="auto">
          <a:xfrm>
            <a:off x="95250" y="285750"/>
            <a:ext cx="12001500" cy="6247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7663" tIns="54000" rIns="107663" bIns="54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9pPr>
          </a:lstStyle>
          <a:p>
            <a:pPr algn="ctr" defTabSz="428625" fontAlgn="base" hangingPunct="0">
              <a:spcBef>
                <a:spcPts val="3188"/>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endParaRPr lang="en-US" altLang="en-US" sz="6375" b="1">
              <a:solidFill>
                <a:srgbClr val="FFFFFF"/>
              </a:solidFill>
              <a:latin typeface="Times New Roman" panose="02020603050405020304" pitchFamily="18" charset="0"/>
              <a:ea typeface="ＭＳ Ｐゴシック" panose="020B0600070205080204" pitchFamily="34" charset="-128"/>
            </a:endParaRPr>
          </a:p>
          <a:p>
            <a:pPr algn="ctr" defTabSz="428625" fontAlgn="base" hangingPunct="0">
              <a:spcBef>
                <a:spcPts val="2578"/>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5156" b="1">
                <a:solidFill>
                  <a:srgbClr val="FFFFFF"/>
                </a:solidFill>
                <a:latin typeface="Times New Roman" panose="02020603050405020304" pitchFamily="18" charset="0"/>
                <a:ea typeface="ＭＳ Ｐゴシック" panose="020B0600070205080204" pitchFamily="34" charset="-128"/>
              </a:rPr>
              <a:t>Amazing Grace (My Chains Are Gone)</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a:extLst>
            <a:ext uri="{FF2B5EF4-FFF2-40B4-BE49-F238E27FC236}">
              <a16:creationId xmlns:a16="http://schemas.microsoft.com/office/drawing/2014/main" id="{2F6BD981-670B-955D-924D-01C558B8C683}"/>
            </a:ext>
          </a:extLst>
        </p:cNvPr>
        <p:cNvGrpSpPr/>
        <p:nvPr/>
      </p:nvGrpSpPr>
      <p:grpSpPr>
        <a:xfrm>
          <a:off x="0" y="0"/>
          <a:ext cx="0" cy="0"/>
          <a:chOff x="0" y="0"/>
          <a:chExt cx="0" cy="0"/>
        </a:xfrm>
      </p:grpSpPr>
      <p:pic>
        <p:nvPicPr>
          <p:cNvPr id="8194" name="Picture 2" descr="&quot;The Perseverance of the Saints&quot; | Pastor Steve Gaines">
            <a:extLst>
              <a:ext uri="{FF2B5EF4-FFF2-40B4-BE49-F238E27FC236}">
                <a16:creationId xmlns:a16="http://schemas.microsoft.com/office/drawing/2014/main" id="{59578866-9947-F586-924E-606D48CA3D0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8333" b="97917" l="20703" r="92188">
                        <a14:foregroundMark x1="37344" y1="67361" x2="27266" y2="89722"/>
                        <a14:foregroundMark x1="27266" y1="89722" x2="40000" y2="93889"/>
                        <a14:foregroundMark x1="40000" y1="93889" x2="63125" y2="93333"/>
                        <a14:foregroundMark x1="63125" y1="93333" x2="77656" y2="81389"/>
                        <a14:foregroundMark x1="77656" y1="81389" x2="75000" y2="45139"/>
                        <a14:foregroundMark x1="75000" y1="45139" x2="66719" y2="22083"/>
                        <a14:foregroundMark x1="66719" y1="22083" x2="66484" y2="21944"/>
                        <a14:foregroundMark x1="61719" y1="20139" x2="69531" y2="21667"/>
                        <a14:foregroundMark x1="69531" y1="21667" x2="85000" y2="45417"/>
                        <a14:foregroundMark x1="85000" y1="45417" x2="85313" y2="83056"/>
                        <a14:foregroundMark x1="85313" y1="83056" x2="83516" y2="87917"/>
                        <a14:foregroundMark x1="75000" y1="39722" x2="78984" y2="61389"/>
                        <a14:foregroundMark x1="78984" y1="61389" x2="79375" y2="87083"/>
                        <a14:foregroundMark x1="79375" y1="87083" x2="56875" y2="97917"/>
                        <a14:foregroundMark x1="56875" y1="97917" x2="30547" y2="97778"/>
                        <a14:foregroundMark x1="61016" y1="19167" x2="67422" y2="19028"/>
                        <a14:foregroundMark x1="67422" y1="19028" x2="74766" y2="20139"/>
                        <a14:foregroundMark x1="76563" y1="20833" x2="90781" y2="68750"/>
                        <a14:foregroundMark x1="53047" y1="38333" x2="55391" y2="29583"/>
                        <a14:foregroundMark x1="55391" y1="29583" x2="60156" y2="22500"/>
                        <a14:foregroundMark x1="60156" y1="22500" x2="61563" y2="21944"/>
                        <a14:foregroundMark x1="62500" y1="18472" x2="56641" y2="24861"/>
                        <a14:foregroundMark x1="56641" y1="24861" x2="55625" y2="30000"/>
                        <a14:foregroundMark x1="87734" y1="58889" x2="88125" y2="93750"/>
                        <a14:foregroundMark x1="88125" y1="93750" x2="88047" y2="95694"/>
                        <a14:foregroundMark x1="29766" y1="80139" x2="20703" y2="88889"/>
                        <a14:backgroundMark x1="27656" y1="52917" x2="50391" y2="17083"/>
                        <a14:backgroundMark x1="53828" y1="19167" x2="48047" y2="30972"/>
                        <a14:backgroundMark x1="48047" y1="30972" x2="26328" y2="53611"/>
                      </a14:backgroundRemoval>
                    </a14:imgEffect>
                  </a14:imgLayer>
                </a14:imgProps>
              </a:ext>
              <a:ext uri="{28A0092B-C50C-407E-A947-70E740481C1C}">
                <a14:useLocalDpi xmlns:a14="http://schemas.microsoft.com/office/drawing/2010/main" val="0"/>
              </a:ext>
            </a:extLst>
          </a:blip>
          <a:srcRect l="22237" t="17076" r="20528" b="6936"/>
          <a:stretch/>
        </p:blipFill>
        <p:spPr bwMode="auto">
          <a:xfrm>
            <a:off x="7324305" y="3222780"/>
            <a:ext cx="4867695" cy="36352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F19EB29-DAF9-17EE-ED40-12906E8EAD77}"/>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PERSEVERANCE</a:t>
            </a:r>
          </a:p>
        </p:txBody>
      </p:sp>
      <p:sp>
        <p:nvSpPr>
          <p:cNvPr id="3" name="Content Placeholder 2">
            <a:extLst>
              <a:ext uri="{FF2B5EF4-FFF2-40B4-BE49-F238E27FC236}">
                <a16:creationId xmlns:a16="http://schemas.microsoft.com/office/drawing/2014/main" id="{BD11CF50-C890-0701-D909-2864CC499AE5}"/>
              </a:ext>
            </a:extLst>
          </p:cNvPr>
          <p:cNvSpPr>
            <a:spLocks noGrp="1"/>
          </p:cNvSpPr>
          <p:nvPr>
            <p:ph idx="1"/>
          </p:nvPr>
        </p:nvSpPr>
        <p:spPr>
          <a:xfrm>
            <a:off x="838200" y="1504783"/>
            <a:ext cx="10856496" cy="4667250"/>
          </a:xfrm>
        </p:spPr>
        <p:txBody>
          <a:bodyPr>
            <a:noAutofit/>
          </a:bodyPr>
          <a:lstStyle/>
          <a:p>
            <a:pPr marL="0" indent="0">
              <a:lnSpc>
                <a:spcPct val="100000"/>
              </a:lnSpc>
              <a:spcBef>
                <a:spcPts val="0"/>
              </a:spcBef>
              <a:buNone/>
            </a:pPr>
            <a:r>
              <a:rPr lang="en-US" sz="4000" dirty="0">
                <a:latin typeface="Arial Nova Cond" panose="020B0506020202020204" pitchFamily="34" charset="0"/>
              </a:rPr>
              <a:t>Salvation cannot be lost. Because it is by grace and does not depend on man, it is not in man’s power to lose it. As it depends only on God, he will complete the work by grace. All things will work for the salvation of the elect. A redeemed man</a:t>
            </a:r>
          </a:p>
          <a:p>
            <a:pPr marL="0" indent="0">
              <a:lnSpc>
                <a:spcPct val="100000"/>
              </a:lnSpc>
              <a:spcBef>
                <a:spcPts val="0"/>
              </a:spcBef>
              <a:buNone/>
            </a:pPr>
            <a:r>
              <a:rPr lang="en-US" sz="4000" dirty="0">
                <a:latin typeface="Arial Nova Cond" panose="020B0506020202020204" pitchFamily="34" charset="0"/>
              </a:rPr>
              <a:t>may fall in sin and walk in darkness</a:t>
            </a:r>
          </a:p>
          <a:p>
            <a:pPr marL="0" indent="0">
              <a:lnSpc>
                <a:spcPct val="100000"/>
              </a:lnSpc>
              <a:spcBef>
                <a:spcPts val="0"/>
              </a:spcBef>
              <a:buNone/>
            </a:pPr>
            <a:r>
              <a:rPr lang="en-US" sz="4000" dirty="0">
                <a:latin typeface="Arial Nova Cond" panose="020B0506020202020204" pitchFamily="34" charset="0"/>
              </a:rPr>
              <a:t>for some time, but grace will</a:t>
            </a:r>
          </a:p>
          <a:p>
            <a:pPr marL="0" indent="0">
              <a:lnSpc>
                <a:spcPct val="100000"/>
              </a:lnSpc>
              <a:spcBef>
                <a:spcPts val="0"/>
              </a:spcBef>
              <a:buNone/>
            </a:pPr>
            <a:r>
              <a:rPr lang="en-US" sz="4000" dirty="0">
                <a:latin typeface="Arial Nova Cond" panose="020B0506020202020204" pitchFamily="34" charset="0"/>
              </a:rPr>
              <a:t>ultimately restore him.</a:t>
            </a:r>
          </a:p>
        </p:txBody>
      </p:sp>
      <p:sp>
        <p:nvSpPr>
          <p:cNvPr id="4" name="Rectangle 3">
            <a:extLst>
              <a:ext uri="{FF2B5EF4-FFF2-40B4-BE49-F238E27FC236}">
                <a16:creationId xmlns:a16="http://schemas.microsoft.com/office/drawing/2014/main" id="{40465CAC-AB01-B90E-E8DC-6FE5000CDD28}"/>
              </a:ext>
            </a:extLst>
          </p:cNvPr>
          <p:cNvSpPr/>
          <p:nvPr/>
        </p:nvSpPr>
        <p:spPr>
          <a:xfrm>
            <a:off x="345989" y="365125"/>
            <a:ext cx="11504141" cy="612775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2419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a:extLst>
            <a:ext uri="{FF2B5EF4-FFF2-40B4-BE49-F238E27FC236}">
              <a16:creationId xmlns:a16="http://schemas.microsoft.com/office/drawing/2014/main" id="{C90ADB1C-B623-41E5-F7EF-2CC54CE27F22}"/>
            </a:ext>
          </a:extLst>
        </p:cNvPr>
        <p:cNvGrpSpPr/>
        <p:nvPr/>
      </p:nvGrpSpPr>
      <p:grpSpPr>
        <a:xfrm>
          <a:off x="0" y="0"/>
          <a:ext cx="0" cy="0"/>
          <a:chOff x="0" y="0"/>
          <a:chExt cx="0" cy="0"/>
        </a:xfrm>
      </p:grpSpPr>
      <p:pic>
        <p:nvPicPr>
          <p:cNvPr id="9218" name="Picture 2" descr="Heavenly Gates Images – Browse 18,792 Stock Photos, Vectors, and Video |  Adobe Stock">
            <a:extLst>
              <a:ext uri="{FF2B5EF4-FFF2-40B4-BE49-F238E27FC236}">
                <a16:creationId xmlns:a16="http://schemas.microsoft.com/office/drawing/2014/main" id="{7C9AA3ED-66F1-4DC4-9EE5-90463CF85E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2" r="26207" b="10721"/>
          <a:stretch/>
        </p:blipFill>
        <p:spPr bwMode="auto">
          <a:xfrm>
            <a:off x="7967481" y="2578937"/>
            <a:ext cx="3872530" cy="37897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D65D8B0-CAD4-DD2C-4EE7-8F7C26DF1C5A}"/>
              </a:ext>
            </a:extLst>
          </p:cNvPr>
          <p:cNvSpPr>
            <a:spLocks noGrp="1"/>
          </p:cNvSpPr>
          <p:nvPr>
            <p:ph type="title"/>
          </p:nvPr>
        </p:nvSpPr>
        <p:spPr>
          <a:xfrm>
            <a:off x="789584" y="365125"/>
            <a:ext cx="10564216" cy="1325563"/>
          </a:xfrm>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FUTURE SALVATION</a:t>
            </a:r>
          </a:p>
        </p:txBody>
      </p:sp>
      <p:sp>
        <p:nvSpPr>
          <p:cNvPr id="3" name="Content Placeholder 2">
            <a:extLst>
              <a:ext uri="{FF2B5EF4-FFF2-40B4-BE49-F238E27FC236}">
                <a16:creationId xmlns:a16="http://schemas.microsoft.com/office/drawing/2014/main" id="{0EC925C2-D74D-93C8-99E3-A7DEABBA2D10}"/>
              </a:ext>
            </a:extLst>
          </p:cNvPr>
          <p:cNvSpPr>
            <a:spLocks noGrp="1"/>
          </p:cNvSpPr>
          <p:nvPr>
            <p:ph idx="1"/>
          </p:nvPr>
        </p:nvSpPr>
        <p:spPr>
          <a:xfrm>
            <a:off x="838201" y="1504783"/>
            <a:ext cx="7159637" cy="4988092"/>
          </a:xfrm>
        </p:spPr>
        <p:txBody>
          <a:bodyPr>
            <a:noAutofit/>
          </a:bodyPr>
          <a:lstStyle/>
          <a:p>
            <a:pPr marL="0" indent="0">
              <a:lnSpc>
                <a:spcPct val="100000"/>
              </a:lnSpc>
              <a:spcBef>
                <a:spcPts val="0"/>
              </a:spcBef>
              <a:buNone/>
            </a:pPr>
            <a:r>
              <a:rPr lang="en-US" sz="4000" dirty="0">
                <a:latin typeface="Arial Nova Cond" panose="020B0506020202020204" pitchFamily="34" charset="0"/>
              </a:rPr>
              <a:t>Salvation will not be completed in this life. The holiest person cannot achieve a state of sinlessness. The redeemed experience some measure of holiness in this life, but the competition of salvation will happen on the final resurrection of the dead. </a:t>
            </a:r>
          </a:p>
        </p:txBody>
      </p:sp>
      <p:sp>
        <p:nvSpPr>
          <p:cNvPr id="4" name="Rectangle 3">
            <a:extLst>
              <a:ext uri="{FF2B5EF4-FFF2-40B4-BE49-F238E27FC236}">
                <a16:creationId xmlns:a16="http://schemas.microsoft.com/office/drawing/2014/main" id="{99E278E0-2BA5-655F-0365-9D2333A5327D}"/>
              </a:ext>
            </a:extLst>
          </p:cNvPr>
          <p:cNvSpPr/>
          <p:nvPr/>
        </p:nvSpPr>
        <p:spPr>
          <a:xfrm>
            <a:off x="345989" y="365125"/>
            <a:ext cx="11504141" cy="612775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4337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425" name="Rectangle 1">
            <a:extLst>
              <a:ext uri="{FF2B5EF4-FFF2-40B4-BE49-F238E27FC236}">
                <a16:creationId xmlns:a16="http://schemas.microsoft.com/office/drawing/2014/main" id="{C7530E57-614F-9462-9941-7624B9E505EF}"/>
              </a:ext>
            </a:extLst>
          </p:cNvPr>
          <p:cNvSpPr>
            <a:spLocks noChangeArrowheads="1"/>
          </p:cNvSpPr>
          <p:nvPr/>
        </p:nvSpPr>
        <p:spPr bwMode="auto">
          <a:xfrm>
            <a:off x="95250" y="214313"/>
            <a:ext cx="12573000" cy="6247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7663" tIns="54000" rIns="107663" bIns="54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Lst>
              <a:defRPr>
                <a:solidFill>
                  <a:srgbClr val="000000"/>
                </a:solidFill>
                <a:latin typeface="Arial" panose="020B0604020202020204" pitchFamily="34" charset="0"/>
                <a:cs typeface="PingFang S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Lst>
              <a:defRPr>
                <a:solidFill>
                  <a:srgbClr val="000000"/>
                </a:solidFill>
                <a:latin typeface="Arial" panose="020B0604020202020204" pitchFamily="34" charset="0"/>
                <a:cs typeface="PingFang S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Lst>
              <a:defRPr>
                <a:solidFill>
                  <a:srgbClr val="000000"/>
                </a:solidFill>
                <a:latin typeface="Arial" panose="020B0604020202020204" pitchFamily="34" charset="0"/>
                <a:cs typeface="PingFang S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Lst>
              <a:defRPr>
                <a:solidFill>
                  <a:srgbClr val="000000"/>
                </a:solidFill>
                <a:latin typeface="Arial" panose="020B0604020202020204" pitchFamily="34" charset="0"/>
                <a:cs typeface="PingFang S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Lst>
              <a:defRPr>
                <a:solidFill>
                  <a:srgbClr val="000000"/>
                </a:solidFill>
                <a:latin typeface="Arial" panose="020B0604020202020204" pitchFamily="34" charset="0"/>
                <a:cs typeface="PingFang SC"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Lst>
              <a:defRPr>
                <a:solidFill>
                  <a:srgbClr val="000000"/>
                </a:solidFill>
                <a:latin typeface="Arial" panose="020B0604020202020204" pitchFamily="34" charset="0"/>
                <a:cs typeface="PingFang SC"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Lst>
              <a:defRPr>
                <a:solidFill>
                  <a:srgbClr val="000000"/>
                </a:solidFill>
                <a:latin typeface="Arial" panose="020B0604020202020204" pitchFamily="34" charset="0"/>
                <a:cs typeface="PingFang SC"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Lst>
              <a:defRPr>
                <a:solidFill>
                  <a:srgbClr val="000000"/>
                </a:solidFill>
                <a:latin typeface="Arial" panose="020B0604020202020204" pitchFamily="34" charset="0"/>
                <a:cs typeface="PingFang SC"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Lst>
              <a:defRPr>
                <a:solidFill>
                  <a:srgbClr val="000000"/>
                </a:solidFill>
                <a:latin typeface="Arial" panose="020B0604020202020204" pitchFamily="34" charset="0"/>
                <a:cs typeface="PingFang SC" charset="0"/>
              </a:defRPr>
            </a:lvl9pPr>
          </a:lstStyle>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 pos="12430125" algn="l"/>
              </a:tabLst>
            </a:pPr>
            <a:r>
              <a:rPr lang="en-US" altLang="en-US" sz="4219">
                <a:solidFill>
                  <a:srgbClr val="FFFFFF"/>
                </a:solidFill>
                <a:latin typeface="Times New Roman" panose="02020603050405020304" pitchFamily="18" charset="0"/>
                <a:ea typeface="ＭＳ Ｐゴシック" panose="020B0600070205080204" pitchFamily="34" charset="-128"/>
              </a:rPr>
              <a:t>Amazing grace how sweet the sound</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 pos="12430125" algn="l"/>
              </a:tabLst>
            </a:pPr>
            <a:r>
              <a:rPr lang="en-US" altLang="en-US" sz="4219">
                <a:solidFill>
                  <a:srgbClr val="FFFFFF"/>
                </a:solidFill>
                <a:latin typeface="Times New Roman" panose="02020603050405020304" pitchFamily="18" charset="0"/>
                <a:ea typeface="ＭＳ Ｐゴシック" panose="020B0600070205080204" pitchFamily="34" charset="-128"/>
              </a:rPr>
              <a:t>That saved a wretch like me</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 pos="12430125" algn="l"/>
              </a:tabLst>
            </a:pPr>
            <a:r>
              <a:rPr lang="en-US" altLang="en-US" sz="4219">
                <a:solidFill>
                  <a:srgbClr val="FFFFFF"/>
                </a:solidFill>
                <a:latin typeface="Times New Roman" panose="02020603050405020304" pitchFamily="18" charset="0"/>
                <a:ea typeface="ＭＳ Ｐゴシック" panose="020B0600070205080204" pitchFamily="34" charset="-128"/>
              </a:rPr>
              <a:t>I once was lost, but now I'm found</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 pos="12430125" algn="l"/>
              </a:tabLst>
            </a:pPr>
            <a:r>
              <a:rPr lang="en-US" altLang="en-US" sz="4219">
                <a:solidFill>
                  <a:srgbClr val="FFFFFF"/>
                </a:solidFill>
                <a:latin typeface="Times New Roman" panose="02020603050405020304" pitchFamily="18" charset="0"/>
                <a:ea typeface="ＭＳ Ｐゴシック" panose="020B0600070205080204" pitchFamily="34" charset="-128"/>
              </a:rPr>
              <a:t>Was blind, but now I see</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 pos="12430125" algn="l"/>
              </a:tabLst>
            </a:pPr>
            <a:endParaRPr lang="en-US" altLang="en-US" sz="4219">
              <a:solidFill>
                <a:srgbClr val="FFFFFF"/>
              </a:solidFill>
              <a:latin typeface="Times New Roman" panose="02020603050405020304" pitchFamily="18" charset="0"/>
              <a:ea typeface="ＭＳ Ｐゴシック" panose="020B0600070205080204" pitchFamily="34" charset="-128"/>
            </a:endParaRP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 pos="12430125" algn="l"/>
              </a:tabLst>
            </a:pPr>
            <a:r>
              <a:rPr lang="en-US" altLang="en-US" sz="4219">
                <a:solidFill>
                  <a:srgbClr val="FFFFFF"/>
                </a:solidFill>
                <a:latin typeface="Times New Roman" panose="02020603050405020304" pitchFamily="18" charset="0"/>
                <a:ea typeface="ＭＳ Ｐゴシック" panose="020B0600070205080204" pitchFamily="34" charset="-128"/>
              </a:rPr>
              <a:t>'Twas grace that taught my heart to fear</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 pos="12430125" algn="l"/>
              </a:tabLst>
            </a:pPr>
            <a:r>
              <a:rPr lang="en-US" altLang="en-US" sz="4219">
                <a:solidFill>
                  <a:srgbClr val="FFFFFF"/>
                </a:solidFill>
                <a:latin typeface="Times New Roman" panose="02020603050405020304" pitchFamily="18" charset="0"/>
                <a:ea typeface="ＭＳ Ｐゴシック" panose="020B0600070205080204" pitchFamily="34" charset="-128"/>
              </a:rPr>
              <a:t>And grace my fears relieved</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 pos="12430125" algn="l"/>
              </a:tabLst>
            </a:pPr>
            <a:r>
              <a:rPr lang="en-US" altLang="en-US" sz="4219">
                <a:solidFill>
                  <a:srgbClr val="FFFFFF"/>
                </a:solidFill>
                <a:latin typeface="Times New Roman" panose="02020603050405020304" pitchFamily="18" charset="0"/>
                <a:ea typeface="ＭＳ Ｐゴシック" panose="020B0600070205080204" pitchFamily="34" charset="-128"/>
              </a:rPr>
              <a:t>How precious did that grace appear</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 pos="12430125" algn="l"/>
              </a:tabLst>
            </a:pPr>
            <a:r>
              <a:rPr lang="en-US" altLang="en-US" sz="4219">
                <a:solidFill>
                  <a:srgbClr val="FFFFFF"/>
                </a:solidFill>
                <a:latin typeface="Times New Roman" panose="02020603050405020304" pitchFamily="18" charset="0"/>
                <a:ea typeface="ＭＳ Ｐゴシック" panose="020B0600070205080204" pitchFamily="34" charset="-128"/>
              </a:rPr>
              <a:t>The hour I first believed</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 pos="12430125" algn="l"/>
              </a:tabLst>
            </a:pPr>
            <a:endParaRPr lang="en-US" altLang="en-US" sz="4219">
              <a:solidFill>
                <a:srgbClr val="FFFFFF"/>
              </a:solidFill>
              <a:latin typeface="Times New Roman" panose="02020603050405020304" pitchFamily="18" charset="0"/>
              <a:ea typeface="ＭＳ Ｐゴシック" panose="020B0600070205080204" pitchFamily="34" charset="-128"/>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449" name="Rectangle 1">
            <a:extLst>
              <a:ext uri="{FF2B5EF4-FFF2-40B4-BE49-F238E27FC236}">
                <a16:creationId xmlns:a16="http://schemas.microsoft.com/office/drawing/2014/main" id="{75AAD324-F6D1-A565-9EA1-CD029F211E00}"/>
              </a:ext>
            </a:extLst>
          </p:cNvPr>
          <p:cNvSpPr>
            <a:spLocks noChangeArrowheads="1"/>
          </p:cNvSpPr>
          <p:nvPr/>
        </p:nvSpPr>
        <p:spPr bwMode="auto">
          <a:xfrm>
            <a:off x="95250" y="214313"/>
            <a:ext cx="12287250" cy="6247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7663" tIns="54000" rIns="107663" bIns="54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9pPr>
          </a:lstStyle>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My chains are gone, I've been set free</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My God, my Savior has ransomed me</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And like a flood His mercy reigns</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Unending love</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Amazing grace</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endParaRPr lang="en-US" altLang="en-US" sz="4219">
              <a:solidFill>
                <a:srgbClr val="FFFFFF"/>
              </a:solidFill>
              <a:latin typeface="Times New Roman" panose="02020603050405020304" pitchFamily="18" charset="0"/>
              <a:ea typeface="ＭＳ Ｐゴシック" panose="020B0600070205080204" pitchFamily="34" charset="-128"/>
            </a:endParaRP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The Lord has promised good to me</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His word my hope secures</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He will my shield and portion be</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As long as life endures</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	</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endParaRPr lang="en-US" altLang="en-US" sz="4219">
              <a:solidFill>
                <a:srgbClr val="FFFFFF"/>
              </a:solidFill>
              <a:latin typeface="Times New Roman" panose="02020603050405020304" pitchFamily="18" charset="0"/>
              <a:ea typeface="ＭＳ Ｐゴシック" panose="020B0600070205080204" pitchFamily="34" charset="-128"/>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5473" name="Rectangle 1">
            <a:extLst>
              <a:ext uri="{FF2B5EF4-FFF2-40B4-BE49-F238E27FC236}">
                <a16:creationId xmlns:a16="http://schemas.microsoft.com/office/drawing/2014/main" id="{CA2FBADC-3C29-7A6F-483D-8C19DE3DFF79}"/>
              </a:ext>
            </a:extLst>
          </p:cNvPr>
          <p:cNvSpPr>
            <a:spLocks noChangeArrowheads="1"/>
          </p:cNvSpPr>
          <p:nvPr/>
        </p:nvSpPr>
        <p:spPr bwMode="auto">
          <a:xfrm>
            <a:off x="95250" y="214313"/>
            <a:ext cx="12287250" cy="6247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7663" tIns="54000" rIns="107663" bIns="54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9pPr>
          </a:lstStyle>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My chains are gone, I've been set free</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My God, my Savior has ransomed me</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And like a flood His mercy reigns</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Unending love</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Amazing grace</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endParaRPr lang="en-US" altLang="en-US" sz="4219">
              <a:solidFill>
                <a:srgbClr val="FFFFFF"/>
              </a:solidFill>
              <a:latin typeface="Times New Roman" panose="02020603050405020304" pitchFamily="18" charset="0"/>
              <a:ea typeface="ＭＳ Ｐゴシック" panose="020B0600070205080204" pitchFamily="34" charset="-128"/>
            </a:endParaRP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endParaRPr lang="en-US" altLang="en-US" sz="4219">
              <a:solidFill>
                <a:srgbClr val="FFFFFF"/>
              </a:solidFill>
              <a:latin typeface="Times New Roman" panose="02020603050405020304" pitchFamily="18" charset="0"/>
              <a:ea typeface="ＭＳ Ｐゴシック" panose="020B0600070205080204" pitchFamily="34" charset="-128"/>
            </a:endParaRP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	</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endParaRPr lang="en-US" altLang="en-US" sz="4219">
              <a:solidFill>
                <a:srgbClr val="FFFFFF"/>
              </a:solidFill>
              <a:latin typeface="Times New Roman" panose="02020603050405020304" pitchFamily="18" charset="0"/>
              <a:ea typeface="ＭＳ Ｐゴシック" panose="020B0600070205080204" pitchFamily="34" charset="-128"/>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6497" name="Rectangle 1">
            <a:extLst>
              <a:ext uri="{FF2B5EF4-FFF2-40B4-BE49-F238E27FC236}">
                <a16:creationId xmlns:a16="http://schemas.microsoft.com/office/drawing/2014/main" id="{4BE6D80E-CB46-328F-6870-5196B70BD86D}"/>
              </a:ext>
            </a:extLst>
          </p:cNvPr>
          <p:cNvSpPr>
            <a:spLocks noChangeArrowheads="1"/>
          </p:cNvSpPr>
          <p:nvPr/>
        </p:nvSpPr>
        <p:spPr bwMode="auto">
          <a:xfrm>
            <a:off x="95250" y="214313"/>
            <a:ext cx="12287250" cy="6247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7663" tIns="54000" rIns="107663" bIns="54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9pPr>
          </a:lstStyle>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My chains are gone, I've been set free</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My God, my Savior has ransomed me</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And like a flood His mercy reigns</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Unending love</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Amazing grace</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	</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endParaRPr lang="en-US" altLang="en-US" sz="4219">
              <a:solidFill>
                <a:srgbClr val="FFFFFF"/>
              </a:solidFill>
              <a:latin typeface="Times New Roman" panose="02020603050405020304" pitchFamily="18" charset="0"/>
              <a:ea typeface="ＭＳ Ｐゴシック" panose="020B0600070205080204" pitchFamily="34" charset="-128"/>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7521" name="Rectangle 1">
            <a:extLst>
              <a:ext uri="{FF2B5EF4-FFF2-40B4-BE49-F238E27FC236}">
                <a16:creationId xmlns:a16="http://schemas.microsoft.com/office/drawing/2014/main" id="{05A69789-6220-0881-A9E6-4F3F601726D3}"/>
              </a:ext>
            </a:extLst>
          </p:cNvPr>
          <p:cNvSpPr>
            <a:spLocks noChangeArrowheads="1"/>
          </p:cNvSpPr>
          <p:nvPr/>
        </p:nvSpPr>
        <p:spPr bwMode="auto">
          <a:xfrm>
            <a:off x="95250" y="214313"/>
            <a:ext cx="12287250" cy="6247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7663" tIns="54000" rIns="107663" bIns="54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9pPr>
          </a:lstStyle>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The earth shall soon dissolve like snow</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The sun forbear to shine</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But God who called me here below</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Will be forever mine, will be forever mine</a:t>
            </a:r>
          </a:p>
          <a:p>
            <a:pPr defTabSz="428625" fontAlgn="base" hangingPunct="0">
              <a:spcBef>
                <a:spcPct val="0"/>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ＭＳ Ｐゴシック" panose="020B0600070205080204" pitchFamily="34" charset="-128"/>
              </a:rPr>
              <a:t>You are forever mine</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Real LIFE Change: God's Plan of Salvation - Sugar Creek Baptist Church">
            <a:extLst>
              <a:ext uri="{FF2B5EF4-FFF2-40B4-BE49-F238E27FC236}">
                <a16:creationId xmlns:a16="http://schemas.microsoft.com/office/drawing/2014/main" id="{DB9CF16E-870D-A1B7-2C2E-2995B971330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t="14105" b="1625"/>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8920B0-AD12-9111-7098-8A12FF1F8156}"/>
              </a:ext>
            </a:extLst>
          </p:cNvPr>
          <p:cNvSpPr>
            <a:spLocks noGrp="1"/>
          </p:cNvSpPr>
          <p:nvPr>
            <p:ph type="ctrTitle"/>
          </p:nvPr>
        </p:nvSpPr>
        <p:spPr>
          <a:xfrm>
            <a:off x="804104" y="888063"/>
            <a:ext cx="7301929" cy="3788940"/>
          </a:xfrm>
        </p:spPr>
        <p:txBody>
          <a:bodyPr anchor="t">
            <a:normAutofit/>
          </a:bodyPr>
          <a:lstStyle/>
          <a:p>
            <a:pPr algn="l"/>
            <a:r>
              <a:rPr lang="en-US" sz="8800" b="1" dirty="0">
                <a:ln w="6600">
                  <a:solidFill>
                    <a:schemeClr val="accent2"/>
                  </a:solidFill>
                  <a:prstDash val="solid"/>
                </a:ln>
                <a:solidFill>
                  <a:srgbClr val="FFFFFF"/>
                </a:solidFill>
                <a:effectLst>
                  <a:outerShdw blurRad="38100" dist="38100" dir="2700000" algn="tl">
                    <a:srgbClr val="000000">
                      <a:alpha val="43137"/>
                    </a:srgbClr>
                  </a:outerShdw>
                </a:effectLst>
                <a:latin typeface="Coneria Script Demo" pitchFamily="2" charset="0"/>
                <a:ea typeface="Segoe UI Black" panose="020B0A02040204020203" pitchFamily="34" charset="0"/>
                <a:cs typeface="Biome" panose="020B0503030204020804" pitchFamily="34" charset="0"/>
              </a:rPr>
              <a:t>Doctrine of Salvation</a:t>
            </a:r>
            <a: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t>	</a:t>
            </a:r>
            <a:b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br>
            <a:r>
              <a:rPr lang="en-US" sz="7200" b="1" dirty="0">
                <a:ln w="0">
                  <a:solidFill>
                    <a:schemeClr val="bg1">
                      <a:lumMod val="5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rPr>
              <a:t>(Soteriology)</a:t>
            </a:r>
            <a:endParaRPr lang="en-US" sz="8800" b="1" dirty="0">
              <a:ln w="0">
                <a:solidFill>
                  <a:schemeClr val="bg1">
                    <a:lumMod val="50000"/>
                  </a:schemeClr>
                </a:solidFill>
              </a:ln>
              <a:solidFill>
                <a:srgbClr val="FFFFFF"/>
              </a:soli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endParaRPr>
          </a:p>
        </p:txBody>
      </p:sp>
      <p:sp>
        <p:nvSpPr>
          <p:cNvPr id="3" name="Subtitle 2">
            <a:extLst>
              <a:ext uri="{FF2B5EF4-FFF2-40B4-BE49-F238E27FC236}">
                <a16:creationId xmlns:a16="http://schemas.microsoft.com/office/drawing/2014/main" id="{49C28120-2923-755F-72B2-C244CBC71D2D}"/>
              </a:ext>
            </a:extLst>
          </p:cNvPr>
          <p:cNvSpPr>
            <a:spLocks noGrp="1"/>
          </p:cNvSpPr>
          <p:nvPr>
            <p:ph type="subTitle" idx="1"/>
          </p:nvPr>
        </p:nvSpPr>
        <p:spPr>
          <a:xfrm>
            <a:off x="688851" y="4856176"/>
            <a:ext cx="10811248" cy="1578054"/>
          </a:xfrm>
        </p:spPr>
        <p:txBody>
          <a:bodyPr anchor="b">
            <a:normAutofit/>
          </a:bodyPr>
          <a:lstStyle/>
          <a:p>
            <a:r>
              <a:rPr lang="en-US" dirty="0">
                <a:solidFill>
                  <a:srgbClr val="FFFFFF"/>
                </a:solidFill>
                <a:latin typeface="Grandview Display" panose="020B0502040204020203" pitchFamily="34" charset="0"/>
                <a:cs typeface="Biome" panose="020B0503030204020804" pitchFamily="34" charset="0"/>
              </a:rPr>
              <a:t>Wednesday Bible Study</a:t>
            </a:r>
          </a:p>
          <a:p>
            <a:r>
              <a:rPr lang="en-US" dirty="0">
                <a:solidFill>
                  <a:srgbClr val="FFFFFF"/>
                </a:solidFill>
                <a:latin typeface="Grandview Display" panose="020B0502040204020203" pitchFamily="34" charset="0"/>
                <a:cs typeface="Biome" panose="020B0503030204020804" pitchFamily="34" charset="0"/>
              </a:rPr>
              <a:t>Faith Presbyterian Church</a:t>
            </a:r>
          </a:p>
        </p:txBody>
      </p:sp>
      <p:sp>
        <p:nvSpPr>
          <p:cNvPr id="1035" name="Rectangle 103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DCAFA2E-C311-ED7E-276A-815AB7962B8F}"/>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032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PingFang SC"/>
      </a:majorFont>
      <a:minorFont>
        <a:latin typeface="Arial"/>
        <a:ea typeface=""/>
        <a:cs typeface="PingFang S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PingFang S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PingFang S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fornian FB"/>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PingFang S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PingFang S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PingFang SC"/>
      </a:majorFont>
      <a:minorFont>
        <a:latin typeface="Arial"/>
        <a:ea typeface=""/>
        <a:cs typeface="PingFang S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PingFang S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PingFang S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1472</TotalTime>
  <Words>844</Words>
  <Application>Microsoft Office PowerPoint</Application>
  <PresentationFormat>Widescreen</PresentationFormat>
  <Paragraphs>118</Paragraphs>
  <Slides>21</Slides>
  <Notes>9</Notes>
  <HiddenSlides>0</HiddenSlides>
  <MMClips>0</MMClips>
  <ScaleCrop>false</ScaleCrop>
  <HeadingPairs>
    <vt:vector size="6" baseType="variant">
      <vt:variant>
        <vt:lpstr>Fonts Used</vt:lpstr>
      </vt:variant>
      <vt:variant>
        <vt:i4>17</vt:i4>
      </vt:variant>
      <vt:variant>
        <vt:lpstr>Theme</vt:lpstr>
      </vt:variant>
      <vt:variant>
        <vt:i4>7</vt:i4>
      </vt:variant>
      <vt:variant>
        <vt:lpstr>Slide Titles</vt:lpstr>
      </vt:variant>
      <vt:variant>
        <vt:i4>21</vt:i4>
      </vt:variant>
    </vt:vector>
  </HeadingPairs>
  <TitlesOfParts>
    <vt:vector size="45" baseType="lpstr">
      <vt:lpstr>ＭＳ Ｐゴシック</vt:lpstr>
      <vt:lpstr>Aharoni</vt:lpstr>
      <vt:lpstr>Aptos</vt:lpstr>
      <vt:lpstr>Aptos Display</vt:lpstr>
      <vt:lpstr>Arial</vt:lpstr>
      <vt:lpstr>Arial Black</vt:lpstr>
      <vt:lpstr>Arial Nova Cond</vt:lpstr>
      <vt:lpstr>Biome Light</vt:lpstr>
      <vt:lpstr>Calibri</vt:lpstr>
      <vt:lpstr>Calibri Light</vt:lpstr>
      <vt:lpstr>Californian FB</vt:lpstr>
      <vt:lpstr>Coneria Script Demo</vt:lpstr>
      <vt:lpstr>Daytona Condensed</vt:lpstr>
      <vt:lpstr>Grandview Display</vt:lpstr>
      <vt:lpstr>PingFang SC</vt:lpstr>
      <vt:lpstr>Segoe UI Black</vt:lpstr>
      <vt:lpstr>Times New Roman</vt:lpstr>
      <vt:lpstr>Office Theme</vt:lpstr>
      <vt:lpstr>Tema do Office</vt:lpstr>
      <vt:lpstr>1_Office Theme</vt:lpstr>
      <vt:lpstr>1_Tema do Office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Doctrine of Salvation  (Soteriology)</vt:lpstr>
      <vt:lpstr>PowerPoint Presentation</vt:lpstr>
      <vt:lpstr>Ordo Salutis</vt:lpstr>
      <vt:lpstr>PowerPoint Presentation</vt:lpstr>
      <vt:lpstr>TRIUNE WORK</vt:lpstr>
      <vt:lpstr>PREDESTINATION</vt:lpstr>
      <vt:lpstr>FREE WILL</vt:lpstr>
      <vt:lpstr>DEPRAVITY</vt:lpstr>
      <vt:lpstr>GRACE</vt:lpstr>
      <vt:lpstr>INSTRUMENTS OF GRACE</vt:lpstr>
      <vt:lpstr>SANCTIFICATION</vt:lpstr>
      <vt:lpstr>PERSEVERANCE</vt:lpstr>
      <vt:lpstr>FUTURE SALVATION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dos Santos</dc:creator>
  <cp:lastModifiedBy>Faith Presbyterian</cp:lastModifiedBy>
  <cp:revision>6</cp:revision>
  <cp:lastPrinted>2025-04-09T21:53:53Z</cp:lastPrinted>
  <dcterms:created xsi:type="dcterms:W3CDTF">2024-08-21T16:46:17Z</dcterms:created>
  <dcterms:modified xsi:type="dcterms:W3CDTF">2025-04-10T00:11:46Z</dcterms:modified>
</cp:coreProperties>
</file>