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1" r:id="rId3"/>
    <p:sldMasterId id="2147483713" r:id="rId4"/>
    <p:sldMasterId id="2147483725" r:id="rId5"/>
    <p:sldMasterId id="2147483737" r:id="rId6"/>
    <p:sldMasterId id="2147483749" r:id="rId7"/>
  </p:sldMasterIdLst>
  <p:notesMasterIdLst>
    <p:notesMasterId r:id="rId43"/>
  </p:notesMasterIdLst>
  <p:sldIdLst>
    <p:sldId id="5085" r:id="rId8"/>
    <p:sldId id="5087" r:id="rId9"/>
    <p:sldId id="5088" r:id="rId10"/>
    <p:sldId id="5089" r:id="rId11"/>
    <p:sldId id="5090" r:id="rId12"/>
    <p:sldId id="5091" r:id="rId13"/>
    <p:sldId id="256" r:id="rId14"/>
    <p:sldId id="344" r:id="rId15"/>
    <p:sldId id="457" r:id="rId16"/>
    <p:sldId id="424" r:id="rId17"/>
    <p:sldId id="563" r:id="rId18"/>
    <p:sldId id="541" r:id="rId19"/>
    <p:sldId id="551" r:id="rId20"/>
    <p:sldId id="552" r:id="rId21"/>
    <p:sldId id="553" r:id="rId22"/>
    <p:sldId id="554" r:id="rId23"/>
    <p:sldId id="531" r:id="rId24"/>
    <p:sldId id="445" r:id="rId25"/>
    <p:sldId id="547" r:id="rId26"/>
    <p:sldId id="535" r:id="rId27"/>
    <p:sldId id="555" r:id="rId28"/>
    <p:sldId id="546" r:id="rId29"/>
    <p:sldId id="534" r:id="rId30"/>
    <p:sldId id="543" r:id="rId31"/>
    <p:sldId id="545" r:id="rId32"/>
    <p:sldId id="544" r:id="rId33"/>
    <p:sldId id="556" r:id="rId34"/>
    <p:sldId id="548" r:id="rId35"/>
    <p:sldId id="549" r:id="rId36"/>
    <p:sldId id="557" r:id="rId37"/>
    <p:sldId id="558" r:id="rId38"/>
    <p:sldId id="561" r:id="rId39"/>
    <p:sldId id="550" r:id="rId40"/>
    <p:sldId id="562" r:id="rId41"/>
    <p:sldId id="55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06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99258B-B84B-462F-954F-F02CDDA85634}" v="189" dt="2025-03-26T22:09:59.4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106" d="100"/>
          <a:sy n="106" d="100"/>
        </p:scale>
        <p:origin x="792"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66ECBA-F4AC-44DD-BE7E-4BBC27C4B717}" type="doc">
      <dgm:prSet loTypeId="urn:microsoft.com/office/officeart/2005/8/layout/hChevron3" loCatId="process" qsTypeId="urn:microsoft.com/office/officeart/2005/8/quickstyle/simple3" qsCatId="simple" csTypeId="urn:microsoft.com/office/officeart/2005/8/colors/accent1_2" csCatId="accent1" phldr="1"/>
      <dgm:spPr/>
    </dgm:pt>
    <dgm:pt modelId="{096C6C59-4C57-47F6-93B5-0B705B731647}">
      <dgm:prSet phldrT="[Text]" custT="1"/>
      <dgm:spPr/>
      <dgm:t>
        <a:bodyPr/>
        <a:lstStyle/>
        <a:p>
          <a:r>
            <a:rPr lang="en-US" sz="4000" b="1" dirty="0">
              <a:effectLst>
                <a:outerShdw blurRad="38100" dist="38100" dir="2700000" algn="tl">
                  <a:srgbClr val="000000">
                    <a:alpha val="43137"/>
                  </a:srgbClr>
                </a:outerShdw>
              </a:effectLst>
            </a:rPr>
            <a:t>Christ’s Sacrifice</a:t>
          </a:r>
        </a:p>
      </dgm:t>
    </dgm:pt>
    <dgm:pt modelId="{EEAE62A3-0681-4C2D-9B12-E8A038D02491}" type="parTrans" cxnId="{EAC7C6D0-B446-4F83-81BD-9685AA8EA040}">
      <dgm:prSet/>
      <dgm:spPr/>
      <dgm:t>
        <a:bodyPr/>
        <a:lstStyle/>
        <a:p>
          <a:endParaRPr lang="en-US"/>
        </a:p>
      </dgm:t>
    </dgm:pt>
    <dgm:pt modelId="{64720BCA-1813-4E75-97F0-BE991D00B080}" type="sibTrans" cxnId="{EAC7C6D0-B446-4F83-81BD-9685AA8EA040}">
      <dgm:prSet/>
      <dgm:spPr/>
      <dgm:t>
        <a:bodyPr/>
        <a:lstStyle/>
        <a:p>
          <a:endParaRPr lang="en-US"/>
        </a:p>
      </dgm:t>
    </dgm:pt>
    <dgm:pt modelId="{708468E1-413B-4011-B7E4-C15CCF6D86E5}">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3600" b="1" dirty="0">
              <a:effectLst>
                <a:outerShdw blurRad="38100" dist="38100" dir="2700000" algn="tl">
                  <a:srgbClr val="000000">
                    <a:alpha val="43137"/>
                  </a:srgbClr>
                </a:outerShdw>
              </a:effectLst>
            </a:rPr>
            <a:t>Justification</a:t>
          </a:r>
        </a:p>
        <a:p>
          <a:r>
            <a:rPr lang="en-US" sz="1900" dirty="0"/>
            <a:t>(Full forgiveness)</a:t>
          </a:r>
        </a:p>
      </dgm:t>
    </dgm:pt>
    <dgm:pt modelId="{1F01D27E-7CDA-4A3A-B710-8AA2F88962F0}" type="parTrans" cxnId="{C8D9D7A9-C90A-4DE8-AF28-2CBC009B2625}">
      <dgm:prSet/>
      <dgm:spPr/>
      <dgm:t>
        <a:bodyPr/>
        <a:lstStyle/>
        <a:p>
          <a:endParaRPr lang="en-US"/>
        </a:p>
      </dgm:t>
    </dgm:pt>
    <dgm:pt modelId="{DBDD2D17-8E9A-41E2-A2B9-5F5AEC4CF2C4}" type="sibTrans" cxnId="{C8D9D7A9-C90A-4DE8-AF28-2CBC009B2625}">
      <dgm:prSet/>
      <dgm:spPr/>
      <dgm:t>
        <a:bodyPr/>
        <a:lstStyle/>
        <a:p>
          <a:endParaRPr lang="en-US"/>
        </a:p>
      </dgm:t>
    </dgm:pt>
    <dgm:pt modelId="{B13B3CB4-9C22-44DA-916E-3B6BA3FD79AA}">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3200" b="1" dirty="0">
              <a:effectLst>
                <a:outerShdw blurRad="38100" dist="38100" dir="2700000" algn="tl">
                  <a:srgbClr val="000000">
                    <a:alpha val="43137"/>
                  </a:srgbClr>
                </a:outerShdw>
              </a:effectLst>
            </a:rPr>
            <a:t>Sanctification</a:t>
          </a:r>
        </a:p>
      </dgm:t>
    </dgm:pt>
    <dgm:pt modelId="{1EA6D8DA-45A2-4FB4-B8EF-06ABBD0FB402}" type="parTrans" cxnId="{9C85DF43-84DA-4231-9F3A-562D658B42B6}">
      <dgm:prSet/>
      <dgm:spPr/>
      <dgm:t>
        <a:bodyPr/>
        <a:lstStyle/>
        <a:p>
          <a:endParaRPr lang="en-US"/>
        </a:p>
      </dgm:t>
    </dgm:pt>
    <dgm:pt modelId="{D957B604-3C93-43D6-8BB6-08B6003F323C}" type="sibTrans" cxnId="{9C85DF43-84DA-4231-9F3A-562D658B42B6}">
      <dgm:prSet/>
      <dgm:spPr/>
      <dgm:t>
        <a:bodyPr/>
        <a:lstStyle/>
        <a:p>
          <a:endParaRPr lang="en-US"/>
        </a:p>
      </dgm:t>
    </dgm:pt>
    <dgm:pt modelId="{B6E27AAC-70A0-443E-A72D-F7685A0A21BB}" type="pres">
      <dgm:prSet presAssocID="{2B66ECBA-F4AC-44DD-BE7E-4BBC27C4B717}" presName="Name0" presStyleCnt="0">
        <dgm:presLayoutVars>
          <dgm:dir/>
          <dgm:resizeHandles val="exact"/>
        </dgm:presLayoutVars>
      </dgm:prSet>
      <dgm:spPr/>
    </dgm:pt>
    <dgm:pt modelId="{5676B3C0-28C3-4F89-8212-5CFC175CD5E9}" type="pres">
      <dgm:prSet presAssocID="{096C6C59-4C57-47F6-93B5-0B705B731647}" presName="parTxOnly" presStyleLbl="node1" presStyleIdx="0" presStyleCnt="3">
        <dgm:presLayoutVars>
          <dgm:bulletEnabled val="1"/>
        </dgm:presLayoutVars>
      </dgm:prSet>
      <dgm:spPr/>
    </dgm:pt>
    <dgm:pt modelId="{F1F64F0F-BA99-4198-83BB-6937527A1021}" type="pres">
      <dgm:prSet presAssocID="{64720BCA-1813-4E75-97F0-BE991D00B080}" presName="parSpace" presStyleCnt="0"/>
      <dgm:spPr/>
    </dgm:pt>
    <dgm:pt modelId="{D657716A-99F6-4A32-B1E3-7AC0EA68741F}" type="pres">
      <dgm:prSet presAssocID="{708468E1-413B-4011-B7E4-C15CCF6D86E5}" presName="parTxOnly" presStyleLbl="node1" presStyleIdx="1" presStyleCnt="3">
        <dgm:presLayoutVars>
          <dgm:bulletEnabled val="1"/>
        </dgm:presLayoutVars>
      </dgm:prSet>
      <dgm:spPr/>
    </dgm:pt>
    <dgm:pt modelId="{9C93130D-2AE3-4CE9-B2FD-833C2E96F883}" type="pres">
      <dgm:prSet presAssocID="{DBDD2D17-8E9A-41E2-A2B9-5F5AEC4CF2C4}" presName="parSpace" presStyleCnt="0"/>
      <dgm:spPr/>
    </dgm:pt>
    <dgm:pt modelId="{67C275B2-CC42-45E5-BA9F-B6FF1308937A}" type="pres">
      <dgm:prSet presAssocID="{B13B3CB4-9C22-44DA-916E-3B6BA3FD79AA}" presName="parTxOnly" presStyleLbl="node1" presStyleIdx="2" presStyleCnt="3">
        <dgm:presLayoutVars>
          <dgm:bulletEnabled val="1"/>
        </dgm:presLayoutVars>
      </dgm:prSet>
      <dgm:spPr/>
    </dgm:pt>
  </dgm:ptLst>
  <dgm:cxnLst>
    <dgm:cxn modelId="{9C85DF43-84DA-4231-9F3A-562D658B42B6}" srcId="{2B66ECBA-F4AC-44DD-BE7E-4BBC27C4B717}" destId="{B13B3CB4-9C22-44DA-916E-3B6BA3FD79AA}" srcOrd="2" destOrd="0" parTransId="{1EA6D8DA-45A2-4FB4-B8EF-06ABBD0FB402}" sibTransId="{D957B604-3C93-43D6-8BB6-08B6003F323C}"/>
    <dgm:cxn modelId="{A8CCDC90-E978-4262-B8DE-FFB584B9D898}" type="presOf" srcId="{B13B3CB4-9C22-44DA-916E-3B6BA3FD79AA}" destId="{67C275B2-CC42-45E5-BA9F-B6FF1308937A}" srcOrd="0" destOrd="0" presId="urn:microsoft.com/office/officeart/2005/8/layout/hChevron3"/>
    <dgm:cxn modelId="{50AD61A3-B2C4-4E3F-A3E3-BE4BBC9340B0}" type="presOf" srcId="{2B66ECBA-F4AC-44DD-BE7E-4BBC27C4B717}" destId="{B6E27AAC-70A0-443E-A72D-F7685A0A21BB}" srcOrd="0" destOrd="0" presId="urn:microsoft.com/office/officeart/2005/8/layout/hChevron3"/>
    <dgm:cxn modelId="{C8D9D7A9-C90A-4DE8-AF28-2CBC009B2625}" srcId="{2B66ECBA-F4AC-44DD-BE7E-4BBC27C4B717}" destId="{708468E1-413B-4011-B7E4-C15CCF6D86E5}" srcOrd="1" destOrd="0" parTransId="{1F01D27E-7CDA-4A3A-B710-8AA2F88962F0}" sibTransId="{DBDD2D17-8E9A-41E2-A2B9-5F5AEC4CF2C4}"/>
    <dgm:cxn modelId="{A570C2BC-08E5-4667-B4BB-B6D88E94CC26}" type="presOf" srcId="{096C6C59-4C57-47F6-93B5-0B705B731647}" destId="{5676B3C0-28C3-4F89-8212-5CFC175CD5E9}" srcOrd="0" destOrd="0" presId="urn:microsoft.com/office/officeart/2005/8/layout/hChevron3"/>
    <dgm:cxn modelId="{2DD52CD0-4711-4842-8BB8-931840078953}" type="presOf" srcId="{708468E1-413B-4011-B7E4-C15CCF6D86E5}" destId="{D657716A-99F6-4A32-B1E3-7AC0EA68741F}" srcOrd="0" destOrd="0" presId="urn:microsoft.com/office/officeart/2005/8/layout/hChevron3"/>
    <dgm:cxn modelId="{EAC7C6D0-B446-4F83-81BD-9685AA8EA040}" srcId="{2B66ECBA-F4AC-44DD-BE7E-4BBC27C4B717}" destId="{096C6C59-4C57-47F6-93B5-0B705B731647}" srcOrd="0" destOrd="0" parTransId="{EEAE62A3-0681-4C2D-9B12-E8A038D02491}" sibTransId="{64720BCA-1813-4E75-97F0-BE991D00B080}"/>
    <dgm:cxn modelId="{1E725909-8BD7-4486-BFE7-FB6F3AFFA534}" type="presParOf" srcId="{B6E27AAC-70A0-443E-A72D-F7685A0A21BB}" destId="{5676B3C0-28C3-4F89-8212-5CFC175CD5E9}" srcOrd="0" destOrd="0" presId="urn:microsoft.com/office/officeart/2005/8/layout/hChevron3"/>
    <dgm:cxn modelId="{E9BEF894-5743-4695-82FD-9FAC57A586AE}" type="presParOf" srcId="{B6E27AAC-70A0-443E-A72D-F7685A0A21BB}" destId="{F1F64F0F-BA99-4198-83BB-6937527A1021}" srcOrd="1" destOrd="0" presId="urn:microsoft.com/office/officeart/2005/8/layout/hChevron3"/>
    <dgm:cxn modelId="{2FF8E390-9094-47C0-B5CB-F527C66A6E9F}" type="presParOf" srcId="{B6E27AAC-70A0-443E-A72D-F7685A0A21BB}" destId="{D657716A-99F6-4A32-B1E3-7AC0EA68741F}" srcOrd="2" destOrd="0" presId="urn:microsoft.com/office/officeart/2005/8/layout/hChevron3"/>
    <dgm:cxn modelId="{25E459D2-D707-4D7F-A4A5-D9F0F1468A3D}" type="presParOf" srcId="{B6E27AAC-70A0-443E-A72D-F7685A0A21BB}" destId="{9C93130D-2AE3-4CE9-B2FD-833C2E96F883}" srcOrd="3" destOrd="0" presId="urn:microsoft.com/office/officeart/2005/8/layout/hChevron3"/>
    <dgm:cxn modelId="{74F9464F-DF1D-403C-BDA6-597789899984}" type="presParOf" srcId="{B6E27AAC-70A0-443E-A72D-F7685A0A21BB}" destId="{67C275B2-CC42-45E5-BA9F-B6FF1308937A}"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76B3C0-28C3-4F89-8212-5CFC175CD5E9}">
      <dsp:nvSpPr>
        <dsp:cNvPr id="0" name=""/>
        <dsp:cNvSpPr/>
      </dsp:nvSpPr>
      <dsp:spPr>
        <a:xfrm>
          <a:off x="4829" y="1351395"/>
          <a:ext cx="4223319" cy="1689327"/>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360" tIns="106680" rIns="53340" bIns="106680" numCol="1" spcCol="1270" anchor="ctr" anchorCtr="0">
          <a:noAutofit/>
        </a:bodyPr>
        <a:lstStyle/>
        <a:p>
          <a:pPr marL="0" lvl="0" indent="0" algn="ctr" defTabSz="1778000">
            <a:lnSpc>
              <a:spcPct val="90000"/>
            </a:lnSpc>
            <a:spcBef>
              <a:spcPct val="0"/>
            </a:spcBef>
            <a:spcAft>
              <a:spcPct val="35000"/>
            </a:spcAft>
            <a:buNone/>
          </a:pPr>
          <a:r>
            <a:rPr lang="en-US" sz="4000" b="1" kern="1200" dirty="0">
              <a:effectLst>
                <a:outerShdw blurRad="38100" dist="38100" dir="2700000" algn="tl">
                  <a:srgbClr val="000000">
                    <a:alpha val="43137"/>
                  </a:srgbClr>
                </a:outerShdw>
              </a:effectLst>
            </a:rPr>
            <a:t>Christ’s Sacrifice</a:t>
          </a:r>
        </a:p>
      </dsp:txBody>
      <dsp:txXfrm>
        <a:off x="4829" y="1351395"/>
        <a:ext cx="3800987" cy="1689327"/>
      </dsp:txXfrm>
    </dsp:sp>
    <dsp:sp modelId="{D657716A-99F6-4A32-B1E3-7AC0EA68741F}">
      <dsp:nvSpPr>
        <dsp:cNvPr id="0" name=""/>
        <dsp:cNvSpPr/>
      </dsp:nvSpPr>
      <dsp:spPr>
        <a:xfrm>
          <a:off x="3383485" y="1351395"/>
          <a:ext cx="4223319" cy="1689327"/>
        </a:xfrm>
        <a:prstGeom prst="chevron">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44018" tIns="96012" rIns="48006" bIns="96012" numCol="1" spcCol="1270" anchor="ctr" anchorCtr="0">
          <a:noAutofit/>
        </a:bodyPr>
        <a:lstStyle/>
        <a:p>
          <a:pPr marL="0" lvl="0" indent="0" algn="ctr"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Justification</a:t>
          </a:r>
        </a:p>
        <a:p>
          <a:pPr marL="0" lvl="0" indent="0" algn="ctr" defTabSz="1600200">
            <a:lnSpc>
              <a:spcPct val="90000"/>
            </a:lnSpc>
            <a:spcBef>
              <a:spcPct val="0"/>
            </a:spcBef>
            <a:spcAft>
              <a:spcPct val="35000"/>
            </a:spcAft>
            <a:buNone/>
          </a:pPr>
          <a:r>
            <a:rPr lang="en-US" sz="1900" kern="1200" dirty="0"/>
            <a:t>(Full forgiveness)</a:t>
          </a:r>
        </a:p>
      </dsp:txBody>
      <dsp:txXfrm>
        <a:off x="4228149" y="1351395"/>
        <a:ext cx="2533992" cy="1689327"/>
      </dsp:txXfrm>
    </dsp:sp>
    <dsp:sp modelId="{67C275B2-CC42-45E5-BA9F-B6FF1308937A}">
      <dsp:nvSpPr>
        <dsp:cNvPr id="0" name=""/>
        <dsp:cNvSpPr/>
      </dsp:nvSpPr>
      <dsp:spPr>
        <a:xfrm>
          <a:off x="6762140" y="1351395"/>
          <a:ext cx="4223319" cy="1689327"/>
        </a:xfrm>
        <a:prstGeom prst="chevron">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8016" tIns="85344" rIns="42672" bIns="85344" numCol="1" spcCol="1270" anchor="ctr" anchorCtr="0">
          <a:noAutofit/>
        </a:bodyPr>
        <a:lstStyle/>
        <a:p>
          <a:pPr marL="0" lvl="0" indent="0" algn="ctr" defTabSz="142240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rPr>
            <a:t>Sanctification</a:t>
          </a:r>
        </a:p>
      </dsp:txBody>
      <dsp:txXfrm>
        <a:off x="7606804" y="1351395"/>
        <a:ext cx="2533992" cy="168932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77639F-550D-45D0-A9C8-D3591D0C6999}"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53AB7-82BA-493A-B0F5-AF6F74710B96}" type="slidenum">
              <a:rPr lang="en-US" smtClean="0"/>
              <a:t>‹#›</a:t>
            </a:fld>
            <a:endParaRPr lang="en-US"/>
          </a:p>
        </p:txBody>
      </p:sp>
    </p:spTree>
    <p:extLst>
      <p:ext uri="{BB962C8B-B14F-4D97-AF65-F5344CB8AC3E}">
        <p14:creationId xmlns:p14="http://schemas.microsoft.com/office/powerpoint/2010/main" val="1328471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solidFill>
            <a:srgbClr val="FFFFFF"/>
          </a:solidFill>
          <a:ln/>
        </p:spPr>
      </p:sp>
      <p:sp>
        <p:nvSpPr>
          <p:cNvPr id="36867"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a:p>
        </p:txBody>
      </p:sp>
      <p:sp>
        <p:nvSpPr>
          <p:cNvPr id="44036"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C230677-C14E-4365-A626-CBA3DA1A2C5E}" type="slidenum">
              <a:rPr kumimoji="0" lang="en-US" sz="1200" b="0" i="0" u="none" strike="noStrike" kern="1200" cap="none" spc="0" normalizeH="0" baseline="0" noProof="0" smtClean="0">
                <a:ln>
                  <a:noFill/>
                </a:ln>
                <a:solidFill>
                  <a:srgbClr val="FFFFFF"/>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FFFFFF"/>
              </a:solidFill>
              <a:effectLst/>
              <a:uLnTx/>
              <a:uFillTx/>
              <a:latin typeface="Arial" charset="0"/>
              <a:ea typeface="ＭＳ Ｐゴシック"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C3FC93-558A-43A1-B9E0-654929D884E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54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10D0-A054-990C-B864-BF8DF1D1D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442307-D6B4-88E9-0C73-3D2E898BFB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C3F9D6-F5F4-9936-E343-7742607C66C0}"/>
              </a:ext>
            </a:extLst>
          </p:cNvPr>
          <p:cNvSpPr>
            <a:spLocks noGrp="1"/>
          </p:cNvSpPr>
          <p:nvPr>
            <p:ph type="dt" sz="half" idx="10"/>
          </p:nvPr>
        </p:nvSpPr>
        <p:spPr/>
        <p:txBody>
          <a:bodyPr/>
          <a:lstStyle/>
          <a:p>
            <a:fld id="{EB059800-7D6B-4CD2-9F2E-23DEDB6FCACC}" type="datetimeFigureOut">
              <a:rPr lang="en-US" smtClean="0"/>
              <a:t>3/26/2025</a:t>
            </a:fld>
            <a:endParaRPr lang="en-US"/>
          </a:p>
        </p:txBody>
      </p:sp>
      <p:sp>
        <p:nvSpPr>
          <p:cNvPr id="5" name="Footer Placeholder 4">
            <a:extLst>
              <a:ext uri="{FF2B5EF4-FFF2-40B4-BE49-F238E27FC236}">
                <a16:creationId xmlns:a16="http://schemas.microsoft.com/office/drawing/2014/main" id="{34593A45-5839-3F90-E715-96CDB5DD1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214B5-9A63-BD70-029C-22FC753E7AC4}"/>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8734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56BE-13CB-6C7B-8C8C-8755D3775B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C6284F-F364-7165-93E9-7D2A6174C6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E267B-9219-A198-4C86-41175CFA4821}"/>
              </a:ext>
            </a:extLst>
          </p:cNvPr>
          <p:cNvSpPr>
            <a:spLocks noGrp="1"/>
          </p:cNvSpPr>
          <p:nvPr>
            <p:ph type="dt" sz="half" idx="10"/>
          </p:nvPr>
        </p:nvSpPr>
        <p:spPr/>
        <p:txBody>
          <a:bodyPr/>
          <a:lstStyle/>
          <a:p>
            <a:fld id="{EB059800-7D6B-4CD2-9F2E-23DEDB6FCACC}" type="datetimeFigureOut">
              <a:rPr lang="en-US" smtClean="0"/>
              <a:t>3/26/2025</a:t>
            </a:fld>
            <a:endParaRPr lang="en-US"/>
          </a:p>
        </p:txBody>
      </p:sp>
      <p:sp>
        <p:nvSpPr>
          <p:cNvPr id="5" name="Footer Placeholder 4">
            <a:extLst>
              <a:ext uri="{FF2B5EF4-FFF2-40B4-BE49-F238E27FC236}">
                <a16:creationId xmlns:a16="http://schemas.microsoft.com/office/drawing/2014/main" id="{3969E152-F917-A5B0-EF08-BD89F95C6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85980-C9DA-E5A0-0313-A42C92D61FE3}"/>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16483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BE258C-499F-F28F-7886-481424AAB2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6E1DC3-6C32-D45A-E783-851FD44EF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CB622-2FB9-7D12-DE20-2358C4AD0227}"/>
              </a:ext>
            </a:extLst>
          </p:cNvPr>
          <p:cNvSpPr>
            <a:spLocks noGrp="1"/>
          </p:cNvSpPr>
          <p:nvPr>
            <p:ph type="dt" sz="half" idx="10"/>
          </p:nvPr>
        </p:nvSpPr>
        <p:spPr/>
        <p:txBody>
          <a:bodyPr/>
          <a:lstStyle/>
          <a:p>
            <a:fld id="{EB059800-7D6B-4CD2-9F2E-23DEDB6FCACC}" type="datetimeFigureOut">
              <a:rPr lang="en-US" smtClean="0"/>
              <a:t>3/26/2025</a:t>
            </a:fld>
            <a:endParaRPr lang="en-US"/>
          </a:p>
        </p:txBody>
      </p:sp>
      <p:sp>
        <p:nvSpPr>
          <p:cNvPr id="5" name="Footer Placeholder 4">
            <a:extLst>
              <a:ext uri="{FF2B5EF4-FFF2-40B4-BE49-F238E27FC236}">
                <a16:creationId xmlns:a16="http://schemas.microsoft.com/office/drawing/2014/main" id="{167FC512-C639-D82F-9BAD-71B6DE805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6EEA2-2A96-2BEE-DE5D-137BD0C5204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77643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26/03/2025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0176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26/03/2025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96875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26/03/2025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73333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0FFD3F4-80E2-4FAC-9DB1-F9EAB4C4AB2C}" type="datetimeFigureOut">
              <a:rPr lang="pt-BR" smtClean="0"/>
              <a:t>26/03/2025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81759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0FFD3F4-80E2-4FAC-9DB1-F9EAB4C4AB2C}" type="datetimeFigureOut">
              <a:rPr lang="pt-BR" smtClean="0"/>
              <a:t>26/03/2025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82006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0FFD3F4-80E2-4FAC-9DB1-F9EAB4C4AB2C}" type="datetimeFigureOut">
              <a:rPr lang="pt-BR" smtClean="0"/>
              <a:t>26/03/2025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645249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0FFD3F4-80E2-4FAC-9DB1-F9EAB4C4AB2C}" type="datetimeFigureOut">
              <a:rPr lang="pt-BR" smtClean="0"/>
              <a:t>26/03/2025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61206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26/03/2025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07022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68BB-EA63-AF82-69A0-3DDF0D851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D1CE0-8F4E-CDD9-78B6-769F54065D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8A279-F8A2-86DA-C9FA-1F3287DA873C}"/>
              </a:ext>
            </a:extLst>
          </p:cNvPr>
          <p:cNvSpPr>
            <a:spLocks noGrp="1"/>
          </p:cNvSpPr>
          <p:nvPr>
            <p:ph type="dt" sz="half" idx="10"/>
          </p:nvPr>
        </p:nvSpPr>
        <p:spPr/>
        <p:txBody>
          <a:bodyPr/>
          <a:lstStyle/>
          <a:p>
            <a:fld id="{EB059800-7D6B-4CD2-9F2E-23DEDB6FCACC}" type="datetimeFigureOut">
              <a:rPr lang="en-US" smtClean="0"/>
              <a:t>3/26/2025</a:t>
            </a:fld>
            <a:endParaRPr lang="en-US"/>
          </a:p>
        </p:txBody>
      </p:sp>
      <p:sp>
        <p:nvSpPr>
          <p:cNvPr id="5" name="Footer Placeholder 4">
            <a:extLst>
              <a:ext uri="{FF2B5EF4-FFF2-40B4-BE49-F238E27FC236}">
                <a16:creationId xmlns:a16="http://schemas.microsoft.com/office/drawing/2014/main" id="{7E7DAA95-13BC-7911-A66B-E575526EF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D0C2D-33CA-C6A8-945B-13D28D8D0C3B}"/>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38393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26/03/2025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788674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26/03/2025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42484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26/03/2025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359691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10D0-A054-990C-B864-BF8DF1D1D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442307-D6B4-88E9-0C73-3D2E898BFB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C3F9D6-F5F4-9936-E343-7742607C66C0}"/>
              </a:ext>
            </a:extLst>
          </p:cNvPr>
          <p:cNvSpPr>
            <a:spLocks noGrp="1"/>
          </p:cNvSpPr>
          <p:nvPr>
            <p:ph type="dt" sz="half" idx="10"/>
          </p:nvPr>
        </p:nvSpPr>
        <p:spPr/>
        <p:txBody>
          <a:bodyPr/>
          <a:lstStyle/>
          <a:p>
            <a:fld id="{EB059800-7D6B-4CD2-9F2E-23DEDB6FCACC}" type="datetimeFigureOut">
              <a:rPr lang="en-US" smtClean="0"/>
              <a:t>3/26/2025</a:t>
            </a:fld>
            <a:endParaRPr lang="en-US"/>
          </a:p>
        </p:txBody>
      </p:sp>
      <p:sp>
        <p:nvSpPr>
          <p:cNvPr id="5" name="Footer Placeholder 4">
            <a:extLst>
              <a:ext uri="{FF2B5EF4-FFF2-40B4-BE49-F238E27FC236}">
                <a16:creationId xmlns:a16="http://schemas.microsoft.com/office/drawing/2014/main" id="{34593A45-5839-3F90-E715-96CDB5DD1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214B5-9A63-BD70-029C-22FC753E7AC4}"/>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827449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68BB-EA63-AF82-69A0-3DDF0D851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D1CE0-8F4E-CDD9-78B6-769F54065D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8A279-F8A2-86DA-C9FA-1F3287DA873C}"/>
              </a:ext>
            </a:extLst>
          </p:cNvPr>
          <p:cNvSpPr>
            <a:spLocks noGrp="1"/>
          </p:cNvSpPr>
          <p:nvPr>
            <p:ph type="dt" sz="half" idx="10"/>
          </p:nvPr>
        </p:nvSpPr>
        <p:spPr/>
        <p:txBody>
          <a:bodyPr/>
          <a:lstStyle/>
          <a:p>
            <a:fld id="{EB059800-7D6B-4CD2-9F2E-23DEDB6FCACC}" type="datetimeFigureOut">
              <a:rPr lang="en-US" smtClean="0"/>
              <a:t>3/26/2025</a:t>
            </a:fld>
            <a:endParaRPr lang="en-US"/>
          </a:p>
        </p:txBody>
      </p:sp>
      <p:sp>
        <p:nvSpPr>
          <p:cNvPr id="5" name="Footer Placeholder 4">
            <a:extLst>
              <a:ext uri="{FF2B5EF4-FFF2-40B4-BE49-F238E27FC236}">
                <a16:creationId xmlns:a16="http://schemas.microsoft.com/office/drawing/2014/main" id="{7E7DAA95-13BC-7911-A66B-E575526EF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AD0C2D-33CA-C6A8-945B-13D28D8D0C3B}"/>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184271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CA14-27D6-C1C9-D2FF-976A352567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584788-1FAC-1C54-2AA3-612D1A1B3D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68F5A6-299F-1828-8FC2-2058E3EB494B}"/>
              </a:ext>
            </a:extLst>
          </p:cNvPr>
          <p:cNvSpPr>
            <a:spLocks noGrp="1"/>
          </p:cNvSpPr>
          <p:nvPr>
            <p:ph type="dt" sz="half" idx="10"/>
          </p:nvPr>
        </p:nvSpPr>
        <p:spPr/>
        <p:txBody>
          <a:bodyPr/>
          <a:lstStyle/>
          <a:p>
            <a:fld id="{EB059800-7D6B-4CD2-9F2E-23DEDB6FCACC}" type="datetimeFigureOut">
              <a:rPr lang="en-US" smtClean="0"/>
              <a:t>3/26/2025</a:t>
            </a:fld>
            <a:endParaRPr lang="en-US"/>
          </a:p>
        </p:txBody>
      </p:sp>
      <p:sp>
        <p:nvSpPr>
          <p:cNvPr id="5" name="Footer Placeholder 4">
            <a:extLst>
              <a:ext uri="{FF2B5EF4-FFF2-40B4-BE49-F238E27FC236}">
                <a16:creationId xmlns:a16="http://schemas.microsoft.com/office/drawing/2014/main" id="{3557275D-7940-2798-4C61-58F9CEE40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C5254-0093-1493-B3BF-E31D73D439A2}"/>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579608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EFF7-A33D-7FA8-729B-DC01C6F1E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648B86-35A8-AD2B-69F9-7F566C05F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CE6555-44ED-C663-57F2-1BB0C82E2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976616-D98B-9D4E-3C72-6692E9848903}"/>
              </a:ext>
            </a:extLst>
          </p:cNvPr>
          <p:cNvSpPr>
            <a:spLocks noGrp="1"/>
          </p:cNvSpPr>
          <p:nvPr>
            <p:ph type="dt" sz="half" idx="10"/>
          </p:nvPr>
        </p:nvSpPr>
        <p:spPr/>
        <p:txBody>
          <a:bodyPr/>
          <a:lstStyle/>
          <a:p>
            <a:fld id="{EB059800-7D6B-4CD2-9F2E-23DEDB6FCACC}" type="datetimeFigureOut">
              <a:rPr lang="en-US" smtClean="0"/>
              <a:t>3/26/2025</a:t>
            </a:fld>
            <a:endParaRPr lang="en-US"/>
          </a:p>
        </p:txBody>
      </p:sp>
      <p:sp>
        <p:nvSpPr>
          <p:cNvPr id="6" name="Footer Placeholder 5">
            <a:extLst>
              <a:ext uri="{FF2B5EF4-FFF2-40B4-BE49-F238E27FC236}">
                <a16:creationId xmlns:a16="http://schemas.microsoft.com/office/drawing/2014/main" id="{71CCF498-2197-674C-AB1F-0BAED9CBD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41B9F-55A4-3574-0885-6FBA1DE4136D}"/>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686616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B527-0D8F-13A9-89B2-5E6E6DBC73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0B8ABC-164D-D0B1-705F-09BB93E6A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27A86-BBAB-5AA3-8E9D-45F8BEDEC9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3B69FB-733A-F7D3-EAD9-2282906C9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6FFC4-1FBE-AF89-CE57-C66B8E193F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5E2FFD-2821-C4DF-7A61-3B2CC7720C7A}"/>
              </a:ext>
            </a:extLst>
          </p:cNvPr>
          <p:cNvSpPr>
            <a:spLocks noGrp="1"/>
          </p:cNvSpPr>
          <p:nvPr>
            <p:ph type="dt" sz="half" idx="10"/>
          </p:nvPr>
        </p:nvSpPr>
        <p:spPr/>
        <p:txBody>
          <a:bodyPr/>
          <a:lstStyle/>
          <a:p>
            <a:fld id="{EB059800-7D6B-4CD2-9F2E-23DEDB6FCACC}" type="datetimeFigureOut">
              <a:rPr lang="en-US" smtClean="0"/>
              <a:t>3/26/2025</a:t>
            </a:fld>
            <a:endParaRPr lang="en-US"/>
          </a:p>
        </p:txBody>
      </p:sp>
      <p:sp>
        <p:nvSpPr>
          <p:cNvPr id="8" name="Footer Placeholder 7">
            <a:extLst>
              <a:ext uri="{FF2B5EF4-FFF2-40B4-BE49-F238E27FC236}">
                <a16:creationId xmlns:a16="http://schemas.microsoft.com/office/drawing/2014/main" id="{09C59B3B-AB5A-D9D5-5150-ED03C148FA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9CE390-F68E-72A5-BE0F-50F228D2037A}"/>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022107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A747-9600-E175-B398-A3542C5305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3408E3-4F60-49BE-F864-1E5DFAD9BD97}"/>
              </a:ext>
            </a:extLst>
          </p:cNvPr>
          <p:cNvSpPr>
            <a:spLocks noGrp="1"/>
          </p:cNvSpPr>
          <p:nvPr>
            <p:ph type="dt" sz="half" idx="10"/>
          </p:nvPr>
        </p:nvSpPr>
        <p:spPr/>
        <p:txBody>
          <a:bodyPr/>
          <a:lstStyle/>
          <a:p>
            <a:fld id="{EB059800-7D6B-4CD2-9F2E-23DEDB6FCACC}" type="datetimeFigureOut">
              <a:rPr lang="en-US" smtClean="0"/>
              <a:t>3/26/2025</a:t>
            </a:fld>
            <a:endParaRPr lang="en-US"/>
          </a:p>
        </p:txBody>
      </p:sp>
      <p:sp>
        <p:nvSpPr>
          <p:cNvPr id="4" name="Footer Placeholder 3">
            <a:extLst>
              <a:ext uri="{FF2B5EF4-FFF2-40B4-BE49-F238E27FC236}">
                <a16:creationId xmlns:a16="http://schemas.microsoft.com/office/drawing/2014/main" id="{57AFDD02-F2AC-8001-6972-6DC432A588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6749F-533B-85A6-0301-383ACF860336}"/>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149886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905D8-64B9-C204-B79F-3FF578C915D4}"/>
              </a:ext>
            </a:extLst>
          </p:cNvPr>
          <p:cNvSpPr>
            <a:spLocks noGrp="1"/>
          </p:cNvSpPr>
          <p:nvPr>
            <p:ph type="dt" sz="half" idx="10"/>
          </p:nvPr>
        </p:nvSpPr>
        <p:spPr/>
        <p:txBody>
          <a:bodyPr/>
          <a:lstStyle/>
          <a:p>
            <a:fld id="{EB059800-7D6B-4CD2-9F2E-23DEDB6FCACC}" type="datetimeFigureOut">
              <a:rPr lang="en-US" smtClean="0"/>
              <a:t>3/26/2025</a:t>
            </a:fld>
            <a:endParaRPr lang="en-US"/>
          </a:p>
        </p:txBody>
      </p:sp>
      <p:sp>
        <p:nvSpPr>
          <p:cNvPr id="3" name="Footer Placeholder 2">
            <a:extLst>
              <a:ext uri="{FF2B5EF4-FFF2-40B4-BE49-F238E27FC236}">
                <a16:creationId xmlns:a16="http://schemas.microsoft.com/office/drawing/2014/main" id="{476BCBE5-0E4B-3811-D374-EA524F893A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A43BC7-18C8-2263-66C1-A2EECC0BA1B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605345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CA14-27D6-C1C9-D2FF-976A352567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584788-1FAC-1C54-2AA3-612D1A1B3D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68F5A6-299F-1828-8FC2-2058E3EB494B}"/>
              </a:ext>
            </a:extLst>
          </p:cNvPr>
          <p:cNvSpPr>
            <a:spLocks noGrp="1"/>
          </p:cNvSpPr>
          <p:nvPr>
            <p:ph type="dt" sz="half" idx="10"/>
          </p:nvPr>
        </p:nvSpPr>
        <p:spPr/>
        <p:txBody>
          <a:bodyPr/>
          <a:lstStyle/>
          <a:p>
            <a:fld id="{EB059800-7D6B-4CD2-9F2E-23DEDB6FCACC}" type="datetimeFigureOut">
              <a:rPr lang="en-US" smtClean="0"/>
              <a:t>3/26/2025</a:t>
            </a:fld>
            <a:endParaRPr lang="en-US"/>
          </a:p>
        </p:txBody>
      </p:sp>
      <p:sp>
        <p:nvSpPr>
          <p:cNvPr id="5" name="Footer Placeholder 4">
            <a:extLst>
              <a:ext uri="{FF2B5EF4-FFF2-40B4-BE49-F238E27FC236}">
                <a16:creationId xmlns:a16="http://schemas.microsoft.com/office/drawing/2014/main" id="{3557275D-7940-2798-4C61-58F9CEE40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C5254-0093-1493-B3BF-E31D73D439A2}"/>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1383171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BB19-933A-A0B3-94DE-A42C7F79A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8056C-8136-50DB-665F-7D75CF5E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0B2565-1543-2634-D30C-EFEBF71E6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750A95-6C5D-C13C-AC33-546B2933638A}"/>
              </a:ext>
            </a:extLst>
          </p:cNvPr>
          <p:cNvSpPr>
            <a:spLocks noGrp="1"/>
          </p:cNvSpPr>
          <p:nvPr>
            <p:ph type="dt" sz="half" idx="10"/>
          </p:nvPr>
        </p:nvSpPr>
        <p:spPr/>
        <p:txBody>
          <a:bodyPr/>
          <a:lstStyle/>
          <a:p>
            <a:fld id="{EB059800-7D6B-4CD2-9F2E-23DEDB6FCACC}" type="datetimeFigureOut">
              <a:rPr lang="en-US" smtClean="0"/>
              <a:t>3/26/2025</a:t>
            </a:fld>
            <a:endParaRPr lang="en-US"/>
          </a:p>
        </p:txBody>
      </p:sp>
      <p:sp>
        <p:nvSpPr>
          <p:cNvPr id="6" name="Footer Placeholder 5">
            <a:extLst>
              <a:ext uri="{FF2B5EF4-FFF2-40B4-BE49-F238E27FC236}">
                <a16:creationId xmlns:a16="http://schemas.microsoft.com/office/drawing/2014/main" id="{F6789FAE-ED08-5A48-1C23-200941CA5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5DDE72-92B9-FE4F-3C0E-41D5E936512E}"/>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803204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4E65-7A2F-096A-5B7C-9C4A108E8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2ED70D-A233-B2B4-5DD7-9A2B33FCA9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95F1A3-45C1-C029-00CB-1C2689C48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C64BA-D5D9-48A3-D53F-4A7A10D8D79D}"/>
              </a:ext>
            </a:extLst>
          </p:cNvPr>
          <p:cNvSpPr>
            <a:spLocks noGrp="1"/>
          </p:cNvSpPr>
          <p:nvPr>
            <p:ph type="dt" sz="half" idx="10"/>
          </p:nvPr>
        </p:nvSpPr>
        <p:spPr/>
        <p:txBody>
          <a:bodyPr/>
          <a:lstStyle/>
          <a:p>
            <a:fld id="{EB059800-7D6B-4CD2-9F2E-23DEDB6FCACC}" type="datetimeFigureOut">
              <a:rPr lang="en-US" smtClean="0"/>
              <a:t>3/26/2025</a:t>
            </a:fld>
            <a:endParaRPr lang="en-US"/>
          </a:p>
        </p:txBody>
      </p:sp>
      <p:sp>
        <p:nvSpPr>
          <p:cNvPr id="6" name="Footer Placeholder 5">
            <a:extLst>
              <a:ext uri="{FF2B5EF4-FFF2-40B4-BE49-F238E27FC236}">
                <a16:creationId xmlns:a16="http://schemas.microsoft.com/office/drawing/2014/main" id="{7234C060-7AE3-60C5-55D1-4450B7FBF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39787-BB48-88FB-AA69-6CCD503A798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425501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56BE-13CB-6C7B-8C8C-8755D3775B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C6284F-F364-7165-93E9-7D2A6174C6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E267B-9219-A198-4C86-41175CFA4821}"/>
              </a:ext>
            </a:extLst>
          </p:cNvPr>
          <p:cNvSpPr>
            <a:spLocks noGrp="1"/>
          </p:cNvSpPr>
          <p:nvPr>
            <p:ph type="dt" sz="half" idx="10"/>
          </p:nvPr>
        </p:nvSpPr>
        <p:spPr/>
        <p:txBody>
          <a:bodyPr/>
          <a:lstStyle/>
          <a:p>
            <a:fld id="{EB059800-7D6B-4CD2-9F2E-23DEDB6FCACC}" type="datetimeFigureOut">
              <a:rPr lang="en-US" smtClean="0"/>
              <a:t>3/26/2025</a:t>
            </a:fld>
            <a:endParaRPr lang="en-US"/>
          </a:p>
        </p:txBody>
      </p:sp>
      <p:sp>
        <p:nvSpPr>
          <p:cNvPr id="5" name="Footer Placeholder 4">
            <a:extLst>
              <a:ext uri="{FF2B5EF4-FFF2-40B4-BE49-F238E27FC236}">
                <a16:creationId xmlns:a16="http://schemas.microsoft.com/office/drawing/2014/main" id="{3969E152-F917-A5B0-EF08-BD89F95C6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85980-C9DA-E5A0-0313-A42C92D61FE3}"/>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516461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BE258C-499F-F28F-7886-481424AAB2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6E1DC3-6C32-D45A-E783-851FD44EF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CB622-2FB9-7D12-DE20-2358C4AD0227}"/>
              </a:ext>
            </a:extLst>
          </p:cNvPr>
          <p:cNvSpPr>
            <a:spLocks noGrp="1"/>
          </p:cNvSpPr>
          <p:nvPr>
            <p:ph type="dt" sz="half" idx="10"/>
          </p:nvPr>
        </p:nvSpPr>
        <p:spPr/>
        <p:txBody>
          <a:bodyPr/>
          <a:lstStyle/>
          <a:p>
            <a:fld id="{EB059800-7D6B-4CD2-9F2E-23DEDB6FCACC}" type="datetimeFigureOut">
              <a:rPr lang="en-US" smtClean="0"/>
              <a:t>3/26/2025</a:t>
            </a:fld>
            <a:endParaRPr lang="en-US"/>
          </a:p>
        </p:txBody>
      </p:sp>
      <p:sp>
        <p:nvSpPr>
          <p:cNvPr id="5" name="Footer Placeholder 4">
            <a:extLst>
              <a:ext uri="{FF2B5EF4-FFF2-40B4-BE49-F238E27FC236}">
                <a16:creationId xmlns:a16="http://schemas.microsoft.com/office/drawing/2014/main" id="{167FC512-C639-D82F-9BAD-71B6DE805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F6EEA2-2A96-2BEE-DE5D-137BD0C5204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372952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1826D9-2E41-4544-8AB8-ABD2BAE2F8F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2474E890-DE9B-4196-9539-4192ACE768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B2A375B-397A-4E57-90F6-C890DC6674BA}"/>
              </a:ext>
            </a:extLst>
          </p:cNvPr>
          <p:cNvSpPr>
            <a:spLocks noGrp="1"/>
          </p:cNvSpPr>
          <p:nvPr>
            <p:ph type="dt" sz="half" idx="10"/>
          </p:nvPr>
        </p:nvSpPr>
        <p:spPr/>
        <p:txBody>
          <a:bodyPr/>
          <a:lstStyle/>
          <a:p>
            <a:fld id="{1BBD6041-5DCB-4871-8ADB-6EC9C8E5DDD4}" type="datetimeFigureOut">
              <a:rPr lang="pt-BR" smtClean="0"/>
              <a:t>26/03/2025</a:t>
            </a:fld>
            <a:endParaRPr lang="pt-BR"/>
          </a:p>
        </p:txBody>
      </p:sp>
      <p:sp>
        <p:nvSpPr>
          <p:cNvPr id="5" name="Espaço Reservado para Rodapé 4">
            <a:extLst>
              <a:ext uri="{FF2B5EF4-FFF2-40B4-BE49-F238E27FC236}">
                <a16:creationId xmlns:a16="http://schemas.microsoft.com/office/drawing/2014/main" id="{9E6E32E1-51C1-468D-8A16-89DCB09C725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F6F2E3C-4C46-4A61-95BB-5F14102AF6A6}"/>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3943699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B2CA03-3DB5-486E-900D-54493689FFF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A22F6F5-FA2C-422C-B4F8-CD3212AFF528}"/>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EB66E7D-5BFF-420E-8BB6-D1A197816A5B}"/>
              </a:ext>
            </a:extLst>
          </p:cNvPr>
          <p:cNvSpPr>
            <a:spLocks noGrp="1"/>
          </p:cNvSpPr>
          <p:nvPr>
            <p:ph type="dt" sz="half" idx="10"/>
          </p:nvPr>
        </p:nvSpPr>
        <p:spPr/>
        <p:txBody>
          <a:bodyPr/>
          <a:lstStyle/>
          <a:p>
            <a:fld id="{1BBD6041-5DCB-4871-8ADB-6EC9C8E5DDD4}" type="datetimeFigureOut">
              <a:rPr lang="pt-BR" smtClean="0"/>
              <a:t>26/03/2025</a:t>
            </a:fld>
            <a:endParaRPr lang="pt-BR"/>
          </a:p>
        </p:txBody>
      </p:sp>
      <p:sp>
        <p:nvSpPr>
          <p:cNvPr id="5" name="Espaço Reservado para Rodapé 4">
            <a:extLst>
              <a:ext uri="{FF2B5EF4-FFF2-40B4-BE49-F238E27FC236}">
                <a16:creationId xmlns:a16="http://schemas.microsoft.com/office/drawing/2014/main" id="{2A5781DA-0A87-46C0-BE19-E81A61E8D81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32FCBE4-39E3-4E55-A0F7-0257638D04B2}"/>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3634139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D713ED-4238-4A04-84C4-98AB1301CF2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77BB9530-111E-4BA9-84E5-526D070F73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14E04FFF-B046-4CBC-A80C-3DA36783E767}"/>
              </a:ext>
            </a:extLst>
          </p:cNvPr>
          <p:cNvSpPr>
            <a:spLocks noGrp="1"/>
          </p:cNvSpPr>
          <p:nvPr>
            <p:ph type="dt" sz="half" idx="10"/>
          </p:nvPr>
        </p:nvSpPr>
        <p:spPr/>
        <p:txBody>
          <a:bodyPr/>
          <a:lstStyle/>
          <a:p>
            <a:fld id="{1BBD6041-5DCB-4871-8ADB-6EC9C8E5DDD4}" type="datetimeFigureOut">
              <a:rPr lang="pt-BR" smtClean="0"/>
              <a:t>26/03/2025</a:t>
            </a:fld>
            <a:endParaRPr lang="pt-BR"/>
          </a:p>
        </p:txBody>
      </p:sp>
      <p:sp>
        <p:nvSpPr>
          <p:cNvPr id="5" name="Espaço Reservado para Rodapé 4">
            <a:extLst>
              <a:ext uri="{FF2B5EF4-FFF2-40B4-BE49-F238E27FC236}">
                <a16:creationId xmlns:a16="http://schemas.microsoft.com/office/drawing/2014/main" id="{28D7299A-93BE-4BC0-9FDF-E001939C2CC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1732127-F9FA-4276-BCE4-0CEDF5DDCEDB}"/>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25013473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272EC-6A43-4F4B-8034-AE677EA2BAF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6143D9D-0032-43E5-A405-990A27CDF36B}"/>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4F3FC25D-D1BD-4014-A322-F590408D33ED}"/>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9F5E666-9198-4F92-845B-9484A880FDAE}"/>
              </a:ext>
            </a:extLst>
          </p:cNvPr>
          <p:cNvSpPr>
            <a:spLocks noGrp="1"/>
          </p:cNvSpPr>
          <p:nvPr>
            <p:ph type="dt" sz="half" idx="10"/>
          </p:nvPr>
        </p:nvSpPr>
        <p:spPr/>
        <p:txBody>
          <a:bodyPr/>
          <a:lstStyle/>
          <a:p>
            <a:fld id="{1BBD6041-5DCB-4871-8ADB-6EC9C8E5DDD4}" type="datetimeFigureOut">
              <a:rPr lang="pt-BR" smtClean="0"/>
              <a:t>26/03/2025</a:t>
            </a:fld>
            <a:endParaRPr lang="pt-BR"/>
          </a:p>
        </p:txBody>
      </p:sp>
      <p:sp>
        <p:nvSpPr>
          <p:cNvPr id="6" name="Espaço Reservado para Rodapé 5">
            <a:extLst>
              <a:ext uri="{FF2B5EF4-FFF2-40B4-BE49-F238E27FC236}">
                <a16:creationId xmlns:a16="http://schemas.microsoft.com/office/drawing/2014/main" id="{7C1382C9-ED9E-475C-91A6-1C43ED3BB45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CFFBD95-FB27-47DC-9128-2B962073D991}"/>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3117578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D5032D-19CC-4B0E-928F-C60AEE58C2A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E22F051E-A747-428A-B9AD-B83A360A6E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9D2F3187-CCC0-4D9C-990D-473F6A773304}"/>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7A0BF7E-A875-4637-890A-E79C6CDA19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D0745B5F-3EF8-4EBD-8705-512140CB4E99}"/>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88AF50A-D284-42C5-AADB-81C2BE0ABBCE}"/>
              </a:ext>
            </a:extLst>
          </p:cNvPr>
          <p:cNvSpPr>
            <a:spLocks noGrp="1"/>
          </p:cNvSpPr>
          <p:nvPr>
            <p:ph type="dt" sz="half" idx="10"/>
          </p:nvPr>
        </p:nvSpPr>
        <p:spPr/>
        <p:txBody>
          <a:bodyPr/>
          <a:lstStyle/>
          <a:p>
            <a:fld id="{1BBD6041-5DCB-4871-8ADB-6EC9C8E5DDD4}" type="datetimeFigureOut">
              <a:rPr lang="pt-BR" smtClean="0"/>
              <a:t>26/03/2025</a:t>
            </a:fld>
            <a:endParaRPr lang="pt-BR"/>
          </a:p>
        </p:txBody>
      </p:sp>
      <p:sp>
        <p:nvSpPr>
          <p:cNvPr id="8" name="Espaço Reservado para Rodapé 7">
            <a:extLst>
              <a:ext uri="{FF2B5EF4-FFF2-40B4-BE49-F238E27FC236}">
                <a16:creationId xmlns:a16="http://schemas.microsoft.com/office/drawing/2014/main" id="{A8FD8AEE-CC45-439A-93A9-929D58DFF649}"/>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06BCC3D-8C80-433D-886F-41C332ABB8D7}"/>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42027274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223E4D-A920-4F99-AAE4-A9C4BD781DBE}"/>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CDA5B188-5649-4102-8784-3C9AF405AD5D}"/>
              </a:ext>
            </a:extLst>
          </p:cNvPr>
          <p:cNvSpPr>
            <a:spLocks noGrp="1"/>
          </p:cNvSpPr>
          <p:nvPr>
            <p:ph type="dt" sz="half" idx="10"/>
          </p:nvPr>
        </p:nvSpPr>
        <p:spPr/>
        <p:txBody>
          <a:bodyPr/>
          <a:lstStyle/>
          <a:p>
            <a:fld id="{1BBD6041-5DCB-4871-8ADB-6EC9C8E5DDD4}" type="datetimeFigureOut">
              <a:rPr lang="pt-BR" smtClean="0"/>
              <a:t>26/03/2025</a:t>
            </a:fld>
            <a:endParaRPr lang="pt-BR"/>
          </a:p>
        </p:txBody>
      </p:sp>
      <p:sp>
        <p:nvSpPr>
          <p:cNvPr id="4" name="Espaço Reservado para Rodapé 3">
            <a:extLst>
              <a:ext uri="{FF2B5EF4-FFF2-40B4-BE49-F238E27FC236}">
                <a16:creationId xmlns:a16="http://schemas.microsoft.com/office/drawing/2014/main" id="{C5B0EFF4-E75C-446B-B27C-F1028D2A1ECA}"/>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A90E7D99-B0CC-4C63-87BC-21B8806F2558}"/>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911694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EFF7-A33D-7FA8-729B-DC01C6F1E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648B86-35A8-AD2B-69F9-7F566C05F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CE6555-44ED-C663-57F2-1BB0C82E2D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976616-D98B-9D4E-3C72-6692E9848903}"/>
              </a:ext>
            </a:extLst>
          </p:cNvPr>
          <p:cNvSpPr>
            <a:spLocks noGrp="1"/>
          </p:cNvSpPr>
          <p:nvPr>
            <p:ph type="dt" sz="half" idx="10"/>
          </p:nvPr>
        </p:nvSpPr>
        <p:spPr/>
        <p:txBody>
          <a:bodyPr/>
          <a:lstStyle/>
          <a:p>
            <a:fld id="{EB059800-7D6B-4CD2-9F2E-23DEDB6FCACC}" type="datetimeFigureOut">
              <a:rPr lang="en-US" smtClean="0"/>
              <a:t>3/26/2025</a:t>
            </a:fld>
            <a:endParaRPr lang="en-US"/>
          </a:p>
        </p:txBody>
      </p:sp>
      <p:sp>
        <p:nvSpPr>
          <p:cNvPr id="6" name="Footer Placeholder 5">
            <a:extLst>
              <a:ext uri="{FF2B5EF4-FFF2-40B4-BE49-F238E27FC236}">
                <a16:creationId xmlns:a16="http://schemas.microsoft.com/office/drawing/2014/main" id="{71CCF498-2197-674C-AB1F-0BAED9CBD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41B9F-55A4-3574-0885-6FBA1DE4136D}"/>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6280877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099F5231-0B7A-4C6C-B55D-D4B1CEE443FB}"/>
              </a:ext>
            </a:extLst>
          </p:cNvPr>
          <p:cNvSpPr>
            <a:spLocks noGrp="1"/>
          </p:cNvSpPr>
          <p:nvPr>
            <p:ph type="dt" sz="half" idx="10"/>
          </p:nvPr>
        </p:nvSpPr>
        <p:spPr/>
        <p:txBody>
          <a:bodyPr/>
          <a:lstStyle/>
          <a:p>
            <a:fld id="{1BBD6041-5DCB-4871-8ADB-6EC9C8E5DDD4}" type="datetimeFigureOut">
              <a:rPr lang="pt-BR" smtClean="0"/>
              <a:t>26/03/2025</a:t>
            </a:fld>
            <a:endParaRPr lang="pt-BR"/>
          </a:p>
        </p:txBody>
      </p:sp>
      <p:sp>
        <p:nvSpPr>
          <p:cNvPr id="3" name="Espaço Reservado para Rodapé 2">
            <a:extLst>
              <a:ext uri="{FF2B5EF4-FFF2-40B4-BE49-F238E27FC236}">
                <a16:creationId xmlns:a16="http://schemas.microsoft.com/office/drawing/2014/main" id="{D2805C43-3260-43C8-A8DF-D2923711386F}"/>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B9876FA1-2067-413D-8365-82B86B97D569}"/>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36456969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F761EA-9E4C-43D2-AE91-4271558DAE6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65B9DA05-FEF8-4AE0-B4F3-FAD148E42D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67B6905-A10A-45D1-846C-190D1EACFB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4BA2EA6-CB5C-440B-94F7-5921F74ABA5E}"/>
              </a:ext>
            </a:extLst>
          </p:cNvPr>
          <p:cNvSpPr>
            <a:spLocks noGrp="1"/>
          </p:cNvSpPr>
          <p:nvPr>
            <p:ph type="dt" sz="half" idx="10"/>
          </p:nvPr>
        </p:nvSpPr>
        <p:spPr/>
        <p:txBody>
          <a:bodyPr/>
          <a:lstStyle/>
          <a:p>
            <a:fld id="{1BBD6041-5DCB-4871-8ADB-6EC9C8E5DDD4}" type="datetimeFigureOut">
              <a:rPr lang="pt-BR" smtClean="0"/>
              <a:t>26/03/2025</a:t>
            </a:fld>
            <a:endParaRPr lang="pt-BR"/>
          </a:p>
        </p:txBody>
      </p:sp>
      <p:sp>
        <p:nvSpPr>
          <p:cNvPr id="6" name="Espaço Reservado para Rodapé 5">
            <a:extLst>
              <a:ext uri="{FF2B5EF4-FFF2-40B4-BE49-F238E27FC236}">
                <a16:creationId xmlns:a16="http://schemas.microsoft.com/office/drawing/2014/main" id="{F3C4AA17-290D-4437-9045-865EA058496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167C007-7B98-499C-9D0E-D43B1BEB6CA9}"/>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38974794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DD4122-CB4C-4C96-8F84-12C12A9334A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62B55C05-78BA-4177-8EEC-D280223C39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B23E9FD4-C4E5-4044-9978-6B3202DDAC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BFF2AA57-57A5-454D-9CB8-DA1CE1038A3E}"/>
              </a:ext>
            </a:extLst>
          </p:cNvPr>
          <p:cNvSpPr>
            <a:spLocks noGrp="1"/>
          </p:cNvSpPr>
          <p:nvPr>
            <p:ph type="dt" sz="half" idx="10"/>
          </p:nvPr>
        </p:nvSpPr>
        <p:spPr/>
        <p:txBody>
          <a:bodyPr/>
          <a:lstStyle/>
          <a:p>
            <a:fld id="{1BBD6041-5DCB-4871-8ADB-6EC9C8E5DDD4}" type="datetimeFigureOut">
              <a:rPr lang="pt-BR" smtClean="0"/>
              <a:t>26/03/2025</a:t>
            </a:fld>
            <a:endParaRPr lang="pt-BR"/>
          </a:p>
        </p:txBody>
      </p:sp>
      <p:sp>
        <p:nvSpPr>
          <p:cNvPr id="6" name="Espaço Reservado para Rodapé 5">
            <a:extLst>
              <a:ext uri="{FF2B5EF4-FFF2-40B4-BE49-F238E27FC236}">
                <a16:creationId xmlns:a16="http://schemas.microsoft.com/office/drawing/2014/main" id="{E1980B6E-498C-4028-8BAC-226D1DA7D90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4FC7298-B232-47F2-980F-E8D48BA424C9}"/>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955278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9A0002-5701-44B2-865C-42FF56A5D32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CC68E1B-BBF1-4806-ABFB-307758F7F9C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A580668-B1BA-4363-B15F-A8C3F27FDDDD}"/>
              </a:ext>
            </a:extLst>
          </p:cNvPr>
          <p:cNvSpPr>
            <a:spLocks noGrp="1"/>
          </p:cNvSpPr>
          <p:nvPr>
            <p:ph type="dt" sz="half" idx="10"/>
          </p:nvPr>
        </p:nvSpPr>
        <p:spPr/>
        <p:txBody>
          <a:bodyPr/>
          <a:lstStyle/>
          <a:p>
            <a:fld id="{1BBD6041-5DCB-4871-8ADB-6EC9C8E5DDD4}" type="datetimeFigureOut">
              <a:rPr lang="pt-BR" smtClean="0"/>
              <a:t>26/03/2025</a:t>
            </a:fld>
            <a:endParaRPr lang="pt-BR"/>
          </a:p>
        </p:txBody>
      </p:sp>
      <p:sp>
        <p:nvSpPr>
          <p:cNvPr id="5" name="Espaço Reservado para Rodapé 4">
            <a:extLst>
              <a:ext uri="{FF2B5EF4-FFF2-40B4-BE49-F238E27FC236}">
                <a16:creationId xmlns:a16="http://schemas.microsoft.com/office/drawing/2014/main" id="{38F0B822-55C3-4AA8-9900-AA961220E88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4EAC954-761E-4E65-AB97-D2393E28D8F9}"/>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38800582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414EDEC-73E6-4823-A35F-1C1547F9A606}"/>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69A6A86E-E466-41A1-920D-F91485DA612D}"/>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5281851-8D35-4DD8-BB9D-F9CDA971A6E7}"/>
              </a:ext>
            </a:extLst>
          </p:cNvPr>
          <p:cNvSpPr>
            <a:spLocks noGrp="1"/>
          </p:cNvSpPr>
          <p:nvPr>
            <p:ph type="dt" sz="half" idx="10"/>
          </p:nvPr>
        </p:nvSpPr>
        <p:spPr/>
        <p:txBody>
          <a:bodyPr/>
          <a:lstStyle/>
          <a:p>
            <a:fld id="{1BBD6041-5DCB-4871-8ADB-6EC9C8E5DDD4}" type="datetimeFigureOut">
              <a:rPr lang="pt-BR" smtClean="0"/>
              <a:t>26/03/2025</a:t>
            </a:fld>
            <a:endParaRPr lang="pt-BR"/>
          </a:p>
        </p:txBody>
      </p:sp>
      <p:sp>
        <p:nvSpPr>
          <p:cNvPr id="5" name="Espaço Reservado para Rodapé 4">
            <a:extLst>
              <a:ext uri="{FF2B5EF4-FFF2-40B4-BE49-F238E27FC236}">
                <a16:creationId xmlns:a16="http://schemas.microsoft.com/office/drawing/2014/main" id="{31ED737E-AE24-49F3-AD28-5552BE28568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1A9560A-7B4A-459F-AE7E-FDFE6921EC72}"/>
              </a:ext>
            </a:extLst>
          </p:cNvPr>
          <p:cNvSpPr>
            <a:spLocks noGrp="1"/>
          </p:cNvSpPr>
          <p:nvPr>
            <p:ph type="sldNum" sz="quarter" idx="12"/>
          </p:nvPr>
        </p:nvSpPr>
        <p:spPr/>
        <p:txBody>
          <a:bodyPr/>
          <a:lstStyle/>
          <a:p>
            <a:fld id="{C9EF29F0-3D23-4708-832B-AD1090AB1AF6}" type="slidenum">
              <a:rPr lang="pt-BR" smtClean="0"/>
              <a:t>‹#›</a:t>
            </a:fld>
            <a:endParaRPr lang="pt-BR"/>
          </a:p>
        </p:txBody>
      </p:sp>
    </p:spTree>
    <p:extLst>
      <p:ext uri="{BB962C8B-B14F-4D97-AF65-F5344CB8AC3E}">
        <p14:creationId xmlns:p14="http://schemas.microsoft.com/office/powerpoint/2010/main" val="29021409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704" y="2129731"/>
            <a:ext cx="10362595" cy="1470422"/>
          </a:xfrm>
        </p:spPr>
        <p:txBody>
          <a:bodyPr/>
          <a:lstStyle/>
          <a:p>
            <a:r>
              <a:rPr lang="en-US"/>
              <a:t>Click to edit Master title style</a:t>
            </a:r>
          </a:p>
        </p:txBody>
      </p:sp>
      <p:sp>
        <p:nvSpPr>
          <p:cNvPr id="3" name="Subtitle 2"/>
          <p:cNvSpPr>
            <a:spLocks noGrp="1"/>
          </p:cNvSpPr>
          <p:nvPr>
            <p:ph type="subTitle" idx="1"/>
          </p:nvPr>
        </p:nvSpPr>
        <p:spPr>
          <a:xfrm>
            <a:off x="1829405" y="3885904"/>
            <a:ext cx="8533190" cy="1753195"/>
          </a:xfrm>
        </p:spPr>
        <p:txBody>
          <a:bodyPr/>
          <a:lstStyle>
            <a:lvl1pPr marL="0" indent="0" algn="ctr">
              <a:buNone/>
              <a:defRPr/>
            </a:lvl1pPr>
            <a:lvl2pPr marL="428625" indent="0" algn="ctr">
              <a:buNone/>
              <a:defRPr/>
            </a:lvl2pPr>
            <a:lvl3pPr marL="857250" indent="0" algn="ctr">
              <a:buNone/>
              <a:defRPr/>
            </a:lvl3pPr>
            <a:lvl4pPr marL="1285875" indent="0" algn="ctr">
              <a:buNone/>
              <a:defRPr/>
            </a:lvl4pPr>
            <a:lvl5pPr marL="1714500" indent="0" algn="ctr">
              <a:buNone/>
              <a:defRPr/>
            </a:lvl5pPr>
            <a:lvl6pPr marL="2143125" indent="0" algn="ctr">
              <a:buNone/>
              <a:defRPr/>
            </a:lvl6pPr>
            <a:lvl7pPr marL="2571750" indent="0" algn="ctr">
              <a:buNone/>
              <a:defRPr/>
            </a:lvl7pPr>
            <a:lvl8pPr marL="3000375" indent="0" algn="ctr">
              <a:buNone/>
              <a:defRPr/>
            </a:lvl8pPr>
            <a:lvl9pPr marL="34290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BE3E45-3B36-4A13-992C-3CAB819FD1F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016033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CF9369-D1BB-4016-9B22-B15FF1FC62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81424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801"/>
            <a:ext cx="10362595" cy="1361777"/>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63086" y="2906613"/>
            <a:ext cx="10362595" cy="1500188"/>
          </a:xfrm>
        </p:spPr>
        <p:txBody>
          <a:bodyPr anchor="b"/>
          <a:lstStyle>
            <a:lvl1pPr marL="0" indent="0">
              <a:buNone/>
              <a:defRPr sz="1875"/>
            </a:lvl1pPr>
            <a:lvl2pPr marL="428625" indent="0">
              <a:buNone/>
              <a:defRPr sz="1688"/>
            </a:lvl2pPr>
            <a:lvl3pPr marL="857250" indent="0">
              <a:buNone/>
              <a:defRPr sz="1500"/>
            </a:lvl3pPr>
            <a:lvl4pPr marL="1285875" indent="0">
              <a:buNone/>
              <a:defRPr sz="1313"/>
            </a:lvl4pPr>
            <a:lvl5pPr marL="1714500" indent="0">
              <a:buNone/>
              <a:defRPr sz="1313"/>
            </a:lvl5pPr>
            <a:lvl6pPr marL="2143125" indent="0">
              <a:buNone/>
              <a:defRPr sz="1313"/>
            </a:lvl6pPr>
            <a:lvl7pPr marL="2571750" indent="0">
              <a:buNone/>
              <a:defRPr sz="1313"/>
            </a:lvl7pPr>
            <a:lvl8pPr marL="3000375" indent="0">
              <a:buNone/>
              <a:defRPr sz="1313"/>
            </a:lvl8pPr>
            <a:lvl9pPr marL="3429000" indent="0">
              <a:buNone/>
              <a:defRPr sz="1313"/>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B07C03-E679-4331-9C17-2A04537333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452969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299" y="1599904"/>
            <a:ext cx="5414130" cy="4525863"/>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8573" y="1599904"/>
            <a:ext cx="5414131" cy="4525863"/>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BDFAAE-F1A7-4A77-AFF7-BBBBCE36A6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582090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299" y="1534420"/>
            <a:ext cx="5386917" cy="63996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609299" y="2174380"/>
            <a:ext cx="5386917" cy="3951386"/>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763" y="1534420"/>
            <a:ext cx="5389942" cy="63996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92763" y="2174380"/>
            <a:ext cx="5389942" cy="3951386"/>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D50106D-AA42-489E-B105-16213F416B5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03818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B527-0D8F-13A9-89B2-5E6E6DBC73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0B8ABC-164D-D0B1-705F-09BB93E6AA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827A86-BBAB-5AA3-8E9D-45F8BEDEC9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3B69FB-733A-F7D3-EAD9-2282906C9D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6FFC4-1FBE-AF89-CE57-C66B8E193F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5E2FFD-2821-C4DF-7A61-3B2CC7720C7A}"/>
              </a:ext>
            </a:extLst>
          </p:cNvPr>
          <p:cNvSpPr>
            <a:spLocks noGrp="1"/>
          </p:cNvSpPr>
          <p:nvPr>
            <p:ph type="dt" sz="half" idx="10"/>
          </p:nvPr>
        </p:nvSpPr>
        <p:spPr/>
        <p:txBody>
          <a:bodyPr/>
          <a:lstStyle/>
          <a:p>
            <a:fld id="{EB059800-7D6B-4CD2-9F2E-23DEDB6FCACC}" type="datetimeFigureOut">
              <a:rPr lang="en-US" smtClean="0"/>
              <a:t>3/26/2025</a:t>
            </a:fld>
            <a:endParaRPr lang="en-US"/>
          </a:p>
        </p:txBody>
      </p:sp>
      <p:sp>
        <p:nvSpPr>
          <p:cNvPr id="8" name="Footer Placeholder 7">
            <a:extLst>
              <a:ext uri="{FF2B5EF4-FFF2-40B4-BE49-F238E27FC236}">
                <a16:creationId xmlns:a16="http://schemas.microsoft.com/office/drawing/2014/main" id="{09C59B3B-AB5A-D9D5-5150-ED03C148FA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9CE390-F68E-72A5-BE0F-50F228D2037A}"/>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21914799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6FDA204-77DD-4384-B6C2-C146B388EC1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789339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A205AB-99DF-44B0-AE3A-F52CC3ED631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162154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298" y="272357"/>
            <a:ext cx="4011084" cy="1162347"/>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767037" y="272357"/>
            <a:ext cx="6815667" cy="5853410"/>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298" y="1434703"/>
            <a:ext cx="4011084" cy="4691063"/>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BD2B89-09B0-4BF5-9786-D38EE219EC9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864697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324" y="4801195"/>
            <a:ext cx="7314595" cy="56554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390324" y="613172"/>
            <a:ext cx="7314595" cy="4115098"/>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endParaRPr lang="en-US" noProof="0" dirty="0"/>
          </a:p>
        </p:txBody>
      </p:sp>
      <p:sp>
        <p:nvSpPr>
          <p:cNvPr id="4" name="Text Placeholder 3"/>
          <p:cNvSpPr>
            <a:spLocks noGrp="1"/>
          </p:cNvSpPr>
          <p:nvPr>
            <p:ph type="body" sz="half" idx="2"/>
          </p:nvPr>
        </p:nvSpPr>
        <p:spPr>
          <a:xfrm>
            <a:off x="2390324" y="5366743"/>
            <a:ext cx="7314595" cy="805161"/>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1EDF8D-2CDF-4ACE-832E-6B69B17DC5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483294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41750C-2954-4F95-952E-E44B3901EB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684038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110" y="275333"/>
            <a:ext cx="2742595" cy="58504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298" y="275333"/>
            <a:ext cx="8085667" cy="58504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D9797C-36EF-429E-A4B6-780A1644C57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496316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704" y="2129731"/>
            <a:ext cx="10362595" cy="1470422"/>
          </a:xfrm>
        </p:spPr>
        <p:txBody>
          <a:bodyPr/>
          <a:lstStyle/>
          <a:p>
            <a:r>
              <a:rPr lang="en-US"/>
              <a:t>Click to edit Master title style</a:t>
            </a:r>
          </a:p>
        </p:txBody>
      </p:sp>
      <p:sp>
        <p:nvSpPr>
          <p:cNvPr id="3" name="Subtitle 2"/>
          <p:cNvSpPr>
            <a:spLocks noGrp="1"/>
          </p:cNvSpPr>
          <p:nvPr>
            <p:ph type="subTitle" idx="1"/>
          </p:nvPr>
        </p:nvSpPr>
        <p:spPr>
          <a:xfrm>
            <a:off x="1829405" y="3885904"/>
            <a:ext cx="8533190" cy="1753195"/>
          </a:xfrm>
        </p:spPr>
        <p:txBody>
          <a:bodyPr/>
          <a:lstStyle>
            <a:lvl1pPr marL="0" indent="0" algn="ctr">
              <a:buNone/>
              <a:defRPr/>
            </a:lvl1pPr>
            <a:lvl2pPr marL="428625" indent="0" algn="ctr">
              <a:buNone/>
              <a:defRPr/>
            </a:lvl2pPr>
            <a:lvl3pPr marL="857250" indent="0" algn="ctr">
              <a:buNone/>
              <a:defRPr/>
            </a:lvl3pPr>
            <a:lvl4pPr marL="1285875" indent="0" algn="ctr">
              <a:buNone/>
              <a:defRPr/>
            </a:lvl4pPr>
            <a:lvl5pPr marL="1714500" indent="0" algn="ctr">
              <a:buNone/>
              <a:defRPr/>
            </a:lvl5pPr>
            <a:lvl6pPr marL="2143125" indent="0" algn="ctr">
              <a:buNone/>
              <a:defRPr/>
            </a:lvl6pPr>
            <a:lvl7pPr marL="2571750" indent="0" algn="ctr">
              <a:buNone/>
              <a:defRPr/>
            </a:lvl7pPr>
            <a:lvl8pPr marL="3000375" indent="0" algn="ctr">
              <a:buNone/>
              <a:defRPr/>
            </a:lvl8pPr>
            <a:lvl9pPr marL="34290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8B9C1042-B827-4128-9C27-2C0721D6F715}" type="datetime1">
              <a:rPr lang="en-US">
                <a:solidFill>
                  <a:srgbClr val="000000"/>
                </a:solidFill>
              </a:rPr>
              <a:pPr>
                <a:defRPr/>
              </a:pPr>
              <a:t>3/26/2025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36F2D6-02FF-428C-BD7F-D2F5B58B61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584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A28A5EF-FD0D-4075-A376-7488F4DCA94C}" type="datetime1">
              <a:rPr lang="en-US">
                <a:solidFill>
                  <a:srgbClr val="000000"/>
                </a:solidFill>
              </a:rPr>
              <a:pPr>
                <a:defRPr/>
              </a:pPr>
              <a:t>3/26/2025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717A29-7C52-4A8F-A2D5-116C82E54B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93731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801"/>
            <a:ext cx="10362595" cy="1361777"/>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63086" y="2906613"/>
            <a:ext cx="10362595" cy="1500188"/>
          </a:xfrm>
        </p:spPr>
        <p:txBody>
          <a:bodyPr anchor="b"/>
          <a:lstStyle>
            <a:lvl1pPr marL="0" indent="0">
              <a:buNone/>
              <a:defRPr sz="1875"/>
            </a:lvl1pPr>
            <a:lvl2pPr marL="428625" indent="0">
              <a:buNone/>
              <a:defRPr sz="1688"/>
            </a:lvl2pPr>
            <a:lvl3pPr marL="857250" indent="0">
              <a:buNone/>
              <a:defRPr sz="1500"/>
            </a:lvl3pPr>
            <a:lvl4pPr marL="1285875" indent="0">
              <a:buNone/>
              <a:defRPr sz="1313"/>
            </a:lvl4pPr>
            <a:lvl5pPr marL="1714500" indent="0">
              <a:buNone/>
              <a:defRPr sz="1313"/>
            </a:lvl5pPr>
            <a:lvl6pPr marL="2143125" indent="0">
              <a:buNone/>
              <a:defRPr sz="1313"/>
            </a:lvl6pPr>
            <a:lvl7pPr marL="2571750" indent="0">
              <a:buNone/>
              <a:defRPr sz="1313"/>
            </a:lvl7pPr>
            <a:lvl8pPr marL="3000375" indent="0">
              <a:buNone/>
              <a:defRPr sz="1313"/>
            </a:lvl8pPr>
            <a:lvl9pPr marL="3429000" indent="0">
              <a:buNone/>
              <a:defRPr sz="1313"/>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EBEEA3F-A381-4E1C-B122-B7EF74CFA054}" type="datetime1">
              <a:rPr lang="en-US">
                <a:solidFill>
                  <a:srgbClr val="000000"/>
                </a:solidFill>
              </a:rPr>
              <a:pPr>
                <a:defRPr/>
              </a:pPr>
              <a:t>3/26/2025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DDD5A0-D556-405A-9D58-EF05EF5BCA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06793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299" y="1599904"/>
            <a:ext cx="5414130" cy="4525863"/>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8573" y="1599904"/>
            <a:ext cx="5414131" cy="4525863"/>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C84E5D3-5836-4476-A46B-A33D0DA58DCB}" type="datetime1">
              <a:rPr lang="en-US">
                <a:solidFill>
                  <a:srgbClr val="000000"/>
                </a:solidFill>
              </a:rPr>
              <a:pPr>
                <a:defRPr/>
              </a:pPr>
              <a:t>3/26/2025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EAB6D6-C38D-445F-B28F-6D60024F5C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942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A747-9600-E175-B398-A3542C5305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3408E3-4F60-49BE-F864-1E5DFAD9BD97}"/>
              </a:ext>
            </a:extLst>
          </p:cNvPr>
          <p:cNvSpPr>
            <a:spLocks noGrp="1"/>
          </p:cNvSpPr>
          <p:nvPr>
            <p:ph type="dt" sz="half" idx="10"/>
          </p:nvPr>
        </p:nvSpPr>
        <p:spPr/>
        <p:txBody>
          <a:bodyPr/>
          <a:lstStyle/>
          <a:p>
            <a:fld id="{EB059800-7D6B-4CD2-9F2E-23DEDB6FCACC}" type="datetimeFigureOut">
              <a:rPr lang="en-US" smtClean="0"/>
              <a:t>3/26/2025</a:t>
            </a:fld>
            <a:endParaRPr lang="en-US"/>
          </a:p>
        </p:txBody>
      </p:sp>
      <p:sp>
        <p:nvSpPr>
          <p:cNvPr id="4" name="Footer Placeholder 3">
            <a:extLst>
              <a:ext uri="{FF2B5EF4-FFF2-40B4-BE49-F238E27FC236}">
                <a16:creationId xmlns:a16="http://schemas.microsoft.com/office/drawing/2014/main" id="{57AFDD02-F2AC-8001-6972-6DC432A588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6749F-533B-85A6-0301-383ACF860336}"/>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0130319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299" y="1534420"/>
            <a:ext cx="5386917" cy="63996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609299" y="2174380"/>
            <a:ext cx="5386917" cy="3951386"/>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763" y="1534420"/>
            <a:ext cx="5389942" cy="63996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92763" y="2174380"/>
            <a:ext cx="5389942" cy="3951386"/>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9D49446-CCAA-4905-920D-2D53B9F3EEA4}" type="datetime1">
              <a:rPr lang="en-US">
                <a:solidFill>
                  <a:srgbClr val="000000"/>
                </a:solidFill>
              </a:rPr>
              <a:pPr>
                <a:defRPr/>
              </a:pPr>
              <a:t>3/26/2025</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A731BC5-3580-42CA-93E1-1CD6F35F70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64670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66904F4-01BF-4187-8DCD-40A1A53D8E0F}" type="datetime1">
              <a:rPr lang="en-US">
                <a:solidFill>
                  <a:srgbClr val="000000"/>
                </a:solidFill>
              </a:rPr>
              <a:pPr>
                <a:defRPr/>
              </a:pPr>
              <a:t>3/26/2025</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34AF4C-FA8F-47DB-A82D-BCC8A55CAD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35521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ADDB5CB-E2FC-402A-9C35-3B6FC77402FB}" type="datetime1">
              <a:rPr lang="en-US">
                <a:solidFill>
                  <a:srgbClr val="000000"/>
                </a:solidFill>
              </a:rPr>
              <a:pPr>
                <a:defRPr/>
              </a:pPr>
              <a:t>3/26/2025</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C5AF57-0CC6-4B32-907B-D7093412C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5144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298" y="272357"/>
            <a:ext cx="4011084" cy="1162347"/>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767037" y="272357"/>
            <a:ext cx="6815667" cy="5853410"/>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298" y="1434703"/>
            <a:ext cx="4011084" cy="4691063"/>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C8FB9A2-B550-4804-A0AB-1E126282E7BA}" type="datetime1">
              <a:rPr lang="en-US">
                <a:solidFill>
                  <a:srgbClr val="000000"/>
                </a:solidFill>
              </a:rPr>
              <a:pPr>
                <a:defRPr/>
              </a:pPr>
              <a:t>3/26/2025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40645E-F039-4862-B53D-8D78C9453D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57793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324" y="4801195"/>
            <a:ext cx="7314595" cy="56554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390324" y="613172"/>
            <a:ext cx="7314595" cy="4115098"/>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endParaRPr lang="en-US" noProof="0"/>
          </a:p>
        </p:txBody>
      </p:sp>
      <p:sp>
        <p:nvSpPr>
          <p:cNvPr id="4" name="Text Placeholder 3"/>
          <p:cNvSpPr>
            <a:spLocks noGrp="1"/>
          </p:cNvSpPr>
          <p:nvPr>
            <p:ph type="body" sz="half" idx="2"/>
          </p:nvPr>
        </p:nvSpPr>
        <p:spPr>
          <a:xfrm>
            <a:off x="2390324" y="5366743"/>
            <a:ext cx="7314595" cy="805161"/>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F05D682-F241-49CB-821A-38EFEC4ADDAB}" type="datetime1">
              <a:rPr lang="en-US">
                <a:solidFill>
                  <a:srgbClr val="000000"/>
                </a:solidFill>
              </a:rPr>
              <a:pPr>
                <a:defRPr/>
              </a:pPr>
              <a:t>3/26/2025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853CDE-3267-4387-974A-9708689FB6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30923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1742875-E83A-41A5-AEF2-D1092C3CCE0F}" type="datetime1">
              <a:rPr lang="en-US">
                <a:solidFill>
                  <a:srgbClr val="000000"/>
                </a:solidFill>
              </a:rPr>
              <a:pPr>
                <a:defRPr/>
              </a:pPr>
              <a:t>3/26/2025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824310-316D-4230-9782-F7227A08F8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9489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110" y="275333"/>
            <a:ext cx="2742595" cy="58504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298" y="275333"/>
            <a:ext cx="8085667" cy="58504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A6FDEF1-1B08-4967-96A9-67441C13D236}" type="datetime1">
              <a:rPr lang="en-US">
                <a:solidFill>
                  <a:srgbClr val="000000"/>
                </a:solidFill>
              </a:rPr>
              <a:pPr>
                <a:defRPr/>
              </a:pPr>
              <a:t>3/26/2025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D78498-453E-44E4-B0A5-443BC14FAF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85354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704" y="2129731"/>
            <a:ext cx="10362595" cy="1470422"/>
          </a:xfrm>
        </p:spPr>
        <p:txBody>
          <a:bodyPr/>
          <a:lstStyle/>
          <a:p>
            <a:r>
              <a:rPr lang="en-US"/>
              <a:t>Click to edit Master title style</a:t>
            </a:r>
          </a:p>
        </p:txBody>
      </p:sp>
      <p:sp>
        <p:nvSpPr>
          <p:cNvPr id="3" name="Subtitle 2"/>
          <p:cNvSpPr>
            <a:spLocks noGrp="1"/>
          </p:cNvSpPr>
          <p:nvPr>
            <p:ph type="subTitle" idx="1"/>
          </p:nvPr>
        </p:nvSpPr>
        <p:spPr>
          <a:xfrm>
            <a:off x="1829405" y="3885904"/>
            <a:ext cx="8533190" cy="1753195"/>
          </a:xfrm>
        </p:spPr>
        <p:txBody>
          <a:bodyPr/>
          <a:lstStyle>
            <a:lvl1pPr marL="0" indent="0" algn="ctr">
              <a:buNone/>
              <a:defRPr/>
            </a:lvl1pPr>
            <a:lvl2pPr marL="428625" indent="0" algn="ctr">
              <a:buNone/>
              <a:defRPr/>
            </a:lvl2pPr>
            <a:lvl3pPr marL="857250" indent="0" algn="ctr">
              <a:buNone/>
              <a:defRPr/>
            </a:lvl3pPr>
            <a:lvl4pPr marL="1285875" indent="0" algn="ctr">
              <a:buNone/>
              <a:defRPr/>
            </a:lvl4pPr>
            <a:lvl5pPr marL="1714500" indent="0" algn="ctr">
              <a:buNone/>
              <a:defRPr/>
            </a:lvl5pPr>
            <a:lvl6pPr marL="2143125" indent="0" algn="ctr">
              <a:buNone/>
              <a:defRPr/>
            </a:lvl6pPr>
            <a:lvl7pPr marL="2571750" indent="0" algn="ctr">
              <a:buNone/>
              <a:defRPr/>
            </a:lvl7pPr>
            <a:lvl8pPr marL="3000375" indent="0" algn="ctr">
              <a:buNone/>
              <a:defRPr/>
            </a:lvl8pPr>
            <a:lvl9pPr marL="34290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127FB279-6376-4DCB-BAD0-4B1BBD145F7A}" type="datetime1">
              <a:rPr lang="en-US"/>
              <a:pPr>
                <a:defRPr/>
              </a:pPr>
              <a:t>3/26/2025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69F800-7E91-48FD-9C06-273CCC9EF643}" type="slidenum">
              <a:rPr lang="en-US"/>
              <a:pPr>
                <a:defRPr/>
              </a:pPr>
              <a:t>‹#›</a:t>
            </a:fld>
            <a:endParaRPr lang="en-US" dirty="0"/>
          </a:p>
        </p:txBody>
      </p:sp>
    </p:spTree>
    <p:extLst>
      <p:ext uri="{BB962C8B-B14F-4D97-AF65-F5344CB8AC3E}">
        <p14:creationId xmlns:p14="http://schemas.microsoft.com/office/powerpoint/2010/main" val="24731311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9BE1E84-7BFD-4764-8CD8-F1427DB325FB}" type="datetime1">
              <a:rPr lang="en-US"/>
              <a:pPr>
                <a:defRPr/>
              </a:pPr>
              <a:t>3/26/2025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94BF0-6369-4128-A0E8-3899E6FD7700}" type="slidenum">
              <a:rPr lang="en-US"/>
              <a:pPr>
                <a:defRPr/>
              </a:pPr>
              <a:t>‹#›</a:t>
            </a:fld>
            <a:endParaRPr lang="en-US" dirty="0"/>
          </a:p>
        </p:txBody>
      </p:sp>
    </p:spTree>
    <p:extLst>
      <p:ext uri="{BB962C8B-B14F-4D97-AF65-F5344CB8AC3E}">
        <p14:creationId xmlns:p14="http://schemas.microsoft.com/office/powerpoint/2010/main" val="4482657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801"/>
            <a:ext cx="10362595" cy="1361777"/>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63086" y="2906613"/>
            <a:ext cx="10362595" cy="1500188"/>
          </a:xfrm>
        </p:spPr>
        <p:txBody>
          <a:bodyPr anchor="b"/>
          <a:lstStyle>
            <a:lvl1pPr marL="0" indent="0">
              <a:buNone/>
              <a:defRPr sz="1875"/>
            </a:lvl1pPr>
            <a:lvl2pPr marL="428625" indent="0">
              <a:buNone/>
              <a:defRPr sz="1688"/>
            </a:lvl2pPr>
            <a:lvl3pPr marL="857250" indent="0">
              <a:buNone/>
              <a:defRPr sz="1500"/>
            </a:lvl3pPr>
            <a:lvl4pPr marL="1285875" indent="0">
              <a:buNone/>
              <a:defRPr sz="1313"/>
            </a:lvl4pPr>
            <a:lvl5pPr marL="1714500" indent="0">
              <a:buNone/>
              <a:defRPr sz="1313"/>
            </a:lvl5pPr>
            <a:lvl6pPr marL="2143125" indent="0">
              <a:buNone/>
              <a:defRPr sz="1313"/>
            </a:lvl6pPr>
            <a:lvl7pPr marL="2571750" indent="0">
              <a:buNone/>
              <a:defRPr sz="1313"/>
            </a:lvl7pPr>
            <a:lvl8pPr marL="3000375" indent="0">
              <a:buNone/>
              <a:defRPr sz="1313"/>
            </a:lvl8pPr>
            <a:lvl9pPr marL="3429000" indent="0">
              <a:buNone/>
              <a:defRPr sz="1313"/>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D363D21-937F-4A24-8437-80EBB2AFF37B}" type="datetime1">
              <a:rPr lang="en-US"/>
              <a:pPr>
                <a:defRPr/>
              </a:pPr>
              <a:t>3/26/2025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59BB66-5FDC-4B27-A4B7-0C9ADCA7984F}" type="slidenum">
              <a:rPr lang="en-US"/>
              <a:pPr>
                <a:defRPr/>
              </a:pPr>
              <a:t>‹#›</a:t>
            </a:fld>
            <a:endParaRPr lang="en-US" dirty="0"/>
          </a:p>
        </p:txBody>
      </p:sp>
    </p:spTree>
    <p:extLst>
      <p:ext uri="{BB962C8B-B14F-4D97-AF65-F5344CB8AC3E}">
        <p14:creationId xmlns:p14="http://schemas.microsoft.com/office/powerpoint/2010/main" val="3102195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905D8-64B9-C204-B79F-3FF578C915D4}"/>
              </a:ext>
            </a:extLst>
          </p:cNvPr>
          <p:cNvSpPr>
            <a:spLocks noGrp="1"/>
          </p:cNvSpPr>
          <p:nvPr>
            <p:ph type="dt" sz="half" idx="10"/>
          </p:nvPr>
        </p:nvSpPr>
        <p:spPr/>
        <p:txBody>
          <a:bodyPr/>
          <a:lstStyle/>
          <a:p>
            <a:fld id="{EB059800-7D6B-4CD2-9F2E-23DEDB6FCACC}" type="datetimeFigureOut">
              <a:rPr lang="en-US" smtClean="0"/>
              <a:t>3/26/2025</a:t>
            </a:fld>
            <a:endParaRPr lang="en-US"/>
          </a:p>
        </p:txBody>
      </p:sp>
      <p:sp>
        <p:nvSpPr>
          <p:cNvPr id="3" name="Footer Placeholder 2">
            <a:extLst>
              <a:ext uri="{FF2B5EF4-FFF2-40B4-BE49-F238E27FC236}">
                <a16:creationId xmlns:a16="http://schemas.microsoft.com/office/drawing/2014/main" id="{476BCBE5-0E4B-3811-D374-EA524F893A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A43BC7-18C8-2263-66C1-A2EECC0BA1B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40704808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299" y="1599904"/>
            <a:ext cx="5414130" cy="4525863"/>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8573" y="1599904"/>
            <a:ext cx="5414131" cy="4525863"/>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2E3D66B-BFBD-40B7-BF4F-C21C03E8CD3B}" type="datetime1">
              <a:rPr lang="en-US"/>
              <a:pPr>
                <a:defRPr/>
              </a:pPr>
              <a:t>3/26/2025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3137A2-BD70-4A08-9D2A-366674992427}" type="slidenum">
              <a:rPr lang="en-US"/>
              <a:pPr>
                <a:defRPr/>
              </a:pPr>
              <a:t>‹#›</a:t>
            </a:fld>
            <a:endParaRPr lang="en-US" dirty="0"/>
          </a:p>
        </p:txBody>
      </p:sp>
    </p:spTree>
    <p:extLst>
      <p:ext uri="{BB962C8B-B14F-4D97-AF65-F5344CB8AC3E}">
        <p14:creationId xmlns:p14="http://schemas.microsoft.com/office/powerpoint/2010/main" val="22339313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299" y="1534420"/>
            <a:ext cx="5386917" cy="63996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609299" y="2174380"/>
            <a:ext cx="5386917" cy="3951386"/>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763" y="1534420"/>
            <a:ext cx="5389942" cy="639961"/>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92763" y="2174380"/>
            <a:ext cx="5389942" cy="3951386"/>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E24B3EA0-F6A2-4858-8C19-608661266BA4}" type="datetime1">
              <a:rPr lang="en-US"/>
              <a:pPr>
                <a:defRPr/>
              </a:pPr>
              <a:t>3/26/2025</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95E33F-65D8-49F2-B559-BB0DD5FDCE77}" type="slidenum">
              <a:rPr lang="en-US"/>
              <a:pPr>
                <a:defRPr/>
              </a:pPr>
              <a:t>‹#›</a:t>
            </a:fld>
            <a:endParaRPr lang="en-US" dirty="0"/>
          </a:p>
        </p:txBody>
      </p:sp>
    </p:spTree>
    <p:extLst>
      <p:ext uri="{BB962C8B-B14F-4D97-AF65-F5344CB8AC3E}">
        <p14:creationId xmlns:p14="http://schemas.microsoft.com/office/powerpoint/2010/main" val="2135485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4ECBC429-D017-4E21-93B0-DF9F67118A93}" type="datetime1">
              <a:rPr lang="en-US"/>
              <a:pPr>
                <a:defRPr/>
              </a:pPr>
              <a:t>3/26/2025</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BED7C8-62AE-4657-9810-C7A6F19D228F}" type="slidenum">
              <a:rPr lang="en-US"/>
              <a:pPr>
                <a:defRPr/>
              </a:pPr>
              <a:t>‹#›</a:t>
            </a:fld>
            <a:endParaRPr lang="en-US" dirty="0"/>
          </a:p>
        </p:txBody>
      </p:sp>
    </p:spTree>
    <p:extLst>
      <p:ext uri="{BB962C8B-B14F-4D97-AF65-F5344CB8AC3E}">
        <p14:creationId xmlns:p14="http://schemas.microsoft.com/office/powerpoint/2010/main" val="2341492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2ACC617-D997-4FD8-9C4C-FCDAE01ACB1D}" type="datetime1">
              <a:rPr lang="en-US"/>
              <a:pPr>
                <a:defRPr/>
              </a:pPr>
              <a:t>3/26/2025</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A0484E-EEA9-4F4F-8B24-803F690204D0}" type="slidenum">
              <a:rPr lang="en-US"/>
              <a:pPr>
                <a:defRPr/>
              </a:pPr>
              <a:t>‹#›</a:t>
            </a:fld>
            <a:endParaRPr lang="en-US" dirty="0"/>
          </a:p>
        </p:txBody>
      </p:sp>
    </p:spTree>
    <p:extLst>
      <p:ext uri="{BB962C8B-B14F-4D97-AF65-F5344CB8AC3E}">
        <p14:creationId xmlns:p14="http://schemas.microsoft.com/office/powerpoint/2010/main" val="33891562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298" y="272357"/>
            <a:ext cx="4011084" cy="1162347"/>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767037" y="272357"/>
            <a:ext cx="6815667" cy="5853410"/>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298" y="1434703"/>
            <a:ext cx="4011084" cy="4691063"/>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1B57DA-8C83-4ACC-A544-285FD315AA71}" type="datetime1">
              <a:rPr lang="en-US"/>
              <a:pPr>
                <a:defRPr/>
              </a:pPr>
              <a:t>3/26/2025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822B14-47F0-40E4-9DBB-55E0375B28CE}" type="slidenum">
              <a:rPr lang="en-US"/>
              <a:pPr>
                <a:defRPr/>
              </a:pPr>
              <a:t>‹#›</a:t>
            </a:fld>
            <a:endParaRPr lang="en-US" dirty="0"/>
          </a:p>
        </p:txBody>
      </p:sp>
    </p:spTree>
    <p:extLst>
      <p:ext uri="{BB962C8B-B14F-4D97-AF65-F5344CB8AC3E}">
        <p14:creationId xmlns:p14="http://schemas.microsoft.com/office/powerpoint/2010/main" val="38387006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324" y="4801195"/>
            <a:ext cx="7314595" cy="56554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390324" y="613172"/>
            <a:ext cx="7314595" cy="4115098"/>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pPr lvl="0"/>
            <a:endParaRPr lang="en-US" noProof="0" dirty="0"/>
          </a:p>
        </p:txBody>
      </p:sp>
      <p:sp>
        <p:nvSpPr>
          <p:cNvPr id="4" name="Text Placeholder 3"/>
          <p:cNvSpPr>
            <a:spLocks noGrp="1"/>
          </p:cNvSpPr>
          <p:nvPr>
            <p:ph type="body" sz="half" idx="2"/>
          </p:nvPr>
        </p:nvSpPr>
        <p:spPr>
          <a:xfrm>
            <a:off x="2390324" y="5366743"/>
            <a:ext cx="7314595" cy="805161"/>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453A827-E096-4696-8B32-00F91F077650}" type="datetime1">
              <a:rPr lang="en-US"/>
              <a:pPr>
                <a:defRPr/>
              </a:pPr>
              <a:t>3/26/2025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0DC287-5AE0-4F10-9D0D-E3F2531D883A}" type="slidenum">
              <a:rPr lang="en-US"/>
              <a:pPr>
                <a:defRPr/>
              </a:pPr>
              <a:t>‹#›</a:t>
            </a:fld>
            <a:endParaRPr lang="en-US" dirty="0"/>
          </a:p>
        </p:txBody>
      </p:sp>
    </p:spTree>
    <p:extLst>
      <p:ext uri="{BB962C8B-B14F-4D97-AF65-F5344CB8AC3E}">
        <p14:creationId xmlns:p14="http://schemas.microsoft.com/office/powerpoint/2010/main" val="10469053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AADF61D-853C-42E7-B5C1-F045EF277F80}" type="datetime1">
              <a:rPr lang="en-US"/>
              <a:pPr>
                <a:defRPr/>
              </a:pPr>
              <a:t>3/26/2025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771CBF-B596-4B42-AE63-2BA20083DC38}" type="slidenum">
              <a:rPr lang="en-US"/>
              <a:pPr>
                <a:defRPr/>
              </a:pPr>
              <a:t>‹#›</a:t>
            </a:fld>
            <a:endParaRPr lang="en-US" dirty="0"/>
          </a:p>
        </p:txBody>
      </p:sp>
    </p:spTree>
    <p:extLst>
      <p:ext uri="{BB962C8B-B14F-4D97-AF65-F5344CB8AC3E}">
        <p14:creationId xmlns:p14="http://schemas.microsoft.com/office/powerpoint/2010/main" val="24069779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110" y="275333"/>
            <a:ext cx="2742595" cy="58504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298" y="275333"/>
            <a:ext cx="8085667" cy="58504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2B1E3C2-9AB0-44C9-A8EC-A8C1DC80A1E4}" type="datetime1">
              <a:rPr lang="en-US"/>
              <a:pPr>
                <a:defRPr/>
              </a:pPr>
              <a:t>3/26/2025</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333921-07F4-4345-9C2C-7B6306E634D1}" type="slidenum">
              <a:rPr lang="en-US"/>
              <a:pPr>
                <a:defRPr/>
              </a:pPr>
              <a:t>‹#›</a:t>
            </a:fld>
            <a:endParaRPr lang="en-US" dirty="0"/>
          </a:p>
        </p:txBody>
      </p:sp>
    </p:spTree>
    <p:extLst>
      <p:ext uri="{BB962C8B-B14F-4D97-AF65-F5344CB8AC3E}">
        <p14:creationId xmlns:p14="http://schemas.microsoft.com/office/powerpoint/2010/main" val="415595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BB19-933A-A0B3-94DE-A42C7F79A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8056C-8136-50DB-665F-7D75CF5E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0B2565-1543-2634-D30C-EFEBF71E6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750A95-6C5D-C13C-AC33-546B2933638A}"/>
              </a:ext>
            </a:extLst>
          </p:cNvPr>
          <p:cNvSpPr>
            <a:spLocks noGrp="1"/>
          </p:cNvSpPr>
          <p:nvPr>
            <p:ph type="dt" sz="half" idx="10"/>
          </p:nvPr>
        </p:nvSpPr>
        <p:spPr/>
        <p:txBody>
          <a:bodyPr/>
          <a:lstStyle/>
          <a:p>
            <a:fld id="{EB059800-7D6B-4CD2-9F2E-23DEDB6FCACC}" type="datetimeFigureOut">
              <a:rPr lang="en-US" smtClean="0"/>
              <a:t>3/26/2025</a:t>
            </a:fld>
            <a:endParaRPr lang="en-US"/>
          </a:p>
        </p:txBody>
      </p:sp>
      <p:sp>
        <p:nvSpPr>
          <p:cNvPr id="6" name="Footer Placeholder 5">
            <a:extLst>
              <a:ext uri="{FF2B5EF4-FFF2-40B4-BE49-F238E27FC236}">
                <a16:creationId xmlns:a16="http://schemas.microsoft.com/office/drawing/2014/main" id="{F6789FAE-ED08-5A48-1C23-200941CA5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5DDE72-92B9-FE4F-3C0E-41D5E936512E}"/>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140611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4E65-7A2F-096A-5B7C-9C4A108E81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2ED70D-A233-B2B4-5DD7-9A2B33FCA9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95F1A3-45C1-C029-00CB-1C2689C48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C64BA-D5D9-48A3-D53F-4A7A10D8D79D}"/>
              </a:ext>
            </a:extLst>
          </p:cNvPr>
          <p:cNvSpPr>
            <a:spLocks noGrp="1"/>
          </p:cNvSpPr>
          <p:nvPr>
            <p:ph type="dt" sz="half" idx="10"/>
          </p:nvPr>
        </p:nvSpPr>
        <p:spPr/>
        <p:txBody>
          <a:bodyPr/>
          <a:lstStyle/>
          <a:p>
            <a:fld id="{EB059800-7D6B-4CD2-9F2E-23DEDB6FCACC}" type="datetimeFigureOut">
              <a:rPr lang="en-US" smtClean="0"/>
              <a:t>3/26/2025</a:t>
            </a:fld>
            <a:endParaRPr lang="en-US"/>
          </a:p>
        </p:txBody>
      </p:sp>
      <p:sp>
        <p:nvSpPr>
          <p:cNvPr id="6" name="Footer Placeholder 5">
            <a:extLst>
              <a:ext uri="{FF2B5EF4-FFF2-40B4-BE49-F238E27FC236}">
                <a16:creationId xmlns:a16="http://schemas.microsoft.com/office/drawing/2014/main" id="{7234C060-7AE3-60C5-55D1-4450B7FBFC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39787-BB48-88FB-AA69-6CCD503A798F}"/>
              </a:ext>
            </a:extLst>
          </p:cNvPr>
          <p:cNvSpPr>
            <a:spLocks noGrp="1"/>
          </p:cNvSpPr>
          <p:nvPr>
            <p:ph type="sldNum" sz="quarter" idx="12"/>
          </p:nvPr>
        </p:nvSpPr>
        <p:spPr/>
        <p:txBody>
          <a:bodyPr/>
          <a:lstStyle/>
          <a:p>
            <a:fld id="{3753A6FC-C214-4772-BB54-4277D4A552D9}" type="slidenum">
              <a:rPr lang="en-US" smtClean="0"/>
              <a:t>‹#›</a:t>
            </a:fld>
            <a:endParaRPr lang="en-US"/>
          </a:p>
        </p:txBody>
      </p:sp>
    </p:spTree>
    <p:extLst>
      <p:ext uri="{BB962C8B-B14F-4D97-AF65-F5344CB8AC3E}">
        <p14:creationId xmlns:p14="http://schemas.microsoft.com/office/powerpoint/2010/main" val="348835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0F21D-C498-591D-8DBF-C574ADD8A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FF72F-9F52-5FB4-E44D-B7432B44B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91955-4D4E-DD2B-9B42-6E689962B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059800-7D6B-4CD2-9F2E-23DEDB6FCACC}" type="datetimeFigureOut">
              <a:rPr lang="en-US" smtClean="0"/>
              <a:t>3/26/2025</a:t>
            </a:fld>
            <a:endParaRPr lang="en-US"/>
          </a:p>
        </p:txBody>
      </p:sp>
      <p:sp>
        <p:nvSpPr>
          <p:cNvPr id="5" name="Footer Placeholder 4">
            <a:extLst>
              <a:ext uri="{FF2B5EF4-FFF2-40B4-BE49-F238E27FC236}">
                <a16:creationId xmlns:a16="http://schemas.microsoft.com/office/drawing/2014/main" id="{C52E8E40-1370-E955-32DB-0B871F9C9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411B593-F58C-34D3-10AF-9C31E70910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53A6FC-C214-4772-BB54-4277D4A552D9}" type="slidenum">
              <a:rPr lang="en-US" smtClean="0"/>
              <a:t>‹#›</a:t>
            </a:fld>
            <a:endParaRPr lang="en-US"/>
          </a:p>
        </p:txBody>
      </p:sp>
    </p:spTree>
    <p:extLst>
      <p:ext uri="{BB962C8B-B14F-4D97-AF65-F5344CB8AC3E}">
        <p14:creationId xmlns:p14="http://schemas.microsoft.com/office/powerpoint/2010/main" val="2056266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FD3F4-80E2-4FAC-9DB1-F9EAB4C4AB2C}" type="datetimeFigureOut">
              <a:rPr lang="pt-BR" smtClean="0"/>
              <a:t>26/03/2025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35EC3-3E26-4BEE-A3B4-24822B591BFF}" type="slidenum">
              <a:rPr lang="pt-BR" smtClean="0"/>
              <a:t>‹#›</a:t>
            </a:fld>
            <a:endParaRPr lang="pt-BR"/>
          </a:p>
        </p:txBody>
      </p:sp>
    </p:spTree>
    <p:extLst>
      <p:ext uri="{BB962C8B-B14F-4D97-AF65-F5344CB8AC3E}">
        <p14:creationId xmlns:p14="http://schemas.microsoft.com/office/powerpoint/2010/main" val="94199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0F21D-C498-591D-8DBF-C574ADD8A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FF72F-9F52-5FB4-E44D-B7432B44B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91955-4D4E-DD2B-9B42-6E689962B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059800-7D6B-4CD2-9F2E-23DEDB6FCACC}" type="datetimeFigureOut">
              <a:rPr lang="en-US" smtClean="0"/>
              <a:t>3/26/2025</a:t>
            </a:fld>
            <a:endParaRPr lang="en-US"/>
          </a:p>
        </p:txBody>
      </p:sp>
      <p:sp>
        <p:nvSpPr>
          <p:cNvPr id="5" name="Footer Placeholder 4">
            <a:extLst>
              <a:ext uri="{FF2B5EF4-FFF2-40B4-BE49-F238E27FC236}">
                <a16:creationId xmlns:a16="http://schemas.microsoft.com/office/drawing/2014/main" id="{C52E8E40-1370-E955-32DB-0B871F9C9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411B593-F58C-34D3-10AF-9C31E70910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53A6FC-C214-4772-BB54-4277D4A552D9}" type="slidenum">
              <a:rPr lang="en-US" smtClean="0"/>
              <a:t>‹#›</a:t>
            </a:fld>
            <a:endParaRPr lang="en-US"/>
          </a:p>
        </p:txBody>
      </p:sp>
    </p:spTree>
    <p:extLst>
      <p:ext uri="{BB962C8B-B14F-4D97-AF65-F5344CB8AC3E}">
        <p14:creationId xmlns:p14="http://schemas.microsoft.com/office/powerpoint/2010/main" val="13072848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BE4B6B3-C39D-419F-885C-EC66DC1C5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D2F00CBA-4276-4344-A3B4-0AD7682336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DF806CD-08C9-4862-8124-6A2265AB1D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D6041-5DCB-4871-8ADB-6EC9C8E5DDD4}" type="datetimeFigureOut">
              <a:rPr lang="pt-BR" smtClean="0"/>
              <a:t>26/03/2025</a:t>
            </a:fld>
            <a:endParaRPr lang="pt-BR"/>
          </a:p>
        </p:txBody>
      </p:sp>
      <p:sp>
        <p:nvSpPr>
          <p:cNvPr id="5" name="Espaço Reservado para Rodapé 4">
            <a:extLst>
              <a:ext uri="{FF2B5EF4-FFF2-40B4-BE49-F238E27FC236}">
                <a16:creationId xmlns:a16="http://schemas.microsoft.com/office/drawing/2014/main" id="{D97B891C-FEE8-46D1-96B5-3EF04272D4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D69CE48-1247-4A37-8AC1-13D8505312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F29F0-3D23-4708-832B-AD1090AB1AF6}" type="slidenum">
              <a:rPr lang="pt-BR" smtClean="0"/>
              <a:t>‹#›</a:t>
            </a:fld>
            <a:endParaRPr lang="pt-BR"/>
          </a:p>
        </p:txBody>
      </p:sp>
    </p:spTree>
    <p:extLst>
      <p:ext uri="{BB962C8B-B14F-4D97-AF65-F5344CB8AC3E}">
        <p14:creationId xmlns:p14="http://schemas.microsoft.com/office/powerpoint/2010/main" val="330443014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298" y="275333"/>
            <a:ext cx="10973405" cy="1143000"/>
          </a:xfrm>
          <a:prstGeom prst="rect">
            <a:avLst/>
          </a:prstGeom>
          <a:noFill/>
          <a:ln w="9525">
            <a:noFill/>
            <a:miter lim="800000"/>
            <a:headEnd/>
            <a:tailEnd/>
          </a:ln>
        </p:spPr>
        <p:txBody>
          <a:bodyPr vert="horz" wrap="square" lIns="114949" tIns="57475" rIns="114949" bIns="57475"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09298" y="1599903"/>
            <a:ext cx="10973405" cy="4525863"/>
          </a:xfrm>
          <a:prstGeom prst="rect">
            <a:avLst/>
          </a:prstGeom>
          <a:noFill/>
          <a:ln w="9525">
            <a:noFill/>
            <a:miter lim="800000"/>
            <a:headEnd/>
            <a:tailEnd/>
          </a:ln>
        </p:spPr>
        <p:txBody>
          <a:bodyPr vert="horz" wrap="square" lIns="114949" tIns="57475" rIns="114949" bIns="574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298" y="6244828"/>
            <a:ext cx="2845405" cy="476250"/>
          </a:xfrm>
          <a:prstGeom prst="rect">
            <a:avLst/>
          </a:prstGeom>
          <a:noFill/>
          <a:ln w="9525">
            <a:noFill/>
            <a:miter lim="800000"/>
            <a:headEnd/>
            <a:tailEnd/>
          </a:ln>
        </p:spPr>
        <p:txBody>
          <a:bodyPr vert="horz" wrap="square" lIns="114949" tIns="57475" rIns="114949" bIns="57475" numCol="1" anchor="t" anchorCtr="0" compatLnSpc="1">
            <a:prstTxWarp prst="textNoShape">
              <a:avLst/>
            </a:prstTxWarp>
          </a:bodyPr>
          <a:lstStyle>
            <a:lvl1pPr>
              <a:defRPr sz="1688" b="0">
                <a:solidFill>
                  <a:schemeClr val="tx1"/>
                </a:solidFill>
                <a:latin typeface="+mn-lt"/>
                <a:ea typeface="+mn-ea"/>
                <a:cs typeface="+mn-cs"/>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298" y="6244828"/>
            <a:ext cx="3861405" cy="476250"/>
          </a:xfrm>
          <a:prstGeom prst="rect">
            <a:avLst/>
          </a:prstGeom>
          <a:noFill/>
          <a:ln w="9525">
            <a:noFill/>
            <a:miter lim="800000"/>
            <a:headEnd/>
            <a:tailEnd/>
          </a:ln>
        </p:spPr>
        <p:txBody>
          <a:bodyPr vert="horz" wrap="square" lIns="114949" tIns="57475" rIns="114949" bIns="57475" numCol="1" anchor="t" anchorCtr="0" compatLnSpc="1">
            <a:prstTxWarp prst="textNoShape">
              <a:avLst/>
            </a:prstTxWarp>
          </a:bodyPr>
          <a:lstStyle>
            <a:lvl1pPr algn="ctr">
              <a:defRPr sz="1688" b="0">
                <a:solidFill>
                  <a:schemeClr val="tx1"/>
                </a:solidFill>
                <a:latin typeface="+mn-lt"/>
                <a:ea typeface="+mn-ea"/>
                <a:cs typeface="+mn-cs"/>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298" y="6244828"/>
            <a:ext cx="2845405" cy="476250"/>
          </a:xfrm>
          <a:prstGeom prst="rect">
            <a:avLst/>
          </a:prstGeom>
          <a:noFill/>
          <a:ln w="9525">
            <a:noFill/>
            <a:miter lim="800000"/>
            <a:headEnd/>
            <a:tailEnd/>
          </a:ln>
        </p:spPr>
        <p:txBody>
          <a:bodyPr vert="horz" wrap="square" lIns="114949" tIns="57475" rIns="114949" bIns="57475" numCol="1" anchor="t" anchorCtr="0" compatLnSpc="1">
            <a:prstTxWarp prst="textNoShape">
              <a:avLst/>
            </a:prstTxWarp>
          </a:bodyPr>
          <a:lstStyle>
            <a:lvl1pPr algn="r">
              <a:defRPr sz="1688" b="0">
                <a:solidFill>
                  <a:schemeClr val="tx1"/>
                </a:solidFill>
                <a:latin typeface="Arial" charset="0"/>
              </a:defRPr>
            </a:lvl1pPr>
          </a:lstStyle>
          <a:p>
            <a:pPr>
              <a:defRPr/>
            </a:pPr>
            <a:fld id="{BBCE5725-0831-4968-8503-925ADD5CB557}" type="slidenum">
              <a:rPr lang="en-US">
                <a:solidFill>
                  <a:srgbClr val="000000"/>
                </a:solidFill>
                <a:ea typeface="ＭＳ Ｐゴシック" charset="-128"/>
              </a:rPr>
              <a:pPr>
                <a:defRPr/>
              </a:pPr>
              <a:t>‹#›</a:t>
            </a:fld>
            <a:endParaRPr lang="en-US" dirty="0">
              <a:solidFill>
                <a:srgbClr val="000000"/>
              </a:solidFill>
              <a:ea typeface="ＭＳ Ｐゴシック" charset="-128"/>
            </a:endParaRPr>
          </a:p>
        </p:txBody>
      </p:sp>
    </p:spTree>
    <p:extLst>
      <p:ext uri="{BB962C8B-B14F-4D97-AF65-F5344CB8AC3E}">
        <p14:creationId xmlns:p14="http://schemas.microsoft.com/office/powerpoint/2010/main" val="352462582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1077516" rtl="0" eaLnBrk="0" fontAlgn="base" hangingPunct="0">
        <a:spcBef>
          <a:spcPct val="0"/>
        </a:spcBef>
        <a:spcAft>
          <a:spcPct val="0"/>
        </a:spcAft>
        <a:defRPr sz="5156">
          <a:solidFill>
            <a:schemeClr val="tx2"/>
          </a:solidFill>
          <a:latin typeface="+mj-lt"/>
          <a:ea typeface="ＭＳ Ｐゴシック" charset="-128"/>
          <a:cs typeface="ＭＳ Ｐゴシック" charset="-128"/>
        </a:defRPr>
      </a:lvl1pPr>
      <a:lvl2pPr algn="ctr" defTabSz="1077516" rtl="0" eaLnBrk="0" fontAlgn="base" hangingPunct="0">
        <a:spcBef>
          <a:spcPct val="0"/>
        </a:spcBef>
        <a:spcAft>
          <a:spcPct val="0"/>
        </a:spcAft>
        <a:defRPr sz="5156">
          <a:solidFill>
            <a:schemeClr val="tx2"/>
          </a:solidFill>
          <a:latin typeface="Arial" charset="0"/>
          <a:ea typeface="ＭＳ Ｐゴシック" charset="-128"/>
          <a:cs typeface="ＭＳ Ｐゴシック" charset="-128"/>
        </a:defRPr>
      </a:lvl2pPr>
      <a:lvl3pPr algn="ctr" defTabSz="1077516" rtl="0" eaLnBrk="0" fontAlgn="base" hangingPunct="0">
        <a:spcBef>
          <a:spcPct val="0"/>
        </a:spcBef>
        <a:spcAft>
          <a:spcPct val="0"/>
        </a:spcAft>
        <a:defRPr sz="5156">
          <a:solidFill>
            <a:schemeClr val="tx2"/>
          </a:solidFill>
          <a:latin typeface="Arial" charset="0"/>
          <a:ea typeface="ＭＳ Ｐゴシック" charset="-128"/>
          <a:cs typeface="ＭＳ Ｐゴシック" charset="-128"/>
        </a:defRPr>
      </a:lvl3pPr>
      <a:lvl4pPr algn="ctr" defTabSz="1077516" rtl="0" eaLnBrk="0" fontAlgn="base" hangingPunct="0">
        <a:spcBef>
          <a:spcPct val="0"/>
        </a:spcBef>
        <a:spcAft>
          <a:spcPct val="0"/>
        </a:spcAft>
        <a:defRPr sz="5156">
          <a:solidFill>
            <a:schemeClr val="tx2"/>
          </a:solidFill>
          <a:latin typeface="Arial" charset="0"/>
          <a:ea typeface="ＭＳ Ｐゴシック" charset="-128"/>
          <a:cs typeface="ＭＳ Ｐゴシック" charset="-128"/>
        </a:defRPr>
      </a:lvl4pPr>
      <a:lvl5pPr algn="ctr" defTabSz="1077516" rtl="0" eaLnBrk="0" fontAlgn="base" hangingPunct="0">
        <a:spcBef>
          <a:spcPct val="0"/>
        </a:spcBef>
        <a:spcAft>
          <a:spcPct val="0"/>
        </a:spcAft>
        <a:defRPr sz="5156">
          <a:solidFill>
            <a:schemeClr val="tx2"/>
          </a:solidFill>
          <a:latin typeface="Arial" charset="0"/>
          <a:ea typeface="ＭＳ Ｐゴシック" charset="-128"/>
          <a:cs typeface="ＭＳ Ｐゴシック" charset="-128"/>
        </a:defRPr>
      </a:lvl5pPr>
      <a:lvl6pPr marL="428625" algn="ctr" defTabSz="1077516" rtl="0" fontAlgn="base">
        <a:spcBef>
          <a:spcPct val="0"/>
        </a:spcBef>
        <a:spcAft>
          <a:spcPct val="0"/>
        </a:spcAft>
        <a:defRPr sz="5156">
          <a:solidFill>
            <a:schemeClr val="tx2"/>
          </a:solidFill>
          <a:latin typeface="Arial" charset="0"/>
        </a:defRPr>
      </a:lvl6pPr>
      <a:lvl7pPr marL="857250" algn="ctr" defTabSz="1077516" rtl="0" fontAlgn="base">
        <a:spcBef>
          <a:spcPct val="0"/>
        </a:spcBef>
        <a:spcAft>
          <a:spcPct val="0"/>
        </a:spcAft>
        <a:defRPr sz="5156">
          <a:solidFill>
            <a:schemeClr val="tx2"/>
          </a:solidFill>
          <a:latin typeface="Arial" charset="0"/>
        </a:defRPr>
      </a:lvl7pPr>
      <a:lvl8pPr marL="1285875" algn="ctr" defTabSz="1077516" rtl="0" fontAlgn="base">
        <a:spcBef>
          <a:spcPct val="0"/>
        </a:spcBef>
        <a:spcAft>
          <a:spcPct val="0"/>
        </a:spcAft>
        <a:defRPr sz="5156">
          <a:solidFill>
            <a:schemeClr val="tx2"/>
          </a:solidFill>
          <a:latin typeface="Arial" charset="0"/>
        </a:defRPr>
      </a:lvl8pPr>
      <a:lvl9pPr marL="1714500" algn="ctr" defTabSz="1077516" rtl="0" fontAlgn="base">
        <a:spcBef>
          <a:spcPct val="0"/>
        </a:spcBef>
        <a:spcAft>
          <a:spcPct val="0"/>
        </a:spcAft>
        <a:defRPr sz="5156">
          <a:solidFill>
            <a:schemeClr val="tx2"/>
          </a:solidFill>
          <a:latin typeface="Arial" charset="0"/>
        </a:defRPr>
      </a:lvl9pPr>
    </p:titleStyle>
    <p:bodyStyle>
      <a:lvl1pPr marL="404813" indent="-404813" algn="l" defTabSz="1077516" rtl="0" eaLnBrk="0" fontAlgn="base" hangingPunct="0">
        <a:spcBef>
          <a:spcPct val="20000"/>
        </a:spcBef>
        <a:spcAft>
          <a:spcPct val="0"/>
        </a:spcAft>
        <a:buChar char="•"/>
        <a:defRPr sz="3750">
          <a:solidFill>
            <a:schemeClr val="tx1"/>
          </a:solidFill>
          <a:latin typeface="+mn-lt"/>
          <a:ea typeface="ＭＳ Ｐゴシック" charset="-128"/>
          <a:cs typeface="ＭＳ Ｐゴシック" charset="-128"/>
        </a:defRPr>
      </a:lvl1pPr>
      <a:lvl2pPr marL="875109" indent="-336352" algn="l" defTabSz="1077516" rtl="0" eaLnBrk="0" fontAlgn="base" hangingPunct="0">
        <a:spcBef>
          <a:spcPct val="20000"/>
        </a:spcBef>
        <a:spcAft>
          <a:spcPct val="0"/>
        </a:spcAft>
        <a:buChar char="–"/>
        <a:defRPr sz="3281">
          <a:solidFill>
            <a:schemeClr val="tx1"/>
          </a:solidFill>
          <a:latin typeface="+mn-lt"/>
          <a:ea typeface="ＭＳ Ｐゴシック" charset="-128"/>
        </a:defRPr>
      </a:lvl2pPr>
      <a:lvl3pPr marL="1346895" indent="-269379" algn="l" defTabSz="1077516" rtl="0" eaLnBrk="0" fontAlgn="base" hangingPunct="0">
        <a:spcBef>
          <a:spcPct val="20000"/>
        </a:spcBef>
        <a:spcAft>
          <a:spcPct val="0"/>
        </a:spcAft>
        <a:buChar char="•"/>
        <a:defRPr sz="2813">
          <a:solidFill>
            <a:schemeClr val="tx1"/>
          </a:solidFill>
          <a:latin typeface="+mn-lt"/>
          <a:ea typeface="ＭＳ Ｐゴシック" charset="-128"/>
        </a:defRPr>
      </a:lvl3pPr>
      <a:lvl4pPr marL="1885653" indent="-269379" algn="l" defTabSz="1077516" rtl="0" eaLnBrk="0" fontAlgn="base" hangingPunct="0">
        <a:spcBef>
          <a:spcPct val="20000"/>
        </a:spcBef>
        <a:spcAft>
          <a:spcPct val="0"/>
        </a:spcAft>
        <a:buChar char="–"/>
        <a:defRPr sz="2344">
          <a:solidFill>
            <a:schemeClr val="tx1"/>
          </a:solidFill>
          <a:latin typeface="+mn-lt"/>
          <a:ea typeface="ＭＳ Ｐゴシック" charset="-128"/>
        </a:defRPr>
      </a:lvl4pPr>
      <a:lvl5pPr marL="2424411" indent="-269379" algn="l" defTabSz="1077516" rtl="0" eaLnBrk="0" fontAlgn="base" hangingPunct="0">
        <a:spcBef>
          <a:spcPct val="20000"/>
        </a:spcBef>
        <a:spcAft>
          <a:spcPct val="0"/>
        </a:spcAft>
        <a:buChar char="»"/>
        <a:defRPr sz="2344">
          <a:solidFill>
            <a:schemeClr val="tx1"/>
          </a:solidFill>
          <a:latin typeface="+mn-lt"/>
          <a:ea typeface="ＭＳ Ｐゴシック" charset="-128"/>
        </a:defRPr>
      </a:lvl5pPr>
      <a:lvl6pPr marL="2853036" indent="-269379" algn="l" defTabSz="1077516" rtl="0" fontAlgn="base">
        <a:spcBef>
          <a:spcPct val="20000"/>
        </a:spcBef>
        <a:spcAft>
          <a:spcPct val="0"/>
        </a:spcAft>
        <a:buChar char="»"/>
        <a:defRPr sz="2344">
          <a:solidFill>
            <a:schemeClr val="tx1"/>
          </a:solidFill>
          <a:latin typeface="+mn-lt"/>
          <a:ea typeface="ＭＳ Ｐゴシック" charset="-128"/>
        </a:defRPr>
      </a:lvl6pPr>
      <a:lvl7pPr marL="3281661" indent="-269379" algn="l" defTabSz="1077516" rtl="0" fontAlgn="base">
        <a:spcBef>
          <a:spcPct val="20000"/>
        </a:spcBef>
        <a:spcAft>
          <a:spcPct val="0"/>
        </a:spcAft>
        <a:buChar char="»"/>
        <a:defRPr sz="2344">
          <a:solidFill>
            <a:schemeClr val="tx1"/>
          </a:solidFill>
          <a:latin typeface="+mn-lt"/>
          <a:ea typeface="ＭＳ Ｐゴシック" charset="-128"/>
        </a:defRPr>
      </a:lvl7pPr>
      <a:lvl8pPr marL="3710286" indent="-269379" algn="l" defTabSz="1077516" rtl="0" fontAlgn="base">
        <a:spcBef>
          <a:spcPct val="20000"/>
        </a:spcBef>
        <a:spcAft>
          <a:spcPct val="0"/>
        </a:spcAft>
        <a:buChar char="»"/>
        <a:defRPr sz="2344">
          <a:solidFill>
            <a:schemeClr val="tx1"/>
          </a:solidFill>
          <a:latin typeface="+mn-lt"/>
          <a:ea typeface="ＭＳ Ｐゴシック" charset="-128"/>
        </a:defRPr>
      </a:lvl8pPr>
      <a:lvl9pPr marL="4138911" indent="-269379" algn="l" defTabSz="1077516" rtl="0" fontAlgn="base">
        <a:spcBef>
          <a:spcPct val="20000"/>
        </a:spcBef>
        <a:spcAft>
          <a:spcPct val="0"/>
        </a:spcAft>
        <a:buChar char="»"/>
        <a:defRPr sz="2344">
          <a:solidFill>
            <a:schemeClr val="tx1"/>
          </a:solidFill>
          <a:latin typeface="+mn-lt"/>
          <a:ea typeface="ＭＳ Ｐゴシック" charset="-128"/>
        </a:defRPr>
      </a:lvl9pPr>
    </p:bodyStyle>
    <p:otherStyle>
      <a:defPPr>
        <a:defRPr lang="en-US"/>
      </a:defPPr>
      <a:lvl1pPr marL="0" algn="l" defTabSz="428625" rtl="0" eaLnBrk="1" latinLnBrk="0" hangingPunct="1">
        <a:defRPr sz="1688" kern="1200">
          <a:solidFill>
            <a:schemeClr val="tx1"/>
          </a:solidFill>
          <a:latin typeface="+mn-lt"/>
          <a:ea typeface="+mn-ea"/>
          <a:cs typeface="+mn-cs"/>
        </a:defRPr>
      </a:lvl1pPr>
      <a:lvl2pPr marL="428625" algn="l" defTabSz="428625" rtl="0" eaLnBrk="1" latinLnBrk="0" hangingPunct="1">
        <a:defRPr sz="1688" kern="1200">
          <a:solidFill>
            <a:schemeClr val="tx1"/>
          </a:solidFill>
          <a:latin typeface="+mn-lt"/>
          <a:ea typeface="+mn-ea"/>
          <a:cs typeface="+mn-cs"/>
        </a:defRPr>
      </a:lvl2pPr>
      <a:lvl3pPr marL="857250" algn="l" defTabSz="428625" rtl="0" eaLnBrk="1" latinLnBrk="0" hangingPunct="1">
        <a:defRPr sz="1688" kern="1200">
          <a:solidFill>
            <a:schemeClr val="tx1"/>
          </a:solidFill>
          <a:latin typeface="+mn-lt"/>
          <a:ea typeface="+mn-ea"/>
          <a:cs typeface="+mn-cs"/>
        </a:defRPr>
      </a:lvl3pPr>
      <a:lvl4pPr marL="1285875" algn="l" defTabSz="428625" rtl="0" eaLnBrk="1" latinLnBrk="0" hangingPunct="1">
        <a:defRPr sz="1688" kern="1200">
          <a:solidFill>
            <a:schemeClr val="tx1"/>
          </a:solidFill>
          <a:latin typeface="+mn-lt"/>
          <a:ea typeface="+mn-ea"/>
          <a:cs typeface="+mn-cs"/>
        </a:defRPr>
      </a:lvl4pPr>
      <a:lvl5pPr marL="1714500" algn="l" defTabSz="428625" rtl="0" eaLnBrk="1" latinLnBrk="0" hangingPunct="1">
        <a:defRPr sz="1688" kern="1200">
          <a:solidFill>
            <a:schemeClr val="tx1"/>
          </a:solidFill>
          <a:latin typeface="+mn-lt"/>
          <a:ea typeface="+mn-ea"/>
          <a:cs typeface="+mn-cs"/>
        </a:defRPr>
      </a:lvl5pPr>
      <a:lvl6pPr marL="2143125" algn="l" defTabSz="428625" rtl="0" eaLnBrk="1" latinLnBrk="0" hangingPunct="1">
        <a:defRPr sz="1688" kern="1200">
          <a:solidFill>
            <a:schemeClr val="tx1"/>
          </a:solidFill>
          <a:latin typeface="+mn-lt"/>
          <a:ea typeface="+mn-ea"/>
          <a:cs typeface="+mn-cs"/>
        </a:defRPr>
      </a:lvl6pPr>
      <a:lvl7pPr marL="2571750" algn="l" defTabSz="428625" rtl="0" eaLnBrk="1" latinLnBrk="0" hangingPunct="1">
        <a:defRPr sz="1688" kern="1200">
          <a:solidFill>
            <a:schemeClr val="tx1"/>
          </a:solidFill>
          <a:latin typeface="+mn-lt"/>
          <a:ea typeface="+mn-ea"/>
          <a:cs typeface="+mn-cs"/>
        </a:defRPr>
      </a:lvl7pPr>
      <a:lvl8pPr marL="3000375" algn="l" defTabSz="428625" rtl="0" eaLnBrk="1" latinLnBrk="0" hangingPunct="1">
        <a:defRPr sz="1688" kern="1200">
          <a:solidFill>
            <a:schemeClr val="tx1"/>
          </a:solidFill>
          <a:latin typeface="+mn-lt"/>
          <a:ea typeface="+mn-ea"/>
          <a:cs typeface="+mn-cs"/>
        </a:defRPr>
      </a:lvl8pPr>
      <a:lvl9pPr marL="3429000" algn="l" defTabSz="428625" rtl="0" eaLnBrk="1" latinLnBrk="0" hangingPunct="1">
        <a:defRPr sz="168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298" y="275333"/>
            <a:ext cx="10973405" cy="1143000"/>
          </a:xfrm>
          <a:prstGeom prst="rect">
            <a:avLst/>
          </a:prstGeom>
          <a:noFill/>
          <a:ln w="9525">
            <a:noFill/>
            <a:miter lim="800000"/>
            <a:headEnd/>
            <a:tailEnd/>
          </a:ln>
        </p:spPr>
        <p:txBody>
          <a:bodyPr vert="horz" wrap="square" lIns="114878" tIns="57442" rIns="114878" bIns="57442"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298" y="1599903"/>
            <a:ext cx="10973405" cy="4525863"/>
          </a:xfrm>
          <a:prstGeom prst="rect">
            <a:avLst/>
          </a:prstGeom>
          <a:noFill/>
          <a:ln w="9525">
            <a:noFill/>
            <a:miter lim="800000"/>
            <a:headEnd/>
            <a:tailEnd/>
          </a:ln>
        </p:spPr>
        <p:txBody>
          <a:bodyPr vert="horz" wrap="square" lIns="114878" tIns="57442" rIns="114878" bIns="574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8052" name="Rectangle 4"/>
          <p:cNvSpPr>
            <a:spLocks noGrp="1" noChangeArrowheads="1"/>
          </p:cNvSpPr>
          <p:nvPr>
            <p:ph type="dt" sz="half" idx="2"/>
          </p:nvPr>
        </p:nvSpPr>
        <p:spPr bwMode="auto">
          <a:xfrm>
            <a:off x="609298" y="6244828"/>
            <a:ext cx="2845405" cy="476250"/>
          </a:xfrm>
          <a:prstGeom prst="rect">
            <a:avLst/>
          </a:prstGeom>
          <a:noFill/>
          <a:ln w="9525">
            <a:noFill/>
            <a:miter lim="800000"/>
            <a:headEnd/>
            <a:tailEnd/>
          </a:ln>
          <a:effectLst/>
        </p:spPr>
        <p:txBody>
          <a:bodyPr vert="horz" wrap="square" lIns="114878" tIns="57442" rIns="114878" bIns="57442" numCol="1" anchor="t" anchorCtr="0" compatLnSpc="1">
            <a:prstTxWarp prst="textNoShape">
              <a:avLst/>
            </a:prstTxWarp>
          </a:bodyPr>
          <a:lstStyle>
            <a:lvl1pPr>
              <a:defRPr sz="1688" b="0">
                <a:solidFill>
                  <a:schemeClr val="tx1"/>
                </a:solidFill>
                <a:latin typeface="Arial" charset="0"/>
              </a:defRPr>
            </a:lvl1pPr>
          </a:lstStyle>
          <a:p>
            <a:pPr>
              <a:defRPr/>
            </a:pPr>
            <a:fld id="{8C5FB8F3-969A-493C-98FA-A9291F962F4F}" type="datetime1">
              <a:rPr lang="en-US">
                <a:solidFill>
                  <a:srgbClr val="000000"/>
                </a:solidFill>
                <a:ea typeface="ＭＳ Ｐゴシック" charset="-128"/>
              </a:rPr>
              <a:pPr>
                <a:defRPr/>
              </a:pPr>
              <a:t>3/26/2025</a:t>
            </a:fld>
            <a:endParaRPr lang="en-US">
              <a:solidFill>
                <a:srgbClr val="000000"/>
              </a:solidFill>
              <a:ea typeface="ＭＳ Ｐゴシック" charset="-128"/>
            </a:endParaRPr>
          </a:p>
        </p:txBody>
      </p:sp>
      <p:sp>
        <p:nvSpPr>
          <p:cNvPr id="258053" name="Rectangle 5"/>
          <p:cNvSpPr>
            <a:spLocks noGrp="1" noChangeArrowheads="1"/>
          </p:cNvSpPr>
          <p:nvPr>
            <p:ph type="ftr" sz="quarter" idx="3"/>
          </p:nvPr>
        </p:nvSpPr>
        <p:spPr bwMode="auto">
          <a:xfrm>
            <a:off x="4165298" y="6244828"/>
            <a:ext cx="3861405" cy="476250"/>
          </a:xfrm>
          <a:prstGeom prst="rect">
            <a:avLst/>
          </a:prstGeom>
          <a:noFill/>
          <a:ln w="9525">
            <a:noFill/>
            <a:miter lim="800000"/>
            <a:headEnd/>
            <a:tailEnd/>
          </a:ln>
          <a:effectLst/>
        </p:spPr>
        <p:txBody>
          <a:bodyPr vert="horz" wrap="square" lIns="114878" tIns="57442" rIns="114878" bIns="57442" numCol="1" anchor="t" anchorCtr="0" compatLnSpc="1">
            <a:prstTxWarp prst="textNoShape">
              <a:avLst/>
            </a:prstTxWarp>
          </a:bodyPr>
          <a:lstStyle>
            <a:lvl1pPr algn="ctr">
              <a:defRPr sz="1688" b="0">
                <a:solidFill>
                  <a:schemeClr val="tx1"/>
                </a:solidFill>
                <a:latin typeface="Arial" charset="0"/>
                <a:ea typeface="+mn-ea"/>
                <a:cs typeface="+mn-cs"/>
              </a:defRPr>
            </a:lvl1pPr>
          </a:lstStyle>
          <a:p>
            <a:pPr>
              <a:defRPr/>
            </a:pPr>
            <a:endParaRPr lang="en-US">
              <a:solidFill>
                <a:srgbClr val="000000"/>
              </a:solidFill>
            </a:endParaRPr>
          </a:p>
        </p:txBody>
      </p:sp>
      <p:sp>
        <p:nvSpPr>
          <p:cNvPr id="258054" name="Rectangle 6"/>
          <p:cNvSpPr>
            <a:spLocks noGrp="1" noChangeArrowheads="1"/>
          </p:cNvSpPr>
          <p:nvPr>
            <p:ph type="sldNum" sz="quarter" idx="4"/>
          </p:nvPr>
        </p:nvSpPr>
        <p:spPr bwMode="auto">
          <a:xfrm>
            <a:off x="8737298" y="6244828"/>
            <a:ext cx="2845405" cy="476250"/>
          </a:xfrm>
          <a:prstGeom prst="rect">
            <a:avLst/>
          </a:prstGeom>
          <a:noFill/>
          <a:ln w="9525">
            <a:noFill/>
            <a:miter lim="800000"/>
            <a:headEnd/>
            <a:tailEnd/>
          </a:ln>
          <a:effectLst/>
        </p:spPr>
        <p:txBody>
          <a:bodyPr vert="horz" wrap="square" lIns="114878" tIns="57442" rIns="114878" bIns="57442" numCol="1" anchor="t" anchorCtr="0" compatLnSpc="1">
            <a:prstTxWarp prst="textNoShape">
              <a:avLst/>
            </a:prstTxWarp>
          </a:bodyPr>
          <a:lstStyle>
            <a:lvl1pPr algn="r">
              <a:defRPr sz="1688" b="0">
                <a:solidFill>
                  <a:schemeClr val="tx1"/>
                </a:solidFill>
                <a:latin typeface="Arial" charset="0"/>
              </a:defRPr>
            </a:lvl1pPr>
          </a:lstStyle>
          <a:p>
            <a:pPr>
              <a:defRPr/>
            </a:pPr>
            <a:fld id="{10F29177-6D4E-4DC4-9A51-54B0E2CE4352}" type="slidenum">
              <a:rPr lang="en-US">
                <a:solidFill>
                  <a:srgbClr val="000000"/>
                </a:solidFill>
                <a:ea typeface="ＭＳ Ｐゴシック" charset="-128"/>
              </a:rPr>
              <a:pPr>
                <a:defRPr/>
              </a:pPr>
              <a:t>‹#›</a:t>
            </a:fld>
            <a:endParaRPr lang="en-US">
              <a:solidFill>
                <a:srgbClr val="000000"/>
              </a:solidFill>
              <a:ea typeface="ＭＳ Ｐゴシック" charset="-128"/>
            </a:endParaRPr>
          </a:p>
        </p:txBody>
      </p:sp>
    </p:spTree>
    <p:extLst>
      <p:ext uri="{BB962C8B-B14F-4D97-AF65-F5344CB8AC3E}">
        <p14:creationId xmlns:p14="http://schemas.microsoft.com/office/powerpoint/2010/main" val="37714388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1077516" rtl="0" eaLnBrk="0" fontAlgn="base" hangingPunct="0">
        <a:spcBef>
          <a:spcPct val="0"/>
        </a:spcBef>
        <a:spcAft>
          <a:spcPct val="0"/>
        </a:spcAft>
        <a:defRPr sz="5156">
          <a:solidFill>
            <a:schemeClr val="tx2"/>
          </a:solidFill>
          <a:latin typeface="+mj-lt"/>
          <a:ea typeface="ＭＳ Ｐゴシック" charset="-128"/>
          <a:cs typeface="ＭＳ Ｐゴシック" charset="-128"/>
        </a:defRPr>
      </a:lvl1pPr>
      <a:lvl2pPr algn="ctr" defTabSz="1077516" rtl="0" eaLnBrk="0" fontAlgn="base" hangingPunct="0">
        <a:spcBef>
          <a:spcPct val="0"/>
        </a:spcBef>
        <a:spcAft>
          <a:spcPct val="0"/>
        </a:spcAft>
        <a:defRPr sz="5156">
          <a:solidFill>
            <a:schemeClr val="tx2"/>
          </a:solidFill>
          <a:latin typeface="Arial" charset="0"/>
          <a:ea typeface="ＭＳ Ｐゴシック" charset="-128"/>
          <a:cs typeface="ＭＳ Ｐゴシック" charset="-128"/>
        </a:defRPr>
      </a:lvl2pPr>
      <a:lvl3pPr algn="ctr" defTabSz="1077516" rtl="0" eaLnBrk="0" fontAlgn="base" hangingPunct="0">
        <a:spcBef>
          <a:spcPct val="0"/>
        </a:spcBef>
        <a:spcAft>
          <a:spcPct val="0"/>
        </a:spcAft>
        <a:defRPr sz="5156">
          <a:solidFill>
            <a:schemeClr val="tx2"/>
          </a:solidFill>
          <a:latin typeface="Arial" charset="0"/>
          <a:ea typeface="ＭＳ Ｐゴシック" charset="-128"/>
          <a:cs typeface="ＭＳ Ｐゴシック" charset="-128"/>
        </a:defRPr>
      </a:lvl3pPr>
      <a:lvl4pPr algn="ctr" defTabSz="1077516" rtl="0" eaLnBrk="0" fontAlgn="base" hangingPunct="0">
        <a:spcBef>
          <a:spcPct val="0"/>
        </a:spcBef>
        <a:spcAft>
          <a:spcPct val="0"/>
        </a:spcAft>
        <a:defRPr sz="5156">
          <a:solidFill>
            <a:schemeClr val="tx2"/>
          </a:solidFill>
          <a:latin typeface="Arial" charset="0"/>
          <a:ea typeface="ＭＳ Ｐゴシック" charset="-128"/>
          <a:cs typeface="ＭＳ Ｐゴシック" charset="-128"/>
        </a:defRPr>
      </a:lvl4pPr>
      <a:lvl5pPr algn="ctr" defTabSz="1077516" rtl="0" eaLnBrk="0" fontAlgn="base" hangingPunct="0">
        <a:spcBef>
          <a:spcPct val="0"/>
        </a:spcBef>
        <a:spcAft>
          <a:spcPct val="0"/>
        </a:spcAft>
        <a:defRPr sz="5156">
          <a:solidFill>
            <a:schemeClr val="tx2"/>
          </a:solidFill>
          <a:latin typeface="Arial" charset="0"/>
          <a:ea typeface="ＭＳ Ｐゴシック" charset="-128"/>
          <a:cs typeface="ＭＳ Ｐゴシック" charset="-128"/>
        </a:defRPr>
      </a:lvl5pPr>
      <a:lvl6pPr marL="428625" algn="ctr" defTabSz="1077516" rtl="0" fontAlgn="base">
        <a:spcBef>
          <a:spcPct val="0"/>
        </a:spcBef>
        <a:spcAft>
          <a:spcPct val="0"/>
        </a:spcAft>
        <a:defRPr sz="5156">
          <a:solidFill>
            <a:schemeClr val="tx2"/>
          </a:solidFill>
          <a:latin typeface="Arial" charset="0"/>
        </a:defRPr>
      </a:lvl6pPr>
      <a:lvl7pPr marL="857250" algn="ctr" defTabSz="1077516" rtl="0" fontAlgn="base">
        <a:spcBef>
          <a:spcPct val="0"/>
        </a:spcBef>
        <a:spcAft>
          <a:spcPct val="0"/>
        </a:spcAft>
        <a:defRPr sz="5156">
          <a:solidFill>
            <a:schemeClr val="tx2"/>
          </a:solidFill>
          <a:latin typeface="Arial" charset="0"/>
        </a:defRPr>
      </a:lvl7pPr>
      <a:lvl8pPr marL="1285875" algn="ctr" defTabSz="1077516" rtl="0" fontAlgn="base">
        <a:spcBef>
          <a:spcPct val="0"/>
        </a:spcBef>
        <a:spcAft>
          <a:spcPct val="0"/>
        </a:spcAft>
        <a:defRPr sz="5156">
          <a:solidFill>
            <a:schemeClr val="tx2"/>
          </a:solidFill>
          <a:latin typeface="Arial" charset="0"/>
        </a:defRPr>
      </a:lvl8pPr>
      <a:lvl9pPr marL="1714500" algn="ctr" defTabSz="1077516" rtl="0" fontAlgn="base">
        <a:spcBef>
          <a:spcPct val="0"/>
        </a:spcBef>
        <a:spcAft>
          <a:spcPct val="0"/>
        </a:spcAft>
        <a:defRPr sz="5156">
          <a:solidFill>
            <a:schemeClr val="tx2"/>
          </a:solidFill>
          <a:latin typeface="Arial" charset="0"/>
        </a:defRPr>
      </a:lvl9pPr>
    </p:titleStyle>
    <p:bodyStyle>
      <a:lvl1pPr marL="404813" indent="-404813" algn="l" defTabSz="1077516" rtl="0" eaLnBrk="0" fontAlgn="base" hangingPunct="0">
        <a:spcBef>
          <a:spcPct val="20000"/>
        </a:spcBef>
        <a:spcAft>
          <a:spcPct val="0"/>
        </a:spcAft>
        <a:buChar char="•"/>
        <a:defRPr sz="3750">
          <a:solidFill>
            <a:schemeClr val="tx1"/>
          </a:solidFill>
          <a:latin typeface="+mn-lt"/>
          <a:ea typeface="ＭＳ Ｐゴシック" charset="-128"/>
          <a:cs typeface="ＭＳ Ｐゴシック" charset="-128"/>
        </a:defRPr>
      </a:lvl1pPr>
      <a:lvl2pPr marL="875109" indent="-336352" algn="l" defTabSz="1077516" rtl="0" eaLnBrk="0" fontAlgn="base" hangingPunct="0">
        <a:spcBef>
          <a:spcPct val="20000"/>
        </a:spcBef>
        <a:spcAft>
          <a:spcPct val="0"/>
        </a:spcAft>
        <a:buChar char="–"/>
        <a:defRPr sz="3281">
          <a:solidFill>
            <a:schemeClr val="tx1"/>
          </a:solidFill>
          <a:latin typeface="+mn-lt"/>
          <a:ea typeface="ＭＳ Ｐゴシック" charset="-128"/>
        </a:defRPr>
      </a:lvl2pPr>
      <a:lvl3pPr marL="1346895" indent="-269379" algn="l" defTabSz="1077516" rtl="0" eaLnBrk="0" fontAlgn="base" hangingPunct="0">
        <a:spcBef>
          <a:spcPct val="20000"/>
        </a:spcBef>
        <a:spcAft>
          <a:spcPct val="0"/>
        </a:spcAft>
        <a:buChar char="•"/>
        <a:defRPr sz="2813">
          <a:solidFill>
            <a:schemeClr val="tx1"/>
          </a:solidFill>
          <a:latin typeface="+mn-lt"/>
          <a:ea typeface="ＭＳ Ｐゴシック" charset="-128"/>
        </a:defRPr>
      </a:lvl3pPr>
      <a:lvl4pPr marL="1885653" indent="-269379" algn="l" defTabSz="1077516" rtl="0" eaLnBrk="0" fontAlgn="base" hangingPunct="0">
        <a:spcBef>
          <a:spcPct val="20000"/>
        </a:spcBef>
        <a:spcAft>
          <a:spcPct val="0"/>
        </a:spcAft>
        <a:buChar char="–"/>
        <a:defRPr sz="2344">
          <a:solidFill>
            <a:schemeClr val="tx1"/>
          </a:solidFill>
          <a:latin typeface="+mn-lt"/>
          <a:ea typeface="ＭＳ Ｐゴシック" charset="-128"/>
        </a:defRPr>
      </a:lvl4pPr>
      <a:lvl5pPr marL="2424411" indent="-269379" algn="l" defTabSz="1077516" rtl="0" eaLnBrk="0" fontAlgn="base" hangingPunct="0">
        <a:spcBef>
          <a:spcPct val="20000"/>
        </a:spcBef>
        <a:spcAft>
          <a:spcPct val="0"/>
        </a:spcAft>
        <a:buChar char="»"/>
        <a:defRPr sz="2344">
          <a:solidFill>
            <a:schemeClr val="tx1"/>
          </a:solidFill>
          <a:latin typeface="+mn-lt"/>
          <a:ea typeface="ＭＳ Ｐゴシック" charset="-128"/>
        </a:defRPr>
      </a:lvl5pPr>
      <a:lvl6pPr marL="2853036" indent="-269379" algn="l" defTabSz="1077516" rtl="0" fontAlgn="base">
        <a:spcBef>
          <a:spcPct val="20000"/>
        </a:spcBef>
        <a:spcAft>
          <a:spcPct val="0"/>
        </a:spcAft>
        <a:buChar char="»"/>
        <a:defRPr sz="2344">
          <a:solidFill>
            <a:schemeClr val="tx1"/>
          </a:solidFill>
          <a:latin typeface="+mn-lt"/>
          <a:ea typeface="ＭＳ Ｐゴシック" charset="-128"/>
        </a:defRPr>
      </a:lvl6pPr>
      <a:lvl7pPr marL="3281661" indent="-269379" algn="l" defTabSz="1077516" rtl="0" fontAlgn="base">
        <a:spcBef>
          <a:spcPct val="20000"/>
        </a:spcBef>
        <a:spcAft>
          <a:spcPct val="0"/>
        </a:spcAft>
        <a:buChar char="»"/>
        <a:defRPr sz="2344">
          <a:solidFill>
            <a:schemeClr val="tx1"/>
          </a:solidFill>
          <a:latin typeface="+mn-lt"/>
          <a:ea typeface="ＭＳ Ｐゴシック" charset="-128"/>
        </a:defRPr>
      </a:lvl7pPr>
      <a:lvl8pPr marL="3710286" indent="-269379" algn="l" defTabSz="1077516" rtl="0" fontAlgn="base">
        <a:spcBef>
          <a:spcPct val="20000"/>
        </a:spcBef>
        <a:spcAft>
          <a:spcPct val="0"/>
        </a:spcAft>
        <a:buChar char="»"/>
        <a:defRPr sz="2344">
          <a:solidFill>
            <a:schemeClr val="tx1"/>
          </a:solidFill>
          <a:latin typeface="+mn-lt"/>
          <a:ea typeface="ＭＳ Ｐゴシック" charset="-128"/>
        </a:defRPr>
      </a:lvl8pPr>
      <a:lvl9pPr marL="4138911" indent="-269379" algn="l" defTabSz="1077516" rtl="0" fontAlgn="base">
        <a:spcBef>
          <a:spcPct val="20000"/>
        </a:spcBef>
        <a:spcAft>
          <a:spcPct val="0"/>
        </a:spcAft>
        <a:buChar char="»"/>
        <a:defRPr sz="2344">
          <a:solidFill>
            <a:schemeClr val="tx1"/>
          </a:solidFill>
          <a:latin typeface="+mn-lt"/>
          <a:ea typeface="ＭＳ Ｐゴシック" charset="-128"/>
        </a:defRPr>
      </a:lvl9pPr>
    </p:bodyStyle>
    <p:otherStyle>
      <a:defPPr>
        <a:defRPr lang="en-US"/>
      </a:defPPr>
      <a:lvl1pPr marL="0" algn="l" defTabSz="428625" rtl="0" eaLnBrk="1" latinLnBrk="0" hangingPunct="1">
        <a:defRPr sz="1688" kern="1200">
          <a:solidFill>
            <a:schemeClr val="tx1"/>
          </a:solidFill>
          <a:latin typeface="+mn-lt"/>
          <a:ea typeface="+mn-ea"/>
          <a:cs typeface="+mn-cs"/>
        </a:defRPr>
      </a:lvl1pPr>
      <a:lvl2pPr marL="428625" algn="l" defTabSz="428625" rtl="0" eaLnBrk="1" latinLnBrk="0" hangingPunct="1">
        <a:defRPr sz="1688" kern="1200">
          <a:solidFill>
            <a:schemeClr val="tx1"/>
          </a:solidFill>
          <a:latin typeface="+mn-lt"/>
          <a:ea typeface="+mn-ea"/>
          <a:cs typeface="+mn-cs"/>
        </a:defRPr>
      </a:lvl2pPr>
      <a:lvl3pPr marL="857250" algn="l" defTabSz="428625" rtl="0" eaLnBrk="1" latinLnBrk="0" hangingPunct="1">
        <a:defRPr sz="1688" kern="1200">
          <a:solidFill>
            <a:schemeClr val="tx1"/>
          </a:solidFill>
          <a:latin typeface="+mn-lt"/>
          <a:ea typeface="+mn-ea"/>
          <a:cs typeface="+mn-cs"/>
        </a:defRPr>
      </a:lvl3pPr>
      <a:lvl4pPr marL="1285875" algn="l" defTabSz="428625" rtl="0" eaLnBrk="1" latinLnBrk="0" hangingPunct="1">
        <a:defRPr sz="1688" kern="1200">
          <a:solidFill>
            <a:schemeClr val="tx1"/>
          </a:solidFill>
          <a:latin typeface="+mn-lt"/>
          <a:ea typeface="+mn-ea"/>
          <a:cs typeface="+mn-cs"/>
        </a:defRPr>
      </a:lvl4pPr>
      <a:lvl5pPr marL="1714500" algn="l" defTabSz="428625" rtl="0" eaLnBrk="1" latinLnBrk="0" hangingPunct="1">
        <a:defRPr sz="1688" kern="1200">
          <a:solidFill>
            <a:schemeClr val="tx1"/>
          </a:solidFill>
          <a:latin typeface="+mn-lt"/>
          <a:ea typeface="+mn-ea"/>
          <a:cs typeface="+mn-cs"/>
        </a:defRPr>
      </a:lvl5pPr>
      <a:lvl6pPr marL="2143125" algn="l" defTabSz="428625" rtl="0" eaLnBrk="1" latinLnBrk="0" hangingPunct="1">
        <a:defRPr sz="1688" kern="1200">
          <a:solidFill>
            <a:schemeClr val="tx1"/>
          </a:solidFill>
          <a:latin typeface="+mn-lt"/>
          <a:ea typeface="+mn-ea"/>
          <a:cs typeface="+mn-cs"/>
        </a:defRPr>
      </a:lvl6pPr>
      <a:lvl7pPr marL="2571750" algn="l" defTabSz="428625" rtl="0" eaLnBrk="1" latinLnBrk="0" hangingPunct="1">
        <a:defRPr sz="1688" kern="1200">
          <a:solidFill>
            <a:schemeClr val="tx1"/>
          </a:solidFill>
          <a:latin typeface="+mn-lt"/>
          <a:ea typeface="+mn-ea"/>
          <a:cs typeface="+mn-cs"/>
        </a:defRPr>
      </a:lvl7pPr>
      <a:lvl8pPr marL="3000375" algn="l" defTabSz="428625" rtl="0" eaLnBrk="1" latinLnBrk="0" hangingPunct="1">
        <a:defRPr sz="1688" kern="1200">
          <a:solidFill>
            <a:schemeClr val="tx1"/>
          </a:solidFill>
          <a:latin typeface="+mn-lt"/>
          <a:ea typeface="+mn-ea"/>
          <a:cs typeface="+mn-cs"/>
        </a:defRPr>
      </a:lvl8pPr>
      <a:lvl9pPr marL="3429000" algn="l" defTabSz="428625" rtl="0" eaLnBrk="1" latinLnBrk="0" hangingPunct="1">
        <a:defRPr sz="168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298" y="275333"/>
            <a:ext cx="10973405" cy="1143000"/>
          </a:xfrm>
          <a:prstGeom prst="rect">
            <a:avLst/>
          </a:prstGeom>
          <a:noFill/>
          <a:ln w="9525">
            <a:noFill/>
            <a:miter lim="800000"/>
            <a:headEnd/>
            <a:tailEnd/>
          </a:ln>
        </p:spPr>
        <p:txBody>
          <a:bodyPr vert="horz" wrap="square" lIns="114878" tIns="57442" rIns="114878" bIns="57442"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09298" y="1599903"/>
            <a:ext cx="10973405" cy="4525863"/>
          </a:xfrm>
          <a:prstGeom prst="rect">
            <a:avLst/>
          </a:prstGeom>
          <a:noFill/>
          <a:ln w="9525">
            <a:noFill/>
            <a:miter lim="800000"/>
            <a:headEnd/>
            <a:tailEnd/>
          </a:ln>
        </p:spPr>
        <p:txBody>
          <a:bodyPr vert="horz" wrap="square" lIns="114878" tIns="57442" rIns="114878" bIns="574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8052" name="Rectangle 4"/>
          <p:cNvSpPr>
            <a:spLocks noGrp="1" noChangeArrowheads="1"/>
          </p:cNvSpPr>
          <p:nvPr>
            <p:ph type="dt" sz="half" idx="2"/>
          </p:nvPr>
        </p:nvSpPr>
        <p:spPr bwMode="auto">
          <a:xfrm>
            <a:off x="609298" y="6244828"/>
            <a:ext cx="2845405" cy="476250"/>
          </a:xfrm>
          <a:prstGeom prst="rect">
            <a:avLst/>
          </a:prstGeom>
          <a:noFill/>
          <a:ln w="9525">
            <a:noFill/>
            <a:miter lim="800000"/>
            <a:headEnd/>
            <a:tailEnd/>
          </a:ln>
          <a:effectLst/>
        </p:spPr>
        <p:txBody>
          <a:bodyPr vert="horz" wrap="square" lIns="114878" tIns="57442" rIns="114878" bIns="57442" numCol="1" anchor="t" anchorCtr="0" compatLnSpc="1">
            <a:prstTxWarp prst="textNoShape">
              <a:avLst/>
            </a:prstTxWarp>
          </a:bodyPr>
          <a:lstStyle>
            <a:lvl1pPr>
              <a:defRPr sz="1688" b="0">
                <a:solidFill>
                  <a:srgbClr val="000000"/>
                </a:solidFill>
                <a:latin typeface="Arial" charset="0"/>
                <a:ea typeface="ＭＳ Ｐゴシック" charset="-128"/>
                <a:cs typeface="+mn-cs"/>
              </a:defRPr>
            </a:lvl1pPr>
          </a:lstStyle>
          <a:p>
            <a:pPr>
              <a:defRPr/>
            </a:pPr>
            <a:fld id="{C1BB1B45-182E-4F1F-BA58-8915AFA78DC7}" type="datetime1">
              <a:rPr lang="en-US"/>
              <a:pPr>
                <a:defRPr/>
              </a:pPr>
              <a:t>3/26/2025</a:t>
            </a:fld>
            <a:endParaRPr lang="en-US" dirty="0"/>
          </a:p>
        </p:txBody>
      </p:sp>
      <p:sp>
        <p:nvSpPr>
          <p:cNvPr id="258053" name="Rectangle 5"/>
          <p:cNvSpPr>
            <a:spLocks noGrp="1" noChangeArrowheads="1"/>
          </p:cNvSpPr>
          <p:nvPr>
            <p:ph type="ftr" sz="quarter" idx="3"/>
          </p:nvPr>
        </p:nvSpPr>
        <p:spPr bwMode="auto">
          <a:xfrm>
            <a:off x="4165298" y="6244828"/>
            <a:ext cx="3861405" cy="476250"/>
          </a:xfrm>
          <a:prstGeom prst="rect">
            <a:avLst/>
          </a:prstGeom>
          <a:noFill/>
          <a:ln w="9525">
            <a:noFill/>
            <a:miter lim="800000"/>
            <a:headEnd/>
            <a:tailEnd/>
          </a:ln>
          <a:effectLst/>
        </p:spPr>
        <p:txBody>
          <a:bodyPr vert="horz" wrap="square" lIns="114878" tIns="57442" rIns="114878" bIns="57442" numCol="1" anchor="t" anchorCtr="0" compatLnSpc="1">
            <a:prstTxWarp prst="textNoShape">
              <a:avLst/>
            </a:prstTxWarp>
          </a:bodyPr>
          <a:lstStyle>
            <a:lvl1pPr algn="ctr">
              <a:defRPr sz="1688" b="0">
                <a:solidFill>
                  <a:srgbClr val="000000"/>
                </a:solidFill>
                <a:latin typeface="Arial" charset="0"/>
                <a:ea typeface="+mn-ea"/>
                <a:cs typeface="+mn-cs"/>
              </a:defRPr>
            </a:lvl1pPr>
          </a:lstStyle>
          <a:p>
            <a:pPr>
              <a:defRPr/>
            </a:pPr>
            <a:endParaRPr lang="en-US"/>
          </a:p>
        </p:txBody>
      </p:sp>
      <p:sp>
        <p:nvSpPr>
          <p:cNvPr id="258054" name="Rectangle 6"/>
          <p:cNvSpPr>
            <a:spLocks noGrp="1" noChangeArrowheads="1"/>
          </p:cNvSpPr>
          <p:nvPr>
            <p:ph type="sldNum" sz="quarter" idx="4"/>
          </p:nvPr>
        </p:nvSpPr>
        <p:spPr bwMode="auto">
          <a:xfrm>
            <a:off x="8737298" y="6244828"/>
            <a:ext cx="2845405" cy="476250"/>
          </a:xfrm>
          <a:prstGeom prst="rect">
            <a:avLst/>
          </a:prstGeom>
          <a:noFill/>
          <a:ln w="9525">
            <a:noFill/>
            <a:miter lim="800000"/>
            <a:headEnd/>
            <a:tailEnd/>
          </a:ln>
          <a:effectLst/>
        </p:spPr>
        <p:txBody>
          <a:bodyPr vert="horz" wrap="square" lIns="114878" tIns="57442" rIns="114878" bIns="57442" numCol="1" anchor="t" anchorCtr="0" compatLnSpc="1">
            <a:prstTxWarp prst="textNoShape">
              <a:avLst/>
            </a:prstTxWarp>
          </a:bodyPr>
          <a:lstStyle>
            <a:lvl1pPr algn="r">
              <a:defRPr sz="1688" b="0">
                <a:solidFill>
                  <a:srgbClr val="000000"/>
                </a:solidFill>
                <a:latin typeface="Arial" charset="0"/>
                <a:ea typeface="ＭＳ Ｐゴシック" charset="-128"/>
                <a:cs typeface="+mn-cs"/>
              </a:defRPr>
            </a:lvl1pPr>
          </a:lstStyle>
          <a:p>
            <a:pPr>
              <a:defRPr/>
            </a:pPr>
            <a:fld id="{4BF25074-4124-49A6-847A-F31281B6A1C8}" type="slidenum">
              <a:rPr lang="en-US"/>
              <a:pPr>
                <a:defRPr/>
              </a:pPr>
              <a:t>‹#›</a:t>
            </a:fld>
            <a:endParaRPr lang="en-US" dirty="0"/>
          </a:p>
        </p:txBody>
      </p:sp>
    </p:spTree>
    <p:extLst>
      <p:ext uri="{BB962C8B-B14F-4D97-AF65-F5344CB8AC3E}">
        <p14:creationId xmlns:p14="http://schemas.microsoft.com/office/powerpoint/2010/main" val="45697234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1077516" rtl="0" eaLnBrk="0" fontAlgn="base" hangingPunct="0">
        <a:spcBef>
          <a:spcPct val="0"/>
        </a:spcBef>
        <a:spcAft>
          <a:spcPct val="0"/>
        </a:spcAft>
        <a:defRPr sz="5156">
          <a:solidFill>
            <a:schemeClr val="tx2"/>
          </a:solidFill>
          <a:latin typeface="+mj-lt"/>
          <a:ea typeface="MS PGothic" pitchFamily="34" charset="-128"/>
          <a:cs typeface="ＭＳ Ｐゴシック" charset="-128"/>
        </a:defRPr>
      </a:lvl1pPr>
      <a:lvl2pPr algn="ctr" defTabSz="1077516" rtl="0" eaLnBrk="0" fontAlgn="base" hangingPunct="0">
        <a:spcBef>
          <a:spcPct val="0"/>
        </a:spcBef>
        <a:spcAft>
          <a:spcPct val="0"/>
        </a:spcAft>
        <a:defRPr sz="5156">
          <a:solidFill>
            <a:schemeClr val="tx2"/>
          </a:solidFill>
          <a:latin typeface="Arial" charset="0"/>
          <a:ea typeface="MS PGothic" pitchFamily="34" charset="-128"/>
          <a:cs typeface="ＭＳ Ｐゴシック" charset="-128"/>
        </a:defRPr>
      </a:lvl2pPr>
      <a:lvl3pPr algn="ctr" defTabSz="1077516" rtl="0" eaLnBrk="0" fontAlgn="base" hangingPunct="0">
        <a:spcBef>
          <a:spcPct val="0"/>
        </a:spcBef>
        <a:spcAft>
          <a:spcPct val="0"/>
        </a:spcAft>
        <a:defRPr sz="5156">
          <a:solidFill>
            <a:schemeClr val="tx2"/>
          </a:solidFill>
          <a:latin typeface="Arial" charset="0"/>
          <a:ea typeface="MS PGothic" pitchFamily="34" charset="-128"/>
          <a:cs typeface="ＭＳ Ｐゴシック" charset="-128"/>
        </a:defRPr>
      </a:lvl3pPr>
      <a:lvl4pPr algn="ctr" defTabSz="1077516" rtl="0" eaLnBrk="0" fontAlgn="base" hangingPunct="0">
        <a:spcBef>
          <a:spcPct val="0"/>
        </a:spcBef>
        <a:spcAft>
          <a:spcPct val="0"/>
        </a:spcAft>
        <a:defRPr sz="5156">
          <a:solidFill>
            <a:schemeClr val="tx2"/>
          </a:solidFill>
          <a:latin typeface="Arial" charset="0"/>
          <a:ea typeface="MS PGothic" pitchFamily="34" charset="-128"/>
          <a:cs typeface="ＭＳ Ｐゴシック" charset="-128"/>
        </a:defRPr>
      </a:lvl4pPr>
      <a:lvl5pPr algn="ctr" defTabSz="1077516" rtl="0" eaLnBrk="0" fontAlgn="base" hangingPunct="0">
        <a:spcBef>
          <a:spcPct val="0"/>
        </a:spcBef>
        <a:spcAft>
          <a:spcPct val="0"/>
        </a:spcAft>
        <a:defRPr sz="5156">
          <a:solidFill>
            <a:schemeClr val="tx2"/>
          </a:solidFill>
          <a:latin typeface="Arial" charset="0"/>
          <a:ea typeface="MS PGothic" pitchFamily="34" charset="-128"/>
          <a:cs typeface="ＭＳ Ｐゴシック" charset="-128"/>
        </a:defRPr>
      </a:lvl5pPr>
      <a:lvl6pPr marL="428625" algn="ctr" defTabSz="1077516" rtl="0" fontAlgn="base">
        <a:spcBef>
          <a:spcPct val="0"/>
        </a:spcBef>
        <a:spcAft>
          <a:spcPct val="0"/>
        </a:spcAft>
        <a:defRPr sz="5156">
          <a:solidFill>
            <a:schemeClr val="tx2"/>
          </a:solidFill>
          <a:latin typeface="Arial" charset="0"/>
        </a:defRPr>
      </a:lvl6pPr>
      <a:lvl7pPr marL="857250" algn="ctr" defTabSz="1077516" rtl="0" fontAlgn="base">
        <a:spcBef>
          <a:spcPct val="0"/>
        </a:spcBef>
        <a:spcAft>
          <a:spcPct val="0"/>
        </a:spcAft>
        <a:defRPr sz="5156">
          <a:solidFill>
            <a:schemeClr val="tx2"/>
          </a:solidFill>
          <a:latin typeface="Arial" charset="0"/>
        </a:defRPr>
      </a:lvl7pPr>
      <a:lvl8pPr marL="1285875" algn="ctr" defTabSz="1077516" rtl="0" fontAlgn="base">
        <a:spcBef>
          <a:spcPct val="0"/>
        </a:spcBef>
        <a:spcAft>
          <a:spcPct val="0"/>
        </a:spcAft>
        <a:defRPr sz="5156">
          <a:solidFill>
            <a:schemeClr val="tx2"/>
          </a:solidFill>
          <a:latin typeface="Arial" charset="0"/>
        </a:defRPr>
      </a:lvl8pPr>
      <a:lvl9pPr marL="1714500" algn="ctr" defTabSz="1077516" rtl="0" fontAlgn="base">
        <a:spcBef>
          <a:spcPct val="0"/>
        </a:spcBef>
        <a:spcAft>
          <a:spcPct val="0"/>
        </a:spcAft>
        <a:defRPr sz="5156">
          <a:solidFill>
            <a:schemeClr val="tx2"/>
          </a:solidFill>
          <a:latin typeface="Arial" charset="0"/>
        </a:defRPr>
      </a:lvl9pPr>
    </p:titleStyle>
    <p:bodyStyle>
      <a:lvl1pPr marL="404813" indent="-404813" algn="l" defTabSz="1077516" rtl="0" eaLnBrk="0" fontAlgn="base" hangingPunct="0">
        <a:spcBef>
          <a:spcPct val="20000"/>
        </a:spcBef>
        <a:spcAft>
          <a:spcPct val="0"/>
        </a:spcAft>
        <a:buChar char="•"/>
        <a:defRPr sz="3750">
          <a:solidFill>
            <a:schemeClr val="tx1"/>
          </a:solidFill>
          <a:latin typeface="+mn-lt"/>
          <a:ea typeface="MS PGothic" pitchFamily="34" charset="-128"/>
          <a:cs typeface="ＭＳ Ｐゴシック" charset="-128"/>
        </a:defRPr>
      </a:lvl1pPr>
      <a:lvl2pPr marL="875109" indent="-336352" algn="l" defTabSz="1077516" rtl="0" eaLnBrk="0" fontAlgn="base" hangingPunct="0">
        <a:spcBef>
          <a:spcPct val="20000"/>
        </a:spcBef>
        <a:spcAft>
          <a:spcPct val="0"/>
        </a:spcAft>
        <a:buChar char="–"/>
        <a:defRPr sz="3281">
          <a:solidFill>
            <a:schemeClr val="tx1"/>
          </a:solidFill>
          <a:latin typeface="+mn-lt"/>
          <a:ea typeface="MS PGothic" pitchFamily="34" charset="-128"/>
        </a:defRPr>
      </a:lvl2pPr>
      <a:lvl3pPr marL="1346895" indent="-269379" algn="l" defTabSz="1077516" rtl="0" eaLnBrk="0" fontAlgn="base" hangingPunct="0">
        <a:spcBef>
          <a:spcPct val="20000"/>
        </a:spcBef>
        <a:spcAft>
          <a:spcPct val="0"/>
        </a:spcAft>
        <a:buChar char="•"/>
        <a:defRPr sz="2813">
          <a:solidFill>
            <a:schemeClr val="tx1"/>
          </a:solidFill>
          <a:latin typeface="+mn-lt"/>
          <a:ea typeface="MS PGothic" pitchFamily="34" charset="-128"/>
        </a:defRPr>
      </a:lvl3pPr>
      <a:lvl4pPr marL="1885653" indent="-269379" algn="l" defTabSz="1077516" rtl="0" eaLnBrk="0" fontAlgn="base" hangingPunct="0">
        <a:spcBef>
          <a:spcPct val="20000"/>
        </a:spcBef>
        <a:spcAft>
          <a:spcPct val="0"/>
        </a:spcAft>
        <a:buChar char="–"/>
        <a:defRPr sz="2344">
          <a:solidFill>
            <a:schemeClr val="tx1"/>
          </a:solidFill>
          <a:latin typeface="+mn-lt"/>
          <a:ea typeface="MS PGothic" pitchFamily="34" charset="-128"/>
        </a:defRPr>
      </a:lvl4pPr>
      <a:lvl5pPr marL="2424411" indent="-269379" algn="l" defTabSz="1077516" rtl="0" eaLnBrk="0" fontAlgn="base" hangingPunct="0">
        <a:spcBef>
          <a:spcPct val="20000"/>
        </a:spcBef>
        <a:spcAft>
          <a:spcPct val="0"/>
        </a:spcAft>
        <a:buChar char="»"/>
        <a:defRPr sz="2344">
          <a:solidFill>
            <a:schemeClr val="tx1"/>
          </a:solidFill>
          <a:latin typeface="+mn-lt"/>
          <a:ea typeface="MS PGothic" pitchFamily="34" charset="-128"/>
        </a:defRPr>
      </a:lvl5pPr>
      <a:lvl6pPr marL="2853036" indent="-269379" algn="l" defTabSz="1077516" rtl="0" fontAlgn="base">
        <a:spcBef>
          <a:spcPct val="20000"/>
        </a:spcBef>
        <a:spcAft>
          <a:spcPct val="0"/>
        </a:spcAft>
        <a:buChar char="»"/>
        <a:defRPr sz="2344">
          <a:solidFill>
            <a:schemeClr val="tx1"/>
          </a:solidFill>
          <a:latin typeface="+mn-lt"/>
          <a:ea typeface="ＭＳ Ｐゴシック" charset="-128"/>
        </a:defRPr>
      </a:lvl6pPr>
      <a:lvl7pPr marL="3281661" indent="-269379" algn="l" defTabSz="1077516" rtl="0" fontAlgn="base">
        <a:spcBef>
          <a:spcPct val="20000"/>
        </a:spcBef>
        <a:spcAft>
          <a:spcPct val="0"/>
        </a:spcAft>
        <a:buChar char="»"/>
        <a:defRPr sz="2344">
          <a:solidFill>
            <a:schemeClr val="tx1"/>
          </a:solidFill>
          <a:latin typeface="+mn-lt"/>
          <a:ea typeface="ＭＳ Ｐゴシック" charset="-128"/>
        </a:defRPr>
      </a:lvl7pPr>
      <a:lvl8pPr marL="3710286" indent="-269379" algn="l" defTabSz="1077516" rtl="0" fontAlgn="base">
        <a:spcBef>
          <a:spcPct val="20000"/>
        </a:spcBef>
        <a:spcAft>
          <a:spcPct val="0"/>
        </a:spcAft>
        <a:buChar char="»"/>
        <a:defRPr sz="2344">
          <a:solidFill>
            <a:schemeClr val="tx1"/>
          </a:solidFill>
          <a:latin typeface="+mn-lt"/>
          <a:ea typeface="ＭＳ Ｐゴシック" charset="-128"/>
        </a:defRPr>
      </a:lvl8pPr>
      <a:lvl9pPr marL="4138911" indent="-269379" algn="l" defTabSz="1077516" rtl="0" fontAlgn="base">
        <a:spcBef>
          <a:spcPct val="20000"/>
        </a:spcBef>
        <a:spcAft>
          <a:spcPct val="0"/>
        </a:spcAft>
        <a:buChar char="»"/>
        <a:defRPr sz="2344">
          <a:solidFill>
            <a:schemeClr val="tx1"/>
          </a:solidFill>
          <a:latin typeface="+mn-lt"/>
          <a:ea typeface="ＭＳ Ｐゴシック" charset="-128"/>
        </a:defRPr>
      </a:lvl9pPr>
    </p:bodyStyle>
    <p:otherStyle>
      <a:defPPr>
        <a:defRPr lang="en-US"/>
      </a:defPPr>
      <a:lvl1pPr marL="0" algn="l" defTabSz="428625" rtl="0" eaLnBrk="1" latinLnBrk="0" hangingPunct="1">
        <a:defRPr sz="1688" kern="1200">
          <a:solidFill>
            <a:schemeClr val="tx1"/>
          </a:solidFill>
          <a:latin typeface="+mn-lt"/>
          <a:ea typeface="+mn-ea"/>
          <a:cs typeface="+mn-cs"/>
        </a:defRPr>
      </a:lvl1pPr>
      <a:lvl2pPr marL="428625" algn="l" defTabSz="428625" rtl="0" eaLnBrk="1" latinLnBrk="0" hangingPunct="1">
        <a:defRPr sz="1688" kern="1200">
          <a:solidFill>
            <a:schemeClr val="tx1"/>
          </a:solidFill>
          <a:latin typeface="+mn-lt"/>
          <a:ea typeface="+mn-ea"/>
          <a:cs typeface="+mn-cs"/>
        </a:defRPr>
      </a:lvl2pPr>
      <a:lvl3pPr marL="857250" algn="l" defTabSz="428625" rtl="0" eaLnBrk="1" latinLnBrk="0" hangingPunct="1">
        <a:defRPr sz="1688" kern="1200">
          <a:solidFill>
            <a:schemeClr val="tx1"/>
          </a:solidFill>
          <a:latin typeface="+mn-lt"/>
          <a:ea typeface="+mn-ea"/>
          <a:cs typeface="+mn-cs"/>
        </a:defRPr>
      </a:lvl3pPr>
      <a:lvl4pPr marL="1285875" algn="l" defTabSz="428625" rtl="0" eaLnBrk="1" latinLnBrk="0" hangingPunct="1">
        <a:defRPr sz="1688" kern="1200">
          <a:solidFill>
            <a:schemeClr val="tx1"/>
          </a:solidFill>
          <a:latin typeface="+mn-lt"/>
          <a:ea typeface="+mn-ea"/>
          <a:cs typeface="+mn-cs"/>
        </a:defRPr>
      </a:lvl4pPr>
      <a:lvl5pPr marL="1714500" algn="l" defTabSz="428625" rtl="0" eaLnBrk="1" latinLnBrk="0" hangingPunct="1">
        <a:defRPr sz="1688" kern="1200">
          <a:solidFill>
            <a:schemeClr val="tx1"/>
          </a:solidFill>
          <a:latin typeface="+mn-lt"/>
          <a:ea typeface="+mn-ea"/>
          <a:cs typeface="+mn-cs"/>
        </a:defRPr>
      </a:lvl5pPr>
      <a:lvl6pPr marL="2143125" algn="l" defTabSz="428625" rtl="0" eaLnBrk="1" latinLnBrk="0" hangingPunct="1">
        <a:defRPr sz="1688" kern="1200">
          <a:solidFill>
            <a:schemeClr val="tx1"/>
          </a:solidFill>
          <a:latin typeface="+mn-lt"/>
          <a:ea typeface="+mn-ea"/>
          <a:cs typeface="+mn-cs"/>
        </a:defRPr>
      </a:lvl6pPr>
      <a:lvl7pPr marL="2571750" algn="l" defTabSz="428625" rtl="0" eaLnBrk="1" latinLnBrk="0" hangingPunct="1">
        <a:defRPr sz="1688" kern="1200">
          <a:solidFill>
            <a:schemeClr val="tx1"/>
          </a:solidFill>
          <a:latin typeface="+mn-lt"/>
          <a:ea typeface="+mn-ea"/>
          <a:cs typeface="+mn-cs"/>
        </a:defRPr>
      </a:lvl7pPr>
      <a:lvl8pPr marL="3000375" algn="l" defTabSz="428625" rtl="0" eaLnBrk="1" latinLnBrk="0" hangingPunct="1">
        <a:defRPr sz="1688" kern="1200">
          <a:solidFill>
            <a:schemeClr val="tx1"/>
          </a:solidFill>
          <a:latin typeface="+mn-lt"/>
          <a:ea typeface="+mn-ea"/>
          <a:cs typeface="+mn-cs"/>
        </a:defRPr>
      </a:lvl8pPr>
      <a:lvl9pPr marL="3429000" algn="l" defTabSz="428625"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8.xml"/><Relationship Id="rId5" Type="http://schemas.microsoft.com/office/2007/relationships/hdphoto" Target="../media/hdphoto4.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18.xml"/><Relationship Id="rId5" Type="http://schemas.microsoft.com/office/2007/relationships/hdphoto" Target="../media/hdphoto4.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35.xml"/><Relationship Id="rId6" Type="http://schemas.microsoft.com/office/2007/relationships/hdphoto" Target="../media/hdphoto8.wdp"/><Relationship Id="rId5" Type="http://schemas.openxmlformats.org/officeDocument/2006/relationships/image" Target="../media/image11.png"/><Relationship Id="rId4" Type="http://schemas.microsoft.com/office/2007/relationships/hdphoto" Target="../media/hdphoto7.wdp"/></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35.xml"/><Relationship Id="rId6" Type="http://schemas.microsoft.com/office/2007/relationships/hdphoto" Target="../media/hdphoto8.wdp"/><Relationship Id="rId5" Type="http://schemas.openxmlformats.org/officeDocument/2006/relationships/image" Target="../media/image11.png"/><Relationship Id="rId4" Type="http://schemas.microsoft.com/office/2007/relationships/hdphoto" Target="../media/hdphoto7.wd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595312" y="305098"/>
            <a:ext cx="11501438" cy="6247805"/>
          </a:xfrm>
          <a:prstGeom prst="rect">
            <a:avLst/>
          </a:prstGeom>
          <a:noFill/>
          <a:ln w="9525">
            <a:noFill/>
            <a:miter lim="800000"/>
            <a:headEnd/>
            <a:tailEnd/>
          </a:ln>
        </p:spPr>
        <p:txBody>
          <a:bodyPr lIns="107765" tIns="53883" rIns="107765" bIns="53883"/>
          <a:lstStyle/>
          <a:p>
            <a:pPr defTabSz="1077516" fontAlgn="base">
              <a:spcBef>
                <a:spcPct val="50000"/>
              </a:spcBef>
              <a:spcAft>
                <a:spcPct val="0"/>
              </a:spcAft>
            </a:pPr>
            <a:endParaRPr lang="en-US" sz="5156">
              <a:solidFill>
                <a:srgbClr val="FFFFFF"/>
              </a:solidFill>
              <a:latin typeface="Californian FB" pitchFamily="18" charset="0"/>
              <a:ea typeface="ＭＳ Ｐゴシック"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845CA77-0540-8EEA-6EC2-F7CB4CE84768}"/>
              </a:ext>
            </a:extLst>
          </p:cNvPr>
          <p:cNvSpPr/>
          <p:nvPr/>
        </p:nvSpPr>
        <p:spPr>
          <a:xfrm>
            <a:off x="4268230" y="1887153"/>
            <a:ext cx="5391569" cy="4061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AFEE784-8C87-A006-82F1-0FBB9B1F5C2E}"/>
              </a:ext>
            </a:extLst>
          </p:cNvPr>
          <p:cNvSpPr>
            <a:spLocks noGrp="1"/>
          </p:cNvSpPr>
          <p:nvPr>
            <p:ph type="title"/>
          </p:nvPr>
        </p:nvSpPr>
        <p:spPr>
          <a:xfrm>
            <a:off x="838199" y="365125"/>
            <a:ext cx="11007811" cy="1130043"/>
          </a:xfrm>
          <a:ln>
            <a:noFill/>
          </a:ln>
        </p:spPr>
        <p:txBody>
          <a:bodyPr>
            <a:normAutofit/>
          </a:bodyPr>
          <a:lstStyle/>
          <a:p>
            <a:pPr algn="r"/>
            <a:r>
              <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6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6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4FBDE4F-55BC-10BB-C946-0FC0EC035AEE}"/>
              </a:ext>
            </a:extLst>
          </p:cNvPr>
          <p:cNvSpPr>
            <a:spLocks noGrp="1"/>
          </p:cNvSpPr>
          <p:nvPr>
            <p:ph idx="1"/>
          </p:nvPr>
        </p:nvSpPr>
        <p:spPr>
          <a:xfrm>
            <a:off x="5039499" y="845838"/>
            <a:ext cx="6314302" cy="5647037"/>
          </a:xfrm>
        </p:spPr>
        <p:txBody>
          <a:bodyPr>
            <a:noAutofit/>
          </a:bodyPr>
          <a:lstStyle/>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Election</a:t>
            </a:r>
          </a:p>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Predestination</a:t>
            </a:r>
          </a:p>
          <a:p>
            <a:pPr marL="0" indent="0">
              <a:buNone/>
            </a:pPr>
            <a:r>
              <a:rPr lang="en-US" sz="3200" dirty="0">
                <a:solidFill>
                  <a:schemeClr val="bg1"/>
                </a:solidFill>
                <a:effectLst>
                  <a:outerShdw blurRad="38100" dist="38100" dir="2700000" algn="tl">
                    <a:srgbClr val="000000">
                      <a:alpha val="43137"/>
                    </a:srgbClr>
                  </a:outerShdw>
                </a:effectLst>
              </a:rPr>
              <a:t>Calling </a:t>
            </a:r>
            <a:r>
              <a:rPr lang="en-US" sz="2400" dirty="0">
                <a:solidFill>
                  <a:schemeClr val="bg1"/>
                </a:solidFill>
                <a:effectLst>
                  <a:outerShdw blurRad="38100" dist="38100" dir="2700000" algn="tl">
                    <a:srgbClr val="000000">
                      <a:alpha val="43137"/>
                    </a:srgbClr>
                  </a:outerShdw>
                </a:effectLst>
              </a:rPr>
              <a:t>(external and effectual)</a:t>
            </a:r>
          </a:p>
          <a:p>
            <a:pPr marL="0" indent="0">
              <a:buNone/>
            </a:pPr>
            <a:r>
              <a:rPr lang="en-US" sz="3200" dirty="0">
                <a:solidFill>
                  <a:schemeClr val="bg1"/>
                </a:solidFill>
                <a:effectLst>
                  <a:outerShdw blurRad="38100" dist="38100" dir="2700000" algn="tl">
                    <a:srgbClr val="000000">
                      <a:alpha val="43137"/>
                    </a:srgbClr>
                  </a:outerShdw>
                </a:effectLst>
              </a:rPr>
              <a:t>Regeneration</a:t>
            </a:r>
          </a:p>
          <a:p>
            <a:pPr marL="0" indent="0">
              <a:buNone/>
            </a:pPr>
            <a:r>
              <a:rPr lang="en-US" sz="3200" dirty="0">
                <a:solidFill>
                  <a:schemeClr val="bg1"/>
                </a:solidFill>
                <a:effectLst>
                  <a:outerShdw blurRad="38100" dist="38100" dir="2700000" algn="tl">
                    <a:srgbClr val="000000">
                      <a:alpha val="43137"/>
                    </a:srgbClr>
                  </a:outerShdw>
                </a:effectLst>
              </a:rPr>
              <a:t>Repentance</a:t>
            </a:r>
          </a:p>
          <a:p>
            <a:pPr marL="0" indent="0">
              <a:buNone/>
            </a:pPr>
            <a:r>
              <a:rPr lang="en-US" sz="3200" dirty="0">
                <a:solidFill>
                  <a:schemeClr val="bg1"/>
                </a:solidFill>
                <a:effectLst>
                  <a:outerShdw blurRad="38100" dist="38100" dir="2700000" algn="tl">
                    <a:srgbClr val="000000">
                      <a:alpha val="43137"/>
                    </a:srgbClr>
                  </a:outerShdw>
                </a:effectLst>
              </a:rPr>
              <a:t>Saving Faith</a:t>
            </a:r>
          </a:p>
          <a:p>
            <a:pPr marL="0" indent="0">
              <a:buNone/>
            </a:pPr>
            <a:r>
              <a:rPr lang="en-US" sz="3200" dirty="0">
                <a:solidFill>
                  <a:schemeClr val="bg1"/>
                </a:solidFill>
                <a:effectLst>
                  <a:outerShdw blurRad="38100" dist="38100" dir="2700000" algn="tl">
                    <a:srgbClr val="000000">
                      <a:alpha val="43137"/>
                    </a:srgbClr>
                  </a:outerShdw>
                </a:effectLst>
              </a:rPr>
              <a:t>Justification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Adoption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Sanctification</a:t>
            </a:r>
          </a:p>
          <a:p>
            <a:pPr marL="0" indent="0">
              <a:buNone/>
            </a:pPr>
            <a:r>
              <a:rPr lang="en-US" sz="3200" b="1" dirty="0">
                <a:ln w="0"/>
                <a:solidFill>
                  <a:schemeClr val="accent2"/>
                </a:solidFill>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FEE5F692-F537-4D1B-41CD-63187BDF6912}"/>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cxnSp>
        <p:nvCxnSpPr>
          <p:cNvPr id="6" name="Straight Connector 5">
            <a:extLst>
              <a:ext uri="{FF2B5EF4-FFF2-40B4-BE49-F238E27FC236}">
                <a16:creationId xmlns:a16="http://schemas.microsoft.com/office/drawing/2014/main" id="{FBCA28AE-1EE7-EEE7-75AB-13A35573326A}"/>
              </a:ext>
            </a:extLst>
          </p:cNvPr>
          <p:cNvCxnSpPr/>
          <p:nvPr/>
        </p:nvCxnSpPr>
        <p:spPr>
          <a:xfrm>
            <a:off x="4638933" y="1068260"/>
            <a:ext cx="0" cy="5140411"/>
          </a:xfrm>
          <a:prstGeom prst="line">
            <a:avLst/>
          </a:prstGeom>
          <a:ln w="101600">
            <a:solidFill>
              <a:schemeClr val="accent4">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CAAC37FE-9FFD-42FA-AB14-D3DD1FC74E50}"/>
              </a:ext>
            </a:extLst>
          </p:cNvPr>
          <p:cNvSpPr/>
          <p:nvPr/>
        </p:nvSpPr>
        <p:spPr>
          <a:xfrm>
            <a:off x="4485343" y="912685"/>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D6CE4ED0-E4CB-C026-9B13-FB20460343F2}"/>
              </a:ext>
            </a:extLst>
          </p:cNvPr>
          <p:cNvSpPr/>
          <p:nvPr/>
        </p:nvSpPr>
        <p:spPr>
          <a:xfrm>
            <a:off x="4485343" y="1511387"/>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DA128CF9-6A46-1997-EFCB-744091B9CCA6}"/>
              </a:ext>
            </a:extLst>
          </p:cNvPr>
          <p:cNvSpPr/>
          <p:nvPr/>
        </p:nvSpPr>
        <p:spPr>
          <a:xfrm>
            <a:off x="4485343" y="2068921"/>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2CD13CAD-0E70-50E0-BFD1-9750D9B5AA22}"/>
              </a:ext>
            </a:extLst>
          </p:cNvPr>
          <p:cNvSpPr/>
          <p:nvPr/>
        </p:nvSpPr>
        <p:spPr>
          <a:xfrm>
            <a:off x="4485343" y="2643436"/>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BC28308C-98F3-FE8F-0307-CB9629F007B9}"/>
              </a:ext>
            </a:extLst>
          </p:cNvPr>
          <p:cNvSpPr/>
          <p:nvPr/>
        </p:nvSpPr>
        <p:spPr>
          <a:xfrm>
            <a:off x="4485343" y="3181732"/>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1844F9D0-1357-3724-EC1B-E8E4C66C7613}"/>
              </a:ext>
            </a:extLst>
          </p:cNvPr>
          <p:cNvSpPr/>
          <p:nvPr/>
        </p:nvSpPr>
        <p:spPr>
          <a:xfrm>
            <a:off x="4485343" y="377432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C8450E73-AAB0-6DE9-DFE3-C06430632E91}"/>
              </a:ext>
            </a:extLst>
          </p:cNvPr>
          <p:cNvSpPr/>
          <p:nvPr/>
        </p:nvSpPr>
        <p:spPr>
          <a:xfrm>
            <a:off x="4485343" y="433378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38D27EFB-A239-8317-3492-8CF41BB3EFE9}"/>
              </a:ext>
            </a:extLst>
          </p:cNvPr>
          <p:cNvSpPr/>
          <p:nvPr/>
        </p:nvSpPr>
        <p:spPr>
          <a:xfrm>
            <a:off x="4485343" y="489324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3ED3EC63-3646-A866-340B-31F032BF54F7}"/>
              </a:ext>
            </a:extLst>
          </p:cNvPr>
          <p:cNvSpPr/>
          <p:nvPr/>
        </p:nvSpPr>
        <p:spPr>
          <a:xfrm>
            <a:off x="4485343" y="545679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E370E00F-2E1C-D20E-A606-5B3A0501796C}"/>
              </a:ext>
            </a:extLst>
          </p:cNvPr>
          <p:cNvSpPr/>
          <p:nvPr/>
        </p:nvSpPr>
        <p:spPr>
          <a:xfrm>
            <a:off x="4485343" y="6053096"/>
            <a:ext cx="307180" cy="3111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Left Brace 4">
            <a:extLst>
              <a:ext uri="{FF2B5EF4-FFF2-40B4-BE49-F238E27FC236}">
                <a16:creationId xmlns:a16="http://schemas.microsoft.com/office/drawing/2014/main" id="{50A2B31C-B541-8ED2-5880-896E9CD458A2}"/>
              </a:ext>
            </a:extLst>
          </p:cNvPr>
          <p:cNvSpPr/>
          <p:nvPr/>
        </p:nvSpPr>
        <p:spPr>
          <a:xfrm>
            <a:off x="3459457" y="912685"/>
            <a:ext cx="625321" cy="909852"/>
          </a:xfrm>
          <a:prstGeom prst="leftBrace">
            <a:avLst/>
          </a:prstGeom>
          <a:noFill/>
          <a:ln w="76200">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Left Brace 17">
            <a:extLst>
              <a:ext uri="{FF2B5EF4-FFF2-40B4-BE49-F238E27FC236}">
                <a16:creationId xmlns:a16="http://schemas.microsoft.com/office/drawing/2014/main" id="{24F53C51-7A71-FA1A-7AF7-45DE29ADE5F5}"/>
              </a:ext>
            </a:extLst>
          </p:cNvPr>
          <p:cNvSpPr/>
          <p:nvPr/>
        </p:nvSpPr>
        <p:spPr>
          <a:xfrm>
            <a:off x="3460585" y="1925145"/>
            <a:ext cx="624194" cy="4020170"/>
          </a:xfrm>
          <a:prstGeom prst="leftBrace">
            <a:avLst/>
          </a:prstGeom>
          <a:noFill/>
          <a:ln w="7620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Left Brace 18">
            <a:extLst>
              <a:ext uri="{FF2B5EF4-FFF2-40B4-BE49-F238E27FC236}">
                <a16:creationId xmlns:a16="http://schemas.microsoft.com/office/drawing/2014/main" id="{075869F7-097F-BC23-D797-B42F031C9541}"/>
              </a:ext>
            </a:extLst>
          </p:cNvPr>
          <p:cNvSpPr/>
          <p:nvPr/>
        </p:nvSpPr>
        <p:spPr>
          <a:xfrm>
            <a:off x="3486465" y="6047924"/>
            <a:ext cx="598314" cy="311150"/>
          </a:xfrm>
          <a:prstGeom prst="leftBrace">
            <a:avLst/>
          </a:prstGeom>
          <a:noFill/>
          <a:ln w="7620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TextBox 20">
            <a:extLst>
              <a:ext uri="{FF2B5EF4-FFF2-40B4-BE49-F238E27FC236}">
                <a16:creationId xmlns:a16="http://schemas.microsoft.com/office/drawing/2014/main" id="{F1677883-1D26-A195-79DB-6B375982F13D}"/>
              </a:ext>
            </a:extLst>
          </p:cNvPr>
          <p:cNvSpPr txBox="1"/>
          <p:nvPr/>
        </p:nvSpPr>
        <p:spPr>
          <a:xfrm>
            <a:off x="1334160" y="983275"/>
            <a:ext cx="21211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a:solidFill>
                    <a:srgbClr val="196B24">
                      <a:lumMod val="50000"/>
                    </a:srgbClr>
                  </a:solidFill>
                  <a:prstDash val="solid"/>
                </a:ln>
                <a:solidFill>
                  <a:srgbClr val="4EA72E">
                    <a:lumMod val="40000"/>
                    <a:lumOff val="60000"/>
                  </a:srgbClr>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Eternity</a:t>
            </a:r>
          </a:p>
        </p:txBody>
      </p:sp>
      <p:sp>
        <p:nvSpPr>
          <p:cNvPr id="22" name="TextBox 21">
            <a:extLst>
              <a:ext uri="{FF2B5EF4-FFF2-40B4-BE49-F238E27FC236}">
                <a16:creationId xmlns:a16="http://schemas.microsoft.com/office/drawing/2014/main" id="{68D84E7F-B35B-43EA-10FC-BB28514C2380}"/>
              </a:ext>
            </a:extLst>
          </p:cNvPr>
          <p:cNvSpPr txBox="1"/>
          <p:nvPr/>
        </p:nvSpPr>
        <p:spPr>
          <a:xfrm>
            <a:off x="1175768" y="3429766"/>
            <a:ext cx="2395937" cy="1000274"/>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000" b="1" i="0" u="none" strike="noStrike" kern="1200" cap="none" spc="0" normalizeH="0" baseline="0" noProof="0" dirty="0">
                <a:ln w="0">
                  <a:solidFill>
                    <a:prstClr val="black">
                      <a:lumMod val="95000"/>
                      <a:lumOff val="5000"/>
                    </a:prstClr>
                  </a:solidFill>
                </a:ln>
                <a:solidFill>
                  <a:prstClr val="black">
                    <a:lumMod val="85000"/>
                    <a:lumOff val="15000"/>
                  </a:prstClr>
                </a:solidFill>
                <a:effectLst>
                  <a:outerShdw blurRad="38100" dist="19050" dir="2700000" algn="tl" rotWithShape="0">
                    <a:prstClr val="black">
                      <a:alpha val="40000"/>
                    </a:prstClr>
                  </a:outerShdw>
                </a:effectLst>
                <a:uLnTx/>
                <a:uFillTx/>
                <a:latin typeface="Aharoni" panose="02010803020104030203" pitchFamily="2" charset="-79"/>
                <a:ea typeface="+mn-ea"/>
                <a:cs typeface="Aharoni" panose="02010803020104030203" pitchFamily="2" charset="-79"/>
              </a:rPr>
              <a:t>Personal History</a:t>
            </a:r>
          </a:p>
        </p:txBody>
      </p:sp>
      <p:sp>
        <p:nvSpPr>
          <p:cNvPr id="23" name="TextBox 22">
            <a:extLst>
              <a:ext uri="{FF2B5EF4-FFF2-40B4-BE49-F238E27FC236}">
                <a16:creationId xmlns:a16="http://schemas.microsoft.com/office/drawing/2014/main" id="{6DF4B7C7-933B-8D8C-9145-1BF4C409634C}"/>
              </a:ext>
            </a:extLst>
          </p:cNvPr>
          <p:cNvSpPr txBox="1"/>
          <p:nvPr/>
        </p:nvSpPr>
        <p:spPr>
          <a:xfrm>
            <a:off x="1365286" y="5702678"/>
            <a:ext cx="2121178" cy="90948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3600" b="1" i="0" u="none" strike="noStrike" kern="1200" cap="none" spc="0" normalizeH="0" baseline="0" noProof="0" dirty="0">
                <a:ln w="12700">
                  <a:solidFill>
                    <a:srgbClr val="196B24">
                      <a:lumMod val="50000"/>
                    </a:srgbClr>
                  </a:solidFill>
                  <a:prstDash val="solid"/>
                </a:ln>
                <a:solidFill>
                  <a:srgbClr val="E97132"/>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Fullness of Time</a:t>
            </a:r>
          </a:p>
        </p:txBody>
      </p:sp>
      <p:sp>
        <p:nvSpPr>
          <p:cNvPr id="24" name="Right Brace 23">
            <a:extLst>
              <a:ext uri="{FF2B5EF4-FFF2-40B4-BE49-F238E27FC236}">
                <a16:creationId xmlns:a16="http://schemas.microsoft.com/office/drawing/2014/main" id="{D590FBA4-6745-2630-9805-4F5714B6EEA0}"/>
              </a:ext>
            </a:extLst>
          </p:cNvPr>
          <p:cNvSpPr/>
          <p:nvPr/>
        </p:nvSpPr>
        <p:spPr>
          <a:xfrm>
            <a:off x="9689925" y="1925145"/>
            <a:ext cx="433700" cy="2719793"/>
          </a:xfrm>
          <a:prstGeom prst="rightBrace">
            <a:avLst/>
          </a:prstGeom>
          <a:ln w="5715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Right Brace 24">
            <a:extLst>
              <a:ext uri="{FF2B5EF4-FFF2-40B4-BE49-F238E27FC236}">
                <a16:creationId xmlns:a16="http://schemas.microsoft.com/office/drawing/2014/main" id="{A738B24C-2277-579F-3791-EBD2945199C5}"/>
              </a:ext>
            </a:extLst>
          </p:cNvPr>
          <p:cNvSpPr/>
          <p:nvPr/>
        </p:nvSpPr>
        <p:spPr>
          <a:xfrm>
            <a:off x="9689925" y="4843602"/>
            <a:ext cx="433700" cy="1015777"/>
          </a:xfrm>
          <a:prstGeom prst="rightBrace">
            <a:avLst/>
          </a:prstGeom>
          <a:ln w="57150">
            <a:solidFill>
              <a:schemeClr val="tx2">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TextBox 25">
            <a:extLst>
              <a:ext uri="{FF2B5EF4-FFF2-40B4-BE49-F238E27FC236}">
                <a16:creationId xmlns:a16="http://schemas.microsoft.com/office/drawing/2014/main" id="{42B90AD7-A5E5-D260-27C9-C39335D71C0A}"/>
              </a:ext>
            </a:extLst>
          </p:cNvPr>
          <p:cNvSpPr txBox="1"/>
          <p:nvPr/>
        </p:nvSpPr>
        <p:spPr>
          <a:xfrm>
            <a:off x="10153751" y="2954586"/>
            <a:ext cx="1190529" cy="719621"/>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Single Act</a:t>
            </a:r>
          </a:p>
        </p:txBody>
      </p:sp>
      <p:sp>
        <p:nvSpPr>
          <p:cNvPr id="27" name="TextBox 26">
            <a:extLst>
              <a:ext uri="{FF2B5EF4-FFF2-40B4-BE49-F238E27FC236}">
                <a16:creationId xmlns:a16="http://schemas.microsoft.com/office/drawing/2014/main" id="{BB2F330F-640D-2116-9CC7-4614C2A474FA}"/>
              </a:ext>
            </a:extLst>
          </p:cNvPr>
          <p:cNvSpPr txBox="1"/>
          <p:nvPr/>
        </p:nvSpPr>
        <p:spPr>
          <a:xfrm>
            <a:off x="10123625" y="5142490"/>
            <a:ext cx="1540413" cy="41800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2800" b="1" i="0" u="none" strike="noStrike" kern="1200" cap="none" spc="0" normalizeH="0" baseline="0" noProof="0" dirty="0">
                <a:ln w="0">
                  <a:solidFill>
                    <a:srgbClr val="156082">
                      <a:lumMod val="60000"/>
                      <a:lumOff val="40000"/>
                    </a:srgbClr>
                  </a:solidFill>
                </a:ln>
                <a:solidFill>
                  <a:srgbClr val="156082"/>
                </a:solidFill>
                <a:effectLst>
                  <a:outerShdw blurRad="38100" dist="25400" dir="5400000" algn="ctr" rotWithShape="0">
                    <a:srgbClr val="6E747A">
                      <a:alpha val="43000"/>
                    </a:srgbClr>
                  </a:outerShdw>
                </a:effectLst>
                <a:uLnTx/>
                <a:uFillTx/>
                <a:latin typeface="Aptos" panose="02110004020202020204"/>
                <a:ea typeface="+mn-ea"/>
                <a:cs typeface="+mn-cs"/>
              </a:rPr>
              <a:t>Process</a:t>
            </a:r>
          </a:p>
        </p:txBody>
      </p:sp>
    </p:spTree>
    <p:extLst>
      <p:ext uri="{BB962C8B-B14F-4D97-AF65-F5344CB8AC3E}">
        <p14:creationId xmlns:p14="http://schemas.microsoft.com/office/powerpoint/2010/main" val="2601060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a:extLst>
            <a:ext uri="{FF2B5EF4-FFF2-40B4-BE49-F238E27FC236}">
              <a16:creationId xmlns:a16="http://schemas.microsoft.com/office/drawing/2014/main" id="{8A2ED894-3116-9F2C-B73E-BEA5444EF7D4}"/>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BAE14266-9DC6-B728-EB95-49BB31027C2C}"/>
              </a:ext>
            </a:extLst>
          </p:cNvPr>
          <p:cNvSpPr/>
          <p:nvPr/>
        </p:nvSpPr>
        <p:spPr>
          <a:xfrm>
            <a:off x="3446843" y="1887153"/>
            <a:ext cx="3841062" cy="40615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9F02B8C-B2A4-C009-5429-A5EE373B5468}"/>
              </a:ext>
            </a:extLst>
          </p:cNvPr>
          <p:cNvSpPr>
            <a:spLocks noGrp="1"/>
          </p:cNvSpPr>
          <p:nvPr>
            <p:ph type="title"/>
          </p:nvPr>
        </p:nvSpPr>
        <p:spPr>
          <a:xfrm>
            <a:off x="354380" y="365125"/>
            <a:ext cx="11491631" cy="454825"/>
          </a:xfrm>
          <a:ln>
            <a:noFill/>
          </a:ln>
        </p:spPr>
        <p:txBody>
          <a:bodyPr>
            <a:normAutofit fontScale="90000"/>
          </a:bodyPr>
          <a:lstStyle/>
          <a:p>
            <a:r>
              <a:rPr lang="en-US" sz="3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Ordo </a:t>
            </a:r>
            <a:r>
              <a:rPr lang="en-US" sz="3000" b="1" i="1" dirty="0" err="1">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Salutis</a:t>
            </a:r>
            <a:endParaRPr lang="en-US" sz="3000" b="1" i="1" dirty="0">
              <a:ln w="0">
                <a:solidFill>
                  <a:schemeClr val="bg1">
                    <a:lumMod val="75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74E6F88-B2EE-55A1-B237-CFB63EA1C78C}"/>
              </a:ext>
            </a:extLst>
          </p:cNvPr>
          <p:cNvSpPr>
            <a:spLocks noGrp="1"/>
          </p:cNvSpPr>
          <p:nvPr>
            <p:ph idx="1"/>
          </p:nvPr>
        </p:nvSpPr>
        <p:spPr>
          <a:xfrm>
            <a:off x="4218111" y="845838"/>
            <a:ext cx="3069792" cy="5647037"/>
          </a:xfrm>
        </p:spPr>
        <p:txBody>
          <a:bodyPr>
            <a:noAutofit/>
          </a:bodyPr>
          <a:lstStyle/>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Election</a:t>
            </a:r>
          </a:p>
          <a:p>
            <a:pPr marL="0" indent="0">
              <a:buNone/>
            </a:pPr>
            <a:r>
              <a:rPr lang="en-US" sz="3200" b="1" dirty="0">
                <a:ln w="0">
                  <a:solidFill>
                    <a:schemeClr val="accent6">
                      <a:lumMod val="60000"/>
                      <a:lumOff val="4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Predestination</a:t>
            </a:r>
          </a:p>
          <a:p>
            <a:pPr marL="0" indent="0">
              <a:buNone/>
            </a:pPr>
            <a:r>
              <a:rPr lang="en-US" sz="3200" dirty="0">
                <a:solidFill>
                  <a:schemeClr val="bg1"/>
                </a:solidFill>
                <a:effectLst>
                  <a:outerShdw blurRad="38100" dist="38100" dir="2700000" algn="tl">
                    <a:srgbClr val="000000">
                      <a:alpha val="43137"/>
                    </a:srgbClr>
                  </a:outerShdw>
                </a:effectLst>
              </a:rPr>
              <a:t>Calling </a:t>
            </a:r>
          </a:p>
          <a:p>
            <a:pPr marL="0" indent="0">
              <a:buNone/>
            </a:pPr>
            <a:r>
              <a:rPr lang="en-US" sz="3200" dirty="0">
                <a:solidFill>
                  <a:schemeClr val="bg1"/>
                </a:solidFill>
                <a:effectLst>
                  <a:outerShdw blurRad="38100" dist="38100" dir="2700000" algn="tl">
                    <a:srgbClr val="000000">
                      <a:alpha val="43137"/>
                    </a:srgbClr>
                  </a:outerShdw>
                </a:effectLst>
              </a:rPr>
              <a:t>Regeneration</a:t>
            </a:r>
          </a:p>
          <a:p>
            <a:pPr marL="0" indent="0">
              <a:buNone/>
            </a:pPr>
            <a:r>
              <a:rPr lang="en-US" sz="3200" dirty="0">
                <a:solidFill>
                  <a:schemeClr val="bg1"/>
                </a:solidFill>
                <a:effectLst>
                  <a:outerShdw blurRad="38100" dist="38100" dir="2700000" algn="tl">
                    <a:srgbClr val="000000">
                      <a:alpha val="43137"/>
                    </a:srgbClr>
                  </a:outerShdw>
                </a:effectLst>
              </a:rPr>
              <a:t>Repentance</a:t>
            </a:r>
          </a:p>
          <a:p>
            <a:pPr marL="0" indent="0">
              <a:buNone/>
            </a:pPr>
            <a:r>
              <a:rPr lang="en-US" sz="3200" dirty="0">
                <a:solidFill>
                  <a:schemeClr val="bg1"/>
                </a:solidFill>
                <a:effectLst>
                  <a:outerShdw blurRad="38100" dist="38100" dir="2700000" algn="tl">
                    <a:srgbClr val="000000">
                      <a:alpha val="43137"/>
                    </a:srgbClr>
                  </a:outerShdw>
                </a:effectLst>
              </a:rPr>
              <a:t>Saving Faith</a:t>
            </a:r>
          </a:p>
          <a:p>
            <a:pPr marL="0" indent="0">
              <a:buNone/>
            </a:pPr>
            <a:r>
              <a:rPr lang="en-US" sz="3200" dirty="0">
                <a:solidFill>
                  <a:schemeClr val="bg1"/>
                </a:solidFill>
                <a:effectLst>
                  <a:outerShdw blurRad="38100" dist="38100" dir="2700000" algn="tl">
                    <a:srgbClr val="000000">
                      <a:alpha val="43137"/>
                    </a:srgbClr>
                  </a:outerShdw>
                </a:effectLst>
              </a:rPr>
              <a:t>Justification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Adoption</a:t>
            </a:r>
          </a:p>
          <a:p>
            <a:pPr marL="0" indent="0">
              <a:buNone/>
            </a:pPr>
            <a:r>
              <a:rPr lang="en-US" sz="3200" b="1" dirty="0">
                <a:ln w="0"/>
                <a:solidFill>
                  <a:schemeClr val="accent1"/>
                </a:solidFill>
                <a:effectLst>
                  <a:outerShdw blurRad="38100" dist="25400" dir="5400000" algn="ctr" rotWithShape="0">
                    <a:srgbClr val="6E747A">
                      <a:alpha val="43000"/>
                    </a:srgbClr>
                  </a:outerShdw>
                </a:effectLst>
              </a:rPr>
              <a:t>Sanctification</a:t>
            </a:r>
          </a:p>
          <a:p>
            <a:pPr marL="0" indent="0">
              <a:buNone/>
            </a:pPr>
            <a:r>
              <a:rPr lang="en-US" sz="3200" b="1" dirty="0">
                <a:ln w="0"/>
                <a:solidFill>
                  <a:schemeClr val="accent2"/>
                </a:solidFill>
                <a:effectLst>
                  <a:outerShdw blurRad="38100" dist="19050" dir="2700000" algn="tl" rotWithShape="0">
                    <a:schemeClr val="dk1">
                      <a:alpha val="40000"/>
                    </a:schemeClr>
                  </a:outerShdw>
                </a:effectLst>
              </a:rPr>
              <a:t>Glorification</a:t>
            </a:r>
          </a:p>
        </p:txBody>
      </p:sp>
      <p:sp>
        <p:nvSpPr>
          <p:cNvPr id="4" name="Rectangle 3">
            <a:extLst>
              <a:ext uri="{FF2B5EF4-FFF2-40B4-BE49-F238E27FC236}">
                <a16:creationId xmlns:a16="http://schemas.microsoft.com/office/drawing/2014/main" id="{42D5AB94-D913-02F0-71D1-70092E1ECE2B}"/>
              </a:ext>
            </a:extLst>
          </p:cNvPr>
          <p:cNvSpPr/>
          <p:nvPr/>
        </p:nvSpPr>
        <p:spPr>
          <a:xfrm>
            <a:off x="345989" y="365125"/>
            <a:ext cx="11504141" cy="612775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56082"/>
              </a:solidFill>
              <a:effectLst/>
              <a:uLnTx/>
              <a:uFillTx/>
              <a:latin typeface="Aptos" panose="02110004020202020204"/>
              <a:ea typeface="+mn-ea"/>
              <a:cs typeface="+mn-cs"/>
            </a:endParaRPr>
          </a:p>
        </p:txBody>
      </p:sp>
      <p:cxnSp>
        <p:nvCxnSpPr>
          <p:cNvPr id="6" name="Straight Connector 5">
            <a:extLst>
              <a:ext uri="{FF2B5EF4-FFF2-40B4-BE49-F238E27FC236}">
                <a16:creationId xmlns:a16="http://schemas.microsoft.com/office/drawing/2014/main" id="{46DB83EA-BA2C-359D-BECB-F72CB26879CC}"/>
              </a:ext>
            </a:extLst>
          </p:cNvPr>
          <p:cNvCxnSpPr/>
          <p:nvPr/>
        </p:nvCxnSpPr>
        <p:spPr>
          <a:xfrm>
            <a:off x="3817545" y="1068260"/>
            <a:ext cx="0" cy="5140411"/>
          </a:xfrm>
          <a:prstGeom prst="line">
            <a:avLst/>
          </a:prstGeom>
          <a:ln w="101600">
            <a:solidFill>
              <a:schemeClr val="accent4">
                <a:lumMod val="75000"/>
              </a:schemeClr>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732D6FD6-3C43-FC8E-372F-88C3553A47B9}"/>
              </a:ext>
            </a:extLst>
          </p:cNvPr>
          <p:cNvSpPr/>
          <p:nvPr/>
        </p:nvSpPr>
        <p:spPr>
          <a:xfrm>
            <a:off x="3663955" y="912685"/>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Oval 7">
            <a:extLst>
              <a:ext uri="{FF2B5EF4-FFF2-40B4-BE49-F238E27FC236}">
                <a16:creationId xmlns:a16="http://schemas.microsoft.com/office/drawing/2014/main" id="{7EB0B27F-25FC-50C5-AF87-C75CC5834E1C}"/>
              </a:ext>
            </a:extLst>
          </p:cNvPr>
          <p:cNvSpPr/>
          <p:nvPr/>
        </p:nvSpPr>
        <p:spPr>
          <a:xfrm>
            <a:off x="3663955" y="1511387"/>
            <a:ext cx="307180" cy="31115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686D5741-5926-08C5-D4F0-28F416B01FE9}"/>
              </a:ext>
            </a:extLst>
          </p:cNvPr>
          <p:cNvSpPr/>
          <p:nvPr/>
        </p:nvSpPr>
        <p:spPr>
          <a:xfrm>
            <a:off x="3663955" y="2068921"/>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Oval 9">
            <a:extLst>
              <a:ext uri="{FF2B5EF4-FFF2-40B4-BE49-F238E27FC236}">
                <a16:creationId xmlns:a16="http://schemas.microsoft.com/office/drawing/2014/main" id="{5CE0C168-130A-2E34-040E-05E6DD8C583C}"/>
              </a:ext>
            </a:extLst>
          </p:cNvPr>
          <p:cNvSpPr/>
          <p:nvPr/>
        </p:nvSpPr>
        <p:spPr>
          <a:xfrm>
            <a:off x="3663955" y="2643436"/>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Oval 10">
            <a:extLst>
              <a:ext uri="{FF2B5EF4-FFF2-40B4-BE49-F238E27FC236}">
                <a16:creationId xmlns:a16="http://schemas.microsoft.com/office/drawing/2014/main" id="{F2A624ED-C7F0-09DB-7B28-7A0E237FB94E}"/>
              </a:ext>
            </a:extLst>
          </p:cNvPr>
          <p:cNvSpPr/>
          <p:nvPr/>
        </p:nvSpPr>
        <p:spPr>
          <a:xfrm>
            <a:off x="3663955" y="3181732"/>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Oval 11">
            <a:extLst>
              <a:ext uri="{FF2B5EF4-FFF2-40B4-BE49-F238E27FC236}">
                <a16:creationId xmlns:a16="http://schemas.microsoft.com/office/drawing/2014/main" id="{0BDFAE81-B624-F26E-5297-8F407FCC6CBA}"/>
              </a:ext>
            </a:extLst>
          </p:cNvPr>
          <p:cNvSpPr/>
          <p:nvPr/>
        </p:nvSpPr>
        <p:spPr>
          <a:xfrm>
            <a:off x="3663955" y="377432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482E9101-BABB-63A2-362B-41B1B2B07071}"/>
              </a:ext>
            </a:extLst>
          </p:cNvPr>
          <p:cNvSpPr/>
          <p:nvPr/>
        </p:nvSpPr>
        <p:spPr>
          <a:xfrm>
            <a:off x="3663955" y="4333788"/>
            <a:ext cx="307180" cy="311150"/>
          </a:xfrm>
          <a:prstGeom prst="ellipse">
            <a:avLst/>
          </a:prstGeom>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Oval 13">
            <a:extLst>
              <a:ext uri="{FF2B5EF4-FFF2-40B4-BE49-F238E27FC236}">
                <a16:creationId xmlns:a16="http://schemas.microsoft.com/office/drawing/2014/main" id="{B983E591-66F3-2ECE-6862-5D06040D3670}"/>
              </a:ext>
            </a:extLst>
          </p:cNvPr>
          <p:cNvSpPr/>
          <p:nvPr/>
        </p:nvSpPr>
        <p:spPr>
          <a:xfrm>
            <a:off x="3663955" y="489324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3CB7DECD-0F49-E964-FE9B-589B474E8854}"/>
              </a:ext>
            </a:extLst>
          </p:cNvPr>
          <p:cNvSpPr/>
          <p:nvPr/>
        </p:nvSpPr>
        <p:spPr>
          <a:xfrm>
            <a:off x="3663955" y="5456798"/>
            <a:ext cx="307180" cy="311150"/>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E011B5BA-5941-F742-88D2-5AA69DBE4F51}"/>
              </a:ext>
            </a:extLst>
          </p:cNvPr>
          <p:cNvSpPr/>
          <p:nvPr/>
        </p:nvSpPr>
        <p:spPr>
          <a:xfrm>
            <a:off x="3663955" y="6053096"/>
            <a:ext cx="307180" cy="31115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Left Brace 4">
            <a:extLst>
              <a:ext uri="{FF2B5EF4-FFF2-40B4-BE49-F238E27FC236}">
                <a16:creationId xmlns:a16="http://schemas.microsoft.com/office/drawing/2014/main" id="{DD53CB55-0551-7CB4-A9B4-681AEE1A2A48}"/>
              </a:ext>
            </a:extLst>
          </p:cNvPr>
          <p:cNvSpPr/>
          <p:nvPr/>
        </p:nvSpPr>
        <p:spPr>
          <a:xfrm>
            <a:off x="2638069" y="912685"/>
            <a:ext cx="625321" cy="909852"/>
          </a:xfrm>
          <a:prstGeom prst="leftBrace">
            <a:avLst/>
          </a:prstGeom>
          <a:noFill/>
          <a:ln w="76200">
            <a:solidFill>
              <a:schemeClr val="accent6">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Left Brace 17">
            <a:extLst>
              <a:ext uri="{FF2B5EF4-FFF2-40B4-BE49-F238E27FC236}">
                <a16:creationId xmlns:a16="http://schemas.microsoft.com/office/drawing/2014/main" id="{3C35256C-A59A-FFB8-5FEB-0FC1BEAA16DE}"/>
              </a:ext>
            </a:extLst>
          </p:cNvPr>
          <p:cNvSpPr/>
          <p:nvPr/>
        </p:nvSpPr>
        <p:spPr>
          <a:xfrm>
            <a:off x="2639197" y="1925145"/>
            <a:ext cx="624194" cy="4020170"/>
          </a:xfrm>
          <a:prstGeom prst="leftBrace">
            <a:avLst/>
          </a:prstGeom>
          <a:noFill/>
          <a:ln w="7620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Left Brace 18">
            <a:extLst>
              <a:ext uri="{FF2B5EF4-FFF2-40B4-BE49-F238E27FC236}">
                <a16:creationId xmlns:a16="http://schemas.microsoft.com/office/drawing/2014/main" id="{68257CBB-0E5B-DADE-87D5-4A14A0A16403}"/>
              </a:ext>
            </a:extLst>
          </p:cNvPr>
          <p:cNvSpPr/>
          <p:nvPr/>
        </p:nvSpPr>
        <p:spPr>
          <a:xfrm>
            <a:off x="2665077" y="6047924"/>
            <a:ext cx="598314" cy="311150"/>
          </a:xfrm>
          <a:prstGeom prst="leftBrace">
            <a:avLst/>
          </a:prstGeom>
          <a:noFill/>
          <a:ln w="76200">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TextBox 20">
            <a:extLst>
              <a:ext uri="{FF2B5EF4-FFF2-40B4-BE49-F238E27FC236}">
                <a16:creationId xmlns:a16="http://schemas.microsoft.com/office/drawing/2014/main" id="{4B96CDB8-FA6D-48C2-78B0-5081070734A9}"/>
              </a:ext>
            </a:extLst>
          </p:cNvPr>
          <p:cNvSpPr txBox="1"/>
          <p:nvPr/>
        </p:nvSpPr>
        <p:spPr>
          <a:xfrm>
            <a:off x="512772" y="983275"/>
            <a:ext cx="21211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a:solidFill>
                    <a:srgbClr val="196B24">
                      <a:lumMod val="50000"/>
                    </a:srgbClr>
                  </a:solidFill>
                  <a:prstDash val="solid"/>
                </a:ln>
                <a:solidFill>
                  <a:srgbClr val="4EA72E">
                    <a:lumMod val="40000"/>
                    <a:lumOff val="60000"/>
                  </a:srgbClr>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Eternity</a:t>
            </a:r>
          </a:p>
        </p:txBody>
      </p:sp>
      <p:sp>
        <p:nvSpPr>
          <p:cNvPr id="22" name="TextBox 21">
            <a:extLst>
              <a:ext uri="{FF2B5EF4-FFF2-40B4-BE49-F238E27FC236}">
                <a16:creationId xmlns:a16="http://schemas.microsoft.com/office/drawing/2014/main" id="{FF2B8410-2C63-7100-B11D-0A55EF7173D3}"/>
              </a:ext>
            </a:extLst>
          </p:cNvPr>
          <p:cNvSpPr txBox="1"/>
          <p:nvPr/>
        </p:nvSpPr>
        <p:spPr>
          <a:xfrm>
            <a:off x="354380" y="3429766"/>
            <a:ext cx="2395937" cy="1000274"/>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4000" b="1" i="0" u="none" strike="noStrike" kern="1200" cap="none" spc="0" normalizeH="0" baseline="0" noProof="0" dirty="0">
                <a:ln w="0">
                  <a:solidFill>
                    <a:prstClr val="black">
                      <a:lumMod val="95000"/>
                      <a:lumOff val="5000"/>
                    </a:prstClr>
                  </a:solidFill>
                </a:ln>
                <a:solidFill>
                  <a:prstClr val="black">
                    <a:lumMod val="85000"/>
                    <a:lumOff val="15000"/>
                  </a:prstClr>
                </a:solidFill>
                <a:effectLst>
                  <a:outerShdw blurRad="38100" dist="19050" dir="2700000" algn="tl" rotWithShape="0">
                    <a:prstClr val="black">
                      <a:alpha val="40000"/>
                    </a:prstClr>
                  </a:outerShdw>
                </a:effectLst>
                <a:uLnTx/>
                <a:uFillTx/>
                <a:latin typeface="Aharoni" panose="02010803020104030203" pitchFamily="2" charset="-79"/>
                <a:ea typeface="+mn-ea"/>
                <a:cs typeface="Aharoni" panose="02010803020104030203" pitchFamily="2" charset="-79"/>
              </a:rPr>
              <a:t>Personal History</a:t>
            </a:r>
          </a:p>
        </p:txBody>
      </p:sp>
      <p:sp>
        <p:nvSpPr>
          <p:cNvPr id="23" name="TextBox 22">
            <a:extLst>
              <a:ext uri="{FF2B5EF4-FFF2-40B4-BE49-F238E27FC236}">
                <a16:creationId xmlns:a16="http://schemas.microsoft.com/office/drawing/2014/main" id="{F8E044FB-5526-8910-CD79-F32D263EE96A}"/>
              </a:ext>
            </a:extLst>
          </p:cNvPr>
          <p:cNvSpPr txBox="1"/>
          <p:nvPr/>
        </p:nvSpPr>
        <p:spPr>
          <a:xfrm>
            <a:off x="543898" y="5702678"/>
            <a:ext cx="2121178" cy="909480"/>
          </a:xfrm>
          <a:prstGeom prst="rect">
            <a:avLst/>
          </a:prstGeom>
          <a:noFill/>
        </p:spPr>
        <p:txBody>
          <a:bodyPr wrap="square" rtlCol="0">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3600" b="1" i="0" u="none" strike="noStrike" kern="1200" cap="none" spc="0" normalizeH="0" baseline="0" noProof="0" dirty="0">
                <a:ln w="12700">
                  <a:solidFill>
                    <a:srgbClr val="196B24">
                      <a:lumMod val="50000"/>
                    </a:srgbClr>
                  </a:solidFill>
                  <a:prstDash val="solid"/>
                </a:ln>
                <a:solidFill>
                  <a:srgbClr val="E97132"/>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Fullness of Time</a:t>
            </a:r>
          </a:p>
        </p:txBody>
      </p:sp>
      <p:sp>
        <p:nvSpPr>
          <p:cNvPr id="20" name="Content Placeholder 2">
            <a:extLst>
              <a:ext uri="{FF2B5EF4-FFF2-40B4-BE49-F238E27FC236}">
                <a16:creationId xmlns:a16="http://schemas.microsoft.com/office/drawing/2014/main" id="{875001FB-F784-938D-5BA6-0F2AB7B5440F}"/>
              </a:ext>
            </a:extLst>
          </p:cNvPr>
          <p:cNvSpPr txBox="1">
            <a:spLocks/>
          </p:cNvSpPr>
          <p:nvPr/>
        </p:nvSpPr>
        <p:spPr>
          <a:xfrm>
            <a:off x="7534879" y="819950"/>
            <a:ext cx="2976408" cy="56470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ln w="0">
                  <a:solidFill>
                    <a:schemeClr val="bg1"/>
                  </a:solidFill>
                </a:ln>
                <a:gradFill>
                  <a:gsLst>
                    <a:gs pos="21000">
                      <a:srgbClr val="53575C"/>
                    </a:gs>
                    <a:gs pos="88000">
                      <a:srgbClr val="C5C7CA"/>
                    </a:gs>
                  </a:gsLst>
                  <a:lin ang="5400000"/>
                </a:gradFill>
                <a:effectLst>
                  <a:outerShdw blurRad="38100" dist="38100" dir="2700000" algn="tl">
                    <a:srgbClr val="000000">
                      <a:alpha val="43137"/>
                    </a:srgbClr>
                  </a:outerShdw>
                </a:effectLst>
              </a:rPr>
              <a:t>Foreknew</a:t>
            </a:r>
          </a:p>
          <a:p>
            <a:pPr marL="0" indent="0">
              <a:buFont typeface="Arial" panose="020B0604020202020204" pitchFamily="34" charset="0"/>
              <a:buNone/>
            </a:pPr>
            <a:r>
              <a:rPr lang="en-US" sz="3200" b="1" dirty="0">
                <a:ln w="0">
                  <a:solidFill>
                    <a:schemeClr val="bg1"/>
                  </a:solidFill>
                </a:ln>
                <a:gradFill>
                  <a:gsLst>
                    <a:gs pos="21000">
                      <a:srgbClr val="53575C"/>
                    </a:gs>
                    <a:gs pos="88000">
                      <a:srgbClr val="C5C7CA"/>
                    </a:gs>
                  </a:gsLst>
                  <a:lin ang="5400000"/>
                </a:gradFill>
                <a:effectLst>
                  <a:outerShdw blurRad="38100" dist="38100" dir="2700000" algn="tl">
                    <a:srgbClr val="000000">
                      <a:alpha val="43137"/>
                    </a:srgbClr>
                  </a:outerShdw>
                </a:effectLst>
              </a:rPr>
              <a:t>Predestined</a:t>
            </a:r>
          </a:p>
          <a:p>
            <a:pPr marL="0" indent="0">
              <a:buFont typeface="Arial" panose="020B0604020202020204" pitchFamily="34" charset="0"/>
              <a:buNone/>
            </a:pPr>
            <a:endParaRPr lang="en-US" sz="3200" b="1" dirty="0">
              <a:ln w="0">
                <a:solidFill>
                  <a:schemeClr val="bg1"/>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a:p>
            <a:pPr marL="0" indent="0">
              <a:buFont typeface="Arial" panose="020B0604020202020204" pitchFamily="34" charset="0"/>
              <a:buNone/>
            </a:pPr>
            <a:r>
              <a:rPr lang="en-US" sz="3200" b="1" dirty="0">
                <a:ln w="0">
                  <a:solidFill>
                    <a:schemeClr val="bg1"/>
                  </a:solidFill>
                </a:ln>
                <a:gradFill>
                  <a:gsLst>
                    <a:gs pos="21000">
                      <a:srgbClr val="53575C"/>
                    </a:gs>
                    <a:gs pos="88000">
                      <a:srgbClr val="C5C7CA"/>
                    </a:gs>
                  </a:gsLst>
                  <a:lin ang="5400000"/>
                </a:gradFill>
                <a:effectLst>
                  <a:outerShdw blurRad="38100" dist="38100" dir="2700000" algn="tl">
                    <a:srgbClr val="000000">
                      <a:alpha val="43137"/>
                    </a:srgbClr>
                  </a:outerShdw>
                </a:effectLst>
              </a:rPr>
              <a:t>Called</a:t>
            </a:r>
          </a:p>
          <a:p>
            <a:pPr marL="0" indent="0">
              <a:buFont typeface="Arial" panose="020B0604020202020204" pitchFamily="34" charset="0"/>
              <a:buNone/>
            </a:pPr>
            <a:endParaRPr lang="en-US" sz="3200" b="1" dirty="0">
              <a:ln w="0">
                <a:solidFill>
                  <a:schemeClr val="bg1"/>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a:p>
            <a:pPr marL="0" indent="0">
              <a:buFont typeface="Arial" panose="020B0604020202020204" pitchFamily="34" charset="0"/>
              <a:buNone/>
            </a:pPr>
            <a:endParaRPr lang="en-US" sz="3200" b="1" dirty="0">
              <a:ln w="0">
                <a:solidFill>
                  <a:schemeClr val="bg1"/>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a:p>
            <a:pPr marL="0" indent="0">
              <a:buFont typeface="Arial" panose="020B0604020202020204" pitchFamily="34" charset="0"/>
              <a:buNone/>
            </a:pPr>
            <a:r>
              <a:rPr lang="en-US" sz="3200" b="1" dirty="0">
                <a:ln w="0">
                  <a:solidFill>
                    <a:schemeClr val="bg1"/>
                  </a:solidFill>
                </a:ln>
                <a:gradFill>
                  <a:gsLst>
                    <a:gs pos="21000">
                      <a:srgbClr val="53575C"/>
                    </a:gs>
                    <a:gs pos="88000">
                      <a:srgbClr val="C5C7CA"/>
                    </a:gs>
                  </a:gsLst>
                  <a:lin ang="5400000"/>
                </a:gradFill>
                <a:effectLst>
                  <a:outerShdw blurRad="38100" dist="38100" dir="2700000" algn="tl">
                    <a:srgbClr val="000000">
                      <a:alpha val="43137"/>
                    </a:srgbClr>
                  </a:outerShdw>
                </a:effectLst>
              </a:rPr>
              <a:t>Justified</a:t>
            </a:r>
          </a:p>
          <a:p>
            <a:pPr marL="0" indent="0">
              <a:buFont typeface="Arial" panose="020B0604020202020204" pitchFamily="34" charset="0"/>
              <a:buNone/>
            </a:pPr>
            <a:endParaRPr lang="en-US" sz="3200" b="1" dirty="0">
              <a:ln w="0">
                <a:solidFill>
                  <a:schemeClr val="bg1"/>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a:p>
            <a:pPr marL="0" indent="0">
              <a:buFont typeface="Arial" panose="020B0604020202020204" pitchFamily="34" charset="0"/>
              <a:buNone/>
            </a:pPr>
            <a:endParaRPr lang="en-US" sz="3200" b="1" dirty="0">
              <a:ln w="0">
                <a:solidFill>
                  <a:schemeClr val="bg1"/>
                </a:solidFill>
              </a:ln>
              <a:gradFill>
                <a:gsLst>
                  <a:gs pos="21000">
                    <a:srgbClr val="53575C"/>
                  </a:gs>
                  <a:gs pos="88000">
                    <a:srgbClr val="C5C7CA"/>
                  </a:gs>
                </a:gsLst>
                <a:lin ang="5400000"/>
              </a:gradFill>
              <a:effectLst>
                <a:outerShdw blurRad="38100" dist="38100" dir="2700000" algn="tl">
                  <a:srgbClr val="000000">
                    <a:alpha val="43137"/>
                  </a:srgbClr>
                </a:outerShdw>
              </a:effectLst>
            </a:endParaRPr>
          </a:p>
          <a:p>
            <a:pPr marL="0" indent="0">
              <a:buFont typeface="Arial" panose="020B0604020202020204" pitchFamily="34" charset="0"/>
              <a:buNone/>
            </a:pPr>
            <a:r>
              <a:rPr lang="en-US" sz="3200" b="1" dirty="0">
                <a:ln w="0">
                  <a:solidFill>
                    <a:schemeClr val="bg1"/>
                  </a:solidFill>
                </a:ln>
                <a:gradFill>
                  <a:gsLst>
                    <a:gs pos="21000">
                      <a:srgbClr val="53575C"/>
                    </a:gs>
                    <a:gs pos="88000">
                      <a:srgbClr val="C5C7CA"/>
                    </a:gs>
                  </a:gsLst>
                  <a:lin ang="5400000"/>
                </a:gradFill>
                <a:effectLst>
                  <a:outerShdw blurRad="38100" dist="38100" dir="2700000" algn="tl">
                    <a:srgbClr val="000000">
                      <a:alpha val="43137"/>
                    </a:srgbClr>
                  </a:outerShdw>
                </a:effectLst>
              </a:rPr>
              <a:t>Glorified</a:t>
            </a:r>
            <a:endParaRPr lang="en-US" sz="3200" b="1" dirty="0">
              <a:ln w="0">
                <a:solidFill>
                  <a:schemeClr val="bg1"/>
                </a:solidFill>
              </a:ln>
              <a:solidFill>
                <a:schemeClr val="accent2"/>
              </a:solidFill>
              <a:effectLst>
                <a:outerShdw blurRad="38100" dist="38100" dir="2700000" algn="tl">
                  <a:srgbClr val="000000">
                    <a:alpha val="43137"/>
                  </a:srgbClr>
                </a:outerShdw>
              </a:effectLst>
            </a:endParaRPr>
          </a:p>
        </p:txBody>
      </p:sp>
      <p:sp>
        <p:nvSpPr>
          <p:cNvPr id="28" name="TextBox 27">
            <a:extLst>
              <a:ext uri="{FF2B5EF4-FFF2-40B4-BE49-F238E27FC236}">
                <a16:creationId xmlns:a16="http://schemas.microsoft.com/office/drawing/2014/main" id="{444259F7-5305-2D8E-C8CE-C352F7DDC3B1}"/>
              </a:ext>
            </a:extLst>
          </p:cNvPr>
          <p:cNvSpPr txBox="1"/>
          <p:nvPr/>
        </p:nvSpPr>
        <p:spPr>
          <a:xfrm rot="5400000">
            <a:off x="9530393" y="3767265"/>
            <a:ext cx="2917401" cy="461665"/>
          </a:xfrm>
          <a:prstGeom prst="rect">
            <a:avLst/>
          </a:prstGeom>
          <a:noFill/>
        </p:spPr>
        <p:txBody>
          <a:bodyPr wrap="square" rtlCol="0">
            <a:spAutoFit/>
          </a:bodyPr>
          <a:lstStyle/>
          <a:p>
            <a:r>
              <a:rPr lang="en-US" sz="2400" b="1" dirty="0">
                <a:ln w="0"/>
                <a:effectLst>
                  <a:outerShdw blurRad="38100" dist="19050" dir="2700000" algn="tl" rotWithShape="0">
                    <a:schemeClr val="dk1">
                      <a:alpha val="40000"/>
                    </a:schemeClr>
                  </a:outerShdw>
                </a:effectLst>
              </a:rPr>
              <a:t>Romans 8:28-30</a:t>
            </a:r>
          </a:p>
        </p:txBody>
      </p:sp>
      <p:sp>
        <p:nvSpPr>
          <p:cNvPr id="29" name="Left Brace 28">
            <a:extLst>
              <a:ext uri="{FF2B5EF4-FFF2-40B4-BE49-F238E27FC236}">
                <a16:creationId xmlns:a16="http://schemas.microsoft.com/office/drawing/2014/main" id="{6C301284-5BB7-E182-31B2-82C53BBDFD0C}"/>
              </a:ext>
            </a:extLst>
          </p:cNvPr>
          <p:cNvSpPr/>
          <p:nvPr/>
        </p:nvSpPr>
        <p:spPr>
          <a:xfrm flipH="1">
            <a:off x="9822840" y="897050"/>
            <a:ext cx="812676" cy="5485996"/>
          </a:xfrm>
          <a:prstGeom prst="leftBrace">
            <a:avLst/>
          </a:prstGeom>
          <a:noFill/>
          <a:ln w="76200">
            <a:solidFill>
              <a:schemeClr val="tx1">
                <a:lumMod val="85000"/>
                <a:lumOff val="1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93196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B8249A9E-AB95-7CB5-4E88-2487C109E666}"/>
            </a:ext>
          </a:extLst>
        </p:cNvPr>
        <p:cNvGrpSpPr/>
        <p:nvPr/>
      </p:nvGrpSpPr>
      <p:grpSpPr>
        <a:xfrm>
          <a:off x="0" y="0"/>
          <a:ext cx="0" cy="0"/>
          <a:chOff x="0" y="0"/>
          <a:chExt cx="0" cy="0"/>
        </a:xfrm>
      </p:grpSpPr>
      <p:sp>
        <p:nvSpPr>
          <p:cNvPr id="12" name="CaixaDeTexto 7">
            <a:extLst>
              <a:ext uri="{FF2B5EF4-FFF2-40B4-BE49-F238E27FC236}">
                <a16:creationId xmlns:a16="http://schemas.microsoft.com/office/drawing/2014/main" id="{F822CC40-C921-DD4B-60A1-FD66EE061143}"/>
              </a:ext>
            </a:extLst>
          </p:cNvPr>
          <p:cNvSpPr txBox="1"/>
          <p:nvPr/>
        </p:nvSpPr>
        <p:spPr>
          <a:xfrm>
            <a:off x="1909643" y="3825473"/>
            <a:ext cx="1024869" cy="2092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0" b="0" i="0" u="none" strike="noStrike" kern="1200" cap="none" spc="0" normalizeH="0" baseline="0" noProof="0" dirty="0">
                <a:ln>
                  <a:noFill/>
                </a:ln>
                <a:solidFill>
                  <a:srgbClr val="FFC000">
                    <a:lumMod val="75000"/>
                  </a:srgbClr>
                </a:solidFill>
                <a:effectLst>
                  <a:glow rad="63500">
                    <a:srgbClr val="4472C4">
                      <a:satMod val="175000"/>
                      <a:alpha val="40000"/>
                    </a:srgbClr>
                  </a:glow>
                </a:effectLst>
                <a:uLnTx/>
                <a:uFillTx/>
                <a:latin typeface="Calibri" panose="020F0502020204030204"/>
                <a:ea typeface="+mn-ea"/>
                <a:cs typeface="+mn-cs"/>
              </a:rPr>
              <a:t>*</a:t>
            </a:r>
            <a:endParaRPr kumimoji="0" lang="pt-BR" sz="13000" b="0" i="0" u="none" strike="noStrike" kern="1200" cap="none" spc="0" normalizeH="0" baseline="0" noProof="0" dirty="0">
              <a:ln>
                <a:noFill/>
              </a:ln>
              <a:solidFill>
                <a:srgbClr val="FFC000">
                  <a:lumMod val="75000"/>
                </a:srgbClr>
              </a:solidFill>
              <a:effectLst>
                <a:glow rad="63500">
                  <a:srgbClr val="4472C4">
                    <a:satMod val="175000"/>
                    <a:alpha val="40000"/>
                  </a:srgbClr>
                </a:glow>
              </a:effectLst>
              <a:uLnTx/>
              <a:uFillTx/>
              <a:latin typeface="Calibri" panose="020F0502020204030204"/>
              <a:ea typeface="+mn-ea"/>
              <a:cs typeface="+mn-cs"/>
            </a:endParaRPr>
          </a:p>
        </p:txBody>
      </p:sp>
      <p:cxnSp>
        <p:nvCxnSpPr>
          <p:cNvPr id="5" name="Conector reto 6">
            <a:extLst>
              <a:ext uri="{FF2B5EF4-FFF2-40B4-BE49-F238E27FC236}">
                <a16:creationId xmlns:a16="http://schemas.microsoft.com/office/drawing/2014/main" id="{7A45980E-70CC-864F-1FEA-0CE86C07E7AC}"/>
              </a:ext>
            </a:extLst>
          </p:cNvPr>
          <p:cNvCxnSpPr>
            <a:cxnSpLocks/>
            <a:stCxn id="6" idx="2"/>
          </p:cNvCxnSpPr>
          <p:nvPr/>
        </p:nvCxnSpPr>
        <p:spPr>
          <a:xfrm>
            <a:off x="3965688" y="4576773"/>
            <a:ext cx="0" cy="1583891"/>
          </a:xfrm>
          <a:prstGeom prst="line">
            <a:avLst/>
          </a:prstGeom>
          <a:ln w="63500">
            <a:solidFill>
              <a:schemeClr val="tx1"/>
            </a:solidFill>
          </a:ln>
          <a:effectLst>
            <a:outerShdw blurRad="63500" sx="102000" sy="102000" algn="ctr"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3" name="Straight Connector 2">
            <a:extLst>
              <a:ext uri="{FF2B5EF4-FFF2-40B4-BE49-F238E27FC236}">
                <a16:creationId xmlns:a16="http://schemas.microsoft.com/office/drawing/2014/main" id="{2DD4AC0C-6328-8DDD-CD0C-059567DDF3A3}"/>
              </a:ext>
            </a:extLst>
          </p:cNvPr>
          <p:cNvCxnSpPr>
            <a:cxnSpLocks/>
          </p:cNvCxnSpPr>
          <p:nvPr/>
        </p:nvCxnSpPr>
        <p:spPr>
          <a:xfrm>
            <a:off x="2373306" y="6160664"/>
            <a:ext cx="7683498" cy="0"/>
          </a:xfrm>
          <a:prstGeom prst="line">
            <a:avLst/>
          </a:prstGeom>
          <a:ln w="190500"/>
        </p:spPr>
        <p:style>
          <a:lnRef idx="1">
            <a:schemeClr val="accent1"/>
          </a:lnRef>
          <a:fillRef idx="0">
            <a:schemeClr val="accent1"/>
          </a:fillRef>
          <a:effectRef idx="0">
            <a:schemeClr val="accent1"/>
          </a:effectRef>
          <a:fontRef idx="minor">
            <a:schemeClr val="tx1"/>
          </a:fontRef>
        </p:style>
      </p:cxnSp>
      <p:pic>
        <p:nvPicPr>
          <p:cNvPr id="6" name="Imagem 9" descr="cruz.jpg">
            <a:extLst>
              <a:ext uri="{FF2B5EF4-FFF2-40B4-BE49-F238E27FC236}">
                <a16:creationId xmlns:a16="http://schemas.microsoft.com/office/drawing/2014/main" id="{86CAA556-469C-D248-DD3E-924E54FA8255}"/>
              </a:ext>
            </a:extLst>
          </p:cNvPr>
          <p:cNvPicPr>
            <a:picLocks noChangeAspect="1"/>
          </p:cNvPicPr>
          <p:nvPr/>
        </p:nvPicPr>
        <p:blipFill>
          <a:blip r:embed="rId2" cstate="print">
            <a:duotone>
              <a:prstClr val="black"/>
              <a:srgbClr val="C00000">
                <a:tint val="45000"/>
                <a:satMod val="400000"/>
              </a:srgbClr>
            </a:duotone>
            <a:extLst>
              <a:ext uri="{BEBA8EAE-BF5A-486C-A8C5-ECC9F3942E4B}">
                <a14:imgProps xmlns:a14="http://schemas.microsoft.com/office/drawing/2010/main">
                  <a14:imgLayer r:embed="rId3">
                    <a14:imgEffect>
                      <a14:backgroundRemoval t="4444" b="89630" l="9565" r="89565">
                        <a14:foregroundMark x1="39130" y1="4444" x2="61739" y2="4444"/>
                      </a14:backgroundRemoval>
                    </a14:imgEffect>
                  </a14:imgLayer>
                </a14:imgProps>
              </a:ext>
            </a:extLst>
          </a:blip>
          <a:stretch>
            <a:fillRect/>
          </a:stretch>
        </p:blipFill>
        <p:spPr>
          <a:xfrm>
            <a:off x="3473858" y="3258009"/>
            <a:ext cx="983659" cy="1318764"/>
          </a:xfrm>
          <a:prstGeom prst="rect">
            <a:avLst/>
          </a:prstGeom>
        </p:spPr>
      </p:pic>
      <p:sp>
        <p:nvSpPr>
          <p:cNvPr id="7" name="CaixaDeTexto 18">
            <a:extLst>
              <a:ext uri="{FF2B5EF4-FFF2-40B4-BE49-F238E27FC236}">
                <a16:creationId xmlns:a16="http://schemas.microsoft.com/office/drawing/2014/main" id="{99A3CB01-91DF-9756-491D-BCBC8F46772C}"/>
              </a:ext>
            </a:extLst>
          </p:cNvPr>
          <p:cNvSpPr txBox="1"/>
          <p:nvPr/>
        </p:nvSpPr>
        <p:spPr>
          <a:xfrm>
            <a:off x="3264064" y="2728834"/>
            <a:ext cx="13437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rPr>
              <a:t>1</a:t>
            </a:r>
            <a:r>
              <a:rPr kumimoji="0" lang="en-US" sz="1400" b="1" i="0" u="none" strike="noStrike" kern="1200" cap="none" spc="0" normalizeH="0" baseline="30000" noProof="0" dirty="0">
                <a:ln w="0"/>
                <a:solidFill>
                  <a:prstClr val="black"/>
                </a:solidFill>
                <a:effectLst/>
                <a:uLnTx/>
                <a:uFillTx/>
                <a:latin typeface="Biome Light" panose="020B0303030204020804" pitchFamily="34" charset="0"/>
                <a:ea typeface="+mn-ea"/>
                <a:cs typeface="Biome Light" panose="020B0303030204020804" pitchFamily="34" charset="0"/>
              </a:rPr>
              <a:t>a</a:t>
            </a:r>
            <a:r>
              <a:rPr kumimoji="0" lang="en-US"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rPr>
              <a:t> Coming of Christ</a:t>
            </a:r>
            <a:endParaRPr kumimoji="0" lang="pt-BR"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endParaRPr>
          </a:p>
        </p:txBody>
      </p:sp>
      <p:sp>
        <p:nvSpPr>
          <p:cNvPr id="10" name="Arrow: Right 9">
            <a:extLst>
              <a:ext uri="{FF2B5EF4-FFF2-40B4-BE49-F238E27FC236}">
                <a16:creationId xmlns:a16="http://schemas.microsoft.com/office/drawing/2014/main" id="{41879637-AFB1-0299-D501-2F28DE2C916D}"/>
              </a:ext>
            </a:extLst>
          </p:cNvPr>
          <p:cNvSpPr/>
          <p:nvPr/>
        </p:nvSpPr>
        <p:spPr>
          <a:xfrm>
            <a:off x="239708" y="2568168"/>
            <a:ext cx="1955800" cy="4000498"/>
          </a:xfrm>
          <a:prstGeom prst="rightArrow">
            <a:avLst>
              <a:gd name="adj1" fmla="val 100000"/>
              <a:gd name="adj2" fmla="val 32467"/>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Arial Nova Cond" panose="020B0506020202020204" pitchFamily="34" charset="0"/>
                <a:ea typeface="+mn-ea"/>
                <a:cs typeface="+mn-cs"/>
              </a:rPr>
              <a:t>Before all things were created</a:t>
            </a:r>
          </a:p>
        </p:txBody>
      </p:sp>
      <p:sp>
        <p:nvSpPr>
          <p:cNvPr id="11" name="Arrow: Right 10">
            <a:extLst>
              <a:ext uri="{FF2B5EF4-FFF2-40B4-BE49-F238E27FC236}">
                <a16:creationId xmlns:a16="http://schemas.microsoft.com/office/drawing/2014/main" id="{48292600-580B-36DF-62CB-94D1860E7D2B}"/>
              </a:ext>
            </a:extLst>
          </p:cNvPr>
          <p:cNvSpPr/>
          <p:nvPr/>
        </p:nvSpPr>
        <p:spPr>
          <a:xfrm>
            <a:off x="10056806" y="2568166"/>
            <a:ext cx="1955800" cy="4000499"/>
          </a:xfrm>
          <a:prstGeom prst="rightArrow">
            <a:avLst>
              <a:gd name="adj1" fmla="val 100000"/>
              <a:gd name="adj2" fmla="val 32467"/>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Arial Nova Cond" panose="020B0506020202020204" pitchFamily="34" charset="0"/>
                <a:ea typeface="+mn-ea"/>
                <a:cs typeface="+mn-cs"/>
              </a:rPr>
              <a:t>New Heavens and New Earth</a:t>
            </a:r>
          </a:p>
        </p:txBody>
      </p:sp>
      <p:sp>
        <p:nvSpPr>
          <p:cNvPr id="16" name="CaixaDeTexto 47">
            <a:extLst>
              <a:ext uri="{FF2B5EF4-FFF2-40B4-BE49-F238E27FC236}">
                <a16:creationId xmlns:a16="http://schemas.microsoft.com/office/drawing/2014/main" id="{D64B6187-904F-F2F2-BD18-C7650EF6AAD3}"/>
              </a:ext>
            </a:extLst>
          </p:cNvPr>
          <p:cNvSpPr txBox="1"/>
          <p:nvPr/>
        </p:nvSpPr>
        <p:spPr>
          <a:xfrm>
            <a:off x="8926503" y="2728834"/>
            <a:ext cx="113029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rPr>
              <a:t>2</a:t>
            </a:r>
            <a:r>
              <a:rPr kumimoji="0" lang="en-US" sz="1400" b="1" i="0" u="none" strike="noStrike" kern="1200" cap="none" spc="0" normalizeH="0" baseline="30000" noProof="0" dirty="0">
                <a:ln w="0"/>
                <a:solidFill>
                  <a:prstClr val="black"/>
                </a:solidFill>
                <a:effectLst/>
                <a:uLnTx/>
                <a:uFillTx/>
                <a:latin typeface="Biome Light" panose="020B0303030204020804" pitchFamily="34" charset="0"/>
                <a:ea typeface="+mn-ea"/>
                <a:cs typeface="Biome Light" panose="020B0303030204020804" pitchFamily="34" charset="0"/>
              </a:rPr>
              <a:t>a</a:t>
            </a:r>
            <a:r>
              <a:rPr kumimoji="0" lang="en-US"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rPr>
              <a:t> Coming of Christ</a:t>
            </a:r>
            <a:endParaRPr kumimoji="0" lang="pt-BR"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endParaRPr>
          </a:p>
        </p:txBody>
      </p:sp>
      <p:cxnSp>
        <p:nvCxnSpPr>
          <p:cNvPr id="15" name="Conector de seta reta 10">
            <a:extLst>
              <a:ext uri="{FF2B5EF4-FFF2-40B4-BE49-F238E27FC236}">
                <a16:creationId xmlns:a16="http://schemas.microsoft.com/office/drawing/2014/main" id="{92B049C2-D0DF-BA12-22E0-CA4DCC567B13}"/>
              </a:ext>
            </a:extLst>
          </p:cNvPr>
          <p:cNvCxnSpPr>
            <a:cxnSpLocks/>
          </p:cNvCxnSpPr>
          <p:nvPr/>
        </p:nvCxnSpPr>
        <p:spPr>
          <a:xfrm>
            <a:off x="10056802" y="3252054"/>
            <a:ext cx="0" cy="2908610"/>
          </a:xfrm>
          <a:prstGeom prst="straightConnector1">
            <a:avLst/>
          </a:prstGeom>
          <a:ln w="63500">
            <a:solidFill>
              <a:schemeClr val="accent6">
                <a:lumMod val="50000"/>
              </a:schemeClr>
            </a:solidFill>
            <a:tailEnd type="triangle" w="med" len="lg"/>
          </a:ln>
          <a:effectLst>
            <a:outerShdw blurRad="63500" sx="102000" sy="102000" algn="ctr"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8" name="Rectangle 17">
            <a:extLst>
              <a:ext uri="{FF2B5EF4-FFF2-40B4-BE49-F238E27FC236}">
                <a16:creationId xmlns:a16="http://schemas.microsoft.com/office/drawing/2014/main" id="{0B645E66-CE46-91B8-68D3-0C15C7371784}"/>
              </a:ext>
            </a:extLst>
          </p:cNvPr>
          <p:cNvSpPr/>
          <p:nvPr/>
        </p:nvSpPr>
        <p:spPr>
          <a:xfrm>
            <a:off x="239705" y="1304997"/>
            <a:ext cx="2133601" cy="1072663"/>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panose="020B0506020202020204" pitchFamily="34" charset="0"/>
                <a:ea typeface="+mn-ea"/>
                <a:cs typeface="+mn-cs"/>
              </a:rPr>
              <a:t>Election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panose="020B0506020202020204" pitchFamily="34" charset="0"/>
                <a:ea typeface="+mn-ea"/>
                <a:cs typeface="+mn-cs"/>
              </a:rPr>
              <a:t>Predestination</a:t>
            </a:r>
          </a:p>
        </p:txBody>
      </p:sp>
      <p:sp>
        <p:nvSpPr>
          <p:cNvPr id="19" name="Rectangle 18">
            <a:extLst>
              <a:ext uri="{FF2B5EF4-FFF2-40B4-BE49-F238E27FC236}">
                <a16:creationId xmlns:a16="http://schemas.microsoft.com/office/drawing/2014/main" id="{818D8D65-5885-54E5-6A3B-2379E77068B5}"/>
              </a:ext>
            </a:extLst>
          </p:cNvPr>
          <p:cNvSpPr/>
          <p:nvPr/>
        </p:nvSpPr>
        <p:spPr>
          <a:xfrm>
            <a:off x="2359278" y="1304997"/>
            <a:ext cx="4452205" cy="1072663"/>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1609725"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Regeneration </a:t>
            </a:r>
            <a:r>
              <a:rPr kumimoji="0" lang="en-US" sz="16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(New Birth)</a:t>
            </a:r>
          </a:p>
          <a:p>
            <a:pPr marL="1609725"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Conversion </a:t>
            </a:r>
            <a:r>
              <a:rPr kumimoji="0" lang="en-US" sz="16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(Effectual Calling)</a:t>
            </a:r>
          </a:p>
          <a:p>
            <a:pPr marL="1609725"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Justification </a:t>
            </a:r>
            <a:r>
              <a:rPr kumimoji="0" lang="en-US" sz="16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(Merits of Christ)</a:t>
            </a:r>
          </a:p>
          <a:p>
            <a:pPr marL="1609725"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Adoption as God’s Children</a:t>
            </a:r>
            <a:endParaRPr kumimoji="0" lang="en-US" sz="24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sp>
        <p:nvSpPr>
          <p:cNvPr id="20" name="Rectangle 19">
            <a:extLst>
              <a:ext uri="{FF2B5EF4-FFF2-40B4-BE49-F238E27FC236}">
                <a16:creationId xmlns:a16="http://schemas.microsoft.com/office/drawing/2014/main" id="{4109E986-537F-6194-42F3-2632D429641B}"/>
              </a:ext>
            </a:extLst>
          </p:cNvPr>
          <p:cNvSpPr/>
          <p:nvPr/>
        </p:nvSpPr>
        <p:spPr>
          <a:xfrm>
            <a:off x="6811484" y="1304997"/>
            <a:ext cx="3245316" cy="1072663"/>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Sanctification</a:t>
            </a:r>
          </a:p>
        </p:txBody>
      </p:sp>
      <p:sp>
        <p:nvSpPr>
          <p:cNvPr id="21" name="Rectangle 20">
            <a:extLst>
              <a:ext uri="{FF2B5EF4-FFF2-40B4-BE49-F238E27FC236}">
                <a16:creationId xmlns:a16="http://schemas.microsoft.com/office/drawing/2014/main" id="{28D305E5-BB2C-A350-13AE-246FACFF535B}"/>
              </a:ext>
            </a:extLst>
          </p:cNvPr>
          <p:cNvSpPr/>
          <p:nvPr/>
        </p:nvSpPr>
        <p:spPr>
          <a:xfrm>
            <a:off x="10056800" y="1307666"/>
            <a:ext cx="1788812" cy="1072663"/>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Glorification</a:t>
            </a:r>
          </a:p>
        </p:txBody>
      </p:sp>
      <p:sp>
        <p:nvSpPr>
          <p:cNvPr id="22" name="Arrow: Down 21">
            <a:extLst>
              <a:ext uri="{FF2B5EF4-FFF2-40B4-BE49-F238E27FC236}">
                <a16:creationId xmlns:a16="http://schemas.microsoft.com/office/drawing/2014/main" id="{A2EB7852-03FE-C18A-8BA6-F59909DD3D96}"/>
              </a:ext>
            </a:extLst>
          </p:cNvPr>
          <p:cNvSpPr/>
          <p:nvPr/>
        </p:nvSpPr>
        <p:spPr>
          <a:xfrm>
            <a:off x="6263580" y="2377660"/>
            <a:ext cx="738985" cy="2199113"/>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2" descr="A cartoon of people walking with their bags | Premium AI-generated image">
            <a:extLst>
              <a:ext uri="{FF2B5EF4-FFF2-40B4-BE49-F238E27FC236}">
                <a16:creationId xmlns:a16="http://schemas.microsoft.com/office/drawing/2014/main" id="{1685B442-22FF-1A9B-0190-2DD9E47E1E0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65160" r="96129"/>
                    </a14:imgEffect>
                  </a14:imgLayer>
                </a14:imgProps>
              </a:ext>
              <a:ext uri="{28A0092B-C50C-407E-A947-70E740481C1C}">
                <a14:useLocalDpi xmlns:a14="http://schemas.microsoft.com/office/drawing/2010/main" val="0"/>
              </a:ext>
            </a:extLst>
          </a:blip>
          <a:srcRect l="61289"/>
          <a:stretch/>
        </p:blipFill>
        <p:spPr bwMode="auto">
          <a:xfrm>
            <a:off x="7511754" y="3477216"/>
            <a:ext cx="1603573" cy="3116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97D9726C-3829-4CE1-14FB-58D80CD43C39}"/>
              </a:ext>
            </a:extLst>
          </p:cNvPr>
          <p:cNvSpPr txBox="1"/>
          <p:nvPr/>
        </p:nvSpPr>
        <p:spPr>
          <a:xfrm>
            <a:off x="126052" y="131310"/>
            <a:ext cx="119398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PROCESS OF SALVATION</a:t>
            </a:r>
          </a:p>
        </p:txBody>
      </p:sp>
      <p:sp>
        <p:nvSpPr>
          <p:cNvPr id="24" name="Rectangle 23">
            <a:extLst>
              <a:ext uri="{FF2B5EF4-FFF2-40B4-BE49-F238E27FC236}">
                <a16:creationId xmlns:a16="http://schemas.microsoft.com/office/drawing/2014/main" id="{D8A6AF1F-4BDD-3824-E1F9-9E48D081D5BF}"/>
              </a:ext>
            </a:extLst>
          </p:cNvPr>
          <p:cNvSpPr/>
          <p:nvPr/>
        </p:nvSpPr>
        <p:spPr>
          <a:xfrm>
            <a:off x="126053" y="131310"/>
            <a:ext cx="11939893" cy="659538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pic>
        <p:nvPicPr>
          <p:cNvPr id="2" name="Picture 2" descr="A cartoon of people walking with their bags | Premium AI-generated image">
            <a:extLst>
              <a:ext uri="{FF2B5EF4-FFF2-40B4-BE49-F238E27FC236}">
                <a16:creationId xmlns:a16="http://schemas.microsoft.com/office/drawing/2014/main" id="{93ECA1E6-45AD-9A46-7784-D6ED70804596}"/>
              </a:ext>
            </a:extLst>
          </p:cNvPr>
          <p:cNvPicPr>
            <a:picLocks noChangeAspect="1" noChangeArrowheads="1"/>
          </p:cNvPicPr>
          <p:nvPr/>
        </p:nvPicPr>
        <p:blipFill rotWithShape="1">
          <a:blip r:embed="rId4">
            <a:duotone>
              <a:schemeClr val="accent5">
                <a:shade val="45000"/>
                <a:satMod val="135000"/>
              </a:schemeClr>
              <a:prstClr val="white"/>
            </a:duotone>
            <a:alphaModFix amt="70000"/>
            <a:extLst>
              <a:ext uri="{BEBA8EAE-BF5A-486C-A8C5-ECC9F3942E4B}">
                <a14:imgProps xmlns:a14="http://schemas.microsoft.com/office/drawing/2010/main">
                  <a14:imgLayer r:embed="rId5">
                    <a14:imgEffect>
                      <a14:backgroundRemoval t="10000" b="90000" l="65160" r="96129"/>
                    </a14:imgEffect>
                  </a14:imgLayer>
                </a14:imgProps>
              </a:ext>
              <a:ext uri="{28A0092B-C50C-407E-A947-70E740481C1C}">
                <a14:useLocalDpi xmlns:a14="http://schemas.microsoft.com/office/drawing/2010/main" val="0"/>
              </a:ext>
            </a:extLst>
          </a:blip>
          <a:srcRect l="61289"/>
          <a:stretch/>
        </p:blipFill>
        <p:spPr bwMode="auto">
          <a:xfrm>
            <a:off x="5961279" y="3477216"/>
            <a:ext cx="1603573" cy="3116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640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4ED8F-4ED6-F5FF-482C-83B6FE0E40CF}"/>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43934068-20FB-2C1C-05B7-995A8D08B3F5}"/>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2CC67136-6882-35AB-1124-ACC16403BA00}"/>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6ACA94AC-637C-442D-3911-CDF9D99D54B6}"/>
              </a:ext>
            </a:extLst>
          </p:cNvPr>
          <p:cNvSpPr/>
          <p:nvPr/>
        </p:nvSpPr>
        <p:spPr>
          <a:xfrm>
            <a:off x="3510762" y="1120676"/>
            <a:ext cx="8042821"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Besides this you know the time, that the hour has come for you to wake from sleep. For salvation </a:t>
            </a:r>
            <a:r>
              <a:rPr kumimoji="0" lang="en-US" sz="4000" b="0" i="0" u="sng"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is nearer to us now than when we first believed</a:t>
            </a:r>
            <a:r>
              <a:rPr kumimoji="0" lang="en-US" sz="40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a:t>
            </a:r>
          </a:p>
        </p:txBody>
      </p:sp>
      <p:sp>
        <p:nvSpPr>
          <p:cNvPr id="15" name="CaixaDeTexto 14">
            <a:extLst>
              <a:ext uri="{FF2B5EF4-FFF2-40B4-BE49-F238E27FC236}">
                <a16:creationId xmlns:a16="http://schemas.microsoft.com/office/drawing/2014/main" id="{F18CB35D-873A-156F-ABA4-576AC361935F}"/>
              </a:ext>
            </a:extLst>
          </p:cNvPr>
          <p:cNvSpPr txBox="1"/>
          <p:nvPr/>
        </p:nvSpPr>
        <p:spPr>
          <a:xfrm>
            <a:off x="110007" y="4782154"/>
            <a:ext cx="2936383"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Romans 13:11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28431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D06E2-3398-D665-8E7B-A357B5B6AECD}"/>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6B6B74BE-F4BF-A295-0AC2-CAA23CC487DB}"/>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212CE0A4-C3D9-A3C3-2B7A-0C691312E681}"/>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CC93FA3C-4174-7BE2-951E-07D07F8DF18D}"/>
              </a:ext>
            </a:extLst>
          </p:cNvPr>
          <p:cNvSpPr/>
          <p:nvPr/>
        </p:nvSpPr>
        <p:spPr>
          <a:xfrm>
            <a:off x="3510762" y="1120676"/>
            <a:ext cx="8042821"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Arial Nova Cond" panose="020B0506020202020204" pitchFamily="34" charset="0"/>
              </a:rPr>
              <a:t>Since, therefore, we have now been justified by his blood, much more </a:t>
            </a:r>
            <a:r>
              <a:rPr lang="en-US" sz="4000" u="sng" dirty="0">
                <a:solidFill>
                  <a:schemeClr val="bg1"/>
                </a:solidFill>
                <a:latin typeface="Arial Nova Cond" panose="020B0506020202020204" pitchFamily="34" charset="0"/>
              </a:rPr>
              <a:t>shall we be saved </a:t>
            </a:r>
            <a:r>
              <a:rPr lang="en-US" sz="4000" dirty="0">
                <a:solidFill>
                  <a:schemeClr val="bg1"/>
                </a:solidFill>
                <a:latin typeface="Arial Nova Cond" panose="020B0506020202020204" pitchFamily="34" charset="0"/>
              </a:rPr>
              <a:t>by him from the wrath of God. </a:t>
            </a:r>
          </a:p>
        </p:txBody>
      </p:sp>
      <p:sp>
        <p:nvSpPr>
          <p:cNvPr id="15" name="CaixaDeTexto 14">
            <a:extLst>
              <a:ext uri="{FF2B5EF4-FFF2-40B4-BE49-F238E27FC236}">
                <a16:creationId xmlns:a16="http://schemas.microsoft.com/office/drawing/2014/main" id="{35240D1E-FA03-7AE0-1AD1-7DD3FEC7D99E}"/>
              </a:ext>
            </a:extLst>
          </p:cNvPr>
          <p:cNvSpPr txBox="1"/>
          <p:nvPr/>
        </p:nvSpPr>
        <p:spPr>
          <a:xfrm>
            <a:off x="110007" y="4782154"/>
            <a:ext cx="2936383"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Romans 5:9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218259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50367-CAFB-20BA-7436-7603AD953BF3}"/>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12C6197C-09DA-DDD5-FC3E-F9F9838AD9FD}"/>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B8163260-5F7B-81C1-3A84-83BF9B8AD4A7}"/>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17297AD2-9CE6-27D3-5806-17139D1B7209}"/>
              </a:ext>
            </a:extLst>
          </p:cNvPr>
          <p:cNvSpPr/>
          <p:nvPr/>
        </p:nvSpPr>
        <p:spPr>
          <a:xfrm>
            <a:off x="3523462" y="612844"/>
            <a:ext cx="8042821" cy="5632311"/>
          </a:xfrm>
          <a:prstGeom prst="rect">
            <a:avLst/>
          </a:prstGeom>
        </p:spPr>
        <p:txBody>
          <a:bodyPr wrap="square">
            <a:spAutoFit/>
          </a:bodyPr>
          <a:lstStyle/>
          <a:p>
            <a:pPr marR="0" algn="l" rtl="0"/>
            <a:r>
              <a:rPr lang="en-US" sz="3600" dirty="0">
                <a:solidFill>
                  <a:schemeClr val="bg1"/>
                </a:solidFill>
                <a:latin typeface="Arial Nova Cond" panose="020B0506020202020204" pitchFamily="34" charset="0"/>
              </a:rPr>
              <a:t>Blessed be the God and Father of our Lord Jesus Christ! According to his great mercy, he has caused us to be born again to a living hope through the resurrection of Jesus Christ from the dead, </a:t>
            </a:r>
            <a:r>
              <a:rPr lang="en-US" sz="3600" u="sng" dirty="0">
                <a:solidFill>
                  <a:schemeClr val="bg1"/>
                </a:solidFill>
                <a:latin typeface="Arial Nova Cond" panose="020B0506020202020204" pitchFamily="34" charset="0"/>
              </a:rPr>
              <a:t>to an inheritance</a:t>
            </a:r>
            <a:r>
              <a:rPr lang="en-US" sz="3600" dirty="0">
                <a:solidFill>
                  <a:schemeClr val="bg1"/>
                </a:solidFill>
                <a:latin typeface="Arial Nova Cond" panose="020B0506020202020204" pitchFamily="34" charset="0"/>
              </a:rPr>
              <a:t> that is imperishable, undefiled, and unfading, kept in heaven for you, </a:t>
            </a:r>
            <a:r>
              <a:rPr lang="en-US" sz="3600" u="sng" dirty="0">
                <a:solidFill>
                  <a:schemeClr val="bg1"/>
                </a:solidFill>
                <a:latin typeface="Arial Nova Cond" panose="020B0506020202020204" pitchFamily="34" charset="0"/>
              </a:rPr>
              <a:t>who by God's power are being guarded through faith for a salvation ready to be revealed in the last time</a:t>
            </a:r>
            <a:r>
              <a:rPr lang="en-US" sz="3600" dirty="0">
                <a:solidFill>
                  <a:schemeClr val="bg1"/>
                </a:solidFill>
                <a:latin typeface="Arial Nova Cond" panose="020B0506020202020204" pitchFamily="34" charset="0"/>
              </a:rPr>
              <a:t>. </a:t>
            </a:r>
          </a:p>
        </p:txBody>
      </p:sp>
      <p:sp>
        <p:nvSpPr>
          <p:cNvPr id="15" name="CaixaDeTexto 14">
            <a:extLst>
              <a:ext uri="{FF2B5EF4-FFF2-40B4-BE49-F238E27FC236}">
                <a16:creationId xmlns:a16="http://schemas.microsoft.com/office/drawing/2014/main" id="{24910375-2A41-044A-7558-C38F9EF4BADE}"/>
              </a:ext>
            </a:extLst>
          </p:cNvPr>
          <p:cNvSpPr txBox="1"/>
          <p:nvPr/>
        </p:nvSpPr>
        <p:spPr>
          <a:xfrm>
            <a:off x="110007" y="4782154"/>
            <a:ext cx="2936383"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1 Peter 1:3-5</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490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0C1027FF-D878-C5FF-0B90-00217C84D7ED}"/>
            </a:ext>
          </a:extLst>
        </p:cNvPr>
        <p:cNvGrpSpPr/>
        <p:nvPr/>
      </p:nvGrpSpPr>
      <p:grpSpPr>
        <a:xfrm>
          <a:off x="0" y="0"/>
          <a:ext cx="0" cy="0"/>
          <a:chOff x="0" y="0"/>
          <a:chExt cx="0" cy="0"/>
        </a:xfrm>
      </p:grpSpPr>
      <p:sp>
        <p:nvSpPr>
          <p:cNvPr id="12" name="CaixaDeTexto 7">
            <a:extLst>
              <a:ext uri="{FF2B5EF4-FFF2-40B4-BE49-F238E27FC236}">
                <a16:creationId xmlns:a16="http://schemas.microsoft.com/office/drawing/2014/main" id="{EFD54733-444B-C64F-B1B0-98D6F0A71116}"/>
              </a:ext>
            </a:extLst>
          </p:cNvPr>
          <p:cNvSpPr txBox="1"/>
          <p:nvPr/>
        </p:nvSpPr>
        <p:spPr>
          <a:xfrm>
            <a:off x="1909643" y="3825473"/>
            <a:ext cx="1024869" cy="2092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0" b="0" i="0" u="none" strike="noStrike" kern="1200" cap="none" spc="0" normalizeH="0" baseline="0" noProof="0" dirty="0">
                <a:ln>
                  <a:noFill/>
                </a:ln>
                <a:solidFill>
                  <a:srgbClr val="FFC000">
                    <a:lumMod val="75000"/>
                  </a:srgbClr>
                </a:solidFill>
                <a:effectLst>
                  <a:glow rad="63500">
                    <a:srgbClr val="4472C4">
                      <a:satMod val="175000"/>
                      <a:alpha val="40000"/>
                    </a:srgbClr>
                  </a:glow>
                </a:effectLst>
                <a:uLnTx/>
                <a:uFillTx/>
                <a:latin typeface="Calibri" panose="020F0502020204030204"/>
                <a:ea typeface="+mn-ea"/>
                <a:cs typeface="+mn-cs"/>
              </a:rPr>
              <a:t>*</a:t>
            </a:r>
            <a:endParaRPr kumimoji="0" lang="pt-BR" sz="13000" b="0" i="0" u="none" strike="noStrike" kern="1200" cap="none" spc="0" normalizeH="0" baseline="0" noProof="0" dirty="0">
              <a:ln>
                <a:noFill/>
              </a:ln>
              <a:solidFill>
                <a:srgbClr val="FFC000">
                  <a:lumMod val="75000"/>
                </a:srgbClr>
              </a:solidFill>
              <a:effectLst>
                <a:glow rad="63500">
                  <a:srgbClr val="4472C4">
                    <a:satMod val="175000"/>
                    <a:alpha val="40000"/>
                  </a:srgbClr>
                </a:glow>
              </a:effectLst>
              <a:uLnTx/>
              <a:uFillTx/>
              <a:latin typeface="Calibri" panose="020F0502020204030204"/>
              <a:ea typeface="+mn-ea"/>
              <a:cs typeface="+mn-cs"/>
            </a:endParaRPr>
          </a:p>
        </p:txBody>
      </p:sp>
      <p:cxnSp>
        <p:nvCxnSpPr>
          <p:cNvPr id="5" name="Conector reto 6">
            <a:extLst>
              <a:ext uri="{FF2B5EF4-FFF2-40B4-BE49-F238E27FC236}">
                <a16:creationId xmlns:a16="http://schemas.microsoft.com/office/drawing/2014/main" id="{2F2AEB63-C479-AB33-C280-70302D474520}"/>
              </a:ext>
            </a:extLst>
          </p:cNvPr>
          <p:cNvCxnSpPr>
            <a:cxnSpLocks/>
            <a:stCxn id="6" idx="2"/>
          </p:cNvCxnSpPr>
          <p:nvPr/>
        </p:nvCxnSpPr>
        <p:spPr>
          <a:xfrm>
            <a:off x="3965688" y="4576773"/>
            <a:ext cx="0" cy="1583891"/>
          </a:xfrm>
          <a:prstGeom prst="line">
            <a:avLst/>
          </a:prstGeom>
          <a:ln w="63500">
            <a:solidFill>
              <a:schemeClr val="tx1"/>
            </a:solidFill>
          </a:ln>
          <a:effectLst>
            <a:outerShdw blurRad="63500" sx="102000" sy="102000" algn="ctr"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3" name="Straight Connector 2">
            <a:extLst>
              <a:ext uri="{FF2B5EF4-FFF2-40B4-BE49-F238E27FC236}">
                <a16:creationId xmlns:a16="http://schemas.microsoft.com/office/drawing/2014/main" id="{A0372D71-68F6-9A00-B232-8081570C2221}"/>
              </a:ext>
            </a:extLst>
          </p:cNvPr>
          <p:cNvCxnSpPr>
            <a:cxnSpLocks/>
          </p:cNvCxnSpPr>
          <p:nvPr/>
        </p:nvCxnSpPr>
        <p:spPr>
          <a:xfrm>
            <a:off x="2373306" y="6160664"/>
            <a:ext cx="7683498" cy="0"/>
          </a:xfrm>
          <a:prstGeom prst="line">
            <a:avLst/>
          </a:prstGeom>
          <a:ln w="190500"/>
        </p:spPr>
        <p:style>
          <a:lnRef idx="1">
            <a:schemeClr val="accent1"/>
          </a:lnRef>
          <a:fillRef idx="0">
            <a:schemeClr val="accent1"/>
          </a:fillRef>
          <a:effectRef idx="0">
            <a:schemeClr val="accent1"/>
          </a:effectRef>
          <a:fontRef idx="minor">
            <a:schemeClr val="tx1"/>
          </a:fontRef>
        </p:style>
      </p:cxnSp>
      <p:pic>
        <p:nvPicPr>
          <p:cNvPr id="6" name="Imagem 9" descr="cruz.jpg">
            <a:extLst>
              <a:ext uri="{FF2B5EF4-FFF2-40B4-BE49-F238E27FC236}">
                <a16:creationId xmlns:a16="http://schemas.microsoft.com/office/drawing/2014/main" id="{C2DCD7EA-6F07-4157-47C7-C72FE49A3A13}"/>
              </a:ext>
            </a:extLst>
          </p:cNvPr>
          <p:cNvPicPr>
            <a:picLocks noChangeAspect="1"/>
          </p:cNvPicPr>
          <p:nvPr/>
        </p:nvPicPr>
        <p:blipFill>
          <a:blip r:embed="rId2" cstate="print">
            <a:duotone>
              <a:prstClr val="black"/>
              <a:srgbClr val="C00000">
                <a:tint val="45000"/>
                <a:satMod val="400000"/>
              </a:srgbClr>
            </a:duotone>
            <a:extLst>
              <a:ext uri="{BEBA8EAE-BF5A-486C-A8C5-ECC9F3942E4B}">
                <a14:imgProps xmlns:a14="http://schemas.microsoft.com/office/drawing/2010/main">
                  <a14:imgLayer r:embed="rId3">
                    <a14:imgEffect>
                      <a14:backgroundRemoval t="4444" b="89630" l="9565" r="89565">
                        <a14:foregroundMark x1="39130" y1="4444" x2="61739" y2="4444"/>
                      </a14:backgroundRemoval>
                    </a14:imgEffect>
                  </a14:imgLayer>
                </a14:imgProps>
              </a:ext>
            </a:extLst>
          </a:blip>
          <a:stretch>
            <a:fillRect/>
          </a:stretch>
        </p:blipFill>
        <p:spPr>
          <a:xfrm>
            <a:off x="3473858" y="3258009"/>
            <a:ext cx="983659" cy="1318764"/>
          </a:xfrm>
          <a:prstGeom prst="rect">
            <a:avLst/>
          </a:prstGeom>
        </p:spPr>
      </p:pic>
      <p:sp>
        <p:nvSpPr>
          <p:cNvPr id="7" name="CaixaDeTexto 18">
            <a:extLst>
              <a:ext uri="{FF2B5EF4-FFF2-40B4-BE49-F238E27FC236}">
                <a16:creationId xmlns:a16="http://schemas.microsoft.com/office/drawing/2014/main" id="{43472302-8B5B-6E1D-6B68-A61010B759A1}"/>
              </a:ext>
            </a:extLst>
          </p:cNvPr>
          <p:cNvSpPr txBox="1"/>
          <p:nvPr/>
        </p:nvSpPr>
        <p:spPr>
          <a:xfrm>
            <a:off x="3264064" y="2728834"/>
            <a:ext cx="134379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rPr>
              <a:t>1</a:t>
            </a:r>
            <a:r>
              <a:rPr kumimoji="0" lang="en-US" sz="1400" b="1" i="0" u="none" strike="noStrike" kern="1200" cap="none" spc="0" normalizeH="0" baseline="30000" noProof="0" dirty="0">
                <a:ln w="0"/>
                <a:solidFill>
                  <a:prstClr val="black"/>
                </a:solidFill>
                <a:effectLst/>
                <a:uLnTx/>
                <a:uFillTx/>
                <a:latin typeface="Biome Light" panose="020B0303030204020804" pitchFamily="34" charset="0"/>
                <a:ea typeface="+mn-ea"/>
                <a:cs typeface="Biome Light" panose="020B0303030204020804" pitchFamily="34" charset="0"/>
              </a:rPr>
              <a:t>a</a:t>
            </a:r>
            <a:r>
              <a:rPr kumimoji="0" lang="en-US"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rPr>
              <a:t> Coming of Christ</a:t>
            </a:r>
            <a:endParaRPr kumimoji="0" lang="pt-BR"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endParaRPr>
          </a:p>
        </p:txBody>
      </p:sp>
      <p:sp>
        <p:nvSpPr>
          <p:cNvPr id="10" name="Arrow: Right 9">
            <a:extLst>
              <a:ext uri="{FF2B5EF4-FFF2-40B4-BE49-F238E27FC236}">
                <a16:creationId xmlns:a16="http://schemas.microsoft.com/office/drawing/2014/main" id="{0EFDE92B-B665-2109-C69A-EA986046E500}"/>
              </a:ext>
            </a:extLst>
          </p:cNvPr>
          <p:cNvSpPr/>
          <p:nvPr/>
        </p:nvSpPr>
        <p:spPr>
          <a:xfrm>
            <a:off x="239708" y="2568168"/>
            <a:ext cx="1955800" cy="4000498"/>
          </a:xfrm>
          <a:prstGeom prst="rightArrow">
            <a:avLst>
              <a:gd name="adj1" fmla="val 100000"/>
              <a:gd name="adj2" fmla="val 32467"/>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Arial Nova Cond" panose="020B0506020202020204" pitchFamily="34" charset="0"/>
                <a:ea typeface="+mn-ea"/>
                <a:cs typeface="+mn-cs"/>
              </a:rPr>
              <a:t>Before all things were created</a:t>
            </a:r>
          </a:p>
        </p:txBody>
      </p:sp>
      <p:sp>
        <p:nvSpPr>
          <p:cNvPr id="11" name="Arrow: Right 10">
            <a:extLst>
              <a:ext uri="{FF2B5EF4-FFF2-40B4-BE49-F238E27FC236}">
                <a16:creationId xmlns:a16="http://schemas.microsoft.com/office/drawing/2014/main" id="{F2ED2D00-77FB-B8F5-9642-BD81077424A7}"/>
              </a:ext>
            </a:extLst>
          </p:cNvPr>
          <p:cNvSpPr/>
          <p:nvPr/>
        </p:nvSpPr>
        <p:spPr>
          <a:xfrm>
            <a:off x="10056806" y="2568166"/>
            <a:ext cx="1955800" cy="4000499"/>
          </a:xfrm>
          <a:prstGeom prst="rightArrow">
            <a:avLst>
              <a:gd name="adj1" fmla="val 100000"/>
              <a:gd name="adj2" fmla="val 32467"/>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Arial Nova Cond" panose="020B0506020202020204" pitchFamily="34" charset="0"/>
                <a:ea typeface="+mn-ea"/>
                <a:cs typeface="+mn-cs"/>
              </a:rPr>
              <a:t>New Heavens and New Earth</a:t>
            </a:r>
          </a:p>
        </p:txBody>
      </p:sp>
      <p:sp>
        <p:nvSpPr>
          <p:cNvPr id="16" name="CaixaDeTexto 47">
            <a:extLst>
              <a:ext uri="{FF2B5EF4-FFF2-40B4-BE49-F238E27FC236}">
                <a16:creationId xmlns:a16="http://schemas.microsoft.com/office/drawing/2014/main" id="{289654D5-5355-38C5-C1A0-396E9305A8B1}"/>
              </a:ext>
            </a:extLst>
          </p:cNvPr>
          <p:cNvSpPr txBox="1"/>
          <p:nvPr/>
        </p:nvSpPr>
        <p:spPr>
          <a:xfrm>
            <a:off x="8926503" y="2728834"/>
            <a:ext cx="113029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rPr>
              <a:t>2</a:t>
            </a:r>
            <a:r>
              <a:rPr kumimoji="0" lang="en-US" sz="1400" b="1" i="0" u="none" strike="noStrike" kern="1200" cap="none" spc="0" normalizeH="0" baseline="30000" noProof="0" dirty="0">
                <a:ln w="0"/>
                <a:solidFill>
                  <a:prstClr val="black"/>
                </a:solidFill>
                <a:effectLst/>
                <a:uLnTx/>
                <a:uFillTx/>
                <a:latin typeface="Biome Light" panose="020B0303030204020804" pitchFamily="34" charset="0"/>
                <a:ea typeface="+mn-ea"/>
                <a:cs typeface="Biome Light" panose="020B0303030204020804" pitchFamily="34" charset="0"/>
              </a:rPr>
              <a:t>a</a:t>
            </a:r>
            <a:r>
              <a:rPr kumimoji="0" lang="en-US"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rPr>
              <a:t> Coming of Christ</a:t>
            </a:r>
            <a:endParaRPr kumimoji="0" lang="pt-BR" sz="1400" b="1" i="0" u="none" strike="noStrike" kern="1200" cap="none" spc="0" normalizeH="0" baseline="0" noProof="0" dirty="0">
              <a:ln w="0"/>
              <a:solidFill>
                <a:prstClr val="black"/>
              </a:solidFill>
              <a:effectLst/>
              <a:uLnTx/>
              <a:uFillTx/>
              <a:latin typeface="Biome Light" panose="020B0303030204020804" pitchFamily="34" charset="0"/>
              <a:ea typeface="+mn-ea"/>
              <a:cs typeface="Biome Light" panose="020B0303030204020804" pitchFamily="34" charset="0"/>
            </a:endParaRPr>
          </a:p>
        </p:txBody>
      </p:sp>
      <p:cxnSp>
        <p:nvCxnSpPr>
          <p:cNvPr id="15" name="Conector de seta reta 10">
            <a:extLst>
              <a:ext uri="{FF2B5EF4-FFF2-40B4-BE49-F238E27FC236}">
                <a16:creationId xmlns:a16="http://schemas.microsoft.com/office/drawing/2014/main" id="{5DF4F352-E232-AB46-3271-05E6ACB3506F}"/>
              </a:ext>
            </a:extLst>
          </p:cNvPr>
          <p:cNvCxnSpPr>
            <a:cxnSpLocks/>
          </p:cNvCxnSpPr>
          <p:nvPr/>
        </p:nvCxnSpPr>
        <p:spPr>
          <a:xfrm>
            <a:off x="10056802" y="3252054"/>
            <a:ext cx="0" cy="2908610"/>
          </a:xfrm>
          <a:prstGeom prst="straightConnector1">
            <a:avLst/>
          </a:prstGeom>
          <a:ln w="63500">
            <a:solidFill>
              <a:schemeClr val="accent6">
                <a:lumMod val="50000"/>
              </a:schemeClr>
            </a:solidFill>
            <a:tailEnd type="triangle" w="med" len="lg"/>
          </a:ln>
          <a:effectLst>
            <a:outerShdw blurRad="63500" sx="102000" sy="102000" algn="ctr"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8" name="Rectangle 17">
            <a:extLst>
              <a:ext uri="{FF2B5EF4-FFF2-40B4-BE49-F238E27FC236}">
                <a16:creationId xmlns:a16="http://schemas.microsoft.com/office/drawing/2014/main" id="{1368D177-42D5-3AFB-4FEE-1659D544C98C}"/>
              </a:ext>
            </a:extLst>
          </p:cNvPr>
          <p:cNvSpPr/>
          <p:nvPr/>
        </p:nvSpPr>
        <p:spPr>
          <a:xfrm>
            <a:off x="239705" y="1304997"/>
            <a:ext cx="2133601" cy="1072663"/>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panose="020B0506020202020204" pitchFamily="34" charset="0"/>
                <a:ea typeface="+mn-ea"/>
                <a:cs typeface="+mn-cs"/>
              </a:rPr>
              <a:t>Election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Cond" panose="020B0506020202020204" pitchFamily="34" charset="0"/>
                <a:ea typeface="+mn-ea"/>
                <a:cs typeface="+mn-cs"/>
              </a:rPr>
              <a:t>Predestination</a:t>
            </a:r>
          </a:p>
        </p:txBody>
      </p:sp>
      <p:sp>
        <p:nvSpPr>
          <p:cNvPr id="19" name="Rectangle 18">
            <a:extLst>
              <a:ext uri="{FF2B5EF4-FFF2-40B4-BE49-F238E27FC236}">
                <a16:creationId xmlns:a16="http://schemas.microsoft.com/office/drawing/2014/main" id="{07572B41-64D2-7105-EFBF-73CD758E3C38}"/>
              </a:ext>
            </a:extLst>
          </p:cNvPr>
          <p:cNvSpPr/>
          <p:nvPr/>
        </p:nvSpPr>
        <p:spPr>
          <a:xfrm>
            <a:off x="2359278" y="1304997"/>
            <a:ext cx="4452205" cy="1072663"/>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1609725"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Regeneration </a:t>
            </a:r>
            <a:r>
              <a:rPr kumimoji="0" lang="en-US" sz="16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(New Birth)</a:t>
            </a:r>
          </a:p>
          <a:p>
            <a:pPr marL="1609725"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Conversion </a:t>
            </a:r>
            <a:r>
              <a:rPr kumimoji="0" lang="en-US" sz="16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(Effectual Calling)</a:t>
            </a:r>
          </a:p>
          <a:p>
            <a:pPr marL="1609725"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Justification </a:t>
            </a:r>
            <a:r>
              <a:rPr kumimoji="0" lang="en-US" sz="16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(Merits of Christ)</a:t>
            </a:r>
          </a:p>
          <a:p>
            <a:pPr marL="1609725"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Adoption as God’s Children</a:t>
            </a:r>
            <a:endParaRPr kumimoji="0" lang="en-US" sz="24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sp>
        <p:nvSpPr>
          <p:cNvPr id="20" name="Rectangle 19">
            <a:extLst>
              <a:ext uri="{FF2B5EF4-FFF2-40B4-BE49-F238E27FC236}">
                <a16:creationId xmlns:a16="http://schemas.microsoft.com/office/drawing/2014/main" id="{0CB21A21-A9DF-AF89-B6E5-7E2E1DE9EAC7}"/>
              </a:ext>
            </a:extLst>
          </p:cNvPr>
          <p:cNvSpPr/>
          <p:nvPr/>
        </p:nvSpPr>
        <p:spPr>
          <a:xfrm>
            <a:off x="6811484" y="1304997"/>
            <a:ext cx="3245316" cy="1072663"/>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Sanctification</a:t>
            </a:r>
          </a:p>
        </p:txBody>
      </p:sp>
      <p:sp>
        <p:nvSpPr>
          <p:cNvPr id="21" name="Rectangle 20">
            <a:extLst>
              <a:ext uri="{FF2B5EF4-FFF2-40B4-BE49-F238E27FC236}">
                <a16:creationId xmlns:a16="http://schemas.microsoft.com/office/drawing/2014/main" id="{11CB6E53-CFB5-512C-AD86-D1DDC9CC8A49}"/>
              </a:ext>
            </a:extLst>
          </p:cNvPr>
          <p:cNvSpPr/>
          <p:nvPr/>
        </p:nvSpPr>
        <p:spPr>
          <a:xfrm>
            <a:off x="10056800" y="1307666"/>
            <a:ext cx="1788812" cy="1072663"/>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Glorification</a:t>
            </a:r>
          </a:p>
        </p:txBody>
      </p:sp>
      <p:sp>
        <p:nvSpPr>
          <p:cNvPr id="22" name="Arrow: Down 21">
            <a:extLst>
              <a:ext uri="{FF2B5EF4-FFF2-40B4-BE49-F238E27FC236}">
                <a16:creationId xmlns:a16="http://schemas.microsoft.com/office/drawing/2014/main" id="{5FE4CFC2-CD05-747A-1C2B-49A245284DB2}"/>
              </a:ext>
            </a:extLst>
          </p:cNvPr>
          <p:cNvSpPr/>
          <p:nvPr/>
        </p:nvSpPr>
        <p:spPr>
          <a:xfrm>
            <a:off x="6263580" y="2377660"/>
            <a:ext cx="738985" cy="2199113"/>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2" descr="A cartoon of people walking with their bags | Premium AI-generated image">
            <a:extLst>
              <a:ext uri="{FF2B5EF4-FFF2-40B4-BE49-F238E27FC236}">
                <a16:creationId xmlns:a16="http://schemas.microsoft.com/office/drawing/2014/main" id="{ADC08909-5150-FB32-B228-D6B2F1684F9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65160" r="96129"/>
                    </a14:imgEffect>
                  </a14:imgLayer>
                </a14:imgProps>
              </a:ext>
              <a:ext uri="{28A0092B-C50C-407E-A947-70E740481C1C}">
                <a14:useLocalDpi xmlns:a14="http://schemas.microsoft.com/office/drawing/2010/main" val="0"/>
              </a:ext>
            </a:extLst>
          </a:blip>
          <a:srcRect l="61289"/>
          <a:stretch/>
        </p:blipFill>
        <p:spPr bwMode="auto">
          <a:xfrm>
            <a:off x="7511754" y="3477216"/>
            <a:ext cx="1603573" cy="3116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79306311-CA74-5C29-0D0A-A56EB49E2502}"/>
              </a:ext>
            </a:extLst>
          </p:cNvPr>
          <p:cNvSpPr txBox="1"/>
          <p:nvPr/>
        </p:nvSpPr>
        <p:spPr>
          <a:xfrm>
            <a:off x="126052" y="131310"/>
            <a:ext cx="119398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PROCESS OF SALVATION</a:t>
            </a:r>
          </a:p>
        </p:txBody>
      </p:sp>
      <p:sp>
        <p:nvSpPr>
          <p:cNvPr id="24" name="Rectangle 23">
            <a:extLst>
              <a:ext uri="{FF2B5EF4-FFF2-40B4-BE49-F238E27FC236}">
                <a16:creationId xmlns:a16="http://schemas.microsoft.com/office/drawing/2014/main" id="{26D7E28A-085F-2128-7DE5-D183C0DE5A21}"/>
              </a:ext>
            </a:extLst>
          </p:cNvPr>
          <p:cNvSpPr/>
          <p:nvPr/>
        </p:nvSpPr>
        <p:spPr>
          <a:xfrm>
            <a:off x="126053" y="131310"/>
            <a:ext cx="11939893" cy="659538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pic>
        <p:nvPicPr>
          <p:cNvPr id="2" name="Picture 2" descr="A cartoon of people walking with their bags | Premium AI-generated image">
            <a:extLst>
              <a:ext uri="{FF2B5EF4-FFF2-40B4-BE49-F238E27FC236}">
                <a16:creationId xmlns:a16="http://schemas.microsoft.com/office/drawing/2014/main" id="{65E5D953-7394-EA3B-E43C-EF556A5D5D36}"/>
              </a:ext>
            </a:extLst>
          </p:cNvPr>
          <p:cNvPicPr>
            <a:picLocks noChangeAspect="1" noChangeArrowheads="1"/>
          </p:cNvPicPr>
          <p:nvPr/>
        </p:nvPicPr>
        <p:blipFill rotWithShape="1">
          <a:blip r:embed="rId4">
            <a:duotone>
              <a:schemeClr val="accent5">
                <a:shade val="45000"/>
                <a:satMod val="135000"/>
              </a:schemeClr>
              <a:prstClr val="white"/>
            </a:duotone>
            <a:alphaModFix amt="70000"/>
            <a:extLst>
              <a:ext uri="{BEBA8EAE-BF5A-486C-A8C5-ECC9F3942E4B}">
                <a14:imgProps xmlns:a14="http://schemas.microsoft.com/office/drawing/2010/main">
                  <a14:imgLayer r:embed="rId5">
                    <a14:imgEffect>
                      <a14:backgroundRemoval t="10000" b="90000" l="65160" r="96129"/>
                    </a14:imgEffect>
                  </a14:imgLayer>
                </a14:imgProps>
              </a:ext>
              <a:ext uri="{28A0092B-C50C-407E-A947-70E740481C1C}">
                <a14:useLocalDpi xmlns:a14="http://schemas.microsoft.com/office/drawing/2010/main" val="0"/>
              </a:ext>
            </a:extLst>
          </a:blip>
          <a:srcRect l="61289"/>
          <a:stretch/>
        </p:blipFill>
        <p:spPr bwMode="auto">
          <a:xfrm>
            <a:off x="5961279" y="3477216"/>
            <a:ext cx="1603573" cy="3116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322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8D2B3"/>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5CA410F-BF93-4DE1-A718-46DE8A99EE36}"/>
              </a:ext>
            </a:extLst>
          </p:cNvPr>
          <p:cNvSpPr>
            <a:spLocks noGrp="1"/>
          </p:cNvSpPr>
          <p:nvPr>
            <p:ph type="title"/>
          </p:nvPr>
        </p:nvSpPr>
        <p:spPr>
          <a:xfrm>
            <a:off x="836679" y="723898"/>
            <a:ext cx="6002110" cy="1495425"/>
          </a:xfrm>
        </p:spPr>
        <p:txBody>
          <a:bodyPr>
            <a:normAutofit fontScale="90000"/>
          </a:bodyPr>
          <a:lstStyle/>
          <a:p>
            <a:r>
              <a:rPr lang="en-US" sz="6000" b="1" dirty="0">
                <a:latin typeface="Seaford" panose="00000500000000000000" pitchFamily="2" charset="0"/>
              </a:rPr>
              <a:t>Sanctification as an End</a:t>
            </a:r>
          </a:p>
        </p:txBody>
      </p:sp>
      <p:sp>
        <p:nvSpPr>
          <p:cNvPr id="3" name="Content Placeholder 2">
            <a:extLst>
              <a:ext uri="{FF2B5EF4-FFF2-40B4-BE49-F238E27FC236}">
                <a16:creationId xmlns:a16="http://schemas.microsoft.com/office/drawing/2014/main" id="{50140B38-F86F-9759-24C4-666E787160A5}"/>
              </a:ext>
            </a:extLst>
          </p:cNvPr>
          <p:cNvSpPr>
            <a:spLocks noGrp="1"/>
          </p:cNvSpPr>
          <p:nvPr>
            <p:ph idx="1"/>
          </p:nvPr>
        </p:nvSpPr>
        <p:spPr>
          <a:xfrm>
            <a:off x="836679" y="2219323"/>
            <a:ext cx="6002110" cy="4295536"/>
          </a:xfrm>
        </p:spPr>
        <p:txBody>
          <a:bodyPr>
            <a:noAutofit/>
          </a:bodyPr>
          <a:lstStyle/>
          <a:p>
            <a:pPr marL="0" indent="0">
              <a:buNone/>
            </a:pPr>
            <a:r>
              <a:rPr lang="en-US" sz="3600" dirty="0">
                <a:latin typeface="Arial Nova Cond Light" panose="020B0306020202020204" pitchFamily="34" charset="0"/>
              </a:rPr>
              <a:t>In Romans, Paul teaches that the elect were predestined to be </a:t>
            </a:r>
            <a:r>
              <a:rPr lang="en-US" sz="3600" i="1" dirty="0">
                <a:latin typeface="Arial Nova Cond Light" panose="020B0306020202020204" pitchFamily="34" charset="0"/>
              </a:rPr>
              <a:t>conformed</a:t>
            </a:r>
            <a:r>
              <a:rPr lang="en-US" sz="3600" dirty="0">
                <a:latin typeface="Arial Nova Cond Light" panose="020B0306020202020204" pitchFamily="34" charset="0"/>
              </a:rPr>
              <a:t> to the Image of the Son. The Father gave the son a gift: a people of his own and for his glory. The Son redeemed these people to perfect them in his image to glory his name (Rom 8:29).</a:t>
            </a:r>
          </a:p>
        </p:txBody>
      </p:sp>
      <p:pic>
        <p:nvPicPr>
          <p:cNvPr id="8196" name="Picture 4" descr="Jesus Christ With Two Boys Watercolor, Brothers, Bible Digital Printable, A  Child of God Wall Art, Christian Decor, Baptism Gift, LDS Art - Etsy">
            <a:extLst>
              <a:ext uri="{FF2B5EF4-FFF2-40B4-BE49-F238E27FC236}">
                <a16:creationId xmlns:a16="http://schemas.microsoft.com/office/drawing/2014/main" id="{EB1F73EA-998D-ACDA-28AE-E3ACB5E4B9B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PaintBrush/>
                    </a14:imgEffect>
                  </a14:imgLayer>
                </a14:imgProps>
              </a:ext>
              <a:ext uri="{28A0092B-C50C-407E-A947-70E740481C1C}">
                <a14:useLocalDpi xmlns:a14="http://schemas.microsoft.com/office/drawing/2010/main" val="0"/>
              </a:ext>
            </a:extLst>
          </a:blip>
          <a:srcRect l="29937" t="7126" r="30581" b="20678"/>
          <a:stretch/>
        </p:blipFill>
        <p:spPr bwMode="auto">
          <a:xfrm>
            <a:off x="7197216" y="1"/>
            <a:ext cx="4994784"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917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487223" y="766732"/>
            <a:ext cx="7886699"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For those whom he foreknew he also predestined to be conformed to the image of his Son, in order that he might be the firstborn among many brothers.</a:t>
            </a:r>
            <a:endParaRPr kumimoji="0" lang="pt-BR" sz="40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endParaRPr>
          </a:p>
        </p:txBody>
      </p:sp>
      <p:sp>
        <p:nvSpPr>
          <p:cNvPr id="15" name="CaixaDeTexto 14"/>
          <p:cNvSpPr txBox="1"/>
          <p:nvPr/>
        </p:nvSpPr>
        <p:spPr>
          <a:xfrm>
            <a:off x="110007" y="4782154"/>
            <a:ext cx="2936383"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Romans 8.29</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3653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7A119-ABCD-BCF7-99C9-26940C995CA2}"/>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17E24262-116A-EBCF-1E51-0174D9DDCE52}"/>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D22FBE71-11A1-689C-EC3B-677C4DFBE21C}"/>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73BE7B4E-37EA-FC36-769B-BEB728B95046}"/>
              </a:ext>
            </a:extLst>
          </p:cNvPr>
          <p:cNvSpPr/>
          <p:nvPr/>
        </p:nvSpPr>
        <p:spPr>
          <a:xfrm>
            <a:off x="3500871" y="934947"/>
            <a:ext cx="7886699" cy="4401205"/>
          </a:xfrm>
          <a:prstGeom prst="rect">
            <a:avLst/>
          </a:prstGeom>
        </p:spPr>
        <p:txBody>
          <a:bodyPr wrap="square">
            <a:spAutoFit/>
          </a:bodyPr>
          <a:lstStyle/>
          <a:p>
            <a:pPr marR="0" algn="l" rtl="0"/>
            <a:r>
              <a:rPr lang="en-US" sz="4000" dirty="0">
                <a:solidFill>
                  <a:schemeClr val="bg1"/>
                </a:solidFill>
                <a:latin typeface="Arial Nova Cond" panose="020B0506020202020204" pitchFamily="34" charset="0"/>
              </a:rPr>
              <a:t>Beloved, we are God's children now, and </a:t>
            </a:r>
            <a:r>
              <a:rPr lang="en-US" sz="4000" u="sng" dirty="0">
                <a:solidFill>
                  <a:schemeClr val="bg1"/>
                </a:solidFill>
                <a:latin typeface="Arial Nova Cond" panose="020B0506020202020204" pitchFamily="34" charset="0"/>
              </a:rPr>
              <a:t>what we will be has not yet appeared</a:t>
            </a:r>
            <a:r>
              <a:rPr lang="en-US" sz="4000" dirty="0">
                <a:solidFill>
                  <a:schemeClr val="bg1"/>
                </a:solidFill>
                <a:latin typeface="Arial Nova Cond" panose="020B0506020202020204" pitchFamily="34" charset="0"/>
              </a:rPr>
              <a:t>; but we know that when he appears we shall be like him, because we shall see him as he is. </a:t>
            </a:r>
          </a:p>
          <a:p>
            <a:pPr marR="0" algn="l" rtl="0"/>
            <a:r>
              <a:rPr lang="en-US" sz="4000" dirty="0">
                <a:solidFill>
                  <a:schemeClr val="bg1"/>
                </a:solidFill>
                <a:latin typeface="Arial Nova Cond" panose="020B0506020202020204" pitchFamily="34" charset="0"/>
              </a:rPr>
              <a:t>And everyone who thus hopes in him purifies himself as he is pure. </a:t>
            </a:r>
            <a:endParaRPr lang="pt-BR" sz="4000" dirty="0">
              <a:solidFill>
                <a:schemeClr val="bg1"/>
              </a:solidFill>
              <a:latin typeface="Arial Nova Cond" panose="020B0506020202020204" pitchFamily="34" charset="0"/>
            </a:endParaRPr>
          </a:p>
        </p:txBody>
      </p:sp>
      <p:sp>
        <p:nvSpPr>
          <p:cNvPr id="15" name="CaixaDeTexto 14">
            <a:extLst>
              <a:ext uri="{FF2B5EF4-FFF2-40B4-BE49-F238E27FC236}">
                <a16:creationId xmlns:a16="http://schemas.microsoft.com/office/drawing/2014/main" id="{F783699D-39CB-8F23-EE10-63D189CCD487}"/>
              </a:ext>
            </a:extLst>
          </p:cNvPr>
          <p:cNvSpPr txBox="1"/>
          <p:nvPr/>
        </p:nvSpPr>
        <p:spPr>
          <a:xfrm>
            <a:off x="110007" y="4782154"/>
            <a:ext cx="2936383"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1 John 3:2-3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267745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66687" y="357188"/>
            <a:ext cx="11930063" cy="6247805"/>
          </a:xfrm>
          <a:prstGeom prst="rect">
            <a:avLst/>
          </a:prstGeom>
          <a:noFill/>
          <a:ln w="9525">
            <a:noFill/>
            <a:miter lim="800000"/>
            <a:headEnd/>
            <a:tailEnd/>
          </a:ln>
        </p:spPr>
        <p:txBody>
          <a:bodyPr lIns="107765" tIns="53883" rIns="107765" bIns="53883"/>
          <a:lstStyle/>
          <a:p>
            <a:pPr algn="ctr" defTabSz="1077516" fontAlgn="base">
              <a:spcBef>
                <a:spcPct val="50000"/>
              </a:spcBef>
              <a:spcAft>
                <a:spcPct val="0"/>
              </a:spcAft>
            </a:pPr>
            <a:endParaRPr lang="en-US" sz="6375" b="1" dirty="0">
              <a:solidFill>
                <a:srgbClr val="FFFFFF"/>
              </a:solidFill>
              <a:latin typeface="Times New Roman" charset="0"/>
              <a:ea typeface="ＭＳ Ｐゴシック" charset="-128"/>
              <a:cs typeface="Times New Roman" charset="0"/>
            </a:endParaRPr>
          </a:p>
          <a:p>
            <a:pPr algn="ctr" defTabSz="1077516" fontAlgn="base">
              <a:spcBef>
                <a:spcPct val="50000"/>
              </a:spcBef>
              <a:spcAft>
                <a:spcPct val="0"/>
              </a:spcAft>
            </a:pPr>
            <a:r>
              <a:rPr lang="en-US" sz="5156" b="1" dirty="0">
                <a:solidFill>
                  <a:srgbClr val="FFFFFF"/>
                </a:solidFill>
                <a:latin typeface="Times New Roman" charset="0"/>
                <a:ea typeface="ＭＳ Ｐゴシック" charset="-128"/>
                <a:cs typeface="Times New Roman" charset="0"/>
              </a:rPr>
              <a:t>Resurrection Hymn</a:t>
            </a:r>
          </a:p>
          <a:p>
            <a:pPr algn="ctr" defTabSz="1077516" fontAlgn="base">
              <a:spcBef>
                <a:spcPct val="50000"/>
              </a:spcBef>
              <a:spcAft>
                <a:spcPct val="0"/>
              </a:spcAft>
            </a:pPr>
            <a:endParaRPr lang="en-US" sz="5063" b="1" dirty="0">
              <a:solidFill>
                <a:srgbClr val="FFFFFF"/>
              </a:solidFill>
              <a:latin typeface="Times New Roman" charset="0"/>
              <a:ea typeface="ＭＳ Ｐゴシック" charset="-128"/>
              <a:cs typeface="Times New Roman" charset="0"/>
            </a:endParaRPr>
          </a:p>
          <a:p>
            <a:pPr defTabSz="1077516" fontAlgn="base">
              <a:spcBef>
                <a:spcPct val="25000"/>
              </a:spcBef>
              <a:spcAft>
                <a:spcPct val="0"/>
              </a:spcAft>
            </a:pPr>
            <a:endParaRPr lang="en-US" sz="1875" b="1" dirty="0">
              <a:solidFill>
                <a:srgbClr val="FFFFFF"/>
              </a:solidFill>
              <a:latin typeface="Times New Roman" charset="0"/>
              <a:ea typeface="ＭＳ Ｐゴシック" charset="-128"/>
              <a:cs typeface="Times New Roman" charset="0"/>
            </a:endParaRPr>
          </a:p>
          <a:p>
            <a:pPr defTabSz="1077516" fontAlgn="base">
              <a:spcBef>
                <a:spcPct val="25000"/>
              </a:spcBef>
              <a:spcAft>
                <a:spcPct val="0"/>
              </a:spcAft>
            </a:pPr>
            <a:endParaRPr lang="en-US" sz="1875" b="1" dirty="0">
              <a:solidFill>
                <a:srgbClr val="FFFFFF"/>
              </a:solidFill>
              <a:latin typeface="Times New Roman" charset="0"/>
              <a:ea typeface="ＭＳ Ｐゴシック" charset="-128"/>
              <a:cs typeface="Times New Roman" charset="0"/>
            </a:endParaRPr>
          </a:p>
          <a:p>
            <a:pPr defTabSz="1077516" fontAlgn="base">
              <a:spcBef>
                <a:spcPct val="25000"/>
              </a:spcBef>
              <a:spcAft>
                <a:spcPct val="0"/>
              </a:spcAft>
            </a:pPr>
            <a:endParaRPr lang="en-US" sz="1875" b="1" dirty="0">
              <a:solidFill>
                <a:srgbClr val="FFFFFF"/>
              </a:solidFill>
              <a:latin typeface="Times New Roman" charset="0"/>
              <a:ea typeface="ＭＳ Ｐゴシック" charset="-128"/>
              <a:cs typeface="Times New Roman" charset="0"/>
            </a:endParaRPr>
          </a:p>
          <a:p>
            <a:pPr defTabSz="1077516" fontAlgn="base">
              <a:spcBef>
                <a:spcPct val="25000"/>
              </a:spcBef>
              <a:spcAft>
                <a:spcPct val="0"/>
              </a:spcAft>
            </a:pPr>
            <a:endParaRPr lang="en-US" sz="1875" b="1" dirty="0">
              <a:solidFill>
                <a:srgbClr val="FFFFFF"/>
              </a:solidFill>
              <a:latin typeface="Times New Roman" charset="0"/>
              <a:ea typeface="ＭＳ Ｐゴシック" charset="-128"/>
              <a:cs typeface="Times New Roman" charset="0"/>
            </a:endParaRPr>
          </a:p>
          <a:p>
            <a:pPr defTabSz="1077516" fontAlgn="base">
              <a:spcBef>
                <a:spcPct val="0"/>
              </a:spcBef>
              <a:spcAft>
                <a:spcPct val="0"/>
              </a:spcAft>
            </a:pPr>
            <a:endParaRPr lang="en-US" sz="1875" b="1" dirty="0">
              <a:solidFill>
                <a:srgbClr val="FFFFFF"/>
              </a:solidFill>
              <a:latin typeface="Times New Roman" charset="0"/>
              <a:ea typeface="ＭＳ Ｐゴシック" charset="-128"/>
              <a:cs typeface="Times New Roman" charset="0"/>
            </a:endParaRPr>
          </a:p>
          <a:p>
            <a:pPr defTabSz="1077516" fontAlgn="base">
              <a:spcBef>
                <a:spcPct val="0"/>
              </a:spcBef>
              <a:spcAft>
                <a:spcPct val="0"/>
              </a:spcAft>
            </a:pPr>
            <a:endParaRPr lang="en-US" sz="1875" b="1" dirty="0">
              <a:solidFill>
                <a:srgbClr val="FFFFFF"/>
              </a:solidFill>
              <a:latin typeface="Times New Roman" charset="0"/>
              <a:ea typeface="ＭＳ Ｐゴシック" charset="-128"/>
              <a:cs typeface="Times New Roman" charset="0"/>
            </a:endParaRPr>
          </a:p>
          <a:p>
            <a:pPr defTabSz="1077516" fontAlgn="base">
              <a:spcBef>
                <a:spcPct val="0"/>
              </a:spcBef>
              <a:spcAft>
                <a:spcPct val="0"/>
              </a:spcAft>
            </a:pPr>
            <a:r>
              <a:rPr lang="en-US" sz="1875" b="1" dirty="0">
                <a:solidFill>
                  <a:srgbClr val="FFFFFF"/>
                </a:solidFill>
                <a:latin typeface="Times New Roman" charset="0"/>
                <a:ea typeface="ＭＳ Ｐゴシック" charset="-128"/>
                <a:cs typeface="Times New Roman" charset="0"/>
              </a:rPr>
              <a:t>CCLI #50180610</a:t>
            </a:r>
          </a:p>
          <a:p>
            <a:pPr defTabSz="1077516" fontAlgn="base">
              <a:spcBef>
                <a:spcPct val="0"/>
              </a:spcBef>
              <a:spcAft>
                <a:spcPct val="0"/>
              </a:spcAft>
            </a:pPr>
            <a:r>
              <a:rPr lang="en-US" sz="1875" b="1" dirty="0">
                <a:solidFill>
                  <a:srgbClr val="FFFFFF"/>
                </a:solidFill>
                <a:latin typeface="Times New Roman" charset="0"/>
                <a:ea typeface="ＭＳ Ｐゴシック" charset="-128"/>
                <a:cs typeface="Times New Roman" charset="0"/>
              </a:rPr>
              <a:t>Text:  Stuart </a:t>
            </a:r>
            <a:r>
              <a:rPr lang="en-US" sz="1875" b="1" dirty="0" err="1">
                <a:solidFill>
                  <a:srgbClr val="FFFFFF"/>
                </a:solidFill>
                <a:latin typeface="Times New Roman" charset="0"/>
                <a:ea typeface="ＭＳ Ｐゴシック" charset="-128"/>
                <a:cs typeface="Times New Roman" charset="0"/>
              </a:rPr>
              <a:t>Townend</a:t>
            </a:r>
            <a:r>
              <a:rPr lang="en-US" sz="1875" b="1" dirty="0">
                <a:solidFill>
                  <a:srgbClr val="FFFFFF"/>
                </a:solidFill>
                <a:latin typeface="Times New Roman" charset="0"/>
                <a:ea typeface="ＭＳ Ｐゴシック" charset="-128"/>
                <a:cs typeface="Times New Roman" charset="0"/>
              </a:rPr>
              <a:t> and Keith Getty</a:t>
            </a:r>
          </a:p>
          <a:p>
            <a:pPr defTabSz="1077516" fontAlgn="base">
              <a:spcBef>
                <a:spcPct val="0"/>
              </a:spcBef>
              <a:spcAft>
                <a:spcPct val="0"/>
              </a:spcAft>
            </a:pPr>
            <a:r>
              <a:rPr lang="en-US" sz="1875" b="1" dirty="0">
                <a:solidFill>
                  <a:srgbClr val="FFFFFF"/>
                </a:solidFill>
                <a:latin typeface="Times New Roman" charset="0"/>
                <a:ea typeface="ＭＳ Ｐゴシック" charset="-128"/>
                <a:cs typeface="Times New Roman" charset="0"/>
              </a:rPr>
              <a:t>Music: Stuart </a:t>
            </a:r>
            <a:r>
              <a:rPr lang="en-US" sz="1875" b="1" dirty="0" err="1">
                <a:solidFill>
                  <a:srgbClr val="FFFFFF"/>
                </a:solidFill>
                <a:latin typeface="Times New Roman" charset="0"/>
                <a:ea typeface="ＭＳ Ｐゴシック" charset="-128"/>
                <a:cs typeface="Times New Roman" charset="0"/>
              </a:rPr>
              <a:t>Townend</a:t>
            </a:r>
            <a:r>
              <a:rPr lang="en-US" sz="1875" b="1" dirty="0">
                <a:solidFill>
                  <a:srgbClr val="FFFFFF"/>
                </a:solidFill>
                <a:latin typeface="Times New Roman" charset="0"/>
                <a:ea typeface="ＭＳ Ｐゴシック" charset="-128"/>
                <a:cs typeface="Times New Roman" charset="0"/>
              </a:rPr>
              <a:t> and Keith Getty, ©2003 </a:t>
            </a:r>
            <a:r>
              <a:rPr lang="en-US" sz="1875" b="1" dirty="0" err="1">
                <a:solidFill>
                  <a:srgbClr val="FFFFFF"/>
                </a:solidFill>
                <a:latin typeface="Times New Roman" charset="0"/>
                <a:ea typeface="ＭＳ Ｐゴシック" charset="-128"/>
                <a:cs typeface="Times New Roman" charset="0"/>
              </a:rPr>
              <a:t>Thankyou</a:t>
            </a:r>
            <a:r>
              <a:rPr lang="en-US" sz="1875" b="1" dirty="0">
                <a:solidFill>
                  <a:srgbClr val="FFFFFF"/>
                </a:solidFill>
                <a:latin typeface="Times New Roman" charset="0"/>
                <a:ea typeface="ＭＳ Ｐゴシック" charset="-128"/>
                <a:cs typeface="Times New Roman" charset="0"/>
              </a:rPr>
              <a:t> Music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72E2479-523B-0B4E-BEA4-F0A9442B69D5}"/>
              </a:ext>
            </a:extLst>
          </p:cNvPr>
          <p:cNvGraphicFramePr/>
          <p:nvPr/>
        </p:nvGraphicFramePr>
        <p:xfrm>
          <a:off x="600855" y="2188564"/>
          <a:ext cx="10990290" cy="4392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9C058CB4-79A0-AF99-D2CF-C0BBF730E27C}"/>
              </a:ext>
            </a:extLst>
          </p:cNvPr>
          <p:cNvSpPr txBox="1"/>
          <p:nvPr/>
        </p:nvSpPr>
        <p:spPr>
          <a:xfrm>
            <a:off x="2803161" y="346607"/>
            <a:ext cx="653571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CAUSE OF SANCTIFICATION</a:t>
            </a:r>
          </a:p>
        </p:txBody>
      </p:sp>
    </p:spTree>
    <p:extLst>
      <p:ext uri="{BB962C8B-B14F-4D97-AF65-F5344CB8AC3E}">
        <p14:creationId xmlns:p14="http://schemas.microsoft.com/office/powerpoint/2010/main" val="1146586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DF3E8-583D-BE36-4E5C-C8EE3EA27C80}"/>
              </a:ext>
            </a:extLst>
          </p:cNvPr>
          <p:cNvSpPr>
            <a:spLocks noGrp="1"/>
          </p:cNvSpPr>
          <p:nvPr>
            <p:ph type="title"/>
          </p:nvPr>
        </p:nvSpPr>
        <p:spPr>
          <a:xfrm>
            <a:off x="838200" y="639511"/>
            <a:ext cx="7978254" cy="1325563"/>
          </a:xfrm>
        </p:spPr>
        <p:txBody>
          <a:bodyPr>
            <a:noAutofit/>
          </a:bodyPr>
          <a:lstStyle/>
          <a:p>
            <a:r>
              <a:rPr lang="en-US" sz="55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Complete Sanctification is Necessary</a:t>
            </a:r>
          </a:p>
        </p:txBody>
      </p:sp>
      <p:sp>
        <p:nvSpPr>
          <p:cNvPr id="3" name="Content Placeholder 2">
            <a:extLst>
              <a:ext uri="{FF2B5EF4-FFF2-40B4-BE49-F238E27FC236}">
                <a16:creationId xmlns:a16="http://schemas.microsoft.com/office/drawing/2014/main" id="{B2975327-0C58-03BA-D6B1-5875ACFE0D62}"/>
              </a:ext>
            </a:extLst>
          </p:cNvPr>
          <p:cNvSpPr>
            <a:spLocks noGrp="1"/>
          </p:cNvSpPr>
          <p:nvPr>
            <p:ph idx="1"/>
          </p:nvPr>
        </p:nvSpPr>
        <p:spPr>
          <a:xfrm>
            <a:off x="838200" y="2239460"/>
            <a:ext cx="6995615" cy="4179391"/>
          </a:xfrm>
        </p:spPr>
        <p:txBody>
          <a:bodyPr>
            <a:normAutofit/>
          </a:bodyPr>
          <a:lstStyle/>
          <a:p>
            <a:pPr marL="0" indent="0">
              <a:buNone/>
            </a:pPr>
            <a:r>
              <a:rPr lang="en-US" sz="4000" dirty="0">
                <a:latin typeface="Arial Nova Cond" panose="020B0506020202020204" pitchFamily="34" charset="0"/>
              </a:rPr>
              <a:t>Hebrews 12:14 makes it very clear that we will not see the Lord without holiness. This is the full sanctification purchased by Christ. We must be fully rid of sin to abide in God’s presence. No sin can enter the high havens.</a:t>
            </a:r>
          </a:p>
        </p:txBody>
      </p:sp>
      <p:sp>
        <p:nvSpPr>
          <p:cNvPr id="4" name="Rectangle 3">
            <a:extLst>
              <a:ext uri="{FF2B5EF4-FFF2-40B4-BE49-F238E27FC236}">
                <a16:creationId xmlns:a16="http://schemas.microsoft.com/office/drawing/2014/main" id="{7B621C69-F4CC-B9EF-FA0D-0D4528191566}"/>
              </a:ext>
            </a:extLst>
          </p:cNvPr>
          <p:cNvSpPr/>
          <p:nvPr/>
        </p:nvSpPr>
        <p:spPr>
          <a:xfrm>
            <a:off x="518615" y="365125"/>
            <a:ext cx="11136573" cy="612775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pic>
        <p:nvPicPr>
          <p:cNvPr id="1026" name="Picture 2" descr="Am I Going to Heaven? - David Jeremiah Blog">
            <a:extLst>
              <a:ext uri="{FF2B5EF4-FFF2-40B4-BE49-F238E27FC236}">
                <a16:creationId xmlns:a16="http://schemas.microsoft.com/office/drawing/2014/main" id="{B85DB783-7A9E-FF19-263B-1086AEADCD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650" r="32988"/>
          <a:stretch/>
        </p:blipFill>
        <p:spPr bwMode="auto">
          <a:xfrm>
            <a:off x="7833816" y="1177403"/>
            <a:ext cx="3575714" cy="51969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679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B87F6-63D9-2A6D-BD67-C7A8BFBB6EB4}"/>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8CDB3A3E-5181-704D-81CB-BA5C4FAAF7BC}"/>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8CF4EFED-C9DE-D88C-C249-2F46AE9FA356}"/>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C53056A8-BE70-D333-C9D3-B727938ABA60}"/>
              </a:ext>
            </a:extLst>
          </p:cNvPr>
          <p:cNvSpPr/>
          <p:nvPr/>
        </p:nvSpPr>
        <p:spPr>
          <a:xfrm>
            <a:off x="3487223" y="766732"/>
            <a:ext cx="7886699" cy="5016758"/>
          </a:xfrm>
          <a:prstGeom prst="rect">
            <a:avLst/>
          </a:prstGeom>
        </p:spPr>
        <p:txBody>
          <a:bodyPr wrap="square">
            <a:spAutoFit/>
          </a:bodyPr>
          <a:lstStyle/>
          <a:p>
            <a:pPr marR="0" algn="l" rtl="0"/>
            <a:r>
              <a:rPr lang="en-US" sz="4000" dirty="0">
                <a:solidFill>
                  <a:schemeClr val="bg1"/>
                </a:solidFill>
                <a:latin typeface="Arial Nova Cond" panose="020B0506020202020204" pitchFamily="34" charset="0"/>
              </a:rPr>
              <a:t>Blessed be the God and Father of our Lord Jesus Christ, who has blessed us in Christ with every spiritual blessing in the heavenly places, even as he chose us in him before the foundation of the world, that we should be holy and blameless before him.</a:t>
            </a:r>
            <a:endParaRPr lang="pt-BR" sz="4000" dirty="0">
              <a:solidFill>
                <a:schemeClr val="bg1"/>
              </a:solidFill>
              <a:latin typeface="Arial Nova Cond" panose="020B0506020202020204" pitchFamily="34" charset="0"/>
            </a:endParaRPr>
          </a:p>
        </p:txBody>
      </p:sp>
      <p:sp>
        <p:nvSpPr>
          <p:cNvPr id="15" name="CaixaDeTexto 14">
            <a:extLst>
              <a:ext uri="{FF2B5EF4-FFF2-40B4-BE49-F238E27FC236}">
                <a16:creationId xmlns:a16="http://schemas.microsoft.com/office/drawing/2014/main" id="{4C710E98-0A05-BB83-C094-AAD9039BD165}"/>
              </a:ext>
            </a:extLst>
          </p:cNvPr>
          <p:cNvSpPr txBox="1"/>
          <p:nvPr/>
        </p:nvSpPr>
        <p:spPr>
          <a:xfrm>
            <a:off x="110007" y="4782154"/>
            <a:ext cx="2936383" cy="10618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Ephesians 1:3-4</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400743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EBDB"/>
        </a:solidFill>
        <a:effectLst/>
      </p:bgPr>
    </p:bg>
    <p:spTree>
      <p:nvGrpSpPr>
        <p:cNvPr id="1" name=""/>
        <p:cNvGrpSpPr/>
        <p:nvPr/>
      </p:nvGrpSpPr>
      <p:grpSpPr>
        <a:xfrm>
          <a:off x="0" y="0"/>
          <a:ext cx="0" cy="0"/>
          <a:chOff x="0" y="0"/>
          <a:chExt cx="0" cy="0"/>
        </a:xfrm>
      </p:grpSpPr>
      <p:sp useBgFill="1">
        <p:nvSpPr>
          <p:cNvPr id="6155" name="Rectangle 615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6AC4E6-4A63-A606-2399-366FF3EEE217}"/>
              </a:ext>
            </a:extLst>
          </p:cNvPr>
          <p:cNvSpPr>
            <a:spLocks noGrp="1"/>
          </p:cNvSpPr>
          <p:nvPr>
            <p:ph type="title"/>
          </p:nvPr>
        </p:nvSpPr>
        <p:spPr>
          <a:xfrm>
            <a:off x="836679" y="407471"/>
            <a:ext cx="6002110" cy="1495425"/>
          </a:xfrm>
        </p:spPr>
        <p:txBody>
          <a:bodyPr>
            <a:noAutofit/>
          </a:bodyPr>
          <a:lstStyle/>
          <a:p>
            <a:r>
              <a:rPr lang="en-US" sz="6000" b="1" dirty="0">
                <a:latin typeface="Seaford" panose="00000500000000000000" pitchFamily="2" charset="0"/>
              </a:rPr>
              <a:t>Gradual Sanctification</a:t>
            </a:r>
          </a:p>
        </p:txBody>
      </p:sp>
      <p:sp>
        <p:nvSpPr>
          <p:cNvPr id="3" name="Content Placeholder 2">
            <a:extLst>
              <a:ext uri="{FF2B5EF4-FFF2-40B4-BE49-F238E27FC236}">
                <a16:creationId xmlns:a16="http://schemas.microsoft.com/office/drawing/2014/main" id="{7A141A6C-3BF6-5626-D885-1B496F2D1309}"/>
              </a:ext>
            </a:extLst>
          </p:cNvPr>
          <p:cNvSpPr>
            <a:spLocks noGrp="1"/>
          </p:cNvSpPr>
          <p:nvPr>
            <p:ph idx="1"/>
          </p:nvPr>
        </p:nvSpPr>
        <p:spPr>
          <a:xfrm>
            <a:off x="836679" y="2060293"/>
            <a:ext cx="6002110" cy="4640310"/>
          </a:xfrm>
        </p:spPr>
        <p:txBody>
          <a:bodyPr>
            <a:noAutofit/>
          </a:bodyPr>
          <a:lstStyle/>
          <a:p>
            <a:pPr marL="0" indent="0">
              <a:buNone/>
            </a:pPr>
            <a:r>
              <a:rPr lang="en-US" sz="3600" dirty="0">
                <a:latin typeface="Arial Nova Cond" panose="020B0506020202020204" pitchFamily="34" charset="0"/>
              </a:rPr>
              <a:t>Those who experience the grace of salvation desire and strive to honor Christ by sanctifying themselves. For this they use all the means of grace given by God to gradually clean themselves from the corruption of sin (1Cor 9.27; 2 Pet 1:10-11; Eph 4.11-14; 1 Tim 4.7)</a:t>
            </a:r>
          </a:p>
        </p:txBody>
      </p:sp>
      <p:pic>
        <p:nvPicPr>
          <p:cNvPr id="6146" name="Picture 2" descr="2 3 3 4 4 5 5 6 6 Gym Mascot - Transparent Cartoon Png Exercise - Free  Transparent PNG Download - PNGkey">
            <a:extLst>
              <a:ext uri="{FF2B5EF4-FFF2-40B4-BE49-F238E27FC236}">
                <a16:creationId xmlns:a16="http://schemas.microsoft.com/office/drawing/2014/main" id="{E25E43CE-C7B6-5A74-033E-156177C69B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219"/>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821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7C356-12C7-498C-7467-2631AD3EB3E6}"/>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B095B916-969B-A63B-C94B-F6101CC70989}"/>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30FDEBB6-9516-33FE-9044-4BFF20D2EF14}"/>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8BD6EE7A-8E35-F40A-37C9-020ECB842C1C}"/>
              </a:ext>
            </a:extLst>
          </p:cNvPr>
          <p:cNvSpPr/>
          <p:nvPr/>
        </p:nvSpPr>
        <p:spPr>
          <a:xfrm>
            <a:off x="3487223" y="766732"/>
            <a:ext cx="7886699"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Arial Nova Cond" panose="020B0506020202020204" pitchFamily="34" charset="0"/>
              </a:rPr>
              <a:t>And we all, with unveiled face, beholding the glory of the Lord, </a:t>
            </a:r>
            <a:r>
              <a:rPr lang="en-US" sz="4000" u="sng" dirty="0">
                <a:solidFill>
                  <a:schemeClr val="bg1"/>
                </a:solidFill>
                <a:latin typeface="Arial Nova Cond" panose="020B0506020202020204" pitchFamily="34" charset="0"/>
              </a:rPr>
              <a:t>are being transformed into the same image from one degree of glory to another</a:t>
            </a:r>
            <a:r>
              <a:rPr lang="en-US" sz="4000" dirty="0">
                <a:solidFill>
                  <a:schemeClr val="bg1"/>
                </a:solidFill>
                <a:latin typeface="Arial Nova Cond" panose="020B0506020202020204" pitchFamily="34" charset="0"/>
              </a:rPr>
              <a:t>. For this comes from the Lord who is the Spirit. </a:t>
            </a:r>
            <a:endParaRPr lang="pt-BR" sz="4000" dirty="0">
              <a:solidFill>
                <a:schemeClr val="bg1"/>
              </a:solidFill>
              <a:latin typeface="Arial Nova Cond" panose="020B0506020202020204" pitchFamily="34" charset="0"/>
            </a:endParaRPr>
          </a:p>
        </p:txBody>
      </p:sp>
      <p:sp>
        <p:nvSpPr>
          <p:cNvPr id="15" name="CaixaDeTexto 14">
            <a:extLst>
              <a:ext uri="{FF2B5EF4-FFF2-40B4-BE49-F238E27FC236}">
                <a16:creationId xmlns:a16="http://schemas.microsoft.com/office/drawing/2014/main" id="{689C1CAE-087D-AD26-B807-A5DF84A21E00}"/>
              </a:ext>
            </a:extLst>
          </p:cNvPr>
          <p:cNvSpPr txBox="1"/>
          <p:nvPr/>
        </p:nvSpPr>
        <p:spPr>
          <a:xfrm>
            <a:off x="110007" y="4782154"/>
            <a:ext cx="2936383" cy="98488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2 Corinthians 3:18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466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86F6B-94AB-CD63-DEBE-13550512F017}"/>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DE1F595E-DD25-52AA-ED35-57933B1CD9BD}"/>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13C9980B-5A22-88AD-BF33-6754ECC4D2BB}"/>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1BA64C28-9E3D-BC44-C1CB-22DC92A42902}"/>
              </a:ext>
            </a:extLst>
          </p:cNvPr>
          <p:cNvSpPr/>
          <p:nvPr/>
        </p:nvSpPr>
        <p:spPr>
          <a:xfrm>
            <a:off x="3473575" y="1189813"/>
            <a:ext cx="7886699"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Arial Nova Cond" panose="020B0506020202020204" pitchFamily="34" charset="0"/>
              </a:rPr>
              <a:t>…and to put on the new self, created after the likeness of God in true righteousness and holiness. </a:t>
            </a:r>
            <a:endParaRPr lang="pt-BR" sz="4000" dirty="0">
              <a:solidFill>
                <a:schemeClr val="bg1"/>
              </a:solidFill>
              <a:latin typeface="Arial Nova Cond" panose="020B0506020202020204" pitchFamily="34" charset="0"/>
            </a:endParaRPr>
          </a:p>
        </p:txBody>
      </p:sp>
      <p:sp>
        <p:nvSpPr>
          <p:cNvPr id="15" name="CaixaDeTexto 14">
            <a:extLst>
              <a:ext uri="{FF2B5EF4-FFF2-40B4-BE49-F238E27FC236}">
                <a16:creationId xmlns:a16="http://schemas.microsoft.com/office/drawing/2014/main" id="{DAB9431D-C994-841D-6D25-C8E40E5C29F5}"/>
              </a:ext>
            </a:extLst>
          </p:cNvPr>
          <p:cNvSpPr txBox="1"/>
          <p:nvPr/>
        </p:nvSpPr>
        <p:spPr>
          <a:xfrm>
            <a:off x="110007" y="4782154"/>
            <a:ext cx="2936383" cy="107721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Ephesians 4:24</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38035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F124F-163D-A3B5-FF86-A7ADCCED5496}"/>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607C33B7-9ED7-0E3A-24AB-6BC01B33C91F}"/>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0545E650-557F-02F7-E4F8-64770F307E94}"/>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EFABB8B1-8CF4-D61A-87BD-D1C56A36AF23}"/>
              </a:ext>
            </a:extLst>
          </p:cNvPr>
          <p:cNvSpPr/>
          <p:nvPr/>
        </p:nvSpPr>
        <p:spPr>
          <a:xfrm>
            <a:off x="3473575" y="1053335"/>
            <a:ext cx="7886699" cy="3785652"/>
          </a:xfrm>
          <a:prstGeom prst="rect">
            <a:avLst/>
          </a:prstGeom>
        </p:spPr>
        <p:txBody>
          <a:bodyPr wrap="square">
            <a:spAutoFit/>
          </a:bodyPr>
          <a:lstStyle/>
          <a:p>
            <a:pPr marR="0" algn="l" rtl="0"/>
            <a:r>
              <a:rPr lang="en-US" sz="4000" dirty="0">
                <a:solidFill>
                  <a:schemeClr val="bg1"/>
                </a:solidFill>
                <a:latin typeface="Arial Nova Cond" panose="020B0506020202020204" pitchFamily="34" charset="0"/>
              </a:rPr>
              <a:t>But our citizenship is in heaven, and from it we await a Savior, the Lord Jesus Christ, who will transform our lowly body to be like his glorious body, by the power that enables him even to subject all things to himself. </a:t>
            </a:r>
            <a:endParaRPr lang="pt-BR" sz="4000" dirty="0">
              <a:solidFill>
                <a:schemeClr val="bg1"/>
              </a:solidFill>
              <a:latin typeface="Arial Nova Cond" panose="020B0506020202020204" pitchFamily="34" charset="0"/>
            </a:endParaRPr>
          </a:p>
        </p:txBody>
      </p:sp>
      <p:sp>
        <p:nvSpPr>
          <p:cNvPr id="15" name="CaixaDeTexto 14">
            <a:extLst>
              <a:ext uri="{FF2B5EF4-FFF2-40B4-BE49-F238E27FC236}">
                <a16:creationId xmlns:a16="http://schemas.microsoft.com/office/drawing/2014/main" id="{47EC4094-361D-724B-6851-003EADF1F656}"/>
              </a:ext>
            </a:extLst>
          </p:cNvPr>
          <p:cNvSpPr txBox="1"/>
          <p:nvPr/>
        </p:nvSpPr>
        <p:spPr>
          <a:xfrm>
            <a:off x="110007" y="4782154"/>
            <a:ext cx="2936383" cy="9694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Philippians 3:20-21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364294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6F758-854A-B364-853C-02D6777D7FD8}"/>
              </a:ext>
            </a:extLst>
          </p:cNvPr>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State of Glory</a:t>
            </a:r>
          </a:p>
        </p:txBody>
      </p:sp>
      <p:sp>
        <p:nvSpPr>
          <p:cNvPr id="3" name="Content Placeholder 2">
            <a:extLst>
              <a:ext uri="{FF2B5EF4-FFF2-40B4-BE49-F238E27FC236}">
                <a16:creationId xmlns:a16="http://schemas.microsoft.com/office/drawing/2014/main" id="{564497EB-E69B-A6A6-6C03-E21B1852F972}"/>
              </a:ext>
            </a:extLst>
          </p:cNvPr>
          <p:cNvSpPr>
            <a:spLocks noGrp="1"/>
          </p:cNvSpPr>
          <p:nvPr>
            <p:ph idx="1"/>
          </p:nvPr>
        </p:nvSpPr>
        <p:spPr/>
        <p:txBody>
          <a:bodyPr>
            <a:normAutofit lnSpcReduction="10000"/>
          </a:bodyPr>
          <a:lstStyle/>
          <a:p>
            <a:pPr marL="0" indent="0">
              <a:buNone/>
            </a:pPr>
            <a:r>
              <a:rPr lang="en-US" sz="4000" dirty="0"/>
              <a:t>This final state is described by Scripture as a state of “glory”. It is a superior state to the original state of Adam. Not only is all sin eliminated with its corruption, but eternal life is given. This second state is not qualitatively better than the first but is quantitively better. This glory, in some small measure, can already be experienced and seen in this life.</a:t>
            </a:r>
          </a:p>
        </p:txBody>
      </p:sp>
      <p:sp>
        <p:nvSpPr>
          <p:cNvPr id="4" name="Rectangle 3">
            <a:extLst>
              <a:ext uri="{FF2B5EF4-FFF2-40B4-BE49-F238E27FC236}">
                <a16:creationId xmlns:a16="http://schemas.microsoft.com/office/drawing/2014/main" id="{BD4FB3D0-8F2F-3D88-A63F-EECC4C546A19}"/>
              </a:ext>
            </a:extLst>
          </p:cNvPr>
          <p:cNvSpPr/>
          <p:nvPr/>
        </p:nvSpPr>
        <p:spPr>
          <a:xfrm>
            <a:off x="518615" y="365125"/>
            <a:ext cx="11136573" cy="612775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440336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19AF9-204F-FAB4-7F19-F4D0C8020B17}"/>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3F7A7D4D-2FA6-0511-4385-93E1987B9129}"/>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C61F7B0E-D3B2-621C-1540-D0BD02789BAF}"/>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D658B301-8108-72C0-AA43-E56139A8D2E6}"/>
              </a:ext>
            </a:extLst>
          </p:cNvPr>
          <p:cNvSpPr/>
          <p:nvPr/>
        </p:nvSpPr>
        <p:spPr>
          <a:xfrm>
            <a:off x="3500871" y="1121573"/>
            <a:ext cx="7886699" cy="1938992"/>
          </a:xfrm>
          <a:prstGeom prst="rect">
            <a:avLst/>
          </a:prstGeom>
        </p:spPr>
        <p:txBody>
          <a:bodyPr wrap="square">
            <a:spAutoFit/>
          </a:bodyPr>
          <a:lstStyle/>
          <a:p>
            <a:pPr marR="0" algn="l" rtl="0"/>
            <a:r>
              <a:rPr lang="en-US" sz="4000" dirty="0">
                <a:solidFill>
                  <a:schemeClr val="bg1"/>
                </a:solidFill>
              </a:rPr>
              <a:t>The glory that you have given me I have given to them, that they may be one even as we are one…</a:t>
            </a:r>
          </a:p>
        </p:txBody>
      </p:sp>
      <p:sp>
        <p:nvSpPr>
          <p:cNvPr id="15" name="CaixaDeTexto 14">
            <a:extLst>
              <a:ext uri="{FF2B5EF4-FFF2-40B4-BE49-F238E27FC236}">
                <a16:creationId xmlns:a16="http://schemas.microsoft.com/office/drawing/2014/main" id="{D9FFBDAD-8D62-E519-25C0-4391FFD94B82}"/>
              </a:ext>
            </a:extLst>
          </p:cNvPr>
          <p:cNvSpPr txBox="1"/>
          <p:nvPr/>
        </p:nvSpPr>
        <p:spPr>
          <a:xfrm>
            <a:off x="110007" y="4782154"/>
            <a:ext cx="2936383" cy="116955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John 17:22</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151468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53297-E0DD-E7A4-FBF7-6C45C2098BEC}"/>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5A087BE6-94B6-EB98-E147-CC4EE2C2BFF5}"/>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A4AEBAF9-5EA7-488E-0AAC-6BD13A40F872}"/>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0A1D694F-A151-0DA6-D1E1-DDD993A5EDAC}"/>
              </a:ext>
            </a:extLst>
          </p:cNvPr>
          <p:cNvSpPr/>
          <p:nvPr/>
        </p:nvSpPr>
        <p:spPr>
          <a:xfrm>
            <a:off x="3487223" y="932823"/>
            <a:ext cx="7886699" cy="31700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Arial Nova Cond" panose="020B0506020202020204" pitchFamily="34" charset="0"/>
              </a:rPr>
              <a:t>For it was fitting that he, for whom and by whom all things exist, in </a:t>
            </a:r>
            <a:r>
              <a:rPr lang="en-US" sz="4000" u="sng" dirty="0">
                <a:solidFill>
                  <a:schemeClr val="bg1"/>
                </a:solidFill>
                <a:latin typeface="Arial Nova Cond" panose="020B0506020202020204" pitchFamily="34" charset="0"/>
              </a:rPr>
              <a:t>bringing many sons to glory</a:t>
            </a:r>
            <a:r>
              <a:rPr lang="en-US" sz="4000" dirty="0">
                <a:solidFill>
                  <a:schemeClr val="bg1"/>
                </a:solidFill>
                <a:latin typeface="Arial Nova Cond" panose="020B0506020202020204" pitchFamily="34" charset="0"/>
              </a:rPr>
              <a:t>, should make the founder of their salvation perfect through suffering. </a:t>
            </a:r>
            <a:endParaRPr lang="pt-BR" sz="4000" dirty="0">
              <a:solidFill>
                <a:schemeClr val="bg1"/>
              </a:solidFill>
              <a:latin typeface="Arial Nova Cond" panose="020B0506020202020204" pitchFamily="34" charset="0"/>
            </a:endParaRPr>
          </a:p>
        </p:txBody>
      </p:sp>
      <p:sp>
        <p:nvSpPr>
          <p:cNvPr id="15" name="CaixaDeTexto 14">
            <a:extLst>
              <a:ext uri="{FF2B5EF4-FFF2-40B4-BE49-F238E27FC236}">
                <a16:creationId xmlns:a16="http://schemas.microsoft.com/office/drawing/2014/main" id="{645FC279-A888-37BC-A3CB-A1B16D730862}"/>
              </a:ext>
            </a:extLst>
          </p:cNvPr>
          <p:cNvSpPr txBox="1"/>
          <p:nvPr/>
        </p:nvSpPr>
        <p:spPr>
          <a:xfrm>
            <a:off x="110007" y="4782154"/>
            <a:ext cx="2936383"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600" b="1" dirty="0">
                <a:solidFill>
                  <a:srgbClr val="E7E6E6"/>
                </a:solidFill>
                <a:effectLst>
                  <a:outerShdw blurRad="38100" dist="38100" dir="2700000" algn="tl">
                    <a:srgbClr val="000000">
                      <a:alpha val="43137"/>
                    </a:srgbClr>
                  </a:outerShdw>
                </a:effectLst>
                <a:latin typeface="Calibri" panose="020F0502020204030204"/>
              </a:rPr>
              <a:t>Hebrews 2:10</a:t>
            </a:r>
            <a:endParaRPr kumimoji="0" lang="en-US" sz="3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87408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95250" y="214313"/>
            <a:ext cx="11574364" cy="6247805"/>
          </a:xfrm>
          <a:prstGeom prst="rect">
            <a:avLst/>
          </a:prstGeom>
          <a:noFill/>
          <a:ln w="9525">
            <a:noFill/>
            <a:miter lim="800000"/>
            <a:headEnd/>
            <a:tailEnd/>
          </a:ln>
        </p:spPr>
        <p:txBody>
          <a:bodyPr lIns="107687" tIns="53846" rIns="107687" bIns="53846"/>
          <a:lstStyle/>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See, what a morning, gloriously bright,</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	with the dawning of hope in Jerusalem;</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Folded the grave clothes, tomb filled with light,</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	as the angels announce Christ is risen!</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See God’s salvation plan, wrought in love,</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	borne in pain, paid in sacrifice,</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fulfilled in Christ, the Man, for He lives:</a:t>
            </a:r>
            <a:br>
              <a:rPr lang="en-US" sz="4219" dirty="0">
                <a:solidFill>
                  <a:srgbClr val="FFFFFF"/>
                </a:solidFill>
                <a:latin typeface="Times New Roman" charset="0"/>
                <a:ea typeface="ＭＳ Ｐゴシック" charset="-128"/>
                <a:cs typeface="Times New Roman" charset="0"/>
              </a:rPr>
            </a:br>
            <a:r>
              <a:rPr lang="en-US" sz="4219" dirty="0">
                <a:solidFill>
                  <a:srgbClr val="FFFFFF"/>
                </a:solidFill>
                <a:latin typeface="Times New Roman" charset="0"/>
                <a:ea typeface="ＭＳ Ｐゴシック" charset="-128"/>
                <a:cs typeface="Times New Roman" charset="0"/>
              </a:rPr>
              <a:t>	Christ is risen from the dead!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CB1CB-527F-21FB-1755-5AE93F7CE14F}"/>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63F9E5E6-3136-1139-AA58-D4326504CE51}"/>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624C5B03-8C69-4C46-2C95-5248E99DF0A1}"/>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2DBF23AB-F362-036E-8495-9776384504B9}"/>
              </a:ext>
            </a:extLst>
          </p:cNvPr>
          <p:cNvSpPr/>
          <p:nvPr/>
        </p:nvSpPr>
        <p:spPr>
          <a:xfrm>
            <a:off x="3487223" y="1219426"/>
            <a:ext cx="7886699" cy="31700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Arial Nova Cond" panose="020B0506020202020204" pitchFamily="34" charset="0"/>
              </a:rPr>
              <a:t>To them God chose to make known how great among the Gentiles are the riches of the glory of this mystery, which is Christ in you, </a:t>
            </a:r>
            <a:r>
              <a:rPr lang="en-US" sz="4000" u="sng" dirty="0">
                <a:solidFill>
                  <a:schemeClr val="bg1"/>
                </a:solidFill>
                <a:latin typeface="Arial Nova Cond" panose="020B0506020202020204" pitchFamily="34" charset="0"/>
              </a:rPr>
              <a:t>the hope of glory</a:t>
            </a:r>
            <a:r>
              <a:rPr lang="en-US" sz="4000" dirty="0">
                <a:solidFill>
                  <a:schemeClr val="bg1"/>
                </a:solidFill>
                <a:latin typeface="Arial Nova Cond" panose="020B0506020202020204" pitchFamily="34" charset="0"/>
              </a:rPr>
              <a:t>. </a:t>
            </a:r>
            <a:endParaRPr lang="pt-BR" sz="4000" dirty="0">
              <a:solidFill>
                <a:schemeClr val="bg1"/>
              </a:solidFill>
              <a:latin typeface="Arial Nova Cond" panose="020B0506020202020204" pitchFamily="34" charset="0"/>
            </a:endParaRPr>
          </a:p>
        </p:txBody>
      </p:sp>
      <p:sp>
        <p:nvSpPr>
          <p:cNvPr id="15" name="CaixaDeTexto 14">
            <a:extLst>
              <a:ext uri="{FF2B5EF4-FFF2-40B4-BE49-F238E27FC236}">
                <a16:creationId xmlns:a16="http://schemas.microsoft.com/office/drawing/2014/main" id="{2D171FF2-399B-C062-7DFB-F316360BAB22}"/>
              </a:ext>
            </a:extLst>
          </p:cNvPr>
          <p:cNvSpPr txBox="1"/>
          <p:nvPr/>
        </p:nvSpPr>
        <p:spPr>
          <a:xfrm>
            <a:off x="110007" y="4782154"/>
            <a:ext cx="2936383" cy="107721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Colossians 1:27</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4622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2B0BC-29DE-85B2-4B5D-FDDD6E6AD5AB}"/>
              </a:ext>
            </a:extLst>
          </p:cNvPr>
          <p:cNvSpPr>
            <a:spLocks noGrp="1"/>
          </p:cNvSpPr>
          <p:nvPr>
            <p:ph type="title"/>
          </p:nvPr>
        </p:nvSpPr>
        <p:spPr/>
        <p:txBody>
          <a:bodyPr>
            <a:normAutofit/>
          </a:bodyPr>
          <a:lstStyle/>
          <a:p>
            <a:r>
              <a:rPr lang="en-US" sz="6000" dirty="0">
                <a:latin typeface="Aharoni" panose="02010803020104030203" pitchFamily="2" charset="-79"/>
                <a:cs typeface="Aharoni" panose="02010803020104030203" pitchFamily="2" charset="-79"/>
              </a:rPr>
              <a:t>The time of Glorification</a:t>
            </a:r>
          </a:p>
        </p:txBody>
      </p:sp>
      <p:sp>
        <p:nvSpPr>
          <p:cNvPr id="3" name="Content Placeholder 2">
            <a:extLst>
              <a:ext uri="{FF2B5EF4-FFF2-40B4-BE49-F238E27FC236}">
                <a16:creationId xmlns:a16="http://schemas.microsoft.com/office/drawing/2014/main" id="{90BA9A3C-6021-4746-3AF0-7FBEC4F6C9D7}"/>
              </a:ext>
            </a:extLst>
          </p:cNvPr>
          <p:cNvSpPr>
            <a:spLocks noGrp="1"/>
          </p:cNvSpPr>
          <p:nvPr>
            <p:ph idx="1"/>
          </p:nvPr>
        </p:nvSpPr>
        <p:spPr>
          <a:xfrm>
            <a:off x="4690612" y="1650704"/>
            <a:ext cx="6731995" cy="4667250"/>
          </a:xfrm>
        </p:spPr>
        <p:txBody>
          <a:bodyPr>
            <a:normAutofit fontScale="92500" lnSpcReduction="10000"/>
          </a:bodyPr>
          <a:lstStyle/>
          <a:p>
            <a:pPr marL="0" indent="0">
              <a:buNone/>
            </a:pPr>
            <a:r>
              <a:rPr lang="en-US" sz="4000" dirty="0">
                <a:latin typeface="Arial Nova Cond" panose="020B0506020202020204" pitchFamily="34" charset="0"/>
              </a:rPr>
              <a:t>The process of glorification starts when a believer dies. His body becomes dust, but his soul is perfected to enter Heaven. All sin is removed from us, and our soul, heart, and mind are completely purified. This intermediary state is the beginning of the glorification which will be completed in the coming of Christ.</a:t>
            </a:r>
          </a:p>
        </p:txBody>
      </p:sp>
      <p:sp>
        <p:nvSpPr>
          <p:cNvPr id="4" name="Rectangle 3">
            <a:extLst>
              <a:ext uri="{FF2B5EF4-FFF2-40B4-BE49-F238E27FC236}">
                <a16:creationId xmlns:a16="http://schemas.microsoft.com/office/drawing/2014/main" id="{78350CBF-0D99-9F68-F262-AE2D8DE0007F}"/>
              </a:ext>
            </a:extLst>
          </p:cNvPr>
          <p:cNvSpPr/>
          <p:nvPr/>
        </p:nvSpPr>
        <p:spPr>
          <a:xfrm>
            <a:off x="518615" y="365125"/>
            <a:ext cx="11136573" cy="612775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pic>
        <p:nvPicPr>
          <p:cNvPr id="3082" name="Picture 10" descr="Near Death Experience: Angels Told Me To Share These 5 Lessons With Mankind  | NDE - YouTube">
            <a:extLst>
              <a:ext uri="{FF2B5EF4-FFF2-40B4-BE49-F238E27FC236}">
                <a16:creationId xmlns:a16="http://schemas.microsoft.com/office/drawing/2014/main" id="{A01CCC9E-BA6C-CA73-F749-B9012B4E8BC5}"/>
              </a:ext>
            </a:extLst>
          </p:cNvPr>
          <p:cNvPicPr>
            <a:picLocks noChangeAspect="1" noChangeArrowheads="1"/>
          </p:cNvPicPr>
          <p:nvPr/>
        </p:nvPicPr>
        <p:blipFill rotWithShape="1">
          <a:blip r:embed="rId2">
            <a:grayscl/>
            <a:extLst>
              <a:ext uri="{BEBA8EAE-BF5A-486C-A8C5-ECC9F3942E4B}">
                <a14:imgProps xmlns:a14="http://schemas.microsoft.com/office/drawing/2010/main">
                  <a14:imgLayer r:embed="rId3">
                    <a14:imgEffect>
                      <a14:artisticPaintBrush/>
                    </a14:imgEffect>
                    <a14:imgEffect>
                      <a14:sharpenSoften amount="25000"/>
                    </a14:imgEffect>
                  </a14:imgLayer>
                </a14:imgProps>
              </a:ext>
              <a:ext uri="{28A0092B-C50C-407E-A947-70E740481C1C}">
                <a14:useLocalDpi xmlns:a14="http://schemas.microsoft.com/office/drawing/2010/main" val="0"/>
              </a:ext>
            </a:extLst>
          </a:blip>
          <a:srcRect l="10773" r="43903"/>
          <a:stretch/>
        </p:blipFill>
        <p:spPr bwMode="auto">
          <a:xfrm>
            <a:off x="682386" y="1690688"/>
            <a:ext cx="3775645" cy="4687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492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0">
            <a:schemeClr val="dk1"/>
          </a:lnRef>
          <a:fillRef idx="3">
            <a:schemeClr val="dk1"/>
          </a:fillRef>
          <a:effectRef idx="3">
            <a:schemeClr val="dk1"/>
          </a:effectRef>
          <a:fontRef idx="minor">
            <a:schemeClr val="lt1"/>
          </a:fontRef>
        </p:style>
        <p:txBody>
          <a:bodyPr>
            <a:normAutofit/>
          </a:bodyPr>
          <a:lstStyle/>
          <a:p>
            <a:pPr algn="ctr"/>
            <a:r>
              <a:rPr lang="en-US" sz="5400" b="1" dirty="0">
                <a:effectLst>
                  <a:outerShdw blurRad="38100" dist="38100" dir="2700000" algn="tl">
                    <a:srgbClr val="000000">
                      <a:alpha val="43137"/>
                    </a:srgbClr>
                  </a:outerShdw>
                </a:effectLst>
              </a:rPr>
              <a:t>Intermediary State</a:t>
            </a:r>
            <a:endParaRPr lang="pt-BR" sz="5400" b="1" dirty="0">
              <a:effectLst>
                <a:outerShdw blurRad="38100" dist="38100" dir="2700000" algn="tl">
                  <a:srgbClr val="000000">
                    <a:alpha val="43137"/>
                  </a:srgbClr>
                </a:outerShdw>
              </a:effectLst>
            </a:endParaRPr>
          </a:p>
        </p:txBody>
      </p:sp>
      <p:cxnSp>
        <p:nvCxnSpPr>
          <p:cNvPr id="6" name="Conector de seta reta 5"/>
          <p:cNvCxnSpPr>
            <a:cxnSpLocks/>
          </p:cNvCxnSpPr>
          <p:nvPr/>
        </p:nvCxnSpPr>
        <p:spPr>
          <a:xfrm>
            <a:off x="1210566" y="5465266"/>
            <a:ext cx="1066298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Conector reto 7"/>
          <p:cNvCxnSpPr/>
          <p:nvPr/>
        </p:nvCxnSpPr>
        <p:spPr>
          <a:xfrm rot="5400000">
            <a:off x="1066550" y="5321250"/>
            <a:ext cx="288032" cy="0"/>
          </a:xfrm>
          <a:prstGeom prst="line">
            <a:avLst/>
          </a:prstGeom>
        </p:spPr>
        <p:style>
          <a:lnRef idx="3">
            <a:schemeClr val="dk1"/>
          </a:lnRef>
          <a:fillRef idx="0">
            <a:schemeClr val="dk1"/>
          </a:fillRef>
          <a:effectRef idx="2">
            <a:schemeClr val="dk1"/>
          </a:effectRef>
          <a:fontRef idx="minor">
            <a:schemeClr val="tx1"/>
          </a:fontRef>
        </p:style>
      </p:cxnSp>
      <p:cxnSp>
        <p:nvCxnSpPr>
          <p:cNvPr id="10" name="Conector reto 9"/>
          <p:cNvCxnSpPr/>
          <p:nvPr/>
        </p:nvCxnSpPr>
        <p:spPr>
          <a:xfrm rot="5400000">
            <a:off x="1714622" y="5321250"/>
            <a:ext cx="288032" cy="0"/>
          </a:xfrm>
          <a:prstGeom prst="line">
            <a:avLst/>
          </a:prstGeom>
        </p:spPr>
        <p:style>
          <a:lnRef idx="3">
            <a:schemeClr val="dk1"/>
          </a:lnRef>
          <a:fillRef idx="0">
            <a:schemeClr val="dk1"/>
          </a:fillRef>
          <a:effectRef idx="2">
            <a:schemeClr val="dk1"/>
          </a:effectRef>
          <a:fontRef idx="minor">
            <a:schemeClr val="tx1"/>
          </a:fontRef>
        </p:style>
      </p:cxnSp>
      <p:cxnSp>
        <p:nvCxnSpPr>
          <p:cNvPr id="11" name="Conector reto 10"/>
          <p:cNvCxnSpPr/>
          <p:nvPr/>
        </p:nvCxnSpPr>
        <p:spPr>
          <a:xfrm rot="5400000">
            <a:off x="3308906" y="5264357"/>
            <a:ext cx="288032" cy="0"/>
          </a:xfrm>
          <a:prstGeom prst="line">
            <a:avLst/>
          </a:prstGeom>
        </p:spPr>
        <p:style>
          <a:lnRef idx="3">
            <a:schemeClr val="dk1"/>
          </a:lnRef>
          <a:fillRef idx="0">
            <a:schemeClr val="dk1"/>
          </a:fillRef>
          <a:effectRef idx="2">
            <a:schemeClr val="dk1"/>
          </a:effectRef>
          <a:fontRef idx="minor">
            <a:schemeClr val="tx1"/>
          </a:fontRef>
        </p:style>
      </p:cxnSp>
      <p:sp>
        <p:nvSpPr>
          <p:cNvPr id="12" name="CaixaDeTexto 11"/>
          <p:cNvSpPr txBox="1"/>
          <p:nvPr/>
        </p:nvSpPr>
        <p:spPr>
          <a:xfrm>
            <a:off x="994542" y="4313139"/>
            <a:ext cx="72008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alibri" panose="020F0502020204030204"/>
                <a:ea typeface="+mn-ea"/>
                <a:cs typeface="+mn-cs"/>
              </a:rPr>
              <a:t>*</a:t>
            </a:r>
            <a:endParaRPr kumimoji="0" lang="pt-BR"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13" name="Imagem 12" descr="Arvore.jpg"/>
          <p:cNvPicPr>
            <a:picLocks noChangeAspect="1"/>
          </p:cNvPicPr>
          <p:nvPr/>
        </p:nvPicPr>
        <p:blipFill>
          <a:blip r:embed="rId2" cstate="print">
            <a:duotone>
              <a:schemeClr val="accent6">
                <a:shade val="45000"/>
                <a:satMod val="135000"/>
              </a:schemeClr>
              <a:prstClr val="white"/>
            </a:duotone>
          </a:blip>
          <a:stretch>
            <a:fillRect/>
          </a:stretch>
        </p:blipFill>
        <p:spPr>
          <a:xfrm>
            <a:off x="1642614" y="4457154"/>
            <a:ext cx="510758" cy="653232"/>
          </a:xfrm>
          <a:prstGeom prst="rect">
            <a:avLst/>
          </a:prstGeom>
        </p:spPr>
      </p:pic>
      <p:pic>
        <p:nvPicPr>
          <p:cNvPr id="14" name="Imagem 13" descr="cruz.jpg"/>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artisticPencilSketch/>
                    </a14:imgEffect>
                  </a14:imgLayer>
                </a14:imgProps>
              </a:ext>
            </a:extLst>
          </a:blip>
          <a:stretch>
            <a:fillRect/>
          </a:stretch>
        </p:blipFill>
        <p:spPr>
          <a:xfrm>
            <a:off x="3236898" y="4472270"/>
            <a:ext cx="477584" cy="561603"/>
          </a:xfrm>
          <a:prstGeom prst="rect">
            <a:avLst/>
          </a:prstGeom>
        </p:spPr>
      </p:pic>
      <p:sp>
        <p:nvSpPr>
          <p:cNvPr id="21" name="CaixaDeTexto 20"/>
          <p:cNvSpPr txBox="1"/>
          <p:nvPr/>
        </p:nvSpPr>
        <p:spPr>
          <a:xfrm>
            <a:off x="1251624" y="5090642"/>
            <a:ext cx="5760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B050"/>
                </a:solidFill>
                <a:effectLst/>
                <a:uLnTx/>
                <a:uFillTx/>
                <a:latin typeface="Calibri" panose="020F0502020204030204"/>
                <a:ea typeface="+mn-ea"/>
                <a:cs typeface="+mn-cs"/>
              </a:rPr>
              <a:t>Éden</a:t>
            </a:r>
            <a:endParaRPr kumimoji="0" lang="pt-BR" sz="14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5" name="CaixaDeTexto 14"/>
          <p:cNvSpPr txBox="1"/>
          <p:nvPr/>
        </p:nvSpPr>
        <p:spPr>
          <a:xfrm>
            <a:off x="2084770" y="4656763"/>
            <a:ext cx="136815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Old Testament</a:t>
            </a:r>
            <a:endParaRPr kumimoji="0" lang="pt-B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CaixaDeTexto 23">
            <a:extLst>
              <a:ext uri="{FF2B5EF4-FFF2-40B4-BE49-F238E27FC236}">
                <a16:creationId xmlns:a16="http://schemas.microsoft.com/office/drawing/2014/main" id="{A2E1B44A-D717-470A-AFD3-DED590EA5C76}"/>
              </a:ext>
            </a:extLst>
          </p:cNvPr>
          <p:cNvSpPr txBox="1"/>
          <p:nvPr/>
        </p:nvSpPr>
        <p:spPr>
          <a:xfrm>
            <a:off x="1858638" y="3397065"/>
            <a:ext cx="6182167"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orte" panose="03060902040502070203" pitchFamily="66" charset="0"/>
                <a:ea typeface="+mn-ea"/>
                <a:cs typeface="+mn-cs"/>
              </a:rPr>
              <a:t>Paradise</a:t>
            </a:r>
          </a:p>
        </p:txBody>
      </p:sp>
      <p:pic>
        <p:nvPicPr>
          <p:cNvPr id="34" name="Imagem 33" descr="Para la localización y acceso a la información utilizaron las bases ...">
            <a:extLst>
              <a:ext uri="{FF2B5EF4-FFF2-40B4-BE49-F238E27FC236}">
                <a16:creationId xmlns:a16="http://schemas.microsoft.com/office/drawing/2014/main" id="{45FE7C9C-4A56-46D6-AA17-FB646DEADEA7}"/>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000" b="75000" l="41026" r="61538"/>
                    </a14:imgEffect>
                  </a14:imgLayer>
                </a14:imgProps>
              </a:ext>
              <a:ext uri="{28A0092B-C50C-407E-A947-70E740481C1C}">
                <a14:useLocalDpi xmlns:a14="http://schemas.microsoft.com/office/drawing/2010/main" val="0"/>
              </a:ext>
            </a:extLst>
          </a:blip>
          <a:srcRect l="40878" t="21659" r="38116" b="24423"/>
          <a:stretch/>
        </p:blipFill>
        <p:spPr>
          <a:xfrm>
            <a:off x="4752884" y="4995081"/>
            <a:ext cx="192337" cy="446764"/>
          </a:xfrm>
          <a:prstGeom prst="rect">
            <a:avLst/>
          </a:prstGeom>
          <a:effectLst/>
        </p:spPr>
      </p:pic>
      <p:pic>
        <p:nvPicPr>
          <p:cNvPr id="44" name="Picture 2" descr="Image result for tombstone desenho">
            <a:extLst>
              <a:ext uri="{FF2B5EF4-FFF2-40B4-BE49-F238E27FC236}">
                <a16:creationId xmlns:a16="http://schemas.microsoft.com/office/drawing/2014/main" id="{C820ACC0-0DB3-49E3-9055-9779559FAEB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627" t="22275" r="14960" b="26580"/>
          <a:stretch/>
        </p:blipFill>
        <p:spPr bwMode="auto">
          <a:xfrm>
            <a:off x="4730376" y="5090615"/>
            <a:ext cx="519126" cy="361666"/>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18">
            <a:extLst>
              <a:ext uri="{FF2B5EF4-FFF2-40B4-BE49-F238E27FC236}">
                <a16:creationId xmlns:a16="http://schemas.microsoft.com/office/drawing/2014/main" id="{A8911483-687B-1ADC-DA63-2C6D462BA5C1}"/>
              </a:ext>
            </a:extLst>
          </p:cNvPr>
          <p:cNvSpPr txBox="1"/>
          <p:nvPr/>
        </p:nvSpPr>
        <p:spPr>
          <a:xfrm>
            <a:off x="3318242" y="2205413"/>
            <a:ext cx="998086"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Christ’s Ascension</a:t>
            </a:r>
            <a:endParaRPr kumimoji="0" lang="pt-BR"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4" name="Conector de seta reta 15">
            <a:extLst>
              <a:ext uri="{FF2B5EF4-FFF2-40B4-BE49-F238E27FC236}">
                <a16:creationId xmlns:a16="http://schemas.microsoft.com/office/drawing/2014/main" id="{4F2CC9D1-0FDA-0C94-D834-A61A9DBA6BC8}"/>
              </a:ext>
            </a:extLst>
          </p:cNvPr>
          <p:cNvCxnSpPr>
            <a:cxnSpLocks/>
          </p:cNvCxnSpPr>
          <p:nvPr/>
        </p:nvCxnSpPr>
        <p:spPr>
          <a:xfrm flipV="1">
            <a:off x="3817285" y="2833912"/>
            <a:ext cx="0" cy="2606831"/>
          </a:xfrm>
          <a:prstGeom prst="straightConnector1">
            <a:avLst/>
          </a:prstGeom>
          <a:ln w="66675">
            <a:tailEnd type="triangle"/>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7" name="Straight Arrow Connector 6">
            <a:extLst>
              <a:ext uri="{FF2B5EF4-FFF2-40B4-BE49-F238E27FC236}">
                <a16:creationId xmlns:a16="http://schemas.microsoft.com/office/drawing/2014/main" id="{D5C84EC2-3993-86A3-9C88-3059715D2F5D}"/>
              </a:ext>
            </a:extLst>
          </p:cNvPr>
          <p:cNvCxnSpPr>
            <a:cxnSpLocks/>
          </p:cNvCxnSpPr>
          <p:nvPr/>
        </p:nvCxnSpPr>
        <p:spPr>
          <a:xfrm>
            <a:off x="3958542" y="2919291"/>
            <a:ext cx="4079990" cy="0"/>
          </a:xfrm>
          <a:prstGeom prst="straightConnector1">
            <a:avLst/>
          </a:prstGeom>
          <a:ln w="66675">
            <a:headEnd type="triangle"/>
            <a:tailEnd type="triangle"/>
          </a:ln>
          <a:effectLst>
            <a:outerShdw blurRad="63500" sx="102000" sy="102000" algn="ctr"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sp>
        <p:nvSpPr>
          <p:cNvPr id="9" name="TextBox 8">
            <a:extLst>
              <a:ext uri="{FF2B5EF4-FFF2-40B4-BE49-F238E27FC236}">
                <a16:creationId xmlns:a16="http://schemas.microsoft.com/office/drawing/2014/main" id="{07BE906E-71E5-04CC-A926-24D3C2BB8283}"/>
              </a:ext>
            </a:extLst>
          </p:cNvPr>
          <p:cNvSpPr txBox="1"/>
          <p:nvPr/>
        </p:nvSpPr>
        <p:spPr>
          <a:xfrm>
            <a:off x="5520315" y="2692901"/>
            <a:ext cx="1151369" cy="488467"/>
          </a:xfrm>
          <a:prstGeom prst="rect">
            <a:avLst/>
          </a:prstGeom>
          <a:effectLst>
            <a:outerShdw blurRad="63500" sx="102000" sy="102000" algn="c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wrap="square" rtlCol="0" anchor="ctr">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Christ seats at the right hand of the Father</a:t>
            </a:r>
            <a:endParaRPr kumimoji="0" lang="pt-B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806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outVertical)">
                                      <p:cBhvr>
                                        <p:cTn id="24" dur="500"/>
                                        <p:tgtEl>
                                          <p:spTgt spid="9"/>
                                        </p:tgtEl>
                                      </p:cBhvr>
                                    </p:animEffect>
                                  </p:childTnLst>
                                </p:cTn>
                              </p:par>
                              <p:par>
                                <p:cTn id="25" presetID="16" presetClass="entr" presetSubtype="37"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out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3.75E-6 3.7037E-7 L 0.08033 -0.2375 " pathEditMode="relative" rAng="0" ptsTypes="AA">
                                      <p:cBhvr>
                                        <p:cTn id="31" dur="2000" fill="hold"/>
                                        <p:tgtEl>
                                          <p:spTgt spid="34"/>
                                        </p:tgtEl>
                                        <p:attrNameLst>
                                          <p:attrName>ppt_x</p:attrName>
                                          <p:attrName>ppt_y</p:attrName>
                                        </p:attrNameLst>
                                      </p:cBhvr>
                                      <p:rCtr x="4010" y="-11875"/>
                                    </p:animMotion>
                                  </p:childTnLst>
                                </p:cTn>
                              </p:par>
                              <p:par>
                                <p:cTn id="32" presetID="10" presetClass="entr" presetSubtype="0"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BC51E-3E52-8446-9C7E-0471D28A0D67}"/>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F1B3B8BD-3AB1-4320-5132-0C462843E2DA}"/>
              </a:ext>
            </a:extLst>
          </p:cNvPr>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a:extLst>
              <a:ext uri="{FF2B5EF4-FFF2-40B4-BE49-F238E27FC236}">
                <a16:creationId xmlns:a16="http://schemas.microsoft.com/office/drawing/2014/main" id="{333822CA-6990-E58F-297B-B5FEBF0484BA}"/>
              </a:ext>
            </a:extLst>
          </p:cNvPr>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a:extLst>
              <a:ext uri="{FF2B5EF4-FFF2-40B4-BE49-F238E27FC236}">
                <a16:creationId xmlns:a16="http://schemas.microsoft.com/office/drawing/2014/main" id="{790B6D67-BB53-EC7E-792D-C661F9286957}"/>
              </a:ext>
            </a:extLst>
          </p:cNvPr>
          <p:cNvSpPr/>
          <p:nvPr/>
        </p:nvSpPr>
        <p:spPr>
          <a:xfrm>
            <a:off x="3487223" y="932823"/>
            <a:ext cx="7886699"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rPr>
              <a:t>When Christ who is your life appears, then you also will appear with him in glory.</a:t>
            </a:r>
            <a:endParaRPr lang="pt-BR" sz="4000" dirty="0">
              <a:solidFill>
                <a:schemeClr val="bg1"/>
              </a:solidFill>
            </a:endParaRPr>
          </a:p>
        </p:txBody>
      </p:sp>
      <p:sp>
        <p:nvSpPr>
          <p:cNvPr id="15" name="CaixaDeTexto 14">
            <a:extLst>
              <a:ext uri="{FF2B5EF4-FFF2-40B4-BE49-F238E27FC236}">
                <a16:creationId xmlns:a16="http://schemas.microsoft.com/office/drawing/2014/main" id="{6E0FD677-D8A0-F5AE-3EE6-AC92C0049315}"/>
              </a:ext>
            </a:extLst>
          </p:cNvPr>
          <p:cNvSpPr txBox="1"/>
          <p:nvPr/>
        </p:nvSpPr>
        <p:spPr>
          <a:xfrm>
            <a:off x="110007" y="4782154"/>
            <a:ext cx="2936383"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Colossians 3:4</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331152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29BE4-067D-714C-8E96-04CA9D1B8EA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881A052-B104-8FA8-A1F1-C42DCFF732C0}"/>
              </a:ext>
            </a:extLst>
          </p:cNvPr>
          <p:cNvSpPr>
            <a:spLocks noGrp="1"/>
          </p:cNvSpPr>
          <p:nvPr>
            <p:ph type="title"/>
          </p:nvPr>
        </p:nvSpPr>
        <p:spPr/>
        <p:style>
          <a:lnRef idx="0">
            <a:schemeClr val="dk1"/>
          </a:lnRef>
          <a:fillRef idx="3">
            <a:schemeClr val="dk1"/>
          </a:fillRef>
          <a:effectRef idx="3">
            <a:schemeClr val="dk1"/>
          </a:effectRef>
          <a:fontRef idx="minor">
            <a:schemeClr val="lt1"/>
          </a:fontRef>
        </p:style>
        <p:txBody>
          <a:bodyPr>
            <a:normAutofit/>
          </a:bodyPr>
          <a:lstStyle/>
          <a:p>
            <a:pPr algn="ctr"/>
            <a:r>
              <a:rPr lang="en-US" sz="5400" b="1" dirty="0">
                <a:effectLst>
                  <a:outerShdw blurRad="38100" dist="38100" dir="2700000" algn="tl">
                    <a:srgbClr val="000000">
                      <a:alpha val="43137"/>
                    </a:srgbClr>
                  </a:outerShdw>
                </a:effectLst>
              </a:rPr>
              <a:t>Resurrection of the Body </a:t>
            </a:r>
            <a:r>
              <a:rPr lang="en-US" sz="3600" dirty="0"/>
              <a:t>(1 Cor 15:50-53)</a:t>
            </a:r>
            <a:endParaRPr lang="pt-BR" sz="5400" dirty="0"/>
          </a:p>
        </p:txBody>
      </p:sp>
      <p:cxnSp>
        <p:nvCxnSpPr>
          <p:cNvPr id="6" name="Conector de seta reta 5">
            <a:extLst>
              <a:ext uri="{FF2B5EF4-FFF2-40B4-BE49-F238E27FC236}">
                <a16:creationId xmlns:a16="http://schemas.microsoft.com/office/drawing/2014/main" id="{8CCA50E9-6BB8-E2E2-B1E9-BFBA61BE5422}"/>
              </a:ext>
            </a:extLst>
          </p:cNvPr>
          <p:cNvCxnSpPr>
            <a:cxnSpLocks/>
          </p:cNvCxnSpPr>
          <p:nvPr/>
        </p:nvCxnSpPr>
        <p:spPr>
          <a:xfrm>
            <a:off x="1210566" y="5465266"/>
            <a:ext cx="1066298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Conector reto 7">
            <a:extLst>
              <a:ext uri="{FF2B5EF4-FFF2-40B4-BE49-F238E27FC236}">
                <a16:creationId xmlns:a16="http://schemas.microsoft.com/office/drawing/2014/main" id="{86D3AC5D-5885-4A43-F5F7-A2C417AE44E5}"/>
              </a:ext>
            </a:extLst>
          </p:cNvPr>
          <p:cNvCxnSpPr/>
          <p:nvPr/>
        </p:nvCxnSpPr>
        <p:spPr>
          <a:xfrm rot="5400000">
            <a:off x="1066550" y="5321250"/>
            <a:ext cx="288032" cy="0"/>
          </a:xfrm>
          <a:prstGeom prst="line">
            <a:avLst/>
          </a:prstGeom>
        </p:spPr>
        <p:style>
          <a:lnRef idx="3">
            <a:schemeClr val="dk1"/>
          </a:lnRef>
          <a:fillRef idx="0">
            <a:schemeClr val="dk1"/>
          </a:fillRef>
          <a:effectRef idx="2">
            <a:schemeClr val="dk1"/>
          </a:effectRef>
          <a:fontRef idx="minor">
            <a:schemeClr val="tx1"/>
          </a:fontRef>
        </p:style>
      </p:cxnSp>
      <p:cxnSp>
        <p:nvCxnSpPr>
          <p:cNvPr id="10" name="Conector reto 9">
            <a:extLst>
              <a:ext uri="{FF2B5EF4-FFF2-40B4-BE49-F238E27FC236}">
                <a16:creationId xmlns:a16="http://schemas.microsoft.com/office/drawing/2014/main" id="{1F82FDA5-478B-BA4B-B2FA-AF9AD652670A}"/>
              </a:ext>
            </a:extLst>
          </p:cNvPr>
          <p:cNvCxnSpPr/>
          <p:nvPr/>
        </p:nvCxnSpPr>
        <p:spPr>
          <a:xfrm rot="5400000">
            <a:off x="1714622" y="5321250"/>
            <a:ext cx="288032" cy="0"/>
          </a:xfrm>
          <a:prstGeom prst="line">
            <a:avLst/>
          </a:prstGeom>
        </p:spPr>
        <p:style>
          <a:lnRef idx="3">
            <a:schemeClr val="dk1"/>
          </a:lnRef>
          <a:fillRef idx="0">
            <a:schemeClr val="dk1"/>
          </a:fillRef>
          <a:effectRef idx="2">
            <a:schemeClr val="dk1"/>
          </a:effectRef>
          <a:fontRef idx="minor">
            <a:schemeClr val="tx1"/>
          </a:fontRef>
        </p:style>
      </p:cxnSp>
      <p:cxnSp>
        <p:nvCxnSpPr>
          <p:cNvPr id="11" name="Conector reto 10">
            <a:extLst>
              <a:ext uri="{FF2B5EF4-FFF2-40B4-BE49-F238E27FC236}">
                <a16:creationId xmlns:a16="http://schemas.microsoft.com/office/drawing/2014/main" id="{BBB7CFEB-E5E5-F57C-9E82-127AFA4C6704}"/>
              </a:ext>
            </a:extLst>
          </p:cNvPr>
          <p:cNvCxnSpPr/>
          <p:nvPr/>
        </p:nvCxnSpPr>
        <p:spPr>
          <a:xfrm rot="5400000">
            <a:off x="3308906" y="5264357"/>
            <a:ext cx="288032" cy="0"/>
          </a:xfrm>
          <a:prstGeom prst="line">
            <a:avLst/>
          </a:prstGeom>
        </p:spPr>
        <p:style>
          <a:lnRef idx="3">
            <a:schemeClr val="dk1"/>
          </a:lnRef>
          <a:fillRef idx="0">
            <a:schemeClr val="dk1"/>
          </a:fillRef>
          <a:effectRef idx="2">
            <a:schemeClr val="dk1"/>
          </a:effectRef>
          <a:fontRef idx="minor">
            <a:schemeClr val="tx1"/>
          </a:fontRef>
        </p:style>
      </p:cxnSp>
      <p:sp>
        <p:nvSpPr>
          <p:cNvPr id="12" name="CaixaDeTexto 11">
            <a:extLst>
              <a:ext uri="{FF2B5EF4-FFF2-40B4-BE49-F238E27FC236}">
                <a16:creationId xmlns:a16="http://schemas.microsoft.com/office/drawing/2014/main" id="{D6CC3D34-EB17-1314-6D12-C3ED09709F6F}"/>
              </a:ext>
            </a:extLst>
          </p:cNvPr>
          <p:cNvSpPr txBox="1"/>
          <p:nvPr/>
        </p:nvSpPr>
        <p:spPr>
          <a:xfrm>
            <a:off x="994542" y="4313139"/>
            <a:ext cx="72008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outerShdw blurRad="38100" dist="38100" dir="2700000" algn="tl">
                    <a:srgbClr val="000000">
                      <a:alpha val="43137"/>
                    </a:srgbClr>
                  </a:outerShdw>
                </a:effectLst>
                <a:uLnTx/>
                <a:uFillTx/>
                <a:latin typeface="Calibri" panose="020F0502020204030204"/>
                <a:ea typeface="+mn-ea"/>
                <a:cs typeface="+mn-cs"/>
              </a:rPr>
              <a:t>*</a:t>
            </a:r>
            <a:endParaRPr kumimoji="0" lang="pt-BR" sz="6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13" name="Imagem 12" descr="Arvore.jpg">
            <a:extLst>
              <a:ext uri="{FF2B5EF4-FFF2-40B4-BE49-F238E27FC236}">
                <a16:creationId xmlns:a16="http://schemas.microsoft.com/office/drawing/2014/main" id="{6904A96A-8935-118C-4F25-D9D7FD803308}"/>
              </a:ext>
            </a:extLst>
          </p:cNvPr>
          <p:cNvPicPr>
            <a:picLocks noChangeAspect="1"/>
          </p:cNvPicPr>
          <p:nvPr/>
        </p:nvPicPr>
        <p:blipFill>
          <a:blip r:embed="rId2" cstate="print">
            <a:duotone>
              <a:schemeClr val="accent6">
                <a:shade val="45000"/>
                <a:satMod val="135000"/>
              </a:schemeClr>
              <a:prstClr val="white"/>
            </a:duotone>
          </a:blip>
          <a:stretch>
            <a:fillRect/>
          </a:stretch>
        </p:blipFill>
        <p:spPr>
          <a:xfrm>
            <a:off x="1642614" y="4457154"/>
            <a:ext cx="510758" cy="653232"/>
          </a:xfrm>
          <a:prstGeom prst="rect">
            <a:avLst/>
          </a:prstGeom>
        </p:spPr>
      </p:pic>
      <p:pic>
        <p:nvPicPr>
          <p:cNvPr id="14" name="Imagem 13" descr="cruz.jpg">
            <a:extLst>
              <a:ext uri="{FF2B5EF4-FFF2-40B4-BE49-F238E27FC236}">
                <a16:creationId xmlns:a16="http://schemas.microsoft.com/office/drawing/2014/main" id="{31B2E479-6C92-E82A-C69E-880101BA7A4D}"/>
              </a:ext>
            </a:extLst>
          </p:cNvPr>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artisticPencilSketch/>
                    </a14:imgEffect>
                  </a14:imgLayer>
                </a14:imgProps>
              </a:ext>
            </a:extLst>
          </a:blip>
          <a:stretch>
            <a:fillRect/>
          </a:stretch>
        </p:blipFill>
        <p:spPr>
          <a:xfrm>
            <a:off x="3236898" y="4472270"/>
            <a:ext cx="477584" cy="561603"/>
          </a:xfrm>
          <a:prstGeom prst="rect">
            <a:avLst/>
          </a:prstGeom>
        </p:spPr>
      </p:pic>
      <p:sp>
        <p:nvSpPr>
          <p:cNvPr id="21" name="CaixaDeTexto 20">
            <a:extLst>
              <a:ext uri="{FF2B5EF4-FFF2-40B4-BE49-F238E27FC236}">
                <a16:creationId xmlns:a16="http://schemas.microsoft.com/office/drawing/2014/main" id="{3BEE7AAE-D011-172B-3F71-AAEB244CEF73}"/>
              </a:ext>
            </a:extLst>
          </p:cNvPr>
          <p:cNvSpPr txBox="1"/>
          <p:nvPr/>
        </p:nvSpPr>
        <p:spPr>
          <a:xfrm>
            <a:off x="1251624" y="5090642"/>
            <a:ext cx="5760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B050"/>
                </a:solidFill>
                <a:effectLst/>
                <a:uLnTx/>
                <a:uFillTx/>
                <a:latin typeface="Calibri" panose="020F0502020204030204"/>
                <a:ea typeface="+mn-ea"/>
                <a:cs typeface="+mn-cs"/>
              </a:rPr>
              <a:t>Éden</a:t>
            </a:r>
            <a:endParaRPr kumimoji="0" lang="pt-BR" sz="14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5" name="CaixaDeTexto 14">
            <a:extLst>
              <a:ext uri="{FF2B5EF4-FFF2-40B4-BE49-F238E27FC236}">
                <a16:creationId xmlns:a16="http://schemas.microsoft.com/office/drawing/2014/main" id="{20DC0811-01F5-8A76-B661-507A76B187FB}"/>
              </a:ext>
            </a:extLst>
          </p:cNvPr>
          <p:cNvSpPr txBox="1"/>
          <p:nvPr/>
        </p:nvSpPr>
        <p:spPr>
          <a:xfrm>
            <a:off x="2084770" y="4656763"/>
            <a:ext cx="136815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Old Testament</a:t>
            </a:r>
            <a:endParaRPr kumimoji="0" lang="pt-B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CaixaDeTexto 23">
            <a:extLst>
              <a:ext uri="{FF2B5EF4-FFF2-40B4-BE49-F238E27FC236}">
                <a16:creationId xmlns:a16="http://schemas.microsoft.com/office/drawing/2014/main" id="{7889AB0C-3E13-3397-1D05-B78F1286AF75}"/>
              </a:ext>
            </a:extLst>
          </p:cNvPr>
          <p:cNvSpPr txBox="1"/>
          <p:nvPr/>
        </p:nvSpPr>
        <p:spPr>
          <a:xfrm>
            <a:off x="1858638" y="3397065"/>
            <a:ext cx="6182167"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orte" panose="03060902040502070203" pitchFamily="66" charset="0"/>
                <a:ea typeface="+mn-ea"/>
                <a:cs typeface="+mn-cs"/>
              </a:rPr>
              <a:t>Paradise</a:t>
            </a:r>
          </a:p>
        </p:txBody>
      </p:sp>
      <p:pic>
        <p:nvPicPr>
          <p:cNvPr id="34" name="Imagem 33" descr="Para la localización y acceso a la información utilizaron las bases ...">
            <a:extLst>
              <a:ext uri="{FF2B5EF4-FFF2-40B4-BE49-F238E27FC236}">
                <a16:creationId xmlns:a16="http://schemas.microsoft.com/office/drawing/2014/main" id="{FFAD06DC-EF73-FB18-7B95-E321BC9C94B1}"/>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000" b="75000" l="41026" r="61538"/>
                    </a14:imgEffect>
                  </a14:imgLayer>
                </a14:imgProps>
              </a:ext>
              <a:ext uri="{28A0092B-C50C-407E-A947-70E740481C1C}">
                <a14:useLocalDpi xmlns:a14="http://schemas.microsoft.com/office/drawing/2010/main" val="0"/>
              </a:ext>
            </a:extLst>
          </a:blip>
          <a:srcRect l="40878" t="21659" r="38116" b="24423"/>
          <a:stretch/>
        </p:blipFill>
        <p:spPr>
          <a:xfrm>
            <a:off x="7846195" y="3259063"/>
            <a:ext cx="192337" cy="446764"/>
          </a:xfrm>
          <a:prstGeom prst="rect">
            <a:avLst/>
          </a:prstGeom>
          <a:effectLst/>
        </p:spPr>
      </p:pic>
      <p:sp>
        <p:nvSpPr>
          <p:cNvPr id="37" name="Seta: Pentágono 36">
            <a:extLst>
              <a:ext uri="{FF2B5EF4-FFF2-40B4-BE49-F238E27FC236}">
                <a16:creationId xmlns:a16="http://schemas.microsoft.com/office/drawing/2014/main" id="{50EDA4B9-0521-A9E2-2D88-84E249FD45D0}"/>
              </a:ext>
            </a:extLst>
          </p:cNvPr>
          <p:cNvSpPr/>
          <p:nvPr/>
        </p:nvSpPr>
        <p:spPr>
          <a:xfrm>
            <a:off x="9563108" y="2809393"/>
            <a:ext cx="1677138" cy="1138222"/>
          </a:xfrm>
          <a:prstGeom prst="homePlate">
            <a:avLst>
              <a:gd name="adj" fmla="val 50511"/>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CaixaDeTexto 37">
            <a:extLst>
              <a:ext uri="{FF2B5EF4-FFF2-40B4-BE49-F238E27FC236}">
                <a16:creationId xmlns:a16="http://schemas.microsoft.com/office/drawing/2014/main" id="{17ECABDD-911F-2BA3-2190-B12238676E63}"/>
              </a:ext>
            </a:extLst>
          </p:cNvPr>
          <p:cNvSpPr txBox="1"/>
          <p:nvPr/>
        </p:nvSpPr>
        <p:spPr>
          <a:xfrm>
            <a:off x="9556919" y="3144386"/>
            <a:ext cx="1271052" cy="615553"/>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Eras Bold ITC" panose="020B0907030504020204" pitchFamily="34" charset="0"/>
                <a:ea typeface="+mn-ea"/>
                <a:cs typeface="+mn-cs"/>
              </a:rPr>
              <a:t>Eternal Life</a:t>
            </a:r>
            <a:endParaRPr kumimoji="0" lang="pt-BR" sz="1700" b="1"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Eras Bold ITC" panose="020B0907030504020204" pitchFamily="34" charset="0"/>
              <a:ea typeface="+mn-ea"/>
              <a:cs typeface="+mn-cs"/>
            </a:endParaRPr>
          </a:p>
        </p:txBody>
      </p:sp>
      <p:sp>
        <p:nvSpPr>
          <p:cNvPr id="39" name="Seta: para a Direita 38">
            <a:extLst>
              <a:ext uri="{FF2B5EF4-FFF2-40B4-BE49-F238E27FC236}">
                <a16:creationId xmlns:a16="http://schemas.microsoft.com/office/drawing/2014/main" id="{B3BC242B-2DAE-1C50-68ED-8F3CA3EADE6F}"/>
              </a:ext>
            </a:extLst>
          </p:cNvPr>
          <p:cNvSpPr/>
          <p:nvPr/>
        </p:nvSpPr>
        <p:spPr>
          <a:xfrm rot="5400000">
            <a:off x="7444993" y="3322564"/>
            <a:ext cx="2712110" cy="1524249"/>
          </a:xfrm>
          <a:prstGeom prst="rightArrow">
            <a:avLst>
              <a:gd name="adj1" fmla="val 100000"/>
              <a:gd name="adj2" fmla="val 1674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CaixaDeTexto 39">
            <a:extLst>
              <a:ext uri="{FF2B5EF4-FFF2-40B4-BE49-F238E27FC236}">
                <a16:creationId xmlns:a16="http://schemas.microsoft.com/office/drawing/2014/main" id="{4A52D32E-FFD0-4451-90D9-BAC51915CAD6}"/>
              </a:ext>
            </a:extLst>
          </p:cNvPr>
          <p:cNvSpPr txBox="1"/>
          <p:nvPr/>
        </p:nvSpPr>
        <p:spPr>
          <a:xfrm>
            <a:off x="8114114" y="3235210"/>
            <a:ext cx="1448994" cy="1323439"/>
          </a:xfrm>
          <a:prstGeom prst="rect">
            <a:avLst/>
          </a:prstGeom>
          <a:noFill/>
        </p:spPr>
        <p:txBody>
          <a:bodyPr wrap="square" rtlCol="0">
            <a:spAutoFit/>
          </a:bodyPr>
          <a:lstStyle/>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600" b="1" i="1" u="none" strike="noStrike" kern="1200" cap="none" spc="0" normalizeH="0" baseline="0" noProof="0" dirty="0">
                <a:ln>
                  <a:noFill/>
                </a:ln>
                <a:solidFill>
                  <a:srgbClr val="002060"/>
                </a:solidFill>
                <a:effectLst/>
                <a:uLnTx/>
                <a:uFillTx/>
                <a:latin typeface="Calibri" panose="020F0502020204030204"/>
                <a:ea typeface="+mn-ea"/>
                <a:cs typeface="+mn-cs"/>
              </a:rPr>
              <a:t>Genneral Ressurection</a:t>
            </a:r>
          </a:p>
          <a:p>
            <a:pPr marL="85725" marR="0" lvl="0" indent="-857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600" b="1" i="1" u="none" strike="noStrike" kern="1200" cap="none" spc="0" normalizeH="0" baseline="0" noProof="0" dirty="0">
                <a:ln>
                  <a:noFill/>
                </a:ln>
                <a:solidFill>
                  <a:srgbClr val="002060"/>
                </a:solidFill>
                <a:effectLst/>
                <a:uLnTx/>
                <a:uFillTx/>
                <a:latin typeface="Calibri" panose="020F0502020204030204"/>
                <a:ea typeface="+mn-ea"/>
                <a:cs typeface="+mn-cs"/>
              </a:rPr>
              <a:t>Judgment of the living and the dead</a:t>
            </a:r>
          </a:p>
        </p:txBody>
      </p:sp>
      <p:sp>
        <p:nvSpPr>
          <p:cNvPr id="41" name="CaixaDeTexto 40">
            <a:extLst>
              <a:ext uri="{FF2B5EF4-FFF2-40B4-BE49-F238E27FC236}">
                <a16:creationId xmlns:a16="http://schemas.microsoft.com/office/drawing/2014/main" id="{659B8CC6-35B2-2F51-EFCA-39C66AD6A328}"/>
              </a:ext>
            </a:extLst>
          </p:cNvPr>
          <p:cNvSpPr txBox="1"/>
          <p:nvPr/>
        </p:nvSpPr>
        <p:spPr>
          <a:xfrm>
            <a:off x="8114114" y="2755692"/>
            <a:ext cx="137386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rPr>
              <a:t>Jesus’s Return</a:t>
            </a:r>
            <a:endParaRPr kumimoji="0" lang="pt-BR" sz="13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42" name="Seta: Pentágono 41">
            <a:extLst>
              <a:ext uri="{FF2B5EF4-FFF2-40B4-BE49-F238E27FC236}">
                <a16:creationId xmlns:a16="http://schemas.microsoft.com/office/drawing/2014/main" id="{7B6EBE2E-7A23-8E11-99F5-A4D44F31D2F3}"/>
              </a:ext>
            </a:extLst>
          </p:cNvPr>
          <p:cNvSpPr/>
          <p:nvPr/>
        </p:nvSpPr>
        <p:spPr>
          <a:xfrm>
            <a:off x="9563108" y="3958918"/>
            <a:ext cx="1677138" cy="1138223"/>
          </a:xfrm>
          <a:prstGeom prst="homePlate">
            <a:avLst>
              <a:gd name="adj" fmla="val 50000"/>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CaixaDeTexto 42">
            <a:extLst>
              <a:ext uri="{FF2B5EF4-FFF2-40B4-BE49-F238E27FC236}">
                <a16:creationId xmlns:a16="http://schemas.microsoft.com/office/drawing/2014/main" id="{C9ADBC09-FFD9-8432-1FB4-2B76B3517FF7}"/>
              </a:ext>
            </a:extLst>
          </p:cNvPr>
          <p:cNvSpPr txBox="1"/>
          <p:nvPr/>
        </p:nvSpPr>
        <p:spPr>
          <a:xfrm>
            <a:off x="9556919" y="4241635"/>
            <a:ext cx="1367435" cy="55399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Eras Bold ITC" panose="020B0907030504020204" pitchFamily="34" charset="0"/>
                <a:ea typeface="+mn-ea"/>
                <a:cs typeface="+mn-cs"/>
              </a:rPr>
              <a:t>Eternal Punishment</a:t>
            </a:r>
            <a:endParaRPr kumimoji="0" lang="pt-BR" sz="1500" b="1" i="0" u="none" strike="noStrike" kern="1200" cap="none" spc="0" normalizeH="0" baseline="0" noProof="0" dirty="0">
              <a:ln>
                <a:noFill/>
              </a:ln>
              <a:solidFill>
                <a:prstClr val="white"/>
              </a:solidFill>
              <a:effectLst/>
              <a:uLnTx/>
              <a:uFillTx/>
              <a:latin typeface="Eras Bold ITC" panose="020B0907030504020204" pitchFamily="34" charset="0"/>
              <a:ea typeface="+mn-ea"/>
              <a:cs typeface="+mn-cs"/>
            </a:endParaRPr>
          </a:p>
        </p:txBody>
      </p:sp>
      <p:pic>
        <p:nvPicPr>
          <p:cNvPr id="44" name="Picture 2" descr="Image result for tombstone desenho">
            <a:extLst>
              <a:ext uri="{FF2B5EF4-FFF2-40B4-BE49-F238E27FC236}">
                <a16:creationId xmlns:a16="http://schemas.microsoft.com/office/drawing/2014/main" id="{03ECE09A-3950-98D7-10C2-497AC0B51E0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627" t="22275" r="14960" b="26580"/>
          <a:stretch/>
        </p:blipFill>
        <p:spPr bwMode="auto">
          <a:xfrm>
            <a:off x="4730376" y="5090615"/>
            <a:ext cx="519126" cy="361666"/>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18">
            <a:extLst>
              <a:ext uri="{FF2B5EF4-FFF2-40B4-BE49-F238E27FC236}">
                <a16:creationId xmlns:a16="http://schemas.microsoft.com/office/drawing/2014/main" id="{55A71823-19DB-951F-E282-685B6995C899}"/>
              </a:ext>
            </a:extLst>
          </p:cNvPr>
          <p:cNvSpPr txBox="1"/>
          <p:nvPr/>
        </p:nvSpPr>
        <p:spPr>
          <a:xfrm>
            <a:off x="3318242" y="2205413"/>
            <a:ext cx="998086"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Christ’s Ascension</a:t>
            </a:r>
            <a:endParaRPr kumimoji="0" lang="pt-BR"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4" name="Conector de seta reta 15">
            <a:extLst>
              <a:ext uri="{FF2B5EF4-FFF2-40B4-BE49-F238E27FC236}">
                <a16:creationId xmlns:a16="http://schemas.microsoft.com/office/drawing/2014/main" id="{632CEDC2-FD6E-0E29-01E9-5CF55C68F1DC}"/>
              </a:ext>
            </a:extLst>
          </p:cNvPr>
          <p:cNvCxnSpPr>
            <a:cxnSpLocks/>
          </p:cNvCxnSpPr>
          <p:nvPr/>
        </p:nvCxnSpPr>
        <p:spPr>
          <a:xfrm flipV="1">
            <a:off x="3817285" y="2833912"/>
            <a:ext cx="0" cy="2606831"/>
          </a:xfrm>
          <a:prstGeom prst="straightConnector1">
            <a:avLst/>
          </a:prstGeom>
          <a:ln w="66675">
            <a:tailEnd type="triangle"/>
          </a:ln>
          <a:effectLst>
            <a:outerShdw blurRad="63500" sx="102000" sy="102000" algn="ctr"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7" name="Straight Arrow Connector 6">
            <a:extLst>
              <a:ext uri="{FF2B5EF4-FFF2-40B4-BE49-F238E27FC236}">
                <a16:creationId xmlns:a16="http://schemas.microsoft.com/office/drawing/2014/main" id="{3F6AC8AF-3BB4-E450-B0E8-9565D91D7296}"/>
              </a:ext>
            </a:extLst>
          </p:cNvPr>
          <p:cNvCxnSpPr>
            <a:cxnSpLocks/>
          </p:cNvCxnSpPr>
          <p:nvPr/>
        </p:nvCxnSpPr>
        <p:spPr>
          <a:xfrm>
            <a:off x="3958542" y="2919291"/>
            <a:ext cx="4079990" cy="0"/>
          </a:xfrm>
          <a:prstGeom prst="straightConnector1">
            <a:avLst/>
          </a:prstGeom>
          <a:ln w="66675">
            <a:headEnd type="triangle"/>
            <a:tailEnd type="triangle"/>
          </a:ln>
          <a:effectLst>
            <a:outerShdw blurRad="63500" sx="102000" sy="102000" algn="ctr"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sp>
        <p:nvSpPr>
          <p:cNvPr id="9" name="TextBox 8">
            <a:extLst>
              <a:ext uri="{FF2B5EF4-FFF2-40B4-BE49-F238E27FC236}">
                <a16:creationId xmlns:a16="http://schemas.microsoft.com/office/drawing/2014/main" id="{F53095A1-B485-4B66-CCD0-9304D02BCEEF}"/>
              </a:ext>
            </a:extLst>
          </p:cNvPr>
          <p:cNvSpPr txBox="1"/>
          <p:nvPr/>
        </p:nvSpPr>
        <p:spPr>
          <a:xfrm>
            <a:off x="5520315" y="2692901"/>
            <a:ext cx="1151369" cy="488467"/>
          </a:xfrm>
          <a:prstGeom prst="rect">
            <a:avLst/>
          </a:prstGeom>
          <a:effectLst>
            <a:outerShdw blurRad="63500" sx="102000" sy="102000" algn="c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wrap="square" rtlCol="0" anchor="ctr">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Christ seats at the right hand of the Father</a:t>
            </a:r>
            <a:endParaRPr kumimoji="0" lang="pt-BR"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Imagem 33" descr="Para la localización y acceso a la información utilizaron las bases ...">
            <a:extLst>
              <a:ext uri="{FF2B5EF4-FFF2-40B4-BE49-F238E27FC236}">
                <a16:creationId xmlns:a16="http://schemas.microsoft.com/office/drawing/2014/main" id="{51E1FB7C-A58C-D5CF-1DB9-4190523EC0C4}"/>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000" b="75000" l="41026" r="61538"/>
                    </a14:imgEffect>
                  </a14:imgLayer>
                </a14:imgProps>
              </a:ext>
              <a:ext uri="{28A0092B-C50C-407E-A947-70E740481C1C}">
                <a14:useLocalDpi xmlns:a14="http://schemas.microsoft.com/office/drawing/2010/main" val="0"/>
              </a:ext>
            </a:extLst>
          </a:blip>
          <a:srcRect l="40878" t="21659" r="38116" b="24423"/>
          <a:stretch/>
        </p:blipFill>
        <p:spPr>
          <a:xfrm>
            <a:off x="4854868" y="5035053"/>
            <a:ext cx="192337" cy="446764"/>
          </a:xfrm>
          <a:prstGeom prst="rect">
            <a:avLst/>
          </a:prstGeom>
          <a:effectLst/>
        </p:spPr>
      </p:pic>
    </p:spTree>
    <p:extLst>
      <p:ext uri="{BB962C8B-B14F-4D97-AF65-F5344CB8AC3E}">
        <p14:creationId xmlns:p14="http://schemas.microsoft.com/office/powerpoint/2010/main" val="248544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9167E-6 1.11111E-6 L 0.00196 0.1713 " pathEditMode="relative" rAng="0" ptsTypes="AA">
                                      <p:cBhvr>
                                        <p:cTn id="6" dur="2000" fill="hold"/>
                                        <p:tgtEl>
                                          <p:spTgt spid="34"/>
                                        </p:tgtEl>
                                        <p:attrNameLst>
                                          <p:attrName>ppt_x</p:attrName>
                                          <p:attrName>ppt_y</p:attrName>
                                        </p:attrNameLst>
                                      </p:cBhvr>
                                      <p:rCtr x="91" y="8565"/>
                                    </p:animMotion>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22" presetClass="entr" presetSubtype="4" fill="hold" grpId="0" nodeType="withEffect">
                                  <p:stCondLst>
                                    <p:cond delay="0"/>
                                  </p:stCondLst>
                                  <p:childTnLst>
                                    <p:set>
                                      <p:cBhvr>
                                        <p:cTn id="10" dur="1" fill="hold">
                                          <p:stCondLst>
                                            <p:cond delay="0"/>
                                          </p:stCondLst>
                                        </p:cTn>
                                        <p:tgtEl>
                                          <p:spTgt spid="43">
                                            <p:bg/>
                                          </p:spTgt>
                                        </p:tgtEl>
                                        <p:attrNameLst>
                                          <p:attrName>style.visibility</p:attrName>
                                        </p:attrNameLst>
                                      </p:cBhvr>
                                      <p:to>
                                        <p:strVal val="visible"/>
                                      </p:to>
                                    </p:set>
                                    <p:animEffect transition="in" filter="wipe(down)">
                                      <p:cBhvr>
                                        <p:cTn id="11" dur="500"/>
                                        <p:tgtEl>
                                          <p:spTgt spid="43">
                                            <p:bg/>
                                          </p:spTgt>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wipe(down)">
                                      <p:cBhvr>
                                        <p:cTn id="14" dur="500"/>
                                        <p:tgtEl>
                                          <p:spTgt spid="43">
                                            <p:txEl>
                                              <p:pRg st="0" end="0"/>
                                            </p:txEl>
                                          </p:spTgt>
                                        </p:tgtEl>
                                      </p:cBhvr>
                                    </p:animEffect>
                                  </p:childTnLst>
                                </p:cTn>
                              </p:par>
                              <p:par>
                                <p:cTn id="15" presetID="42" presetClass="path" presetSubtype="0" accel="50000" decel="50000" fill="hold" nodeType="withEffect">
                                  <p:stCondLst>
                                    <p:cond delay="0"/>
                                  </p:stCondLst>
                                  <p:childTnLst>
                                    <p:animMotion origin="layout" path="M 4.16667E-7 3.33333E-6 L 0.24492 -0.08773 " pathEditMode="relative" rAng="0" ptsTypes="AA">
                                      <p:cBhvr>
                                        <p:cTn id="16" dur="5000" fill="hold"/>
                                        <p:tgtEl>
                                          <p:spTgt spid="5"/>
                                        </p:tgtEl>
                                        <p:attrNameLst>
                                          <p:attrName>ppt_x</p:attrName>
                                          <p:attrName>ppt_y</p:attrName>
                                        </p:attrNameLst>
                                      </p:cBhvr>
                                      <p:rCtr x="12240" y="-4398"/>
                                    </p:animMotion>
                                  </p:childTnLst>
                                  <p:subTnLst>
                                    <p:set>
                                      <p:cBhvr override="childStyle">
                                        <p:cTn dur="1" fill="hold" display="0" masterRel="sameClick" afterEffect="1">
                                          <p:stCondLst>
                                            <p:cond evt="end" delay="0">
                                              <p:tn val="15"/>
                                            </p:cond>
                                          </p:stCondLst>
                                        </p:cTn>
                                        <p:tgtEl>
                                          <p:spTgt spid="5"/>
                                        </p:tgtEl>
                                        <p:attrNameLst>
                                          <p:attrName>style.visibility</p:attrName>
                                        </p:attrNameLst>
                                      </p:cBhvr>
                                      <p:to>
                                        <p:strVal val="hidden"/>
                                      </p:to>
                                    </p:set>
                                  </p:subTnLst>
                                </p:cTn>
                              </p:par>
                              <p:par>
                                <p:cTn id="17" presetID="2" presetClass="entr" presetSubtype="1" fill="hold" grpId="0" nodeType="withEffect">
                                  <p:stCondLst>
                                    <p:cond delay="0"/>
                                  </p:stCondLst>
                                  <p:childTnLst>
                                    <p:set>
                                      <p:cBhvr>
                                        <p:cTn id="18" dur="1" fill="hold">
                                          <p:stCondLst>
                                            <p:cond delay="0"/>
                                          </p:stCondLst>
                                        </p:cTn>
                                        <p:tgtEl>
                                          <p:spTgt spid="41">
                                            <p:txEl>
                                              <p:pRg st="0" end="0"/>
                                            </p:txEl>
                                          </p:spTgt>
                                        </p:tgtEl>
                                        <p:attrNameLst>
                                          <p:attrName>style.visibility</p:attrName>
                                        </p:attrNameLst>
                                      </p:cBhvr>
                                      <p:to>
                                        <p:strVal val="visible"/>
                                      </p:to>
                                    </p:set>
                                    <p:anim calcmode="lin" valueType="num">
                                      <p:cBhvr additive="base">
                                        <p:cTn id="19"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ppt_x"/>
                                          </p:val>
                                        </p:tav>
                                        <p:tav tm="100000">
                                          <p:val>
                                            <p:strVal val="#ppt_x"/>
                                          </p:val>
                                        </p:tav>
                                      </p:tavLst>
                                    </p:anim>
                                    <p:anim calcmode="lin" valueType="num">
                                      <p:cBhvr additive="base">
                                        <p:cTn id="24" dur="500" fill="hold"/>
                                        <p:tgtEl>
                                          <p:spTgt spid="39"/>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ppt_x"/>
                                          </p:val>
                                        </p:tav>
                                        <p:tav tm="100000">
                                          <p:val>
                                            <p:strVal val="#ppt_x"/>
                                          </p:val>
                                        </p:tav>
                                      </p:tavLst>
                                    </p:anim>
                                    <p:anim calcmode="lin" valueType="num">
                                      <p:cBhvr additive="base">
                                        <p:cTn id="28"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8">
                                            <p:txEl>
                                              <p:pRg st="0" end="0"/>
                                            </p:txEl>
                                          </p:spTgt>
                                        </p:tgtEl>
                                        <p:attrNameLst>
                                          <p:attrName>style.visibility</p:attrName>
                                        </p:attrNameLst>
                                      </p:cBhvr>
                                      <p:to>
                                        <p:strVal val="visible"/>
                                      </p:to>
                                    </p:set>
                                    <p:animEffect transition="in" filter="wipe(down)">
                                      <p:cBhvr>
                                        <p:cTn id="36" dur="500"/>
                                        <p:tgtEl>
                                          <p:spTgt spid="38">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build="p"/>
      <p:bldP spid="39" grpId="0" animBg="1"/>
      <p:bldP spid="40" grpId="0"/>
      <p:bldP spid="41" grpId="0" build="p"/>
      <p:bldP spid="42" grpId="0" animBg="1"/>
      <p:bldP spid="43"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ACAB5-0A33-4394-0619-51AA76132105}"/>
              </a:ext>
            </a:extLst>
          </p:cNvPr>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Elements of Glorification</a:t>
            </a:r>
          </a:p>
        </p:txBody>
      </p:sp>
      <p:sp>
        <p:nvSpPr>
          <p:cNvPr id="3" name="Content Placeholder 2">
            <a:extLst>
              <a:ext uri="{FF2B5EF4-FFF2-40B4-BE49-F238E27FC236}">
                <a16:creationId xmlns:a16="http://schemas.microsoft.com/office/drawing/2014/main" id="{2D96979C-CA64-E89C-3DFB-2C359F48755E}"/>
              </a:ext>
            </a:extLst>
          </p:cNvPr>
          <p:cNvSpPr>
            <a:spLocks noGrp="1"/>
          </p:cNvSpPr>
          <p:nvPr>
            <p:ph idx="1"/>
          </p:nvPr>
        </p:nvSpPr>
        <p:spPr/>
        <p:txBody>
          <a:bodyPr>
            <a:normAutofit/>
          </a:bodyPr>
          <a:lstStyle/>
          <a:p>
            <a:pPr marL="0" indent="0">
              <a:buNone/>
            </a:pPr>
            <a:r>
              <a:rPr lang="en-US" sz="4000" b="1" dirty="0">
                <a:solidFill>
                  <a:schemeClr val="bg1"/>
                </a:solidFill>
              </a:rPr>
              <a:t>The elements of glorification are:</a:t>
            </a:r>
          </a:p>
          <a:p>
            <a:pPr marL="742950" indent="-742950">
              <a:buFont typeface="+mj-lt"/>
              <a:buAutoNum type="arabicPeriod"/>
            </a:pPr>
            <a:r>
              <a:rPr lang="en-US" sz="4000" dirty="0">
                <a:solidFill>
                  <a:schemeClr val="bg1"/>
                </a:solidFill>
                <a:effectLst>
                  <a:outerShdw blurRad="38100" dist="38100" dir="2700000" algn="tl">
                    <a:srgbClr val="000000">
                      <a:alpha val="43137"/>
                    </a:srgbClr>
                  </a:outerShdw>
                </a:effectLst>
              </a:rPr>
              <a:t>Removal of all guilt of the original sin.</a:t>
            </a:r>
          </a:p>
          <a:p>
            <a:pPr marL="742950" indent="-742950">
              <a:buFont typeface="+mj-lt"/>
              <a:buAutoNum type="arabicPeriod"/>
            </a:pPr>
            <a:r>
              <a:rPr lang="en-US" sz="4000" dirty="0">
                <a:solidFill>
                  <a:schemeClr val="bg1"/>
                </a:solidFill>
                <a:effectLst>
                  <a:outerShdw blurRad="38100" dist="38100" dir="2700000" algn="tl">
                    <a:srgbClr val="000000">
                      <a:alpha val="43137"/>
                    </a:srgbClr>
                  </a:outerShdw>
                </a:effectLst>
              </a:rPr>
              <a:t>Removal of the all the corruption of the original sin.</a:t>
            </a:r>
          </a:p>
          <a:p>
            <a:pPr marL="1609725" indent="-742950">
              <a:buFont typeface="+mj-lt"/>
              <a:buAutoNum type="alphaLcParenR"/>
            </a:pPr>
            <a:r>
              <a:rPr lang="en-US" sz="4000" dirty="0">
                <a:solidFill>
                  <a:schemeClr val="bg1"/>
                </a:solidFill>
                <a:effectLst>
                  <a:outerShdw blurRad="38100" dist="38100" dir="2700000" algn="tl">
                    <a:srgbClr val="000000">
                      <a:alpha val="43137"/>
                    </a:srgbClr>
                  </a:outerShdw>
                </a:effectLst>
              </a:rPr>
              <a:t>Purification of the soul</a:t>
            </a:r>
          </a:p>
          <a:p>
            <a:pPr marL="1609725" indent="-742950">
              <a:buFont typeface="+mj-lt"/>
              <a:buAutoNum type="alphaLcParenR"/>
            </a:pPr>
            <a:r>
              <a:rPr lang="en-US" sz="4000" dirty="0">
                <a:solidFill>
                  <a:schemeClr val="bg1"/>
                </a:solidFill>
                <a:effectLst>
                  <a:outerShdw blurRad="38100" dist="38100" dir="2700000" algn="tl">
                    <a:srgbClr val="000000">
                      <a:alpha val="43137"/>
                    </a:srgbClr>
                  </a:outerShdw>
                </a:effectLst>
              </a:rPr>
              <a:t>Purification of the body</a:t>
            </a:r>
          </a:p>
        </p:txBody>
      </p:sp>
      <p:sp>
        <p:nvSpPr>
          <p:cNvPr id="4" name="Rectangle 3">
            <a:extLst>
              <a:ext uri="{FF2B5EF4-FFF2-40B4-BE49-F238E27FC236}">
                <a16:creationId xmlns:a16="http://schemas.microsoft.com/office/drawing/2014/main" id="{31459D81-F574-618B-47BD-49392054F4A9}"/>
              </a:ext>
            </a:extLst>
          </p:cNvPr>
          <p:cNvSpPr/>
          <p:nvPr/>
        </p:nvSpPr>
        <p:spPr>
          <a:xfrm>
            <a:off x="518615" y="365125"/>
            <a:ext cx="11136573" cy="612775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515150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95250" y="214313"/>
            <a:ext cx="11574364" cy="6247805"/>
          </a:xfrm>
          <a:prstGeom prst="rect">
            <a:avLst/>
          </a:prstGeom>
          <a:noFill/>
          <a:ln w="9525">
            <a:noFill/>
            <a:miter lim="800000"/>
            <a:headEnd/>
            <a:tailEnd/>
          </a:ln>
        </p:spPr>
        <p:txBody>
          <a:bodyPr lIns="107687" tIns="53846" rIns="107687" bIns="53846"/>
          <a:lstStyle/>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See Mary weeping, “Where is He laid?”</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	As in sorrow she turns from the empty tomb;</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Hears a voice speaking, calling her name;</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	It’s the Master, the Lord raised to life again!</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The voice that spans the years, speaking life,</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	stirring hope, bringing peace to us,</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will sound till He appears, for He lives:</a:t>
            </a:r>
            <a:br>
              <a:rPr lang="en-US" sz="4219" dirty="0">
                <a:solidFill>
                  <a:srgbClr val="FFFFFF"/>
                </a:solidFill>
                <a:latin typeface="Times New Roman" charset="0"/>
                <a:ea typeface="ＭＳ Ｐゴシック" charset="-128"/>
                <a:cs typeface="Times New Roman" charset="0"/>
              </a:rPr>
            </a:br>
            <a:r>
              <a:rPr lang="en-US" sz="4219" dirty="0">
                <a:solidFill>
                  <a:srgbClr val="FFFFFF"/>
                </a:solidFill>
                <a:latin typeface="Times New Roman" charset="0"/>
                <a:ea typeface="ＭＳ Ｐゴシック" charset="-128"/>
                <a:cs typeface="Times New Roman" charset="0"/>
              </a:rPr>
              <a:t>	Christ is risen from the dead!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95250" y="214313"/>
            <a:ext cx="12001500" cy="6247805"/>
          </a:xfrm>
          <a:prstGeom prst="rect">
            <a:avLst/>
          </a:prstGeom>
          <a:noFill/>
          <a:ln w="9525">
            <a:noFill/>
            <a:miter lim="800000"/>
            <a:headEnd/>
            <a:tailEnd/>
          </a:ln>
        </p:spPr>
        <p:txBody>
          <a:bodyPr lIns="107687" tIns="53846" rIns="107687" bIns="53846"/>
          <a:lstStyle/>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One with the Father, Ancient of Days,</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	through the Spirit who clothes faith with certainty,</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honor and blessing, glory and praise</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	to the King crowned with </a:t>
            </a:r>
            <a:r>
              <a:rPr lang="en-US" sz="4219" dirty="0" err="1">
                <a:solidFill>
                  <a:srgbClr val="FFFFFF"/>
                </a:solidFill>
                <a:latin typeface="Times New Roman" charset="0"/>
                <a:ea typeface="ＭＳ Ｐゴシック" charset="-128"/>
                <a:cs typeface="Times New Roman" charset="0"/>
              </a:rPr>
              <a:t>pow’r</a:t>
            </a:r>
            <a:r>
              <a:rPr lang="en-US" sz="4219" dirty="0">
                <a:solidFill>
                  <a:srgbClr val="FFFFFF"/>
                </a:solidFill>
                <a:latin typeface="Times New Roman" charset="0"/>
                <a:ea typeface="ＭＳ Ｐゴシック" charset="-128"/>
                <a:cs typeface="Times New Roman" charset="0"/>
              </a:rPr>
              <a:t> and authority!</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And we are raised with Him, death is dead,</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	love has won, Christ has conquered;</a:t>
            </a:r>
          </a:p>
          <a:p>
            <a:pPr defTabSz="857250" fontAlgn="base">
              <a:spcBef>
                <a:spcPct val="0"/>
              </a:spcBef>
              <a:spcAft>
                <a:spcPct val="0"/>
              </a:spcAft>
            </a:pPr>
            <a:r>
              <a:rPr lang="en-US" sz="4219" dirty="0">
                <a:solidFill>
                  <a:srgbClr val="FFFFFF"/>
                </a:solidFill>
                <a:latin typeface="Times New Roman" charset="0"/>
                <a:ea typeface="ＭＳ Ｐゴシック" charset="-128"/>
                <a:cs typeface="Times New Roman" charset="0"/>
              </a:rPr>
              <a:t>And we shall reign with Him, for He lives:</a:t>
            </a:r>
            <a:br>
              <a:rPr lang="en-US" sz="4219" dirty="0">
                <a:solidFill>
                  <a:srgbClr val="FFFFFF"/>
                </a:solidFill>
                <a:latin typeface="Times New Roman" charset="0"/>
                <a:ea typeface="ＭＳ Ｐゴシック" charset="-128"/>
                <a:cs typeface="Times New Roman" charset="0"/>
              </a:rPr>
            </a:br>
            <a:r>
              <a:rPr lang="en-US" sz="4219" dirty="0">
                <a:solidFill>
                  <a:srgbClr val="FFFFFF"/>
                </a:solidFill>
                <a:latin typeface="Times New Roman" charset="0"/>
                <a:ea typeface="ＭＳ Ｐゴシック" charset="-128"/>
                <a:cs typeface="Times New Roman" charset="0"/>
              </a:rPr>
              <a:t>	Christ is risen from the dead!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Real LIFE Change: God's Plan of Salvation - Sugar Creek Baptist Church">
            <a:extLst>
              <a:ext uri="{FF2B5EF4-FFF2-40B4-BE49-F238E27FC236}">
                <a16:creationId xmlns:a16="http://schemas.microsoft.com/office/drawing/2014/main" id="{DB9CF16E-870D-A1B7-2C2E-2995B971330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rcRect t="14105" b="1625"/>
          <a:stretch/>
        </p:blipFill>
        <p:spPr bwMode="auto">
          <a:xfrm>
            <a:off x="20" y="-22"/>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8920B0-AD12-9111-7098-8A12FF1F8156}"/>
              </a:ext>
            </a:extLst>
          </p:cNvPr>
          <p:cNvSpPr>
            <a:spLocks noGrp="1"/>
          </p:cNvSpPr>
          <p:nvPr>
            <p:ph type="ctrTitle"/>
          </p:nvPr>
        </p:nvSpPr>
        <p:spPr>
          <a:xfrm>
            <a:off x="804104" y="888063"/>
            <a:ext cx="7301929" cy="3788940"/>
          </a:xfrm>
        </p:spPr>
        <p:txBody>
          <a:bodyPr anchor="t">
            <a:normAutofit/>
          </a:bodyPr>
          <a:lstStyle/>
          <a:p>
            <a:pPr algn="l"/>
            <a:r>
              <a:rPr lang="en-US" sz="8800" b="1" dirty="0">
                <a:ln w="6600">
                  <a:solidFill>
                    <a:schemeClr val="accent2"/>
                  </a:solidFill>
                  <a:prstDash val="solid"/>
                </a:ln>
                <a:solidFill>
                  <a:srgbClr val="FFFFFF"/>
                </a:solidFill>
                <a:effectLst>
                  <a:outerShdw blurRad="38100" dist="38100" dir="2700000" algn="tl">
                    <a:srgbClr val="000000">
                      <a:alpha val="43137"/>
                    </a:srgbClr>
                  </a:outerShdw>
                </a:effectLst>
                <a:latin typeface="Coneria Script Demo" pitchFamily="2" charset="0"/>
                <a:ea typeface="Segoe UI Black" panose="020B0A02040204020203" pitchFamily="34" charset="0"/>
                <a:cs typeface="Biome" panose="020B0503030204020804" pitchFamily="34" charset="0"/>
              </a:rPr>
              <a:t>Doctrine of Salvation</a:t>
            </a:r>
            <a: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t>	</a:t>
            </a:r>
            <a:br>
              <a:rPr lang="en-US" sz="8800" b="1" dirty="0">
                <a:ln w="6600">
                  <a:solidFill>
                    <a:schemeClr val="accent2"/>
                  </a:solidFill>
                  <a:prstDash val="solid"/>
                </a:ln>
                <a:solidFill>
                  <a:srgbClr val="FFFFFF"/>
                </a:solidFill>
                <a:effectLst>
                  <a:outerShdw dist="38100" dir="2700000" algn="tl" rotWithShape="0">
                    <a:schemeClr val="accent2"/>
                  </a:outerShdw>
                </a:effectLst>
                <a:latin typeface="Coneria Script Demo" pitchFamily="2" charset="0"/>
                <a:ea typeface="Segoe UI Black" panose="020B0A02040204020203" pitchFamily="34" charset="0"/>
                <a:cs typeface="Biome" panose="020B0503030204020804" pitchFamily="34" charset="0"/>
              </a:rPr>
            </a:br>
            <a:r>
              <a:rPr lang="en-US" sz="7200" b="1" dirty="0">
                <a:ln w="0">
                  <a:solidFill>
                    <a:schemeClr val="bg1">
                      <a:lumMod val="50000"/>
                    </a:schemeClr>
                  </a:solidFill>
                </a:ln>
                <a:gradFill>
                  <a:gsLst>
                    <a:gs pos="21000">
                      <a:srgbClr val="53575C"/>
                    </a:gs>
                    <a:gs pos="88000">
                      <a:srgbClr val="C5C7CA"/>
                    </a:gs>
                  </a:gsLst>
                  <a:lin ang="5400000"/>
                </a:gra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rPr>
              <a:t>(Soteriology)</a:t>
            </a:r>
            <a:endParaRPr lang="en-US" sz="8800" b="1" dirty="0">
              <a:ln w="0">
                <a:solidFill>
                  <a:schemeClr val="bg1">
                    <a:lumMod val="50000"/>
                  </a:schemeClr>
                </a:solidFill>
              </a:ln>
              <a:solidFill>
                <a:srgbClr val="FFFFFF"/>
              </a:solidFill>
              <a:effectLst>
                <a:outerShdw blurRad="38100" dist="38100" dir="2700000" algn="tl">
                  <a:srgbClr val="000000">
                    <a:alpha val="43137"/>
                  </a:srgbClr>
                </a:outerShdw>
              </a:effectLst>
              <a:latin typeface="Daytona Condensed" panose="020B0506030503040204" pitchFamily="34" charset="0"/>
              <a:cs typeface="Biome" panose="020B0503030204020804" pitchFamily="34" charset="0"/>
            </a:endParaRPr>
          </a:p>
        </p:txBody>
      </p:sp>
      <p:sp>
        <p:nvSpPr>
          <p:cNvPr id="3" name="Subtitle 2">
            <a:extLst>
              <a:ext uri="{FF2B5EF4-FFF2-40B4-BE49-F238E27FC236}">
                <a16:creationId xmlns:a16="http://schemas.microsoft.com/office/drawing/2014/main" id="{49C28120-2923-755F-72B2-C244CBC71D2D}"/>
              </a:ext>
            </a:extLst>
          </p:cNvPr>
          <p:cNvSpPr>
            <a:spLocks noGrp="1"/>
          </p:cNvSpPr>
          <p:nvPr>
            <p:ph type="subTitle" idx="1"/>
          </p:nvPr>
        </p:nvSpPr>
        <p:spPr>
          <a:xfrm>
            <a:off x="688851" y="4856176"/>
            <a:ext cx="10811248" cy="1578054"/>
          </a:xfrm>
        </p:spPr>
        <p:txBody>
          <a:bodyPr anchor="b">
            <a:normAutofit/>
          </a:bodyPr>
          <a:lstStyle/>
          <a:p>
            <a:r>
              <a:rPr lang="en-US" dirty="0">
                <a:solidFill>
                  <a:srgbClr val="FFFFFF"/>
                </a:solidFill>
                <a:latin typeface="Grandview Display" panose="020B0502040204020203" pitchFamily="34" charset="0"/>
                <a:cs typeface="Biome" panose="020B0503030204020804" pitchFamily="34" charset="0"/>
              </a:rPr>
              <a:t>Wednesday Bible Study</a:t>
            </a:r>
          </a:p>
          <a:p>
            <a:r>
              <a:rPr lang="en-US" dirty="0">
                <a:solidFill>
                  <a:srgbClr val="FFFFFF"/>
                </a:solidFill>
                <a:latin typeface="Grandview Display" panose="020B0502040204020203" pitchFamily="34" charset="0"/>
                <a:cs typeface="Biome" panose="020B0503030204020804" pitchFamily="34" charset="0"/>
              </a:rPr>
              <a:t>Faith Presbyterian Church</a:t>
            </a:r>
          </a:p>
        </p:txBody>
      </p:sp>
      <p:sp>
        <p:nvSpPr>
          <p:cNvPr id="1035" name="Rectangle 1034">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DCAFA2E-C311-ED7E-276A-815AB7962B8F}"/>
              </a:ext>
            </a:extLst>
          </p:cNvPr>
          <p:cNvSpPr/>
          <p:nvPr/>
        </p:nvSpPr>
        <p:spPr>
          <a:xfrm>
            <a:off x="345989" y="197708"/>
            <a:ext cx="11541211" cy="6462584"/>
          </a:xfrm>
          <a:prstGeom prst="rect">
            <a:avLst/>
          </a:prstGeom>
          <a:noFill/>
          <a:ln w="9525"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0032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EE012A-8F52-9D7C-1670-0F64294CD625}"/>
              </a:ext>
            </a:extLst>
          </p:cNvPr>
          <p:cNvSpPr txBox="1"/>
          <p:nvPr/>
        </p:nvSpPr>
        <p:spPr>
          <a:xfrm>
            <a:off x="1804086" y="1290015"/>
            <a:ext cx="9135762" cy="1323439"/>
          </a:xfrm>
          <a:prstGeom prst="rect">
            <a:avLst/>
          </a:prstGeom>
          <a:noFill/>
        </p:spPr>
        <p:txBody>
          <a:bodyPr wrap="square" rtlCol="0">
            <a:spAutoFit/>
          </a:bodyPr>
          <a:lstStyle/>
          <a:p>
            <a:pPr algn="ctr"/>
            <a:r>
              <a:rPr lang="en-US" sz="8000" b="1" i="1" spc="50" dirty="0" err="1">
                <a:ln w="9525" cmpd="sng">
                  <a:solidFill>
                    <a:schemeClr val="bg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Soteri</a:t>
            </a:r>
            <a:r>
              <a:rPr lang="en-US" sz="8000" b="1" spc="50" dirty="0">
                <a:ln w="9525" cmpd="sng">
                  <a:solidFill>
                    <a:schemeClr val="bg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	+	</a:t>
            </a:r>
            <a:r>
              <a:rPr lang="en-US" sz="8000" b="1" i="1" spc="50" dirty="0">
                <a:ln w="9525" cmpd="sng">
                  <a:solidFill>
                    <a:schemeClr val="bg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ology</a:t>
            </a:r>
          </a:p>
        </p:txBody>
      </p:sp>
      <p:sp>
        <p:nvSpPr>
          <p:cNvPr id="4" name="TextBox 3">
            <a:extLst>
              <a:ext uri="{FF2B5EF4-FFF2-40B4-BE49-F238E27FC236}">
                <a16:creationId xmlns:a16="http://schemas.microsoft.com/office/drawing/2014/main" id="{59A67E53-AACB-8077-F5D0-39342DD6E081}"/>
              </a:ext>
            </a:extLst>
          </p:cNvPr>
          <p:cNvSpPr txBox="1"/>
          <p:nvPr/>
        </p:nvSpPr>
        <p:spPr>
          <a:xfrm>
            <a:off x="757882" y="3582827"/>
            <a:ext cx="9687696" cy="1323439"/>
          </a:xfrm>
          <a:prstGeom prst="rect">
            <a:avLst/>
          </a:prstGeom>
          <a:noFill/>
        </p:spPr>
        <p:txBody>
          <a:bodyPr wrap="square">
            <a:spAutoFit/>
          </a:bodyPr>
          <a:lstStyle/>
          <a:p>
            <a:pPr algn="ctr"/>
            <a:r>
              <a:rPr lang="en-US" sz="8000" b="1" spc="50" dirty="0">
                <a:ln w="9525" cmpd="sng">
                  <a:solidFill>
                    <a:schemeClr val="bg1"/>
                  </a:solidFill>
                  <a:prstDash val="solid"/>
                </a:ln>
                <a:solidFill>
                  <a:schemeClr val="bg1"/>
                </a:solidFill>
                <a:effectLst>
                  <a:glow rad="38100">
                    <a:schemeClr val="accent1">
                      <a:alpha val="4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Salvation	+	Study</a:t>
            </a:r>
          </a:p>
        </p:txBody>
      </p:sp>
    </p:spTree>
    <p:extLst>
      <p:ext uri="{BB962C8B-B14F-4D97-AF65-F5344CB8AC3E}">
        <p14:creationId xmlns:p14="http://schemas.microsoft.com/office/powerpoint/2010/main" val="1645943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duotone>
              <a:prstClr val="black"/>
              <a:schemeClr val="accent2">
                <a:tint val="45000"/>
                <a:satMod val="400000"/>
              </a:schemeClr>
            </a:duotone>
            <a:extLst>
              <a:ext uri="{BEBA8EAE-BF5A-486C-A8C5-ECC9F3942E4B}">
                <a14:imgProps xmlns:a14="http://schemas.microsoft.com/office/drawing/2010/main">
                  <a14:imgLayer r:embed="rId3">
                    <a14:imgEffect>
                      <a14:sharpenSoften amount="3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15386"/>
          <a:stretch/>
        </p:blipFill>
        <p:spPr>
          <a:xfrm>
            <a:off x="0" y="0"/>
            <a:ext cx="12192000" cy="6858000"/>
          </a:xfrm>
          <a:prstGeom prst="rect">
            <a:avLst/>
          </a:prstGeom>
          <a:effectLst>
            <a:reflection stA="0" endPos="21000" dist="50800" dir="5400000" sy="-100000" algn="bl" rotWithShape="0"/>
          </a:effectLst>
        </p:spPr>
      </p:pic>
      <p:cxnSp>
        <p:nvCxnSpPr>
          <p:cNvPr id="10" name="Conector reto 9"/>
          <p:cNvCxnSpPr>
            <a:cxnSpLocks/>
          </p:cNvCxnSpPr>
          <p:nvPr/>
        </p:nvCxnSpPr>
        <p:spPr>
          <a:xfrm flipH="1">
            <a:off x="3156397" y="932823"/>
            <a:ext cx="38637" cy="4864994"/>
          </a:xfrm>
          <a:prstGeom prst="line">
            <a:avLst/>
          </a:prstGeom>
          <a:ln w="571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3523462" y="549164"/>
            <a:ext cx="8042821" cy="59400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And we know that for those who love God all things work together for good, for those who are called according to his purpose. For those whom he </a:t>
            </a:r>
            <a:r>
              <a:rPr kumimoji="0" lang="en-US" sz="3800" b="0" i="0" u="sng"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foreknew</a:t>
            </a:r>
            <a:r>
              <a:rPr kumimoji="0" lang="en-US" sz="38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 he also predestined to be conformed to the image of his Son, in order that he might be the firstborn among many brothers. And those whom he </a:t>
            </a:r>
            <a:r>
              <a:rPr kumimoji="0" lang="en-US" sz="3800" b="0" i="0" u="sng"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predestined</a:t>
            </a:r>
            <a:r>
              <a:rPr kumimoji="0" lang="en-US" sz="38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 he also </a:t>
            </a:r>
            <a:r>
              <a:rPr kumimoji="0" lang="en-US" sz="3800" b="0" i="0" u="sng"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called</a:t>
            </a:r>
            <a:r>
              <a:rPr kumimoji="0" lang="en-US" sz="38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 and those whom he called he also </a:t>
            </a:r>
            <a:r>
              <a:rPr kumimoji="0" lang="en-US" sz="3800" b="0" i="0" u="sng"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justified</a:t>
            </a:r>
            <a:r>
              <a:rPr kumimoji="0" lang="en-US" sz="38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 and those whom he justified he also </a:t>
            </a:r>
            <a:r>
              <a:rPr kumimoji="0" lang="en-US" sz="3800" b="0" i="0" u="sng"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glorified</a:t>
            </a:r>
            <a:r>
              <a:rPr kumimoji="0" lang="en-US" sz="38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 </a:t>
            </a:r>
          </a:p>
        </p:txBody>
      </p:sp>
      <p:sp>
        <p:nvSpPr>
          <p:cNvPr id="15" name="CaixaDeTexto 14"/>
          <p:cNvSpPr txBox="1"/>
          <p:nvPr/>
        </p:nvSpPr>
        <p:spPr>
          <a:xfrm>
            <a:off x="110007" y="4782154"/>
            <a:ext cx="2936383"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Romans 8.28-30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7E6E6"/>
                </a:solidFill>
                <a:effectLst>
                  <a:outerShdw blurRad="38100" dist="38100" dir="2700000" algn="tl">
                    <a:srgbClr val="000000">
                      <a:alpha val="43137"/>
                    </a:srgbClr>
                  </a:outerShdw>
                </a:effectLst>
                <a:uLnTx/>
                <a:uFillTx/>
                <a:latin typeface="Calibri" panose="020F0502020204030204"/>
                <a:ea typeface="+mn-ea"/>
                <a:cs typeface="+mn-cs"/>
              </a:rPr>
              <a:t>ESV</a:t>
            </a:r>
          </a:p>
        </p:txBody>
      </p:sp>
    </p:spTree>
    <p:extLst>
      <p:ext uri="{BB962C8B-B14F-4D97-AF65-F5344CB8AC3E}">
        <p14:creationId xmlns:p14="http://schemas.microsoft.com/office/powerpoint/2010/main" val="244416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1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797</TotalTime>
  <Words>1462</Words>
  <Application>Microsoft Office PowerPoint</Application>
  <PresentationFormat>Widescreen</PresentationFormat>
  <Paragraphs>192</Paragraphs>
  <Slides>35</Slides>
  <Notes>3</Notes>
  <HiddenSlides>0</HiddenSlides>
  <MMClips>0</MMClips>
  <ScaleCrop>false</ScaleCrop>
  <HeadingPairs>
    <vt:vector size="6" baseType="variant">
      <vt:variant>
        <vt:lpstr>Fonts Used</vt:lpstr>
      </vt:variant>
      <vt:variant>
        <vt:i4>19</vt:i4>
      </vt:variant>
      <vt:variant>
        <vt:lpstr>Theme</vt:lpstr>
      </vt:variant>
      <vt:variant>
        <vt:i4>7</vt:i4>
      </vt:variant>
      <vt:variant>
        <vt:lpstr>Slide Titles</vt:lpstr>
      </vt:variant>
      <vt:variant>
        <vt:i4>35</vt:i4>
      </vt:variant>
    </vt:vector>
  </HeadingPairs>
  <TitlesOfParts>
    <vt:vector size="61" baseType="lpstr">
      <vt:lpstr>Aharoni</vt:lpstr>
      <vt:lpstr>Aptos</vt:lpstr>
      <vt:lpstr>Aptos Display</vt:lpstr>
      <vt:lpstr>Arial</vt:lpstr>
      <vt:lpstr>Arial Black</vt:lpstr>
      <vt:lpstr>Arial Nova Cond</vt:lpstr>
      <vt:lpstr>Arial Nova Cond Light</vt:lpstr>
      <vt:lpstr>Biome Light</vt:lpstr>
      <vt:lpstr>Calibri</vt:lpstr>
      <vt:lpstr>Calibri Light</vt:lpstr>
      <vt:lpstr>Californian FB</vt:lpstr>
      <vt:lpstr>Coneria Script Demo</vt:lpstr>
      <vt:lpstr>Daytona Condensed</vt:lpstr>
      <vt:lpstr>Eras Bold ITC</vt:lpstr>
      <vt:lpstr>Forte</vt:lpstr>
      <vt:lpstr>Grandview Display</vt:lpstr>
      <vt:lpstr>Seaford</vt:lpstr>
      <vt:lpstr>Segoe UI Black</vt:lpstr>
      <vt:lpstr>Times New Roman</vt:lpstr>
      <vt:lpstr>Office Theme</vt:lpstr>
      <vt:lpstr>Tema do Office</vt:lpstr>
      <vt:lpstr>1_Office Theme</vt:lpstr>
      <vt:lpstr>1_Tema do Office</vt:lpstr>
      <vt:lpstr>21_Default Design</vt:lpstr>
      <vt:lpstr>25_Default Design</vt:lpstr>
      <vt:lpstr>8_Default Design</vt:lpstr>
      <vt:lpstr>PowerPoint Presentation</vt:lpstr>
      <vt:lpstr>PowerPoint Presentation</vt:lpstr>
      <vt:lpstr>PowerPoint Presentation</vt:lpstr>
      <vt:lpstr>PowerPoint Presentation</vt:lpstr>
      <vt:lpstr>PowerPoint Presentation</vt:lpstr>
      <vt:lpstr>PowerPoint Presentation</vt:lpstr>
      <vt:lpstr>Doctrine of Salvation  (Soteriology)</vt:lpstr>
      <vt:lpstr>PowerPoint Presentation</vt:lpstr>
      <vt:lpstr>PowerPoint Presentation</vt:lpstr>
      <vt:lpstr>Ordo Salutis</vt:lpstr>
      <vt:lpstr>Ordo Salutis</vt:lpstr>
      <vt:lpstr>PowerPoint Presentation</vt:lpstr>
      <vt:lpstr>PowerPoint Presentation</vt:lpstr>
      <vt:lpstr>PowerPoint Presentation</vt:lpstr>
      <vt:lpstr>PowerPoint Presentation</vt:lpstr>
      <vt:lpstr>PowerPoint Presentation</vt:lpstr>
      <vt:lpstr>Sanctification as an End</vt:lpstr>
      <vt:lpstr>PowerPoint Presentation</vt:lpstr>
      <vt:lpstr>PowerPoint Presentation</vt:lpstr>
      <vt:lpstr>PowerPoint Presentation</vt:lpstr>
      <vt:lpstr>Complete Sanctification is Necessary</vt:lpstr>
      <vt:lpstr>PowerPoint Presentation</vt:lpstr>
      <vt:lpstr>Gradual Sanctification</vt:lpstr>
      <vt:lpstr>PowerPoint Presentation</vt:lpstr>
      <vt:lpstr>PowerPoint Presentation</vt:lpstr>
      <vt:lpstr>PowerPoint Presentation</vt:lpstr>
      <vt:lpstr>State of Glory</vt:lpstr>
      <vt:lpstr>PowerPoint Presentation</vt:lpstr>
      <vt:lpstr>PowerPoint Presentation</vt:lpstr>
      <vt:lpstr>PowerPoint Presentation</vt:lpstr>
      <vt:lpstr>The time of Glorification</vt:lpstr>
      <vt:lpstr>Intermediary State</vt:lpstr>
      <vt:lpstr>PowerPoint Presentation</vt:lpstr>
      <vt:lpstr>Resurrection of the Body (1 Cor 15:50-53)</vt:lpstr>
      <vt:lpstr>The Elements of Glorification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 dos Santos</dc:creator>
  <cp:lastModifiedBy>Faith Presbyterian</cp:lastModifiedBy>
  <cp:revision>5</cp:revision>
  <dcterms:created xsi:type="dcterms:W3CDTF">2024-08-21T16:46:17Z</dcterms:created>
  <dcterms:modified xsi:type="dcterms:W3CDTF">2025-03-27T00:09:00Z</dcterms:modified>
</cp:coreProperties>
</file>