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74" r:id="rId4"/>
  </p:sldMasterIdLst>
  <p:notesMasterIdLst>
    <p:notesMasterId r:id="rId28"/>
  </p:notesMasterIdLst>
  <p:sldIdLst>
    <p:sldId id="287" r:id="rId5"/>
    <p:sldId id="289" r:id="rId6"/>
    <p:sldId id="290" r:id="rId7"/>
    <p:sldId id="291" r:id="rId8"/>
    <p:sldId id="292" r:id="rId9"/>
    <p:sldId id="293" r:id="rId10"/>
    <p:sldId id="256" r:id="rId11"/>
    <p:sldId id="424" r:id="rId12"/>
    <p:sldId id="527" r:id="rId13"/>
    <p:sldId id="529" r:id="rId14"/>
    <p:sldId id="531" r:id="rId15"/>
    <p:sldId id="465" r:id="rId16"/>
    <p:sldId id="524" r:id="rId17"/>
    <p:sldId id="535" r:id="rId18"/>
    <p:sldId id="536" r:id="rId19"/>
    <p:sldId id="525" r:id="rId20"/>
    <p:sldId id="526" r:id="rId21"/>
    <p:sldId id="528" r:id="rId22"/>
    <p:sldId id="522" r:id="rId23"/>
    <p:sldId id="530" r:id="rId24"/>
    <p:sldId id="532" r:id="rId25"/>
    <p:sldId id="523" r:id="rId26"/>
    <p:sldId id="534"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EBDB"/>
    <a:srgbClr val="E8D2B3"/>
    <a:srgbClr val="FFCE89"/>
    <a:srgbClr val="FDCC87"/>
    <a:srgbClr val="F1B773"/>
    <a:srgbClr val="081A28"/>
    <a:srgbClr val="040001"/>
    <a:srgbClr val="0C0B13"/>
    <a:srgbClr val="FBA87A"/>
    <a:srgbClr val="FBD8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84681F-9F7D-4604-B937-9C91A4E39F0D}" v="349" dt="2025-02-12T22:58:38.2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68" autoAdjust="0"/>
    <p:restoredTop sz="87616" autoAdjust="0"/>
  </p:normalViewPr>
  <p:slideViewPr>
    <p:cSldViewPr snapToGrid="0">
      <p:cViewPr varScale="1">
        <p:scale>
          <a:sx n="86" d="100"/>
          <a:sy n="86" d="100"/>
        </p:scale>
        <p:origin x="33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66ECBA-F4AC-44DD-BE7E-4BBC27C4B717}" type="doc">
      <dgm:prSet loTypeId="urn:microsoft.com/office/officeart/2005/8/layout/hChevron3" loCatId="process" qsTypeId="urn:microsoft.com/office/officeart/2005/8/quickstyle/simple3" qsCatId="simple" csTypeId="urn:microsoft.com/office/officeart/2005/8/colors/accent1_2" csCatId="accent1" phldr="1"/>
      <dgm:spPr/>
    </dgm:pt>
    <dgm:pt modelId="{096C6C59-4C57-47F6-93B5-0B705B731647}">
      <dgm:prSet phldrT="[Text]" custT="1"/>
      <dgm:spPr/>
      <dgm:t>
        <a:bodyPr/>
        <a:lstStyle/>
        <a:p>
          <a:r>
            <a:rPr lang="en-US" sz="4000" b="1" dirty="0">
              <a:effectLst>
                <a:outerShdw blurRad="38100" dist="38100" dir="2700000" algn="tl">
                  <a:srgbClr val="000000">
                    <a:alpha val="43137"/>
                  </a:srgbClr>
                </a:outerShdw>
              </a:effectLst>
            </a:rPr>
            <a:t>Christ’s Sacrifice</a:t>
          </a:r>
        </a:p>
      </dgm:t>
    </dgm:pt>
    <dgm:pt modelId="{EEAE62A3-0681-4C2D-9B12-E8A038D02491}" type="parTrans" cxnId="{EAC7C6D0-B446-4F83-81BD-9685AA8EA040}">
      <dgm:prSet/>
      <dgm:spPr/>
      <dgm:t>
        <a:bodyPr/>
        <a:lstStyle/>
        <a:p>
          <a:endParaRPr lang="en-US"/>
        </a:p>
      </dgm:t>
    </dgm:pt>
    <dgm:pt modelId="{64720BCA-1813-4E75-97F0-BE991D00B080}" type="sibTrans" cxnId="{EAC7C6D0-B446-4F83-81BD-9685AA8EA040}">
      <dgm:prSet/>
      <dgm:spPr/>
      <dgm:t>
        <a:bodyPr/>
        <a:lstStyle/>
        <a:p>
          <a:endParaRPr lang="en-US"/>
        </a:p>
      </dgm:t>
    </dgm:pt>
    <dgm:pt modelId="{708468E1-413B-4011-B7E4-C15CCF6D86E5}">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3600" b="1" dirty="0">
              <a:effectLst>
                <a:outerShdw blurRad="38100" dist="38100" dir="2700000" algn="tl">
                  <a:srgbClr val="000000">
                    <a:alpha val="43137"/>
                  </a:srgbClr>
                </a:outerShdw>
              </a:effectLst>
            </a:rPr>
            <a:t>Justification</a:t>
          </a:r>
        </a:p>
        <a:p>
          <a:r>
            <a:rPr lang="en-US" sz="1900" dirty="0"/>
            <a:t>(Full forgiveness)</a:t>
          </a:r>
        </a:p>
      </dgm:t>
    </dgm:pt>
    <dgm:pt modelId="{1F01D27E-7CDA-4A3A-B710-8AA2F88962F0}" type="parTrans" cxnId="{C8D9D7A9-C90A-4DE8-AF28-2CBC009B2625}">
      <dgm:prSet/>
      <dgm:spPr/>
      <dgm:t>
        <a:bodyPr/>
        <a:lstStyle/>
        <a:p>
          <a:endParaRPr lang="en-US"/>
        </a:p>
      </dgm:t>
    </dgm:pt>
    <dgm:pt modelId="{DBDD2D17-8E9A-41E2-A2B9-5F5AEC4CF2C4}" type="sibTrans" cxnId="{C8D9D7A9-C90A-4DE8-AF28-2CBC009B2625}">
      <dgm:prSet/>
      <dgm:spPr/>
      <dgm:t>
        <a:bodyPr/>
        <a:lstStyle/>
        <a:p>
          <a:endParaRPr lang="en-US"/>
        </a:p>
      </dgm:t>
    </dgm:pt>
    <dgm:pt modelId="{B13B3CB4-9C22-44DA-916E-3B6BA3FD79AA}">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3200" b="1" dirty="0">
              <a:effectLst>
                <a:outerShdw blurRad="38100" dist="38100" dir="2700000" algn="tl">
                  <a:srgbClr val="000000">
                    <a:alpha val="43137"/>
                  </a:srgbClr>
                </a:outerShdw>
              </a:effectLst>
            </a:rPr>
            <a:t>Sanctification</a:t>
          </a:r>
        </a:p>
      </dgm:t>
    </dgm:pt>
    <dgm:pt modelId="{1EA6D8DA-45A2-4FB4-B8EF-06ABBD0FB402}" type="parTrans" cxnId="{9C85DF43-84DA-4231-9F3A-562D658B42B6}">
      <dgm:prSet/>
      <dgm:spPr/>
      <dgm:t>
        <a:bodyPr/>
        <a:lstStyle/>
        <a:p>
          <a:endParaRPr lang="en-US"/>
        </a:p>
      </dgm:t>
    </dgm:pt>
    <dgm:pt modelId="{D957B604-3C93-43D6-8BB6-08B6003F323C}" type="sibTrans" cxnId="{9C85DF43-84DA-4231-9F3A-562D658B42B6}">
      <dgm:prSet/>
      <dgm:spPr/>
      <dgm:t>
        <a:bodyPr/>
        <a:lstStyle/>
        <a:p>
          <a:endParaRPr lang="en-US"/>
        </a:p>
      </dgm:t>
    </dgm:pt>
    <dgm:pt modelId="{B6E27AAC-70A0-443E-A72D-F7685A0A21BB}" type="pres">
      <dgm:prSet presAssocID="{2B66ECBA-F4AC-44DD-BE7E-4BBC27C4B717}" presName="Name0" presStyleCnt="0">
        <dgm:presLayoutVars>
          <dgm:dir/>
          <dgm:resizeHandles val="exact"/>
        </dgm:presLayoutVars>
      </dgm:prSet>
      <dgm:spPr/>
    </dgm:pt>
    <dgm:pt modelId="{5676B3C0-28C3-4F89-8212-5CFC175CD5E9}" type="pres">
      <dgm:prSet presAssocID="{096C6C59-4C57-47F6-93B5-0B705B731647}" presName="parTxOnly" presStyleLbl="node1" presStyleIdx="0" presStyleCnt="3">
        <dgm:presLayoutVars>
          <dgm:bulletEnabled val="1"/>
        </dgm:presLayoutVars>
      </dgm:prSet>
      <dgm:spPr/>
    </dgm:pt>
    <dgm:pt modelId="{F1F64F0F-BA99-4198-83BB-6937527A1021}" type="pres">
      <dgm:prSet presAssocID="{64720BCA-1813-4E75-97F0-BE991D00B080}" presName="parSpace" presStyleCnt="0"/>
      <dgm:spPr/>
    </dgm:pt>
    <dgm:pt modelId="{D657716A-99F6-4A32-B1E3-7AC0EA68741F}" type="pres">
      <dgm:prSet presAssocID="{708468E1-413B-4011-B7E4-C15CCF6D86E5}" presName="parTxOnly" presStyleLbl="node1" presStyleIdx="1" presStyleCnt="3">
        <dgm:presLayoutVars>
          <dgm:bulletEnabled val="1"/>
        </dgm:presLayoutVars>
      </dgm:prSet>
      <dgm:spPr/>
    </dgm:pt>
    <dgm:pt modelId="{9C93130D-2AE3-4CE9-B2FD-833C2E96F883}" type="pres">
      <dgm:prSet presAssocID="{DBDD2D17-8E9A-41E2-A2B9-5F5AEC4CF2C4}" presName="parSpace" presStyleCnt="0"/>
      <dgm:spPr/>
    </dgm:pt>
    <dgm:pt modelId="{67C275B2-CC42-45E5-BA9F-B6FF1308937A}" type="pres">
      <dgm:prSet presAssocID="{B13B3CB4-9C22-44DA-916E-3B6BA3FD79AA}" presName="parTxOnly" presStyleLbl="node1" presStyleIdx="2" presStyleCnt="3">
        <dgm:presLayoutVars>
          <dgm:bulletEnabled val="1"/>
        </dgm:presLayoutVars>
      </dgm:prSet>
      <dgm:spPr/>
    </dgm:pt>
  </dgm:ptLst>
  <dgm:cxnLst>
    <dgm:cxn modelId="{9C85DF43-84DA-4231-9F3A-562D658B42B6}" srcId="{2B66ECBA-F4AC-44DD-BE7E-4BBC27C4B717}" destId="{B13B3CB4-9C22-44DA-916E-3B6BA3FD79AA}" srcOrd="2" destOrd="0" parTransId="{1EA6D8DA-45A2-4FB4-B8EF-06ABBD0FB402}" sibTransId="{D957B604-3C93-43D6-8BB6-08B6003F323C}"/>
    <dgm:cxn modelId="{A8CCDC90-E978-4262-B8DE-FFB584B9D898}" type="presOf" srcId="{B13B3CB4-9C22-44DA-916E-3B6BA3FD79AA}" destId="{67C275B2-CC42-45E5-BA9F-B6FF1308937A}" srcOrd="0" destOrd="0" presId="urn:microsoft.com/office/officeart/2005/8/layout/hChevron3"/>
    <dgm:cxn modelId="{50AD61A3-B2C4-4E3F-A3E3-BE4BBC9340B0}" type="presOf" srcId="{2B66ECBA-F4AC-44DD-BE7E-4BBC27C4B717}" destId="{B6E27AAC-70A0-443E-A72D-F7685A0A21BB}" srcOrd="0" destOrd="0" presId="urn:microsoft.com/office/officeart/2005/8/layout/hChevron3"/>
    <dgm:cxn modelId="{C8D9D7A9-C90A-4DE8-AF28-2CBC009B2625}" srcId="{2B66ECBA-F4AC-44DD-BE7E-4BBC27C4B717}" destId="{708468E1-413B-4011-B7E4-C15CCF6D86E5}" srcOrd="1" destOrd="0" parTransId="{1F01D27E-7CDA-4A3A-B710-8AA2F88962F0}" sibTransId="{DBDD2D17-8E9A-41E2-A2B9-5F5AEC4CF2C4}"/>
    <dgm:cxn modelId="{A570C2BC-08E5-4667-B4BB-B6D88E94CC26}" type="presOf" srcId="{096C6C59-4C57-47F6-93B5-0B705B731647}" destId="{5676B3C0-28C3-4F89-8212-5CFC175CD5E9}" srcOrd="0" destOrd="0" presId="urn:microsoft.com/office/officeart/2005/8/layout/hChevron3"/>
    <dgm:cxn modelId="{2DD52CD0-4711-4842-8BB8-931840078953}" type="presOf" srcId="{708468E1-413B-4011-B7E4-C15CCF6D86E5}" destId="{D657716A-99F6-4A32-B1E3-7AC0EA68741F}" srcOrd="0" destOrd="0" presId="urn:microsoft.com/office/officeart/2005/8/layout/hChevron3"/>
    <dgm:cxn modelId="{EAC7C6D0-B446-4F83-81BD-9685AA8EA040}" srcId="{2B66ECBA-F4AC-44DD-BE7E-4BBC27C4B717}" destId="{096C6C59-4C57-47F6-93B5-0B705B731647}" srcOrd="0" destOrd="0" parTransId="{EEAE62A3-0681-4C2D-9B12-E8A038D02491}" sibTransId="{64720BCA-1813-4E75-97F0-BE991D00B080}"/>
    <dgm:cxn modelId="{1E725909-8BD7-4486-BFE7-FB6F3AFFA534}" type="presParOf" srcId="{B6E27AAC-70A0-443E-A72D-F7685A0A21BB}" destId="{5676B3C0-28C3-4F89-8212-5CFC175CD5E9}" srcOrd="0" destOrd="0" presId="urn:microsoft.com/office/officeart/2005/8/layout/hChevron3"/>
    <dgm:cxn modelId="{E9BEF894-5743-4695-82FD-9FAC57A586AE}" type="presParOf" srcId="{B6E27AAC-70A0-443E-A72D-F7685A0A21BB}" destId="{F1F64F0F-BA99-4198-83BB-6937527A1021}" srcOrd="1" destOrd="0" presId="urn:microsoft.com/office/officeart/2005/8/layout/hChevron3"/>
    <dgm:cxn modelId="{2FF8E390-9094-47C0-B5CB-F527C66A6E9F}" type="presParOf" srcId="{B6E27AAC-70A0-443E-A72D-F7685A0A21BB}" destId="{D657716A-99F6-4A32-B1E3-7AC0EA68741F}" srcOrd="2" destOrd="0" presId="urn:microsoft.com/office/officeart/2005/8/layout/hChevron3"/>
    <dgm:cxn modelId="{25E459D2-D707-4D7F-A4A5-D9F0F1468A3D}" type="presParOf" srcId="{B6E27AAC-70A0-443E-A72D-F7685A0A21BB}" destId="{9C93130D-2AE3-4CE9-B2FD-833C2E96F883}" srcOrd="3" destOrd="0" presId="urn:microsoft.com/office/officeart/2005/8/layout/hChevron3"/>
    <dgm:cxn modelId="{74F9464F-DF1D-403C-BDA6-597789899984}" type="presParOf" srcId="{B6E27AAC-70A0-443E-A72D-F7685A0A21BB}" destId="{67C275B2-CC42-45E5-BA9F-B6FF1308937A}"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6B3C0-28C3-4F89-8212-5CFC175CD5E9}">
      <dsp:nvSpPr>
        <dsp:cNvPr id="0" name=""/>
        <dsp:cNvSpPr/>
      </dsp:nvSpPr>
      <dsp:spPr>
        <a:xfrm>
          <a:off x="4829" y="1351395"/>
          <a:ext cx="4223319" cy="1689327"/>
        </a:xfrm>
        <a:prstGeom prst="homePlat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3360" tIns="106680" rIns="53340" bIns="106680" numCol="1" spcCol="1270" anchor="ctr" anchorCtr="0">
          <a:noAutofit/>
        </a:bodyPr>
        <a:lstStyle/>
        <a:p>
          <a:pPr marL="0" lvl="0" indent="0" algn="ctr" defTabSz="1778000">
            <a:lnSpc>
              <a:spcPct val="90000"/>
            </a:lnSpc>
            <a:spcBef>
              <a:spcPct val="0"/>
            </a:spcBef>
            <a:spcAft>
              <a:spcPct val="35000"/>
            </a:spcAft>
            <a:buNone/>
          </a:pPr>
          <a:r>
            <a:rPr lang="en-US" sz="4000" b="1" kern="1200" dirty="0">
              <a:effectLst>
                <a:outerShdw blurRad="38100" dist="38100" dir="2700000" algn="tl">
                  <a:srgbClr val="000000">
                    <a:alpha val="43137"/>
                  </a:srgbClr>
                </a:outerShdw>
              </a:effectLst>
            </a:rPr>
            <a:t>Christ’s Sacrifice</a:t>
          </a:r>
        </a:p>
      </dsp:txBody>
      <dsp:txXfrm>
        <a:off x="4829" y="1351395"/>
        <a:ext cx="3800987" cy="1689327"/>
      </dsp:txXfrm>
    </dsp:sp>
    <dsp:sp modelId="{D657716A-99F6-4A32-B1E3-7AC0EA68741F}">
      <dsp:nvSpPr>
        <dsp:cNvPr id="0" name=""/>
        <dsp:cNvSpPr/>
      </dsp:nvSpPr>
      <dsp:spPr>
        <a:xfrm>
          <a:off x="3383485" y="1351395"/>
          <a:ext cx="4223319" cy="1689327"/>
        </a:xfrm>
        <a:prstGeom prst="chevron">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144018" tIns="96012" rIns="48006" bIns="96012" numCol="1" spcCol="1270" anchor="ctr" anchorCtr="0">
          <a:noAutofit/>
        </a:bodyPr>
        <a:lstStyle/>
        <a:p>
          <a:pPr marL="0" lvl="0" indent="0" algn="ctr" defTabSz="160020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rPr>
            <a:t>Justification</a:t>
          </a:r>
        </a:p>
        <a:p>
          <a:pPr marL="0" lvl="0" indent="0" algn="ctr" defTabSz="1600200">
            <a:lnSpc>
              <a:spcPct val="90000"/>
            </a:lnSpc>
            <a:spcBef>
              <a:spcPct val="0"/>
            </a:spcBef>
            <a:spcAft>
              <a:spcPct val="35000"/>
            </a:spcAft>
            <a:buNone/>
          </a:pPr>
          <a:r>
            <a:rPr lang="en-US" sz="1900" kern="1200" dirty="0"/>
            <a:t>(Full forgiveness)</a:t>
          </a:r>
        </a:p>
      </dsp:txBody>
      <dsp:txXfrm>
        <a:off x="4228149" y="1351395"/>
        <a:ext cx="2533992" cy="1689327"/>
      </dsp:txXfrm>
    </dsp:sp>
    <dsp:sp modelId="{67C275B2-CC42-45E5-BA9F-B6FF1308937A}">
      <dsp:nvSpPr>
        <dsp:cNvPr id="0" name=""/>
        <dsp:cNvSpPr/>
      </dsp:nvSpPr>
      <dsp:spPr>
        <a:xfrm>
          <a:off x="6762140" y="1351395"/>
          <a:ext cx="4223319" cy="1689327"/>
        </a:xfrm>
        <a:prstGeom prst="chevron">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8016" tIns="85344" rIns="42672" bIns="85344" numCol="1" spcCol="1270" anchor="ctr" anchorCtr="0">
          <a:noAutofit/>
        </a:bodyPr>
        <a:lstStyle/>
        <a:p>
          <a:pPr marL="0" lvl="0" indent="0" algn="ctr" defTabSz="1422400">
            <a:lnSpc>
              <a:spcPct val="90000"/>
            </a:lnSpc>
            <a:spcBef>
              <a:spcPct val="0"/>
            </a:spcBef>
            <a:spcAft>
              <a:spcPct val="35000"/>
            </a:spcAft>
            <a:buNone/>
          </a:pPr>
          <a:r>
            <a:rPr lang="en-US" sz="3200" b="1" kern="1200" dirty="0">
              <a:effectLst>
                <a:outerShdw blurRad="38100" dist="38100" dir="2700000" algn="tl">
                  <a:srgbClr val="000000">
                    <a:alpha val="43137"/>
                  </a:srgbClr>
                </a:outerShdw>
              </a:effectLst>
            </a:rPr>
            <a:t>Sanctification</a:t>
          </a:r>
        </a:p>
      </dsp:txBody>
      <dsp:txXfrm>
        <a:off x="7606804" y="1351395"/>
        <a:ext cx="2533992" cy="168932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2EC1E7D-BAB9-4DCF-871D-8CDA31163A71}" type="datetimeFigureOut">
              <a:rPr lang="en-US" smtClean="0"/>
              <a:t>2/26/2025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DC3FC93-558A-43A1-B9E0-654929D884E9}" type="slidenum">
              <a:rPr lang="en-US" smtClean="0"/>
              <a:t>‹#›</a:t>
            </a:fld>
            <a:endParaRPr lang="en-US"/>
          </a:p>
        </p:txBody>
      </p:sp>
    </p:spTree>
    <p:extLst>
      <p:ext uri="{BB962C8B-B14F-4D97-AF65-F5344CB8AC3E}">
        <p14:creationId xmlns:p14="http://schemas.microsoft.com/office/powerpoint/2010/main" val="3828329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2bafb68e1b_0_580:notes"/>
          <p:cNvSpPr>
            <a:spLocks noGrp="1" noRot="1" noChangeAspect="1"/>
          </p:cNvSpPr>
          <p:nvPr>
            <p:ph type="sldImg" idx="2"/>
          </p:nvPr>
        </p:nvSpPr>
        <p:spPr>
          <a:xfrm>
            <a:off x="330840" y="685440"/>
            <a:ext cx="61944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1" name="Google Shape;211;g32bafb68e1b_0_580:notes"/>
          <p:cNvSpPr txBox="1">
            <a:spLocks noGrp="1"/>
          </p:cNvSpPr>
          <p:nvPr>
            <p:ph type="body" idx="1"/>
          </p:nvPr>
        </p:nvSpPr>
        <p:spPr>
          <a:xfrm>
            <a:off x="685800" y="4344120"/>
            <a:ext cx="5484600" cy="4111200"/>
          </a:xfrm>
          <a:prstGeom prst="rect">
            <a:avLst/>
          </a:prstGeom>
          <a:noFill/>
          <a:ln>
            <a:noFill/>
          </a:ln>
        </p:spPr>
        <p:txBody>
          <a:bodyPr spcFirstLastPara="1" wrap="square" lIns="92150" tIns="46075" rIns="92150" bIns="46075" anchor="t" anchorCtr="0">
            <a:noAutofit/>
          </a:bodyPr>
          <a:lstStyle/>
          <a:p>
            <a:pPr marL="216000" lvl="0" indent="-216000" algn="l" rtl="0">
              <a:lnSpc>
                <a:spcPct val="100000"/>
              </a:lnSpc>
              <a:spcBef>
                <a:spcPts val="0"/>
              </a:spcBef>
              <a:spcAft>
                <a:spcPts val="0"/>
              </a:spcAft>
              <a:buSzPts val="1800"/>
              <a:buNone/>
            </a:pPr>
            <a:endParaRPr sz="1800" b="0" strike="noStrike">
              <a:solidFill>
                <a:srgbClr val="000000"/>
              </a:solidFill>
              <a:latin typeface="Arial"/>
              <a:ea typeface="Arial"/>
              <a:cs typeface="Arial"/>
              <a:sym typeface="Arial"/>
            </a:endParaRPr>
          </a:p>
        </p:txBody>
      </p:sp>
      <p:sp>
        <p:nvSpPr>
          <p:cNvPr id="212" name="Google Shape;212;g32bafb68e1b_0_580:notes"/>
          <p:cNvSpPr txBox="1">
            <a:spLocks noGrp="1"/>
          </p:cNvSpPr>
          <p:nvPr>
            <p:ph type="sldNum" idx="12"/>
          </p:nvPr>
        </p:nvSpPr>
        <p:spPr>
          <a:xfrm>
            <a:off x="3884760" y="8686440"/>
            <a:ext cx="2970000" cy="454200"/>
          </a:xfrm>
          <a:prstGeom prst="rect">
            <a:avLst/>
          </a:prstGeom>
          <a:noFill/>
          <a:ln>
            <a:noFill/>
          </a:ln>
        </p:spPr>
        <p:txBody>
          <a:bodyPr spcFirstLastPara="1" wrap="square" lIns="92150" tIns="46075" rIns="92150" bIns="46075" anchor="b"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400"/>
              <a:buFont typeface="Arial"/>
              <a:buNone/>
              <a:tabLst/>
              <a:defRPr/>
            </a:pPr>
            <a:fld id="{00000000-1234-1234-1234-123412341234}" type="slidenum">
              <a:rPr kumimoji="0" lang="en-US" sz="14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FFFFFF"/>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3512a5f832_1_608:notes"/>
          <p:cNvSpPr>
            <a:spLocks noGrp="1" noRot="1" noChangeAspect="1"/>
          </p:cNvSpPr>
          <p:nvPr>
            <p:ph type="sldImg" idx="2"/>
          </p:nvPr>
        </p:nvSpPr>
        <p:spPr>
          <a:xfrm>
            <a:off x="331006" y="685488"/>
            <a:ext cx="61962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1" name="Google Shape;221;g33512a5f832_1_608:notes"/>
          <p:cNvSpPr txBox="1">
            <a:spLocks noGrp="1"/>
          </p:cNvSpPr>
          <p:nvPr>
            <p:ph type="body" idx="1"/>
          </p:nvPr>
        </p:nvSpPr>
        <p:spPr>
          <a:xfrm>
            <a:off x="685800" y="4344025"/>
            <a:ext cx="5486400" cy="4113000"/>
          </a:xfrm>
          <a:prstGeom prst="rect">
            <a:avLst/>
          </a:prstGeom>
          <a:noFill/>
          <a:ln>
            <a:noFill/>
          </a:ln>
        </p:spPr>
        <p:txBody>
          <a:bodyPr spcFirstLastPara="1" wrap="square" lIns="92250" tIns="46125" rIns="92250" bIns="46125" anchor="t" anchorCtr="0">
            <a:noAutofit/>
          </a:bodyPr>
          <a:lstStyle/>
          <a:p>
            <a:pPr marL="0" lvl="0" indent="0" algn="l" rtl="0">
              <a:spcBef>
                <a:spcPts val="0"/>
              </a:spcBef>
              <a:spcAft>
                <a:spcPts val="0"/>
              </a:spcAft>
              <a:buNone/>
            </a:pPr>
            <a:endParaRPr/>
          </a:p>
        </p:txBody>
      </p:sp>
      <p:sp>
        <p:nvSpPr>
          <p:cNvPr id="222" name="Google Shape;222;g33512a5f832_1_608:notes"/>
          <p:cNvSpPr txBox="1">
            <a:spLocks noGrp="1"/>
          </p:cNvSpPr>
          <p:nvPr>
            <p:ph type="sldNum" idx="12"/>
          </p:nvPr>
        </p:nvSpPr>
        <p:spPr>
          <a:xfrm>
            <a:off x="3884613" y="8686488"/>
            <a:ext cx="2971800" cy="456000"/>
          </a:xfrm>
          <a:prstGeom prst="rect">
            <a:avLst/>
          </a:prstGeom>
          <a:noFill/>
          <a:ln>
            <a:noFill/>
          </a:ln>
        </p:spPr>
        <p:txBody>
          <a:bodyPr spcFirstLastPara="1" wrap="square" lIns="92250" tIns="46125" rIns="92250" bIns="461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FFFFFF"/>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3512a5f832_1_613:notes"/>
          <p:cNvSpPr txBox="1">
            <a:spLocks noGrp="1"/>
          </p:cNvSpPr>
          <p:nvPr>
            <p:ph type="body" idx="1"/>
          </p:nvPr>
        </p:nvSpPr>
        <p:spPr>
          <a:xfrm>
            <a:off x="685800" y="4344025"/>
            <a:ext cx="5486400" cy="41130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27" name="Google Shape;227;g33512a5f832_1_613:notes"/>
          <p:cNvSpPr>
            <a:spLocks noGrp="1" noRot="1" noChangeAspect="1"/>
          </p:cNvSpPr>
          <p:nvPr>
            <p:ph type="sldImg" idx="2"/>
          </p:nvPr>
        </p:nvSpPr>
        <p:spPr>
          <a:xfrm>
            <a:off x="331006" y="685488"/>
            <a:ext cx="61962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3512a5f832_1_617:notes"/>
          <p:cNvSpPr txBox="1">
            <a:spLocks noGrp="1"/>
          </p:cNvSpPr>
          <p:nvPr>
            <p:ph type="body" idx="1"/>
          </p:nvPr>
        </p:nvSpPr>
        <p:spPr>
          <a:xfrm>
            <a:off x="685800" y="4344025"/>
            <a:ext cx="5486400" cy="41130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32" name="Google Shape;232;g33512a5f832_1_617:notes"/>
          <p:cNvSpPr>
            <a:spLocks noGrp="1" noRot="1" noChangeAspect="1"/>
          </p:cNvSpPr>
          <p:nvPr>
            <p:ph type="sldImg" idx="2"/>
          </p:nvPr>
        </p:nvSpPr>
        <p:spPr>
          <a:xfrm>
            <a:off x="331006" y="685488"/>
            <a:ext cx="61962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3512a5f832_1_621:notes"/>
          <p:cNvSpPr txBox="1">
            <a:spLocks noGrp="1"/>
          </p:cNvSpPr>
          <p:nvPr>
            <p:ph type="body" idx="1"/>
          </p:nvPr>
        </p:nvSpPr>
        <p:spPr>
          <a:xfrm>
            <a:off x="685800" y="4344025"/>
            <a:ext cx="5486400" cy="41130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37" name="Google Shape;237;g33512a5f832_1_621:notes"/>
          <p:cNvSpPr>
            <a:spLocks noGrp="1" noRot="1" noChangeAspect="1"/>
          </p:cNvSpPr>
          <p:nvPr>
            <p:ph type="sldImg" idx="2"/>
          </p:nvPr>
        </p:nvSpPr>
        <p:spPr>
          <a:xfrm>
            <a:off x="331006" y="685488"/>
            <a:ext cx="61962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3512a5f832_1_625:notes"/>
          <p:cNvSpPr txBox="1">
            <a:spLocks noGrp="1"/>
          </p:cNvSpPr>
          <p:nvPr>
            <p:ph type="body" idx="1"/>
          </p:nvPr>
        </p:nvSpPr>
        <p:spPr>
          <a:xfrm>
            <a:off x="685800" y="4344025"/>
            <a:ext cx="5486400" cy="41130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42" name="Google Shape;242;g33512a5f832_1_625:notes"/>
          <p:cNvSpPr>
            <a:spLocks noGrp="1" noRot="1" noChangeAspect="1"/>
          </p:cNvSpPr>
          <p:nvPr>
            <p:ph type="sldImg" idx="2"/>
          </p:nvPr>
        </p:nvSpPr>
        <p:spPr>
          <a:xfrm>
            <a:off x="331006" y="685488"/>
            <a:ext cx="61962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C3FC93-558A-43A1-B9E0-654929D884E9}" type="slidenum">
              <a:rPr lang="en-US" smtClean="0"/>
              <a:t>11</a:t>
            </a:fld>
            <a:endParaRPr lang="en-US"/>
          </a:p>
        </p:txBody>
      </p:sp>
    </p:spTree>
    <p:extLst>
      <p:ext uri="{BB962C8B-B14F-4D97-AF65-F5344CB8AC3E}">
        <p14:creationId xmlns:p14="http://schemas.microsoft.com/office/powerpoint/2010/main" val="378542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C3FC93-558A-43A1-B9E0-654929D884E9}" type="slidenum">
              <a:rPr lang="en-US" smtClean="0"/>
              <a:t>17</a:t>
            </a:fld>
            <a:endParaRPr lang="en-US"/>
          </a:p>
        </p:txBody>
      </p:sp>
    </p:spTree>
    <p:extLst>
      <p:ext uri="{BB962C8B-B14F-4D97-AF65-F5344CB8AC3E}">
        <p14:creationId xmlns:p14="http://schemas.microsoft.com/office/powerpoint/2010/main" val="4177789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BBC0A-22DF-E685-2A90-3E6706C615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272B1C-EA43-835F-8700-5766097061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3711B8-C305-EFA0-89CD-D693754A3F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90E510-8A3C-DF77-76DE-78B0283B7B2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C3FC93-558A-43A1-B9E0-654929D884E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61113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310D0-A054-990C-B864-BF8DF1D1DE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442307-D6B4-88E9-0C73-3D2E898BFB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C3F9D6-F5F4-9936-E343-7742607C66C0}"/>
              </a:ext>
            </a:extLst>
          </p:cNvPr>
          <p:cNvSpPr>
            <a:spLocks noGrp="1"/>
          </p:cNvSpPr>
          <p:nvPr>
            <p:ph type="dt" sz="half" idx="10"/>
          </p:nvPr>
        </p:nvSpPr>
        <p:spPr/>
        <p:txBody>
          <a:bodyPr/>
          <a:lstStyle/>
          <a:p>
            <a:fld id="{EB059800-7D6B-4CD2-9F2E-23DEDB6FCACC}" type="datetimeFigureOut">
              <a:rPr lang="en-US" smtClean="0"/>
              <a:t>2/26/2025</a:t>
            </a:fld>
            <a:endParaRPr lang="en-US"/>
          </a:p>
        </p:txBody>
      </p:sp>
      <p:sp>
        <p:nvSpPr>
          <p:cNvPr id="5" name="Footer Placeholder 4">
            <a:extLst>
              <a:ext uri="{FF2B5EF4-FFF2-40B4-BE49-F238E27FC236}">
                <a16:creationId xmlns:a16="http://schemas.microsoft.com/office/drawing/2014/main" id="{34593A45-5839-3F90-E715-96CDB5DD18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214B5-9A63-BD70-029C-22FC753E7AC4}"/>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487345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56BE-13CB-6C7B-8C8C-8755D3775B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C6284F-F364-7165-93E9-7D2A6174C6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E267B-9219-A198-4C86-41175CFA4821}"/>
              </a:ext>
            </a:extLst>
          </p:cNvPr>
          <p:cNvSpPr>
            <a:spLocks noGrp="1"/>
          </p:cNvSpPr>
          <p:nvPr>
            <p:ph type="dt" sz="half" idx="10"/>
          </p:nvPr>
        </p:nvSpPr>
        <p:spPr/>
        <p:txBody>
          <a:bodyPr/>
          <a:lstStyle/>
          <a:p>
            <a:fld id="{EB059800-7D6B-4CD2-9F2E-23DEDB6FCACC}" type="datetimeFigureOut">
              <a:rPr lang="en-US" smtClean="0"/>
              <a:t>2/26/2025</a:t>
            </a:fld>
            <a:endParaRPr lang="en-US"/>
          </a:p>
        </p:txBody>
      </p:sp>
      <p:sp>
        <p:nvSpPr>
          <p:cNvPr id="5" name="Footer Placeholder 4">
            <a:extLst>
              <a:ext uri="{FF2B5EF4-FFF2-40B4-BE49-F238E27FC236}">
                <a16:creationId xmlns:a16="http://schemas.microsoft.com/office/drawing/2014/main" id="{3969E152-F917-A5B0-EF08-BD89F95C6A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85980-C9DA-E5A0-0313-A42C92D61FE3}"/>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164830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BE258C-499F-F28F-7886-481424AAB2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6E1DC3-6C32-D45A-E783-851FD44EF2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5CB622-2FB9-7D12-DE20-2358C4AD0227}"/>
              </a:ext>
            </a:extLst>
          </p:cNvPr>
          <p:cNvSpPr>
            <a:spLocks noGrp="1"/>
          </p:cNvSpPr>
          <p:nvPr>
            <p:ph type="dt" sz="half" idx="10"/>
          </p:nvPr>
        </p:nvSpPr>
        <p:spPr/>
        <p:txBody>
          <a:bodyPr/>
          <a:lstStyle/>
          <a:p>
            <a:fld id="{EB059800-7D6B-4CD2-9F2E-23DEDB6FCACC}" type="datetimeFigureOut">
              <a:rPr lang="en-US" smtClean="0"/>
              <a:t>2/26/2025</a:t>
            </a:fld>
            <a:endParaRPr lang="en-US"/>
          </a:p>
        </p:txBody>
      </p:sp>
      <p:sp>
        <p:nvSpPr>
          <p:cNvPr id="5" name="Footer Placeholder 4">
            <a:extLst>
              <a:ext uri="{FF2B5EF4-FFF2-40B4-BE49-F238E27FC236}">
                <a16:creationId xmlns:a16="http://schemas.microsoft.com/office/drawing/2014/main" id="{167FC512-C639-D82F-9BAD-71B6DE805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F6EEA2-2A96-2BEE-DE5D-137BD0C5204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277643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B0FFD3F4-80E2-4FAC-9DB1-F9EAB4C4AB2C}" type="datetimeFigureOut">
              <a:rPr lang="pt-BR" smtClean="0"/>
              <a:t>26/02/2025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70176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26/02/2025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96875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B0FFD3F4-80E2-4FAC-9DB1-F9EAB4C4AB2C}" type="datetimeFigureOut">
              <a:rPr lang="pt-BR" smtClean="0"/>
              <a:t>26/02/2025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73333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B0FFD3F4-80E2-4FAC-9DB1-F9EAB4C4AB2C}" type="datetimeFigureOut">
              <a:rPr lang="pt-BR" smtClean="0"/>
              <a:t>26/02/2025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81759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B0FFD3F4-80E2-4FAC-9DB1-F9EAB4C4AB2C}" type="datetimeFigureOut">
              <a:rPr lang="pt-BR" smtClean="0"/>
              <a:t>26/02/2025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82006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B0FFD3F4-80E2-4FAC-9DB1-F9EAB4C4AB2C}" type="datetimeFigureOut">
              <a:rPr lang="pt-BR" smtClean="0"/>
              <a:t>26/02/2025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45249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0FFD3F4-80E2-4FAC-9DB1-F9EAB4C4AB2C}" type="datetimeFigureOut">
              <a:rPr lang="pt-BR" smtClean="0"/>
              <a:t>26/02/2025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561206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0FFD3F4-80E2-4FAC-9DB1-F9EAB4C4AB2C}" type="datetimeFigureOut">
              <a:rPr lang="pt-BR" smtClean="0"/>
              <a:t>26/02/2025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07022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68BB-EA63-AF82-69A0-3DDF0D8513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2D1CE0-8F4E-CDD9-78B6-769F54065D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08A279-F8A2-86DA-C9FA-1F3287DA873C}"/>
              </a:ext>
            </a:extLst>
          </p:cNvPr>
          <p:cNvSpPr>
            <a:spLocks noGrp="1"/>
          </p:cNvSpPr>
          <p:nvPr>
            <p:ph type="dt" sz="half" idx="10"/>
          </p:nvPr>
        </p:nvSpPr>
        <p:spPr/>
        <p:txBody>
          <a:bodyPr/>
          <a:lstStyle/>
          <a:p>
            <a:fld id="{EB059800-7D6B-4CD2-9F2E-23DEDB6FCACC}" type="datetimeFigureOut">
              <a:rPr lang="en-US" smtClean="0"/>
              <a:t>2/26/2025</a:t>
            </a:fld>
            <a:endParaRPr lang="en-US"/>
          </a:p>
        </p:txBody>
      </p:sp>
      <p:sp>
        <p:nvSpPr>
          <p:cNvPr id="5" name="Footer Placeholder 4">
            <a:extLst>
              <a:ext uri="{FF2B5EF4-FFF2-40B4-BE49-F238E27FC236}">
                <a16:creationId xmlns:a16="http://schemas.microsoft.com/office/drawing/2014/main" id="{7E7DAA95-13BC-7911-A66B-E575526EFF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AD0C2D-33CA-C6A8-945B-13D28D8D0C3B}"/>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3383937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0FFD3F4-80E2-4FAC-9DB1-F9EAB4C4AB2C}" type="datetimeFigureOut">
              <a:rPr lang="pt-BR" smtClean="0"/>
              <a:t>26/02/2025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788674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26/02/2025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542484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26/02/2025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59691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val="1622165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efault" type="blank">
  <p:cSld name="Default">
    <p:spTree>
      <p:nvGrpSpPr>
        <p:cNvPr id="1" name="Shape 19"/>
        <p:cNvGrpSpPr/>
        <p:nvPr/>
      </p:nvGrpSpPr>
      <p:grpSpPr>
        <a:xfrm>
          <a:off x="0" y="0"/>
          <a:ext cx="0" cy="0"/>
          <a:chOff x="0" y="0"/>
          <a:chExt cx="0" cy="0"/>
        </a:xfrm>
      </p:grpSpPr>
      <p:sp>
        <p:nvSpPr>
          <p:cNvPr id="20" name="Google Shape;20;p81"/>
          <p:cNvSpPr txBox="1">
            <a:spLocks noGrp="1"/>
          </p:cNvSpPr>
          <p:nvPr>
            <p:ph type="ftr" idx="11"/>
          </p:nvPr>
        </p:nvSpPr>
        <p:spPr>
          <a:xfrm>
            <a:off x="0" y="0"/>
            <a:ext cx="2854560" cy="280992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81"/>
          <p:cNvSpPr txBox="1">
            <a:spLocks noGrp="1"/>
          </p:cNvSpPr>
          <p:nvPr>
            <p:ph type="sldNum" idx="12"/>
          </p:nvPr>
        </p:nvSpPr>
        <p:spPr>
          <a:xfrm>
            <a:off x="0" y="0"/>
            <a:ext cx="2854560" cy="280992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22" name="Google Shape;22;p81"/>
          <p:cNvSpPr txBox="1">
            <a:spLocks noGrp="1"/>
          </p:cNvSpPr>
          <p:nvPr>
            <p:ph type="dt" idx="10"/>
          </p:nvPr>
        </p:nvSpPr>
        <p:spPr>
          <a:xfrm>
            <a:off x="0" y="0"/>
            <a:ext cx="2854560" cy="280992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35705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CA14-27D6-C1C9-D2FF-976A352567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584788-1FAC-1C54-2AA3-612D1A1B3D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68F5A6-299F-1828-8FC2-2058E3EB494B}"/>
              </a:ext>
            </a:extLst>
          </p:cNvPr>
          <p:cNvSpPr>
            <a:spLocks noGrp="1"/>
          </p:cNvSpPr>
          <p:nvPr>
            <p:ph type="dt" sz="half" idx="10"/>
          </p:nvPr>
        </p:nvSpPr>
        <p:spPr/>
        <p:txBody>
          <a:bodyPr/>
          <a:lstStyle/>
          <a:p>
            <a:fld id="{EB059800-7D6B-4CD2-9F2E-23DEDB6FCACC}" type="datetimeFigureOut">
              <a:rPr lang="en-US" smtClean="0"/>
              <a:t>2/26/2025</a:t>
            </a:fld>
            <a:endParaRPr lang="en-US"/>
          </a:p>
        </p:txBody>
      </p:sp>
      <p:sp>
        <p:nvSpPr>
          <p:cNvPr id="5" name="Footer Placeholder 4">
            <a:extLst>
              <a:ext uri="{FF2B5EF4-FFF2-40B4-BE49-F238E27FC236}">
                <a16:creationId xmlns:a16="http://schemas.microsoft.com/office/drawing/2014/main" id="{3557275D-7940-2798-4C61-58F9CEE40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7C5254-0093-1493-B3BF-E31D73D439A2}"/>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4138317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AEFF7-A33D-7FA8-729B-DC01C6F1E3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648B86-35A8-AD2B-69F9-7F566C05F8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CE6555-44ED-C663-57F2-1BB0C82E2D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976616-D98B-9D4E-3C72-6692E9848903}"/>
              </a:ext>
            </a:extLst>
          </p:cNvPr>
          <p:cNvSpPr>
            <a:spLocks noGrp="1"/>
          </p:cNvSpPr>
          <p:nvPr>
            <p:ph type="dt" sz="half" idx="10"/>
          </p:nvPr>
        </p:nvSpPr>
        <p:spPr/>
        <p:txBody>
          <a:bodyPr/>
          <a:lstStyle/>
          <a:p>
            <a:fld id="{EB059800-7D6B-4CD2-9F2E-23DEDB6FCACC}" type="datetimeFigureOut">
              <a:rPr lang="en-US" smtClean="0"/>
              <a:t>2/26/2025</a:t>
            </a:fld>
            <a:endParaRPr lang="en-US"/>
          </a:p>
        </p:txBody>
      </p:sp>
      <p:sp>
        <p:nvSpPr>
          <p:cNvPr id="6" name="Footer Placeholder 5">
            <a:extLst>
              <a:ext uri="{FF2B5EF4-FFF2-40B4-BE49-F238E27FC236}">
                <a16:creationId xmlns:a16="http://schemas.microsoft.com/office/drawing/2014/main" id="{71CCF498-2197-674C-AB1F-0BAED9CBD1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B41B9F-55A4-3574-0885-6FBA1DE4136D}"/>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628087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B527-0D8F-13A9-89B2-5E6E6DBC73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0B8ABC-164D-D0B1-705F-09BB93E6AA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827A86-BBAB-5AA3-8E9D-45F8BEDEC9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3B69FB-733A-F7D3-EAD9-2282906C9D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A6FFC4-1FBE-AF89-CE57-C66B8E193F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5E2FFD-2821-C4DF-7A61-3B2CC7720C7A}"/>
              </a:ext>
            </a:extLst>
          </p:cNvPr>
          <p:cNvSpPr>
            <a:spLocks noGrp="1"/>
          </p:cNvSpPr>
          <p:nvPr>
            <p:ph type="dt" sz="half" idx="10"/>
          </p:nvPr>
        </p:nvSpPr>
        <p:spPr/>
        <p:txBody>
          <a:bodyPr/>
          <a:lstStyle/>
          <a:p>
            <a:fld id="{EB059800-7D6B-4CD2-9F2E-23DEDB6FCACC}" type="datetimeFigureOut">
              <a:rPr lang="en-US" smtClean="0"/>
              <a:t>2/26/2025</a:t>
            </a:fld>
            <a:endParaRPr lang="en-US"/>
          </a:p>
        </p:txBody>
      </p:sp>
      <p:sp>
        <p:nvSpPr>
          <p:cNvPr id="8" name="Footer Placeholder 7">
            <a:extLst>
              <a:ext uri="{FF2B5EF4-FFF2-40B4-BE49-F238E27FC236}">
                <a16:creationId xmlns:a16="http://schemas.microsoft.com/office/drawing/2014/main" id="{09C59B3B-AB5A-D9D5-5150-ED03C148FA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9CE390-F68E-72A5-BE0F-50F228D2037A}"/>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2191479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FA747-9600-E175-B398-A3542C5305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3408E3-4F60-49BE-F864-1E5DFAD9BD97}"/>
              </a:ext>
            </a:extLst>
          </p:cNvPr>
          <p:cNvSpPr>
            <a:spLocks noGrp="1"/>
          </p:cNvSpPr>
          <p:nvPr>
            <p:ph type="dt" sz="half" idx="10"/>
          </p:nvPr>
        </p:nvSpPr>
        <p:spPr/>
        <p:txBody>
          <a:bodyPr/>
          <a:lstStyle/>
          <a:p>
            <a:fld id="{EB059800-7D6B-4CD2-9F2E-23DEDB6FCACC}" type="datetimeFigureOut">
              <a:rPr lang="en-US" smtClean="0"/>
              <a:t>2/26/2025</a:t>
            </a:fld>
            <a:endParaRPr lang="en-US"/>
          </a:p>
        </p:txBody>
      </p:sp>
      <p:sp>
        <p:nvSpPr>
          <p:cNvPr id="4" name="Footer Placeholder 3">
            <a:extLst>
              <a:ext uri="{FF2B5EF4-FFF2-40B4-BE49-F238E27FC236}">
                <a16:creationId xmlns:a16="http://schemas.microsoft.com/office/drawing/2014/main" id="{57AFDD02-F2AC-8001-6972-6DC432A588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D6749F-533B-85A6-0301-383ACF860336}"/>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013031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5905D8-64B9-C204-B79F-3FF578C915D4}"/>
              </a:ext>
            </a:extLst>
          </p:cNvPr>
          <p:cNvSpPr>
            <a:spLocks noGrp="1"/>
          </p:cNvSpPr>
          <p:nvPr>
            <p:ph type="dt" sz="half" idx="10"/>
          </p:nvPr>
        </p:nvSpPr>
        <p:spPr/>
        <p:txBody>
          <a:bodyPr/>
          <a:lstStyle/>
          <a:p>
            <a:fld id="{EB059800-7D6B-4CD2-9F2E-23DEDB6FCACC}" type="datetimeFigureOut">
              <a:rPr lang="en-US" smtClean="0"/>
              <a:t>2/26/2025</a:t>
            </a:fld>
            <a:endParaRPr lang="en-US"/>
          </a:p>
        </p:txBody>
      </p:sp>
      <p:sp>
        <p:nvSpPr>
          <p:cNvPr id="3" name="Footer Placeholder 2">
            <a:extLst>
              <a:ext uri="{FF2B5EF4-FFF2-40B4-BE49-F238E27FC236}">
                <a16:creationId xmlns:a16="http://schemas.microsoft.com/office/drawing/2014/main" id="{476BCBE5-0E4B-3811-D374-EA524F893A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A43BC7-18C8-2263-66C1-A2EECC0BA1B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4070480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EBB19-933A-A0B3-94DE-A42C7F79A6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8056C-8136-50DB-665F-7D75CF5E88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0B2565-1543-2634-D30C-EFEBF71E6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750A95-6C5D-C13C-AC33-546B2933638A}"/>
              </a:ext>
            </a:extLst>
          </p:cNvPr>
          <p:cNvSpPr>
            <a:spLocks noGrp="1"/>
          </p:cNvSpPr>
          <p:nvPr>
            <p:ph type="dt" sz="half" idx="10"/>
          </p:nvPr>
        </p:nvSpPr>
        <p:spPr/>
        <p:txBody>
          <a:bodyPr/>
          <a:lstStyle/>
          <a:p>
            <a:fld id="{EB059800-7D6B-4CD2-9F2E-23DEDB6FCACC}" type="datetimeFigureOut">
              <a:rPr lang="en-US" smtClean="0"/>
              <a:t>2/26/2025</a:t>
            </a:fld>
            <a:endParaRPr lang="en-US"/>
          </a:p>
        </p:txBody>
      </p:sp>
      <p:sp>
        <p:nvSpPr>
          <p:cNvPr id="6" name="Footer Placeholder 5">
            <a:extLst>
              <a:ext uri="{FF2B5EF4-FFF2-40B4-BE49-F238E27FC236}">
                <a16:creationId xmlns:a16="http://schemas.microsoft.com/office/drawing/2014/main" id="{F6789FAE-ED08-5A48-1C23-200941CA57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5DDE72-92B9-FE4F-3C0E-41D5E936512E}"/>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40611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4E65-7A2F-096A-5B7C-9C4A108E81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2ED70D-A233-B2B4-5DD7-9A2B33FCA9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95F1A3-45C1-C029-00CB-1C2689C48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BC64BA-D5D9-48A3-D53F-4A7A10D8D79D}"/>
              </a:ext>
            </a:extLst>
          </p:cNvPr>
          <p:cNvSpPr>
            <a:spLocks noGrp="1"/>
          </p:cNvSpPr>
          <p:nvPr>
            <p:ph type="dt" sz="half" idx="10"/>
          </p:nvPr>
        </p:nvSpPr>
        <p:spPr/>
        <p:txBody>
          <a:bodyPr/>
          <a:lstStyle/>
          <a:p>
            <a:fld id="{EB059800-7D6B-4CD2-9F2E-23DEDB6FCACC}" type="datetimeFigureOut">
              <a:rPr lang="en-US" smtClean="0"/>
              <a:t>2/26/2025</a:t>
            </a:fld>
            <a:endParaRPr lang="en-US"/>
          </a:p>
        </p:txBody>
      </p:sp>
      <p:sp>
        <p:nvSpPr>
          <p:cNvPr id="6" name="Footer Placeholder 5">
            <a:extLst>
              <a:ext uri="{FF2B5EF4-FFF2-40B4-BE49-F238E27FC236}">
                <a16:creationId xmlns:a16="http://schemas.microsoft.com/office/drawing/2014/main" id="{7234C060-7AE3-60C5-55D1-4450B7FBFC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639787-BB48-88FB-AA69-6CCD503A798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348835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10F21D-C498-591D-8DBF-C574ADD8AE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2FF72F-9F52-5FB4-E44D-B7432B44B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091955-4D4E-DD2B-9B42-6E689962BB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059800-7D6B-4CD2-9F2E-23DEDB6FCACC}" type="datetimeFigureOut">
              <a:rPr lang="en-US" smtClean="0"/>
              <a:t>2/26/2025</a:t>
            </a:fld>
            <a:endParaRPr lang="en-US"/>
          </a:p>
        </p:txBody>
      </p:sp>
      <p:sp>
        <p:nvSpPr>
          <p:cNvPr id="5" name="Footer Placeholder 4">
            <a:extLst>
              <a:ext uri="{FF2B5EF4-FFF2-40B4-BE49-F238E27FC236}">
                <a16:creationId xmlns:a16="http://schemas.microsoft.com/office/drawing/2014/main" id="{C52E8E40-1370-E955-32DB-0B871F9C9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411B593-F58C-34D3-10AF-9C31E70910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53A6FC-C214-4772-BB54-4277D4A552D9}" type="slidenum">
              <a:rPr lang="en-US" smtClean="0"/>
              <a:t>‹#›</a:t>
            </a:fld>
            <a:endParaRPr lang="en-US"/>
          </a:p>
        </p:txBody>
      </p:sp>
    </p:spTree>
    <p:extLst>
      <p:ext uri="{BB962C8B-B14F-4D97-AF65-F5344CB8AC3E}">
        <p14:creationId xmlns:p14="http://schemas.microsoft.com/office/powerpoint/2010/main" val="2056266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FD3F4-80E2-4FAC-9DB1-F9EAB4C4AB2C}" type="datetimeFigureOut">
              <a:rPr lang="pt-BR" smtClean="0"/>
              <a:t>26/02/2025</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A35EC3-3E26-4BEE-A3B4-24822B591BFF}" type="slidenum">
              <a:rPr lang="pt-BR" smtClean="0"/>
              <a:t>‹#›</a:t>
            </a:fld>
            <a:endParaRPr lang="pt-BR"/>
          </a:p>
        </p:txBody>
      </p:sp>
    </p:spTree>
    <p:extLst>
      <p:ext uri="{BB962C8B-B14F-4D97-AF65-F5344CB8AC3E}">
        <p14:creationId xmlns:p14="http://schemas.microsoft.com/office/powerpoint/2010/main" val="94199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78"/>
          <p:cNvSpPr txBox="1">
            <a:spLocks noGrp="1"/>
          </p:cNvSpPr>
          <p:nvPr>
            <p:ph type="title"/>
          </p:nvPr>
        </p:nvSpPr>
        <p:spPr>
          <a:xfrm>
            <a:off x="609600" y="273600"/>
            <a:ext cx="10972320" cy="11448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78"/>
          <p:cNvSpPr txBox="1">
            <a:spLocks noGrp="1"/>
          </p:cNvSpPr>
          <p:nvPr>
            <p:ph type="body" idx="1"/>
          </p:nvPr>
        </p:nvSpPr>
        <p:spPr>
          <a:xfrm>
            <a:off x="609600" y="1604640"/>
            <a:ext cx="10972320" cy="397728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215875402"/>
      </p:ext>
    </p:extLst>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
        <p:cNvGrpSpPr/>
        <p:nvPr/>
      </p:nvGrpSpPr>
      <p:grpSpPr>
        <a:xfrm>
          <a:off x="0" y="0"/>
          <a:ext cx="0" cy="0"/>
          <a:chOff x="0" y="0"/>
          <a:chExt cx="0" cy="0"/>
        </a:xfrm>
      </p:grpSpPr>
      <p:sp>
        <p:nvSpPr>
          <p:cNvPr id="14" name="Google Shape;14;p80"/>
          <p:cNvSpPr txBox="1">
            <a:spLocks noGrp="1"/>
          </p:cNvSpPr>
          <p:nvPr>
            <p:ph type="ftr" idx="11"/>
          </p:nvPr>
        </p:nvSpPr>
        <p:spPr>
          <a:xfrm>
            <a:off x="0" y="0"/>
            <a:ext cx="2854560" cy="2809920"/>
          </a:xfrm>
          <a:prstGeom prst="rect">
            <a:avLst/>
          </a:prstGeom>
          <a:noFill/>
          <a:ln>
            <a:noFill/>
          </a:ln>
        </p:spPr>
        <p:txBody>
          <a:bodyPr spcFirstLastPara="1" wrap="square" lIns="64800" tIns="32400" rIns="64800" bIns="32400" anchor="t" anchorCtr="0">
            <a:noAutofit/>
          </a:bodyPr>
          <a:lstStyle>
            <a:lvl1pPr marR="0" lvl="0" algn="ctr" rtl="0">
              <a:lnSpc>
                <a:spcPct val="100000"/>
              </a:lnSpc>
              <a:spcBef>
                <a:spcPts val="0"/>
              </a:spcBef>
              <a:spcAft>
                <a:spcPts val="0"/>
              </a:spcAft>
              <a:buClr>
                <a:srgbClr val="000000"/>
              </a:buClr>
              <a:buSzPts val="1400"/>
              <a:buFont typeface="Times New Roman"/>
              <a:buNone/>
              <a:defRPr sz="1867"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15" name="Google Shape;15;p80"/>
          <p:cNvSpPr txBox="1">
            <a:spLocks noGrp="1"/>
          </p:cNvSpPr>
          <p:nvPr>
            <p:ph type="sldNum" idx="12"/>
          </p:nvPr>
        </p:nvSpPr>
        <p:spPr>
          <a:xfrm>
            <a:off x="0" y="0"/>
            <a:ext cx="2854560" cy="2809920"/>
          </a:xfrm>
          <a:prstGeom prst="rect">
            <a:avLst/>
          </a:prstGeom>
          <a:noFill/>
          <a:ln>
            <a:noFill/>
          </a:ln>
        </p:spPr>
        <p:txBody>
          <a:bodyPr spcFirstLastPara="1" wrap="square" lIns="64800" tIns="32400" rIns="64800" bIns="32400" anchor="t" anchorCtr="0">
            <a:noAutofit/>
          </a:bodyPr>
          <a:lstStyle>
            <a:lvl1pPr marL="0" marR="0" lvl="0"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latin typeface="Times New Roman"/>
              <a:ea typeface="Times New Roman"/>
              <a:cs typeface="Times New Roman"/>
              <a:sym typeface="Times New Roman"/>
            </a:endParaRPr>
          </a:p>
        </p:txBody>
      </p:sp>
      <p:sp>
        <p:nvSpPr>
          <p:cNvPr id="16" name="Google Shape;16;p80"/>
          <p:cNvSpPr txBox="1">
            <a:spLocks noGrp="1"/>
          </p:cNvSpPr>
          <p:nvPr>
            <p:ph type="dt" idx="10"/>
          </p:nvPr>
        </p:nvSpPr>
        <p:spPr>
          <a:xfrm>
            <a:off x="0" y="0"/>
            <a:ext cx="2854560" cy="2809920"/>
          </a:xfrm>
          <a:prstGeom prst="rect">
            <a:avLst/>
          </a:prstGeom>
          <a:noFill/>
          <a:ln>
            <a:noFill/>
          </a:ln>
        </p:spPr>
        <p:txBody>
          <a:bodyPr spcFirstLastPara="1" wrap="square" lIns="64800" tIns="32400" rIns="64800" bIns="32400" anchor="t" anchorCtr="0">
            <a:noAutofit/>
          </a:bodyPr>
          <a:lstStyle>
            <a:lvl1pPr marR="0" lvl="0" algn="l" rtl="0">
              <a:lnSpc>
                <a:spcPct val="100000"/>
              </a:lnSpc>
              <a:spcBef>
                <a:spcPts val="0"/>
              </a:spcBef>
              <a:spcAft>
                <a:spcPts val="0"/>
              </a:spcAft>
              <a:buClr>
                <a:srgbClr val="000000"/>
              </a:buClr>
              <a:buSzPts val="1400"/>
              <a:buFont typeface="Times New Roman"/>
              <a:buNone/>
              <a:defRPr sz="1867"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17" name="Google Shape;17;p80"/>
          <p:cNvSpPr txBox="1">
            <a:spLocks noGrp="1"/>
          </p:cNvSpPr>
          <p:nvPr>
            <p:ph type="title"/>
          </p:nvPr>
        </p:nvSpPr>
        <p:spPr>
          <a:xfrm>
            <a:off x="609600" y="273600"/>
            <a:ext cx="10972320" cy="11448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80"/>
          <p:cNvSpPr txBox="1">
            <a:spLocks noGrp="1"/>
          </p:cNvSpPr>
          <p:nvPr>
            <p:ph type="body" idx="1"/>
          </p:nvPr>
        </p:nvSpPr>
        <p:spPr>
          <a:xfrm>
            <a:off x="609600" y="1604640"/>
            <a:ext cx="10972320" cy="397728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695497681"/>
      </p:ext>
    </p:extLst>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1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7170" name="Picture 2" descr="The Ultimate Goal">
            <a:extLst>
              <a:ext uri="{FF2B5EF4-FFF2-40B4-BE49-F238E27FC236}">
                <a16:creationId xmlns:a16="http://schemas.microsoft.com/office/drawing/2014/main" id="{A8DC1160-9B8A-9D55-ED79-083E56329B7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4910" b="95946" l="18256" r="43597">
                        <a14:foregroundMark x1="30071" y1="65306" x2="29428" y2="95721"/>
                        <a14:foregroundMark x1="30518" y1="44144" x2="30246" y2="56982"/>
                        <a14:foregroundMark x1="29428" y1="95721" x2="40054" y2="95721"/>
                        <a14:foregroundMark x1="40054" y1="95721" x2="28065" y2="73874"/>
                        <a14:foregroundMark x1="28065" y1="73874" x2="34741" y2="86712"/>
                        <a14:foregroundMark x1="34741" y1="86712" x2="27248" y2="95946"/>
                        <a14:foregroundMark x1="27248" y1="95946" x2="28065" y2="78153"/>
                        <a14:foregroundMark x1="28065" y1="78153" x2="29428" y2="72072"/>
                        <a14:backgroundMark x1="37193" y1="59009" x2="35695" y2="67793"/>
                        <a14:backgroundMark x1="30381" y1="64640" x2="30109" y2="61486"/>
                        <a14:backgroundMark x1="30790" y1="57883" x2="30109" y2="65315"/>
                        <a14:backgroundMark x1="30518" y1="56982" x2="30518" y2="61937"/>
                      </a14:backgroundRemoval>
                    </a14:imgEffect>
                    <a14:imgEffect>
                      <a14:artisticPencilSketch/>
                    </a14:imgEffect>
                  </a14:imgLayer>
                </a14:imgProps>
              </a:ext>
              <a:ext uri="{28A0092B-C50C-407E-A947-70E740481C1C}">
                <a14:useLocalDpi xmlns:a14="http://schemas.microsoft.com/office/drawing/2010/main" val="0"/>
              </a:ext>
            </a:extLst>
          </a:blip>
          <a:srcRect l="19131" t="34911" r="53145" b="1560"/>
          <a:stretch/>
        </p:blipFill>
        <p:spPr bwMode="auto">
          <a:xfrm>
            <a:off x="606477" y="458168"/>
            <a:ext cx="4616971" cy="6399832"/>
          </a:xfrm>
          <a:prstGeom prst="rect">
            <a:avLst/>
          </a:prstGeom>
          <a:ln>
            <a:noFill/>
          </a:ln>
          <a:effectLst>
            <a:glow rad="228600">
              <a:schemeClr val="accent4">
                <a:satMod val="175000"/>
                <a:alpha val="4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27FDA34-5D99-4923-1930-6DD146148A93}"/>
              </a:ext>
            </a:extLst>
          </p:cNvPr>
          <p:cNvSpPr>
            <a:spLocks noGrp="1"/>
          </p:cNvSpPr>
          <p:nvPr>
            <p:ph type="title"/>
          </p:nvPr>
        </p:nvSpPr>
        <p:spPr/>
        <p:txBody>
          <a:bodyPr>
            <a:normAutofit/>
          </a:bodyPr>
          <a:lstStyle/>
          <a:p>
            <a:pPr algn="r"/>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eaford" panose="00000500000000000000" pitchFamily="2" charset="0"/>
              </a:rPr>
              <a:t>The End Goal</a:t>
            </a:r>
          </a:p>
        </p:txBody>
      </p:sp>
      <p:sp>
        <p:nvSpPr>
          <p:cNvPr id="3" name="Content Placeholder 2">
            <a:extLst>
              <a:ext uri="{FF2B5EF4-FFF2-40B4-BE49-F238E27FC236}">
                <a16:creationId xmlns:a16="http://schemas.microsoft.com/office/drawing/2014/main" id="{530DD626-A8DD-DA69-4425-83C64BB95141}"/>
              </a:ext>
            </a:extLst>
          </p:cNvPr>
          <p:cNvSpPr>
            <a:spLocks noGrp="1"/>
          </p:cNvSpPr>
          <p:nvPr>
            <p:ph idx="1"/>
          </p:nvPr>
        </p:nvSpPr>
        <p:spPr>
          <a:xfrm>
            <a:off x="4991725" y="1690688"/>
            <a:ext cx="6362076" cy="4667250"/>
          </a:xfrm>
        </p:spPr>
        <p:txBody>
          <a:bodyPr>
            <a:noAutofit/>
          </a:bodyPr>
          <a:lstStyle/>
          <a:p>
            <a:pPr marL="0" indent="0" algn="r">
              <a:buNone/>
            </a:pPr>
            <a:r>
              <a:rPr lang="en-US" sz="3600" dirty="0">
                <a:solidFill>
                  <a:schemeClr val="bg1"/>
                </a:solidFill>
                <a:latin typeface="Arial Nova Cond" panose="020B0506020202020204" pitchFamily="34" charset="0"/>
              </a:rPr>
              <a:t>There will not be corruption in the New Heavens and the New Earth (Rev 21:1-4). No sin can stand in the presence of God. Without a complete sanctification, no one will see God (Heb 12.14). The end goal of salvation is the complete sanctification of the body and the soul (1Thess 5:23).</a:t>
            </a:r>
          </a:p>
        </p:txBody>
      </p:sp>
      <p:sp>
        <p:nvSpPr>
          <p:cNvPr id="4" name="Rectangle 3">
            <a:extLst>
              <a:ext uri="{FF2B5EF4-FFF2-40B4-BE49-F238E27FC236}">
                <a16:creationId xmlns:a16="http://schemas.microsoft.com/office/drawing/2014/main" id="{C7BBC87D-6324-4870-7622-60536B29514F}"/>
              </a:ext>
            </a:extLst>
          </p:cNvPr>
          <p:cNvSpPr/>
          <p:nvPr/>
        </p:nvSpPr>
        <p:spPr>
          <a:xfrm>
            <a:off x="344774" y="374754"/>
            <a:ext cx="11542426" cy="6115987"/>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Tree>
    <p:extLst>
      <p:ext uri="{BB962C8B-B14F-4D97-AF65-F5344CB8AC3E}">
        <p14:creationId xmlns:p14="http://schemas.microsoft.com/office/powerpoint/2010/main" val="2116980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8D2B3"/>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CA410F-BF93-4DE1-A718-46DE8A99EE36}"/>
              </a:ext>
            </a:extLst>
          </p:cNvPr>
          <p:cNvSpPr>
            <a:spLocks noGrp="1"/>
          </p:cNvSpPr>
          <p:nvPr>
            <p:ph type="title"/>
          </p:nvPr>
        </p:nvSpPr>
        <p:spPr>
          <a:xfrm>
            <a:off x="836679" y="723898"/>
            <a:ext cx="6002110" cy="1495425"/>
          </a:xfrm>
        </p:spPr>
        <p:txBody>
          <a:bodyPr>
            <a:normAutofit/>
          </a:bodyPr>
          <a:lstStyle/>
          <a:p>
            <a:r>
              <a:rPr lang="en-US" sz="6000" b="1" dirty="0">
                <a:latin typeface="Seaford" panose="00000500000000000000" pitchFamily="2" charset="0"/>
              </a:rPr>
              <a:t>Predestined</a:t>
            </a:r>
          </a:p>
        </p:txBody>
      </p:sp>
      <p:sp>
        <p:nvSpPr>
          <p:cNvPr id="3" name="Content Placeholder 2">
            <a:extLst>
              <a:ext uri="{FF2B5EF4-FFF2-40B4-BE49-F238E27FC236}">
                <a16:creationId xmlns:a16="http://schemas.microsoft.com/office/drawing/2014/main" id="{50140B38-F86F-9759-24C4-666E787160A5}"/>
              </a:ext>
            </a:extLst>
          </p:cNvPr>
          <p:cNvSpPr>
            <a:spLocks noGrp="1"/>
          </p:cNvSpPr>
          <p:nvPr>
            <p:ph idx="1"/>
          </p:nvPr>
        </p:nvSpPr>
        <p:spPr>
          <a:xfrm>
            <a:off x="836679" y="2105264"/>
            <a:ext cx="6002110" cy="4295536"/>
          </a:xfrm>
        </p:spPr>
        <p:txBody>
          <a:bodyPr>
            <a:noAutofit/>
          </a:bodyPr>
          <a:lstStyle/>
          <a:p>
            <a:pPr marL="0" indent="0">
              <a:buNone/>
            </a:pPr>
            <a:r>
              <a:rPr lang="en-US" sz="3600" dirty="0">
                <a:latin typeface="Arial Nova Cond Light" panose="020B0306020202020204" pitchFamily="34" charset="0"/>
              </a:rPr>
              <a:t>In Romans, Paul teaches that the elect were predestined to be </a:t>
            </a:r>
            <a:r>
              <a:rPr lang="en-US" sz="3600" i="1" dirty="0">
                <a:latin typeface="Arial Nova Cond Light" panose="020B0306020202020204" pitchFamily="34" charset="0"/>
              </a:rPr>
              <a:t>conformed</a:t>
            </a:r>
            <a:r>
              <a:rPr lang="en-US" sz="3600" dirty="0">
                <a:latin typeface="Arial Nova Cond Light" panose="020B0306020202020204" pitchFamily="34" charset="0"/>
              </a:rPr>
              <a:t> to the Image of the Son. The Father gave the son a gift: a people of his own and for his glory. The Son redeemed these people to perfect them in his image to glory his name (Rom 8:29).</a:t>
            </a:r>
          </a:p>
        </p:txBody>
      </p:sp>
      <p:pic>
        <p:nvPicPr>
          <p:cNvPr id="8196" name="Picture 4" descr="Jesus Christ With Two Boys Watercolor, Brothers, Bible Digital Printable, A  Child of God Wall Art, Christian Decor, Baptism Gift, LDS Art - Etsy">
            <a:extLst>
              <a:ext uri="{FF2B5EF4-FFF2-40B4-BE49-F238E27FC236}">
                <a16:creationId xmlns:a16="http://schemas.microsoft.com/office/drawing/2014/main" id="{EB1F73EA-998D-ACDA-28AE-E3ACB5E4B9B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artisticPaintBrush/>
                    </a14:imgEffect>
                  </a14:imgLayer>
                </a14:imgProps>
              </a:ext>
              <a:ext uri="{28A0092B-C50C-407E-A947-70E740481C1C}">
                <a14:useLocalDpi xmlns:a14="http://schemas.microsoft.com/office/drawing/2010/main" val="0"/>
              </a:ext>
            </a:extLst>
          </a:blip>
          <a:srcRect l="29937" t="7126" r="30581" b="20678"/>
          <a:stretch/>
        </p:blipFill>
        <p:spPr bwMode="auto">
          <a:xfrm>
            <a:off x="7197216" y="1"/>
            <a:ext cx="4994784"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917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F9580BE3-BED9-4998-1A8C-EF47B0407BD8}"/>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8CA0C652-5D93-5E10-753B-0AA5D9A727D4}"/>
              </a:ext>
            </a:extLst>
          </p:cNvPr>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AB67FB23-77FF-C735-A2C3-9C1B7CF3FCEB}"/>
              </a:ext>
            </a:extLst>
          </p:cNvPr>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a:extLst>
              <a:ext uri="{FF2B5EF4-FFF2-40B4-BE49-F238E27FC236}">
                <a16:creationId xmlns:a16="http://schemas.microsoft.com/office/drawing/2014/main" id="{0EDAE1C6-5167-6BE7-3331-A5DE8C901B6A}"/>
              </a:ext>
            </a:extLst>
          </p:cNvPr>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1</a:t>
            </a:r>
          </a:p>
        </p:txBody>
      </p:sp>
      <p:sp>
        <p:nvSpPr>
          <p:cNvPr id="5" name="Retângulo 4">
            <a:extLst>
              <a:ext uri="{FF2B5EF4-FFF2-40B4-BE49-F238E27FC236}">
                <a16:creationId xmlns:a16="http://schemas.microsoft.com/office/drawing/2014/main" id="{42CC99C8-F770-BA08-ABE0-790EC357B719}"/>
              </a:ext>
            </a:extLst>
          </p:cNvPr>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33306AB-9B62-CA4B-974D-4A2BFB789958}"/>
              </a:ext>
            </a:extLst>
          </p:cNvPr>
          <p:cNvSpPr txBox="1"/>
          <p:nvPr/>
        </p:nvSpPr>
        <p:spPr>
          <a:xfrm>
            <a:off x="2647435" y="1936981"/>
            <a:ext cx="8715658" cy="4247317"/>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3000" dirty="0">
                <a:solidFill>
                  <a:schemeClr val="bg1"/>
                </a:solidFill>
                <a:latin typeface="Arial Nova Cond Light" panose="020B0306020202020204" pitchFamily="34" charset="0"/>
              </a:rPr>
              <a:t>They, who are once effectually called, and regenerated, having a new heart, and a new spirit created in them, are further sanctified, really and personally, through the virtue of Christ’s death and resurrection, by his Word and Spirit dwelling in them: the dominion of the whole body of sin is destroyed, and the several lusts thereof are more and more weakened and mortified; and they more and more quickened and strengthened in all saving graces, to the practice of true holiness, without which no man shall see the Lord.</a:t>
            </a:r>
          </a:p>
        </p:txBody>
      </p:sp>
    </p:spTree>
    <p:extLst>
      <p:ext uri="{BB962C8B-B14F-4D97-AF65-F5344CB8AC3E}">
        <p14:creationId xmlns:p14="http://schemas.microsoft.com/office/powerpoint/2010/main" val="2605401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allout: Right Arrow 1">
            <a:extLst>
              <a:ext uri="{FF2B5EF4-FFF2-40B4-BE49-F238E27FC236}">
                <a16:creationId xmlns:a16="http://schemas.microsoft.com/office/drawing/2014/main" id="{F4CC4484-45CE-8399-004B-85D27FC4F6DF}"/>
              </a:ext>
            </a:extLst>
          </p:cNvPr>
          <p:cNvSpPr/>
          <p:nvPr/>
        </p:nvSpPr>
        <p:spPr>
          <a:xfrm>
            <a:off x="929390" y="1319135"/>
            <a:ext cx="5576340" cy="4781863"/>
          </a:xfrm>
          <a:prstGeom prst="rightArrowCallout">
            <a:avLst>
              <a:gd name="adj1" fmla="val 25000"/>
              <a:gd name="adj2" fmla="val 29219"/>
              <a:gd name="adj3" fmla="val 19915"/>
              <a:gd name="adj4" fmla="val 7454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latin typeface="Arial Nova Cond Light" panose="020B0306020202020204" pitchFamily="34" charset="0"/>
              </a:rPr>
              <a:t>Regeneration</a:t>
            </a:r>
          </a:p>
          <a:p>
            <a:pPr algn="ctr"/>
            <a:r>
              <a:rPr lang="en-US" sz="4400" b="1" dirty="0">
                <a:effectLst>
                  <a:outerShdw blurRad="38100" dist="38100" dir="2700000" algn="tl">
                    <a:srgbClr val="000000">
                      <a:alpha val="43137"/>
                    </a:srgbClr>
                  </a:outerShdw>
                </a:effectLst>
                <a:latin typeface="Arial Nova Cond Light" panose="020B0306020202020204" pitchFamily="34" charset="0"/>
              </a:rPr>
              <a:t>Effectual Calling</a:t>
            </a:r>
          </a:p>
          <a:p>
            <a:pPr algn="ctr"/>
            <a:r>
              <a:rPr lang="en-US" sz="4400" b="1" dirty="0">
                <a:effectLst>
                  <a:outerShdw blurRad="38100" dist="38100" dir="2700000" algn="tl">
                    <a:srgbClr val="000000">
                      <a:alpha val="43137"/>
                    </a:srgbClr>
                  </a:outerShdw>
                </a:effectLst>
                <a:latin typeface="Arial Nova Cond Light" panose="020B0306020202020204" pitchFamily="34" charset="0"/>
              </a:rPr>
              <a:t>Justification</a:t>
            </a:r>
          </a:p>
          <a:p>
            <a:pPr algn="ctr"/>
            <a:r>
              <a:rPr lang="en-US" sz="4400" b="1" dirty="0">
                <a:effectLst>
                  <a:outerShdw blurRad="38100" dist="38100" dir="2700000" algn="tl">
                    <a:srgbClr val="000000">
                      <a:alpha val="43137"/>
                    </a:srgbClr>
                  </a:outerShdw>
                </a:effectLst>
                <a:latin typeface="Arial Nova Cond Light" panose="020B0306020202020204" pitchFamily="34" charset="0"/>
              </a:rPr>
              <a:t>Adoption</a:t>
            </a:r>
          </a:p>
        </p:txBody>
      </p:sp>
      <p:sp>
        <p:nvSpPr>
          <p:cNvPr id="3" name="Oval 2">
            <a:extLst>
              <a:ext uri="{FF2B5EF4-FFF2-40B4-BE49-F238E27FC236}">
                <a16:creationId xmlns:a16="http://schemas.microsoft.com/office/drawing/2014/main" id="{1A2F69B1-7A78-EF82-8002-AD89FED15DC8}"/>
              </a:ext>
            </a:extLst>
          </p:cNvPr>
          <p:cNvSpPr/>
          <p:nvPr/>
        </p:nvSpPr>
        <p:spPr>
          <a:xfrm>
            <a:off x="6805534" y="2413416"/>
            <a:ext cx="4317168" cy="2593299"/>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spc="-100" dirty="0">
                <a:latin typeface="Aharoni" panose="02010803020104030203" pitchFamily="2" charset="-79"/>
                <a:cs typeface="Aharoni" panose="02010803020104030203" pitchFamily="2" charset="-79"/>
              </a:rPr>
              <a:t>SANCTIFICATION</a:t>
            </a:r>
          </a:p>
        </p:txBody>
      </p:sp>
      <p:sp>
        <p:nvSpPr>
          <p:cNvPr id="4" name="Rectangle 3">
            <a:extLst>
              <a:ext uri="{FF2B5EF4-FFF2-40B4-BE49-F238E27FC236}">
                <a16:creationId xmlns:a16="http://schemas.microsoft.com/office/drawing/2014/main" id="{1314CCFF-DD80-ACFC-5EBC-FA98AB4AACC8}"/>
              </a:ext>
            </a:extLst>
          </p:cNvPr>
          <p:cNvSpPr/>
          <p:nvPr/>
        </p:nvSpPr>
        <p:spPr>
          <a:xfrm>
            <a:off x="344774" y="374754"/>
            <a:ext cx="11542426" cy="6115987"/>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5" name="TextBox 4">
            <a:extLst>
              <a:ext uri="{FF2B5EF4-FFF2-40B4-BE49-F238E27FC236}">
                <a16:creationId xmlns:a16="http://schemas.microsoft.com/office/drawing/2014/main" id="{DA665344-7DF0-5E65-8FF8-796408AC849D}"/>
              </a:ext>
            </a:extLst>
          </p:cNvPr>
          <p:cNvSpPr txBox="1"/>
          <p:nvPr/>
        </p:nvSpPr>
        <p:spPr>
          <a:xfrm>
            <a:off x="7067862" y="5085335"/>
            <a:ext cx="3792512" cy="1015663"/>
          </a:xfrm>
          <a:prstGeom prst="rect">
            <a:avLst/>
          </a:prstGeom>
          <a:noFill/>
        </p:spPr>
        <p:txBody>
          <a:bodyPr wrap="square" rtlCol="0">
            <a:spAutoFit/>
          </a:bodyPr>
          <a:lstStyle/>
          <a:p>
            <a:r>
              <a:rPr lang="en-US" sz="6000" dirty="0"/>
              <a:t>Col 1:21-23</a:t>
            </a:r>
          </a:p>
        </p:txBody>
      </p:sp>
    </p:spTree>
    <p:extLst>
      <p:ext uri="{BB962C8B-B14F-4D97-AF65-F5344CB8AC3E}">
        <p14:creationId xmlns:p14="http://schemas.microsoft.com/office/powerpoint/2010/main" val="1594907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72E2479-523B-0B4E-BEA4-F0A9442B69D5}"/>
              </a:ext>
            </a:extLst>
          </p:cNvPr>
          <p:cNvGraphicFramePr/>
          <p:nvPr>
            <p:extLst>
              <p:ext uri="{D42A27DB-BD31-4B8C-83A1-F6EECF244321}">
                <p14:modId xmlns:p14="http://schemas.microsoft.com/office/powerpoint/2010/main" val="2331284124"/>
              </p:ext>
            </p:extLst>
          </p:nvPr>
        </p:nvGraphicFramePr>
        <p:xfrm>
          <a:off x="600855" y="2188564"/>
          <a:ext cx="10990290" cy="4392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9C058CB4-79A0-AF99-D2CF-C0BBF730E27C}"/>
              </a:ext>
            </a:extLst>
          </p:cNvPr>
          <p:cNvSpPr txBox="1"/>
          <p:nvPr/>
        </p:nvSpPr>
        <p:spPr>
          <a:xfrm>
            <a:off x="2803161" y="346607"/>
            <a:ext cx="6535712" cy="1938992"/>
          </a:xfrm>
          <a:prstGeom prst="rect">
            <a:avLst/>
          </a:prstGeom>
          <a:noFill/>
        </p:spPr>
        <p:txBody>
          <a:bodyPr wrap="square" rtlCol="0">
            <a:spAutoFit/>
          </a:bodyPr>
          <a:lstStyle/>
          <a:p>
            <a:pPr algn="ctr"/>
            <a:r>
              <a:rPr lang="en-US" sz="60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CAUSE OF SANCTIFICATION</a:t>
            </a:r>
          </a:p>
        </p:txBody>
      </p:sp>
    </p:spTree>
    <p:extLst>
      <p:ext uri="{BB962C8B-B14F-4D97-AF65-F5344CB8AC3E}">
        <p14:creationId xmlns:p14="http://schemas.microsoft.com/office/powerpoint/2010/main" val="1146586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Arrow: Chevron 1">
            <a:extLst>
              <a:ext uri="{FF2B5EF4-FFF2-40B4-BE49-F238E27FC236}">
                <a16:creationId xmlns:a16="http://schemas.microsoft.com/office/drawing/2014/main" id="{CEB69CA7-6481-6B0F-1A8B-A8C68CA83BD6}"/>
              </a:ext>
            </a:extLst>
          </p:cNvPr>
          <p:cNvSpPr/>
          <p:nvPr/>
        </p:nvSpPr>
        <p:spPr>
          <a:xfrm>
            <a:off x="269824" y="2878111"/>
            <a:ext cx="4227225" cy="2158584"/>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rPr>
              <a:t>Grace of forgiveness</a:t>
            </a:r>
          </a:p>
        </p:txBody>
      </p:sp>
      <p:sp>
        <p:nvSpPr>
          <p:cNvPr id="3" name="Arrow: Chevron 2">
            <a:extLst>
              <a:ext uri="{FF2B5EF4-FFF2-40B4-BE49-F238E27FC236}">
                <a16:creationId xmlns:a16="http://schemas.microsoft.com/office/drawing/2014/main" id="{4C0B5CE6-994B-05D3-1193-D8A77B111D25}"/>
              </a:ext>
            </a:extLst>
          </p:cNvPr>
          <p:cNvSpPr/>
          <p:nvPr/>
        </p:nvSpPr>
        <p:spPr>
          <a:xfrm>
            <a:off x="4004873" y="2878111"/>
            <a:ext cx="4227225" cy="2158584"/>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Sanctification</a:t>
            </a:r>
          </a:p>
        </p:txBody>
      </p:sp>
      <p:sp>
        <p:nvSpPr>
          <p:cNvPr id="4" name="Arrow: Chevron 3">
            <a:extLst>
              <a:ext uri="{FF2B5EF4-FFF2-40B4-BE49-F238E27FC236}">
                <a16:creationId xmlns:a16="http://schemas.microsoft.com/office/drawing/2014/main" id="{9A756D5E-0476-FB54-7405-05E23FDE00A6}"/>
              </a:ext>
            </a:extLst>
          </p:cNvPr>
          <p:cNvSpPr/>
          <p:nvPr/>
        </p:nvSpPr>
        <p:spPr>
          <a:xfrm>
            <a:off x="7679962" y="2878111"/>
            <a:ext cx="4227225" cy="2158584"/>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Salvation</a:t>
            </a:r>
          </a:p>
        </p:txBody>
      </p:sp>
      <p:cxnSp>
        <p:nvCxnSpPr>
          <p:cNvPr id="6" name="Straight Connector 5">
            <a:extLst>
              <a:ext uri="{FF2B5EF4-FFF2-40B4-BE49-F238E27FC236}">
                <a16:creationId xmlns:a16="http://schemas.microsoft.com/office/drawing/2014/main" id="{CBD3BD22-4717-65DF-2054-0839EBC5BDB4}"/>
              </a:ext>
            </a:extLst>
          </p:cNvPr>
          <p:cNvCxnSpPr>
            <a:cxnSpLocks/>
          </p:cNvCxnSpPr>
          <p:nvPr/>
        </p:nvCxnSpPr>
        <p:spPr>
          <a:xfrm flipV="1">
            <a:off x="1014335" y="1948721"/>
            <a:ext cx="9748603" cy="4182256"/>
          </a:xfrm>
          <a:prstGeom prst="line">
            <a:avLst/>
          </a:prstGeom>
          <a:ln w="190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FE18D9C-1FF1-DD57-D452-4E27020CFAE7}"/>
              </a:ext>
            </a:extLst>
          </p:cNvPr>
          <p:cNvCxnSpPr>
            <a:cxnSpLocks/>
          </p:cNvCxnSpPr>
          <p:nvPr/>
        </p:nvCxnSpPr>
        <p:spPr>
          <a:xfrm>
            <a:off x="614597" y="1948721"/>
            <a:ext cx="10268262" cy="4182256"/>
          </a:xfrm>
          <a:prstGeom prst="line">
            <a:avLst/>
          </a:prstGeom>
          <a:ln w="1905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8AA41C9-B20E-E613-B567-3C376DE491E7}"/>
              </a:ext>
            </a:extLst>
          </p:cNvPr>
          <p:cNvSpPr txBox="1"/>
          <p:nvPr/>
        </p:nvSpPr>
        <p:spPr>
          <a:xfrm>
            <a:off x="3162925" y="346607"/>
            <a:ext cx="6175948" cy="1015663"/>
          </a:xfrm>
          <a:prstGeom prst="rect">
            <a:avLst/>
          </a:prstGeom>
          <a:noFill/>
        </p:spPr>
        <p:txBody>
          <a:bodyPr wrap="square" rtlCol="0">
            <a:spAutoFit/>
          </a:bodyPr>
          <a:lstStyle/>
          <a:p>
            <a:pPr algn="ctr"/>
            <a:r>
              <a:rPr lang="en-US" sz="6000" b="1" dirty="0">
                <a:solidFill>
                  <a:srgbClr val="FF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FALSE CONCEPT</a:t>
            </a:r>
          </a:p>
        </p:txBody>
      </p:sp>
    </p:spTree>
    <p:extLst>
      <p:ext uri="{BB962C8B-B14F-4D97-AF65-F5344CB8AC3E}">
        <p14:creationId xmlns:p14="http://schemas.microsoft.com/office/powerpoint/2010/main" val="230164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A17A3-FF18-4341-C5C0-925EB8CE853C}"/>
            </a:ext>
          </a:extLst>
        </p:cNvPr>
        <p:cNvGrpSpPr/>
        <p:nvPr/>
      </p:nvGrpSpPr>
      <p:grpSpPr>
        <a:xfrm>
          <a:off x="0" y="0"/>
          <a:ext cx="0" cy="0"/>
          <a:chOff x="0" y="0"/>
          <a:chExt cx="0" cy="0"/>
        </a:xfrm>
      </p:grpSpPr>
      <p:sp>
        <p:nvSpPr>
          <p:cNvPr id="2" name="Callout: Right Arrow 1">
            <a:extLst>
              <a:ext uri="{FF2B5EF4-FFF2-40B4-BE49-F238E27FC236}">
                <a16:creationId xmlns:a16="http://schemas.microsoft.com/office/drawing/2014/main" id="{C32E70FF-0CA0-757A-AAEB-D954003D5E49}"/>
              </a:ext>
            </a:extLst>
          </p:cNvPr>
          <p:cNvSpPr/>
          <p:nvPr/>
        </p:nvSpPr>
        <p:spPr>
          <a:xfrm>
            <a:off x="689548" y="1319135"/>
            <a:ext cx="5576340" cy="4781863"/>
          </a:xfrm>
          <a:prstGeom prst="rightArrowCallout">
            <a:avLst>
              <a:gd name="adj1" fmla="val 25000"/>
              <a:gd name="adj2" fmla="val 29219"/>
              <a:gd name="adj3" fmla="val 19915"/>
              <a:gd name="adj4" fmla="val 7454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Cond Light" panose="020B0306020202020204" pitchFamily="34" charset="0"/>
                <a:ea typeface="+mn-ea"/>
                <a:cs typeface="+mn-cs"/>
              </a:rPr>
              <a:t>Regeneration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Cond Light" panose="020B0306020202020204" pitchFamily="34" charset="0"/>
                <a:ea typeface="+mn-ea"/>
                <a:cs typeface="+mn-cs"/>
              </a:rPr>
              <a:t>Calling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Cond Light" panose="020B0306020202020204" pitchFamily="34" charset="0"/>
                <a:ea typeface="+mn-ea"/>
                <a:cs typeface="+mn-cs"/>
              </a:rPr>
              <a:t>Justification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Cond Light" panose="020B0306020202020204" pitchFamily="34" charset="0"/>
                <a:ea typeface="+mn-ea"/>
                <a:cs typeface="+mn-cs"/>
              </a:rPr>
              <a:t>Adoption</a:t>
            </a:r>
          </a:p>
        </p:txBody>
      </p:sp>
      <p:pic>
        <p:nvPicPr>
          <p:cNvPr id="2050" name="Picture 2" descr="Shackles Cartoon Images – Browse 2,386 Stock Photos, Vectors, and Video |  Adobe Stock">
            <a:extLst>
              <a:ext uri="{FF2B5EF4-FFF2-40B4-BE49-F238E27FC236}">
                <a16:creationId xmlns:a16="http://schemas.microsoft.com/office/drawing/2014/main" id="{693F95D1-BAC8-5A53-53CD-9323221C4E9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265888" y="1714500"/>
            <a:ext cx="4629150"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2E55278-B654-6468-FFAB-EDC88ADD5009}"/>
              </a:ext>
            </a:extLst>
          </p:cNvPr>
          <p:cNvSpPr txBox="1"/>
          <p:nvPr/>
        </p:nvSpPr>
        <p:spPr>
          <a:xfrm>
            <a:off x="7588772" y="5538865"/>
            <a:ext cx="2979294" cy="553998"/>
          </a:xfrm>
          <a:prstGeom prst="rect">
            <a:avLst/>
          </a:prstGeom>
          <a:noFill/>
        </p:spPr>
        <p:txBody>
          <a:bodyPr wrap="square">
            <a:spAutoFit/>
          </a:bodyPr>
          <a:lstStyle/>
          <a:p>
            <a:r>
              <a:rPr lang="en-US" sz="3000" dirty="0"/>
              <a:t>1 Thess. 5:23–24</a:t>
            </a:r>
          </a:p>
        </p:txBody>
      </p:sp>
    </p:spTree>
    <p:extLst>
      <p:ext uri="{BB962C8B-B14F-4D97-AF65-F5344CB8AC3E}">
        <p14:creationId xmlns:p14="http://schemas.microsoft.com/office/powerpoint/2010/main" val="3191434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A7E62-D0B6-88A0-D124-442AF4989194}"/>
            </a:ext>
          </a:extLst>
        </p:cNvPr>
        <p:cNvGrpSpPr/>
        <p:nvPr/>
      </p:nvGrpSpPr>
      <p:grpSpPr>
        <a:xfrm>
          <a:off x="0" y="0"/>
          <a:ext cx="0" cy="0"/>
          <a:chOff x="0" y="0"/>
          <a:chExt cx="0" cy="0"/>
        </a:xfrm>
      </p:grpSpPr>
      <p:pic>
        <p:nvPicPr>
          <p:cNvPr id="3074" name="Picture 2" descr="Broken Chain Freedom Shackle Vector Images (over 130)">
            <a:extLst>
              <a:ext uri="{FF2B5EF4-FFF2-40B4-BE49-F238E27FC236}">
                <a16:creationId xmlns:a16="http://schemas.microsoft.com/office/drawing/2014/main" id="{5DDF3B00-9901-57BC-132D-C82B4AE669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683" r="8749"/>
          <a:stretch/>
        </p:blipFill>
        <p:spPr bwMode="auto">
          <a:xfrm>
            <a:off x="6096000" y="921895"/>
            <a:ext cx="5694636" cy="5179103"/>
          </a:xfrm>
          <a:prstGeom prst="rect">
            <a:avLst/>
          </a:prstGeom>
          <a:noFill/>
          <a:extLst>
            <a:ext uri="{909E8E84-426E-40DD-AFC4-6F175D3DCCD1}">
              <a14:hiddenFill xmlns:a14="http://schemas.microsoft.com/office/drawing/2010/main">
                <a:solidFill>
                  <a:srgbClr val="FFFFFF"/>
                </a:solidFill>
              </a14:hiddenFill>
            </a:ext>
          </a:extLst>
        </p:spPr>
      </p:pic>
      <p:sp>
        <p:nvSpPr>
          <p:cNvPr id="2" name="Callout: Right Arrow 1">
            <a:extLst>
              <a:ext uri="{FF2B5EF4-FFF2-40B4-BE49-F238E27FC236}">
                <a16:creationId xmlns:a16="http://schemas.microsoft.com/office/drawing/2014/main" id="{CAB7B1C8-A915-1E4F-3E88-A8EA6C34C145}"/>
              </a:ext>
            </a:extLst>
          </p:cNvPr>
          <p:cNvSpPr/>
          <p:nvPr/>
        </p:nvSpPr>
        <p:spPr>
          <a:xfrm>
            <a:off x="689548" y="1319135"/>
            <a:ext cx="5576340" cy="4781863"/>
          </a:xfrm>
          <a:prstGeom prst="rightArrowCallout">
            <a:avLst>
              <a:gd name="adj1" fmla="val 25000"/>
              <a:gd name="adj2" fmla="val 29219"/>
              <a:gd name="adj3" fmla="val 19915"/>
              <a:gd name="adj4" fmla="val 7454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Cond Light" panose="020B0306020202020204" pitchFamily="34" charset="0"/>
                <a:ea typeface="+mn-ea"/>
                <a:cs typeface="+mn-cs"/>
              </a:rPr>
              <a:t>Regeneration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Cond Light" panose="020B0306020202020204" pitchFamily="34" charset="0"/>
                <a:ea typeface="+mn-ea"/>
                <a:cs typeface="+mn-cs"/>
              </a:rPr>
              <a:t>Calling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Cond Light" panose="020B0306020202020204" pitchFamily="34" charset="0"/>
                <a:ea typeface="+mn-ea"/>
                <a:cs typeface="+mn-cs"/>
              </a:rPr>
              <a:t>Justification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Cond Light" panose="020B0306020202020204" pitchFamily="34" charset="0"/>
                <a:ea typeface="+mn-ea"/>
                <a:cs typeface="+mn-cs"/>
              </a:rPr>
              <a:t>Adoption</a:t>
            </a:r>
          </a:p>
        </p:txBody>
      </p:sp>
      <p:sp>
        <p:nvSpPr>
          <p:cNvPr id="4" name="TextBox 3">
            <a:extLst>
              <a:ext uri="{FF2B5EF4-FFF2-40B4-BE49-F238E27FC236}">
                <a16:creationId xmlns:a16="http://schemas.microsoft.com/office/drawing/2014/main" id="{89094BFB-41B7-B2EA-D280-9574B0C7E79B}"/>
              </a:ext>
            </a:extLst>
          </p:cNvPr>
          <p:cNvSpPr txBox="1"/>
          <p:nvPr/>
        </p:nvSpPr>
        <p:spPr>
          <a:xfrm>
            <a:off x="5221574" y="5606320"/>
            <a:ext cx="6970426" cy="523220"/>
          </a:xfrm>
          <a:prstGeom prst="rect">
            <a:avLst/>
          </a:prstGeom>
          <a:noFill/>
        </p:spPr>
        <p:txBody>
          <a:bodyPr wrap="square">
            <a:spAutoFit/>
          </a:bodyPr>
          <a:lstStyle/>
          <a:p>
            <a:r>
              <a:rPr lang="en-US" sz="2800" dirty="0">
                <a:latin typeface="Seaford" panose="00000500000000000000" pitchFamily="2" charset="0"/>
              </a:rPr>
              <a:t>Romans 8:15; John 8:31-36; Romans 6:6-22</a:t>
            </a:r>
          </a:p>
        </p:txBody>
      </p:sp>
    </p:spTree>
    <p:extLst>
      <p:ext uri="{BB962C8B-B14F-4D97-AF65-F5344CB8AC3E}">
        <p14:creationId xmlns:p14="http://schemas.microsoft.com/office/powerpoint/2010/main" val="686057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C0AB7-E164-F9F5-E75C-7633BCCFAC87}"/>
            </a:ext>
          </a:extLst>
        </p:cNvPr>
        <p:cNvGrpSpPr/>
        <p:nvPr/>
      </p:nvGrpSpPr>
      <p:grpSpPr>
        <a:xfrm>
          <a:off x="0" y="0"/>
          <a:ext cx="0" cy="0"/>
          <a:chOff x="0" y="0"/>
          <a:chExt cx="0" cy="0"/>
        </a:xfrm>
      </p:grpSpPr>
      <p:pic>
        <p:nvPicPr>
          <p:cNvPr id="4098" name="Picture 2" descr="Man Drawing - How To Draw A Man Step By Step">
            <a:extLst>
              <a:ext uri="{FF2B5EF4-FFF2-40B4-BE49-F238E27FC236}">
                <a16:creationId xmlns:a16="http://schemas.microsoft.com/office/drawing/2014/main" id="{2BD45589-ACAB-DC7E-C967-5E439B5CF6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787" t="15300" r="22563" b="11038"/>
          <a:stretch/>
        </p:blipFill>
        <p:spPr bwMode="auto">
          <a:xfrm>
            <a:off x="8334531" y="839448"/>
            <a:ext cx="3131314" cy="6018552"/>
          </a:xfrm>
          <a:prstGeom prst="rect">
            <a:avLst/>
          </a:prstGeom>
          <a:noFill/>
          <a:extLst>
            <a:ext uri="{909E8E84-426E-40DD-AFC4-6F175D3DCCD1}">
              <a14:hiddenFill xmlns:a14="http://schemas.microsoft.com/office/drawing/2010/main">
                <a:solidFill>
                  <a:srgbClr val="FFFFFF"/>
                </a:solidFill>
              </a14:hiddenFill>
            </a:ext>
          </a:extLst>
        </p:spPr>
      </p:pic>
      <p:sp>
        <p:nvSpPr>
          <p:cNvPr id="2" name="Callout: Right Arrow 1">
            <a:extLst>
              <a:ext uri="{FF2B5EF4-FFF2-40B4-BE49-F238E27FC236}">
                <a16:creationId xmlns:a16="http://schemas.microsoft.com/office/drawing/2014/main" id="{DE9A8D7E-3CC1-B99F-5761-45128B9B949B}"/>
              </a:ext>
            </a:extLst>
          </p:cNvPr>
          <p:cNvSpPr/>
          <p:nvPr/>
        </p:nvSpPr>
        <p:spPr>
          <a:xfrm>
            <a:off x="726155" y="1236689"/>
            <a:ext cx="7644983" cy="4781863"/>
          </a:xfrm>
          <a:prstGeom prst="rightArrowCallout">
            <a:avLst>
              <a:gd name="adj1" fmla="val 25000"/>
              <a:gd name="adj2" fmla="val 16993"/>
              <a:gd name="adj3" fmla="val 19915"/>
              <a:gd name="adj4" fmla="val 5172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Cond Light" panose="020B0306020202020204" pitchFamily="34" charset="0"/>
                <a:ea typeface="+mn-ea"/>
                <a:cs typeface="+mn-cs"/>
              </a:rPr>
              <a:t>Regeneration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Cond Light" panose="020B0306020202020204" pitchFamily="34" charset="0"/>
                <a:ea typeface="+mn-ea"/>
                <a:cs typeface="+mn-cs"/>
              </a:rPr>
              <a:t>Calling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Cond Light" panose="020B0306020202020204" pitchFamily="34" charset="0"/>
                <a:ea typeface="+mn-ea"/>
                <a:cs typeface="+mn-cs"/>
              </a:rPr>
              <a:t>Justification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Cond Light" panose="020B0306020202020204" pitchFamily="34" charset="0"/>
                <a:ea typeface="+mn-ea"/>
                <a:cs typeface="+mn-cs"/>
              </a:rPr>
              <a:t>Adoption</a:t>
            </a:r>
          </a:p>
        </p:txBody>
      </p:sp>
      <p:sp>
        <p:nvSpPr>
          <p:cNvPr id="3" name="TextBox 2">
            <a:extLst>
              <a:ext uri="{FF2B5EF4-FFF2-40B4-BE49-F238E27FC236}">
                <a16:creationId xmlns:a16="http://schemas.microsoft.com/office/drawing/2014/main" id="{14DEC9E3-C3E8-356E-DAE1-4E09501B48E4}"/>
              </a:ext>
            </a:extLst>
          </p:cNvPr>
          <p:cNvSpPr txBox="1"/>
          <p:nvPr/>
        </p:nvSpPr>
        <p:spPr>
          <a:xfrm>
            <a:off x="5126635" y="3119788"/>
            <a:ext cx="2488367" cy="1015663"/>
          </a:xfrm>
          <a:prstGeom prst="rect">
            <a:avLst/>
          </a:prstGeom>
          <a:noFill/>
        </p:spPr>
        <p:txBody>
          <a:bodyPr wrap="square" rtlCol="0">
            <a:spAutoFit/>
          </a:bodyPr>
          <a:lstStyle/>
          <a:p>
            <a:pPr algn="ctr"/>
            <a:r>
              <a:rPr lang="en-US" sz="3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eaford" panose="00000500000000000000" pitchFamily="2" charset="0"/>
              </a:rPr>
              <a:t>Holy Spirit</a:t>
            </a:r>
          </a:p>
          <a:p>
            <a:pPr algn="ctr"/>
            <a:r>
              <a:rPr lang="en-US" sz="3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eaford" panose="00000500000000000000" pitchFamily="2" charset="0"/>
              </a:rPr>
              <a:t>Word of God</a:t>
            </a:r>
          </a:p>
        </p:txBody>
      </p:sp>
      <p:sp>
        <p:nvSpPr>
          <p:cNvPr id="5" name="TextBox 4">
            <a:extLst>
              <a:ext uri="{FF2B5EF4-FFF2-40B4-BE49-F238E27FC236}">
                <a16:creationId xmlns:a16="http://schemas.microsoft.com/office/drawing/2014/main" id="{00FCABFD-756A-3168-0A83-8C198A168027}"/>
              </a:ext>
            </a:extLst>
          </p:cNvPr>
          <p:cNvSpPr txBox="1"/>
          <p:nvPr/>
        </p:nvSpPr>
        <p:spPr>
          <a:xfrm>
            <a:off x="5239824" y="4569170"/>
            <a:ext cx="2623280" cy="1015663"/>
          </a:xfrm>
          <a:prstGeom prst="rect">
            <a:avLst/>
          </a:prstGeom>
          <a:noFill/>
        </p:spPr>
        <p:txBody>
          <a:bodyPr wrap="square">
            <a:spAutoFit/>
          </a:bodyPr>
          <a:lstStyle/>
          <a:p>
            <a:r>
              <a:rPr lang="en-US" sz="3000" dirty="0">
                <a:latin typeface="Seaford" panose="00000500000000000000" pitchFamily="2" charset="0"/>
              </a:rPr>
              <a:t>2 Thess. 2:13</a:t>
            </a:r>
          </a:p>
          <a:p>
            <a:r>
              <a:rPr lang="en-US" sz="3000" dirty="0">
                <a:latin typeface="Seaford" panose="00000500000000000000" pitchFamily="2" charset="0"/>
              </a:rPr>
              <a:t>John 17:17, 19  </a:t>
            </a:r>
          </a:p>
        </p:txBody>
      </p:sp>
    </p:spTree>
    <p:extLst>
      <p:ext uri="{BB962C8B-B14F-4D97-AF65-F5344CB8AC3E}">
        <p14:creationId xmlns:p14="http://schemas.microsoft.com/office/powerpoint/2010/main" val="1761829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D1026154-F957-547C-24E6-18DA4EA53A45}"/>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EE9510AC-C7D2-E9BA-FE1C-475E1D317853}"/>
              </a:ext>
            </a:extLst>
          </p:cNvPr>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F54BCC90-5564-639F-4B7A-12BF220E7423}"/>
              </a:ext>
            </a:extLst>
          </p:cNvPr>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a:extLst>
              <a:ext uri="{FF2B5EF4-FFF2-40B4-BE49-F238E27FC236}">
                <a16:creationId xmlns:a16="http://schemas.microsoft.com/office/drawing/2014/main" id="{35A9D5EC-832F-762E-6064-4B1C0F8F8478}"/>
              </a:ext>
            </a:extLst>
          </p:cNvPr>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2</a:t>
            </a:r>
          </a:p>
        </p:txBody>
      </p:sp>
      <p:sp>
        <p:nvSpPr>
          <p:cNvPr id="5" name="Retângulo 4">
            <a:extLst>
              <a:ext uri="{FF2B5EF4-FFF2-40B4-BE49-F238E27FC236}">
                <a16:creationId xmlns:a16="http://schemas.microsoft.com/office/drawing/2014/main" id="{199638E8-7566-1E84-61BF-F22B4D434AAB}"/>
              </a:ext>
            </a:extLst>
          </p:cNvPr>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9DD1572-0808-8E71-9363-7ACC86DB0B1F}"/>
              </a:ext>
            </a:extLst>
          </p:cNvPr>
          <p:cNvSpPr txBox="1"/>
          <p:nvPr/>
        </p:nvSpPr>
        <p:spPr>
          <a:xfrm>
            <a:off x="2647435" y="1936981"/>
            <a:ext cx="8715658"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chemeClr val="bg1"/>
                </a:solidFill>
                <a:latin typeface="Arial Nova Cond Light" panose="020B0306020202020204" pitchFamily="34" charset="0"/>
              </a:rPr>
              <a:t>This sanctification is throughout, in the whole man; yet imperfect in this life, there abiding still some remnants of corruption in every part; whence arises a continual and irreconcilable war, the flesh lusting against the Spirit, and the Spirit against the flesh.</a:t>
            </a:r>
          </a:p>
        </p:txBody>
      </p:sp>
    </p:spTree>
    <p:extLst>
      <p:ext uri="{BB962C8B-B14F-4D97-AF65-F5344CB8AC3E}">
        <p14:creationId xmlns:p14="http://schemas.microsoft.com/office/powerpoint/2010/main" val="1490624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23"/>
        <p:cNvGrpSpPr/>
        <p:nvPr/>
      </p:nvGrpSpPr>
      <p:grpSpPr>
        <a:xfrm>
          <a:off x="0" y="0"/>
          <a:ext cx="0" cy="0"/>
          <a:chOff x="0" y="0"/>
          <a:chExt cx="0" cy="0"/>
        </a:xfrm>
      </p:grpSpPr>
      <p:sp>
        <p:nvSpPr>
          <p:cNvPr id="224" name="Google Shape;224;g33512a5f832_1_608"/>
          <p:cNvSpPr txBox="1"/>
          <p:nvPr/>
        </p:nvSpPr>
        <p:spPr>
          <a:xfrm>
            <a:off x="0" y="285751"/>
            <a:ext cx="12192000" cy="6247600"/>
          </a:xfrm>
          <a:prstGeom prst="rect">
            <a:avLst/>
          </a:prstGeom>
          <a:noFill/>
          <a:ln>
            <a:noFill/>
          </a:ln>
        </p:spPr>
        <p:txBody>
          <a:bodyPr spcFirstLastPara="1" wrap="square" lIns="108867" tIns="54467" rIns="108867" bIns="54467" anchor="t" anchorCtr="0">
            <a:noAutofit/>
          </a:bodyPr>
          <a:lstStyle/>
          <a:p>
            <a:pPr algn="ctr" defTabSz="1219170">
              <a:buClr>
                <a:srgbClr val="000000"/>
              </a:buClr>
            </a:pPr>
            <a:endParaRPr sz="6400" b="1" kern="0">
              <a:solidFill>
                <a:srgbClr val="FFFFFF"/>
              </a:solidFill>
              <a:latin typeface="Times New Roman"/>
              <a:ea typeface="Times New Roman"/>
              <a:cs typeface="Times New Roman"/>
              <a:sym typeface="Times New Roman"/>
            </a:endParaRPr>
          </a:p>
          <a:p>
            <a:pPr algn="ctr" defTabSz="1219170">
              <a:spcBef>
                <a:spcPts val="2667"/>
              </a:spcBef>
              <a:buClr>
                <a:srgbClr val="000000"/>
              </a:buClr>
            </a:pPr>
            <a:r>
              <a:rPr lang="en-US" sz="5200" b="1" kern="0">
                <a:solidFill>
                  <a:srgbClr val="FFFFFF"/>
                </a:solidFill>
                <a:latin typeface="Times New Roman"/>
                <a:ea typeface="Times New Roman"/>
                <a:cs typeface="Times New Roman"/>
                <a:sym typeface="Times New Roman"/>
              </a:rPr>
              <a:t>‘Tis So Sweet to Trust in Jesus</a:t>
            </a:r>
            <a:endParaRPr sz="5200" b="1" kern="0">
              <a:solidFill>
                <a:srgbClr val="FFFFFF"/>
              </a:solidFill>
              <a:latin typeface="Times New Roman"/>
              <a:ea typeface="Times New Roman"/>
              <a:cs typeface="Times New Roman"/>
              <a:sym typeface="Times New Roman"/>
            </a:endParaRPr>
          </a:p>
          <a:p>
            <a:pPr algn="ctr" defTabSz="1219170">
              <a:spcBef>
                <a:spcPts val="2667"/>
              </a:spcBef>
              <a:buClr>
                <a:srgbClr val="000000"/>
              </a:buClr>
            </a:pPr>
            <a:r>
              <a:rPr lang="en-US" sz="5200" b="1" kern="0">
                <a:solidFill>
                  <a:srgbClr val="FFFFFF"/>
                </a:solidFill>
                <a:latin typeface="Times New Roman"/>
                <a:ea typeface="Times New Roman"/>
                <a:cs typeface="Times New Roman"/>
                <a:sym typeface="Times New Roman"/>
              </a:rPr>
              <a:t>Hymn 679* </a:t>
            </a:r>
            <a:endParaRPr sz="5067" b="1" kern="0">
              <a:solidFill>
                <a:srgbClr val="FFFFFF"/>
              </a:solidFill>
              <a:latin typeface="Times New Roman"/>
              <a:ea typeface="Times New Roman"/>
              <a:cs typeface="Times New Roman"/>
              <a:sym typeface="Times New Roman"/>
            </a:endParaRPr>
          </a:p>
          <a:p>
            <a:pPr defTabSz="1219170">
              <a:spcBef>
                <a:spcPts val="533"/>
              </a:spcBef>
              <a:buClr>
                <a:srgbClr val="000000"/>
              </a:buClr>
            </a:pPr>
            <a:endParaRPr sz="1867" b="1" kern="0">
              <a:solidFill>
                <a:srgbClr val="FFFFFF"/>
              </a:solidFill>
              <a:latin typeface="Times New Roman"/>
              <a:ea typeface="Times New Roman"/>
              <a:cs typeface="Times New Roman"/>
              <a:sym typeface="Times New Roman"/>
            </a:endParaRPr>
          </a:p>
          <a:p>
            <a:pPr defTabSz="1219170">
              <a:spcBef>
                <a:spcPts val="533"/>
              </a:spcBef>
              <a:buClr>
                <a:srgbClr val="000000"/>
              </a:buClr>
            </a:pPr>
            <a:endParaRPr sz="1867" b="1" kern="0">
              <a:solidFill>
                <a:srgbClr val="FFFFFF"/>
              </a:solidFill>
              <a:latin typeface="Times New Roman"/>
              <a:ea typeface="Times New Roman"/>
              <a:cs typeface="Times New Roman"/>
              <a:sym typeface="Times New Roman"/>
            </a:endParaRPr>
          </a:p>
          <a:p>
            <a:pPr defTabSz="1219170">
              <a:spcBef>
                <a:spcPts val="533"/>
              </a:spcBef>
              <a:buClr>
                <a:srgbClr val="000000"/>
              </a:buClr>
            </a:pPr>
            <a:endParaRPr sz="1867" b="1" kern="0">
              <a:solidFill>
                <a:srgbClr val="FFFFFF"/>
              </a:solidFill>
              <a:latin typeface="Times New Roman"/>
              <a:ea typeface="Times New Roman"/>
              <a:cs typeface="Times New Roman"/>
              <a:sym typeface="Times New Roman"/>
            </a:endParaRPr>
          </a:p>
          <a:p>
            <a:pPr defTabSz="1219170">
              <a:spcBef>
                <a:spcPts val="533"/>
              </a:spcBef>
              <a:buClr>
                <a:srgbClr val="000000"/>
              </a:buClr>
            </a:pPr>
            <a:endParaRPr sz="1867" b="1" kern="0">
              <a:solidFill>
                <a:srgbClr val="FFFFFF"/>
              </a:solidFill>
              <a:latin typeface="Times New Roman"/>
              <a:ea typeface="Times New Roman"/>
              <a:cs typeface="Times New Roman"/>
              <a:sym typeface="Times New Roman"/>
            </a:endParaRPr>
          </a:p>
          <a:p>
            <a:pPr defTabSz="1219170">
              <a:buClr>
                <a:srgbClr val="000000"/>
              </a:buClr>
            </a:pPr>
            <a:endParaRPr sz="1867" b="1" kern="0">
              <a:solidFill>
                <a:srgbClr val="FFFFFF"/>
              </a:solidFill>
              <a:latin typeface="Times New Roman"/>
              <a:ea typeface="Times New Roman"/>
              <a:cs typeface="Times New Roman"/>
              <a:sym typeface="Times New Roman"/>
            </a:endParaRPr>
          </a:p>
          <a:p>
            <a:pPr defTabSz="1219170">
              <a:buClr>
                <a:srgbClr val="000000"/>
              </a:buClr>
            </a:pPr>
            <a:endParaRPr sz="1867" b="1" kern="0">
              <a:solidFill>
                <a:srgbClr val="FFFFFF"/>
              </a:solidFill>
              <a:latin typeface="Times New Roman"/>
              <a:ea typeface="Times New Roman"/>
              <a:cs typeface="Times New Roman"/>
              <a:sym typeface="Times New Roman"/>
            </a:endParaRPr>
          </a:p>
          <a:p>
            <a:pPr defTabSz="1219170">
              <a:buClr>
                <a:srgbClr val="000000"/>
              </a:buClr>
            </a:pPr>
            <a:endParaRPr sz="1867" b="1" kern="0">
              <a:solidFill>
                <a:srgbClr val="FFFFFF"/>
              </a:solidFill>
              <a:latin typeface="Times New Roman"/>
              <a:ea typeface="Times New Roman"/>
              <a:cs typeface="Times New Roman"/>
              <a:sym typeface="Times New Roman"/>
            </a:endParaRPr>
          </a:p>
          <a:p>
            <a:pPr defTabSz="1219170">
              <a:buClr>
                <a:srgbClr val="000000"/>
              </a:buClr>
            </a:pPr>
            <a:r>
              <a:rPr lang="en-US" sz="1867" b="1" kern="0">
                <a:solidFill>
                  <a:srgbClr val="FFFFFF"/>
                </a:solidFill>
                <a:latin typeface="Times New Roman"/>
                <a:ea typeface="Times New Roman"/>
                <a:cs typeface="Times New Roman"/>
                <a:sym typeface="Times New Roman"/>
              </a:rPr>
              <a:t>Text:  Louisa M. R. Stead (*</a:t>
            </a:r>
            <a:r>
              <a:rPr lang="en-US" sz="1867" b="1" i="1" kern="0">
                <a:solidFill>
                  <a:srgbClr val="FFFFFF"/>
                </a:solidFill>
                <a:latin typeface="Times New Roman"/>
                <a:ea typeface="Times New Roman"/>
                <a:cs typeface="Times New Roman"/>
                <a:sym typeface="Times New Roman"/>
              </a:rPr>
              <a:t>Trinity Hymnal</a:t>
            </a:r>
            <a:r>
              <a:rPr lang="en-US" sz="1867" b="1" kern="0">
                <a:solidFill>
                  <a:srgbClr val="FFFFFF"/>
                </a:solidFill>
                <a:latin typeface="Times New Roman"/>
                <a:ea typeface="Times New Roman"/>
                <a:cs typeface="Times New Roman"/>
                <a:sym typeface="Times New Roman"/>
              </a:rPr>
              <a:t>)</a:t>
            </a:r>
            <a:endParaRPr sz="1867" b="1" kern="0">
              <a:solidFill>
                <a:srgbClr val="FFFFFF"/>
              </a:solidFill>
              <a:latin typeface="Times New Roman"/>
              <a:ea typeface="Times New Roman"/>
              <a:cs typeface="Times New Roman"/>
              <a:sym typeface="Times New Roman"/>
            </a:endParaRPr>
          </a:p>
          <a:p>
            <a:pPr defTabSz="1219170">
              <a:buClr>
                <a:srgbClr val="000000"/>
              </a:buClr>
            </a:pPr>
            <a:r>
              <a:rPr lang="en-US" sz="1867" b="1" kern="0">
                <a:solidFill>
                  <a:srgbClr val="FFFFFF"/>
                </a:solidFill>
                <a:latin typeface="Times New Roman"/>
                <a:ea typeface="Times New Roman"/>
                <a:cs typeface="Times New Roman"/>
                <a:sym typeface="Times New Roman"/>
              </a:rPr>
              <a:t>Music:  William J. Kirkpatrick</a:t>
            </a:r>
            <a:endParaRPr sz="1867" b="1" kern="0">
              <a:solidFill>
                <a:srgbClr val="FFFFFF"/>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2" name="Picture 2" descr="71,100+ Two Forces Stock Photos, Pictures &amp; Royalty-Free Images - iStock |  Double, Two powers, Tug of war">
            <a:extLst>
              <a:ext uri="{FF2B5EF4-FFF2-40B4-BE49-F238E27FC236}">
                <a16:creationId xmlns:a16="http://schemas.microsoft.com/office/drawing/2014/main" id="{BF6019FD-41D8-A613-506E-B195DA4535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042"/>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106B7CB-0CB9-748A-0224-F1875B4260F7}"/>
              </a:ext>
            </a:extLst>
          </p:cNvPr>
          <p:cNvSpPr txBox="1"/>
          <p:nvPr/>
        </p:nvSpPr>
        <p:spPr>
          <a:xfrm>
            <a:off x="2760688" y="1903750"/>
            <a:ext cx="6670623" cy="1369606"/>
          </a:xfrm>
          <a:prstGeom prst="rect">
            <a:avLst/>
          </a:prstGeom>
          <a:noFill/>
        </p:spPr>
        <p:txBody>
          <a:bodyPr wrap="square" rtlCol="0">
            <a:spAutoFit/>
          </a:bodyPr>
          <a:lstStyle/>
          <a:p>
            <a:pPr algn="ctr"/>
            <a:r>
              <a:rPr lang="en-US" sz="5500" b="1" dirty="0">
                <a:effectLst>
                  <a:outerShdw blurRad="38100" dist="38100" dir="2700000" algn="tl">
                    <a:srgbClr val="000000">
                      <a:alpha val="43137"/>
                    </a:srgbClr>
                  </a:outerShdw>
                </a:effectLst>
                <a:latin typeface="Seaford" panose="00000500000000000000" pitchFamily="2" charset="0"/>
              </a:rPr>
              <a:t>Galatians 5:1, 16-24</a:t>
            </a:r>
          </a:p>
          <a:p>
            <a:pPr algn="ctr"/>
            <a:r>
              <a:rPr lang="en-US" sz="2800" dirty="0">
                <a:latin typeface="Seaford" panose="00000500000000000000" pitchFamily="2" charset="0"/>
              </a:rPr>
              <a:t>Rom 7:23 </a:t>
            </a:r>
          </a:p>
        </p:txBody>
      </p:sp>
    </p:spTree>
    <p:extLst>
      <p:ext uri="{BB962C8B-B14F-4D97-AF65-F5344CB8AC3E}">
        <p14:creationId xmlns:p14="http://schemas.microsoft.com/office/powerpoint/2010/main" val="1266886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8D2B3"/>
        </a:solidFill>
        <a:effectLst/>
      </p:bgPr>
    </p:bg>
    <p:spTree>
      <p:nvGrpSpPr>
        <p:cNvPr id="1" name="">
          <a:extLst>
            <a:ext uri="{FF2B5EF4-FFF2-40B4-BE49-F238E27FC236}">
              <a16:creationId xmlns:a16="http://schemas.microsoft.com/office/drawing/2014/main" id="{E00A8048-CBB9-2411-238A-6803E4984D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5E5787-721C-8CDF-DF3D-369B2A808AED}"/>
              </a:ext>
            </a:extLst>
          </p:cNvPr>
          <p:cNvSpPr>
            <a:spLocks noGrp="1"/>
          </p:cNvSpPr>
          <p:nvPr>
            <p:ph type="title"/>
          </p:nvPr>
        </p:nvSpPr>
        <p:spPr>
          <a:xfrm>
            <a:off x="838200" y="365126"/>
            <a:ext cx="10515600" cy="1145706"/>
          </a:xfrm>
        </p:spPr>
        <p:txBody>
          <a:bodyPr>
            <a:normAutofit/>
          </a:bodyPr>
          <a:lstStyle/>
          <a:p>
            <a:r>
              <a:rPr lang="en-US" sz="6000" b="1" dirty="0">
                <a:effectLst>
                  <a:outerShdw blurRad="38100" dist="38100" dir="2700000" algn="tl">
                    <a:srgbClr val="000000">
                      <a:alpha val="43137"/>
                    </a:srgbClr>
                  </a:outerShdw>
                </a:effectLst>
                <a:latin typeface="Seaford" panose="00000500000000000000" pitchFamily="2" charset="0"/>
              </a:rPr>
              <a:t>Perfection?!</a:t>
            </a:r>
          </a:p>
        </p:txBody>
      </p:sp>
      <p:sp>
        <p:nvSpPr>
          <p:cNvPr id="3" name="Content Placeholder 2">
            <a:extLst>
              <a:ext uri="{FF2B5EF4-FFF2-40B4-BE49-F238E27FC236}">
                <a16:creationId xmlns:a16="http://schemas.microsoft.com/office/drawing/2014/main" id="{4BBBE6FD-E641-3A6D-5886-74F521FCCED5}"/>
              </a:ext>
            </a:extLst>
          </p:cNvPr>
          <p:cNvSpPr>
            <a:spLocks noGrp="1"/>
          </p:cNvSpPr>
          <p:nvPr>
            <p:ph idx="1"/>
          </p:nvPr>
        </p:nvSpPr>
        <p:spPr>
          <a:xfrm>
            <a:off x="838200" y="1510831"/>
            <a:ext cx="6641892" cy="5204762"/>
          </a:xfrm>
        </p:spPr>
        <p:txBody>
          <a:bodyPr>
            <a:normAutofit/>
          </a:bodyPr>
          <a:lstStyle/>
          <a:p>
            <a:pPr marL="0" indent="0">
              <a:buNone/>
            </a:pPr>
            <a:r>
              <a:rPr lang="en-US" sz="3200" dirty="0">
                <a:latin typeface="Arial Nova Cond" panose="020B0506020202020204" pitchFamily="34" charset="0"/>
              </a:rPr>
              <a:t>The end goal of salvation is the complete sanctification of the body and the soul (1Thess 5:23). The body will not experience any measure of sanctification in this life, since it awaits the resurrection when it will be fully sanctified of any consequence of sin (Rom 8:8-11, 23-24). But the soul experiences in this life some measure of sanctification, however never close to perfection (Phil 3.12).</a:t>
            </a:r>
          </a:p>
        </p:txBody>
      </p:sp>
      <p:pic>
        <p:nvPicPr>
          <p:cNvPr id="9218" name="Picture 2" descr="Cartoons about Perfection (Professionals and Others) | Larry Cuban on  School Reform and Classroom Practice">
            <a:extLst>
              <a:ext uri="{FF2B5EF4-FFF2-40B4-BE49-F238E27FC236}">
                <a16:creationId xmlns:a16="http://schemas.microsoft.com/office/drawing/2014/main" id="{E45EB6B0-83F3-B85E-8A04-152DCF4C9A1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4249" t="2982" r="2625" b="1169"/>
          <a:stretch/>
        </p:blipFill>
        <p:spPr bwMode="auto">
          <a:xfrm>
            <a:off x="7480092" y="1304144"/>
            <a:ext cx="4413824" cy="49676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965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F03EB72F-8C2B-33A2-2C6F-4862BF2874F7}"/>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A619AE68-BD1A-9E02-64FE-8CCC6BF451B2}"/>
              </a:ext>
            </a:extLst>
          </p:cNvPr>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F22CBCCF-38D5-44B6-9253-FF4A9C253695}"/>
              </a:ext>
            </a:extLst>
          </p:cNvPr>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a:extLst>
              <a:ext uri="{FF2B5EF4-FFF2-40B4-BE49-F238E27FC236}">
                <a16:creationId xmlns:a16="http://schemas.microsoft.com/office/drawing/2014/main" id="{340DFA67-3101-420B-90E5-7FBFF7C7109F}"/>
              </a:ext>
            </a:extLst>
          </p:cNvPr>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3</a:t>
            </a:r>
          </a:p>
        </p:txBody>
      </p:sp>
      <p:sp>
        <p:nvSpPr>
          <p:cNvPr id="5" name="Retângulo 4">
            <a:extLst>
              <a:ext uri="{FF2B5EF4-FFF2-40B4-BE49-F238E27FC236}">
                <a16:creationId xmlns:a16="http://schemas.microsoft.com/office/drawing/2014/main" id="{DEBC86E3-20EA-227A-C52F-72D37A4A6702}"/>
              </a:ext>
            </a:extLst>
          </p:cNvPr>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D87F45F-F1D9-2F00-04BC-4C069F28D1BC}"/>
              </a:ext>
            </a:extLst>
          </p:cNvPr>
          <p:cNvSpPr txBox="1"/>
          <p:nvPr/>
        </p:nvSpPr>
        <p:spPr>
          <a:xfrm>
            <a:off x="2647435" y="1936981"/>
            <a:ext cx="8715658"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chemeClr val="bg1"/>
                </a:solidFill>
                <a:latin typeface="Arial Nova Cond Light" panose="020B0306020202020204" pitchFamily="34" charset="0"/>
              </a:rPr>
              <a:t>In which war, although the remaining corruption, for a time, may much prevail; yet, through the continual supply of strength from the sanctifying Spirit of Christ, the regenerate part doth overcome; and so, the saints grow in grace, perfecting holiness in the fear of God.</a:t>
            </a:r>
          </a:p>
        </p:txBody>
      </p:sp>
    </p:spTree>
    <p:extLst>
      <p:ext uri="{BB962C8B-B14F-4D97-AF65-F5344CB8AC3E}">
        <p14:creationId xmlns:p14="http://schemas.microsoft.com/office/powerpoint/2010/main" val="2354685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EBDB"/>
        </a:solidFill>
        <a:effectLst/>
      </p:bgPr>
    </p:bg>
    <p:spTree>
      <p:nvGrpSpPr>
        <p:cNvPr id="1" name=""/>
        <p:cNvGrpSpPr/>
        <p:nvPr/>
      </p:nvGrpSpPr>
      <p:grpSpPr>
        <a:xfrm>
          <a:off x="0" y="0"/>
          <a:ext cx="0" cy="0"/>
          <a:chOff x="0" y="0"/>
          <a:chExt cx="0" cy="0"/>
        </a:xfrm>
      </p:grpSpPr>
      <p:sp useBgFill="1">
        <p:nvSpPr>
          <p:cNvPr id="6155" name="Rectangle 6154">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6AC4E6-4A63-A606-2399-366FF3EEE217}"/>
              </a:ext>
            </a:extLst>
          </p:cNvPr>
          <p:cNvSpPr>
            <a:spLocks noGrp="1"/>
          </p:cNvSpPr>
          <p:nvPr>
            <p:ph type="title"/>
          </p:nvPr>
        </p:nvSpPr>
        <p:spPr>
          <a:xfrm>
            <a:off x="836679" y="407471"/>
            <a:ext cx="6002110" cy="1495425"/>
          </a:xfrm>
        </p:spPr>
        <p:txBody>
          <a:bodyPr>
            <a:noAutofit/>
          </a:bodyPr>
          <a:lstStyle/>
          <a:p>
            <a:r>
              <a:rPr lang="en-US" sz="6000" b="1" dirty="0">
                <a:latin typeface="Seaford" panose="00000500000000000000" pitchFamily="2" charset="0"/>
              </a:rPr>
              <a:t>Gradual Sanctification</a:t>
            </a:r>
          </a:p>
        </p:txBody>
      </p:sp>
      <p:sp>
        <p:nvSpPr>
          <p:cNvPr id="3" name="Content Placeholder 2">
            <a:extLst>
              <a:ext uri="{FF2B5EF4-FFF2-40B4-BE49-F238E27FC236}">
                <a16:creationId xmlns:a16="http://schemas.microsoft.com/office/drawing/2014/main" id="{7A141A6C-3BF6-5626-D885-1B496F2D1309}"/>
              </a:ext>
            </a:extLst>
          </p:cNvPr>
          <p:cNvSpPr>
            <a:spLocks noGrp="1"/>
          </p:cNvSpPr>
          <p:nvPr>
            <p:ph idx="1"/>
          </p:nvPr>
        </p:nvSpPr>
        <p:spPr>
          <a:xfrm>
            <a:off x="836679" y="2060293"/>
            <a:ext cx="6002110" cy="4640310"/>
          </a:xfrm>
        </p:spPr>
        <p:txBody>
          <a:bodyPr>
            <a:noAutofit/>
          </a:bodyPr>
          <a:lstStyle/>
          <a:p>
            <a:pPr marL="0" indent="0">
              <a:buNone/>
            </a:pPr>
            <a:r>
              <a:rPr lang="en-US" sz="3600" dirty="0">
                <a:latin typeface="Arial Nova Cond" panose="020B0506020202020204" pitchFamily="34" charset="0"/>
              </a:rPr>
              <a:t>Those who experience the grace of salvation desire and strive to honor Christ by sanctifying themselves. For this they use all the means of grace given by God to gradually clean themselves from the corruption of sin (1Cor 9.27; 2 Pet 1:10-11; Eph 4.11-14; 1 Tim 4.7)</a:t>
            </a:r>
          </a:p>
        </p:txBody>
      </p:sp>
      <p:pic>
        <p:nvPicPr>
          <p:cNvPr id="6146" name="Picture 2" descr="2 3 3 4 4 5 5 6 6 Gym Mascot - Transparent Cartoon Png Exercise - Free  Transparent PNG Download - PNGkey">
            <a:extLst>
              <a:ext uri="{FF2B5EF4-FFF2-40B4-BE49-F238E27FC236}">
                <a16:creationId xmlns:a16="http://schemas.microsoft.com/office/drawing/2014/main" id="{E25E43CE-C7B6-5A74-033E-156177C69B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219"/>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821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28"/>
        <p:cNvGrpSpPr/>
        <p:nvPr/>
      </p:nvGrpSpPr>
      <p:grpSpPr>
        <a:xfrm>
          <a:off x="0" y="0"/>
          <a:ext cx="0" cy="0"/>
          <a:chOff x="0" y="0"/>
          <a:chExt cx="0" cy="0"/>
        </a:xfrm>
      </p:grpSpPr>
      <p:sp>
        <p:nvSpPr>
          <p:cNvPr id="229" name="Google Shape;229;g33512a5f832_1_613"/>
          <p:cNvSpPr txBox="1"/>
          <p:nvPr/>
        </p:nvSpPr>
        <p:spPr>
          <a:xfrm>
            <a:off x="0" y="214312"/>
            <a:ext cx="11758000" cy="6247600"/>
          </a:xfrm>
          <a:prstGeom prst="rect">
            <a:avLst/>
          </a:prstGeom>
          <a:noFill/>
          <a:ln>
            <a:noFill/>
          </a:ln>
        </p:spPr>
        <p:txBody>
          <a:bodyPr spcFirstLastPara="1" wrap="square" lIns="108800" tIns="54400" rIns="108800" bIns="54400" anchor="t" anchorCtr="0">
            <a:noAutofit/>
          </a:bodyPr>
          <a:lstStyle/>
          <a:p>
            <a:pPr marL="863578" indent="-863578" defTabSz="1219170">
              <a:buClr>
                <a:srgbClr val="000000"/>
              </a:buClr>
            </a:pPr>
            <a:r>
              <a:rPr lang="en-US" sz="4267" kern="0">
                <a:solidFill>
                  <a:srgbClr val="FFFFFF"/>
                </a:solidFill>
                <a:latin typeface="Times New Roman"/>
                <a:ea typeface="Times New Roman"/>
                <a:cs typeface="Times New Roman"/>
                <a:sym typeface="Times New Roman"/>
              </a:rPr>
              <a:t>‘Tis so sweet to trust in Jesus,</a:t>
            </a:r>
            <a:br>
              <a:rPr lang="en-US" sz="4267" kern="0">
                <a:solidFill>
                  <a:srgbClr val="FFFFFF"/>
                </a:solidFill>
                <a:latin typeface="Times New Roman"/>
                <a:ea typeface="Times New Roman"/>
                <a:cs typeface="Times New Roman"/>
                <a:sym typeface="Times New Roman"/>
              </a:rPr>
            </a:br>
            <a:r>
              <a:rPr lang="en-US" sz="4267" kern="0">
                <a:solidFill>
                  <a:srgbClr val="FFFFFF"/>
                </a:solidFill>
                <a:latin typeface="Times New Roman"/>
                <a:ea typeface="Times New Roman"/>
                <a:cs typeface="Times New Roman"/>
                <a:sym typeface="Times New Roman"/>
              </a:rPr>
              <a:t>just to take him at his word;</a:t>
            </a:r>
            <a:endParaRPr sz="1333" kern="0">
              <a:solidFill>
                <a:srgbClr val="000000"/>
              </a:solidFill>
              <a:latin typeface="Arial"/>
              <a:cs typeface="Arial"/>
              <a:sym typeface="Arial"/>
            </a:endParaRPr>
          </a:p>
          <a:p>
            <a:pPr marL="863578" indent="-863578" defTabSz="1219170">
              <a:buClr>
                <a:srgbClr val="000000"/>
              </a:buClr>
            </a:pPr>
            <a:r>
              <a:rPr lang="en-US" sz="4267" kern="0">
                <a:solidFill>
                  <a:srgbClr val="FFFFFF"/>
                </a:solidFill>
                <a:latin typeface="Times New Roman"/>
                <a:ea typeface="Times New Roman"/>
                <a:cs typeface="Times New Roman"/>
                <a:sym typeface="Times New Roman"/>
              </a:rPr>
              <a:t>Just to rest upon his promise,</a:t>
            </a:r>
            <a:br>
              <a:rPr lang="en-US" sz="4267" kern="0">
                <a:solidFill>
                  <a:srgbClr val="FFFFFF"/>
                </a:solidFill>
                <a:latin typeface="Times New Roman"/>
                <a:ea typeface="Times New Roman"/>
                <a:cs typeface="Times New Roman"/>
                <a:sym typeface="Times New Roman"/>
              </a:rPr>
            </a:br>
            <a:r>
              <a:rPr lang="en-US" sz="4267" kern="0">
                <a:solidFill>
                  <a:srgbClr val="FFFFFF"/>
                </a:solidFill>
                <a:latin typeface="Times New Roman"/>
                <a:ea typeface="Times New Roman"/>
                <a:cs typeface="Times New Roman"/>
                <a:sym typeface="Times New Roman"/>
              </a:rPr>
              <a:t>just to know, “Thus saith the Lord.”</a:t>
            </a:r>
            <a:endParaRPr sz="1333" kern="0">
              <a:solidFill>
                <a:srgbClr val="000000"/>
              </a:solidFill>
              <a:latin typeface="Arial"/>
              <a:cs typeface="Arial"/>
              <a:sym typeface="Arial"/>
            </a:endParaRPr>
          </a:p>
          <a:p>
            <a:pPr marL="863578" indent="-863578" defTabSz="1219170">
              <a:buClr>
                <a:srgbClr val="000000"/>
              </a:buClr>
            </a:pPr>
            <a:endParaRPr sz="4267" kern="0">
              <a:solidFill>
                <a:srgbClr val="FFFFFF"/>
              </a:solidFill>
              <a:latin typeface="Times New Roman"/>
              <a:ea typeface="Times New Roman"/>
              <a:cs typeface="Times New Roman"/>
              <a:sym typeface="Times New Roman"/>
            </a:endParaRPr>
          </a:p>
          <a:p>
            <a:pPr marL="863578" indent="-863578" defTabSz="1219170">
              <a:buClr>
                <a:srgbClr val="000000"/>
              </a:buClr>
            </a:pPr>
            <a:r>
              <a:rPr lang="en-US" sz="4267" kern="0">
                <a:solidFill>
                  <a:srgbClr val="FFFFFF"/>
                </a:solidFill>
                <a:latin typeface="Times New Roman"/>
                <a:ea typeface="Times New Roman"/>
                <a:cs typeface="Times New Roman"/>
                <a:sym typeface="Times New Roman"/>
              </a:rPr>
              <a:t>Jesus, Jesus, how I trust him!</a:t>
            </a:r>
            <a:br>
              <a:rPr lang="en-US" sz="4267" kern="0">
                <a:solidFill>
                  <a:srgbClr val="FFFFFF"/>
                </a:solidFill>
                <a:latin typeface="Times New Roman"/>
                <a:ea typeface="Times New Roman"/>
                <a:cs typeface="Times New Roman"/>
                <a:sym typeface="Times New Roman"/>
              </a:rPr>
            </a:br>
            <a:r>
              <a:rPr lang="en-US" sz="4267" kern="0">
                <a:solidFill>
                  <a:srgbClr val="FFFFFF"/>
                </a:solidFill>
                <a:latin typeface="Times New Roman"/>
                <a:ea typeface="Times New Roman"/>
                <a:cs typeface="Times New Roman"/>
                <a:sym typeface="Times New Roman"/>
              </a:rPr>
              <a:t>How I’ve proved him o’er and o’er!</a:t>
            </a:r>
            <a:endParaRPr sz="1333" kern="0">
              <a:solidFill>
                <a:srgbClr val="000000"/>
              </a:solidFill>
              <a:latin typeface="Arial"/>
              <a:cs typeface="Arial"/>
              <a:sym typeface="Arial"/>
            </a:endParaRPr>
          </a:p>
          <a:p>
            <a:pPr marL="863578" indent="-863578" defTabSz="1219170">
              <a:buClr>
                <a:srgbClr val="000000"/>
              </a:buClr>
            </a:pPr>
            <a:r>
              <a:rPr lang="en-US" sz="4267" kern="0">
                <a:solidFill>
                  <a:srgbClr val="FFFFFF"/>
                </a:solidFill>
                <a:latin typeface="Times New Roman"/>
                <a:ea typeface="Times New Roman"/>
                <a:cs typeface="Times New Roman"/>
                <a:sym typeface="Times New Roman"/>
              </a:rPr>
              <a:t>Jesus, Jesus, precious Jesus!</a:t>
            </a:r>
            <a:br>
              <a:rPr lang="en-US" sz="4267" kern="0">
                <a:solidFill>
                  <a:srgbClr val="FFFFFF"/>
                </a:solidFill>
                <a:latin typeface="Times New Roman"/>
                <a:ea typeface="Times New Roman"/>
                <a:cs typeface="Times New Roman"/>
                <a:sym typeface="Times New Roman"/>
              </a:rPr>
            </a:br>
            <a:r>
              <a:rPr lang="en-US" sz="4267" kern="0">
                <a:solidFill>
                  <a:srgbClr val="FFFFFF"/>
                </a:solidFill>
                <a:latin typeface="Times New Roman"/>
                <a:ea typeface="Times New Roman"/>
                <a:cs typeface="Times New Roman"/>
                <a:sym typeface="Times New Roman"/>
              </a:rPr>
              <a:t>O for grace to trust him more!</a:t>
            </a:r>
            <a:br>
              <a:rPr lang="en-US" sz="4267" kern="0">
                <a:solidFill>
                  <a:srgbClr val="FFFFFF"/>
                </a:solidFill>
                <a:latin typeface="Times New Roman"/>
                <a:ea typeface="Times New Roman"/>
                <a:cs typeface="Times New Roman"/>
                <a:sym typeface="Times New Roman"/>
              </a:rPr>
            </a:br>
            <a:endParaRPr sz="4267" kern="0">
              <a:solidFill>
                <a:srgbClr val="FFFFFF"/>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33"/>
        <p:cNvGrpSpPr/>
        <p:nvPr/>
      </p:nvGrpSpPr>
      <p:grpSpPr>
        <a:xfrm>
          <a:off x="0" y="0"/>
          <a:ext cx="0" cy="0"/>
          <a:chOff x="0" y="0"/>
          <a:chExt cx="0" cy="0"/>
        </a:xfrm>
      </p:grpSpPr>
      <p:sp>
        <p:nvSpPr>
          <p:cNvPr id="234" name="Google Shape;234;g33512a5f832_1_617"/>
          <p:cNvSpPr txBox="1"/>
          <p:nvPr/>
        </p:nvSpPr>
        <p:spPr>
          <a:xfrm>
            <a:off x="0" y="214312"/>
            <a:ext cx="11758000" cy="6247600"/>
          </a:xfrm>
          <a:prstGeom prst="rect">
            <a:avLst/>
          </a:prstGeom>
          <a:noFill/>
          <a:ln>
            <a:noFill/>
          </a:ln>
        </p:spPr>
        <p:txBody>
          <a:bodyPr spcFirstLastPara="1" wrap="square" lIns="108800" tIns="54400" rIns="108800" bIns="54400" anchor="t" anchorCtr="0">
            <a:noAutofit/>
          </a:bodyPr>
          <a:lstStyle/>
          <a:p>
            <a:pPr marL="863578" indent="-863578" defTabSz="1219170">
              <a:buClr>
                <a:srgbClr val="000000"/>
              </a:buClr>
            </a:pPr>
            <a:r>
              <a:rPr lang="en-US" sz="4267" kern="0" dirty="0">
                <a:solidFill>
                  <a:srgbClr val="FFFFFF"/>
                </a:solidFill>
                <a:latin typeface="Times New Roman"/>
                <a:ea typeface="Times New Roman"/>
                <a:cs typeface="Times New Roman"/>
                <a:sym typeface="Times New Roman"/>
              </a:rPr>
              <a:t>O how sweet to trust in Jesus,</a:t>
            </a:r>
            <a:br>
              <a:rPr lang="en-US" sz="4267" kern="0" dirty="0">
                <a:solidFill>
                  <a:srgbClr val="FFFFFF"/>
                </a:solidFill>
                <a:latin typeface="Times New Roman"/>
                <a:ea typeface="Times New Roman"/>
                <a:cs typeface="Times New Roman"/>
                <a:sym typeface="Times New Roman"/>
              </a:rPr>
            </a:br>
            <a:r>
              <a:rPr lang="en-US" sz="4267" kern="0" dirty="0">
                <a:solidFill>
                  <a:srgbClr val="FFFFFF"/>
                </a:solidFill>
                <a:latin typeface="Times New Roman"/>
                <a:ea typeface="Times New Roman"/>
                <a:cs typeface="Times New Roman"/>
                <a:sym typeface="Times New Roman"/>
              </a:rPr>
              <a:t>just to trust his cleansing blood,</a:t>
            </a:r>
            <a:endParaRPr sz="1333" kern="0" dirty="0">
              <a:solidFill>
                <a:srgbClr val="000000"/>
              </a:solidFill>
              <a:latin typeface="Arial"/>
              <a:cs typeface="Arial"/>
              <a:sym typeface="Arial"/>
            </a:endParaRPr>
          </a:p>
          <a:p>
            <a:pPr marL="863578" indent="-863578" defTabSz="1219170">
              <a:buClr>
                <a:srgbClr val="000000"/>
              </a:buClr>
            </a:pPr>
            <a:r>
              <a:rPr lang="en-US" sz="4267" kern="0" dirty="0">
                <a:solidFill>
                  <a:srgbClr val="FFFFFF"/>
                </a:solidFill>
                <a:latin typeface="Times New Roman"/>
                <a:ea typeface="Times New Roman"/>
                <a:cs typeface="Times New Roman"/>
                <a:sym typeface="Times New Roman"/>
              </a:rPr>
              <a:t>Just in simple faith to plunge me</a:t>
            </a:r>
            <a:br>
              <a:rPr lang="en-US" sz="4267" kern="0" dirty="0">
                <a:solidFill>
                  <a:srgbClr val="FFFFFF"/>
                </a:solidFill>
                <a:latin typeface="Times New Roman"/>
                <a:ea typeface="Times New Roman"/>
                <a:cs typeface="Times New Roman"/>
                <a:sym typeface="Times New Roman"/>
              </a:rPr>
            </a:br>
            <a:r>
              <a:rPr lang="en-US" sz="4267" kern="0" dirty="0">
                <a:solidFill>
                  <a:srgbClr val="FFFFFF"/>
                </a:solidFill>
                <a:latin typeface="Times New Roman"/>
                <a:ea typeface="Times New Roman"/>
                <a:cs typeface="Times New Roman"/>
                <a:sym typeface="Times New Roman"/>
              </a:rPr>
              <a:t>‘neath the healing, cleansing flood!</a:t>
            </a:r>
            <a:endParaRPr sz="1333" kern="0" dirty="0">
              <a:solidFill>
                <a:srgbClr val="000000"/>
              </a:solidFill>
              <a:latin typeface="Arial"/>
              <a:cs typeface="Arial"/>
              <a:sym typeface="Arial"/>
            </a:endParaRPr>
          </a:p>
          <a:p>
            <a:pPr marL="863578" indent="-863578" defTabSz="1219170">
              <a:buClr>
                <a:srgbClr val="000000"/>
              </a:buClr>
            </a:pPr>
            <a:endParaRPr sz="4267" kern="0" dirty="0">
              <a:solidFill>
                <a:srgbClr val="FFFFFF"/>
              </a:solidFill>
              <a:latin typeface="Times New Roman"/>
              <a:ea typeface="Times New Roman"/>
              <a:cs typeface="Times New Roman"/>
              <a:sym typeface="Times New Roman"/>
            </a:endParaRPr>
          </a:p>
          <a:p>
            <a:pPr marL="863578" indent="-863578" defTabSz="1219170">
              <a:buClr>
                <a:srgbClr val="000000"/>
              </a:buClr>
            </a:pPr>
            <a:r>
              <a:rPr lang="en-US" sz="4267" kern="0" dirty="0">
                <a:solidFill>
                  <a:srgbClr val="FFFFFF"/>
                </a:solidFill>
                <a:latin typeface="Times New Roman"/>
                <a:ea typeface="Times New Roman"/>
                <a:cs typeface="Times New Roman"/>
                <a:sym typeface="Times New Roman"/>
              </a:rPr>
              <a:t>Jesus, Jesus, how I trust him!</a:t>
            </a:r>
            <a:br>
              <a:rPr lang="en-US" sz="4267" kern="0" dirty="0">
                <a:solidFill>
                  <a:srgbClr val="FFFFFF"/>
                </a:solidFill>
                <a:latin typeface="Times New Roman"/>
                <a:ea typeface="Times New Roman"/>
                <a:cs typeface="Times New Roman"/>
                <a:sym typeface="Times New Roman"/>
              </a:rPr>
            </a:br>
            <a:r>
              <a:rPr lang="en-US" sz="4267" kern="0" dirty="0">
                <a:solidFill>
                  <a:srgbClr val="FFFFFF"/>
                </a:solidFill>
                <a:latin typeface="Times New Roman"/>
                <a:ea typeface="Times New Roman"/>
                <a:cs typeface="Times New Roman"/>
                <a:sym typeface="Times New Roman"/>
              </a:rPr>
              <a:t>How I’ve proved him o’er and o’er!</a:t>
            </a:r>
            <a:endParaRPr sz="1333" kern="0" dirty="0">
              <a:solidFill>
                <a:srgbClr val="000000"/>
              </a:solidFill>
              <a:latin typeface="Arial"/>
              <a:cs typeface="Arial"/>
              <a:sym typeface="Arial"/>
            </a:endParaRPr>
          </a:p>
          <a:p>
            <a:pPr marL="863578" indent="-863578" defTabSz="1219170">
              <a:buClr>
                <a:srgbClr val="000000"/>
              </a:buClr>
            </a:pPr>
            <a:r>
              <a:rPr lang="en-US" sz="4267" kern="0" dirty="0">
                <a:solidFill>
                  <a:srgbClr val="FFFFFF"/>
                </a:solidFill>
                <a:latin typeface="Times New Roman"/>
                <a:ea typeface="Times New Roman"/>
                <a:cs typeface="Times New Roman"/>
                <a:sym typeface="Times New Roman"/>
              </a:rPr>
              <a:t>Jesus, Jesus, precious Jesus!</a:t>
            </a:r>
            <a:br>
              <a:rPr lang="en-US" sz="4267" kern="0" dirty="0">
                <a:solidFill>
                  <a:srgbClr val="FFFFFF"/>
                </a:solidFill>
                <a:latin typeface="Times New Roman"/>
                <a:ea typeface="Times New Roman"/>
                <a:cs typeface="Times New Roman"/>
                <a:sym typeface="Times New Roman"/>
              </a:rPr>
            </a:br>
            <a:r>
              <a:rPr lang="en-US" sz="4267" kern="0" dirty="0">
                <a:solidFill>
                  <a:srgbClr val="FFFFFF"/>
                </a:solidFill>
                <a:latin typeface="Times New Roman"/>
                <a:ea typeface="Times New Roman"/>
                <a:cs typeface="Times New Roman"/>
                <a:sym typeface="Times New Roman"/>
              </a:rPr>
              <a:t>O for grace to trust him more!</a:t>
            </a:r>
            <a:br>
              <a:rPr lang="en-US" sz="4267" kern="0" dirty="0">
                <a:solidFill>
                  <a:srgbClr val="FFFFFF"/>
                </a:solidFill>
                <a:latin typeface="Times New Roman"/>
                <a:ea typeface="Times New Roman"/>
                <a:cs typeface="Times New Roman"/>
                <a:sym typeface="Times New Roman"/>
              </a:rPr>
            </a:br>
            <a:endParaRPr sz="4267" kern="0" dirty="0">
              <a:solidFill>
                <a:srgbClr val="FFFFFF"/>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38"/>
        <p:cNvGrpSpPr/>
        <p:nvPr/>
      </p:nvGrpSpPr>
      <p:grpSpPr>
        <a:xfrm>
          <a:off x="0" y="0"/>
          <a:ext cx="0" cy="0"/>
          <a:chOff x="0" y="0"/>
          <a:chExt cx="0" cy="0"/>
        </a:xfrm>
      </p:grpSpPr>
      <p:sp>
        <p:nvSpPr>
          <p:cNvPr id="239" name="Google Shape;239;g33512a5f832_1_621"/>
          <p:cNvSpPr txBox="1"/>
          <p:nvPr/>
        </p:nvSpPr>
        <p:spPr>
          <a:xfrm>
            <a:off x="0" y="214312"/>
            <a:ext cx="11758000" cy="6247600"/>
          </a:xfrm>
          <a:prstGeom prst="rect">
            <a:avLst/>
          </a:prstGeom>
          <a:noFill/>
          <a:ln>
            <a:noFill/>
          </a:ln>
        </p:spPr>
        <p:txBody>
          <a:bodyPr spcFirstLastPara="1" wrap="square" lIns="108800" tIns="54400" rIns="108800" bIns="54400" anchor="t" anchorCtr="0">
            <a:noAutofit/>
          </a:bodyPr>
          <a:lstStyle/>
          <a:p>
            <a:pPr marL="863578" indent="-863578" defTabSz="1219170">
              <a:buClr>
                <a:srgbClr val="000000"/>
              </a:buClr>
            </a:pPr>
            <a:r>
              <a:rPr lang="en-US" sz="4267" kern="0">
                <a:solidFill>
                  <a:srgbClr val="FFFFFF"/>
                </a:solidFill>
                <a:latin typeface="Times New Roman"/>
                <a:ea typeface="Times New Roman"/>
                <a:cs typeface="Times New Roman"/>
                <a:sym typeface="Times New Roman"/>
              </a:rPr>
              <a:t>Yes, ‘tis sweet to trust in Jesus,</a:t>
            </a:r>
            <a:br>
              <a:rPr lang="en-US" sz="4267" kern="0">
                <a:solidFill>
                  <a:srgbClr val="FFFFFF"/>
                </a:solidFill>
                <a:latin typeface="Times New Roman"/>
                <a:ea typeface="Times New Roman"/>
                <a:cs typeface="Times New Roman"/>
                <a:sym typeface="Times New Roman"/>
              </a:rPr>
            </a:br>
            <a:r>
              <a:rPr lang="en-US" sz="4267" kern="0">
                <a:solidFill>
                  <a:srgbClr val="FFFFFF"/>
                </a:solidFill>
                <a:latin typeface="Times New Roman"/>
                <a:ea typeface="Times New Roman"/>
                <a:cs typeface="Times New Roman"/>
                <a:sym typeface="Times New Roman"/>
              </a:rPr>
              <a:t>just from sin and self to cease,</a:t>
            </a:r>
            <a:endParaRPr sz="1333" kern="0">
              <a:solidFill>
                <a:srgbClr val="000000"/>
              </a:solidFill>
              <a:latin typeface="Arial"/>
              <a:cs typeface="Arial"/>
              <a:sym typeface="Arial"/>
            </a:endParaRPr>
          </a:p>
          <a:p>
            <a:pPr marL="863578" indent="-863578" defTabSz="1219170">
              <a:buClr>
                <a:srgbClr val="000000"/>
              </a:buClr>
            </a:pPr>
            <a:r>
              <a:rPr lang="en-US" sz="4267" kern="0">
                <a:solidFill>
                  <a:srgbClr val="FFFFFF"/>
                </a:solidFill>
                <a:latin typeface="Times New Roman"/>
                <a:ea typeface="Times New Roman"/>
                <a:cs typeface="Times New Roman"/>
                <a:sym typeface="Times New Roman"/>
              </a:rPr>
              <a:t>Just from Jesus simply taking</a:t>
            </a:r>
            <a:br>
              <a:rPr lang="en-US" sz="4267" kern="0">
                <a:solidFill>
                  <a:srgbClr val="FFFFFF"/>
                </a:solidFill>
                <a:latin typeface="Times New Roman"/>
                <a:ea typeface="Times New Roman"/>
                <a:cs typeface="Times New Roman"/>
                <a:sym typeface="Times New Roman"/>
              </a:rPr>
            </a:br>
            <a:r>
              <a:rPr lang="en-US" sz="4267" kern="0">
                <a:solidFill>
                  <a:srgbClr val="FFFFFF"/>
                </a:solidFill>
                <a:latin typeface="Times New Roman"/>
                <a:ea typeface="Times New Roman"/>
                <a:cs typeface="Times New Roman"/>
                <a:sym typeface="Times New Roman"/>
              </a:rPr>
              <a:t>life and rest, and joy and peace.</a:t>
            </a:r>
            <a:endParaRPr sz="1333" kern="0">
              <a:solidFill>
                <a:srgbClr val="000000"/>
              </a:solidFill>
              <a:latin typeface="Arial"/>
              <a:cs typeface="Arial"/>
              <a:sym typeface="Arial"/>
            </a:endParaRPr>
          </a:p>
          <a:p>
            <a:pPr marL="863578" indent="-863578" defTabSz="1219170">
              <a:buClr>
                <a:srgbClr val="000000"/>
              </a:buClr>
            </a:pPr>
            <a:endParaRPr sz="4267" kern="0">
              <a:solidFill>
                <a:srgbClr val="FFFFFF"/>
              </a:solidFill>
              <a:latin typeface="Times New Roman"/>
              <a:ea typeface="Times New Roman"/>
              <a:cs typeface="Times New Roman"/>
              <a:sym typeface="Times New Roman"/>
            </a:endParaRPr>
          </a:p>
          <a:p>
            <a:pPr marL="863578" indent="-863578" defTabSz="1219170">
              <a:buClr>
                <a:srgbClr val="000000"/>
              </a:buClr>
            </a:pPr>
            <a:r>
              <a:rPr lang="en-US" sz="4267" kern="0">
                <a:solidFill>
                  <a:srgbClr val="FFFFFF"/>
                </a:solidFill>
                <a:latin typeface="Times New Roman"/>
                <a:ea typeface="Times New Roman"/>
                <a:cs typeface="Times New Roman"/>
                <a:sym typeface="Times New Roman"/>
              </a:rPr>
              <a:t>Jesus, Jesus, how I trust him!</a:t>
            </a:r>
            <a:br>
              <a:rPr lang="en-US" sz="4267" kern="0">
                <a:solidFill>
                  <a:srgbClr val="FFFFFF"/>
                </a:solidFill>
                <a:latin typeface="Times New Roman"/>
                <a:ea typeface="Times New Roman"/>
                <a:cs typeface="Times New Roman"/>
                <a:sym typeface="Times New Roman"/>
              </a:rPr>
            </a:br>
            <a:r>
              <a:rPr lang="en-US" sz="4267" kern="0">
                <a:solidFill>
                  <a:srgbClr val="FFFFFF"/>
                </a:solidFill>
                <a:latin typeface="Times New Roman"/>
                <a:ea typeface="Times New Roman"/>
                <a:cs typeface="Times New Roman"/>
                <a:sym typeface="Times New Roman"/>
              </a:rPr>
              <a:t>How I’ve proved him o’er and o’er!</a:t>
            </a:r>
            <a:endParaRPr sz="1333" kern="0">
              <a:solidFill>
                <a:srgbClr val="000000"/>
              </a:solidFill>
              <a:latin typeface="Arial"/>
              <a:cs typeface="Arial"/>
              <a:sym typeface="Arial"/>
            </a:endParaRPr>
          </a:p>
          <a:p>
            <a:pPr marL="863578" indent="-863578" defTabSz="1219170">
              <a:buClr>
                <a:srgbClr val="000000"/>
              </a:buClr>
            </a:pPr>
            <a:r>
              <a:rPr lang="en-US" sz="4267" kern="0">
                <a:solidFill>
                  <a:srgbClr val="FFFFFF"/>
                </a:solidFill>
                <a:latin typeface="Times New Roman"/>
                <a:ea typeface="Times New Roman"/>
                <a:cs typeface="Times New Roman"/>
                <a:sym typeface="Times New Roman"/>
              </a:rPr>
              <a:t>Jesus, Jesus, precious Jesus!</a:t>
            </a:r>
            <a:br>
              <a:rPr lang="en-US" sz="4267" kern="0">
                <a:solidFill>
                  <a:srgbClr val="FFFFFF"/>
                </a:solidFill>
                <a:latin typeface="Times New Roman"/>
                <a:ea typeface="Times New Roman"/>
                <a:cs typeface="Times New Roman"/>
                <a:sym typeface="Times New Roman"/>
              </a:rPr>
            </a:br>
            <a:r>
              <a:rPr lang="en-US" sz="4267" kern="0">
                <a:solidFill>
                  <a:srgbClr val="FFFFFF"/>
                </a:solidFill>
                <a:latin typeface="Times New Roman"/>
                <a:ea typeface="Times New Roman"/>
                <a:cs typeface="Times New Roman"/>
                <a:sym typeface="Times New Roman"/>
              </a:rPr>
              <a:t>O for grace to trust him more!</a:t>
            </a:r>
            <a:br>
              <a:rPr lang="en-US" sz="4267" kern="0">
                <a:solidFill>
                  <a:srgbClr val="FFFFFF"/>
                </a:solidFill>
                <a:latin typeface="Times New Roman"/>
                <a:ea typeface="Times New Roman"/>
                <a:cs typeface="Times New Roman"/>
                <a:sym typeface="Times New Roman"/>
              </a:rPr>
            </a:br>
            <a:endParaRPr sz="4267" kern="0">
              <a:solidFill>
                <a:srgbClr val="FFFFFF"/>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43"/>
        <p:cNvGrpSpPr/>
        <p:nvPr/>
      </p:nvGrpSpPr>
      <p:grpSpPr>
        <a:xfrm>
          <a:off x="0" y="0"/>
          <a:ext cx="0" cy="0"/>
          <a:chOff x="0" y="0"/>
          <a:chExt cx="0" cy="0"/>
        </a:xfrm>
      </p:grpSpPr>
      <p:sp>
        <p:nvSpPr>
          <p:cNvPr id="244" name="Google Shape;244;g33512a5f832_1_625"/>
          <p:cNvSpPr txBox="1"/>
          <p:nvPr/>
        </p:nvSpPr>
        <p:spPr>
          <a:xfrm>
            <a:off x="0" y="214312"/>
            <a:ext cx="11758000" cy="6247600"/>
          </a:xfrm>
          <a:prstGeom prst="rect">
            <a:avLst/>
          </a:prstGeom>
          <a:noFill/>
          <a:ln>
            <a:noFill/>
          </a:ln>
        </p:spPr>
        <p:txBody>
          <a:bodyPr spcFirstLastPara="1" wrap="square" lIns="108800" tIns="54400" rIns="108800" bIns="54400" anchor="t" anchorCtr="0">
            <a:noAutofit/>
          </a:bodyPr>
          <a:lstStyle/>
          <a:p>
            <a:pPr marL="863578" indent="-863578" defTabSz="1219170">
              <a:buClr>
                <a:srgbClr val="000000"/>
              </a:buClr>
            </a:pPr>
            <a:r>
              <a:rPr lang="en-US" sz="4267" kern="0">
                <a:solidFill>
                  <a:srgbClr val="FFFFFF"/>
                </a:solidFill>
                <a:latin typeface="Times New Roman"/>
                <a:ea typeface="Times New Roman"/>
                <a:cs typeface="Times New Roman"/>
                <a:sym typeface="Times New Roman"/>
              </a:rPr>
              <a:t>I’m so glad I learned to trust thee,</a:t>
            </a:r>
            <a:br>
              <a:rPr lang="en-US" sz="4267" kern="0">
                <a:solidFill>
                  <a:srgbClr val="FFFFFF"/>
                </a:solidFill>
                <a:latin typeface="Times New Roman"/>
                <a:ea typeface="Times New Roman"/>
                <a:cs typeface="Times New Roman"/>
                <a:sym typeface="Times New Roman"/>
              </a:rPr>
            </a:br>
            <a:r>
              <a:rPr lang="en-US" sz="4267" kern="0">
                <a:solidFill>
                  <a:srgbClr val="FFFFFF"/>
                </a:solidFill>
                <a:latin typeface="Times New Roman"/>
                <a:ea typeface="Times New Roman"/>
                <a:cs typeface="Times New Roman"/>
                <a:sym typeface="Times New Roman"/>
              </a:rPr>
              <a:t>precious Jesus, Savior, Friend;</a:t>
            </a:r>
            <a:endParaRPr sz="1333" kern="0">
              <a:solidFill>
                <a:srgbClr val="000000"/>
              </a:solidFill>
              <a:latin typeface="Arial"/>
              <a:cs typeface="Arial"/>
              <a:sym typeface="Arial"/>
            </a:endParaRPr>
          </a:p>
          <a:p>
            <a:pPr marL="863578" indent="-863578" defTabSz="1219170">
              <a:buClr>
                <a:srgbClr val="000000"/>
              </a:buClr>
            </a:pPr>
            <a:r>
              <a:rPr lang="en-US" sz="4267" kern="0">
                <a:solidFill>
                  <a:srgbClr val="FFFFFF"/>
                </a:solidFill>
                <a:latin typeface="Times New Roman"/>
                <a:ea typeface="Times New Roman"/>
                <a:cs typeface="Times New Roman"/>
                <a:sym typeface="Times New Roman"/>
              </a:rPr>
              <a:t>And I know that thou art with me,</a:t>
            </a:r>
            <a:br>
              <a:rPr lang="en-US" sz="4267" kern="0">
                <a:solidFill>
                  <a:srgbClr val="FFFFFF"/>
                </a:solidFill>
                <a:latin typeface="Times New Roman"/>
                <a:ea typeface="Times New Roman"/>
                <a:cs typeface="Times New Roman"/>
                <a:sym typeface="Times New Roman"/>
              </a:rPr>
            </a:br>
            <a:r>
              <a:rPr lang="en-US" sz="4267" kern="0">
                <a:solidFill>
                  <a:srgbClr val="FFFFFF"/>
                </a:solidFill>
                <a:latin typeface="Times New Roman"/>
                <a:ea typeface="Times New Roman"/>
                <a:cs typeface="Times New Roman"/>
                <a:sym typeface="Times New Roman"/>
              </a:rPr>
              <a:t>wilt be with me to the end.</a:t>
            </a:r>
            <a:endParaRPr sz="1333" kern="0">
              <a:solidFill>
                <a:srgbClr val="000000"/>
              </a:solidFill>
              <a:latin typeface="Arial"/>
              <a:cs typeface="Arial"/>
              <a:sym typeface="Arial"/>
            </a:endParaRPr>
          </a:p>
          <a:p>
            <a:pPr marL="863578" indent="-863578" defTabSz="1219170">
              <a:buClr>
                <a:srgbClr val="000000"/>
              </a:buClr>
            </a:pPr>
            <a:endParaRPr sz="4267" kern="0">
              <a:solidFill>
                <a:srgbClr val="FFFFFF"/>
              </a:solidFill>
              <a:latin typeface="Times New Roman"/>
              <a:ea typeface="Times New Roman"/>
              <a:cs typeface="Times New Roman"/>
              <a:sym typeface="Times New Roman"/>
            </a:endParaRPr>
          </a:p>
          <a:p>
            <a:pPr marL="863578" indent="-863578" defTabSz="1219170">
              <a:buClr>
                <a:srgbClr val="000000"/>
              </a:buClr>
            </a:pPr>
            <a:r>
              <a:rPr lang="en-US" sz="4267" kern="0">
                <a:solidFill>
                  <a:srgbClr val="FFFFFF"/>
                </a:solidFill>
                <a:latin typeface="Times New Roman"/>
                <a:ea typeface="Times New Roman"/>
                <a:cs typeface="Times New Roman"/>
                <a:sym typeface="Times New Roman"/>
              </a:rPr>
              <a:t>Jesus, Jesus, how I trust him!</a:t>
            </a:r>
            <a:br>
              <a:rPr lang="en-US" sz="4267" kern="0">
                <a:solidFill>
                  <a:srgbClr val="FFFFFF"/>
                </a:solidFill>
                <a:latin typeface="Times New Roman"/>
                <a:ea typeface="Times New Roman"/>
                <a:cs typeface="Times New Roman"/>
                <a:sym typeface="Times New Roman"/>
              </a:rPr>
            </a:br>
            <a:r>
              <a:rPr lang="en-US" sz="4267" kern="0">
                <a:solidFill>
                  <a:srgbClr val="FFFFFF"/>
                </a:solidFill>
                <a:latin typeface="Times New Roman"/>
                <a:ea typeface="Times New Roman"/>
                <a:cs typeface="Times New Roman"/>
                <a:sym typeface="Times New Roman"/>
              </a:rPr>
              <a:t>How I’ve proved him o’er and o’er!</a:t>
            </a:r>
            <a:endParaRPr sz="1333" kern="0">
              <a:solidFill>
                <a:srgbClr val="000000"/>
              </a:solidFill>
              <a:latin typeface="Arial"/>
              <a:cs typeface="Arial"/>
              <a:sym typeface="Arial"/>
            </a:endParaRPr>
          </a:p>
          <a:p>
            <a:pPr marL="863578" indent="-863578" defTabSz="1219170">
              <a:buClr>
                <a:srgbClr val="000000"/>
              </a:buClr>
            </a:pPr>
            <a:r>
              <a:rPr lang="en-US" sz="4267" kern="0">
                <a:solidFill>
                  <a:srgbClr val="FFFFFF"/>
                </a:solidFill>
                <a:latin typeface="Times New Roman"/>
                <a:ea typeface="Times New Roman"/>
                <a:cs typeface="Times New Roman"/>
                <a:sym typeface="Times New Roman"/>
              </a:rPr>
              <a:t>Jesus, Jesus, precious Jesus!</a:t>
            </a:r>
            <a:br>
              <a:rPr lang="en-US" sz="4267" kern="0">
                <a:solidFill>
                  <a:srgbClr val="FFFFFF"/>
                </a:solidFill>
                <a:latin typeface="Times New Roman"/>
                <a:ea typeface="Times New Roman"/>
                <a:cs typeface="Times New Roman"/>
                <a:sym typeface="Times New Roman"/>
              </a:rPr>
            </a:br>
            <a:r>
              <a:rPr lang="en-US" sz="4267" kern="0">
                <a:solidFill>
                  <a:srgbClr val="FFFFFF"/>
                </a:solidFill>
                <a:latin typeface="Times New Roman"/>
                <a:ea typeface="Times New Roman"/>
                <a:cs typeface="Times New Roman"/>
                <a:sym typeface="Times New Roman"/>
              </a:rPr>
              <a:t>O for grace to trust him more!</a:t>
            </a:r>
            <a:br>
              <a:rPr lang="en-US" sz="4267" kern="0">
                <a:solidFill>
                  <a:srgbClr val="FFFFFF"/>
                </a:solidFill>
                <a:latin typeface="Times New Roman"/>
                <a:ea typeface="Times New Roman"/>
                <a:cs typeface="Times New Roman"/>
                <a:sym typeface="Times New Roman"/>
              </a:rPr>
            </a:br>
            <a:endParaRPr sz="4267" kern="0">
              <a:solidFill>
                <a:srgbClr val="FFFFFF"/>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Real LIFE Change: God's Plan of Salvation - Sugar Creek Baptist Church">
            <a:extLst>
              <a:ext uri="{FF2B5EF4-FFF2-40B4-BE49-F238E27FC236}">
                <a16:creationId xmlns:a16="http://schemas.microsoft.com/office/drawing/2014/main" id="{DB9CF16E-870D-A1B7-2C2E-2995B971330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rcRect t="14105" b="1625"/>
          <a:stretch/>
        </p:blipFill>
        <p:spPr bwMode="auto">
          <a:xfrm>
            <a:off x="20" y="-22"/>
            <a:ext cx="12191977" cy="6858022"/>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8920B0-AD12-9111-7098-8A12FF1F8156}"/>
              </a:ext>
            </a:extLst>
          </p:cNvPr>
          <p:cNvSpPr>
            <a:spLocks noGrp="1"/>
          </p:cNvSpPr>
          <p:nvPr>
            <p:ph type="ctrTitle"/>
          </p:nvPr>
        </p:nvSpPr>
        <p:spPr>
          <a:xfrm>
            <a:off x="804104" y="888063"/>
            <a:ext cx="7301929" cy="3788940"/>
          </a:xfrm>
        </p:spPr>
        <p:txBody>
          <a:bodyPr anchor="t">
            <a:normAutofit/>
          </a:bodyPr>
          <a:lstStyle/>
          <a:p>
            <a:pPr algn="l"/>
            <a:r>
              <a:rPr lang="en-US" sz="8800" b="1" dirty="0">
                <a:ln w="6600">
                  <a:solidFill>
                    <a:schemeClr val="accent2"/>
                  </a:solidFill>
                  <a:prstDash val="solid"/>
                </a:ln>
                <a:solidFill>
                  <a:srgbClr val="FFFFFF"/>
                </a:solidFill>
                <a:effectLst>
                  <a:outerShdw blurRad="38100" dist="38100" dir="2700000" algn="tl">
                    <a:srgbClr val="000000">
                      <a:alpha val="43137"/>
                    </a:srgbClr>
                  </a:outerShdw>
                </a:effectLst>
                <a:latin typeface="Coneria Script Demo" pitchFamily="2" charset="0"/>
                <a:ea typeface="Segoe UI Black" panose="020B0A02040204020203" pitchFamily="34" charset="0"/>
                <a:cs typeface="Biome" panose="020B0503030204020804" pitchFamily="34" charset="0"/>
              </a:rPr>
              <a:t>Doctrine of Salvation</a:t>
            </a:r>
            <a:r>
              <a:rPr lang="en-US" sz="8800" b="1" dirty="0">
                <a:ln w="6600">
                  <a:solidFill>
                    <a:schemeClr val="accent2"/>
                  </a:solidFill>
                  <a:prstDash val="solid"/>
                </a:ln>
                <a:solidFill>
                  <a:srgbClr val="FFFFFF"/>
                </a:solidFill>
                <a:effectLst>
                  <a:outerShdw dist="38100" dir="2700000" algn="tl" rotWithShape="0">
                    <a:schemeClr val="accent2"/>
                  </a:outerShdw>
                </a:effectLst>
                <a:latin typeface="Coneria Script Demo" pitchFamily="2" charset="0"/>
                <a:ea typeface="Segoe UI Black" panose="020B0A02040204020203" pitchFamily="34" charset="0"/>
                <a:cs typeface="Biome" panose="020B0503030204020804" pitchFamily="34" charset="0"/>
              </a:rPr>
              <a:t>	</a:t>
            </a:r>
            <a:br>
              <a:rPr lang="en-US" sz="8800" b="1" dirty="0">
                <a:ln w="6600">
                  <a:solidFill>
                    <a:schemeClr val="accent2"/>
                  </a:solidFill>
                  <a:prstDash val="solid"/>
                </a:ln>
                <a:solidFill>
                  <a:srgbClr val="FFFFFF"/>
                </a:solidFill>
                <a:effectLst>
                  <a:outerShdw dist="38100" dir="2700000" algn="tl" rotWithShape="0">
                    <a:schemeClr val="accent2"/>
                  </a:outerShdw>
                </a:effectLst>
                <a:latin typeface="Coneria Script Demo" pitchFamily="2" charset="0"/>
                <a:ea typeface="Segoe UI Black" panose="020B0A02040204020203" pitchFamily="34" charset="0"/>
                <a:cs typeface="Biome" panose="020B0503030204020804" pitchFamily="34" charset="0"/>
              </a:rPr>
            </a:br>
            <a:r>
              <a:rPr lang="en-US" sz="7200" b="1" dirty="0">
                <a:ln w="0">
                  <a:solidFill>
                    <a:schemeClr val="bg1">
                      <a:lumMod val="5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aytona Condensed" panose="020B0506030503040204" pitchFamily="34" charset="0"/>
                <a:cs typeface="Biome" panose="020B0503030204020804" pitchFamily="34" charset="0"/>
              </a:rPr>
              <a:t>(Soteriology)</a:t>
            </a:r>
            <a:endParaRPr lang="en-US" sz="8800" b="1" dirty="0">
              <a:ln w="0">
                <a:solidFill>
                  <a:schemeClr val="bg1">
                    <a:lumMod val="50000"/>
                  </a:schemeClr>
                </a:solidFill>
              </a:ln>
              <a:solidFill>
                <a:srgbClr val="FFFFFF"/>
              </a:solidFill>
              <a:effectLst>
                <a:outerShdw blurRad="38100" dist="38100" dir="2700000" algn="tl">
                  <a:srgbClr val="000000">
                    <a:alpha val="43137"/>
                  </a:srgbClr>
                </a:outerShdw>
              </a:effectLst>
              <a:latin typeface="Daytona Condensed" panose="020B0506030503040204" pitchFamily="34" charset="0"/>
              <a:cs typeface="Biome" panose="020B0503030204020804" pitchFamily="34" charset="0"/>
            </a:endParaRPr>
          </a:p>
        </p:txBody>
      </p:sp>
      <p:sp>
        <p:nvSpPr>
          <p:cNvPr id="3" name="Subtitle 2">
            <a:extLst>
              <a:ext uri="{FF2B5EF4-FFF2-40B4-BE49-F238E27FC236}">
                <a16:creationId xmlns:a16="http://schemas.microsoft.com/office/drawing/2014/main" id="{49C28120-2923-755F-72B2-C244CBC71D2D}"/>
              </a:ext>
            </a:extLst>
          </p:cNvPr>
          <p:cNvSpPr>
            <a:spLocks noGrp="1"/>
          </p:cNvSpPr>
          <p:nvPr>
            <p:ph type="subTitle" idx="1"/>
          </p:nvPr>
        </p:nvSpPr>
        <p:spPr>
          <a:xfrm>
            <a:off x="688851" y="4856176"/>
            <a:ext cx="10811248" cy="1578054"/>
          </a:xfrm>
        </p:spPr>
        <p:txBody>
          <a:bodyPr anchor="b">
            <a:normAutofit/>
          </a:bodyPr>
          <a:lstStyle/>
          <a:p>
            <a:r>
              <a:rPr lang="en-US" dirty="0">
                <a:solidFill>
                  <a:srgbClr val="FFFFFF"/>
                </a:solidFill>
                <a:latin typeface="Grandview Display" panose="020B0502040204020203" pitchFamily="34" charset="0"/>
                <a:cs typeface="Biome" panose="020B0503030204020804" pitchFamily="34" charset="0"/>
              </a:rPr>
              <a:t>Wednesday Bible Study</a:t>
            </a:r>
          </a:p>
          <a:p>
            <a:r>
              <a:rPr lang="en-US" dirty="0">
                <a:solidFill>
                  <a:srgbClr val="FFFFFF"/>
                </a:solidFill>
                <a:latin typeface="Grandview Display" panose="020B0502040204020203" pitchFamily="34" charset="0"/>
                <a:cs typeface="Biome" panose="020B0503030204020804" pitchFamily="34" charset="0"/>
              </a:rPr>
              <a:t>Faith Presbyterian Church</a:t>
            </a:r>
          </a:p>
        </p:txBody>
      </p:sp>
      <p:sp>
        <p:nvSpPr>
          <p:cNvPr id="1035" name="Rectangle 1034">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DCAFA2E-C311-ED7E-276A-815AB7962B8F}"/>
              </a:ext>
            </a:extLst>
          </p:cNvPr>
          <p:cNvSpPr/>
          <p:nvPr/>
        </p:nvSpPr>
        <p:spPr>
          <a:xfrm>
            <a:off x="345989" y="197708"/>
            <a:ext cx="11541211" cy="6462584"/>
          </a:xfrm>
          <a:prstGeom prst="rect">
            <a:avLst/>
          </a:prstGeom>
          <a:noFill/>
          <a:ln w="9525"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0032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845CA77-0540-8EEA-6EC2-F7CB4CE84768}"/>
              </a:ext>
            </a:extLst>
          </p:cNvPr>
          <p:cNvSpPr/>
          <p:nvPr/>
        </p:nvSpPr>
        <p:spPr>
          <a:xfrm>
            <a:off x="4298356" y="1889148"/>
            <a:ext cx="5391569" cy="40615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AFEE784-8C87-A006-82F1-0FBB9B1F5C2E}"/>
              </a:ext>
            </a:extLst>
          </p:cNvPr>
          <p:cNvSpPr>
            <a:spLocks noGrp="1"/>
          </p:cNvSpPr>
          <p:nvPr>
            <p:ph type="title"/>
          </p:nvPr>
        </p:nvSpPr>
        <p:spPr>
          <a:xfrm>
            <a:off x="838199" y="365125"/>
            <a:ext cx="11007811" cy="1130043"/>
          </a:xfrm>
          <a:ln>
            <a:noFill/>
          </a:ln>
        </p:spPr>
        <p:txBody>
          <a:bodyPr>
            <a:normAutofit/>
          </a:bodyPr>
          <a:lstStyle/>
          <a:p>
            <a:pPr algn="r"/>
            <a:r>
              <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Ordo </a:t>
            </a:r>
            <a:r>
              <a:rPr lang="en-US" sz="6000" b="1" i="1" dirty="0" err="1">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Salutis</a:t>
            </a:r>
            <a:endPar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4FBDE4F-55BC-10BB-C946-0FC0EC035AEE}"/>
              </a:ext>
            </a:extLst>
          </p:cNvPr>
          <p:cNvSpPr>
            <a:spLocks noGrp="1"/>
          </p:cNvSpPr>
          <p:nvPr>
            <p:ph idx="1"/>
          </p:nvPr>
        </p:nvSpPr>
        <p:spPr>
          <a:xfrm>
            <a:off x="5039499" y="845838"/>
            <a:ext cx="6314302" cy="5647037"/>
          </a:xfrm>
        </p:spPr>
        <p:txBody>
          <a:bodyPr>
            <a:noAutofit/>
          </a:bodyPr>
          <a:lstStyle/>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Election</a:t>
            </a:r>
          </a:p>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Predestination</a:t>
            </a:r>
          </a:p>
          <a:p>
            <a:pPr marL="0" indent="0">
              <a:buNone/>
            </a:pPr>
            <a:r>
              <a:rPr lang="en-US" sz="3200" dirty="0">
                <a:solidFill>
                  <a:schemeClr val="bg1"/>
                </a:solidFill>
                <a:effectLst>
                  <a:outerShdw blurRad="38100" dist="38100" dir="2700000" algn="tl">
                    <a:srgbClr val="000000">
                      <a:alpha val="43137"/>
                    </a:srgbClr>
                  </a:outerShdw>
                </a:effectLst>
              </a:rPr>
              <a:t>Calling </a:t>
            </a:r>
            <a:r>
              <a:rPr lang="en-US" sz="2400" dirty="0">
                <a:solidFill>
                  <a:schemeClr val="bg1"/>
                </a:solidFill>
                <a:effectLst>
                  <a:outerShdw blurRad="38100" dist="38100" dir="2700000" algn="tl">
                    <a:srgbClr val="000000">
                      <a:alpha val="43137"/>
                    </a:srgbClr>
                  </a:outerShdw>
                </a:effectLst>
              </a:rPr>
              <a:t>(external and effectual)</a:t>
            </a:r>
          </a:p>
          <a:p>
            <a:pPr marL="0" indent="0">
              <a:buNone/>
            </a:pPr>
            <a:r>
              <a:rPr lang="en-US" sz="3200" dirty="0">
                <a:solidFill>
                  <a:schemeClr val="bg1"/>
                </a:solidFill>
                <a:effectLst>
                  <a:outerShdw blurRad="38100" dist="38100" dir="2700000" algn="tl">
                    <a:srgbClr val="000000">
                      <a:alpha val="43137"/>
                    </a:srgbClr>
                  </a:outerShdw>
                </a:effectLst>
              </a:rPr>
              <a:t>Regeneration</a:t>
            </a:r>
          </a:p>
          <a:p>
            <a:pPr marL="0" indent="0">
              <a:buNone/>
            </a:pPr>
            <a:r>
              <a:rPr lang="en-US" sz="3200" dirty="0">
                <a:solidFill>
                  <a:schemeClr val="bg1"/>
                </a:solidFill>
                <a:effectLst>
                  <a:outerShdw blurRad="38100" dist="38100" dir="2700000" algn="tl">
                    <a:srgbClr val="000000">
                      <a:alpha val="43137"/>
                    </a:srgbClr>
                  </a:outerShdw>
                </a:effectLst>
              </a:rPr>
              <a:t>Repentance</a:t>
            </a:r>
          </a:p>
          <a:p>
            <a:pPr marL="0" indent="0">
              <a:buNone/>
            </a:pPr>
            <a:r>
              <a:rPr lang="en-US" sz="3200" dirty="0">
                <a:solidFill>
                  <a:schemeClr val="bg1"/>
                </a:solidFill>
                <a:effectLst>
                  <a:outerShdw blurRad="38100" dist="38100" dir="2700000" algn="tl">
                    <a:srgbClr val="000000">
                      <a:alpha val="43137"/>
                    </a:srgbClr>
                  </a:outerShdw>
                </a:effectLst>
              </a:rPr>
              <a:t>Saving Faith</a:t>
            </a:r>
          </a:p>
          <a:p>
            <a:pPr marL="0" indent="0">
              <a:buNone/>
            </a:pPr>
            <a:r>
              <a:rPr lang="en-US" sz="3200" dirty="0">
                <a:solidFill>
                  <a:schemeClr val="bg1"/>
                </a:solidFill>
                <a:effectLst>
                  <a:outerShdw blurRad="38100" dist="38100" dir="2700000" algn="tl">
                    <a:srgbClr val="000000">
                      <a:alpha val="43137"/>
                    </a:srgbClr>
                  </a:outerShdw>
                </a:effectLst>
              </a:rPr>
              <a:t>Justification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Adoption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Sanctification</a:t>
            </a:r>
          </a:p>
          <a:p>
            <a:pPr marL="0" indent="0">
              <a:buNone/>
            </a:pPr>
            <a:r>
              <a:rPr lang="en-US" sz="3200" b="1" dirty="0">
                <a:ln w="0"/>
                <a:solidFill>
                  <a:schemeClr val="accent2"/>
                </a:solidFill>
                <a:effectLst>
                  <a:outerShdw blurRad="38100" dist="19050" dir="2700000" algn="tl" rotWithShape="0">
                    <a:schemeClr val="dk1">
                      <a:alpha val="40000"/>
                    </a:schemeClr>
                  </a:outerShdw>
                </a:effectLst>
              </a:rPr>
              <a:t>Glorification</a:t>
            </a:r>
          </a:p>
        </p:txBody>
      </p:sp>
      <p:sp>
        <p:nvSpPr>
          <p:cNvPr id="4" name="Rectangle 3">
            <a:extLst>
              <a:ext uri="{FF2B5EF4-FFF2-40B4-BE49-F238E27FC236}">
                <a16:creationId xmlns:a16="http://schemas.microsoft.com/office/drawing/2014/main" id="{FEE5F692-F537-4D1B-41CD-63187BDF6912}"/>
              </a:ext>
            </a:extLst>
          </p:cNvPr>
          <p:cNvSpPr/>
          <p:nvPr/>
        </p:nvSpPr>
        <p:spPr>
          <a:xfrm>
            <a:off x="345989" y="365125"/>
            <a:ext cx="11504141" cy="612775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082"/>
              </a:solidFill>
              <a:effectLst/>
              <a:uLnTx/>
              <a:uFillTx/>
              <a:latin typeface="Aptos" panose="02110004020202020204"/>
              <a:ea typeface="+mn-ea"/>
              <a:cs typeface="+mn-cs"/>
            </a:endParaRPr>
          </a:p>
        </p:txBody>
      </p:sp>
      <p:cxnSp>
        <p:nvCxnSpPr>
          <p:cNvPr id="6" name="Straight Connector 5">
            <a:extLst>
              <a:ext uri="{FF2B5EF4-FFF2-40B4-BE49-F238E27FC236}">
                <a16:creationId xmlns:a16="http://schemas.microsoft.com/office/drawing/2014/main" id="{FBCA28AE-1EE7-EEE7-75AB-13A35573326A}"/>
              </a:ext>
            </a:extLst>
          </p:cNvPr>
          <p:cNvCxnSpPr/>
          <p:nvPr/>
        </p:nvCxnSpPr>
        <p:spPr>
          <a:xfrm>
            <a:off x="4638933" y="1068260"/>
            <a:ext cx="0" cy="5140411"/>
          </a:xfrm>
          <a:prstGeom prst="line">
            <a:avLst/>
          </a:prstGeom>
          <a:ln w="101600">
            <a:solidFill>
              <a:schemeClr val="accent4">
                <a:lumMod val="75000"/>
              </a:schemeClr>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CAAC37FE-9FFD-42FA-AB14-D3DD1FC74E50}"/>
              </a:ext>
            </a:extLst>
          </p:cNvPr>
          <p:cNvSpPr/>
          <p:nvPr/>
        </p:nvSpPr>
        <p:spPr>
          <a:xfrm>
            <a:off x="4485343" y="912685"/>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Oval 7">
            <a:extLst>
              <a:ext uri="{FF2B5EF4-FFF2-40B4-BE49-F238E27FC236}">
                <a16:creationId xmlns:a16="http://schemas.microsoft.com/office/drawing/2014/main" id="{D6CE4ED0-E4CB-C026-9B13-FB20460343F2}"/>
              </a:ext>
            </a:extLst>
          </p:cNvPr>
          <p:cNvSpPr/>
          <p:nvPr/>
        </p:nvSpPr>
        <p:spPr>
          <a:xfrm>
            <a:off x="4485343" y="1511387"/>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Oval 8">
            <a:extLst>
              <a:ext uri="{FF2B5EF4-FFF2-40B4-BE49-F238E27FC236}">
                <a16:creationId xmlns:a16="http://schemas.microsoft.com/office/drawing/2014/main" id="{DA128CF9-6A46-1997-EFCB-744091B9CCA6}"/>
              </a:ext>
            </a:extLst>
          </p:cNvPr>
          <p:cNvSpPr/>
          <p:nvPr/>
        </p:nvSpPr>
        <p:spPr>
          <a:xfrm>
            <a:off x="4485343" y="2068921"/>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val 9">
            <a:extLst>
              <a:ext uri="{FF2B5EF4-FFF2-40B4-BE49-F238E27FC236}">
                <a16:creationId xmlns:a16="http://schemas.microsoft.com/office/drawing/2014/main" id="{2CD13CAD-0E70-50E0-BFD1-9750D9B5AA22}"/>
              </a:ext>
            </a:extLst>
          </p:cNvPr>
          <p:cNvSpPr/>
          <p:nvPr/>
        </p:nvSpPr>
        <p:spPr>
          <a:xfrm>
            <a:off x="4485343" y="2643436"/>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Oval 10">
            <a:extLst>
              <a:ext uri="{FF2B5EF4-FFF2-40B4-BE49-F238E27FC236}">
                <a16:creationId xmlns:a16="http://schemas.microsoft.com/office/drawing/2014/main" id="{BC28308C-98F3-FE8F-0307-CB9629F007B9}"/>
              </a:ext>
            </a:extLst>
          </p:cNvPr>
          <p:cNvSpPr/>
          <p:nvPr/>
        </p:nvSpPr>
        <p:spPr>
          <a:xfrm>
            <a:off x="4485343" y="3181732"/>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Oval 11">
            <a:extLst>
              <a:ext uri="{FF2B5EF4-FFF2-40B4-BE49-F238E27FC236}">
                <a16:creationId xmlns:a16="http://schemas.microsoft.com/office/drawing/2014/main" id="{1844F9D0-1357-3724-EC1B-E8E4C66C7613}"/>
              </a:ext>
            </a:extLst>
          </p:cNvPr>
          <p:cNvSpPr/>
          <p:nvPr/>
        </p:nvSpPr>
        <p:spPr>
          <a:xfrm>
            <a:off x="4485343" y="377432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Oval 12">
            <a:extLst>
              <a:ext uri="{FF2B5EF4-FFF2-40B4-BE49-F238E27FC236}">
                <a16:creationId xmlns:a16="http://schemas.microsoft.com/office/drawing/2014/main" id="{C8450E73-AAB0-6DE9-DFE3-C06430632E91}"/>
              </a:ext>
            </a:extLst>
          </p:cNvPr>
          <p:cNvSpPr/>
          <p:nvPr/>
        </p:nvSpPr>
        <p:spPr>
          <a:xfrm>
            <a:off x="4485343" y="433378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Oval 13">
            <a:extLst>
              <a:ext uri="{FF2B5EF4-FFF2-40B4-BE49-F238E27FC236}">
                <a16:creationId xmlns:a16="http://schemas.microsoft.com/office/drawing/2014/main" id="{38D27EFB-A239-8317-3492-8CF41BB3EFE9}"/>
              </a:ext>
            </a:extLst>
          </p:cNvPr>
          <p:cNvSpPr/>
          <p:nvPr/>
        </p:nvSpPr>
        <p:spPr>
          <a:xfrm>
            <a:off x="4485343" y="489324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Oval 14">
            <a:extLst>
              <a:ext uri="{FF2B5EF4-FFF2-40B4-BE49-F238E27FC236}">
                <a16:creationId xmlns:a16="http://schemas.microsoft.com/office/drawing/2014/main" id="{3ED3EC63-3646-A866-340B-31F032BF54F7}"/>
              </a:ext>
            </a:extLst>
          </p:cNvPr>
          <p:cNvSpPr/>
          <p:nvPr/>
        </p:nvSpPr>
        <p:spPr>
          <a:xfrm>
            <a:off x="4485343" y="545679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Oval 15">
            <a:extLst>
              <a:ext uri="{FF2B5EF4-FFF2-40B4-BE49-F238E27FC236}">
                <a16:creationId xmlns:a16="http://schemas.microsoft.com/office/drawing/2014/main" id="{E370E00F-2E1C-D20E-A606-5B3A0501796C}"/>
              </a:ext>
            </a:extLst>
          </p:cNvPr>
          <p:cNvSpPr/>
          <p:nvPr/>
        </p:nvSpPr>
        <p:spPr>
          <a:xfrm>
            <a:off x="4485343" y="6053096"/>
            <a:ext cx="307180" cy="31115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Left Brace 4">
            <a:extLst>
              <a:ext uri="{FF2B5EF4-FFF2-40B4-BE49-F238E27FC236}">
                <a16:creationId xmlns:a16="http://schemas.microsoft.com/office/drawing/2014/main" id="{50A2B31C-B541-8ED2-5880-896E9CD458A2}"/>
              </a:ext>
            </a:extLst>
          </p:cNvPr>
          <p:cNvSpPr/>
          <p:nvPr/>
        </p:nvSpPr>
        <p:spPr>
          <a:xfrm>
            <a:off x="3459457" y="912685"/>
            <a:ext cx="625321" cy="909852"/>
          </a:xfrm>
          <a:prstGeom prst="leftBrace">
            <a:avLst/>
          </a:prstGeom>
          <a:noFill/>
          <a:ln w="76200">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Left Brace 17">
            <a:extLst>
              <a:ext uri="{FF2B5EF4-FFF2-40B4-BE49-F238E27FC236}">
                <a16:creationId xmlns:a16="http://schemas.microsoft.com/office/drawing/2014/main" id="{24F53C51-7A71-FA1A-7AF7-45DE29ADE5F5}"/>
              </a:ext>
            </a:extLst>
          </p:cNvPr>
          <p:cNvSpPr/>
          <p:nvPr/>
        </p:nvSpPr>
        <p:spPr>
          <a:xfrm>
            <a:off x="3460585" y="1925145"/>
            <a:ext cx="624194" cy="4020170"/>
          </a:xfrm>
          <a:prstGeom prst="leftBrace">
            <a:avLst/>
          </a:prstGeom>
          <a:noFill/>
          <a:ln w="76200">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Left Brace 18">
            <a:extLst>
              <a:ext uri="{FF2B5EF4-FFF2-40B4-BE49-F238E27FC236}">
                <a16:creationId xmlns:a16="http://schemas.microsoft.com/office/drawing/2014/main" id="{075869F7-097F-BC23-D797-B42F031C9541}"/>
              </a:ext>
            </a:extLst>
          </p:cNvPr>
          <p:cNvSpPr/>
          <p:nvPr/>
        </p:nvSpPr>
        <p:spPr>
          <a:xfrm>
            <a:off x="3486465" y="6047924"/>
            <a:ext cx="598314" cy="311150"/>
          </a:xfrm>
          <a:prstGeom prst="leftBrace">
            <a:avLst/>
          </a:prstGeom>
          <a:noFill/>
          <a:ln w="76200">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TextBox 20">
            <a:extLst>
              <a:ext uri="{FF2B5EF4-FFF2-40B4-BE49-F238E27FC236}">
                <a16:creationId xmlns:a16="http://schemas.microsoft.com/office/drawing/2014/main" id="{F1677883-1D26-A195-79DB-6B375982F13D}"/>
              </a:ext>
            </a:extLst>
          </p:cNvPr>
          <p:cNvSpPr txBox="1"/>
          <p:nvPr/>
        </p:nvSpPr>
        <p:spPr>
          <a:xfrm>
            <a:off x="1334160" y="983275"/>
            <a:ext cx="212117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a:solidFill>
                    <a:srgbClr val="196B24">
                      <a:lumMod val="50000"/>
                    </a:srgbClr>
                  </a:solidFill>
                  <a:prstDash val="solid"/>
                </a:ln>
                <a:solidFill>
                  <a:srgbClr val="4EA72E">
                    <a:lumMod val="40000"/>
                    <a:lumOff val="60000"/>
                  </a:srgbClr>
                </a:solidFill>
                <a:effectLst>
                  <a:outerShdw blurRad="38100" dist="38100" dir="2700000" algn="tl">
                    <a:srgbClr val="000000">
                      <a:alpha val="43137"/>
                    </a:srgbClr>
                  </a:outerShdw>
                </a:effectLst>
                <a:uLnTx/>
                <a:uFillTx/>
                <a:latin typeface="Aharoni" panose="02010803020104030203" pitchFamily="2" charset="-79"/>
                <a:ea typeface="+mn-ea"/>
                <a:cs typeface="Aharoni" panose="02010803020104030203" pitchFamily="2" charset="-79"/>
              </a:rPr>
              <a:t>Eternity</a:t>
            </a:r>
          </a:p>
        </p:txBody>
      </p:sp>
      <p:sp>
        <p:nvSpPr>
          <p:cNvPr id="22" name="TextBox 21">
            <a:extLst>
              <a:ext uri="{FF2B5EF4-FFF2-40B4-BE49-F238E27FC236}">
                <a16:creationId xmlns:a16="http://schemas.microsoft.com/office/drawing/2014/main" id="{68D84E7F-B35B-43EA-10FC-BB28514C2380}"/>
              </a:ext>
            </a:extLst>
          </p:cNvPr>
          <p:cNvSpPr txBox="1"/>
          <p:nvPr/>
        </p:nvSpPr>
        <p:spPr>
          <a:xfrm>
            <a:off x="1175768" y="3429766"/>
            <a:ext cx="2395937" cy="1000274"/>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4000" b="1" i="0" u="none" strike="noStrike" kern="1200" cap="none" spc="0" normalizeH="0" baseline="0" noProof="0" dirty="0">
                <a:ln w="0">
                  <a:solidFill>
                    <a:prstClr val="black">
                      <a:lumMod val="95000"/>
                      <a:lumOff val="5000"/>
                    </a:prstClr>
                  </a:solidFill>
                </a:ln>
                <a:solidFill>
                  <a:prstClr val="black">
                    <a:lumMod val="85000"/>
                    <a:lumOff val="15000"/>
                  </a:prstClr>
                </a:solidFill>
                <a:effectLst>
                  <a:outerShdw blurRad="38100" dist="19050" dir="2700000" algn="tl" rotWithShape="0">
                    <a:prstClr val="black">
                      <a:alpha val="40000"/>
                    </a:prstClr>
                  </a:outerShdw>
                </a:effectLst>
                <a:uLnTx/>
                <a:uFillTx/>
                <a:latin typeface="Aharoni" panose="02010803020104030203" pitchFamily="2" charset="-79"/>
                <a:ea typeface="+mn-ea"/>
                <a:cs typeface="Aharoni" panose="02010803020104030203" pitchFamily="2" charset="-79"/>
              </a:rPr>
              <a:t>Personal History</a:t>
            </a:r>
          </a:p>
        </p:txBody>
      </p:sp>
      <p:sp>
        <p:nvSpPr>
          <p:cNvPr id="23" name="TextBox 22">
            <a:extLst>
              <a:ext uri="{FF2B5EF4-FFF2-40B4-BE49-F238E27FC236}">
                <a16:creationId xmlns:a16="http://schemas.microsoft.com/office/drawing/2014/main" id="{6DF4B7C7-933B-8D8C-9145-1BF4C409634C}"/>
              </a:ext>
            </a:extLst>
          </p:cNvPr>
          <p:cNvSpPr txBox="1"/>
          <p:nvPr/>
        </p:nvSpPr>
        <p:spPr>
          <a:xfrm>
            <a:off x="1365286" y="5702678"/>
            <a:ext cx="2121178" cy="909480"/>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3600" b="1" i="0" u="none" strike="noStrike" kern="1200" cap="none" spc="0" normalizeH="0" baseline="0" noProof="0" dirty="0">
                <a:ln w="12700">
                  <a:solidFill>
                    <a:srgbClr val="196B24">
                      <a:lumMod val="50000"/>
                    </a:srgbClr>
                  </a:solidFill>
                  <a:prstDash val="solid"/>
                </a:ln>
                <a:solidFill>
                  <a:srgbClr val="E97132"/>
                </a:solidFill>
                <a:effectLst>
                  <a:outerShdw blurRad="38100" dist="38100" dir="2700000" algn="tl">
                    <a:srgbClr val="000000">
                      <a:alpha val="43137"/>
                    </a:srgbClr>
                  </a:outerShdw>
                </a:effectLst>
                <a:uLnTx/>
                <a:uFillTx/>
                <a:latin typeface="Aharoni" panose="02010803020104030203" pitchFamily="2" charset="-79"/>
                <a:ea typeface="+mn-ea"/>
                <a:cs typeface="Aharoni" panose="02010803020104030203" pitchFamily="2" charset="-79"/>
              </a:rPr>
              <a:t>Fullness of Time</a:t>
            </a:r>
          </a:p>
        </p:txBody>
      </p:sp>
      <p:sp>
        <p:nvSpPr>
          <p:cNvPr id="24" name="Right Brace 23">
            <a:extLst>
              <a:ext uri="{FF2B5EF4-FFF2-40B4-BE49-F238E27FC236}">
                <a16:creationId xmlns:a16="http://schemas.microsoft.com/office/drawing/2014/main" id="{D590FBA4-6745-2630-9805-4F5714B6EEA0}"/>
              </a:ext>
            </a:extLst>
          </p:cNvPr>
          <p:cNvSpPr/>
          <p:nvPr/>
        </p:nvSpPr>
        <p:spPr>
          <a:xfrm>
            <a:off x="9689925" y="1925145"/>
            <a:ext cx="433700" cy="2719793"/>
          </a:xfrm>
          <a:prstGeom prst="rightBrace">
            <a:avLst/>
          </a:prstGeom>
          <a:ln w="57150">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Right Brace 24">
            <a:extLst>
              <a:ext uri="{FF2B5EF4-FFF2-40B4-BE49-F238E27FC236}">
                <a16:creationId xmlns:a16="http://schemas.microsoft.com/office/drawing/2014/main" id="{A738B24C-2277-579F-3791-EBD2945199C5}"/>
              </a:ext>
            </a:extLst>
          </p:cNvPr>
          <p:cNvSpPr/>
          <p:nvPr/>
        </p:nvSpPr>
        <p:spPr>
          <a:xfrm>
            <a:off x="9689925" y="4843602"/>
            <a:ext cx="433700" cy="1015777"/>
          </a:xfrm>
          <a:prstGeom prst="rightBrace">
            <a:avLst/>
          </a:prstGeom>
          <a:ln w="57150">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TextBox 25">
            <a:extLst>
              <a:ext uri="{FF2B5EF4-FFF2-40B4-BE49-F238E27FC236}">
                <a16:creationId xmlns:a16="http://schemas.microsoft.com/office/drawing/2014/main" id="{42B90AD7-A5E5-D260-27C9-C39335D71C0A}"/>
              </a:ext>
            </a:extLst>
          </p:cNvPr>
          <p:cNvSpPr txBox="1"/>
          <p:nvPr/>
        </p:nvSpPr>
        <p:spPr>
          <a:xfrm>
            <a:off x="10153751" y="2954586"/>
            <a:ext cx="1190529" cy="719621"/>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Single Act</a:t>
            </a:r>
          </a:p>
        </p:txBody>
      </p:sp>
      <p:sp>
        <p:nvSpPr>
          <p:cNvPr id="27" name="TextBox 26">
            <a:extLst>
              <a:ext uri="{FF2B5EF4-FFF2-40B4-BE49-F238E27FC236}">
                <a16:creationId xmlns:a16="http://schemas.microsoft.com/office/drawing/2014/main" id="{BB2F330F-640D-2116-9CC7-4614C2A474FA}"/>
              </a:ext>
            </a:extLst>
          </p:cNvPr>
          <p:cNvSpPr txBox="1"/>
          <p:nvPr/>
        </p:nvSpPr>
        <p:spPr>
          <a:xfrm>
            <a:off x="10123625" y="5142490"/>
            <a:ext cx="1540413" cy="418000"/>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2800" b="1" i="0" u="none" strike="noStrike" kern="1200" cap="none" spc="0" normalizeH="0" baseline="0" noProof="0" dirty="0">
                <a:ln w="0">
                  <a:solidFill>
                    <a:srgbClr val="156082">
                      <a:lumMod val="60000"/>
                      <a:lumOff val="40000"/>
                    </a:srgbClr>
                  </a:solidFill>
                </a:ln>
                <a:solidFill>
                  <a:srgbClr val="156082"/>
                </a:solidFill>
                <a:effectLst>
                  <a:outerShdw blurRad="38100" dist="25400" dir="5400000" algn="ctr" rotWithShape="0">
                    <a:srgbClr val="6E747A">
                      <a:alpha val="43000"/>
                    </a:srgbClr>
                  </a:outerShdw>
                </a:effectLst>
                <a:uLnTx/>
                <a:uFillTx/>
                <a:latin typeface="Aptos" panose="02110004020202020204"/>
                <a:ea typeface="+mn-ea"/>
                <a:cs typeface="+mn-cs"/>
              </a:rPr>
              <a:t>Process</a:t>
            </a:r>
          </a:p>
        </p:txBody>
      </p:sp>
    </p:spTree>
    <p:extLst>
      <p:ext uri="{BB962C8B-B14F-4D97-AF65-F5344CB8AC3E}">
        <p14:creationId xmlns:p14="http://schemas.microsoft.com/office/powerpoint/2010/main" val="2601060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F0D-2EFF-0B07-9FD6-389E37DA1399}"/>
              </a:ext>
            </a:extLst>
          </p:cNvPr>
          <p:cNvSpPr>
            <a:spLocks noGrp="1"/>
          </p:cNvSpPr>
          <p:nvPr>
            <p:ph type="title"/>
          </p:nvPr>
        </p:nvSpPr>
        <p:spPr>
          <a:xfrm>
            <a:off x="838200" y="546626"/>
            <a:ext cx="10515600" cy="1325563"/>
          </a:xfrm>
        </p:spPr>
        <p:txBody>
          <a:bodyPr>
            <a:normAutofit/>
          </a:bodyPr>
          <a:lstStyle/>
          <a:p>
            <a:pPr algn="r"/>
            <a:r>
              <a:rPr lang="en-US" sz="8000" b="1" dirty="0">
                <a:ln w="6600">
                  <a:solidFill>
                    <a:schemeClr val="accent2"/>
                  </a:solidFill>
                  <a:prstDash val="solid"/>
                </a:ln>
                <a:solidFill>
                  <a:srgbClr val="FFFFFF"/>
                </a:solidFill>
                <a:effectLst>
                  <a:outerShdw dist="38100" dir="2700000" algn="tl" rotWithShape="0">
                    <a:schemeClr val="accent2"/>
                  </a:outerShdw>
                </a:effectLst>
                <a:latin typeface="Aharoni" panose="02010803020104030203" pitchFamily="2" charset="-79"/>
                <a:cs typeface="Aharoni" panose="02010803020104030203" pitchFamily="2" charset="-79"/>
              </a:rPr>
              <a:t>SANCTITY</a:t>
            </a:r>
          </a:p>
        </p:txBody>
      </p:sp>
      <p:sp>
        <p:nvSpPr>
          <p:cNvPr id="3" name="Content Placeholder 2">
            <a:extLst>
              <a:ext uri="{FF2B5EF4-FFF2-40B4-BE49-F238E27FC236}">
                <a16:creationId xmlns:a16="http://schemas.microsoft.com/office/drawing/2014/main" id="{3423E585-4785-723F-499F-DCE865E3939C}"/>
              </a:ext>
            </a:extLst>
          </p:cNvPr>
          <p:cNvSpPr>
            <a:spLocks noGrp="1"/>
          </p:cNvSpPr>
          <p:nvPr>
            <p:ph idx="1"/>
          </p:nvPr>
        </p:nvSpPr>
        <p:spPr>
          <a:xfrm>
            <a:off x="5626308" y="2006600"/>
            <a:ext cx="5952344" cy="4574082"/>
          </a:xfrm>
        </p:spPr>
        <p:txBody>
          <a:bodyPr>
            <a:normAutofit/>
          </a:bodyPr>
          <a:lstStyle/>
          <a:p>
            <a:pPr marL="0" indent="0" algn="r">
              <a:buNone/>
            </a:pPr>
            <a:r>
              <a:rPr lang="en-US" sz="4000" dirty="0">
                <a:solidFill>
                  <a:schemeClr val="bg1"/>
                </a:solidFill>
                <a:latin typeface="Arial Nova Cond Light" panose="020B0306020202020204" pitchFamily="34" charset="0"/>
              </a:rPr>
              <a:t>Sanctity, or holiness, is the quality of one “separated” from corruption. God is holy, independent from all that exists, and all pure, uncontaminated (Rev 15.4; Isah 6.3). God’s people are called to be holy (Exo 19.2).</a:t>
            </a:r>
          </a:p>
        </p:txBody>
      </p:sp>
      <p:sp>
        <p:nvSpPr>
          <p:cNvPr id="5" name="TextBox 4">
            <a:extLst>
              <a:ext uri="{FF2B5EF4-FFF2-40B4-BE49-F238E27FC236}">
                <a16:creationId xmlns:a16="http://schemas.microsoft.com/office/drawing/2014/main" id="{1E8A0E6C-644A-CF54-9488-C29DEBED95FA}"/>
              </a:ext>
            </a:extLst>
          </p:cNvPr>
          <p:cNvSpPr txBox="1"/>
          <p:nvPr/>
        </p:nvSpPr>
        <p:spPr>
          <a:xfrm>
            <a:off x="613348" y="1074509"/>
            <a:ext cx="5952344" cy="4708981"/>
          </a:xfrm>
          <a:prstGeom prst="rect">
            <a:avLst/>
          </a:prstGeom>
          <a:noFill/>
        </p:spPr>
        <p:txBody>
          <a:bodyPr wrap="square">
            <a:spAutoFit/>
          </a:bodyPr>
          <a:lstStyle/>
          <a:p>
            <a:r>
              <a:rPr lang="he-IL" sz="15000" b="1" i="0" u="none" strike="noStrike" baseline="0" dirty="0">
                <a:ln w="0">
                  <a:solidFill>
                    <a:schemeClr val="tx1"/>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קדוש</a:t>
            </a:r>
            <a:r>
              <a:rPr lang="en-US" sz="15000" b="1" dirty="0">
                <a:ln w="0">
                  <a:solidFill>
                    <a:schemeClr val="tx1"/>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el-GR" sz="15000" b="1" i="0" u="none" strike="noStrike" baseline="0" dirty="0">
                <a:ln w="0">
                  <a:solidFill>
                    <a:schemeClr val="tx1"/>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αγιω</a:t>
            </a:r>
            <a:endParaRPr lang="en-US" sz="15000" b="1" dirty="0">
              <a:ln w="0">
                <a:solidFill>
                  <a:schemeClr val="tx1"/>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6F074BE-4B69-A4B3-6D99-2BC436378F2A}"/>
              </a:ext>
            </a:extLst>
          </p:cNvPr>
          <p:cNvSpPr/>
          <p:nvPr/>
        </p:nvSpPr>
        <p:spPr>
          <a:xfrm>
            <a:off x="344774" y="374754"/>
            <a:ext cx="11542426" cy="6115987"/>
          </a:xfrm>
          <a:prstGeom prst="rect">
            <a:avLst/>
          </a:prstGeom>
          <a:noFill/>
          <a:ln w="9525" cap="flat" cmpd="sng" algn="ctr">
            <a:solidFill>
              <a:schemeClr val="bg1">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29880515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3153</TotalTime>
  <Words>954</Words>
  <Application>Microsoft Office PowerPoint</Application>
  <PresentationFormat>Widescreen</PresentationFormat>
  <Paragraphs>115</Paragraphs>
  <Slides>23</Slides>
  <Notes>9</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23</vt:i4>
      </vt:variant>
    </vt:vector>
  </HeadingPairs>
  <TitlesOfParts>
    <vt:vector size="41" baseType="lpstr">
      <vt:lpstr>Aharoni</vt:lpstr>
      <vt:lpstr>Aptos</vt:lpstr>
      <vt:lpstr>Aptos Display</vt:lpstr>
      <vt:lpstr>Arial</vt:lpstr>
      <vt:lpstr>Arial Nova Cond</vt:lpstr>
      <vt:lpstr>Arial Nova Cond Light</vt:lpstr>
      <vt:lpstr>Calibri</vt:lpstr>
      <vt:lpstr>Calibri Light</vt:lpstr>
      <vt:lpstr>Californian FB</vt:lpstr>
      <vt:lpstr>Coneria Script Demo</vt:lpstr>
      <vt:lpstr>Daytona Condensed</vt:lpstr>
      <vt:lpstr>Grandview Display</vt:lpstr>
      <vt:lpstr>Seaford</vt:lpstr>
      <vt:lpstr>Times New Roman</vt:lpstr>
      <vt:lpstr>Office Theme</vt:lpstr>
      <vt:lpstr>Tema do Office</vt:lpstr>
      <vt:lpstr>POI_THEME_TEMPLATE_DESIGN</vt:lpstr>
      <vt:lpstr>1_POI_THEME_TEMPLATE_DESIGN</vt:lpstr>
      <vt:lpstr>PowerPoint Presentation</vt:lpstr>
      <vt:lpstr>PowerPoint Presentation</vt:lpstr>
      <vt:lpstr>PowerPoint Presentation</vt:lpstr>
      <vt:lpstr>PowerPoint Presentation</vt:lpstr>
      <vt:lpstr>PowerPoint Presentation</vt:lpstr>
      <vt:lpstr>PowerPoint Presentation</vt:lpstr>
      <vt:lpstr>Doctrine of Salvation  (Soteriology)</vt:lpstr>
      <vt:lpstr>Ordo Salutis</vt:lpstr>
      <vt:lpstr>SANCTITY</vt:lpstr>
      <vt:lpstr>The End Goal</vt:lpstr>
      <vt:lpstr>Predestined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Perfection?!</vt:lpstr>
      <vt:lpstr>PowerPoint Presentation</vt:lpstr>
      <vt:lpstr>Gradual Sanctification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 dos Santos</dc:creator>
  <cp:lastModifiedBy>Faith Presbyterian</cp:lastModifiedBy>
  <cp:revision>11</cp:revision>
  <cp:lastPrinted>2025-02-12T22:55:12Z</cp:lastPrinted>
  <dcterms:created xsi:type="dcterms:W3CDTF">2024-08-21T16:46:17Z</dcterms:created>
  <dcterms:modified xsi:type="dcterms:W3CDTF">2025-02-27T01:13:10Z</dcterms:modified>
</cp:coreProperties>
</file>