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Lst>
  <p:notesMasterIdLst>
    <p:notesMasterId r:id="rId54"/>
  </p:notesMasterIdLst>
  <p:sldIdLst>
    <p:sldId id="260" r:id="rId13"/>
    <p:sldId id="490" r:id="rId14"/>
    <p:sldId id="491" r:id="rId15"/>
    <p:sldId id="492" r:id="rId16"/>
    <p:sldId id="267" r:id="rId17"/>
    <p:sldId id="268" r:id="rId18"/>
    <p:sldId id="269" r:id="rId19"/>
    <p:sldId id="261" r:id="rId20"/>
    <p:sldId id="262" r:id="rId21"/>
    <p:sldId id="263" r:id="rId22"/>
    <p:sldId id="264" r:id="rId23"/>
    <p:sldId id="265" r:id="rId24"/>
    <p:sldId id="266" r:id="rId25"/>
    <p:sldId id="256" r:id="rId26"/>
    <p:sldId id="468" r:id="rId27"/>
    <p:sldId id="424" r:id="rId28"/>
    <p:sldId id="460" r:id="rId29"/>
    <p:sldId id="467" r:id="rId30"/>
    <p:sldId id="474" r:id="rId31"/>
    <p:sldId id="475" r:id="rId32"/>
    <p:sldId id="476" r:id="rId33"/>
    <p:sldId id="472" r:id="rId34"/>
    <p:sldId id="465" r:id="rId35"/>
    <p:sldId id="479" r:id="rId36"/>
    <p:sldId id="471" r:id="rId37"/>
    <p:sldId id="443" r:id="rId38"/>
    <p:sldId id="477" r:id="rId39"/>
    <p:sldId id="480" r:id="rId40"/>
    <p:sldId id="478" r:id="rId41"/>
    <p:sldId id="481" r:id="rId42"/>
    <p:sldId id="482" r:id="rId43"/>
    <p:sldId id="470" r:id="rId44"/>
    <p:sldId id="469" r:id="rId45"/>
    <p:sldId id="485" r:id="rId46"/>
    <p:sldId id="473" r:id="rId47"/>
    <p:sldId id="488" r:id="rId48"/>
    <p:sldId id="484" r:id="rId49"/>
    <p:sldId id="486" r:id="rId50"/>
    <p:sldId id="487" r:id="rId51"/>
    <p:sldId id="483" r:id="rId52"/>
    <p:sldId id="489"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87A"/>
    <a:srgbClr val="FBD8A2"/>
    <a:srgbClr val="F0BE9E"/>
    <a:srgbClr val="1A1E21"/>
    <a:srgbClr val="15191C"/>
    <a:srgbClr val="161B1E"/>
    <a:srgbClr val="0FA6C1"/>
    <a:srgbClr val="F88FFD"/>
    <a:srgbClr val="F394F8"/>
    <a:srgbClr val="0C0B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6819C5-176B-4B9C-B899-47EBEFBB256C}" v="99" dt="2024-12-04T23:30:11.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microsoft.com/office/2015/10/relationships/revisionInfo" Target="revisionInfo.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EC1E7D-BAB9-4DCF-871D-8CDA31163A71}" type="datetimeFigureOut">
              <a:rPr lang="en-US" smtClean="0"/>
              <a:t>12/4/2024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C3FC93-558A-43A1-B9E0-654929D884E9}" type="slidenum">
              <a:rPr lang="en-US" smtClean="0"/>
              <a:t>‹#›</a:t>
            </a:fld>
            <a:endParaRPr lang="en-US"/>
          </a:p>
        </p:txBody>
      </p:sp>
    </p:spTree>
    <p:extLst>
      <p:ext uri="{BB962C8B-B14F-4D97-AF65-F5344CB8AC3E}">
        <p14:creationId xmlns:p14="http://schemas.microsoft.com/office/powerpoint/2010/main" val="382832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8">
            <a:extLst>
              <a:ext uri="{FF2B5EF4-FFF2-40B4-BE49-F238E27FC236}">
                <a16:creationId xmlns:a16="http://schemas.microsoft.com/office/drawing/2014/main" id="{FF035A1A-61A9-0020-F048-2DB37462768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9p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2416117-D6FF-411D-B608-3134988BC028}"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29027" name="Rectangle 1">
            <a:extLst>
              <a:ext uri="{FF2B5EF4-FFF2-40B4-BE49-F238E27FC236}">
                <a16:creationId xmlns:a16="http://schemas.microsoft.com/office/drawing/2014/main" id="{A014A54F-B8EF-C014-E8E6-50DA1DFD6EBB}"/>
              </a:ext>
            </a:extLst>
          </p:cNvPr>
          <p:cNvSpPr txBox="1">
            <a:spLocks noChangeArrowheads="1" noTextEdit="1"/>
          </p:cNvSpPr>
          <p:nvPr>
            <p:ph type="sldImg"/>
          </p:nvPr>
        </p:nvSpPr>
        <p:spPr>
          <a:xfrm>
            <a:off x="379413" y="696913"/>
            <a:ext cx="6099175" cy="3486150"/>
          </a:xfrm>
          <a:solidFill>
            <a:srgbClr val="FFFFFF"/>
          </a:solidFill>
          <a:ln>
            <a:solidFill>
              <a:srgbClr val="000000"/>
            </a:solidFill>
            <a:miter lim="800000"/>
            <a:headEnd/>
            <a:tailEnd/>
          </a:ln>
        </p:spPr>
      </p:sp>
      <p:sp>
        <p:nvSpPr>
          <p:cNvPr id="129028" name="Rectangle 2">
            <a:extLst>
              <a:ext uri="{FF2B5EF4-FFF2-40B4-BE49-F238E27FC236}">
                <a16:creationId xmlns:a16="http://schemas.microsoft.com/office/drawing/2014/main" id="{C3DE8234-85D9-3EE9-62E7-C7AEA4B85F82}"/>
              </a:ext>
            </a:extLst>
          </p:cNvPr>
          <p:cNvSpPr txBox="1">
            <a:spLocks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129029" name="Text Box 3">
            <a:extLst>
              <a:ext uri="{FF2B5EF4-FFF2-40B4-BE49-F238E27FC236}">
                <a16:creationId xmlns:a16="http://schemas.microsoft.com/office/drawing/2014/main" id="{6828C0DD-6095-5C8A-A90E-4C563D6D17F4}"/>
              </a:ext>
            </a:extLst>
          </p:cNvPr>
          <p:cNvSpPr txBox="1">
            <a:spLocks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9pPr>
          </a:lstStyle>
          <a:p>
            <a:pPr marL="0" marR="0" lvl="0" indent="0" algn="r" defTabSz="457200" rtl="0" eaLnBrk="1"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A2414B7-A4CB-4E59-90DF-E5871E707C6F}"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Tahoma" panose="020B0604030504040204" pitchFamily="34" charset="0"/>
              </a:rPr>
              <a:pPr marL="0" marR="0" lvl="0" indent="0" algn="r" defTabSz="457200" rtl="0" eaLnBrk="1"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a:t>
            </a:fld>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18">
            <a:extLst>
              <a:ext uri="{FF2B5EF4-FFF2-40B4-BE49-F238E27FC236}">
                <a16:creationId xmlns:a16="http://schemas.microsoft.com/office/drawing/2014/main" id="{7A40C7EA-814B-F821-2457-91E523CEA72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9p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FF13585-ED91-4A81-9294-F3EEB386721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10</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32099" name="Rectangle 1">
            <a:extLst>
              <a:ext uri="{FF2B5EF4-FFF2-40B4-BE49-F238E27FC236}">
                <a16:creationId xmlns:a16="http://schemas.microsoft.com/office/drawing/2014/main" id="{42347790-2F81-E2E7-6515-203B027EED12}"/>
              </a:ext>
            </a:extLst>
          </p:cNvPr>
          <p:cNvSpPr txBox="1">
            <a:spLocks noChangeArrowheads="1" noTextEdit="1"/>
          </p:cNvSpPr>
          <p:nvPr>
            <p:ph type="sldImg"/>
          </p:nvPr>
        </p:nvSpPr>
        <p:spPr>
          <a:xfrm>
            <a:off x="379413" y="706438"/>
            <a:ext cx="6099175" cy="3486150"/>
          </a:xfrm>
          <a:solidFill>
            <a:srgbClr val="FFFFFF"/>
          </a:solidFill>
          <a:ln>
            <a:solidFill>
              <a:srgbClr val="000000"/>
            </a:solidFill>
            <a:miter lim="800000"/>
            <a:headEnd/>
            <a:tailEnd/>
          </a:ln>
        </p:spPr>
      </p:sp>
      <p:sp>
        <p:nvSpPr>
          <p:cNvPr id="132100" name="Rectangle 2">
            <a:extLst>
              <a:ext uri="{FF2B5EF4-FFF2-40B4-BE49-F238E27FC236}">
                <a16:creationId xmlns:a16="http://schemas.microsoft.com/office/drawing/2014/main" id="{83A044DF-97DA-AA1E-3650-4D8D1A151E5A}"/>
              </a:ext>
            </a:extLst>
          </p:cNvPr>
          <p:cNvSpPr txBox="1">
            <a:spLocks noChangeArrowheads="1"/>
          </p:cNvSpPr>
          <p:nvPr>
            <p:ph type="body" idx="1"/>
          </p:nvPr>
        </p:nvSpPr>
        <p:spPr>
          <a:xfrm>
            <a:off x="685800" y="4414838"/>
            <a:ext cx="5486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18">
            <a:extLst>
              <a:ext uri="{FF2B5EF4-FFF2-40B4-BE49-F238E27FC236}">
                <a16:creationId xmlns:a16="http://schemas.microsoft.com/office/drawing/2014/main" id="{3D122100-130A-3344-982E-6F954DE02F3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9p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EDCF423-AE03-4E76-8AFE-627D5BAB275E}"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11</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33123" name="Rectangle 1">
            <a:extLst>
              <a:ext uri="{FF2B5EF4-FFF2-40B4-BE49-F238E27FC236}">
                <a16:creationId xmlns:a16="http://schemas.microsoft.com/office/drawing/2014/main" id="{34DAB05E-5645-7121-ADF9-F7A0ED3FE27D}"/>
              </a:ext>
            </a:extLst>
          </p:cNvPr>
          <p:cNvSpPr txBox="1">
            <a:spLocks noChangeArrowheads="1" noTextEdit="1"/>
          </p:cNvSpPr>
          <p:nvPr>
            <p:ph type="sldImg"/>
          </p:nvPr>
        </p:nvSpPr>
        <p:spPr>
          <a:xfrm>
            <a:off x="379413" y="706438"/>
            <a:ext cx="6099175" cy="3486150"/>
          </a:xfrm>
          <a:solidFill>
            <a:srgbClr val="FFFFFF"/>
          </a:solidFill>
          <a:ln>
            <a:solidFill>
              <a:srgbClr val="000000"/>
            </a:solidFill>
            <a:miter lim="800000"/>
            <a:headEnd/>
            <a:tailEnd/>
          </a:ln>
        </p:spPr>
      </p:sp>
      <p:sp>
        <p:nvSpPr>
          <p:cNvPr id="133124" name="Rectangle 2">
            <a:extLst>
              <a:ext uri="{FF2B5EF4-FFF2-40B4-BE49-F238E27FC236}">
                <a16:creationId xmlns:a16="http://schemas.microsoft.com/office/drawing/2014/main" id="{CCC88F49-3257-2F9D-6676-5563C2C395A5}"/>
              </a:ext>
            </a:extLst>
          </p:cNvPr>
          <p:cNvSpPr txBox="1">
            <a:spLocks noChangeArrowheads="1"/>
          </p:cNvSpPr>
          <p:nvPr>
            <p:ph type="body" idx="1"/>
          </p:nvPr>
        </p:nvSpPr>
        <p:spPr>
          <a:xfrm>
            <a:off x="685800" y="4414838"/>
            <a:ext cx="5486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18">
            <a:extLst>
              <a:ext uri="{FF2B5EF4-FFF2-40B4-BE49-F238E27FC236}">
                <a16:creationId xmlns:a16="http://schemas.microsoft.com/office/drawing/2014/main" id="{3904BD72-BD6E-8257-484F-E0D956C1931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9p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760F88E-CC7A-4F2B-A14C-347ADAC9C7CD}"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12</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34147" name="Rectangle 1">
            <a:extLst>
              <a:ext uri="{FF2B5EF4-FFF2-40B4-BE49-F238E27FC236}">
                <a16:creationId xmlns:a16="http://schemas.microsoft.com/office/drawing/2014/main" id="{B5F078E8-E2A5-861E-F971-BE79B7751A84}"/>
              </a:ext>
            </a:extLst>
          </p:cNvPr>
          <p:cNvSpPr txBox="1">
            <a:spLocks noChangeArrowheads="1" noTextEdit="1"/>
          </p:cNvSpPr>
          <p:nvPr>
            <p:ph type="sldImg"/>
          </p:nvPr>
        </p:nvSpPr>
        <p:spPr>
          <a:xfrm>
            <a:off x="379413" y="706438"/>
            <a:ext cx="6099175" cy="3486150"/>
          </a:xfrm>
          <a:solidFill>
            <a:srgbClr val="FFFFFF"/>
          </a:solidFill>
          <a:ln>
            <a:solidFill>
              <a:srgbClr val="000000"/>
            </a:solidFill>
            <a:miter lim="800000"/>
            <a:headEnd/>
            <a:tailEnd/>
          </a:ln>
        </p:spPr>
      </p:sp>
      <p:sp>
        <p:nvSpPr>
          <p:cNvPr id="134148" name="Rectangle 2">
            <a:extLst>
              <a:ext uri="{FF2B5EF4-FFF2-40B4-BE49-F238E27FC236}">
                <a16:creationId xmlns:a16="http://schemas.microsoft.com/office/drawing/2014/main" id="{F783C2D0-4A25-7E15-2CF1-76765B46AD71}"/>
              </a:ext>
            </a:extLst>
          </p:cNvPr>
          <p:cNvSpPr txBox="1">
            <a:spLocks noChangeArrowheads="1"/>
          </p:cNvSpPr>
          <p:nvPr>
            <p:ph type="body" idx="1"/>
          </p:nvPr>
        </p:nvSpPr>
        <p:spPr>
          <a:xfrm>
            <a:off x="685800" y="4414838"/>
            <a:ext cx="5486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8">
            <a:extLst>
              <a:ext uri="{FF2B5EF4-FFF2-40B4-BE49-F238E27FC236}">
                <a16:creationId xmlns:a16="http://schemas.microsoft.com/office/drawing/2014/main" id="{03F2A707-FBC8-6AB4-9349-CFF3CDE7921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9p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DFEE0BC-77EC-4E98-A27D-B88BE935059F}"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13</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35171" name="Rectangle 1">
            <a:extLst>
              <a:ext uri="{FF2B5EF4-FFF2-40B4-BE49-F238E27FC236}">
                <a16:creationId xmlns:a16="http://schemas.microsoft.com/office/drawing/2014/main" id="{5234727C-071A-4E31-DA68-559571943950}"/>
              </a:ext>
            </a:extLst>
          </p:cNvPr>
          <p:cNvSpPr txBox="1">
            <a:spLocks noChangeArrowheads="1" noTextEdit="1"/>
          </p:cNvSpPr>
          <p:nvPr>
            <p:ph type="sldImg"/>
          </p:nvPr>
        </p:nvSpPr>
        <p:spPr>
          <a:xfrm>
            <a:off x="379413" y="696913"/>
            <a:ext cx="6099175" cy="3486150"/>
          </a:xfrm>
          <a:solidFill>
            <a:srgbClr val="FFFFFF"/>
          </a:solidFill>
          <a:ln>
            <a:solidFill>
              <a:srgbClr val="000000"/>
            </a:solidFill>
            <a:miter lim="800000"/>
            <a:headEnd/>
            <a:tailEnd/>
          </a:ln>
        </p:spPr>
      </p:sp>
      <p:sp>
        <p:nvSpPr>
          <p:cNvPr id="135172" name="Rectangle 2">
            <a:extLst>
              <a:ext uri="{FF2B5EF4-FFF2-40B4-BE49-F238E27FC236}">
                <a16:creationId xmlns:a16="http://schemas.microsoft.com/office/drawing/2014/main" id="{AB728A4F-29FD-9153-8990-C4A76B2984A9}"/>
              </a:ext>
            </a:extLst>
          </p:cNvPr>
          <p:cNvSpPr txBox="1">
            <a:spLocks noChangeArrowheads="1"/>
          </p:cNvSpPr>
          <p:nvPr>
            <p:ph type="body" idx="1"/>
          </p:nvPr>
        </p:nvSpPr>
        <p:spPr>
          <a:xfrm>
            <a:off x="685800" y="4411663"/>
            <a:ext cx="5486400" cy="4191000"/>
          </a:xfrm>
          <a:solidFill>
            <a:srgbClr val="FFFFFF"/>
          </a:solidFill>
          <a:ln w="9360">
            <a:solidFill>
              <a:srgbClr val="000000"/>
            </a:solidFill>
            <a:miter lim="800000"/>
          </a:ln>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id="{8564C203-CA70-D171-EDB5-5E9F1F8510E6}"/>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26843B8-572F-43DB-A9CE-03B9CCB8B004}"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35169" name="Rectangle 1">
            <a:extLst>
              <a:ext uri="{FF2B5EF4-FFF2-40B4-BE49-F238E27FC236}">
                <a16:creationId xmlns:a16="http://schemas.microsoft.com/office/drawing/2014/main" id="{4F0B4AE1-4B2B-8C2D-87D4-109CDF52FDFC}"/>
              </a:ext>
            </a:extLst>
          </p:cNvPr>
          <p:cNvSpPr txBox="1">
            <a:spLocks noChangeArrowheads="1"/>
          </p:cNvSpPr>
          <p:nvPr>
            <p:ph type="sldImg"/>
          </p:nvPr>
        </p:nvSpPr>
        <p:spPr bwMode="auto">
          <a:xfrm>
            <a:off x="379413" y="696913"/>
            <a:ext cx="6099175"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Rectangle 2">
            <a:extLst>
              <a:ext uri="{FF2B5EF4-FFF2-40B4-BE49-F238E27FC236}">
                <a16:creationId xmlns:a16="http://schemas.microsoft.com/office/drawing/2014/main" id="{F1958EEC-DA79-FE4A-A50C-CA1DFF27DB1F}"/>
              </a:ext>
            </a:extLst>
          </p:cNvPr>
          <p:cNvSpPr txBox="1">
            <a:spLocks noChangeArrowheads="1"/>
          </p:cNvSpPr>
          <p:nvPr>
            <p:ph type="body" idx="1"/>
          </p:nvPr>
        </p:nvSpPr>
        <p:spPr bwMode="auto">
          <a:xfrm>
            <a:off x="685800" y="4416425"/>
            <a:ext cx="54864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35171" name="Text Box 3">
            <a:extLst>
              <a:ext uri="{FF2B5EF4-FFF2-40B4-BE49-F238E27FC236}">
                <a16:creationId xmlns:a16="http://schemas.microsoft.com/office/drawing/2014/main" id="{06F35E9C-855D-33A0-CF2F-3B38DD458B8A}"/>
              </a:ext>
            </a:extLst>
          </p:cNvPr>
          <p:cNvSpPr txBox="1">
            <a:spLocks noChangeArrowheads="1"/>
          </p:cNvSpPr>
          <p:nvPr/>
        </p:nvSpPr>
        <p:spPr bwMode="auto">
          <a:xfrm>
            <a:off x="3884613" y="8831263"/>
            <a:ext cx="29718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PingFang SC" charset="0"/>
              </a:defRPr>
            </a:lvl9pPr>
          </a:lstStyle>
          <a:p>
            <a:pPr marL="0" marR="0" lvl="0" indent="0" algn="r" defTabSz="457200" rtl="0" eaLnBrk="1"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138399A-9B8C-4E37-BC94-DDA93AECBACE}"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rPr>
              <a:pPr marL="0" marR="0" lvl="0" indent="0" algn="r" defTabSz="457200" rtl="0" eaLnBrk="1"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a:t>
            </a:fld>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id="{7CEB5C77-C9CC-0FB1-AEF0-89ED8BEB3524}"/>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84C8530-E48A-4B1D-A79D-A8F37F66191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36193" name="Rectangle 1">
            <a:extLst>
              <a:ext uri="{FF2B5EF4-FFF2-40B4-BE49-F238E27FC236}">
                <a16:creationId xmlns:a16="http://schemas.microsoft.com/office/drawing/2014/main" id="{96FB319F-06A6-A0B5-D940-16331D3C325C}"/>
              </a:ext>
            </a:extLst>
          </p:cNvPr>
          <p:cNvSpPr txBox="1">
            <a:spLocks noChangeArrowheads="1"/>
          </p:cNvSpPr>
          <p:nvPr>
            <p:ph type="sldImg"/>
          </p:nvPr>
        </p:nvSpPr>
        <p:spPr bwMode="auto">
          <a:xfrm>
            <a:off x="379413" y="706438"/>
            <a:ext cx="6099175"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Rectangle 2">
            <a:extLst>
              <a:ext uri="{FF2B5EF4-FFF2-40B4-BE49-F238E27FC236}">
                <a16:creationId xmlns:a16="http://schemas.microsoft.com/office/drawing/2014/main" id="{05246093-919E-FB1F-6C2C-44056880FFBF}"/>
              </a:ext>
            </a:extLst>
          </p:cNvPr>
          <p:cNvSpPr txBox="1">
            <a:spLocks noChangeArrowheads="1"/>
          </p:cNvSpPr>
          <p:nvPr>
            <p:ph type="body" idx="1"/>
          </p:nvPr>
        </p:nvSpPr>
        <p:spPr bwMode="auto">
          <a:xfrm>
            <a:off x="685800" y="4414838"/>
            <a:ext cx="5486400" cy="4183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id="{E1B1EBB6-CE3F-6A83-86BD-0D5B5E831CC5}"/>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C2F2456-8584-4D8C-927C-748218249A56}"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37217" name="Rectangle 1">
            <a:extLst>
              <a:ext uri="{FF2B5EF4-FFF2-40B4-BE49-F238E27FC236}">
                <a16:creationId xmlns:a16="http://schemas.microsoft.com/office/drawing/2014/main" id="{29AB39F8-1A3C-4308-C2C1-B62706888BC1}"/>
              </a:ext>
            </a:extLst>
          </p:cNvPr>
          <p:cNvSpPr txBox="1">
            <a:spLocks noChangeArrowheads="1"/>
          </p:cNvSpPr>
          <p:nvPr>
            <p:ph type="sldImg"/>
          </p:nvPr>
        </p:nvSpPr>
        <p:spPr bwMode="auto">
          <a:xfrm>
            <a:off x="379413" y="706438"/>
            <a:ext cx="6099175"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Rectangle 2">
            <a:extLst>
              <a:ext uri="{FF2B5EF4-FFF2-40B4-BE49-F238E27FC236}">
                <a16:creationId xmlns:a16="http://schemas.microsoft.com/office/drawing/2014/main" id="{190E6C7F-6714-1302-01BB-92FD17697690}"/>
              </a:ext>
            </a:extLst>
          </p:cNvPr>
          <p:cNvSpPr txBox="1">
            <a:spLocks noChangeArrowheads="1"/>
          </p:cNvSpPr>
          <p:nvPr>
            <p:ph type="body" idx="1"/>
          </p:nvPr>
        </p:nvSpPr>
        <p:spPr bwMode="auto">
          <a:xfrm>
            <a:off x="685800" y="4414838"/>
            <a:ext cx="5486400" cy="4183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id="{A7AC77A5-7A39-576D-0058-8B5B683306EA}"/>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1EC3BD9-2F2D-4FCA-8BF9-49A627A1F5D8}"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5</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38241" name="Rectangle 1">
            <a:extLst>
              <a:ext uri="{FF2B5EF4-FFF2-40B4-BE49-F238E27FC236}">
                <a16:creationId xmlns:a16="http://schemas.microsoft.com/office/drawing/2014/main" id="{F0009362-AD9A-2592-237A-1C1BA5C5AF24}"/>
              </a:ext>
            </a:extLst>
          </p:cNvPr>
          <p:cNvSpPr txBox="1">
            <a:spLocks noChangeArrowheads="1"/>
          </p:cNvSpPr>
          <p:nvPr>
            <p:ph type="sldImg"/>
          </p:nvPr>
        </p:nvSpPr>
        <p:spPr bwMode="auto">
          <a:xfrm>
            <a:off x="379413" y="706438"/>
            <a:ext cx="6099175"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Rectangle 2">
            <a:extLst>
              <a:ext uri="{FF2B5EF4-FFF2-40B4-BE49-F238E27FC236}">
                <a16:creationId xmlns:a16="http://schemas.microsoft.com/office/drawing/2014/main" id="{6C1D3A14-DC0A-574B-D2C4-553A5A5DEE2B}"/>
              </a:ext>
            </a:extLst>
          </p:cNvPr>
          <p:cNvSpPr txBox="1">
            <a:spLocks noChangeArrowheads="1"/>
          </p:cNvSpPr>
          <p:nvPr>
            <p:ph type="body" idx="1"/>
          </p:nvPr>
        </p:nvSpPr>
        <p:spPr bwMode="auto">
          <a:xfrm>
            <a:off x="685800" y="4414838"/>
            <a:ext cx="5486400" cy="4183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id="{DBDE00ED-8A23-B1EE-497D-11013DE66286}"/>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7A19E61-463C-49D2-B3BD-30168B34ECD4}"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6</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39265" name="Rectangle 1">
            <a:extLst>
              <a:ext uri="{FF2B5EF4-FFF2-40B4-BE49-F238E27FC236}">
                <a16:creationId xmlns:a16="http://schemas.microsoft.com/office/drawing/2014/main" id="{CCB2758A-1984-A097-84FA-1D6A8DB124CD}"/>
              </a:ext>
            </a:extLst>
          </p:cNvPr>
          <p:cNvSpPr txBox="1">
            <a:spLocks noChangeArrowheads="1"/>
          </p:cNvSpPr>
          <p:nvPr>
            <p:ph type="sldImg"/>
          </p:nvPr>
        </p:nvSpPr>
        <p:spPr bwMode="auto">
          <a:xfrm>
            <a:off x="379413" y="706438"/>
            <a:ext cx="6099175"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Rectangle 2">
            <a:extLst>
              <a:ext uri="{FF2B5EF4-FFF2-40B4-BE49-F238E27FC236}">
                <a16:creationId xmlns:a16="http://schemas.microsoft.com/office/drawing/2014/main" id="{6E1E30A1-0746-DAC4-8CAF-E1227785C15F}"/>
              </a:ext>
            </a:extLst>
          </p:cNvPr>
          <p:cNvSpPr txBox="1">
            <a:spLocks noChangeArrowheads="1"/>
          </p:cNvSpPr>
          <p:nvPr>
            <p:ph type="body" idx="1"/>
          </p:nvPr>
        </p:nvSpPr>
        <p:spPr bwMode="auto">
          <a:xfrm>
            <a:off x="685800" y="4414838"/>
            <a:ext cx="5486400" cy="4183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id="{1336ADDA-CC14-844C-3A17-D43A9ADC7B09}"/>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81559EC-EFDD-4F78-8BCC-DA154F20A040}"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7</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40289" name="Rectangle 1">
            <a:extLst>
              <a:ext uri="{FF2B5EF4-FFF2-40B4-BE49-F238E27FC236}">
                <a16:creationId xmlns:a16="http://schemas.microsoft.com/office/drawing/2014/main" id="{EB01FC0C-D34E-26F1-4640-DDA8635FE5FB}"/>
              </a:ext>
            </a:extLst>
          </p:cNvPr>
          <p:cNvSpPr txBox="1">
            <a:spLocks noChangeArrowheads="1"/>
          </p:cNvSpPr>
          <p:nvPr>
            <p:ph type="sldImg"/>
          </p:nvPr>
        </p:nvSpPr>
        <p:spPr bwMode="auto">
          <a:xfrm>
            <a:off x="379413" y="696913"/>
            <a:ext cx="6099175"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Rectangle 2">
            <a:extLst>
              <a:ext uri="{FF2B5EF4-FFF2-40B4-BE49-F238E27FC236}">
                <a16:creationId xmlns:a16="http://schemas.microsoft.com/office/drawing/2014/main" id="{7D049B99-43F3-ED35-3D06-662730625686}"/>
              </a:ext>
            </a:extLst>
          </p:cNvPr>
          <p:cNvSpPr txBox="1">
            <a:spLocks noChangeArrowheads="1"/>
          </p:cNvSpPr>
          <p:nvPr>
            <p:ph type="body" idx="1"/>
          </p:nvPr>
        </p:nvSpPr>
        <p:spPr bwMode="auto">
          <a:xfrm>
            <a:off x="685800" y="4406900"/>
            <a:ext cx="5486400" cy="4200525"/>
          </a:xfrm>
          <a:prstGeom prst="rect">
            <a:avLst/>
          </a:prstGeo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8">
            <a:extLst>
              <a:ext uri="{FF2B5EF4-FFF2-40B4-BE49-F238E27FC236}">
                <a16:creationId xmlns:a16="http://schemas.microsoft.com/office/drawing/2014/main" id="{1217C98A-370A-61FA-694E-A690CF5A21B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9p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09AC4D5-0501-4961-8667-0BE4722F6108}"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8</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30051" name="Rectangle 1">
            <a:extLst>
              <a:ext uri="{FF2B5EF4-FFF2-40B4-BE49-F238E27FC236}">
                <a16:creationId xmlns:a16="http://schemas.microsoft.com/office/drawing/2014/main" id="{70D91904-2AF9-7F53-9276-388DBD07B87C}"/>
              </a:ext>
            </a:extLst>
          </p:cNvPr>
          <p:cNvSpPr txBox="1">
            <a:spLocks noChangeArrowheads="1" noTextEdit="1"/>
          </p:cNvSpPr>
          <p:nvPr>
            <p:ph type="sldImg"/>
          </p:nvPr>
        </p:nvSpPr>
        <p:spPr>
          <a:xfrm>
            <a:off x="379413" y="696913"/>
            <a:ext cx="6099175" cy="3486150"/>
          </a:xfrm>
          <a:solidFill>
            <a:srgbClr val="FFFFFF"/>
          </a:solidFill>
          <a:ln>
            <a:solidFill>
              <a:srgbClr val="000000"/>
            </a:solidFill>
            <a:miter lim="800000"/>
            <a:headEnd/>
            <a:tailEnd/>
          </a:ln>
        </p:spPr>
      </p:sp>
      <p:sp>
        <p:nvSpPr>
          <p:cNvPr id="130052" name="Rectangle 2">
            <a:extLst>
              <a:ext uri="{FF2B5EF4-FFF2-40B4-BE49-F238E27FC236}">
                <a16:creationId xmlns:a16="http://schemas.microsoft.com/office/drawing/2014/main" id="{64CFC60C-7F60-BE22-AEBD-55A94D328322}"/>
              </a:ext>
            </a:extLst>
          </p:cNvPr>
          <p:cNvSpPr txBox="1">
            <a:spLocks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
        <p:nvSpPr>
          <p:cNvPr id="130053" name="Text Box 3">
            <a:extLst>
              <a:ext uri="{FF2B5EF4-FFF2-40B4-BE49-F238E27FC236}">
                <a16:creationId xmlns:a16="http://schemas.microsoft.com/office/drawing/2014/main" id="{90C572D5-5131-69B2-5D2A-69ADD91D9A98}"/>
              </a:ext>
            </a:extLst>
          </p:cNvPr>
          <p:cNvSpPr txBox="1">
            <a:spLocks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9pPr>
          </a:lstStyle>
          <a:p>
            <a:pPr marL="0" marR="0" lvl="0" indent="0" algn="r" defTabSz="457200" rtl="0" eaLnBrk="1"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6E1246B-4A22-4D31-8457-4479FBD0EA88}"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rPr>
              <a:pPr marL="0" marR="0" lvl="0" indent="0" algn="r" defTabSz="457200" rtl="0" eaLnBrk="1" fontAlgn="base" latinLnBrk="0" hangingPunct="0">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8</a:t>
            </a:fld>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8">
            <a:extLst>
              <a:ext uri="{FF2B5EF4-FFF2-40B4-BE49-F238E27FC236}">
                <a16:creationId xmlns:a16="http://schemas.microsoft.com/office/drawing/2014/main" id="{12A01CD8-F47D-67D6-7349-A2857AE53CB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PingFang SC" charset="0"/>
              </a:defRPr>
            </a:lvl9p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57BAD8D-4DC4-4E5A-A121-2AE9DB12D22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ahoma" panose="020B0604030504040204" pitchFamily="34" charset="0"/>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9</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ahoma" panose="020B0604030504040204" pitchFamily="34" charset="0"/>
            </a:endParaRPr>
          </a:p>
        </p:txBody>
      </p:sp>
      <p:sp>
        <p:nvSpPr>
          <p:cNvPr id="131075" name="Rectangle 1">
            <a:extLst>
              <a:ext uri="{FF2B5EF4-FFF2-40B4-BE49-F238E27FC236}">
                <a16:creationId xmlns:a16="http://schemas.microsoft.com/office/drawing/2014/main" id="{C6AF2737-E718-0A13-EA3C-9D465EA76ABD}"/>
              </a:ext>
            </a:extLst>
          </p:cNvPr>
          <p:cNvSpPr txBox="1">
            <a:spLocks noChangeArrowheads="1" noTextEdit="1"/>
          </p:cNvSpPr>
          <p:nvPr>
            <p:ph type="sldImg"/>
          </p:nvPr>
        </p:nvSpPr>
        <p:spPr>
          <a:xfrm>
            <a:off x="379413" y="706438"/>
            <a:ext cx="6099175" cy="3486150"/>
          </a:xfrm>
          <a:solidFill>
            <a:srgbClr val="FFFFFF"/>
          </a:solidFill>
          <a:ln>
            <a:solidFill>
              <a:srgbClr val="000000"/>
            </a:solidFill>
            <a:miter lim="800000"/>
            <a:headEnd/>
            <a:tailEnd/>
          </a:ln>
        </p:spPr>
      </p:sp>
      <p:sp>
        <p:nvSpPr>
          <p:cNvPr id="131076" name="Rectangle 2">
            <a:extLst>
              <a:ext uri="{FF2B5EF4-FFF2-40B4-BE49-F238E27FC236}">
                <a16:creationId xmlns:a16="http://schemas.microsoft.com/office/drawing/2014/main" id="{A84B1943-DF3B-FDCB-8184-6D4D97230DA4}"/>
              </a:ext>
            </a:extLst>
          </p:cNvPr>
          <p:cNvSpPr txBox="1">
            <a:spLocks noChangeArrowheads="1"/>
          </p:cNvSpPr>
          <p:nvPr>
            <p:ph type="body" idx="1"/>
          </p:nvPr>
        </p:nvSpPr>
        <p:spPr>
          <a:xfrm>
            <a:off x="685800" y="4414838"/>
            <a:ext cx="54864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12/4/2024</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12/4/2024</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4BF0-D886-6663-8D1E-EFEDE8A4429B}"/>
              </a:ext>
            </a:extLst>
          </p:cNvPr>
          <p:cNvSpPr>
            <a:spLocks noGrp="1"/>
          </p:cNvSpPr>
          <p:nvPr>
            <p:ph type="ctrTitle"/>
          </p:nvPr>
        </p:nvSpPr>
        <p:spPr>
          <a:xfrm>
            <a:off x="1524000" y="1122164"/>
            <a:ext cx="9144000" cy="2387203"/>
          </a:xfrm>
        </p:spPr>
        <p:txBody>
          <a:bodyPr anchor="b"/>
          <a:lstStyle>
            <a:lvl1pPr algn="ctr">
              <a:defRPr sz="5625"/>
            </a:lvl1pPr>
          </a:lstStyle>
          <a:p>
            <a:r>
              <a:rPr lang="en-US"/>
              <a:t>Click to edit Master title style</a:t>
            </a:r>
          </a:p>
        </p:txBody>
      </p:sp>
      <p:sp>
        <p:nvSpPr>
          <p:cNvPr id="3" name="Subtitle 2">
            <a:extLst>
              <a:ext uri="{FF2B5EF4-FFF2-40B4-BE49-F238E27FC236}">
                <a16:creationId xmlns:a16="http://schemas.microsoft.com/office/drawing/2014/main" id="{EAE1DC55-2B37-8DFE-F8CD-53A1A5D3EE04}"/>
              </a:ext>
            </a:extLst>
          </p:cNvPr>
          <p:cNvSpPr>
            <a:spLocks noGrp="1"/>
          </p:cNvSpPr>
          <p:nvPr>
            <p:ph type="subTitle" idx="1"/>
          </p:nvPr>
        </p:nvSpPr>
        <p:spPr>
          <a:xfrm>
            <a:off x="1524000" y="3601640"/>
            <a:ext cx="9144000" cy="1656458"/>
          </a:xfr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a:t>Click to edit Master subtitle style</a:t>
            </a:r>
          </a:p>
        </p:txBody>
      </p:sp>
      <p:sp>
        <p:nvSpPr>
          <p:cNvPr id="4" name="Date Placeholder 3">
            <a:extLst>
              <a:ext uri="{FF2B5EF4-FFF2-40B4-BE49-F238E27FC236}">
                <a16:creationId xmlns:a16="http://schemas.microsoft.com/office/drawing/2014/main" id="{33E005A4-351C-303B-DFA0-678399C38F1F}"/>
              </a:ext>
            </a:extLst>
          </p:cNvPr>
          <p:cNvSpPr>
            <a:spLocks noGrp="1"/>
          </p:cNvSpPr>
          <p:nvPr>
            <p:ph type="dt" idx="10"/>
          </p:nvPr>
        </p:nvSpPr>
        <p:spPr/>
        <p:txBody>
          <a:bodyPr/>
          <a:lstStyle>
            <a:lvl1pPr>
              <a:defRPr/>
            </a:lvl1pPr>
          </a:lstStyle>
          <a:p>
            <a:r>
              <a:rPr lang="en-US" altLang="en-US"/>
              <a:t>11/26/2022</a:t>
            </a:r>
          </a:p>
        </p:txBody>
      </p:sp>
      <p:sp>
        <p:nvSpPr>
          <p:cNvPr id="5" name="Slide Number Placeholder 4">
            <a:extLst>
              <a:ext uri="{FF2B5EF4-FFF2-40B4-BE49-F238E27FC236}">
                <a16:creationId xmlns:a16="http://schemas.microsoft.com/office/drawing/2014/main" id="{E7BD0094-717B-5580-E89C-73214DCFDFB0}"/>
              </a:ext>
            </a:extLst>
          </p:cNvPr>
          <p:cNvSpPr>
            <a:spLocks noGrp="1"/>
          </p:cNvSpPr>
          <p:nvPr>
            <p:ph type="sldNum" idx="11"/>
          </p:nvPr>
        </p:nvSpPr>
        <p:spPr/>
        <p:txBody>
          <a:bodyPr/>
          <a:lstStyle>
            <a:lvl1pPr>
              <a:defRPr/>
            </a:lvl1pPr>
          </a:lstStyle>
          <a:p>
            <a:fld id="{5E90FB0E-B849-4AAD-87D0-199F6BB87437}" type="slidenum">
              <a:rPr lang="en-US" altLang="en-US"/>
              <a:pPr/>
              <a:t>‹#›</a:t>
            </a:fld>
            <a:endParaRPr lang="en-US" altLang="en-US"/>
          </a:p>
        </p:txBody>
      </p:sp>
    </p:spTree>
    <p:extLst>
      <p:ext uri="{BB962C8B-B14F-4D97-AF65-F5344CB8AC3E}">
        <p14:creationId xmlns:p14="http://schemas.microsoft.com/office/powerpoint/2010/main" val="19385655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087B-7AC8-80F9-85BD-DECFA9CDE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EE557-029C-0D16-3BDB-7CAD6302D0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E5AE3-E295-4694-9BCD-432542955B43}"/>
              </a:ext>
            </a:extLst>
          </p:cNvPr>
          <p:cNvSpPr>
            <a:spLocks noGrp="1"/>
          </p:cNvSpPr>
          <p:nvPr>
            <p:ph type="dt" idx="10"/>
          </p:nvPr>
        </p:nvSpPr>
        <p:spPr/>
        <p:txBody>
          <a:bodyPr/>
          <a:lstStyle>
            <a:lvl1pPr>
              <a:defRPr/>
            </a:lvl1pPr>
          </a:lstStyle>
          <a:p>
            <a:r>
              <a:rPr lang="en-US" altLang="en-US"/>
              <a:t>11/26/2022</a:t>
            </a:r>
          </a:p>
        </p:txBody>
      </p:sp>
      <p:sp>
        <p:nvSpPr>
          <p:cNvPr id="5" name="Slide Number Placeholder 4">
            <a:extLst>
              <a:ext uri="{FF2B5EF4-FFF2-40B4-BE49-F238E27FC236}">
                <a16:creationId xmlns:a16="http://schemas.microsoft.com/office/drawing/2014/main" id="{EC6AB15C-233F-D410-D181-75C6FE1A54F3}"/>
              </a:ext>
            </a:extLst>
          </p:cNvPr>
          <p:cNvSpPr>
            <a:spLocks noGrp="1"/>
          </p:cNvSpPr>
          <p:nvPr>
            <p:ph type="sldNum" idx="11"/>
          </p:nvPr>
        </p:nvSpPr>
        <p:spPr/>
        <p:txBody>
          <a:bodyPr/>
          <a:lstStyle>
            <a:lvl1pPr>
              <a:defRPr/>
            </a:lvl1pPr>
          </a:lstStyle>
          <a:p>
            <a:fld id="{A61FB204-F165-401B-89E5-58EF889CE911}" type="slidenum">
              <a:rPr lang="en-US" altLang="en-US"/>
              <a:pPr/>
              <a:t>‹#›</a:t>
            </a:fld>
            <a:endParaRPr lang="en-US" altLang="en-US"/>
          </a:p>
        </p:txBody>
      </p:sp>
    </p:spTree>
    <p:extLst>
      <p:ext uri="{BB962C8B-B14F-4D97-AF65-F5344CB8AC3E}">
        <p14:creationId xmlns:p14="http://schemas.microsoft.com/office/powerpoint/2010/main" val="39108454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1EF8-5A50-9991-273B-ABF11630F8C6}"/>
              </a:ext>
            </a:extLst>
          </p:cNvPr>
          <p:cNvSpPr>
            <a:spLocks noGrp="1"/>
          </p:cNvSpPr>
          <p:nvPr>
            <p:ph type="title"/>
          </p:nvPr>
        </p:nvSpPr>
        <p:spPr>
          <a:xfrm>
            <a:off x="831548" y="1710036"/>
            <a:ext cx="10515298" cy="2853035"/>
          </a:xfrm>
        </p:spPr>
        <p:txBody>
          <a:bodyPr anchor="b"/>
          <a:lstStyle>
            <a:lvl1pPr>
              <a:defRPr sz="5625"/>
            </a:lvl1pPr>
          </a:lstStyle>
          <a:p>
            <a:r>
              <a:rPr lang="en-US"/>
              <a:t>Click to edit Master title style</a:t>
            </a:r>
          </a:p>
        </p:txBody>
      </p:sp>
      <p:sp>
        <p:nvSpPr>
          <p:cNvPr id="3" name="Text Placeholder 2">
            <a:extLst>
              <a:ext uri="{FF2B5EF4-FFF2-40B4-BE49-F238E27FC236}">
                <a16:creationId xmlns:a16="http://schemas.microsoft.com/office/drawing/2014/main" id="{B71F5010-8BB6-74D2-BBB3-2F0476FD74C1}"/>
              </a:ext>
            </a:extLst>
          </p:cNvPr>
          <p:cNvSpPr>
            <a:spLocks noGrp="1"/>
          </p:cNvSpPr>
          <p:nvPr>
            <p:ph type="body" idx="1"/>
          </p:nvPr>
        </p:nvSpPr>
        <p:spPr>
          <a:xfrm>
            <a:off x="831548" y="4589859"/>
            <a:ext cx="10515298" cy="1500188"/>
          </a:xfrm>
        </p:spPr>
        <p:txBody>
          <a:bodyPr/>
          <a:lstStyle>
            <a:lvl1pPr marL="0" indent="0">
              <a:buNone/>
              <a:defRPr sz="2250"/>
            </a:lvl1pPr>
            <a:lvl2pPr marL="428625" indent="0">
              <a:buNone/>
              <a:defRPr sz="1875"/>
            </a:lvl2pPr>
            <a:lvl3pPr marL="857250" indent="0">
              <a:buNone/>
              <a:defRPr sz="1688"/>
            </a:lvl3pPr>
            <a:lvl4pPr marL="1285875" indent="0">
              <a:buNone/>
              <a:defRPr sz="1500"/>
            </a:lvl4pPr>
            <a:lvl5pPr marL="1714500" indent="0">
              <a:buNone/>
              <a:defRPr sz="1500"/>
            </a:lvl5pPr>
            <a:lvl6pPr marL="2143125" indent="0">
              <a:buNone/>
              <a:defRPr sz="1500"/>
            </a:lvl6pPr>
            <a:lvl7pPr marL="2571750" indent="0">
              <a:buNone/>
              <a:defRPr sz="1500"/>
            </a:lvl7pPr>
            <a:lvl8pPr marL="3000375" indent="0">
              <a:buNone/>
              <a:defRPr sz="1500"/>
            </a:lvl8pPr>
            <a:lvl9pPr marL="3429000" indent="0">
              <a:buNone/>
              <a:defRPr sz="1500"/>
            </a:lvl9pPr>
          </a:lstStyle>
          <a:p>
            <a:pPr lvl="0"/>
            <a:r>
              <a:rPr lang="en-US"/>
              <a:t>Click to edit Master text styles</a:t>
            </a:r>
          </a:p>
        </p:txBody>
      </p:sp>
      <p:sp>
        <p:nvSpPr>
          <p:cNvPr id="4" name="Date Placeholder 3">
            <a:extLst>
              <a:ext uri="{FF2B5EF4-FFF2-40B4-BE49-F238E27FC236}">
                <a16:creationId xmlns:a16="http://schemas.microsoft.com/office/drawing/2014/main" id="{B941F0B4-49BE-F303-B0A1-6EE4F0DEF4CA}"/>
              </a:ext>
            </a:extLst>
          </p:cNvPr>
          <p:cNvSpPr>
            <a:spLocks noGrp="1"/>
          </p:cNvSpPr>
          <p:nvPr>
            <p:ph type="dt" idx="10"/>
          </p:nvPr>
        </p:nvSpPr>
        <p:spPr/>
        <p:txBody>
          <a:bodyPr/>
          <a:lstStyle>
            <a:lvl1pPr>
              <a:defRPr/>
            </a:lvl1pPr>
          </a:lstStyle>
          <a:p>
            <a:r>
              <a:rPr lang="en-US" altLang="en-US"/>
              <a:t>11/26/2022</a:t>
            </a:r>
          </a:p>
        </p:txBody>
      </p:sp>
      <p:sp>
        <p:nvSpPr>
          <p:cNvPr id="5" name="Slide Number Placeholder 4">
            <a:extLst>
              <a:ext uri="{FF2B5EF4-FFF2-40B4-BE49-F238E27FC236}">
                <a16:creationId xmlns:a16="http://schemas.microsoft.com/office/drawing/2014/main" id="{FE497143-BC8B-E5A7-AD5B-3E3B0EC3DB68}"/>
              </a:ext>
            </a:extLst>
          </p:cNvPr>
          <p:cNvSpPr>
            <a:spLocks noGrp="1"/>
          </p:cNvSpPr>
          <p:nvPr>
            <p:ph type="sldNum" idx="11"/>
          </p:nvPr>
        </p:nvSpPr>
        <p:spPr/>
        <p:txBody>
          <a:bodyPr/>
          <a:lstStyle>
            <a:lvl1pPr>
              <a:defRPr/>
            </a:lvl1pPr>
          </a:lstStyle>
          <a:p>
            <a:fld id="{3ECA3284-02F4-4494-9D4F-A088AE9BE83A}" type="slidenum">
              <a:rPr lang="en-US" altLang="en-US"/>
              <a:pPr/>
              <a:t>‹#›</a:t>
            </a:fld>
            <a:endParaRPr lang="en-US" altLang="en-US"/>
          </a:p>
        </p:txBody>
      </p:sp>
    </p:spTree>
    <p:extLst>
      <p:ext uri="{BB962C8B-B14F-4D97-AF65-F5344CB8AC3E}">
        <p14:creationId xmlns:p14="http://schemas.microsoft.com/office/powerpoint/2010/main" val="20060615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83B9-95D7-750D-1BFD-61F8D7F1B8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25940-D8CC-EE50-A9AF-9AFEB64FD387}"/>
              </a:ext>
            </a:extLst>
          </p:cNvPr>
          <p:cNvSpPr>
            <a:spLocks noGrp="1"/>
          </p:cNvSpPr>
          <p:nvPr>
            <p:ph sz="half" idx="1"/>
          </p:nvPr>
        </p:nvSpPr>
        <p:spPr>
          <a:xfrm>
            <a:off x="609298" y="1604367"/>
            <a:ext cx="5411107" cy="3972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29F83E-2C89-5C54-311C-A495C4F86840}"/>
              </a:ext>
            </a:extLst>
          </p:cNvPr>
          <p:cNvSpPr>
            <a:spLocks noGrp="1"/>
          </p:cNvSpPr>
          <p:nvPr>
            <p:ph sz="half" idx="2"/>
          </p:nvPr>
        </p:nvSpPr>
        <p:spPr>
          <a:xfrm>
            <a:off x="6165548" y="1604367"/>
            <a:ext cx="5411108" cy="3972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32C485-A431-D681-BE10-A70D64CA4C25}"/>
              </a:ext>
            </a:extLst>
          </p:cNvPr>
          <p:cNvSpPr>
            <a:spLocks noGrp="1"/>
          </p:cNvSpPr>
          <p:nvPr>
            <p:ph type="dt" idx="10"/>
          </p:nvPr>
        </p:nvSpPr>
        <p:spPr/>
        <p:txBody>
          <a:bodyPr/>
          <a:lstStyle>
            <a:lvl1pPr>
              <a:defRPr/>
            </a:lvl1pPr>
          </a:lstStyle>
          <a:p>
            <a:r>
              <a:rPr lang="en-US" altLang="en-US"/>
              <a:t>11/26/2022</a:t>
            </a:r>
          </a:p>
        </p:txBody>
      </p:sp>
      <p:sp>
        <p:nvSpPr>
          <p:cNvPr id="6" name="Slide Number Placeholder 5">
            <a:extLst>
              <a:ext uri="{FF2B5EF4-FFF2-40B4-BE49-F238E27FC236}">
                <a16:creationId xmlns:a16="http://schemas.microsoft.com/office/drawing/2014/main" id="{7D20A3EB-8058-31D2-FA61-F70F5C29B22D}"/>
              </a:ext>
            </a:extLst>
          </p:cNvPr>
          <p:cNvSpPr>
            <a:spLocks noGrp="1"/>
          </p:cNvSpPr>
          <p:nvPr>
            <p:ph type="sldNum" idx="11"/>
          </p:nvPr>
        </p:nvSpPr>
        <p:spPr/>
        <p:txBody>
          <a:bodyPr/>
          <a:lstStyle>
            <a:lvl1pPr>
              <a:defRPr/>
            </a:lvl1pPr>
          </a:lstStyle>
          <a:p>
            <a:fld id="{C3382D18-8409-4361-9811-EE43BF36E5DA}" type="slidenum">
              <a:rPr lang="en-US" altLang="en-US"/>
              <a:pPr/>
              <a:t>‹#›</a:t>
            </a:fld>
            <a:endParaRPr lang="en-US" altLang="en-US"/>
          </a:p>
        </p:txBody>
      </p:sp>
    </p:spTree>
    <p:extLst>
      <p:ext uri="{BB962C8B-B14F-4D97-AF65-F5344CB8AC3E}">
        <p14:creationId xmlns:p14="http://schemas.microsoft.com/office/powerpoint/2010/main" val="26078808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EF1C-2EA3-179C-9A41-7407DCCA7907}"/>
              </a:ext>
            </a:extLst>
          </p:cNvPr>
          <p:cNvSpPr>
            <a:spLocks noGrp="1"/>
          </p:cNvSpPr>
          <p:nvPr>
            <p:ph type="title"/>
          </p:nvPr>
        </p:nvSpPr>
        <p:spPr>
          <a:xfrm>
            <a:off x="839107" y="364629"/>
            <a:ext cx="10516810" cy="1326058"/>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50DA09-ABF8-D829-8A49-1097F41F8995}"/>
              </a:ext>
            </a:extLst>
          </p:cNvPr>
          <p:cNvSpPr>
            <a:spLocks noGrp="1"/>
          </p:cNvSpPr>
          <p:nvPr>
            <p:ph type="body" idx="1"/>
          </p:nvPr>
        </p:nvSpPr>
        <p:spPr>
          <a:xfrm>
            <a:off x="839108" y="1681758"/>
            <a:ext cx="5158619"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a:extLst>
              <a:ext uri="{FF2B5EF4-FFF2-40B4-BE49-F238E27FC236}">
                <a16:creationId xmlns:a16="http://schemas.microsoft.com/office/drawing/2014/main" id="{195F7286-1113-3211-3306-F0FE7C8DB1C5}"/>
              </a:ext>
            </a:extLst>
          </p:cNvPr>
          <p:cNvSpPr>
            <a:spLocks noGrp="1"/>
          </p:cNvSpPr>
          <p:nvPr>
            <p:ph sz="half" idx="2"/>
          </p:nvPr>
        </p:nvSpPr>
        <p:spPr>
          <a:xfrm>
            <a:off x="839108" y="2504778"/>
            <a:ext cx="5158619"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600299-4B41-5E14-E470-85D2CFAA8C8E}"/>
              </a:ext>
            </a:extLst>
          </p:cNvPr>
          <p:cNvSpPr>
            <a:spLocks noGrp="1"/>
          </p:cNvSpPr>
          <p:nvPr>
            <p:ph type="body" sz="quarter" idx="3"/>
          </p:nvPr>
        </p:nvSpPr>
        <p:spPr>
          <a:xfrm>
            <a:off x="6171595" y="1681758"/>
            <a:ext cx="5184322"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a:extLst>
              <a:ext uri="{FF2B5EF4-FFF2-40B4-BE49-F238E27FC236}">
                <a16:creationId xmlns:a16="http://schemas.microsoft.com/office/drawing/2014/main" id="{5DFBC1B5-4EA8-E632-1C75-F407BCE77065}"/>
              </a:ext>
            </a:extLst>
          </p:cNvPr>
          <p:cNvSpPr>
            <a:spLocks noGrp="1"/>
          </p:cNvSpPr>
          <p:nvPr>
            <p:ph sz="quarter" idx="4"/>
          </p:nvPr>
        </p:nvSpPr>
        <p:spPr>
          <a:xfrm>
            <a:off x="6171595" y="2504778"/>
            <a:ext cx="5184322"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7FF8E2-1470-DEFB-53BE-CF98A3940099}"/>
              </a:ext>
            </a:extLst>
          </p:cNvPr>
          <p:cNvSpPr>
            <a:spLocks noGrp="1"/>
          </p:cNvSpPr>
          <p:nvPr>
            <p:ph type="dt" idx="10"/>
          </p:nvPr>
        </p:nvSpPr>
        <p:spPr/>
        <p:txBody>
          <a:bodyPr/>
          <a:lstStyle>
            <a:lvl1pPr>
              <a:defRPr/>
            </a:lvl1pPr>
          </a:lstStyle>
          <a:p>
            <a:r>
              <a:rPr lang="en-US" altLang="en-US"/>
              <a:t>11/26/2022</a:t>
            </a:r>
          </a:p>
        </p:txBody>
      </p:sp>
      <p:sp>
        <p:nvSpPr>
          <p:cNvPr id="8" name="Slide Number Placeholder 7">
            <a:extLst>
              <a:ext uri="{FF2B5EF4-FFF2-40B4-BE49-F238E27FC236}">
                <a16:creationId xmlns:a16="http://schemas.microsoft.com/office/drawing/2014/main" id="{655F6DB2-6C56-BD6D-E4E2-74185F7D1D62}"/>
              </a:ext>
            </a:extLst>
          </p:cNvPr>
          <p:cNvSpPr>
            <a:spLocks noGrp="1"/>
          </p:cNvSpPr>
          <p:nvPr>
            <p:ph type="sldNum" idx="11"/>
          </p:nvPr>
        </p:nvSpPr>
        <p:spPr/>
        <p:txBody>
          <a:bodyPr/>
          <a:lstStyle>
            <a:lvl1pPr>
              <a:defRPr/>
            </a:lvl1pPr>
          </a:lstStyle>
          <a:p>
            <a:fld id="{A72BFAAA-0894-4765-927E-91E67F9ACD35}" type="slidenum">
              <a:rPr lang="en-US" altLang="en-US"/>
              <a:pPr/>
              <a:t>‹#›</a:t>
            </a:fld>
            <a:endParaRPr lang="en-US" altLang="en-US"/>
          </a:p>
        </p:txBody>
      </p:sp>
    </p:spTree>
    <p:extLst>
      <p:ext uri="{BB962C8B-B14F-4D97-AF65-F5344CB8AC3E}">
        <p14:creationId xmlns:p14="http://schemas.microsoft.com/office/powerpoint/2010/main" val="38587347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7A83-8263-36C1-E8D4-D1BD16D436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317D5C-3048-8FDE-76F5-AC9E1D8FCA9A}"/>
              </a:ext>
            </a:extLst>
          </p:cNvPr>
          <p:cNvSpPr>
            <a:spLocks noGrp="1"/>
          </p:cNvSpPr>
          <p:nvPr>
            <p:ph type="dt" idx="10"/>
          </p:nvPr>
        </p:nvSpPr>
        <p:spPr/>
        <p:txBody>
          <a:bodyPr/>
          <a:lstStyle>
            <a:lvl1pPr>
              <a:defRPr/>
            </a:lvl1pPr>
          </a:lstStyle>
          <a:p>
            <a:r>
              <a:rPr lang="en-US" altLang="en-US"/>
              <a:t>11/26/2022</a:t>
            </a:r>
          </a:p>
        </p:txBody>
      </p:sp>
      <p:sp>
        <p:nvSpPr>
          <p:cNvPr id="4" name="Slide Number Placeholder 3">
            <a:extLst>
              <a:ext uri="{FF2B5EF4-FFF2-40B4-BE49-F238E27FC236}">
                <a16:creationId xmlns:a16="http://schemas.microsoft.com/office/drawing/2014/main" id="{C26247DC-D192-8ABE-79F5-02028793B3F5}"/>
              </a:ext>
            </a:extLst>
          </p:cNvPr>
          <p:cNvSpPr>
            <a:spLocks noGrp="1"/>
          </p:cNvSpPr>
          <p:nvPr>
            <p:ph type="sldNum" idx="11"/>
          </p:nvPr>
        </p:nvSpPr>
        <p:spPr/>
        <p:txBody>
          <a:bodyPr/>
          <a:lstStyle>
            <a:lvl1pPr>
              <a:defRPr/>
            </a:lvl1pPr>
          </a:lstStyle>
          <a:p>
            <a:fld id="{E4391C9E-8FBB-433A-970C-032067C92565}" type="slidenum">
              <a:rPr lang="en-US" altLang="en-US"/>
              <a:pPr/>
              <a:t>‹#›</a:t>
            </a:fld>
            <a:endParaRPr lang="en-US" altLang="en-US"/>
          </a:p>
        </p:txBody>
      </p:sp>
    </p:spTree>
    <p:extLst>
      <p:ext uri="{BB962C8B-B14F-4D97-AF65-F5344CB8AC3E}">
        <p14:creationId xmlns:p14="http://schemas.microsoft.com/office/powerpoint/2010/main" val="27568752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28CDF0-99D0-5F62-077D-D0A7708A61B6}"/>
              </a:ext>
            </a:extLst>
          </p:cNvPr>
          <p:cNvSpPr>
            <a:spLocks noGrp="1"/>
          </p:cNvSpPr>
          <p:nvPr>
            <p:ph type="dt" idx="10"/>
          </p:nvPr>
        </p:nvSpPr>
        <p:spPr/>
        <p:txBody>
          <a:bodyPr/>
          <a:lstStyle>
            <a:lvl1pPr>
              <a:defRPr/>
            </a:lvl1pPr>
          </a:lstStyle>
          <a:p>
            <a:r>
              <a:rPr lang="en-US" altLang="en-US"/>
              <a:t>11/26/2022</a:t>
            </a:r>
          </a:p>
        </p:txBody>
      </p:sp>
      <p:sp>
        <p:nvSpPr>
          <p:cNvPr id="3" name="Slide Number Placeholder 2">
            <a:extLst>
              <a:ext uri="{FF2B5EF4-FFF2-40B4-BE49-F238E27FC236}">
                <a16:creationId xmlns:a16="http://schemas.microsoft.com/office/drawing/2014/main" id="{E9D64D96-CB18-E9DD-A488-31C9C2FC5191}"/>
              </a:ext>
            </a:extLst>
          </p:cNvPr>
          <p:cNvSpPr>
            <a:spLocks noGrp="1"/>
          </p:cNvSpPr>
          <p:nvPr>
            <p:ph type="sldNum" idx="11"/>
          </p:nvPr>
        </p:nvSpPr>
        <p:spPr/>
        <p:txBody>
          <a:bodyPr/>
          <a:lstStyle>
            <a:lvl1pPr>
              <a:defRPr/>
            </a:lvl1pPr>
          </a:lstStyle>
          <a:p>
            <a:fld id="{6B539DA4-3F6B-4D41-84F5-CCAD2C85687B}" type="slidenum">
              <a:rPr lang="en-US" altLang="en-US"/>
              <a:pPr/>
              <a:t>‹#›</a:t>
            </a:fld>
            <a:endParaRPr lang="en-US" altLang="en-US"/>
          </a:p>
        </p:txBody>
      </p:sp>
    </p:spTree>
    <p:extLst>
      <p:ext uri="{BB962C8B-B14F-4D97-AF65-F5344CB8AC3E}">
        <p14:creationId xmlns:p14="http://schemas.microsoft.com/office/powerpoint/2010/main" val="14636671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A1FE-65FD-A5BF-1DE3-514BAA9F0026}"/>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617355B4-42D2-24C6-138B-C4B9E569C8EF}"/>
              </a:ext>
            </a:extLst>
          </p:cNvPr>
          <p:cNvSpPr>
            <a:spLocks noGrp="1"/>
          </p:cNvSpPr>
          <p:nvPr>
            <p:ph idx="1"/>
          </p:nvPr>
        </p:nvSpPr>
        <p:spPr>
          <a:xfrm>
            <a:off x="5182810" y="986731"/>
            <a:ext cx="6173108" cy="4874121"/>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AB3E51-8C17-9FCB-031F-108B8AAF4C27}"/>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a:extLst>
              <a:ext uri="{FF2B5EF4-FFF2-40B4-BE49-F238E27FC236}">
                <a16:creationId xmlns:a16="http://schemas.microsoft.com/office/drawing/2014/main" id="{BA659707-97FD-0C8C-E3F2-27030A8E8C8A}"/>
              </a:ext>
            </a:extLst>
          </p:cNvPr>
          <p:cNvSpPr>
            <a:spLocks noGrp="1"/>
          </p:cNvSpPr>
          <p:nvPr>
            <p:ph type="dt" idx="10"/>
          </p:nvPr>
        </p:nvSpPr>
        <p:spPr/>
        <p:txBody>
          <a:bodyPr/>
          <a:lstStyle>
            <a:lvl1pPr>
              <a:defRPr/>
            </a:lvl1pPr>
          </a:lstStyle>
          <a:p>
            <a:r>
              <a:rPr lang="en-US" altLang="en-US"/>
              <a:t>11/26/2022</a:t>
            </a:r>
          </a:p>
        </p:txBody>
      </p:sp>
      <p:sp>
        <p:nvSpPr>
          <p:cNvPr id="6" name="Slide Number Placeholder 5">
            <a:extLst>
              <a:ext uri="{FF2B5EF4-FFF2-40B4-BE49-F238E27FC236}">
                <a16:creationId xmlns:a16="http://schemas.microsoft.com/office/drawing/2014/main" id="{D50DB4F5-3F9A-0006-2E75-D2B37E0DCF41}"/>
              </a:ext>
            </a:extLst>
          </p:cNvPr>
          <p:cNvSpPr>
            <a:spLocks noGrp="1"/>
          </p:cNvSpPr>
          <p:nvPr>
            <p:ph type="sldNum" idx="11"/>
          </p:nvPr>
        </p:nvSpPr>
        <p:spPr/>
        <p:txBody>
          <a:bodyPr/>
          <a:lstStyle>
            <a:lvl1pPr>
              <a:defRPr/>
            </a:lvl1pPr>
          </a:lstStyle>
          <a:p>
            <a:fld id="{AE629B11-D29B-4700-A71F-755D525A4DA6}" type="slidenum">
              <a:rPr lang="en-US" altLang="en-US"/>
              <a:pPr/>
              <a:t>‹#›</a:t>
            </a:fld>
            <a:endParaRPr lang="en-US" altLang="en-US"/>
          </a:p>
        </p:txBody>
      </p:sp>
    </p:spTree>
    <p:extLst>
      <p:ext uri="{BB962C8B-B14F-4D97-AF65-F5344CB8AC3E}">
        <p14:creationId xmlns:p14="http://schemas.microsoft.com/office/powerpoint/2010/main" val="37489682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D5BC-6D0D-F054-E51F-DF70F1986BF2}"/>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5EB74F97-92F0-2082-B86A-C90C5A8F674A}"/>
              </a:ext>
            </a:extLst>
          </p:cNvPr>
          <p:cNvSpPr>
            <a:spLocks noGrp="1"/>
          </p:cNvSpPr>
          <p:nvPr>
            <p:ph type="pic" idx="1"/>
          </p:nvPr>
        </p:nvSpPr>
        <p:spPr>
          <a:xfrm>
            <a:off x="5182810" y="986731"/>
            <a:ext cx="6173108" cy="4874121"/>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a:extLst>
              <a:ext uri="{FF2B5EF4-FFF2-40B4-BE49-F238E27FC236}">
                <a16:creationId xmlns:a16="http://schemas.microsoft.com/office/drawing/2014/main" id="{DC72A017-C9D3-B76E-A573-5CE2F08EF9A4}"/>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a:extLst>
              <a:ext uri="{FF2B5EF4-FFF2-40B4-BE49-F238E27FC236}">
                <a16:creationId xmlns:a16="http://schemas.microsoft.com/office/drawing/2014/main" id="{FED27634-E09B-3272-8D74-0CEA099AEF85}"/>
              </a:ext>
            </a:extLst>
          </p:cNvPr>
          <p:cNvSpPr>
            <a:spLocks noGrp="1"/>
          </p:cNvSpPr>
          <p:nvPr>
            <p:ph type="dt" idx="10"/>
          </p:nvPr>
        </p:nvSpPr>
        <p:spPr/>
        <p:txBody>
          <a:bodyPr/>
          <a:lstStyle>
            <a:lvl1pPr>
              <a:defRPr/>
            </a:lvl1pPr>
          </a:lstStyle>
          <a:p>
            <a:r>
              <a:rPr lang="en-US" altLang="en-US"/>
              <a:t>11/26/2022</a:t>
            </a:r>
          </a:p>
        </p:txBody>
      </p:sp>
      <p:sp>
        <p:nvSpPr>
          <p:cNvPr id="6" name="Slide Number Placeholder 5">
            <a:extLst>
              <a:ext uri="{FF2B5EF4-FFF2-40B4-BE49-F238E27FC236}">
                <a16:creationId xmlns:a16="http://schemas.microsoft.com/office/drawing/2014/main" id="{10D3FDF3-E064-CB44-E9BE-3BC941AC97B3}"/>
              </a:ext>
            </a:extLst>
          </p:cNvPr>
          <p:cNvSpPr>
            <a:spLocks noGrp="1"/>
          </p:cNvSpPr>
          <p:nvPr>
            <p:ph type="sldNum" idx="11"/>
          </p:nvPr>
        </p:nvSpPr>
        <p:spPr/>
        <p:txBody>
          <a:bodyPr/>
          <a:lstStyle>
            <a:lvl1pPr>
              <a:defRPr/>
            </a:lvl1pPr>
          </a:lstStyle>
          <a:p>
            <a:fld id="{D3525508-55DD-4CCF-8815-A8232B57FA29}" type="slidenum">
              <a:rPr lang="en-US" altLang="en-US"/>
              <a:pPr/>
              <a:t>‹#›</a:t>
            </a:fld>
            <a:endParaRPr lang="en-US" altLang="en-US"/>
          </a:p>
        </p:txBody>
      </p:sp>
    </p:spTree>
    <p:extLst>
      <p:ext uri="{BB962C8B-B14F-4D97-AF65-F5344CB8AC3E}">
        <p14:creationId xmlns:p14="http://schemas.microsoft.com/office/powerpoint/2010/main" val="42857117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E839-B782-98D0-B8CD-434BE85A32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44534-1CFD-B500-22BC-B0E446853C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D9750-9E83-1513-757D-B6E343B0073A}"/>
              </a:ext>
            </a:extLst>
          </p:cNvPr>
          <p:cNvSpPr>
            <a:spLocks noGrp="1"/>
          </p:cNvSpPr>
          <p:nvPr>
            <p:ph type="dt" idx="10"/>
          </p:nvPr>
        </p:nvSpPr>
        <p:spPr/>
        <p:txBody>
          <a:bodyPr/>
          <a:lstStyle>
            <a:lvl1pPr>
              <a:defRPr/>
            </a:lvl1pPr>
          </a:lstStyle>
          <a:p>
            <a:r>
              <a:rPr lang="en-US" altLang="en-US"/>
              <a:t>11/26/2022</a:t>
            </a:r>
          </a:p>
        </p:txBody>
      </p:sp>
      <p:sp>
        <p:nvSpPr>
          <p:cNvPr id="5" name="Slide Number Placeholder 4">
            <a:extLst>
              <a:ext uri="{FF2B5EF4-FFF2-40B4-BE49-F238E27FC236}">
                <a16:creationId xmlns:a16="http://schemas.microsoft.com/office/drawing/2014/main" id="{CF5D4172-49C3-BD41-5725-532BEE734F4D}"/>
              </a:ext>
            </a:extLst>
          </p:cNvPr>
          <p:cNvSpPr>
            <a:spLocks noGrp="1"/>
          </p:cNvSpPr>
          <p:nvPr>
            <p:ph type="sldNum" idx="11"/>
          </p:nvPr>
        </p:nvSpPr>
        <p:spPr/>
        <p:txBody>
          <a:bodyPr/>
          <a:lstStyle>
            <a:lvl1pPr>
              <a:defRPr/>
            </a:lvl1pPr>
          </a:lstStyle>
          <a:p>
            <a:fld id="{31C15BE7-0EB7-44A2-9D34-3FB6C1C0900F}" type="slidenum">
              <a:rPr lang="en-US" altLang="en-US"/>
              <a:pPr/>
              <a:t>‹#›</a:t>
            </a:fld>
            <a:endParaRPr lang="en-US" altLang="en-US"/>
          </a:p>
        </p:txBody>
      </p:sp>
    </p:spTree>
    <p:extLst>
      <p:ext uri="{BB962C8B-B14F-4D97-AF65-F5344CB8AC3E}">
        <p14:creationId xmlns:p14="http://schemas.microsoft.com/office/powerpoint/2010/main" val="417283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12/4/2024</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635C5A-1F87-7259-05D5-EEEAB01D6359}"/>
              </a:ext>
            </a:extLst>
          </p:cNvPr>
          <p:cNvSpPr>
            <a:spLocks noGrp="1"/>
          </p:cNvSpPr>
          <p:nvPr>
            <p:ph type="title" orient="vert"/>
          </p:nvPr>
        </p:nvSpPr>
        <p:spPr>
          <a:xfrm>
            <a:off x="8835571" y="273844"/>
            <a:ext cx="2741084" cy="530274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B53F5A-F43C-912A-F63F-6BA497B7BEBF}"/>
              </a:ext>
            </a:extLst>
          </p:cNvPr>
          <p:cNvSpPr>
            <a:spLocks noGrp="1"/>
          </p:cNvSpPr>
          <p:nvPr>
            <p:ph type="body" orient="vert" idx="1"/>
          </p:nvPr>
        </p:nvSpPr>
        <p:spPr>
          <a:xfrm>
            <a:off x="609299" y="273844"/>
            <a:ext cx="8081130" cy="53027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135BE-D9BD-3E3B-18A4-8778B3A4EE31}"/>
              </a:ext>
            </a:extLst>
          </p:cNvPr>
          <p:cNvSpPr>
            <a:spLocks noGrp="1"/>
          </p:cNvSpPr>
          <p:nvPr>
            <p:ph type="dt" idx="10"/>
          </p:nvPr>
        </p:nvSpPr>
        <p:spPr/>
        <p:txBody>
          <a:bodyPr/>
          <a:lstStyle>
            <a:lvl1pPr>
              <a:defRPr/>
            </a:lvl1pPr>
          </a:lstStyle>
          <a:p>
            <a:r>
              <a:rPr lang="en-US" altLang="en-US"/>
              <a:t>11/26/2022</a:t>
            </a:r>
          </a:p>
        </p:txBody>
      </p:sp>
      <p:sp>
        <p:nvSpPr>
          <p:cNvPr id="5" name="Slide Number Placeholder 4">
            <a:extLst>
              <a:ext uri="{FF2B5EF4-FFF2-40B4-BE49-F238E27FC236}">
                <a16:creationId xmlns:a16="http://schemas.microsoft.com/office/drawing/2014/main" id="{40A15B0E-CF79-40EC-2E76-0805FA735A61}"/>
              </a:ext>
            </a:extLst>
          </p:cNvPr>
          <p:cNvSpPr>
            <a:spLocks noGrp="1"/>
          </p:cNvSpPr>
          <p:nvPr>
            <p:ph type="sldNum" idx="11"/>
          </p:nvPr>
        </p:nvSpPr>
        <p:spPr/>
        <p:txBody>
          <a:bodyPr/>
          <a:lstStyle>
            <a:lvl1pPr>
              <a:defRPr/>
            </a:lvl1pPr>
          </a:lstStyle>
          <a:p>
            <a:fld id="{06535CBF-D164-485E-8A9D-F8B513A1D0D3}" type="slidenum">
              <a:rPr lang="en-US" altLang="en-US"/>
              <a:pPr/>
              <a:t>‹#›</a:t>
            </a:fld>
            <a:endParaRPr lang="en-US" altLang="en-US"/>
          </a:p>
        </p:txBody>
      </p:sp>
    </p:spTree>
    <p:extLst>
      <p:ext uri="{BB962C8B-B14F-4D97-AF65-F5344CB8AC3E}">
        <p14:creationId xmlns:p14="http://schemas.microsoft.com/office/powerpoint/2010/main" val="13726704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C7D9-40F6-97C1-69DF-ED09E8805DB5}"/>
              </a:ext>
            </a:extLst>
          </p:cNvPr>
          <p:cNvSpPr>
            <a:spLocks noGrp="1"/>
          </p:cNvSpPr>
          <p:nvPr>
            <p:ph type="ctrTitle"/>
          </p:nvPr>
        </p:nvSpPr>
        <p:spPr>
          <a:xfrm>
            <a:off x="1524000" y="1122164"/>
            <a:ext cx="9144000" cy="2387203"/>
          </a:xfrm>
        </p:spPr>
        <p:txBody>
          <a:bodyPr anchor="b"/>
          <a:lstStyle>
            <a:lvl1pPr algn="ctr">
              <a:defRPr sz="5625"/>
            </a:lvl1pPr>
          </a:lstStyle>
          <a:p>
            <a:r>
              <a:rPr lang="en-US"/>
              <a:t>Click to edit Master title style</a:t>
            </a:r>
          </a:p>
        </p:txBody>
      </p:sp>
      <p:sp>
        <p:nvSpPr>
          <p:cNvPr id="3" name="Subtitle 2">
            <a:extLst>
              <a:ext uri="{FF2B5EF4-FFF2-40B4-BE49-F238E27FC236}">
                <a16:creationId xmlns:a16="http://schemas.microsoft.com/office/drawing/2014/main" id="{7F51375B-F94F-90B3-FEB6-5C0206BC23C4}"/>
              </a:ext>
            </a:extLst>
          </p:cNvPr>
          <p:cNvSpPr>
            <a:spLocks noGrp="1"/>
          </p:cNvSpPr>
          <p:nvPr>
            <p:ph type="subTitle" idx="1"/>
          </p:nvPr>
        </p:nvSpPr>
        <p:spPr>
          <a:xfrm>
            <a:off x="1524000" y="3601640"/>
            <a:ext cx="9144000" cy="1656458"/>
          </a:xfr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a:t>Click to edit Master subtitle style</a:t>
            </a:r>
          </a:p>
        </p:txBody>
      </p:sp>
      <p:sp>
        <p:nvSpPr>
          <p:cNvPr id="4" name="Date Placeholder 3">
            <a:extLst>
              <a:ext uri="{FF2B5EF4-FFF2-40B4-BE49-F238E27FC236}">
                <a16:creationId xmlns:a16="http://schemas.microsoft.com/office/drawing/2014/main" id="{833AD6B9-4194-547B-9E88-E053BA1D5AD5}"/>
              </a:ext>
            </a:extLst>
          </p:cNvPr>
          <p:cNvSpPr>
            <a:spLocks noGrp="1"/>
          </p:cNvSpPr>
          <p:nvPr>
            <p:ph type="dt" idx="10"/>
          </p:nvPr>
        </p:nvSpPr>
        <p:spPr/>
        <p:txBody>
          <a:bodyPr/>
          <a:lstStyle>
            <a:lvl1pPr>
              <a:defRPr/>
            </a:lvl1pPr>
          </a:lstStyle>
          <a:p>
            <a:r>
              <a:rPr lang="en-US" altLang="en-US"/>
              <a:t>11/26/2022</a:t>
            </a:r>
          </a:p>
        </p:txBody>
      </p:sp>
      <p:sp>
        <p:nvSpPr>
          <p:cNvPr id="5" name="Slide Number Placeholder 4">
            <a:extLst>
              <a:ext uri="{FF2B5EF4-FFF2-40B4-BE49-F238E27FC236}">
                <a16:creationId xmlns:a16="http://schemas.microsoft.com/office/drawing/2014/main" id="{85F4FB40-C0D0-29BA-6A5A-90880D4D8A0C}"/>
              </a:ext>
            </a:extLst>
          </p:cNvPr>
          <p:cNvSpPr>
            <a:spLocks noGrp="1"/>
          </p:cNvSpPr>
          <p:nvPr>
            <p:ph type="sldNum" idx="11"/>
          </p:nvPr>
        </p:nvSpPr>
        <p:spPr/>
        <p:txBody>
          <a:bodyPr/>
          <a:lstStyle>
            <a:lvl1pPr>
              <a:defRPr/>
            </a:lvl1pPr>
          </a:lstStyle>
          <a:p>
            <a:fld id="{F8623C95-883D-4EDE-9849-9946E7EC9940}" type="slidenum">
              <a:rPr lang="en-US" altLang="en-US"/>
              <a:pPr/>
              <a:t>‹#›</a:t>
            </a:fld>
            <a:endParaRPr lang="en-US" altLang="en-US"/>
          </a:p>
        </p:txBody>
      </p:sp>
    </p:spTree>
    <p:extLst>
      <p:ext uri="{BB962C8B-B14F-4D97-AF65-F5344CB8AC3E}">
        <p14:creationId xmlns:p14="http://schemas.microsoft.com/office/powerpoint/2010/main" val="12778469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C76C1-E114-EA4E-A323-C1C6D7AFB8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BF679-B720-2848-09D6-C184D7AF30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F70E42-DF1F-42F2-18DE-63F07E32E212}"/>
              </a:ext>
            </a:extLst>
          </p:cNvPr>
          <p:cNvSpPr>
            <a:spLocks noGrp="1"/>
          </p:cNvSpPr>
          <p:nvPr>
            <p:ph type="dt" idx="10"/>
          </p:nvPr>
        </p:nvSpPr>
        <p:spPr/>
        <p:txBody>
          <a:bodyPr/>
          <a:lstStyle>
            <a:lvl1pPr>
              <a:defRPr/>
            </a:lvl1pPr>
          </a:lstStyle>
          <a:p>
            <a:r>
              <a:rPr lang="en-US" altLang="en-US"/>
              <a:t>11/26/2022</a:t>
            </a:r>
          </a:p>
        </p:txBody>
      </p:sp>
      <p:sp>
        <p:nvSpPr>
          <p:cNvPr id="5" name="Slide Number Placeholder 4">
            <a:extLst>
              <a:ext uri="{FF2B5EF4-FFF2-40B4-BE49-F238E27FC236}">
                <a16:creationId xmlns:a16="http://schemas.microsoft.com/office/drawing/2014/main" id="{5E03ADB3-B1E4-91E6-C789-1A6CF937B3D9}"/>
              </a:ext>
            </a:extLst>
          </p:cNvPr>
          <p:cNvSpPr>
            <a:spLocks noGrp="1"/>
          </p:cNvSpPr>
          <p:nvPr>
            <p:ph type="sldNum" idx="11"/>
          </p:nvPr>
        </p:nvSpPr>
        <p:spPr/>
        <p:txBody>
          <a:bodyPr/>
          <a:lstStyle>
            <a:lvl1pPr>
              <a:defRPr/>
            </a:lvl1pPr>
          </a:lstStyle>
          <a:p>
            <a:fld id="{43851D9C-883E-433B-A585-19B478D36825}" type="slidenum">
              <a:rPr lang="en-US" altLang="en-US"/>
              <a:pPr/>
              <a:t>‹#›</a:t>
            </a:fld>
            <a:endParaRPr lang="en-US" altLang="en-US"/>
          </a:p>
        </p:txBody>
      </p:sp>
    </p:spTree>
    <p:extLst>
      <p:ext uri="{BB962C8B-B14F-4D97-AF65-F5344CB8AC3E}">
        <p14:creationId xmlns:p14="http://schemas.microsoft.com/office/powerpoint/2010/main" val="23689286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93144-1FD6-AF75-7691-32FC88182941}"/>
              </a:ext>
            </a:extLst>
          </p:cNvPr>
          <p:cNvSpPr>
            <a:spLocks noGrp="1"/>
          </p:cNvSpPr>
          <p:nvPr>
            <p:ph type="title"/>
          </p:nvPr>
        </p:nvSpPr>
        <p:spPr>
          <a:xfrm>
            <a:off x="831548" y="1710036"/>
            <a:ext cx="10515298" cy="2853035"/>
          </a:xfrm>
        </p:spPr>
        <p:txBody>
          <a:bodyPr anchor="b"/>
          <a:lstStyle>
            <a:lvl1pPr>
              <a:defRPr sz="5625"/>
            </a:lvl1pPr>
          </a:lstStyle>
          <a:p>
            <a:r>
              <a:rPr lang="en-US"/>
              <a:t>Click to edit Master title style</a:t>
            </a:r>
          </a:p>
        </p:txBody>
      </p:sp>
      <p:sp>
        <p:nvSpPr>
          <p:cNvPr id="3" name="Text Placeholder 2">
            <a:extLst>
              <a:ext uri="{FF2B5EF4-FFF2-40B4-BE49-F238E27FC236}">
                <a16:creationId xmlns:a16="http://schemas.microsoft.com/office/drawing/2014/main" id="{16F7CC05-6765-2102-D041-14B69F6D8F1D}"/>
              </a:ext>
            </a:extLst>
          </p:cNvPr>
          <p:cNvSpPr>
            <a:spLocks noGrp="1"/>
          </p:cNvSpPr>
          <p:nvPr>
            <p:ph type="body" idx="1"/>
          </p:nvPr>
        </p:nvSpPr>
        <p:spPr>
          <a:xfrm>
            <a:off x="831548" y="4589859"/>
            <a:ext cx="10515298" cy="1500188"/>
          </a:xfrm>
        </p:spPr>
        <p:txBody>
          <a:bodyPr/>
          <a:lstStyle>
            <a:lvl1pPr marL="0" indent="0">
              <a:buNone/>
              <a:defRPr sz="2250"/>
            </a:lvl1pPr>
            <a:lvl2pPr marL="428625" indent="0">
              <a:buNone/>
              <a:defRPr sz="1875"/>
            </a:lvl2pPr>
            <a:lvl3pPr marL="857250" indent="0">
              <a:buNone/>
              <a:defRPr sz="1688"/>
            </a:lvl3pPr>
            <a:lvl4pPr marL="1285875" indent="0">
              <a:buNone/>
              <a:defRPr sz="1500"/>
            </a:lvl4pPr>
            <a:lvl5pPr marL="1714500" indent="0">
              <a:buNone/>
              <a:defRPr sz="1500"/>
            </a:lvl5pPr>
            <a:lvl6pPr marL="2143125" indent="0">
              <a:buNone/>
              <a:defRPr sz="1500"/>
            </a:lvl6pPr>
            <a:lvl7pPr marL="2571750" indent="0">
              <a:buNone/>
              <a:defRPr sz="1500"/>
            </a:lvl7pPr>
            <a:lvl8pPr marL="3000375" indent="0">
              <a:buNone/>
              <a:defRPr sz="1500"/>
            </a:lvl8pPr>
            <a:lvl9pPr marL="3429000" indent="0">
              <a:buNone/>
              <a:defRPr sz="1500"/>
            </a:lvl9pPr>
          </a:lstStyle>
          <a:p>
            <a:pPr lvl="0"/>
            <a:r>
              <a:rPr lang="en-US"/>
              <a:t>Click to edit Master text styles</a:t>
            </a:r>
          </a:p>
        </p:txBody>
      </p:sp>
      <p:sp>
        <p:nvSpPr>
          <p:cNvPr id="4" name="Date Placeholder 3">
            <a:extLst>
              <a:ext uri="{FF2B5EF4-FFF2-40B4-BE49-F238E27FC236}">
                <a16:creationId xmlns:a16="http://schemas.microsoft.com/office/drawing/2014/main" id="{C0A82A0B-CECF-B851-B21B-96B76FCB9118}"/>
              </a:ext>
            </a:extLst>
          </p:cNvPr>
          <p:cNvSpPr>
            <a:spLocks noGrp="1"/>
          </p:cNvSpPr>
          <p:nvPr>
            <p:ph type="dt" idx="10"/>
          </p:nvPr>
        </p:nvSpPr>
        <p:spPr/>
        <p:txBody>
          <a:bodyPr/>
          <a:lstStyle>
            <a:lvl1pPr>
              <a:defRPr/>
            </a:lvl1pPr>
          </a:lstStyle>
          <a:p>
            <a:r>
              <a:rPr lang="en-US" altLang="en-US"/>
              <a:t>11/26/2022</a:t>
            </a:r>
          </a:p>
        </p:txBody>
      </p:sp>
      <p:sp>
        <p:nvSpPr>
          <p:cNvPr id="5" name="Slide Number Placeholder 4">
            <a:extLst>
              <a:ext uri="{FF2B5EF4-FFF2-40B4-BE49-F238E27FC236}">
                <a16:creationId xmlns:a16="http://schemas.microsoft.com/office/drawing/2014/main" id="{29C07FEF-DF18-CA3B-3E04-8264CDB6C489}"/>
              </a:ext>
            </a:extLst>
          </p:cNvPr>
          <p:cNvSpPr>
            <a:spLocks noGrp="1"/>
          </p:cNvSpPr>
          <p:nvPr>
            <p:ph type="sldNum" idx="11"/>
          </p:nvPr>
        </p:nvSpPr>
        <p:spPr/>
        <p:txBody>
          <a:bodyPr/>
          <a:lstStyle>
            <a:lvl1pPr>
              <a:defRPr/>
            </a:lvl1pPr>
          </a:lstStyle>
          <a:p>
            <a:fld id="{C797BD4C-7BC8-4E87-A33E-0ABF8D78BE20}" type="slidenum">
              <a:rPr lang="en-US" altLang="en-US"/>
              <a:pPr/>
              <a:t>‹#›</a:t>
            </a:fld>
            <a:endParaRPr lang="en-US" altLang="en-US"/>
          </a:p>
        </p:txBody>
      </p:sp>
    </p:spTree>
    <p:extLst>
      <p:ext uri="{BB962C8B-B14F-4D97-AF65-F5344CB8AC3E}">
        <p14:creationId xmlns:p14="http://schemas.microsoft.com/office/powerpoint/2010/main" val="20255438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707C-E192-3420-9AEB-8CE1B5845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5982DE-3C11-7047-F141-BBBA95D66F6B}"/>
              </a:ext>
            </a:extLst>
          </p:cNvPr>
          <p:cNvSpPr>
            <a:spLocks noGrp="1"/>
          </p:cNvSpPr>
          <p:nvPr>
            <p:ph sz="half" idx="1"/>
          </p:nvPr>
        </p:nvSpPr>
        <p:spPr>
          <a:xfrm>
            <a:off x="609298" y="1604367"/>
            <a:ext cx="5411107" cy="3972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041C6-D09F-73D9-569B-6237084E194D}"/>
              </a:ext>
            </a:extLst>
          </p:cNvPr>
          <p:cNvSpPr>
            <a:spLocks noGrp="1"/>
          </p:cNvSpPr>
          <p:nvPr>
            <p:ph sz="half" idx="2"/>
          </p:nvPr>
        </p:nvSpPr>
        <p:spPr>
          <a:xfrm>
            <a:off x="6165548" y="1604367"/>
            <a:ext cx="5411108" cy="3972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F669A-B153-5F1B-8BC8-E5E8CCC10F8D}"/>
              </a:ext>
            </a:extLst>
          </p:cNvPr>
          <p:cNvSpPr>
            <a:spLocks noGrp="1"/>
          </p:cNvSpPr>
          <p:nvPr>
            <p:ph type="dt" idx="10"/>
          </p:nvPr>
        </p:nvSpPr>
        <p:spPr/>
        <p:txBody>
          <a:bodyPr/>
          <a:lstStyle>
            <a:lvl1pPr>
              <a:defRPr/>
            </a:lvl1pPr>
          </a:lstStyle>
          <a:p>
            <a:r>
              <a:rPr lang="en-US" altLang="en-US"/>
              <a:t>11/26/2022</a:t>
            </a:r>
          </a:p>
        </p:txBody>
      </p:sp>
      <p:sp>
        <p:nvSpPr>
          <p:cNvPr id="6" name="Slide Number Placeholder 5">
            <a:extLst>
              <a:ext uri="{FF2B5EF4-FFF2-40B4-BE49-F238E27FC236}">
                <a16:creationId xmlns:a16="http://schemas.microsoft.com/office/drawing/2014/main" id="{CCE0CF6C-C282-8584-91ED-53BC69D5F7A8}"/>
              </a:ext>
            </a:extLst>
          </p:cNvPr>
          <p:cNvSpPr>
            <a:spLocks noGrp="1"/>
          </p:cNvSpPr>
          <p:nvPr>
            <p:ph type="sldNum" idx="11"/>
          </p:nvPr>
        </p:nvSpPr>
        <p:spPr/>
        <p:txBody>
          <a:bodyPr/>
          <a:lstStyle>
            <a:lvl1pPr>
              <a:defRPr/>
            </a:lvl1pPr>
          </a:lstStyle>
          <a:p>
            <a:fld id="{AE955F00-C0E8-4E0E-B17A-DCA2CCC6B49E}" type="slidenum">
              <a:rPr lang="en-US" altLang="en-US"/>
              <a:pPr/>
              <a:t>‹#›</a:t>
            </a:fld>
            <a:endParaRPr lang="en-US" altLang="en-US"/>
          </a:p>
        </p:txBody>
      </p:sp>
    </p:spTree>
    <p:extLst>
      <p:ext uri="{BB962C8B-B14F-4D97-AF65-F5344CB8AC3E}">
        <p14:creationId xmlns:p14="http://schemas.microsoft.com/office/powerpoint/2010/main" val="16548735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A6D1-B4A7-635B-335D-E953C855EE43}"/>
              </a:ext>
            </a:extLst>
          </p:cNvPr>
          <p:cNvSpPr>
            <a:spLocks noGrp="1"/>
          </p:cNvSpPr>
          <p:nvPr>
            <p:ph type="title"/>
          </p:nvPr>
        </p:nvSpPr>
        <p:spPr>
          <a:xfrm>
            <a:off x="839107" y="364629"/>
            <a:ext cx="10516810" cy="1326058"/>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13FC5E-8AB5-8A9A-CA61-9C0ABF6E5448}"/>
              </a:ext>
            </a:extLst>
          </p:cNvPr>
          <p:cNvSpPr>
            <a:spLocks noGrp="1"/>
          </p:cNvSpPr>
          <p:nvPr>
            <p:ph type="body" idx="1"/>
          </p:nvPr>
        </p:nvSpPr>
        <p:spPr>
          <a:xfrm>
            <a:off x="839108" y="1681758"/>
            <a:ext cx="5158619"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a:extLst>
              <a:ext uri="{FF2B5EF4-FFF2-40B4-BE49-F238E27FC236}">
                <a16:creationId xmlns:a16="http://schemas.microsoft.com/office/drawing/2014/main" id="{62106BF2-FDC7-3A2E-D272-4570CA4E8B3C}"/>
              </a:ext>
            </a:extLst>
          </p:cNvPr>
          <p:cNvSpPr>
            <a:spLocks noGrp="1"/>
          </p:cNvSpPr>
          <p:nvPr>
            <p:ph sz="half" idx="2"/>
          </p:nvPr>
        </p:nvSpPr>
        <p:spPr>
          <a:xfrm>
            <a:off x="839108" y="2504778"/>
            <a:ext cx="5158619"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EA78E6-24BD-1C1F-DAEC-3363424CCD55}"/>
              </a:ext>
            </a:extLst>
          </p:cNvPr>
          <p:cNvSpPr>
            <a:spLocks noGrp="1"/>
          </p:cNvSpPr>
          <p:nvPr>
            <p:ph type="body" sz="quarter" idx="3"/>
          </p:nvPr>
        </p:nvSpPr>
        <p:spPr>
          <a:xfrm>
            <a:off x="6171595" y="1681758"/>
            <a:ext cx="5184322"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a:extLst>
              <a:ext uri="{FF2B5EF4-FFF2-40B4-BE49-F238E27FC236}">
                <a16:creationId xmlns:a16="http://schemas.microsoft.com/office/drawing/2014/main" id="{BE441E4A-6BCB-F2CD-E3FA-0E067001C906}"/>
              </a:ext>
            </a:extLst>
          </p:cNvPr>
          <p:cNvSpPr>
            <a:spLocks noGrp="1"/>
          </p:cNvSpPr>
          <p:nvPr>
            <p:ph sz="quarter" idx="4"/>
          </p:nvPr>
        </p:nvSpPr>
        <p:spPr>
          <a:xfrm>
            <a:off x="6171595" y="2504778"/>
            <a:ext cx="5184322"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EFE8A0-03F7-E2CF-C408-ADEF7C2EF3EE}"/>
              </a:ext>
            </a:extLst>
          </p:cNvPr>
          <p:cNvSpPr>
            <a:spLocks noGrp="1"/>
          </p:cNvSpPr>
          <p:nvPr>
            <p:ph type="dt" idx="10"/>
          </p:nvPr>
        </p:nvSpPr>
        <p:spPr/>
        <p:txBody>
          <a:bodyPr/>
          <a:lstStyle>
            <a:lvl1pPr>
              <a:defRPr/>
            </a:lvl1pPr>
          </a:lstStyle>
          <a:p>
            <a:r>
              <a:rPr lang="en-US" altLang="en-US"/>
              <a:t>11/26/2022</a:t>
            </a:r>
          </a:p>
        </p:txBody>
      </p:sp>
      <p:sp>
        <p:nvSpPr>
          <p:cNvPr id="8" name="Slide Number Placeholder 7">
            <a:extLst>
              <a:ext uri="{FF2B5EF4-FFF2-40B4-BE49-F238E27FC236}">
                <a16:creationId xmlns:a16="http://schemas.microsoft.com/office/drawing/2014/main" id="{D3FDE6D1-81C6-448D-02DB-990C83684090}"/>
              </a:ext>
            </a:extLst>
          </p:cNvPr>
          <p:cNvSpPr>
            <a:spLocks noGrp="1"/>
          </p:cNvSpPr>
          <p:nvPr>
            <p:ph type="sldNum" idx="11"/>
          </p:nvPr>
        </p:nvSpPr>
        <p:spPr/>
        <p:txBody>
          <a:bodyPr/>
          <a:lstStyle>
            <a:lvl1pPr>
              <a:defRPr/>
            </a:lvl1pPr>
          </a:lstStyle>
          <a:p>
            <a:fld id="{8D71E735-81F2-4398-A2E9-8675DA356F0C}" type="slidenum">
              <a:rPr lang="en-US" altLang="en-US"/>
              <a:pPr/>
              <a:t>‹#›</a:t>
            </a:fld>
            <a:endParaRPr lang="en-US" altLang="en-US"/>
          </a:p>
        </p:txBody>
      </p:sp>
    </p:spTree>
    <p:extLst>
      <p:ext uri="{BB962C8B-B14F-4D97-AF65-F5344CB8AC3E}">
        <p14:creationId xmlns:p14="http://schemas.microsoft.com/office/powerpoint/2010/main" val="23432115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15F8-0123-B61B-1BE3-6B17B64718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566D98-1879-733B-0CC2-34846A22161F}"/>
              </a:ext>
            </a:extLst>
          </p:cNvPr>
          <p:cNvSpPr>
            <a:spLocks noGrp="1"/>
          </p:cNvSpPr>
          <p:nvPr>
            <p:ph type="dt" idx="10"/>
          </p:nvPr>
        </p:nvSpPr>
        <p:spPr/>
        <p:txBody>
          <a:bodyPr/>
          <a:lstStyle>
            <a:lvl1pPr>
              <a:defRPr/>
            </a:lvl1pPr>
          </a:lstStyle>
          <a:p>
            <a:r>
              <a:rPr lang="en-US" altLang="en-US"/>
              <a:t>11/26/2022</a:t>
            </a:r>
          </a:p>
        </p:txBody>
      </p:sp>
      <p:sp>
        <p:nvSpPr>
          <p:cNvPr id="4" name="Slide Number Placeholder 3">
            <a:extLst>
              <a:ext uri="{FF2B5EF4-FFF2-40B4-BE49-F238E27FC236}">
                <a16:creationId xmlns:a16="http://schemas.microsoft.com/office/drawing/2014/main" id="{DC574A72-0451-193E-DC23-2BBF40F942AE}"/>
              </a:ext>
            </a:extLst>
          </p:cNvPr>
          <p:cNvSpPr>
            <a:spLocks noGrp="1"/>
          </p:cNvSpPr>
          <p:nvPr>
            <p:ph type="sldNum" idx="11"/>
          </p:nvPr>
        </p:nvSpPr>
        <p:spPr/>
        <p:txBody>
          <a:bodyPr/>
          <a:lstStyle>
            <a:lvl1pPr>
              <a:defRPr/>
            </a:lvl1pPr>
          </a:lstStyle>
          <a:p>
            <a:fld id="{95B66270-B961-42F7-AD47-034DADF28A81}" type="slidenum">
              <a:rPr lang="en-US" altLang="en-US"/>
              <a:pPr/>
              <a:t>‹#›</a:t>
            </a:fld>
            <a:endParaRPr lang="en-US" altLang="en-US"/>
          </a:p>
        </p:txBody>
      </p:sp>
    </p:spTree>
    <p:extLst>
      <p:ext uri="{BB962C8B-B14F-4D97-AF65-F5344CB8AC3E}">
        <p14:creationId xmlns:p14="http://schemas.microsoft.com/office/powerpoint/2010/main" val="27027542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E5D79-4744-0879-4B2D-14952DB2154B}"/>
              </a:ext>
            </a:extLst>
          </p:cNvPr>
          <p:cNvSpPr>
            <a:spLocks noGrp="1"/>
          </p:cNvSpPr>
          <p:nvPr>
            <p:ph type="dt" idx="10"/>
          </p:nvPr>
        </p:nvSpPr>
        <p:spPr/>
        <p:txBody>
          <a:bodyPr/>
          <a:lstStyle>
            <a:lvl1pPr>
              <a:defRPr/>
            </a:lvl1pPr>
          </a:lstStyle>
          <a:p>
            <a:r>
              <a:rPr lang="en-US" altLang="en-US"/>
              <a:t>11/26/2022</a:t>
            </a:r>
          </a:p>
        </p:txBody>
      </p:sp>
      <p:sp>
        <p:nvSpPr>
          <p:cNvPr id="3" name="Slide Number Placeholder 2">
            <a:extLst>
              <a:ext uri="{FF2B5EF4-FFF2-40B4-BE49-F238E27FC236}">
                <a16:creationId xmlns:a16="http://schemas.microsoft.com/office/drawing/2014/main" id="{D89B8E9A-0E0F-0AB7-C363-5C086A029BB1}"/>
              </a:ext>
            </a:extLst>
          </p:cNvPr>
          <p:cNvSpPr>
            <a:spLocks noGrp="1"/>
          </p:cNvSpPr>
          <p:nvPr>
            <p:ph type="sldNum" idx="11"/>
          </p:nvPr>
        </p:nvSpPr>
        <p:spPr/>
        <p:txBody>
          <a:bodyPr/>
          <a:lstStyle>
            <a:lvl1pPr>
              <a:defRPr/>
            </a:lvl1pPr>
          </a:lstStyle>
          <a:p>
            <a:fld id="{0F568F65-DDE6-4331-A611-65E02681FE79}" type="slidenum">
              <a:rPr lang="en-US" altLang="en-US"/>
              <a:pPr/>
              <a:t>‹#›</a:t>
            </a:fld>
            <a:endParaRPr lang="en-US" altLang="en-US"/>
          </a:p>
        </p:txBody>
      </p:sp>
    </p:spTree>
    <p:extLst>
      <p:ext uri="{BB962C8B-B14F-4D97-AF65-F5344CB8AC3E}">
        <p14:creationId xmlns:p14="http://schemas.microsoft.com/office/powerpoint/2010/main" val="33640572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2DF5-89A1-B0FC-A885-AA0431AED7C1}"/>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026C0A88-A773-47B7-6594-591F1554AD0D}"/>
              </a:ext>
            </a:extLst>
          </p:cNvPr>
          <p:cNvSpPr>
            <a:spLocks noGrp="1"/>
          </p:cNvSpPr>
          <p:nvPr>
            <p:ph idx="1"/>
          </p:nvPr>
        </p:nvSpPr>
        <p:spPr>
          <a:xfrm>
            <a:off x="5182810" y="986731"/>
            <a:ext cx="6173108" cy="4874121"/>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E32E9-133F-9B86-E2AE-4F47F79B4A46}"/>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a:extLst>
              <a:ext uri="{FF2B5EF4-FFF2-40B4-BE49-F238E27FC236}">
                <a16:creationId xmlns:a16="http://schemas.microsoft.com/office/drawing/2014/main" id="{7AF0F679-A415-5AD6-E831-1FB5148D2C48}"/>
              </a:ext>
            </a:extLst>
          </p:cNvPr>
          <p:cNvSpPr>
            <a:spLocks noGrp="1"/>
          </p:cNvSpPr>
          <p:nvPr>
            <p:ph type="dt" idx="10"/>
          </p:nvPr>
        </p:nvSpPr>
        <p:spPr/>
        <p:txBody>
          <a:bodyPr/>
          <a:lstStyle>
            <a:lvl1pPr>
              <a:defRPr/>
            </a:lvl1pPr>
          </a:lstStyle>
          <a:p>
            <a:r>
              <a:rPr lang="en-US" altLang="en-US"/>
              <a:t>11/26/2022</a:t>
            </a:r>
          </a:p>
        </p:txBody>
      </p:sp>
      <p:sp>
        <p:nvSpPr>
          <p:cNvPr id="6" name="Slide Number Placeholder 5">
            <a:extLst>
              <a:ext uri="{FF2B5EF4-FFF2-40B4-BE49-F238E27FC236}">
                <a16:creationId xmlns:a16="http://schemas.microsoft.com/office/drawing/2014/main" id="{B9ED35CD-AAD6-7EFF-A642-D1A9BB049C6C}"/>
              </a:ext>
            </a:extLst>
          </p:cNvPr>
          <p:cNvSpPr>
            <a:spLocks noGrp="1"/>
          </p:cNvSpPr>
          <p:nvPr>
            <p:ph type="sldNum" idx="11"/>
          </p:nvPr>
        </p:nvSpPr>
        <p:spPr/>
        <p:txBody>
          <a:bodyPr/>
          <a:lstStyle>
            <a:lvl1pPr>
              <a:defRPr/>
            </a:lvl1pPr>
          </a:lstStyle>
          <a:p>
            <a:fld id="{A28258CF-67DA-4ACA-8580-E3A33B7FE46C}" type="slidenum">
              <a:rPr lang="en-US" altLang="en-US"/>
              <a:pPr/>
              <a:t>‹#›</a:t>
            </a:fld>
            <a:endParaRPr lang="en-US" altLang="en-US"/>
          </a:p>
        </p:txBody>
      </p:sp>
    </p:spTree>
    <p:extLst>
      <p:ext uri="{BB962C8B-B14F-4D97-AF65-F5344CB8AC3E}">
        <p14:creationId xmlns:p14="http://schemas.microsoft.com/office/powerpoint/2010/main" val="275402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8A82B-2821-C747-2731-58AE2E3BB230}"/>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91875AA7-F15A-9482-3DA8-3FFA808C5344}"/>
              </a:ext>
            </a:extLst>
          </p:cNvPr>
          <p:cNvSpPr>
            <a:spLocks noGrp="1"/>
          </p:cNvSpPr>
          <p:nvPr>
            <p:ph type="pic" idx="1"/>
          </p:nvPr>
        </p:nvSpPr>
        <p:spPr>
          <a:xfrm>
            <a:off x="5182810" y="986731"/>
            <a:ext cx="6173108" cy="4874121"/>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a:extLst>
              <a:ext uri="{FF2B5EF4-FFF2-40B4-BE49-F238E27FC236}">
                <a16:creationId xmlns:a16="http://schemas.microsoft.com/office/drawing/2014/main" id="{3206A2E8-0C3E-F8A1-0779-374C719B66C3}"/>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a:extLst>
              <a:ext uri="{FF2B5EF4-FFF2-40B4-BE49-F238E27FC236}">
                <a16:creationId xmlns:a16="http://schemas.microsoft.com/office/drawing/2014/main" id="{BC10B3DE-47CD-1320-E8C6-95D8779056F5}"/>
              </a:ext>
            </a:extLst>
          </p:cNvPr>
          <p:cNvSpPr>
            <a:spLocks noGrp="1"/>
          </p:cNvSpPr>
          <p:nvPr>
            <p:ph type="dt" idx="10"/>
          </p:nvPr>
        </p:nvSpPr>
        <p:spPr/>
        <p:txBody>
          <a:bodyPr/>
          <a:lstStyle>
            <a:lvl1pPr>
              <a:defRPr/>
            </a:lvl1pPr>
          </a:lstStyle>
          <a:p>
            <a:r>
              <a:rPr lang="en-US" altLang="en-US"/>
              <a:t>11/26/2022</a:t>
            </a:r>
          </a:p>
        </p:txBody>
      </p:sp>
      <p:sp>
        <p:nvSpPr>
          <p:cNvPr id="6" name="Slide Number Placeholder 5">
            <a:extLst>
              <a:ext uri="{FF2B5EF4-FFF2-40B4-BE49-F238E27FC236}">
                <a16:creationId xmlns:a16="http://schemas.microsoft.com/office/drawing/2014/main" id="{48E347C0-4355-BB1F-CD89-87A7C4C00747}"/>
              </a:ext>
            </a:extLst>
          </p:cNvPr>
          <p:cNvSpPr>
            <a:spLocks noGrp="1"/>
          </p:cNvSpPr>
          <p:nvPr>
            <p:ph type="sldNum" idx="11"/>
          </p:nvPr>
        </p:nvSpPr>
        <p:spPr/>
        <p:txBody>
          <a:bodyPr/>
          <a:lstStyle>
            <a:lvl1pPr>
              <a:defRPr/>
            </a:lvl1pPr>
          </a:lstStyle>
          <a:p>
            <a:fld id="{E7B987DD-EAFA-4C8E-BB56-02BE3E5485DE}" type="slidenum">
              <a:rPr lang="en-US" altLang="en-US"/>
              <a:pPr/>
              <a:t>‹#›</a:t>
            </a:fld>
            <a:endParaRPr lang="en-US" altLang="en-US"/>
          </a:p>
        </p:txBody>
      </p:sp>
    </p:spTree>
    <p:extLst>
      <p:ext uri="{BB962C8B-B14F-4D97-AF65-F5344CB8AC3E}">
        <p14:creationId xmlns:p14="http://schemas.microsoft.com/office/powerpoint/2010/main" val="200498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04/12/2024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650B0-7B97-51D3-9A5B-F3004EBF61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18650-E22A-E4F6-C087-B45A2D0F25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2A5413-4CB1-69FA-6923-73007135D577}"/>
              </a:ext>
            </a:extLst>
          </p:cNvPr>
          <p:cNvSpPr>
            <a:spLocks noGrp="1"/>
          </p:cNvSpPr>
          <p:nvPr>
            <p:ph type="dt" idx="10"/>
          </p:nvPr>
        </p:nvSpPr>
        <p:spPr/>
        <p:txBody>
          <a:bodyPr/>
          <a:lstStyle>
            <a:lvl1pPr>
              <a:defRPr/>
            </a:lvl1pPr>
          </a:lstStyle>
          <a:p>
            <a:r>
              <a:rPr lang="en-US" altLang="en-US"/>
              <a:t>11/26/2022</a:t>
            </a:r>
          </a:p>
        </p:txBody>
      </p:sp>
      <p:sp>
        <p:nvSpPr>
          <p:cNvPr id="5" name="Slide Number Placeholder 4">
            <a:extLst>
              <a:ext uri="{FF2B5EF4-FFF2-40B4-BE49-F238E27FC236}">
                <a16:creationId xmlns:a16="http://schemas.microsoft.com/office/drawing/2014/main" id="{12B30876-8F20-BF45-5BC8-A5736064FEE3}"/>
              </a:ext>
            </a:extLst>
          </p:cNvPr>
          <p:cNvSpPr>
            <a:spLocks noGrp="1"/>
          </p:cNvSpPr>
          <p:nvPr>
            <p:ph type="sldNum" idx="11"/>
          </p:nvPr>
        </p:nvSpPr>
        <p:spPr/>
        <p:txBody>
          <a:bodyPr/>
          <a:lstStyle>
            <a:lvl1pPr>
              <a:defRPr/>
            </a:lvl1pPr>
          </a:lstStyle>
          <a:p>
            <a:fld id="{82F49813-622D-4DD1-BB85-1CF5909CE9E5}" type="slidenum">
              <a:rPr lang="en-US" altLang="en-US"/>
              <a:pPr/>
              <a:t>‹#›</a:t>
            </a:fld>
            <a:endParaRPr lang="en-US" altLang="en-US"/>
          </a:p>
        </p:txBody>
      </p:sp>
    </p:spTree>
    <p:extLst>
      <p:ext uri="{BB962C8B-B14F-4D97-AF65-F5344CB8AC3E}">
        <p14:creationId xmlns:p14="http://schemas.microsoft.com/office/powerpoint/2010/main" val="21641789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9DDFED-F2B7-B9B4-1294-0346FC3BF67A}"/>
              </a:ext>
            </a:extLst>
          </p:cNvPr>
          <p:cNvSpPr>
            <a:spLocks noGrp="1"/>
          </p:cNvSpPr>
          <p:nvPr>
            <p:ph type="title" orient="vert"/>
          </p:nvPr>
        </p:nvSpPr>
        <p:spPr>
          <a:xfrm>
            <a:off x="8835571" y="273844"/>
            <a:ext cx="2741084" cy="530274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3454F6-F828-E087-73A0-E7767C599D23}"/>
              </a:ext>
            </a:extLst>
          </p:cNvPr>
          <p:cNvSpPr>
            <a:spLocks noGrp="1"/>
          </p:cNvSpPr>
          <p:nvPr>
            <p:ph type="body" orient="vert" idx="1"/>
          </p:nvPr>
        </p:nvSpPr>
        <p:spPr>
          <a:xfrm>
            <a:off x="609299" y="273844"/>
            <a:ext cx="8081130" cy="53027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78708-0820-EF8D-F69A-6B5A6ED49C98}"/>
              </a:ext>
            </a:extLst>
          </p:cNvPr>
          <p:cNvSpPr>
            <a:spLocks noGrp="1"/>
          </p:cNvSpPr>
          <p:nvPr>
            <p:ph type="dt" idx="10"/>
          </p:nvPr>
        </p:nvSpPr>
        <p:spPr/>
        <p:txBody>
          <a:bodyPr/>
          <a:lstStyle>
            <a:lvl1pPr>
              <a:defRPr/>
            </a:lvl1pPr>
          </a:lstStyle>
          <a:p>
            <a:r>
              <a:rPr lang="en-US" altLang="en-US"/>
              <a:t>11/26/2022</a:t>
            </a:r>
          </a:p>
        </p:txBody>
      </p:sp>
      <p:sp>
        <p:nvSpPr>
          <p:cNvPr id="5" name="Slide Number Placeholder 4">
            <a:extLst>
              <a:ext uri="{FF2B5EF4-FFF2-40B4-BE49-F238E27FC236}">
                <a16:creationId xmlns:a16="http://schemas.microsoft.com/office/drawing/2014/main" id="{30DCA230-2DDF-E2EB-D0CF-9558431F8663}"/>
              </a:ext>
            </a:extLst>
          </p:cNvPr>
          <p:cNvSpPr>
            <a:spLocks noGrp="1"/>
          </p:cNvSpPr>
          <p:nvPr>
            <p:ph type="sldNum" idx="11"/>
          </p:nvPr>
        </p:nvSpPr>
        <p:spPr/>
        <p:txBody>
          <a:bodyPr/>
          <a:lstStyle>
            <a:lvl1pPr>
              <a:defRPr/>
            </a:lvl1pPr>
          </a:lstStyle>
          <a:p>
            <a:fld id="{9C488EBE-FB38-4B63-925D-9F0831832C51}" type="slidenum">
              <a:rPr lang="en-US" altLang="en-US"/>
              <a:pPr/>
              <a:t>‹#›</a:t>
            </a:fld>
            <a:endParaRPr lang="en-US" altLang="en-US"/>
          </a:p>
        </p:txBody>
      </p:sp>
    </p:spTree>
    <p:extLst>
      <p:ext uri="{BB962C8B-B14F-4D97-AF65-F5344CB8AC3E}">
        <p14:creationId xmlns:p14="http://schemas.microsoft.com/office/powerpoint/2010/main" val="11561558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FE91-EBAD-A22E-8E22-E912F71700D6}"/>
              </a:ext>
            </a:extLst>
          </p:cNvPr>
          <p:cNvSpPr>
            <a:spLocks noGrp="1"/>
          </p:cNvSpPr>
          <p:nvPr>
            <p:ph type="ctrTitle"/>
          </p:nvPr>
        </p:nvSpPr>
        <p:spPr>
          <a:xfrm>
            <a:off x="1524000" y="1122164"/>
            <a:ext cx="9144000" cy="2387203"/>
          </a:xfrm>
        </p:spPr>
        <p:txBody>
          <a:bodyPr anchor="b"/>
          <a:lstStyle>
            <a:lvl1pPr algn="ctr">
              <a:defRPr sz="5625"/>
            </a:lvl1pPr>
          </a:lstStyle>
          <a:p>
            <a:r>
              <a:rPr lang="en-US"/>
              <a:t>Click to edit Master title style</a:t>
            </a:r>
          </a:p>
        </p:txBody>
      </p:sp>
      <p:sp>
        <p:nvSpPr>
          <p:cNvPr id="3" name="Subtitle 2">
            <a:extLst>
              <a:ext uri="{FF2B5EF4-FFF2-40B4-BE49-F238E27FC236}">
                <a16:creationId xmlns:a16="http://schemas.microsoft.com/office/drawing/2014/main" id="{DC642767-1CB9-5CF8-7771-F9458918DB8D}"/>
              </a:ext>
            </a:extLst>
          </p:cNvPr>
          <p:cNvSpPr>
            <a:spLocks noGrp="1"/>
          </p:cNvSpPr>
          <p:nvPr>
            <p:ph type="subTitle" idx="1"/>
          </p:nvPr>
        </p:nvSpPr>
        <p:spPr>
          <a:xfrm>
            <a:off x="1524000" y="3601640"/>
            <a:ext cx="9144000" cy="1656458"/>
          </a:xfr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a:t>Click to edit Master subtitle style</a:t>
            </a:r>
          </a:p>
        </p:txBody>
      </p:sp>
      <p:sp>
        <p:nvSpPr>
          <p:cNvPr id="4" name="Slide Number Placeholder 3">
            <a:extLst>
              <a:ext uri="{FF2B5EF4-FFF2-40B4-BE49-F238E27FC236}">
                <a16:creationId xmlns:a16="http://schemas.microsoft.com/office/drawing/2014/main" id="{E3A555A7-E333-039B-7F4D-D19CB795C870}"/>
              </a:ext>
            </a:extLst>
          </p:cNvPr>
          <p:cNvSpPr>
            <a:spLocks noGrp="1"/>
          </p:cNvSpPr>
          <p:nvPr>
            <p:ph type="sldNum" idx="10"/>
          </p:nvPr>
        </p:nvSpPr>
        <p:spPr/>
        <p:txBody>
          <a:bodyPr/>
          <a:lstStyle>
            <a:lvl1pPr>
              <a:defRPr/>
            </a:lvl1pPr>
          </a:lstStyle>
          <a:p>
            <a:fld id="{C36BAC2A-C804-488D-BF2B-D8138F5E493C}" type="slidenum">
              <a:rPr lang="en-US" altLang="en-US"/>
              <a:pPr/>
              <a:t>‹#›</a:t>
            </a:fld>
            <a:endParaRPr lang="en-US" altLang="en-US"/>
          </a:p>
        </p:txBody>
      </p:sp>
    </p:spTree>
    <p:extLst>
      <p:ext uri="{BB962C8B-B14F-4D97-AF65-F5344CB8AC3E}">
        <p14:creationId xmlns:p14="http://schemas.microsoft.com/office/powerpoint/2010/main" val="38320662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84D52-57FB-2A2F-8E60-CE927F52BF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D834D5-CE48-836C-6B54-AC820C6A29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345A7B0-9451-E371-2D70-12697B78553E}"/>
              </a:ext>
            </a:extLst>
          </p:cNvPr>
          <p:cNvSpPr>
            <a:spLocks noGrp="1"/>
          </p:cNvSpPr>
          <p:nvPr>
            <p:ph type="sldNum" idx="10"/>
          </p:nvPr>
        </p:nvSpPr>
        <p:spPr/>
        <p:txBody>
          <a:bodyPr/>
          <a:lstStyle>
            <a:lvl1pPr>
              <a:defRPr/>
            </a:lvl1pPr>
          </a:lstStyle>
          <a:p>
            <a:fld id="{F848E356-2FA7-4623-90BC-FF0ED26D0FF5}" type="slidenum">
              <a:rPr lang="en-US" altLang="en-US"/>
              <a:pPr/>
              <a:t>‹#›</a:t>
            </a:fld>
            <a:endParaRPr lang="en-US" altLang="en-US"/>
          </a:p>
        </p:txBody>
      </p:sp>
    </p:spTree>
    <p:extLst>
      <p:ext uri="{BB962C8B-B14F-4D97-AF65-F5344CB8AC3E}">
        <p14:creationId xmlns:p14="http://schemas.microsoft.com/office/powerpoint/2010/main" val="10611671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C1BE-E919-DAE3-7702-3C5F16150C9C}"/>
              </a:ext>
            </a:extLst>
          </p:cNvPr>
          <p:cNvSpPr>
            <a:spLocks noGrp="1"/>
          </p:cNvSpPr>
          <p:nvPr>
            <p:ph type="title"/>
          </p:nvPr>
        </p:nvSpPr>
        <p:spPr>
          <a:xfrm>
            <a:off x="831548" y="1710036"/>
            <a:ext cx="10515298" cy="2853035"/>
          </a:xfrm>
        </p:spPr>
        <p:txBody>
          <a:bodyPr anchor="b"/>
          <a:lstStyle>
            <a:lvl1pPr>
              <a:defRPr sz="5625"/>
            </a:lvl1pPr>
          </a:lstStyle>
          <a:p>
            <a:r>
              <a:rPr lang="en-US"/>
              <a:t>Click to edit Master title style</a:t>
            </a:r>
          </a:p>
        </p:txBody>
      </p:sp>
      <p:sp>
        <p:nvSpPr>
          <p:cNvPr id="3" name="Text Placeholder 2">
            <a:extLst>
              <a:ext uri="{FF2B5EF4-FFF2-40B4-BE49-F238E27FC236}">
                <a16:creationId xmlns:a16="http://schemas.microsoft.com/office/drawing/2014/main" id="{105019BC-8CF5-CB95-A7BF-76B39E7EAE87}"/>
              </a:ext>
            </a:extLst>
          </p:cNvPr>
          <p:cNvSpPr>
            <a:spLocks noGrp="1"/>
          </p:cNvSpPr>
          <p:nvPr>
            <p:ph type="body" idx="1"/>
          </p:nvPr>
        </p:nvSpPr>
        <p:spPr>
          <a:xfrm>
            <a:off x="831548" y="4589859"/>
            <a:ext cx="10515298" cy="1500188"/>
          </a:xfrm>
        </p:spPr>
        <p:txBody>
          <a:bodyPr/>
          <a:lstStyle>
            <a:lvl1pPr marL="0" indent="0">
              <a:buNone/>
              <a:defRPr sz="2250"/>
            </a:lvl1pPr>
            <a:lvl2pPr marL="428625" indent="0">
              <a:buNone/>
              <a:defRPr sz="1875"/>
            </a:lvl2pPr>
            <a:lvl3pPr marL="857250" indent="0">
              <a:buNone/>
              <a:defRPr sz="1688"/>
            </a:lvl3pPr>
            <a:lvl4pPr marL="1285875" indent="0">
              <a:buNone/>
              <a:defRPr sz="1500"/>
            </a:lvl4pPr>
            <a:lvl5pPr marL="1714500" indent="0">
              <a:buNone/>
              <a:defRPr sz="1500"/>
            </a:lvl5pPr>
            <a:lvl6pPr marL="2143125" indent="0">
              <a:buNone/>
              <a:defRPr sz="1500"/>
            </a:lvl6pPr>
            <a:lvl7pPr marL="2571750" indent="0">
              <a:buNone/>
              <a:defRPr sz="1500"/>
            </a:lvl7pPr>
            <a:lvl8pPr marL="3000375" indent="0">
              <a:buNone/>
              <a:defRPr sz="1500"/>
            </a:lvl8pPr>
            <a:lvl9pPr marL="3429000" indent="0">
              <a:buNone/>
              <a:defRPr sz="1500"/>
            </a:lvl9pPr>
          </a:lstStyle>
          <a:p>
            <a:pPr lvl="0"/>
            <a:r>
              <a:rPr lang="en-US"/>
              <a:t>Click to edit Master text styles</a:t>
            </a:r>
          </a:p>
        </p:txBody>
      </p:sp>
      <p:sp>
        <p:nvSpPr>
          <p:cNvPr id="4" name="Slide Number Placeholder 3">
            <a:extLst>
              <a:ext uri="{FF2B5EF4-FFF2-40B4-BE49-F238E27FC236}">
                <a16:creationId xmlns:a16="http://schemas.microsoft.com/office/drawing/2014/main" id="{606B628C-999A-61A3-EB19-D108484F7186}"/>
              </a:ext>
            </a:extLst>
          </p:cNvPr>
          <p:cNvSpPr>
            <a:spLocks noGrp="1"/>
          </p:cNvSpPr>
          <p:nvPr>
            <p:ph type="sldNum" idx="10"/>
          </p:nvPr>
        </p:nvSpPr>
        <p:spPr/>
        <p:txBody>
          <a:bodyPr/>
          <a:lstStyle>
            <a:lvl1pPr>
              <a:defRPr/>
            </a:lvl1pPr>
          </a:lstStyle>
          <a:p>
            <a:fld id="{815969D0-E47C-4097-9501-97B58F7E01CC}" type="slidenum">
              <a:rPr lang="en-US" altLang="en-US"/>
              <a:pPr/>
              <a:t>‹#›</a:t>
            </a:fld>
            <a:endParaRPr lang="en-US" altLang="en-US"/>
          </a:p>
        </p:txBody>
      </p:sp>
    </p:spTree>
    <p:extLst>
      <p:ext uri="{BB962C8B-B14F-4D97-AF65-F5344CB8AC3E}">
        <p14:creationId xmlns:p14="http://schemas.microsoft.com/office/powerpoint/2010/main" val="8031216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03A4-6899-5B18-2920-8B8B3EA41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94A98-2E59-F49A-B097-D3719D21854D}"/>
              </a:ext>
            </a:extLst>
          </p:cNvPr>
          <p:cNvSpPr>
            <a:spLocks noGrp="1"/>
          </p:cNvSpPr>
          <p:nvPr>
            <p:ph sz="half" idx="1"/>
          </p:nvPr>
        </p:nvSpPr>
        <p:spPr>
          <a:xfrm>
            <a:off x="609298" y="1604367"/>
            <a:ext cx="5411107" cy="3972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426A6F-E347-AFB8-5F63-C05CEFDE66EF}"/>
              </a:ext>
            </a:extLst>
          </p:cNvPr>
          <p:cNvSpPr>
            <a:spLocks noGrp="1"/>
          </p:cNvSpPr>
          <p:nvPr>
            <p:ph sz="half" idx="2"/>
          </p:nvPr>
        </p:nvSpPr>
        <p:spPr>
          <a:xfrm>
            <a:off x="6165548" y="1604367"/>
            <a:ext cx="5411108" cy="3972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73C0A3C-EDF7-8F70-A6BC-DED115744176}"/>
              </a:ext>
            </a:extLst>
          </p:cNvPr>
          <p:cNvSpPr>
            <a:spLocks noGrp="1"/>
          </p:cNvSpPr>
          <p:nvPr>
            <p:ph type="sldNum" idx="10"/>
          </p:nvPr>
        </p:nvSpPr>
        <p:spPr/>
        <p:txBody>
          <a:bodyPr/>
          <a:lstStyle>
            <a:lvl1pPr>
              <a:defRPr/>
            </a:lvl1pPr>
          </a:lstStyle>
          <a:p>
            <a:fld id="{3E1C827A-BF38-4144-BEE1-4584D4542535}" type="slidenum">
              <a:rPr lang="en-US" altLang="en-US"/>
              <a:pPr/>
              <a:t>‹#›</a:t>
            </a:fld>
            <a:endParaRPr lang="en-US" altLang="en-US"/>
          </a:p>
        </p:txBody>
      </p:sp>
    </p:spTree>
    <p:extLst>
      <p:ext uri="{BB962C8B-B14F-4D97-AF65-F5344CB8AC3E}">
        <p14:creationId xmlns:p14="http://schemas.microsoft.com/office/powerpoint/2010/main" val="27967883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EE69-34A6-DCFC-86B8-FA0D5CF7966F}"/>
              </a:ext>
            </a:extLst>
          </p:cNvPr>
          <p:cNvSpPr>
            <a:spLocks noGrp="1"/>
          </p:cNvSpPr>
          <p:nvPr>
            <p:ph type="title"/>
          </p:nvPr>
        </p:nvSpPr>
        <p:spPr>
          <a:xfrm>
            <a:off x="839107" y="364629"/>
            <a:ext cx="10516810" cy="1326058"/>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974F1B-D717-C6AD-8858-B0F1296FC2B2}"/>
              </a:ext>
            </a:extLst>
          </p:cNvPr>
          <p:cNvSpPr>
            <a:spLocks noGrp="1"/>
          </p:cNvSpPr>
          <p:nvPr>
            <p:ph type="body" idx="1"/>
          </p:nvPr>
        </p:nvSpPr>
        <p:spPr>
          <a:xfrm>
            <a:off x="839108" y="1681758"/>
            <a:ext cx="5158619"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a:extLst>
              <a:ext uri="{FF2B5EF4-FFF2-40B4-BE49-F238E27FC236}">
                <a16:creationId xmlns:a16="http://schemas.microsoft.com/office/drawing/2014/main" id="{A6D6E887-B238-1F60-1D70-A5EE4B9E9F01}"/>
              </a:ext>
            </a:extLst>
          </p:cNvPr>
          <p:cNvSpPr>
            <a:spLocks noGrp="1"/>
          </p:cNvSpPr>
          <p:nvPr>
            <p:ph sz="half" idx="2"/>
          </p:nvPr>
        </p:nvSpPr>
        <p:spPr>
          <a:xfrm>
            <a:off x="839108" y="2504778"/>
            <a:ext cx="5158619"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4069A7-4E91-7F2E-15B3-F692B56830DB}"/>
              </a:ext>
            </a:extLst>
          </p:cNvPr>
          <p:cNvSpPr>
            <a:spLocks noGrp="1"/>
          </p:cNvSpPr>
          <p:nvPr>
            <p:ph type="body" sz="quarter" idx="3"/>
          </p:nvPr>
        </p:nvSpPr>
        <p:spPr>
          <a:xfrm>
            <a:off x="6171595" y="1681758"/>
            <a:ext cx="5184322"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a:extLst>
              <a:ext uri="{FF2B5EF4-FFF2-40B4-BE49-F238E27FC236}">
                <a16:creationId xmlns:a16="http://schemas.microsoft.com/office/drawing/2014/main" id="{44884F41-46C9-5E85-D442-3B84301A0613}"/>
              </a:ext>
            </a:extLst>
          </p:cNvPr>
          <p:cNvSpPr>
            <a:spLocks noGrp="1"/>
          </p:cNvSpPr>
          <p:nvPr>
            <p:ph sz="quarter" idx="4"/>
          </p:nvPr>
        </p:nvSpPr>
        <p:spPr>
          <a:xfrm>
            <a:off x="6171595" y="2504778"/>
            <a:ext cx="5184322"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FFBB6EE-5698-1656-DA5E-D6183D8F7152}"/>
              </a:ext>
            </a:extLst>
          </p:cNvPr>
          <p:cNvSpPr>
            <a:spLocks noGrp="1"/>
          </p:cNvSpPr>
          <p:nvPr>
            <p:ph type="sldNum" idx="10"/>
          </p:nvPr>
        </p:nvSpPr>
        <p:spPr/>
        <p:txBody>
          <a:bodyPr/>
          <a:lstStyle>
            <a:lvl1pPr>
              <a:defRPr/>
            </a:lvl1pPr>
          </a:lstStyle>
          <a:p>
            <a:fld id="{010CFB88-901A-4637-9CF1-A04ED3AF0709}" type="slidenum">
              <a:rPr lang="en-US" altLang="en-US"/>
              <a:pPr/>
              <a:t>‹#›</a:t>
            </a:fld>
            <a:endParaRPr lang="en-US" altLang="en-US"/>
          </a:p>
        </p:txBody>
      </p:sp>
    </p:spTree>
    <p:extLst>
      <p:ext uri="{BB962C8B-B14F-4D97-AF65-F5344CB8AC3E}">
        <p14:creationId xmlns:p14="http://schemas.microsoft.com/office/powerpoint/2010/main" val="31402526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686B-649E-4E83-D6E1-AF9D1E9E7C2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A49E540-6CF9-6EF0-4CF6-AFA69D460DCA}"/>
              </a:ext>
            </a:extLst>
          </p:cNvPr>
          <p:cNvSpPr>
            <a:spLocks noGrp="1"/>
          </p:cNvSpPr>
          <p:nvPr>
            <p:ph type="sldNum" idx="10"/>
          </p:nvPr>
        </p:nvSpPr>
        <p:spPr/>
        <p:txBody>
          <a:bodyPr/>
          <a:lstStyle>
            <a:lvl1pPr>
              <a:defRPr/>
            </a:lvl1pPr>
          </a:lstStyle>
          <a:p>
            <a:fld id="{654BA297-3C8B-4724-B58C-9D6D69D4E260}" type="slidenum">
              <a:rPr lang="en-US" altLang="en-US"/>
              <a:pPr/>
              <a:t>‹#›</a:t>
            </a:fld>
            <a:endParaRPr lang="en-US" altLang="en-US"/>
          </a:p>
        </p:txBody>
      </p:sp>
    </p:spTree>
    <p:extLst>
      <p:ext uri="{BB962C8B-B14F-4D97-AF65-F5344CB8AC3E}">
        <p14:creationId xmlns:p14="http://schemas.microsoft.com/office/powerpoint/2010/main" val="29576747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3F9284-AD11-631D-BCFE-401553D09384}"/>
              </a:ext>
            </a:extLst>
          </p:cNvPr>
          <p:cNvSpPr>
            <a:spLocks noGrp="1"/>
          </p:cNvSpPr>
          <p:nvPr>
            <p:ph type="sldNum" idx="10"/>
          </p:nvPr>
        </p:nvSpPr>
        <p:spPr/>
        <p:txBody>
          <a:bodyPr/>
          <a:lstStyle>
            <a:lvl1pPr>
              <a:defRPr/>
            </a:lvl1pPr>
          </a:lstStyle>
          <a:p>
            <a:fld id="{70756812-588A-436D-8AD0-661B14C156F6}" type="slidenum">
              <a:rPr lang="en-US" altLang="en-US"/>
              <a:pPr/>
              <a:t>‹#›</a:t>
            </a:fld>
            <a:endParaRPr lang="en-US" altLang="en-US"/>
          </a:p>
        </p:txBody>
      </p:sp>
    </p:spTree>
    <p:extLst>
      <p:ext uri="{BB962C8B-B14F-4D97-AF65-F5344CB8AC3E}">
        <p14:creationId xmlns:p14="http://schemas.microsoft.com/office/powerpoint/2010/main" val="20657930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CE05-DC00-5F3D-586B-A04F9205F76D}"/>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57E45F1E-5B0F-C9B4-195D-7F567F4BCF1F}"/>
              </a:ext>
            </a:extLst>
          </p:cNvPr>
          <p:cNvSpPr>
            <a:spLocks noGrp="1"/>
          </p:cNvSpPr>
          <p:nvPr>
            <p:ph idx="1"/>
          </p:nvPr>
        </p:nvSpPr>
        <p:spPr>
          <a:xfrm>
            <a:off x="5182810" y="986731"/>
            <a:ext cx="6173108" cy="4874121"/>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0D31A0-0FF5-DC66-C386-4D4405536D9B}"/>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Slide Number Placeholder 4">
            <a:extLst>
              <a:ext uri="{FF2B5EF4-FFF2-40B4-BE49-F238E27FC236}">
                <a16:creationId xmlns:a16="http://schemas.microsoft.com/office/drawing/2014/main" id="{7A0A5A38-D839-EE7E-3ED8-E8EB1448BFF4}"/>
              </a:ext>
            </a:extLst>
          </p:cNvPr>
          <p:cNvSpPr>
            <a:spLocks noGrp="1"/>
          </p:cNvSpPr>
          <p:nvPr>
            <p:ph type="sldNum" idx="10"/>
          </p:nvPr>
        </p:nvSpPr>
        <p:spPr/>
        <p:txBody>
          <a:bodyPr/>
          <a:lstStyle>
            <a:lvl1pPr>
              <a:defRPr/>
            </a:lvl1pPr>
          </a:lstStyle>
          <a:p>
            <a:fld id="{4C7FC8E4-EF7F-4F97-B881-B234A6373784}" type="slidenum">
              <a:rPr lang="en-US" altLang="en-US"/>
              <a:pPr/>
              <a:t>‹#›</a:t>
            </a:fld>
            <a:endParaRPr lang="en-US" altLang="en-US"/>
          </a:p>
        </p:txBody>
      </p:sp>
    </p:spTree>
    <p:extLst>
      <p:ext uri="{BB962C8B-B14F-4D97-AF65-F5344CB8AC3E}">
        <p14:creationId xmlns:p14="http://schemas.microsoft.com/office/powerpoint/2010/main" val="971236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04/12/2024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4123-261A-61A8-ABF9-20856BC76850}"/>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5B6EE406-5FA7-F292-19F7-823D988871EB}"/>
              </a:ext>
            </a:extLst>
          </p:cNvPr>
          <p:cNvSpPr>
            <a:spLocks noGrp="1"/>
          </p:cNvSpPr>
          <p:nvPr>
            <p:ph type="pic" idx="1"/>
          </p:nvPr>
        </p:nvSpPr>
        <p:spPr>
          <a:xfrm>
            <a:off x="5182810" y="986731"/>
            <a:ext cx="6173108" cy="4874121"/>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a:extLst>
              <a:ext uri="{FF2B5EF4-FFF2-40B4-BE49-F238E27FC236}">
                <a16:creationId xmlns:a16="http://schemas.microsoft.com/office/drawing/2014/main" id="{E262DB5A-AB35-AEF9-441D-C09E30FF32C1}"/>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Slide Number Placeholder 4">
            <a:extLst>
              <a:ext uri="{FF2B5EF4-FFF2-40B4-BE49-F238E27FC236}">
                <a16:creationId xmlns:a16="http://schemas.microsoft.com/office/drawing/2014/main" id="{53564F33-0271-614E-BC32-C479B6918E89}"/>
              </a:ext>
            </a:extLst>
          </p:cNvPr>
          <p:cNvSpPr>
            <a:spLocks noGrp="1"/>
          </p:cNvSpPr>
          <p:nvPr>
            <p:ph type="sldNum" idx="10"/>
          </p:nvPr>
        </p:nvSpPr>
        <p:spPr/>
        <p:txBody>
          <a:bodyPr/>
          <a:lstStyle>
            <a:lvl1pPr>
              <a:defRPr/>
            </a:lvl1pPr>
          </a:lstStyle>
          <a:p>
            <a:fld id="{FB4E012F-836B-43F1-A38C-0F66B8DE0C08}" type="slidenum">
              <a:rPr lang="en-US" altLang="en-US"/>
              <a:pPr/>
              <a:t>‹#›</a:t>
            </a:fld>
            <a:endParaRPr lang="en-US" altLang="en-US"/>
          </a:p>
        </p:txBody>
      </p:sp>
    </p:spTree>
    <p:extLst>
      <p:ext uri="{BB962C8B-B14F-4D97-AF65-F5344CB8AC3E}">
        <p14:creationId xmlns:p14="http://schemas.microsoft.com/office/powerpoint/2010/main" val="6084251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3FAF-9909-9665-FB8C-FD1CFA4B4B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071281-5E79-25F3-A7BE-44DF8C1D6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35D08AE-3B5D-FC99-3E08-10619BB94473}"/>
              </a:ext>
            </a:extLst>
          </p:cNvPr>
          <p:cNvSpPr>
            <a:spLocks noGrp="1"/>
          </p:cNvSpPr>
          <p:nvPr>
            <p:ph type="sldNum" idx="10"/>
          </p:nvPr>
        </p:nvSpPr>
        <p:spPr/>
        <p:txBody>
          <a:bodyPr/>
          <a:lstStyle>
            <a:lvl1pPr>
              <a:defRPr/>
            </a:lvl1pPr>
          </a:lstStyle>
          <a:p>
            <a:fld id="{B5AF965F-F21B-4D51-8F64-16138FB9C542}" type="slidenum">
              <a:rPr lang="en-US" altLang="en-US"/>
              <a:pPr/>
              <a:t>‹#›</a:t>
            </a:fld>
            <a:endParaRPr lang="en-US" altLang="en-US"/>
          </a:p>
        </p:txBody>
      </p:sp>
    </p:spTree>
    <p:extLst>
      <p:ext uri="{BB962C8B-B14F-4D97-AF65-F5344CB8AC3E}">
        <p14:creationId xmlns:p14="http://schemas.microsoft.com/office/powerpoint/2010/main" val="647137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2CD7F5-7406-8915-50E9-BC80861C75D3}"/>
              </a:ext>
            </a:extLst>
          </p:cNvPr>
          <p:cNvSpPr>
            <a:spLocks noGrp="1"/>
          </p:cNvSpPr>
          <p:nvPr>
            <p:ph type="title" orient="vert"/>
          </p:nvPr>
        </p:nvSpPr>
        <p:spPr>
          <a:xfrm>
            <a:off x="8835571" y="273844"/>
            <a:ext cx="2741084" cy="530274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EF07BF-2242-8A1D-9099-85BF68AC06BB}"/>
              </a:ext>
            </a:extLst>
          </p:cNvPr>
          <p:cNvSpPr>
            <a:spLocks noGrp="1"/>
          </p:cNvSpPr>
          <p:nvPr>
            <p:ph type="body" orient="vert" idx="1"/>
          </p:nvPr>
        </p:nvSpPr>
        <p:spPr>
          <a:xfrm>
            <a:off x="609299" y="273844"/>
            <a:ext cx="8081130" cy="53027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7F39B2C-05C1-8471-58BE-3CB02A68F3C3}"/>
              </a:ext>
            </a:extLst>
          </p:cNvPr>
          <p:cNvSpPr>
            <a:spLocks noGrp="1"/>
          </p:cNvSpPr>
          <p:nvPr>
            <p:ph type="sldNum" idx="10"/>
          </p:nvPr>
        </p:nvSpPr>
        <p:spPr/>
        <p:txBody>
          <a:bodyPr/>
          <a:lstStyle>
            <a:lvl1pPr>
              <a:defRPr/>
            </a:lvl1pPr>
          </a:lstStyle>
          <a:p>
            <a:fld id="{4B7FE56F-FF3E-431D-B62F-3BD7EABE33E7}" type="slidenum">
              <a:rPr lang="en-US" altLang="en-US"/>
              <a:pPr/>
              <a:t>‹#›</a:t>
            </a:fld>
            <a:endParaRPr lang="en-US" altLang="en-US"/>
          </a:p>
        </p:txBody>
      </p:sp>
    </p:spTree>
    <p:extLst>
      <p:ext uri="{BB962C8B-B14F-4D97-AF65-F5344CB8AC3E}">
        <p14:creationId xmlns:p14="http://schemas.microsoft.com/office/powerpoint/2010/main" val="2825022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04/12/2024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04/12/2024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04/12/2024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04/12/2024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04/12/2024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04/12/2024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12/4/2024</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04/12/2024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04/12/2024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04/12/2024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703" y="2129731"/>
            <a:ext cx="10362595" cy="1470422"/>
          </a:xfrm>
        </p:spPr>
        <p:txBody>
          <a:bodyPr/>
          <a:lstStyle/>
          <a:p>
            <a:r>
              <a:rPr lang="en-US"/>
              <a:t>Click to edit Master title style</a:t>
            </a:r>
          </a:p>
        </p:txBody>
      </p:sp>
      <p:sp>
        <p:nvSpPr>
          <p:cNvPr id="3" name="Subtitle 2"/>
          <p:cNvSpPr>
            <a:spLocks noGrp="1"/>
          </p:cNvSpPr>
          <p:nvPr>
            <p:ph type="subTitle" idx="1"/>
          </p:nvPr>
        </p:nvSpPr>
        <p:spPr>
          <a:xfrm>
            <a:off x="1829405" y="3885903"/>
            <a:ext cx="8533190" cy="1753195"/>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90014235-4F89-A50A-F7DA-3604199F5416}"/>
              </a:ext>
            </a:extLst>
          </p:cNvPr>
          <p:cNvSpPr>
            <a:spLocks noGrp="1" noChangeArrowheads="1"/>
          </p:cNvSpPr>
          <p:nvPr>
            <p:ph type="sldNum" idx="10"/>
          </p:nvPr>
        </p:nvSpPr>
        <p:spPr>
          <a:ln/>
        </p:spPr>
        <p:txBody>
          <a:bodyPr/>
          <a:lstStyle>
            <a:lvl1pPr>
              <a:defRPr/>
            </a:lvl1pPr>
          </a:lstStyle>
          <a:p>
            <a:fld id="{B0E9DDC9-B06F-4F3A-B51B-BF40D6949690}" type="slidenum">
              <a:rPr lang="en-US" altLang="en-US"/>
              <a:pPr/>
              <a:t>‹#›</a:t>
            </a:fld>
            <a:endParaRPr lang="en-US" altLang="en-US"/>
          </a:p>
        </p:txBody>
      </p:sp>
    </p:spTree>
    <p:extLst>
      <p:ext uri="{BB962C8B-B14F-4D97-AF65-F5344CB8AC3E}">
        <p14:creationId xmlns:p14="http://schemas.microsoft.com/office/powerpoint/2010/main" val="340211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66C1B85-7C01-2EAB-55E4-2ADBCF4DEF1B}"/>
              </a:ext>
            </a:extLst>
          </p:cNvPr>
          <p:cNvSpPr>
            <a:spLocks noGrp="1" noChangeArrowheads="1"/>
          </p:cNvSpPr>
          <p:nvPr>
            <p:ph type="sldNum" idx="10"/>
          </p:nvPr>
        </p:nvSpPr>
        <p:spPr>
          <a:ln/>
        </p:spPr>
        <p:txBody>
          <a:bodyPr/>
          <a:lstStyle>
            <a:lvl1pPr>
              <a:defRPr/>
            </a:lvl1pPr>
          </a:lstStyle>
          <a:p>
            <a:fld id="{D099CB6A-B708-4341-84AF-B365C151E53F}" type="slidenum">
              <a:rPr lang="en-US" altLang="en-US"/>
              <a:pPr/>
              <a:t>‹#›</a:t>
            </a:fld>
            <a:endParaRPr lang="en-US" altLang="en-US"/>
          </a:p>
        </p:txBody>
      </p:sp>
    </p:spTree>
    <p:extLst>
      <p:ext uri="{BB962C8B-B14F-4D97-AF65-F5344CB8AC3E}">
        <p14:creationId xmlns:p14="http://schemas.microsoft.com/office/powerpoint/2010/main" val="625884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801"/>
            <a:ext cx="10362595"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4" y="2906613"/>
            <a:ext cx="10362595"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3">
            <a:extLst>
              <a:ext uri="{FF2B5EF4-FFF2-40B4-BE49-F238E27FC236}">
                <a16:creationId xmlns:a16="http://schemas.microsoft.com/office/drawing/2014/main" id="{4B4889DD-43E5-0F57-AB7A-0D07F770A873}"/>
              </a:ext>
            </a:extLst>
          </p:cNvPr>
          <p:cNvSpPr>
            <a:spLocks noGrp="1" noChangeArrowheads="1"/>
          </p:cNvSpPr>
          <p:nvPr>
            <p:ph type="sldNum" idx="10"/>
          </p:nvPr>
        </p:nvSpPr>
        <p:spPr>
          <a:ln/>
        </p:spPr>
        <p:txBody>
          <a:bodyPr/>
          <a:lstStyle>
            <a:lvl1pPr>
              <a:defRPr/>
            </a:lvl1pPr>
          </a:lstStyle>
          <a:p>
            <a:fld id="{CC27F3E8-84A3-4DF5-AD5D-44B899324E71}" type="slidenum">
              <a:rPr lang="en-US" altLang="en-US"/>
              <a:pPr/>
              <a:t>‹#›</a:t>
            </a:fld>
            <a:endParaRPr lang="en-US" altLang="en-US"/>
          </a:p>
        </p:txBody>
      </p:sp>
    </p:spTree>
    <p:extLst>
      <p:ext uri="{BB962C8B-B14F-4D97-AF65-F5344CB8AC3E}">
        <p14:creationId xmlns:p14="http://schemas.microsoft.com/office/powerpoint/2010/main" val="3423413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298" y="1604368"/>
            <a:ext cx="5411107" cy="3973711"/>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548" y="1604368"/>
            <a:ext cx="5412619" cy="3973711"/>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804FCEEF-1803-2726-D5BE-3BDD321B9A5F}"/>
              </a:ext>
            </a:extLst>
          </p:cNvPr>
          <p:cNvSpPr>
            <a:spLocks noGrp="1" noChangeArrowheads="1"/>
          </p:cNvSpPr>
          <p:nvPr>
            <p:ph type="sldNum" idx="10"/>
          </p:nvPr>
        </p:nvSpPr>
        <p:spPr>
          <a:ln/>
        </p:spPr>
        <p:txBody>
          <a:bodyPr/>
          <a:lstStyle>
            <a:lvl1pPr>
              <a:defRPr/>
            </a:lvl1pPr>
          </a:lstStyle>
          <a:p>
            <a:fld id="{AA08ECF1-0925-438B-9DF7-1FBE639E01B1}" type="slidenum">
              <a:rPr lang="en-US" altLang="en-US"/>
              <a:pPr/>
              <a:t>‹#›</a:t>
            </a:fld>
            <a:endParaRPr lang="en-US" altLang="en-US"/>
          </a:p>
        </p:txBody>
      </p:sp>
    </p:spTree>
    <p:extLst>
      <p:ext uri="{BB962C8B-B14F-4D97-AF65-F5344CB8AC3E}">
        <p14:creationId xmlns:p14="http://schemas.microsoft.com/office/powerpoint/2010/main" val="1377843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298" y="275333"/>
            <a:ext cx="1097340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298" y="1534419"/>
            <a:ext cx="5386916"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298" y="2174380"/>
            <a:ext cx="5386916"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62" y="1534419"/>
            <a:ext cx="5389941"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2762" y="2174380"/>
            <a:ext cx="5389941"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B1003013-6773-CBEB-7B20-387AFC57BCD3}"/>
              </a:ext>
            </a:extLst>
          </p:cNvPr>
          <p:cNvSpPr>
            <a:spLocks noGrp="1" noChangeArrowheads="1"/>
          </p:cNvSpPr>
          <p:nvPr>
            <p:ph type="sldNum" idx="10"/>
          </p:nvPr>
        </p:nvSpPr>
        <p:spPr>
          <a:ln/>
        </p:spPr>
        <p:txBody>
          <a:bodyPr/>
          <a:lstStyle>
            <a:lvl1pPr>
              <a:defRPr/>
            </a:lvl1pPr>
          </a:lstStyle>
          <a:p>
            <a:fld id="{16FF2B1E-9341-4EF3-84BF-03AECF43CB62}" type="slidenum">
              <a:rPr lang="en-US" altLang="en-US"/>
              <a:pPr/>
              <a:t>‹#›</a:t>
            </a:fld>
            <a:endParaRPr lang="en-US" altLang="en-US"/>
          </a:p>
        </p:txBody>
      </p:sp>
    </p:spTree>
    <p:extLst>
      <p:ext uri="{BB962C8B-B14F-4D97-AF65-F5344CB8AC3E}">
        <p14:creationId xmlns:p14="http://schemas.microsoft.com/office/powerpoint/2010/main" val="4270592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898B2D04-96A0-5FF3-14EA-500E56DA704D}"/>
              </a:ext>
            </a:extLst>
          </p:cNvPr>
          <p:cNvSpPr>
            <a:spLocks noGrp="1" noChangeArrowheads="1"/>
          </p:cNvSpPr>
          <p:nvPr>
            <p:ph type="sldNum" idx="10"/>
          </p:nvPr>
        </p:nvSpPr>
        <p:spPr>
          <a:ln/>
        </p:spPr>
        <p:txBody>
          <a:bodyPr/>
          <a:lstStyle>
            <a:lvl1pPr>
              <a:defRPr/>
            </a:lvl1pPr>
          </a:lstStyle>
          <a:p>
            <a:fld id="{5BFF4AC7-FB1C-4546-8F8F-F9A9FCBCA38E}" type="slidenum">
              <a:rPr lang="en-US" altLang="en-US"/>
              <a:pPr/>
              <a:t>‹#›</a:t>
            </a:fld>
            <a:endParaRPr lang="en-US" altLang="en-US"/>
          </a:p>
        </p:txBody>
      </p:sp>
    </p:spTree>
    <p:extLst>
      <p:ext uri="{BB962C8B-B14F-4D97-AF65-F5344CB8AC3E}">
        <p14:creationId xmlns:p14="http://schemas.microsoft.com/office/powerpoint/2010/main" val="1868282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400496D-8259-5E65-143B-8F92929559B1}"/>
              </a:ext>
            </a:extLst>
          </p:cNvPr>
          <p:cNvSpPr>
            <a:spLocks noGrp="1" noChangeArrowheads="1"/>
          </p:cNvSpPr>
          <p:nvPr>
            <p:ph type="sldNum" idx="10"/>
          </p:nvPr>
        </p:nvSpPr>
        <p:spPr>
          <a:ln/>
        </p:spPr>
        <p:txBody>
          <a:bodyPr/>
          <a:lstStyle>
            <a:lvl1pPr>
              <a:defRPr/>
            </a:lvl1pPr>
          </a:lstStyle>
          <a:p>
            <a:fld id="{3EB781C0-3BA0-436A-BD1B-162DC6DE5955}" type="slidenum">
              <a:rPr lang="en-US" altLang="en-US"/>
              <a:pPr/>
              <a:t>‹#›</a:t>
            </a:fld>
            <a:endParaRPr lang="en-US" altLang="en-US"/>
          </a:p>
        </p:txBody>
      </p:sp>
    </p:spTree>
    <p:extLst>
      <p:ext uri="{BB962C8B-B14F-4D97-AF65-F5344CB8AC3E}">
        <p14:creationId xmlns:p14="http://schemas.microsoft.com/office/powerpoint/2010/main" val="211434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12/4/2024</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99" y="272357"/>
            <a:ext cx="4011083"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036" y="272356"/>
            <a:ext cx="6815667"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299" y="1434703"/>
            <a:ext cx="4011083"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3">
            <a:extLst>
              <a:ext uri="{FF2B5EF4-FFF2-40B4-BE49-F238E27FC236}">
                <a16:creationId xmlns:a16="http://schemas.microsoft.com/office/drawing/2014/main" id="{50A40C5E-D6B9-657E-AF19-50678CE4934B}"/>
              </a:ext>
            </a:extLst>
          </p:cNvPr>
          <p:cNvSpPr>
            <a:spLocks noGrp="1" noChangeArrowheads="1"/>
          </p:cNvSpPr>
          <p:nvPr>
            <p:ph type="sldNum" idx="10"/>
          </p:nvPr>
        </p:nvSpPr>
        <p:spPr>
          <a:ln/>
        </p:spPr>
        <p:txBody>
          <a:bodyPr/>
          <a:lstStyle>
            <a:lvl1pPr>
              <a:defRPr/>
            </a:lvl1pPr>
          </a:lstStyle>
          <a:p>
            <a:fld id="{41402E3F-F818-4DEA-96C8-08AE41F167F0}" type="slidenum">
              <a:rPr lang="en-US" altLang="en-US"/>
              <a:pPr/>
              <a:t>‹#›</a:t>
            </a:fld>
            <a:endParaRPr lang="en-US" altLang="en-US"/>
          </a:p>
        </p:txBody>
      </p:sp>
    </p:spTree>
    <p:extLst>
      <p:ext uri="{BB962C8B-B14F-4D97-AF65-F5344CB8AC3E}">
        <p14:creationId xmlns:p14="http://schemas.microsoft.com/office/powerpoint/2010/main" val="2025158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23" y="4801195"/>
            <a:ext cx="7314595"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90323" y="613172"/>
            <a:ext cx="7314595" cy="4115098"/>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2390323" y="5366742"/>
            <a:ext cx="7314595" cy="80516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3">
            <a:extLst>
              <a:ext uri="{FF2B5EF4-FFF2-40B4-BE49-F238E27FC236}">
                <a16:creationId xmlns:a16="http://schemas.microsoft.com/office/drawing/2014/main" id="{5CABFEB9-EB99-8D82-7952-B656D4F39A4B}"/>
              </a:ext>
            </a:extLst>
          </p:cNvPr>
          <p:cNvSpPr>
            <a:spLocks noGrp="1" noChangeArrowheads="1"/>
          </p:cNvSpPr>
          <p:nvPr>
            <p:ph type="sldNum" idx="10"/>
          </p:nvPr>
        </p:nvSpPr>
        <p:spPr>
          <a:ln/>
        </p:spPr>
        <p:txBody>
          <a:bodyPr/>
          <a:lstStyle>
            <a:lvl1pPr>
              <a:defRPr/>
            </a:lvl1pPr>
          </a:lstStyle>
          <a:p>
            <a:fld id="{2ABC29DA-5A38-48CA-AE7E-6D9ADFF6ADAF}" type="slidenum">
              <a:rPr lang="en-US" altLang="en-US"/>
              <a:pPr/>
              <a:t>‹#›</a:t>
            </a:fld>
            <a:endParaRPr lang="en-US" altLang="en-US"/>
          </a:p>
        </p:txBody>
      </p:sp>
    </p:spTree>
    <p:extLst>
      <p:ext uri="{BB962C8B-B14F-4D97-AF65-F5344CB8AC3E}">
        <p14:creationId xmlns:p14="http://schemas.microsoft.com/office/powerpoint/2010/main" val="1937557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135F2183-877E-00C0-BF97-E116608F276F}"/>
              </a:ext>
            </a:extLst>
          </p:cNvPr>
          <p:cNvSpPr>
            <a:spLocks noGrp="1" noChangeArrowheads="1"/>
          </p:cNvSpPr>
          <p:nvPr>
            <p:ph type="sldNum" idx="10"/>
          </p:nvPr>
        </p:nvSpPr>
        <p:spPr>
          <a:ln/>
        </p:spPr>
        <p:txBody>
          <a:bodyPr/>
          <a:lstStyle>
            <a:lvl1pPr>
              <a:defRPr/>
            </a:lvl1pPr>
          </a:lstStyle>
          <a:p>
            <a:fld id="{1E18F7C5-CC75-4F2C-A5EE-67B88D777C86}" type="slidenum">
              <a:rPr lang="en-US" altLang="en-US"/>
              <a:pPr/>
              <a:t>‹#›</a:t>
            </a:fld>
            <a:endParaRPr lang="en-US" altLang="en-US"/>
          </a:p>
        </p:txBody>
      </p:sp>
    </p:spTree>
    <p:extLst>
      <p:ext uri="{BB962C8B-B14F-4D97-AF65-F5344CB8AC3E}">
        <p14:creationId xmlns:p14="http://schemas.microsoft.com/office/powerpoint/2010/main" val="4219484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3844"/>
            <a:ext cx="2741083" cy="53042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299" y="273844"/>
            <a:ext cx="8082643" cy="53042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480D11D-B39D-7633-BAED-03EF9BA34E01}"/>
              </a:ext>
            </a:extLst>
          </p:cNvPr>
          <p:cNvSpPr>
            <a:spLocks noGrp="1" noChangeArrowheads="1"/>
          </p:cNvSpPr>
          <p:nvPr>
            <p:ph type="sldNum" idx="10"/>
          </p:nvPr>
        </p:nvSpPr>
        <p:spPr>
          <a:ln/>
        </p:spPr>
        <p:txBody>
          <a:bodyPr/>
          <a:lstStyle>
            <a:lvl1pPr>
              <a:defRPr/>
            </a:lvl1pPr>
          </a:lstStyle>
          <a:p>
            <a:fld id="{3F230ECA-C44B-4907-84ED-C253F5082A02}" type="slidenum">
              <a:rPr lang="en-US" altLang="en-US"/>
              <a:pPr/>
              <a:t>‹#›</a:t>
            </a:fld>
            <a:endParaRPr lang="en-US" altLang="en-US"/>
          </a:p>
        </p:txBody>
      </p:sp>
    </p:spTree>
    <p:extLst>
      <p:ext uri="{BB962C8B-B14F-4D97-AF65-F5344CB8AC3E}">
        <p14:creationId xmlns:p14="http://schemas.microsoft.com/office/powerpoint/2010/main" val="2012708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703" y="2129731"/>
            <a:ext cx="10362595" cy="1470422"/>
          </a:xfrm>
        </p:spPr>
        <p:txBody>
          <a:bodyPr/>
          <a:lstStyle/>
          <a:p>
            <a:r>
              <a:rPr lang="en-US"/>
              <a:t>Click to edit Master title style</a:t>
            </a:r>
          </a:p>
        </p:txBody>
      </p:sp>
      <p:sp>
        <p:nvSpPr>
          <p:cNvPr id="3" name="Subtitle 2"/>
          <p:cNvSpPr>
            <a:spLocks noGrp="1"/>
          </p:cNvSpPr>
          <p:nvPr>
            <p:ph type="subTitle" idx="1"/>
          </p:nvPr>
        </p:nvSpPr>
        <p:spPr>
          <a:xfrm>
            <a:off x="1829405" y="3885903"/>
            <a:ext cx="8533190" cy="1753195"/>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Tree>
    <p:extLst>
      <p:ext uri="{BB962C8B-B14F-4D97-AF65-F5344CB8AC3E}">
        <p14:creationId xmlns:p14="http://schemas.microsoft.com/office/powerpoint/2010/main" val="4230958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7264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801"/>
            <a:ext cx="10362595"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4" y="2906613"/>
            <a:ext cx="10362595"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Tree>
    <p:extLst>
      <p:ext uri="{BB962C8B-B14F-4D97-AF65-F5344CB8AC3E}">
        <p14:creationId xmlns:p14="http://schemas.microsoft.com/office/powerpoint/2010/main" val="225484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298" y="1604368"/>
            <a:ext cx="5403548" cy="395734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7989" y="1604368"/>
            <a:ext cx="5403548" cy="395734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128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298" y="275333"/>
            <a:ext cx="1097340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298" y="1534419"/>
            <a:ext cx="5386916"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298" y="2174380"/>
            <a:ext cx="5386916"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62" y="1534419"/>
            <a:ext cx="5389941"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2762" y="2174380"/>
            <a:ext cx="5389941"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8460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519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12/4/2024</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961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99" y="272357"/>
            <a:ext cx="4011083"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036" y="272356"/>
            <a:ext cx="6815667"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299" y="1434703"/>
            <a:ext cx="4011083"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Tree>
    <p:extLst>
      <p:ext uri="{BB962C8B-B14F-4D97-AF65-F5344CB8AC3E}">
        <p14:creationId xmlns:p14="http://schemas.microsoft.com/office/powerpoint/2010/main" val="2410270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23" y="4801195"/>
            <a:ext cx="7314595"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90323" y="613172"/>
            <a:ext cx="7314595" cy="4115098"/>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2390323" y="5366742"/>
            <a:ext cx="7314595" cy="80516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Tree>
    <p:extLst>
      <p:ext uri="{BB962C8B-B14F-4D97-AF65-F5344CB8AC3E}">
        <p14:creationId xmlns:p14="http://schemas.microsoft.com/office/powerpoint/2010/main" val="2687674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7747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3477" y="273844"/>
            <a:ext cx="2738060" cy="52878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299" y="273844"/>
            <a:ext cx="8069035" cy="52878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727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703" y="2129731"/>
            <a:ext cx="10362595" cy="1470422"/>
          </a:xfrm>
        </p:spPr>
        <p:txBody>
          <a:bodyPr/>
          <a:lstStyle/>
          <a:p>
            <a:r>
              <a:rPr lang="en-US"/>
              <a:t>Click to edit Master title style</a:t>
            </a:r>
          </a:p>
        </p:txBody>
      </p:sp>
      <p:sp>
        <p:nvSpPr>
          <p:cNvPr id="3" name="Subtitle 2"/>
          <p:cNvSpPr>
            <a:spLocks noGrp="1"/>
          </p:cNvSpPr>
          <p:nvPr>
            <p:ph type="subTitle" idx="1"/>
          </p:nvPr>
        </p:nvSpPr>
        <p:spPr>
          <a:xfrm>
            <a:off x="1829405" y="3885903"/>
            <a:ext cx="8533190" cy="1753195"/>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1">
            <a:extLst>
              <a:ext uri="{FF2B5EF4-FFF2-40B4-BE49-F238E27FC236}">
                <a16:creationId xmlns:a16="http://schemas.microsoft.com/office/drawing/2014/main" id="{2835BF9C-127B-7B07-0461-6AA855D57E2C}"/>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5" name="Rectangle 3">
            <a:extLst>
              <a:ext uri="{FF2B5EF4-FFF2-40B4-BE49-F238E27FC236}">
                <a16:creationId xmlns:a16="http://schemas.microsoft.com/office/drawing/2014/main" id="{D13CC44C-E9F5-7913-F014-BD6898F89DA3}"/>
              </a:ext>
            </a:extLst>
          </p:cNvPr>
          <p:cNvSpPr>
            <a:spLocks noGrp="1" noChangeArrowheads="1"/>
          </p:cNvSpPr>
          <p:nvPr>
            <p:ph type="sldNum" idx="11"/>
          </p:nvPr>
        </p:nvSpPr>
        <p:spPr>
          <a:ln/>
        </p:spPr>
        <p:txBody>
          <a:bodyPr/>
          <a:lstStyle>
            <a:lvl1pPr>
              <a:defRPr/>
            </a:lvl1pPr>
          </a:lstStyle>
          <a:p>
            <a:fld id="{47DC07E2-A413-41F1-8EF6-B283E485FA88}" type="slidenum">
              <a:rPr lang="en-US" altLang="en-US"/>
              <a:pPr/>
              <a:t>‹#›</a:t>
            </a:fld>
            <a:endParaRPr lang="en-US" altLang="en-US"/>
          </a:p>
        </p:txBody>
      </p:sp>
    </p:spTree>
    <p:extLst>
      <p:ext uri="{BB962C8B-B14F-4D97-AF65-F5344CB8AC3E}">
        <p14:creationId xmlns:p14="http://schemas.microsoft.com/office/powerpoint/2010/main" val="3124976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a:extLst>
              <a:ext uri="{FF2B5EF4-FFF2-40B4-BE49-F238E27FC236}">
                <a16:creationId xmlns:a16="http://schemas.microsoft.com/office/drawing/2014/main" id="{2F48B82D-67BB-FB53-4969-DAC6D470F18A}"/>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5" name="Rectangle 3">
            <a:extLst>
              <a:ext uri="{FF2B5EF4-FFF2-40B4-BE49-F238E27FC236}">
                <a16:creationId xmlns:a16="http://schemas.microsoft.com/office/drawing/2014/main" id="{0B15DC1E-438F-C37C-4FD3-02492610B740}"/>
              </a:ext>
            </a:extLst>
          </p:cNvPr>
          <p:cNvSpPr>
            <a:spLocks noGrp="1" noChangeArrowheads="1"/>
          </p:cNvSpPr>
          <p:nvPr>
            <p:ph type="sldNum" idx="11"/>
          </p:nvPr>
        </p:nvSpPr>
        <p:spPr>
          <a:ln/>
        </p:spPr>
        <p:txBody>
          <a:bodyPr/>
          <a:lstStyle>
            <a:lvl1pPr>
              <a:defRPr/>
            </a:lvl1pPr>
          </a:lstStyle>
          <a:p>
            <a:fld id="{E870741E-F0F2-4154-BC88-7A1719184B3E}" type="slidenum">
              <a:rPr lang="en-US" altLang="en-US"/>
              <a:pPr/>
              <a:t>‹#›</a:t>
            </a:fld>
            <a:endParaRPr lang="en-US" altLang="en-US"/>
          </a:p>
        </p:txBody>
      </p:sp>
    </p:spTree>
    <p:extLst>
      <p:ext uri="{BB962C8B-B14F-4D97-AF65-F5344CB8AC3E}">
        <p14:creationId xmlns:p14="http://schemas.microsoft.com/office/powerpoint/2010/main" val="35308717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801"/>
            <a:ext cx="10362595"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4" y="2906613"/>
            <a:ext cx="10362595"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1">
            <a:extLst>
              <a:ext uri="{FF2B5EF4-FFF2-40B4-BE49-F238E27FC236}">
                <a16:creationId xmlns:a16="http://schemas.microsoft.com/office/drawing/2014/main" id="{CA5DD63C-E1DB-808C-97A8-96A49B12D10F}"/>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5" name="Rectangle 3">
            <a:extLst>
              <a:ext uri="{FF2B5EF4-FFF2-40B4-BE49-F238E27FC236}">
                <a16:creationId xmlns:a16="http://schemas.microsoft.com/office/drawing/2014/main" id="{B0FBBA2B-F5AC-17EB-5D06-7394F586DFA3}"/>
              </a:ext>
            </a:extLst>
          </p:cNvPr>
          <p:cNvSpPr>
            <a:spLocks noGrp="1" noChangeArrowheads="1"/>
          </p:cNvSpPr>
          <p:nvPr>
            <p:ph type="sldNum" idx="11"/>
          </p:nvPr>
        </p:nvSpPr>
        <p:spPr>
          <a:ln/>
        </p:spPr>
        <p:txBody>
          <a:bodyPr/>
          <a:lstStyle>
            <a:lvl1pPr>
              <a:defRPr/>
            </a:lvl1pPr>
          </a:lstStyle>
          <a:p>
            <a:fld id="{116DDBD3-98A2-4E8E-A5EE-761285979F75}" type="slidenum">
              <a:rPr lang="en-US" altLang="en-US"/>
              <a:pPr/>
              <a:t>‹#›</a:t>
            </a:fld>
            <a:endParaRPr lang="en-US" altLang="en-US"/>
          </a:p>
        </p:txBody>
      </p:sp>
    </p:spTree>
    <p:extLst>
      <p:ext uri="{BB962C8B-B14F-4D97-AF65-F5344CB8AC3E}">
        <p14:creationId xmlns:p14="http://schemas.microsoft.com/office/powerpoint/2010/main" val="39962297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298" y="1604368"/>
            <a:ext cx="5411107" cy="3973711"/>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548" y="1604368"/>
            <a:ext cx="5412619" cy="3973711"/>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a:extLst>
              <a:ext uri="{FF2B5EF4-FFF2-40B4-BE49-F238E27FC236}">
                <a16:creationId xmlns:a16="http://schemas.microsoft.com/office/drawing/2014/main" id="{36DBEC0A-F3FC-CC76-9C84-DD10689BD3FC}"/>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6" name="Rectangle 3">
            <a:extLst>
              <a:ext uri="{FF2B5EF4-FFF2-40B4-BE49-F238E27FC236}">
                <a16:creationId xmlns:a16="http://schemas.microsoft.com/office/drawing/2014/main" id="{EF181CF2-BFD6-DFA0-B8B1-E6CADACE0470}"/>
              </a:ext>
            </a:extLst>
          </p:cNvPr>
          <p:cNvSpPr>
            <a:spLocks noGrp="1" noChangeArrowheads="1"/>
          </p:cNvSpPr>
          <p:nvPr>
            <p:ph type="sldNum" idx="11"/>
          </p:nvPr>
        </p:nvSpPr>
        <p:spPr>
          <a:ln/>
        </p:spPr>
        <p:txBody>
          <a:bodyPr/>
          <a:lstStyle>
            <a:lvl1pPr>
              <a:defRPr/>
            </a:lvl1pPr>
          </a:lstStyle>
          <a:p>
            <a:fld id="{247F9A13-3969-4498-8688-1C61F13D9D5C}" type="slidenum">
              <a:rPr lang="en-US" altLang="en-US"/>
              <a:pPr/>
              <a:t>‹#›</a:t>
            </a:fld>
            <a:endParaRPr lang="en-US" altLang="en-US"/>
          </a:p>
        </p:txBody>
      </p:sp>
    </p:spTree>
    <p:extLst>
      <p:ext uri="{BB962C8B-B14F-4D97-AF65-F5344CB8AC3E}">
        <p14:creationId xmlns:p14="http://schemas.microsoft.com/office/powerpoint/2010/main" val="29185091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298" y="275333"/>
            <a:ext cx="1097340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298" y="1534419"/>
            <a:ext cx="5386916"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298" y="2174380"/>
            <a:ext cx="5386916"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62" y="1534419"/>
            <a:ext cx="5389941"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2762" y="2174380"/>
            <a:ext cx="5389941"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a:extLst>
              <a:ext uri="{FF2B5EF4-FFF2-40B4-BE49-F238E27FC236}">
                <a16:creationId xmlns:a16="http://schemas.microsoft.com/office/drawing/2014/main" id="{D6BC9CAB-A16E-0FA1-6162-C2AF24BB3E9A}"/>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8" name="Rectangle 3">
            <a:extLst>
              <a:ext uri="{FF2B5EF4-FFF2-40B4-BE49-F238E27FC236}">
                <a16:creationId xmlns:a16="http://schemas.microsoft.com/office/drawing/2014/main" id="{5C022AF1-DA46-5822-D6DD-0B04E9F797F3}"/>
              </a:ext>
            </a:extLst>
          </p:cNvPr>
          <p:cNvSpPr>
            <a:spLocks noGrp="1" noChangeArrowheads="1"/>
          </p:cNvSpPr>
          <p:nvPr>
            <p:ph type="sldNum" idx="11"/>
          </p:nvPr>
        </p:nvSpPr>
        <p:spPr>
          <a:ln/>
        </p:spPr>
        <p:txBody>
          <a:bodyPr/>
          <a:lstStyle>
            <a:lvl1pPr>
              <a:defRPr/>
            </a:lvl1pPr>
          </a:lstStyle>
          <a:p>
            <a:fld id="{DDD06DBF-0941-491D-898F-DAD135C78C58}" type="slidenum">
              <a:rPr lang="en-US" altLang="en-US"/>
              <a:pPr/>
              <a:t>‹#›</a:t>
            </a:fld>
            <a:endParaRPr lang="en-US" altLang="en-US"/>
          </a:p>
        </p:txBody>
      </p:sp>
    </p:spTree>
    <p:extLst>
      <p:ext uri="{BB962C8B-B14F-4D97-AF65-F5344CB8AC3E}">
        <p14:creationId xmlns:p14="http://schemas.microsoft.com/office/powerpoint/2010/main" val="60664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12/4/2024</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
            <a:extLst>
              <a:ext uri="{FF2B5EF4-FFF2-40B4-BE49-F238E27FC236}">
                <a16:creationId xmlns:a16="http://schemas.microsoft.com/office/drawing/2014/main" id="{694A4B26-C7C7-067B-7A26-7206A8CCC153}"/>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4" name="Rectangle 3">
            <a:extLst>
              <a:ext uri="{FF2B5EF4-FFF2-40B4-BE49-F238E27FC236}">
                <a16:creationId xmlns:a16="http://schemas.microsoft.com/office/drawing/2014/main" id="{0FAE53D1-05E9-9A65-B145-1E4D4B94ED13}"/>
              </a:ext>
            </a:extLst>
          </p:cNvPr>
          <p:cNvSpPr>
            <a:spLocks noGrp="1" noChangeArrowheads="1"/>
          </p:cNvSpPr>
          <p:nvPr>
            <p:ph type="sldNum" idx="11"/>
          </p:nvPr>
        </p:nvSpPr>
        <p:spPr>
          <a:ln/>
        </p:spPr>
        <p:txBody>
          <a:bodyPr/>
          <a:lstStyle>
            <a:lvl1pPr>
              <a:defRPr/>
            </a:lvl1pPr>
          </a:lstStyle>
          <a:p>
            <a:fld id="{4EB1C2FD-2D66-4E38-ACCC-B133D8F7EF83}" type="slidenum">
              <a:rPr lang="en-US" altLang="en-US"/>
              <a:pPr/>
              <a:t>‹#›</a:t>
            </a:fld>
            <a:endParaRPr lang="en-US" altLang="en-US"/>
          </a:p>
        </p:txBody>
      </p:sp>
    </p:spTree>
    <p:extLst>
      <p:ext uri="{BB962C8B-B14F-4D97-AF65-F5344CB8AC3E}">
        <p14:creationId xmlns:p14="http://schemas.microsoft.com/office/powerpoint/2010/main" val="728375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903CA8-AFF9-B547-99C2-30E9B6CF1F0A}"/>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3" name="Rectangle 3">
            <a:extLst>
              <a:ext uri="{FF2B5EF4-FFF2-40B4-BE49-F238E27FC236}">
                <a16:creationId xmlns:a16="http://schemas.microsoft.com/office/drawing/2014/main" id="{F7922948-475D-4D06-06F4-AAD896D3BBDE}"/>
              </a:ext>
            </a:extLst>
          </p:cNvPr>
          <p:cNvSpPr>
            <a:spLocks noGrp="1" noChangeArrowheads="1"/>
          </p:cNvSpPr>
          <p:nvPr>
            <p:ph type="sldNum" idx="11"/>
          </p:nvPr>
        </p:nvSpPr>
        <p:spPr>
          <a:ln/>
        </p:spPr>
        <p:txBody>
          <a:bodyPr/>
          <a:lstStyle>
            <a:lvl1pPr>
              <a:defRPr/>
            </a:lvl1pPr>
          </a:lstStyle>
          <a:p>
            <a:fld id="{538662A2-6D86-4AAD-B58A-F2E0D5664A01}" type="slidenum">
              <a:rPr lang="en-US" altLang="en-US"/>
              <a:pPr/>
              <a:t>‹#›</a:t>
            </a:fld>
            <a:endParaRPr lang="en-US" altLang="en-US"/>
          </a:p>
        </p:txBody>
      </p:sp>
    </p:spTree>
    <p:extLst>
      <p:ext uri="{BB962C8B-B14F-4D97-AF65-F5344CB8AC3E}">
        <p14:creationId xmlns:p14="http://schemas.microsoft.com/office/powerpoint/2010/main" val="13582344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99" y="272357"/>
            <a:ext cx="4011083"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036" y="272356"/>
            <a:ext cx="6815667"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299" y="1434703"/>
            <a:ext cx="4011083"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1">
            <a:extLst>
              <a:ext uri="{FF2B5EF4-FFF2-40B4-BE49-F238E27FC236}">
                <a16:creationId xmlns:a16="http://schemas.microsoft.com/office/drawing/2014/main" id="{06A529DD-01B2-1E7E-3422-035FF87618C9}"/>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6" name="Rectangle 3">
            <a:extLst>
              <a:ext uri="{FF2B5EF4-FFF2-40B4-BE49-F238E27FC236}">
                <a16:creationId xmlns:a16="http://schemas.microsoft.com/office/drawing/2014/main" id="{1C50E17E-2FFC-F8DE-C566-B5F9EC14F352}"/>
              </a:ext>
            </a:extLst>
          </p:cNvPr>
          <p:cNvSpPr>
            <a:spLocks noGrp="1" noChangeArrowheads="1"/>
          </p:cNvSpPr>
          <p:nvPr>
            <p:ph type="sldNum" idx="11"/>
          </p:nvPr>
        </p:nvSpPr>
        <p:spPr>
          <a:ln/>
        </p:spPr>
        <p:txBody>
          <a:bodyPr/>
          <a:lstStyle>
            <a:lvl1pPr>
              <a:defRPr/>
            </a:lvl1pPr>
          </a:lstStyle>
          <a:p>
            <a:fld id="{D0E3705A-A1E7-4A64-A065-3A89FFB5F4B2}" type="slidenum">
              <a:rPr lang="en-US" altLang="en-US"/>
              <a:pPr/>
              <a:t>‹#›</a:t>
            </a:fld>
            <a:endParaRPr lang="en-US" altLang="en-US"/>
          </a:p>
        </p:txBody>
      </p:sp>
    </p:spTree>
    <p:extLst>
      <p:ext uri="{BB962C8B-B14F-4D97-AF65-F5344CB8AC3E}">
        <p14:creationId xmlns:p14="http://schemas.microsoft.com/office/powerpoint/2010/main" val="3813137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23" y="4801195"/>
            <a:ext cx="7314595"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90323" y="613172"/>
            <a:ext cx="7314595" cy="4115098"/>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2390323" y="5366742"/>
            <a:ext cx="7314595" cy="80516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1">
            <a:extLst>
              <a:ext uri="{FF2B5EF4-FFF2-40B4-BE49-F238E27FC236}">
                <a16:creationId xmlns:a16="http://schemas.microsoft.com/office/drawing/2014/main" id="{4C71D8B1-8370-3189-5FFC-865131A5F163}"/>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6" name="Rectangle 3">
            <a:extLst>
              <a:ext uri="{FF2B5EF4-FFF2-40B4-BE49-F238E27FC236}">
                <a16:creationId xmlns:a16="http://schemas.microsoft.com/office/drawing/2014/main" id="{C81B11CE-F486-8F5B-0D6B-7783EE8E9F42}"/>
              </a:ext>
            </a:extLst>
          </p:cNvPr>
          <p:cNvSpPr>
            <a:spLocks noGrp="1" noChangeArrowheads="1"/>
          </p:cNvSpPr>
          <p:nvPr>
            <p:ph type="sldNum" idx="11"/>
          </p:nvPr>
        </p:nvSpPr>
        <p:spPr>
          <a:ln/>
        </p:spPr>
        <p:txBody>
          <a:bodyPr/>
          <a:lstStyle>
            <a:lvl1pPr>
              <a:defRPr/>
            </a:lvl1pPr>
          </a:lstStyle>
          <a:p>
            <a:fld id="{0991C58E-0758-4751-B413-A39CAE7509AC}" type="slidenum">
              <a:rPr lang="en-US" altLang="en-US"/>
              <a:pPr/>
              <a:t>‹#›</a:t>
            </a:fld>
            <a:endParaRPr lang="en-US" altLang="en-US"/>
          </a:p>
        </p:txBody>
      </p:sp>
    </p:spTree>
    <p:extLst>
      <p:ext uri="{BB962C8B-B14F-4D97-AF65-F5344CB8AC3E}">
        <p14:creationId xmlns:p14="http://schemas.microsoft.com/office/powerpoint/2010/main" val="135551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a:extLst>
              <a:ext uri="{FF2B5EF4-FFF2-40B4-BE49-F238E27FC236}">
                <a16:creationId xmlns:a16="http://schemas.microsoft.com/office/drawing/2014/main" id="{CEA97BFB-96A2-0CDE-9FAE-17BEEA0D1237}"/>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5" name="Rectangle 3">
            <a:extLst>
              <a:ext uri="{FF2B5EF4-FFF2-40B4-BE49-F238E27FC236}">
                <a16:creationId xmlns:a16="http://schemas.microsoft.com/office/drawing/2014/main" id="{80096D8C-7D77-7C89-D022-B52FBE219A75}"/>
              </a:ext>
            </a:extLst>
          </p:cNvPr>
          <p:cNvSpPr>
            <a:spLocks noGrp="1" noChangeArrowheads="1"/>
          </p:cNvSpPr>
          <p:nvPr>
            <p:ph type="sldNum" idx="11"/>
          </p:nvPr>
        </p:nvSpPr>
        <p:spPr>
          <a:ln/>
        </p:spPr>
        <p:txBody>
          <a:bodyPr/>
          <a:lstStyle>
            <a:lvl1pPr>
              <a:defRPr/>
            </a:lvl1pPr>
          </a:lstStyle>
          <a:p>
            <a:fld id="{96472C17-9BE7-46C7-8506-3A3339C72972}" type="slidenum">
              <a:rPr lang="en-US" altLang="en-US"/>
              <a:pPr/>
              <a:t>‹#›</a:t>
            </a:fld>
            <a:endParaRPr lang="en-US" altLang="en-US"/>
          </a:p>
        </p:txBody>
      </p:sp>
    </p:spTree>
    <p:extLst>
      <p:ext uri="{BB962C8B-B14F-4D97-AF65-F5344CB8AC3E}">
        <p14:creationId xmlns:p14="http://schemas.microsoft.com/office/powerpoint/2010/main" val="1850761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3844"/>
            <a:ext cx="2741083" cy="53042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299" y="273844"/>
            <a:ext cx="8082643" cy="53042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a:extLst>
              <a:ext uri="{FF2B5EF4-FFF2-40B4-BE49-F238E27FC236}">
                <a16:creationId xmlns:a16="http://schemas.microsoft.com/office/drawing/2014/main" id="{B0B242E6-A63E-C9E6-FCB5-D5A579F95092}"/>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5" name="Rectangle 3">
            <a:extLst>
              <a:ext uri="{FF2B5EF4-FFF2-40B4-BE49-F238E27FC236}">
                <a16:creationId xmlns:a16="http://schemas.microsoft.com/office/drawing/2014/main" id="{D0F64A83-8866-3727-6859-C05ECF7E4E0D}"/>
              </a:ext>
            </a:extLst>
          </p:cNvPr>
          <p:cNvSpPr>
            <a:spLocks noGrp="1" noChangeArrowheads="1"/>
          </p:cNvSpPr>
          <p:nvPr>
            <p:ph type="sldNum" idx="11"/>
          </p:nvPr>
        </p:nvSpPr>
        <p:spPr>
          <a:ln/>
        </p:spPr>
        <p:txBody>
          <a:bodyPr/>
          <a:lstStyle>
            <a:lvl1pPr>
              <a:defRPr/>
            </a:lvl1pPr>
          </a:lstStyle>
          <a:p>
            <a:fld id="{63D7B60E-4DF2-4AF6-A9A4-6F187AE2BA03}" type="slidenum">
              <a:rPr lang="en-US" altLang="en-US"/>
              <a:pPr/>
              <a:t>‹#›</a:t>
            </a:fld>
            <a:endParaRPr lang="en-US" altLang="en-US"/>
          </a:p>
        </p:txBody>
      </p:sp>
    </p:spTree>
    <p:extLst>
      <p:ext uri="{BB962C8B-B14F-4D97-AF65-F5344CB8AC3E}">
        <p14:creationId xmlns:p14="http://schemas.microsoft.com/office/powerpoint/2010/main" val="11573846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703" y="2129731"/>
            <a:ext cx="10362595" cy="1470422"/>
          </a:xfrm>
        </p:spPr>
        <p:txBody>
          <a:bodyPr/>
          <a:lstStyle/>
          <a:p>
            <a:r>
              <a:rPr lang="en-US"/>
              <a:t>Click to edit Master title style</a:t>
            </a:r>
          </a:p>
        </p:txBody>
      </p:sp>
      <p:sp>
        <p:nvSpPr>
          <p:cNvPr id="3" name="Subtitle 2"/>
          <p:cNvSpPr>
            <a:spLocks noGrp="1"/>
          </p:cNvSpPr>
          <p:nvPr>
            <p:ph type="subTitle" idx="1"/>
          </p:nvPr>
        </p:nvSpPr>
        <p:spPr>
          <a:xfrm>
            <a:off x="1829405" y="3885903"/>
            <a:ext cx="8533190" cy="1753195"/>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1">
            <a:extLst>
              <a:ext uri="{FF2B5EF4-FFF2-40B4-BE49-F238E27FC236}">
                <a16:creationId xmlns:a16="http://schemas.microsoft.com/office/drawing/2014/main" id="{80B69941-4811-BD53-6F1A-A86784FE6085}"/>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5" name="Rectangle 3">
            <a:extLst>
              <a:ext uri="{FF2B5EF4-FFF2-40B4-BE49-F238E27FC236}">
                <a16:creationId xmlns:a16="http://schemas.microsoft.com/office/drawing/2014/main" id="{287F1577-694A-C35F-9348-92998022AD12}"/>
              </a:ext>
            </a:extLst>
          </p:cNvPr>
          <p:cNvSpPr>
            <a:spLocks noGrp="1" noChangeArrowheads="1"/>
          </p:cNvSpPr>
          <p:nvPr>
            <p:ph type="sldNum" idx="11"/>
          </p:nvPr>
        </p:nvSpPr>
        <p:spPr>
          <a:ln/>
        </p:spPr>
        <p:txBody>
          <a:bodyPr/>
          <a:lstStyle>
            <a:lvl1pPr>
              <a:defRPr/>
            </a:lvl1pPr>
          </a:lstStyle>
          <a:p>
            <a:fld id="{F13FDCD2-94B7-4923-9754-A1A9394B7C90}" type="slidenum">
              <a:rPr lang="en-US" altLang="en-US"/>
              <a:pPr/>
              <a:t>‹#›</a:t>
            </a:fld>
            <a:endParaRPr lang="en-US" altLang="en-US"/>
          </a:p>
        </p:txBody>
      </p:sp>
    </p:spTree>
    <p:extLst>
      <p:ext uri="{BB962C8B-B14F-4D97-AF65-F5344CB8AC3E}">
        <p14:creationId xmlns:p14="http://schemas.microsoft.com/office/powerpoint/2010/main" val="39572676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a:extLst>
              <a:ext uri="{FF2B5EF4-FFF2-40B4-BE49-F238E27FC236}">
                <a16:creationId xmlns:a16="http://schemas.microsoft.com/office/drawing/2014/main" id="{A865B553-37BF-BED9-7307-29D2EB0AB16A}"/>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5" name="Rectangle 3">
            <a:extLst>
              <a:ext uri="{FF2B5EF4-FFF2-40B4-BE49-F238E27FC236}">
                <a16:creationId xmlns:a16="http://schemas.microsoft.com/office/drawing/2014/main" id="{D4999944-A330-DE6F-E61F-AC3ABCDF0215}"/>
              </a:ext>
            </a:extLst>
          </p:cNvPr>
          <p:cNvSpPr>
            <a:spLocks noGrp="1" noChangeArrowheads="1"/>
          </p:cNvSpPr>
          <p:nvPr>
            <p:ph type="sldNum" idx="11"/>
          </p:nvPr>
        </p:nvSpPr>
        <p:spPr>
          <a:ln/>
        </p:spPr>
        <p:txBody>
          <a:bodyPr/>
          <a:lstStyle>
            <a:lvl1pPr>
              <a:defRPr/>
            </a:lvl1pPr>
          </a:lstStyle>
          <a:p>
            <a:fld id="{F266D6B0-8D00-4DCD-A8BD-D7E841E73C69}" type="slidenum">
              <a:rPr lang="en-US" altLang="en-US"/>
              <a:pPr/>
              <a:t>‹#›</a:t>
            </a:fld>
            <a:endParaRPr lang="en-US" altLang="en-US"/>
          </a:p>
        </p:txBody>
      </p:sp>
    </p:spTree>
    <p:extLst>
      <p:ext uri="{BB962C8B-B14F-4D97-AF65-F5344CB8AC3E}">
        <p14:creationId xmlns:p14="http://schemas.microsoft.com/office/powerpoint/2010/main" val="26961692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801"/>
            <a:ext cx="10362595"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4" y="2906613"/>
            <a:ext cx="10362595"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1">
            <a:extLst>
              <a:ext uri="{FF2B5EF4-FFF2-40B4-BE49-F238E27FC236}">
                <a16:creationId xmlns:a16="http://schemas.microsoft.com/office/drawing/2014/main" id="{16D332A2-E3B9-4339-9B0B-7C381D6410AA}"/>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5" name="Rectangle 3">
            <a:extLst>
              <a:ext uri="{FF2B5EF4-FFF2-40B4-BE49-F238E27FC236}">
                <a16:creationId xmlns:a16="http://schemas.microsoft.com/office/drawing/2014/main" id="{542CC9C3-1C08-7EBC-2C4D-8C52B237CF3A}"/>
              </a:ext>
            </a:extLst>
          </p:cNvPr>
          <p:cNvSpPr>
            <a:spLocks noGrp="1" noChangeArrowheads="1"/>
          </p:cNvSpPr>
          <p:nvPr>
            <p:ph type="sldNum" idx="11"/>
          </p:nvPr>
        </p:nvSpPr>
        <p:spPr>
          <a:ln/>
        </p:spPr>
        <p:txBody>
          <a:bodyPr/>
          <a:lstStyle>
            <a:lvl1pPr>
              <a:defRPr/>
            </a:lvl1pPr>
          </a:lstStyle>
          <a:p>
            <a:fld id="{F0903749-BFBE-4C8A-8B8F-B1DB997959D9}" type="slidenum">
              <a:rPr lang="en-US" altLang="en-US"/>
              <a:pPr/>
              <a:t>‹#›</a:t>
            </a:fld>
            <a:endParaRPr lang="en-US" altLang="en-US"/>
          </a:p>
        </p:txBody>
      </p:sp>
    </p:spTree>
    <p:extLst>
      <p:ext uri="{BB962C8B-B14F-4D97-AF65-F5344CB8AC3E}">
        <p14:creationId xmlns:p14="http://schemas.microsoft.com/office/powerpoint/2010/main" val="9686782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298" y="1604368"/>
            <a:ext cx="5411107" cy="3973711"/>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548" y="1604368"/>
            <a:ext cx="5412619" cy="3973711"/>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a:extLst>
              <a:ext uri="{FF2B5EF4-FFF2-40B4-BE49-F238E27FC236}">
                <a16:creationId xmlns:a16="http://schemas.microsoft.com/office/drawing/2014/main" id="{78434BFB-85BA-702C-B7D0-6A93279E89D8}"/>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6" name="Rectangle 3">
            <a:extLst>
              <a:ext uri="{FF2B5EF4-FFF2-40B4-BE49-F238E27FC236}">
                <a16:creationId xmlns:a16="http://schemas.microsoft.com/office/drawing/2014/main" id="{A7996159-B0F4-9067-0B87-871E144ED436}"/>
              </a:ext>
            </a:extLst>
          </p:cNvPr>
          <p:cNvSpPr>
            <a:spLocks noGrp="1" noChangeArrowheads="1"/>
          </p:cNvSpPr>
          <p:nvPr>
            <p:ph type="sldNum" idx="11"/>
          </p:nvPr>
        </p:nvSpPr>
        <p:spPr>
          <a:ln/>
        </p:spPr>
        <p:txBody>
          <a:bodyPr/>
          <a:lstStyle>
            <a:lvl1pPr>
              <a:defRPr/>
            </a:lvl1pPr>
          </a:lstStyle>
          <a:p>
            <a:fld id="{D799B785-008B-4318-9A62-0271CD3DBE05}" type="slidenum">
              <a:rPr lang="en-US" altLang="en-US"/>
              <a:pPr/>
              <a:t>‹#›</a:t>
            </a:fld>
            <a:endParaRPr lang="en-US" altLang="en-US"/>
          </a:p>
        </p:txBody>
      </p:sp>
    </p:spTree>
    <p:extLst>
      <p:ext uri="{BB962C8B-B14F-4D97-AF65-F5344CB8AC3E}">
        <p14:creationId xmlns:p14="http://schemas.microsoft.com/office/powerpoint/2010/main" val="101089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12/4/2024</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298" y="275333"/>
            <a:ext cx="1097340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298" y="1534419"/>
            <a:ext cx="5386916"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298" y="2174380"/>
            <a:ext cx="5386916"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62" y="1534419"/>
            <a:ext cx="5389941"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2762" y="2174380"/>
            <a:ext cx="5389941"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a:extLst>
              <a:ext uri="{FF2B5EF4-FFF2-40B4-BE49-F238E27FC236}">
                <a16:creationId xmlns:a16="http://schemas.microsoft.com/office/drawing/2014/main" id="{77AE3917-A571-7214-2B7C-0CFE497EBC54}"/>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8" name="Rectangle 3">
            <a:extLst>
              <a:ext uri="{FF2B5EF4-FFF2-40B4-BE49-F238E27FC236}">
                <a16:creationId xmlns:a16="http://schemas.microsoft.com/office/drawing/2014/main" id="{9C96565C-D311-A57F-4F5B-20DC5217552C}"/>
              </a:ext>
            </a:extLst>
          </p:cNvPr>
          <p:cNvSpPr>
            <a:spLocks noGrp="1" noChangeArrowheads="1"/>
          </p:cNvSpPr>
          <p:nvPr>
            <p:ph type="sldNum" idx="11"/>
          </p:nvPr>
        </p:nvSpPr>
        <p:spPr>
          <a:ln/>
        </p:spPr>
        <p:txBody>
          <a:bodyPr/>
          <a:lstStyle>
            <a:lvl1pPr>
              <a:defRPr/>
            </a:lvl1pPr>
          </a:lstStyle>
          <a:p>
            <a:fld id="{7CBAE3E9-1175-4B70-A9FA-CB6D3292C1E8}" type="slidenum">
              <a:rPr lang="en-US" altLang="en-US"/>
              <a:pPr/>
              <a:t>‹#›</a:t>
            </a:fld>
            <a:endParaRPr lang="en-US" altLang="en-US"/>
          </a:p>
        </p:txBody>
      </p:sp>
    </p:spTree>
    <p:extLst>
      <p:ext uri="{BB962C8B-B14F-4D97-AF65-F5344CB8AC3E}">
        <p14:creationId xmlns:p14="http://schemas.microsoft.com/office/powerpoint/2010/main" val="18604916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
            <a:extLst>
              <a:ext uri="{FF2B5EF4-FFF2-40B4-BE49-F238E27FC236}">
                <a16:creationId xmlns:a16="http://schemas.microsoft.com/office/drawing/2014/main" id="{AAD7FA8D-F1AE-A418-002C-0449E4086EBA}"/>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4" name="Rectangle 3">
            <a:extLst>
              <a:ext uri="{FF2B5EF4-FFF2-40B4-BE49-F238E27FC236}">
                <a16:creationId xmlns:a16="http://schemas.microsoft.com/office/drawing/2014/main" id="{4D46366D-40C0-9F3C-BF4C-D5F6DE1AA166}"/>
              </a:ext>
            </a:extLst>
          </p:cNvPr>
          <p:cNvSpPr>
            <a:spLocks noGrp="1" noChangeArrowheads="1"/>
          </p:cNvSpPr>
          <p:nvPr>
            <p:ph type="sldNum" idx="11"/>
          </p:nvPr>
        </p:nvSpPr>
        <p:spPr>
          <a:ln/>
        </p:spPr>
        <p:txBody>
          <a:bodyPr/>
          <a:lstStyle>
            <a:lvl1pPr>
              <a:defRPr/>
            </a:lvl1pPr>
          </a:lstStyle>
          <a:p>
            <a:fld id="{9A260E78-3CA9-4706-BA28-233C51351E7F}" type="slidenum">
              <a:rPr lang="en-US" altLang="en-US"/>
              <a:pPr/>
              <a:t>‹#›</a:t>
            </a:fld>
            <a:endParaRPr lang="en-US" altLang="en-US"/>
          </a:p>
        </p:txBody>
      </p:sp>
    </p:spTree>
    <p:extLst>
      <p:ext uri="{BB962C8B-B14F-4D97-AF65-F5344CB8AC3E}">
        <p14:creationId xmlns:p14="http://schemas.microsoft.com/office/powerpoint/2010/main" val="3067103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81607A-7AD9-2D92-E917-8C4A898579DD}"/>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3" name="Rectangle 3">
            <a:extLst>
              <a:ext uri="{FF2B5EF4-FFF2-40B4-BE49-F238E27FC236}">
                <a16:creationId xmlns:a16="http://schemas.microsoft.com/office/drawing/2014/main" id="{11C955A3-06E2-3E6E-9B2B-A6CDF2FC86FF}"/>
              </a:ext>
            </a:extLst>
          </p:cNvPr>
          <p:cNvSpPr>
            <a:spLocks noGrp="1" noChangeArrowheads="1"/>
          </p:cNvSpPr>
          <p:nvPr>
            <p:ph type="sldNum" idx="11"/>
          </p:nvPr>
        </p:nvSpPr>
        <p:spPr>
          <a:ln/>
        </p:spPr>
        <p:txBody>
          <a:bodyPr/>
          <a:lstStyle>
            <a:lvl1pPr>
              <a:defRPr/>
            </a:lvl1pPr>
          </a:lstStyle>
          <a:p>
            <a:fld id="{D8A7CF12-E851-4403-BF63-158C590FD5D1}" type="slidenum">
              <a:rPr lang="en-US" altLang="en-US"/>
              <a:pPr/>
              <a:t>‹#›</a:t>
            </a:fld>
            <a:endParaRPr lang="en-US" altLang="en-US"/>
          </a:p>
        </p:txBody>
      </p:sp>
    </p:spTree>
    <p:extLst>
      <p:ext uri="{BB962C8B-B14F-4D97-AF65-F5344CB8AC3E}">
        <p14:creationId xmlns:p14="http://schemas.microsoft.com/office/powerpoint/2010/main" val="25477816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99" y="272357"/>
            <a:ext cx="4011083"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036" y="272356"/>
            <a:ext cx="6815667"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299" y="1434703"/>
            <a:ext cx="4011083"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1">
            <a:extLst>
              <a:ext uri="{FF2B5EF4-FFF2-40B4-BE49-F238E27FC236}">
                <a16:creationId xmlns:a16="http://schemas.microsoft.com/office/drawing/2014/main" id="{26597029-AE2D-8767-7400-84A104ED72C8}"/>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6" name="Rectangle 3">
            <a:extLst>
              <a:ext uri="{FF2B5EF4-FFF2-40B4-BE49-F238E27FC236}">
                <a16:creationId xmlns:a16="http://schemas.microsoft.com/office/drawing/2014/main" id="{C1DBBDBA-D494-B0D9-38B5-19DA0BD1405C}"/>
              </a:ext>
            </a:extLst>
          </p:cNvPr>
          <p:cNvSpPr>
            <a:spLocks noGrp="1" noChangeArrowheads="1"/>
          </p:cNvSpPr>
          <p:nvPr>
            <p:ph type="sldNum" idx="11"/>
          </p:nvPr>
        </p:nvSpPr>
        <p:spPr>
          <a:ln/>
        </p:spPr>
        <p:txBody>
          <a:bodyPr/>
          <a:lstStyle>
            <a:lvl1pPr>
              <a:defRPr/>
            </a:lvl1pPr>
          </a:lstStyle>
          <a:p>
            <a:fld id="{D17792C7-15EE-4427-A989-A4CC3815C7FA}" type="slidenum">
              <a:rPr lang="en-US" altLang="en-US"/>
              <a:pPr/>
              <a:t>‹#›</a:t>
            </a:fld>
            <a:endParaRPr lang="en-US" altLang="en-US"/>
          </a:p>
        </p:txBody>
      </p:sp>
    </p:spTree>
    <p:extLst>
      <p:ext uri="{BB962C8B-B14F-4D97-AF65-F5344CB8AC3E}">
        <p14:creationId xmlns:p14="http://schemas.microsoft.com/office/powerpoint/2010/main" val="4233429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23" y="4801195"/>
            <a:ext cx="7314595"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90323" y="613172"/>
            <a:ext cx="7314595" cy="4115098"/>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2390323" y="5366742"/>
            <a:ext cx="7314595" cy="80516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1">
            <a:extLst>
              <a:ext uri="{FF2B5EF4-FFF2-40B4-BE49-F238E27FC236}">
                <a16:creationId xmlns:a16="http://schemas.microsoft.com/office/drawing/2014/main" id="{DD721BC3-E038-8A76-65A2-98EB676AC057}"/>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6" name="Rectangle 3">
            <a:extLst>
              <a:ext uri="{FF2B5EF4-FFF2-40B4-BE49-F238E27FC236}">
                <a16:creationId xmlns:a16="http://schemas.microsoft.com/office/drawing/2014/main" id="{C184EC9A-BA03-00F6-344C-089B5116C80C}"/>
              </a:ext>
            </a:extLst>
          </p:cNvPr>
          <p:cNvSpPr>
            <a:spLocks noGrp="1" noChangeArrowheads="1"/>
          </p:cNvSpPr>
          <p:nvPr>
            <p:ph type="sldNum" idx="11"/>
          </p:nvPr>
        </p:nvSpPr>
        <p:spPr>
          <a:ln/>
        </p:spPr>
        <p:txBody>
          <a:bodyPr/>
          <a:lstStyle>
            <a:lvl1pPr>
              <a:defRPr/>
            </a:lvl1pPr>
          </a:lstStyle>
          <a:p>
            <a:fld id="{D7648F2D-3215-4CF1-8528-E94BD9375D0B}" type="slidenum">
              <a:rPr lang="en-US" altLang="en-US"/>
              <a:pPr/>
              <a:t>‹#›</a:t>
            </a:fld>
            <a:endParaRPr lang="en-US" altLang="en-US"/>
          </a:p>
        </p:txBody>
      </p:sp>
    </p:spTree>
    <p:extLst>
      <p:ext uri="{BB962C8B-B14F-4D97-AF65-F5344CB8AC3E}">
        <p14:creationId xmlns:p14="http://schemas.microsoft.com/office/powerpoint/2010/main" val="37779990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a:extLst>
              <a:ext uri="{FF2B5EF4-FFF2-40B4-BE49-F238E27FC236}">
                <a16:creationId xmlns:a16="http://schemas.microsoft.com/office/drawing/2014/main" id="{6ACA42D8-5F5C-6042-1BE7-EBB4A61BDBCA}"/>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5" name="Rectangle 3">
            <a:extLst>
              <a:ext uri="{FF2B5EF4-FFF2-40B4-BE49-F238E27FC236}">
                <a16:creationId xmlns:a16="http://schemas.microsoft.com/office/drawing/2014/main" id="{2F475A08-3D57-7F8C-AA2D-C9D9AAA7F863}"/>
              </a:ext>
            </a:extLst>
          </p:cNvPr>
          <p:cNvSpPr>
            <a:spLocks noGrp="1" noChangeArrowheads="1"/>
          </p:cNvSpPr>
          <p:nvPr>
            <p:ph type="sldNum" idx="11"/>
          </p:nvPr>
        </p:nvSpPr>
        <p:spPr>
          <a:ln/>
        </p:spPr>
        <p:txBody>
          <a:bodyPr/>
          <a:lstStyle>
            <a:lvl1pPr>
              <a:defRPr/>
            </a:lvl1pPr>
          </a:lstStyle>
          <a:p>
            <a:fld id="{5CF9C527-A18A-4A99-BF4F-99DA3EFF0738}" type="slidenum">
              <a:rPr lang="en-US" altLang="en-US"/>
              <a:pPr/>
              <a:t>‹#›</a:t>
            </a:fld>
            <a:endParaRPr lang="en-US" altLang="en-US"/>
          </a:p>
        </p:txBody>
      </p:sp>
    </p:spTree>
    <p:extLst>
      <p:ext uri="{BB962C8B-B14F-4D97-AF65-F5344CB8AC3E}">
        <p14:creationId xmlns:p14="http://schemas.microsoft.com/office/powerpoint/2010/main" val="1346661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3844"/>
            <a:ext cx="2741083" cy="53042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299" y="273844"/>
            <a:ext cx="8082643" cy="53042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a:extLst>
              <a:ext uri="{FF2B5EF4-FFF2-40B4-BE49-F238E27FC236}">
                <a16:creationId xmlns:a16="http://schemas.microsoft.com/office/drawing/2014/main" id="{DDE4D8DA-42AD-5206-7DE6-2E0292457DA3}"/>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5" name="Rectangle 3">
            <a:extLst>
              <a:ext uri="{FF2B5EF4-FFF2-40B4-BE49-F238E27FC236}">
                <a16:creationId xmlns:a16="http://schemas.microsoft.com/office/drawing/2014/main" id="{329D50E2-BBB5-1B07-CC65-FB5E22A1CC1D}"/>
              </a:ext>
            </a:extLst>
          </p:cNvPr>
          <p:cNvSpPr>
            <a:spLocks noGrp="1" noChangeArrowheads="1"/>
          </p:cNvSpPr>
          <p:nvPr>
            <p:ph type="sldNum" idx="11"/>
          </p:nvPr>
        </p:nvSpPr>
        <p:spPr>
          <a:ln/>
        </p:spPr>
        <p:txBody>
          <a:bodyPr/>
          <a:lstStyle>
            <a:lvl1pPr>
              <a:defRPr/>
            </a:lvl1pPr>
          </a:lstStyle>
          <a:p>
            <a:fld id="{BD6D2C42-25F1-47F5-9AC9-191754CEB4A2}" type="slidenum">
              <a:rPr lang="en-US" altLang="en-US"/>
              <a:pPr/>
              <a:t>‹#›</a:t>
            </a:fld>
            <a:endParaRPr lang="en-US" altLang="en-US"/>
          </a:p>
        </p:txBody>
      </p:sp>
    </p:spTree>
    <p:extLst>
      <p:ext uri="{BB962C8B-B14F-4D97-AF65-F5344CB8AC3E}">
        <p14:creationId xmlns:p14="http://schemas.microsoft.com/office/powerpoint/2010/main" val="5242302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703" y="2129731"/>
            <a:ext cx="10362595" cy="1470422"/>
          </a:xfrm>
        </p:spPr>
        <p:txBody>
          <a:bodyPr/>
          <a:lstStyle/>
          <a:p>
            <a:r>
              <a:rPr lang="en-US"/>
              <a:t>Click to edit Master title style</a:t>
            </a:r>
          </a:p>
        </p:txBody>
      </p:sp>
      <p:sp>
        <p:nvSpPr>
          <p:cNvPr id="3" name="Subtitle 2"/>
          <p:cNvSpPr>
            <a:spLocks noGrp="1"/>
          </p:cNvSpPr>
          <p:nvPr>
            <p:ph type="subTitle" idx="1"/>
          </p:nvPr>
        </p:nvSpPr>
        <p:spPr>
          <a:xfrm>
            <a:off x="1829405" y="3885903"/>
            <a:ext cx="8533190" cy="1753195"/>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1">
            <a:extLst>
              <a:ext uri="{FF2B5EF4-FFF2-40B4-BE49-F238E27FC236}">
                <a16:creationId xmlns:a16="http://schemas.microsoft.com/office/drawing/2014/main" id="{0E81A88E-E1EF-873C-57D8-854857B1E3D1}"/>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5" name="Rectangle 3">
            <a:extLst>
              <a:ext uri="{FF2B5EF4-FFF2-40B4-BE49-F238E27FC236}">
                <a16:creationId xmlns:a16="http://schemas.microsoft.com/office/drawing/2014/main" id="{2F966913-F583-CE47-29D2-CEF26BF7B010}"/>
              </a:ext>
            </a:extLst>
          </p:cNvPr>
          <p:cNvSpPr>
            <a:spLocks noGrp="1" noChangeArrowheads="1"/>
          </p:cNvSpPr>
          <p:nvPr>
            <p:ph type="sldNum" idx="11"/>
          </p:nvPr>
        </p:nvSpPr>
        <p:spPr>
          <a:ln/>
        </p:spPr>
        <p:txBody>
          <a:bodyPr/>
          <a:lstStyle>
            <a:lvl1pPr>
              <a:defRPr/>
            </a:lvl1pPr>
          </a:lstStyle>
          <a:p>
            <a:fld id="{B06CB656-7086-49DA-A5F1-849E76D9B1DD}" type="slidenum">
              <a:rPr lang="en-US" altLang="en-US"/>
              <a:pPr/>
              <a:t>‹#›</a:t>
            </a:fld>
            <a:endParaRPr lang="en-US" altLang="en-US"/>
          </a:p>
        </p:txBody>
      </p:sp>
    </p:spTree>
    <p:extLst>
      <p:ext uri="{BB962C8B-B14F-4D97-AF65-F5344CB8AC3E}">
        <p14:creationId xmlns:p14="http://schemas.microsoft.com/office/powerpoint/2010/main" val="20161196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a:extLst>
              <a:ext uri="{FF2B5EF4-FFF2-40B4-BE49-F238E27FC236}">
                <a16:creationId xmlns:a16="http://schemas.microsoft.com/office/drawing/2014/main" id="{07A93A22-5DE4-BFF7-7EB4-CBF335172314}"/>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5" name="Rectangle 3">
            <a:extLst>
              <a:ext uri="{FF2B5EF4-FFF2-40B4-BE49-F238E27FC236}">
                <a16:creationId xmlns:a16="http://schemas.microsoft.com/office/drawing/2014/main" id="{D0A6D60A-6D9C-A427-D724-6E0B5D3EF8FF}"/>
              </a:ext>
            </a:extLst>
          </p:cNvPr>
          <p:cNvSpPr>
            <a:spLocks noGrp="1" noChangeArrowheads="1"/>
          </p:cNvSpPr>
          <p:nvPr>
            <p:ph type="sldNum" idx="11"/>
          </p:nvPr>
        </p:nvSpPr>
        <p:spPr>
          <a:ln/>
        </p:spPr>
        <p:txBody>
          <a:bodyPr/>
          <a:lstStyle>
            <a:lvl1pPr>
              <a:defRPr/>
            </a:lvl1pPr>
          </a:lstStyle>
          <a:p>
            <a:fld id="{B06DAF27-1C8A-4F85-ABBC-A54B952BF111}" type="slidenum">
              <a:rPr lang="en-US" altLang="en-US"/>
              <a:pPr/>
              <a:t>‹#›</a:t>
            </a:fld>
            <a:endParaRPr lang="en-US" altLang="en-US"/>
          </a:p>
        </p:txBody>
      </p:sp>
    </p:spTree>
    <p:extLst>
      <p:ext uri="{BB962C8B-B14F-4D97-AF65-F5344CB8AC3E}">
        <p14:creationId xmlns:p14="http://schemas.microsoft.com/office/powerpoint/2010/main" val="29601293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801"/>
            <a:ext cx="10362595"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4" y="2906613"/>
            <a:ext cx="10362595"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1">
            <a:extLst>
              <a:ext uri="{FF2B5EF4-FFF2-40B4-BE49-F238E27FC236}">
                <a16:creationId xmlns:a16="http://schemas.microsoft.com/office/drawing/2014/main" id="{8D85B14F-EB1B-1357-A28C-685990E231E7}"/>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5" name="Rectangle 3">
            <a:extLst>
              <a:ext uri="{FF2B5EF4-FFF2-40B4-BE49-F238E27FC236}">
                <a16:creationId xmlns:a16="http://schemas.microsoft.com/office/drawing/2014/main" id="{CA80A4F4-3E53-C726-6E68-07958FC685D4}"/>
              </a:ext>
            </a:extLst>
          </p:cNvPr>
          <p:cNvSpPr>
            <a:spLocks noGrp="1" noChangeArrowheads="1"/>
          </p:cNvSpPr>
          <p:nvPr>
            <p:ph type="sldNum" idx="11"/>
          </p:nvPr>
        </p:nvSpPr>
        <p:spPr>
          <a:ln/>
        </p:spPr>
        <p:txBody>
          <a:bodyPr/>
          <a:lstStyle>
            <a:lvl1pPr>
              <a:defRPr/>
            </a:lvl1pPr>
          </a:lstStyle>
          <a:p>
            <a:fld id="{55CD11BA-8E80-43B6-B606-17CB7FC6933F}" type="slidenum">
              <a:rPr lang="en-US" altLang="en-US"/>
              <a:pPr/>
              <a:t>‹#›</a:t>
            </a:fld>
            <a:endParaRPr lang="en-US" altLang="en-US"/>
          </a:p>
        </p:txBody>
      </p:sp>
    </p:spTree>
    <p:extLst>
      <p:ext uri="{BB962C8B-B14F-4D97-AF65-F5344CB8AC3E}">
        <p14:creationId xmlns:p14="http://schemas.microsoft.com/office/powerpoint/2010/main" val="16994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12/4/2024</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298" y="1604368"/>
            <a:ext cx="5411107" cy="3973711"/>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548" y="1604368"/>
            <a:ext cx="5412619" cy="3973711"/>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a:extLst>
              <a:ext uri="{FF2B5EF4-FFF2-40B4-BE49-F238E27FC236}">
                <a16:creationId xmlns:a16="http://schemas.microsoft.com/office/drawing/2014/main" id="{ACDA8C6A-F75F-EF9A-724A-9426D1155AEF}"/>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6" name="Rectangle 3">
            <a:extLst>
              <a:ext uri="{FF2B5EF4-FFF2-40B4-BE49-F238E27FC236}">
                <a16:creationId xmlns:a16="http://schemas.microsoft.com/office/drawing/2014/main" id="{A2E7F438-98FE-5F05-88FD-0CE1D4C2FC09}"/>
              </a:ext>
            </a:extLst>
          </p:cNvPr>
          <p:cNvSpPr>
            <a:spLocks noGrp="1" noChangeArrowheads="1"/>
          </p:cNvSpPr>
          <p:nvPr>
            <p:ph type="sldNum" idx="11"/>
          </p:nvPr>
        </p:nvSpPr>
        <p:spPr>
          <a:ln/>
        </p:spPr>
        <p:txBody>
          <a:bodyPr/>
          <a:lstStyle>
            <a:lvl1pPr>
              <a:defRPr/>
            </a:lvl1pPr>
          </a:lstStyle>
          <a:p>
            <a:fld id="{E1303A0B-62F8-4357-A08E-1176BDA2D962}" type="slidenum">
              <a:rPr lang="en-US" altLang="en-US"/>
              <a:pPr/>
              <a:t>‹#›</a:t>
            </a:fld>
            <a:endParaRPr lang="en-US" altLang="en-US"/>
          </a:p>
        </p:txBody>
      </p:sp>
    </p:spTree>
    <p:extLst>
      <p:ext uri="{BB962C8B-B14F-4D97-AF65-F5344CB8AC3E}">
        <p14:creationId xmlns:p14="http://schemas.microsoft.com/office/powerpoint/2010/main" val="2626111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298" y="275333"/>
            <a:ext cx="1097340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298" y="1534419"/>
            <a:ext cx="5386916"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298" y="2174380"/>
            <a:ext cx="5386916"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62" y="1534419"/>
            <a:ext cx="5389941"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2762" y="2174380"/>
            <a:ext cx="5389941"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a:extLst>
              <a:ext uri="{FF2B5EF4-FFF2-40B4-BE49-F238E27FC236}">
                <a16:creationId xmlns:a16="http://schemas.microsoft.com/office/drawing/2014/main" id="{F7BEDAED-DEFF-1AF6-027C-CEB14632BCA9}"/>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8" name="Rectangle 3">
            <a:extLst>
              <a:ext uri="{FF2B5EF4-FFF2-40B4-BE49-F238E27FC236}">
                <a16:creationId xmlns:a16="http://schemas.microsoft.com/office/drawing/2014/main" id="{84FC23C6-FDCD-BC01-2C82-BCB617EC8D2B}"/>
              </a:ext>
            </a:extLst>
          </p:cNvPr>
          <p:cNvSpPr>
            <a:spLocks noGrp="1" noChangeArrowheads="1"/>
          </p:cNvSpPr>
          <p:nvPr>
            <p:ph type="sldNum" idx="11"/>
          </p:nvPr>
        </p:nvSpPr>
        <p:spPr>
          <a:ln/>
        </p:spPr>
        <p:txBody>
          <a:bodyPr/>
          <a:lstStyle>
            <a:lvl1pPr>
              <a:defRPr/>
            </a:lvl1pPr>
          </a:lstStyle>
          <a:p>
            <a:fld id="{7CFBD122-046D-44AB-9C29-8D4E04B42D33}" type="slidenum">
              <a:rPr lang="en-US" altLang="en-US"/>
              <a:pPr/>
              <a:t>‹#›</a:t>
            </a:fld>
            <a:endParaRPr lang="en-US" altLang="en-US"/>
          </a:p>
        </p:txBody>
      </p:sp>
    </p:spTree>
    <p:extLst>
      <p:ext uri="{BB962C8B-B14F-4D97-AF65-F5344CB8AC3E}">
        <p14:creationId xmlns:p14="http://schemas.microsoft.com/office/powerpoint/2010/main" val="23596512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
            <a:extLst>
              <a:ext uri="{FF2B5EF4-FFF2-40B4-BE49-F238E27FC236}">
                <a16:creationId xmlns:a16="http://schemas.microsoft.com/office/drawing/2014/main" id="{7A2B0513-394A-B60C-3DB8-3235B121BE25}"/>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4" name="Rectangle 3">
            <a:extLst>
              <a:ext uri="{FF2B5EF4-FFF2-40B4-BE49-F238E27FC236}">
                <a16:creationId xmlns:a16="http://schemas.microsoft.com/office/drawing/2014/main" id="{B98689AC-EF48-3C84-AA45-8C3A710A5FC3}"/>
              </a:ext>
            </a:extLst>
          </p:cNvPr>
          <p:cNvSpPr>
            <a:spLocks noGrp="1" noChangeArrowheads="1"/>
          </p:cNvSpPr>
          <p:nvPr>
            <p:ph type="sldNum" idx="11"/>
          </p:nvPr>
        </p:nvSpPr>
        <p:spPr>
          <a:ln/>
        </p:spPr>
        <p:txBody>
          <a:bodyPr/>
          <a:lstStyle>
            <a:lvl1pPr>
              <a:defRPr/>
            </a:lvl1pPr>
          </a:lstStyle>
          <a:p>
            <a:fld id="{C9D8E718-A8BC-4A26-AC6A-CB0716DD171C}" type="slidenum">
              <a:rPr lang="en-US" altLang="en-US"/>
              <a:pPr/>
              <a:t>‹#›</a:t>
            </a:fld>
            <a:endParaRPr lang="en-US" altLang="en-US"/>
          </a:p>
        </p:txBody>
      </p:sp>
    </p:spTree>
    <p:extLst>
      <p:ext uri="{BB962C8B-B14F-4D97-AF65-F5344CB8AC3E}">
        <p14:creationId xmlns:p14="http://schemas.microsoft.com/office/powerpoint/2010/main" val="16342590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2B5090-20CA-BE29-C2ED-F4FDA18ED2B1}"/>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3" name="Rectangle 3">
            <a:extLst>
              <a:ext uri="{FF2B5EF4-FFF2-40B4-BE49-F238E27FC236}">
                <a16:creationId xmlns:a16="http://schemas.microsoft.com/office/drawing/2014/main" id="{49B288C0-A0A1-1567-B139-F2907B1620EA}"/>
              </a:ext>
            </a:extLst>
          </p:cNvPr>
          <p:cNvSpPr>
            <a:spLocks noGrp="1" noChangeArrowheads="1"/>
          </p:cNvSpPr>
          <p:nvPr>
            <p:ph type="sldNum" idx="11"/>
          </p:nvPr>
        </p:nvSpPr>
        <p:spPr>
          <a:ln/>
        </p:spPr>
        <p:txBody>
          <a:bodyPr/>
          <a:lstStyle>
            <a:lvl1pPr>
              <a:defRPr/>
            </a:lvl1pPr>
          </a:lstStyle>
          <a:p>
            <a:fld id="{C899908F-78C4-49A8-9EBC-F80AE732AEC1}" type="slidenum">
              <a:rPr lang="en-US" altLang="en-US"/>
              <a:pPr/>
              <a:t>‹#›</a:t>
            </a:fld>
            <a:endParaRPr lang="en-US" altLang="en-US"/>
          </a:p>
        </p:txBody>
      </p:sp>
    </p:spTree>
    <p:extLst>
      <p:ext uri="{BB962C8B-B14F-4D97-AF65-F5344CB8AC3E}">
        <p14:creationId xmlns:p14="http://schemas.microsoft.com/office/powerpoint/2010/main" val="19807851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99" y="272357"/>
            <a:ext cx="4011083"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036" y="272356"/>
            <a:ext cx="6815667"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299" y="1434703"/>
            <a:ext cx="4011083"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1">
            <a:extLst>
              <a:ext uri="{FF2B5EF4-FFF2-40B4-BE49-F238E27FC236}">
                <a16:creationId xmlns:a16="http://schemas.microsoft.com/office/drawing/2014/main" id="{3EDBE721-45CA-9BF5-79B2-F7B13917CFA5}"/>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6" name="Rectangle 3">
            <a:extLst>
              <a:ext uri="{FF2B5EF4-FFF2-40B4-BE49-F238E27FC236}">
                <a16:creationId xmlns:a16="http://schemas.microsoft.com/office/drawing/2014/main" id="{0ADC7EE3-E3B9-0156-532B-D2DBB06A9336}"/>
              </a:ext>
            </a:extLst>
          </p:cNvPr>
          <p:cNvSpPr>
            <a:spLocks noGrp="1" noChangeArrowheads="1"/>
          </p:cNvSpPr>
          <p:nvPr>
            <p:ph type="sldNum" idx="11"/>
          </p:nvPr>
        </p:nvSpPr>
        <p:spPr>
          <a:ln/>
        </p:spPr>
        <p:txBody>
          <a:bodyPr/>
          <a:lstStyle>
            <a:lvl1pPr>
              <a:defRPr/>
            </a:lvl1pPr>
          </a:lstStyle>
          <a:p>
            <a:fld id="{F4AA8461-C70D-4072-B60B-A7434CB26AC6}" type="slidenum">
              <a:rPr lang="en-US" altLang="en-US"/>
              <a:pPr/>
              <a:t>‹#›</a:t>
            </a:fld>
            <a:endParaRPr lang="en-US" altLang="en-US"/>
          </a:p>
        </p:txBody>
      </p:sp>
    </p:spTree>
    <p:extLst>
      <p:ext uri="{BB962C8B-B14F-4D97-AF65-F5344CB8AC3E}">
        <p14:creationId xmlns:p14="http://schemas.microsoft.com/office/powerpoint/2010/main" val="7891713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23" y="4801195"/>
            <a:ext cx="7314595"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90323" y="613172"/>
            <a:ext cx="7314595" cy="4115098"/>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2390323" y="5366742"/>
            <a:ext cx="7314595" cy="80516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1">
            <a:extLst>
              <a:ext uri="{FF2B5EF4-FFF2-40B4-BE49-F238E27FC236}">
                <a16:creationId xmlns:a16="http://schemas.microsoft.com/office/drawing/2014/main" id="{4FDDFB64-A3DA-6BA2-6244-FCB3DCE85657}"/>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6" name="Rectangle 3">
            <a:extLst>
              <a:ext uri="{FF2B5EF4-FFF2-40B4-BE49-F238E27FC236}">
                <a16:creationId xmlns:a16="http://schemas.microsoft.com/office/drawing/2014/main" id="{64246CB9-2A01-166A-2269-6418CFC1C214}"/>
              </a:ext>
            </a:extLst>
          </p:cNvPr>
          <p:cNvSpPr>
            <a:spLocks noGrp="1" noChangeArrowheads="1"/>
          </p:cNvSpPr>
          <p:nvPr>
            <p:ph type="sldNum" idx="11"/>
          </p:nvPr>
        </p:nvSpPr>
        <p:spPr>
          <a:ln/>
        </p:spPr>
        <p:txBody>
          <a:bodyPr/>
          <a:lstStyle>
            <a:lvl1pPr>
              <a:defRPr/>
            </a:lvl1pPr>
          </a:lstStyle>
          <a:p>
            <a:fld id="{C0A84D42-9CD6-41C8-A4DA-909D2A154534}" type="slidenum">
              <a:rPr lang="en-US" altLang="en-US"/>
              <a:pPr/>
              <a:t>‹#›</a:t>
            </a:fld>
            <a:endParaRPr lang="en-US" altLang="en-US"/>
          </a:p>
        </p:txBody>
      </p:sp>
    </p:spTree>
    <p:extLst>
      <p:ext uri="{BB962C8B-B14F-4D97-AF65-F5344CB8AC3E}">
        <p14:creationId xmlns:p14="http://schemas.microsoft.com/office/powerpoint/2010/main" val="423079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a:extLst>
              <a:ext uri="{FF2B5EF4-FFF2-40B4-BE49-F238E27FC236}">
                <a16:creationId xmlns:a16="http://schemas.microsoft.com/office/drawing/2014/main" id="{DEF43E95-6C9B-A07E-DDA0-FEC64F7B8F4C}"/>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5" name="Rectangle 3">
            <a:extLst>
              <a:ext uri="{FF2B5EF4-FFF2-40B4-BE49-F238E27FC236}">
                <a16:creationId xmlns:a16="http://schemas.microsoft.com/office/drawing/2014/main" id="{19035A32-1411-E308-C003-CC5BF29C16BD}"/>
              </a:ext>
            </a:extLst>
          </p:cNvPr>
          <p:cNvSpPr>
            <a:spLocks noGrp="1" noChangeArrowheads="1"/>
          </p:cNvSpPr>
          <p:nvPr>
            <p:ph type="sldNum" idx="11"/>
          </p:nvPr>
        </p:nvSpPr>
        <p:spPr>
          <a:ln/>
        </p:spPr>
        <p:txBody>
          <a:bodyPr/>
          <a:lstStyle>
            <a:lvl1pPr>
              <a:defRPr/>
            </a:lvl1pPr>
          </a:lstStyle>
          <a:p>
            <a:fld id="{8ED1946A-3125-425E-9108-25F6C5D1BF55}" type="slidenum">
              <a:rPr lang="en-US" altLang="en-US"/>
              <a:pPr/>
              <a:t>‹#›</a:t>
            </a:fld>
            <a:endParaRPr lang="en-US" altLang="en-US"/>
          </a:p>
        </p:txBody>
      </p:sp>
    </p:spTree>
    <p:extLst>
      <p:ext uri="{BB962C8B-B14F-4D97-AF65-F5344CB8AC3E}">
        <p14:creationId xmlns:p14="http://schemas.microsoft.com/office/powerpoint/2010/main" val="5922098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3844"/>
            <a:ext cx="2741083" cy="53042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299" y="273844"/>
            <a:ext cx="8082643" cy="53042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a:extLst>
              <a:ext uri="{FF2B5EF4-FFF2-40B4-BE49-F238E27FC236}">
                <a16:creationId xmlns:a16="http://schemas.microsoft.com/office/drawing/2014/main" id="{4DF55565-EE74-08E5-4E7E-2D175F687C13}"/>
              </a:ext>
            </a:extLst>
          </p:cNvPr>
          <p:cNvSpPr>
            <a:spLocks noGrp="1" noChangeArrowheads="1"/>
          </p:cNvSpPr>
          <p:nvPr>
            <p:ph type="dt" idx="10"/>
          </p:nvPr>
        </p:nvSpPr>
        <p:spPr>
          <a:ln/>
        </p:spPr>
        <p:txBody>
          <a:bodyPr/>
          <a:lstStyle>
            <a:lvl1pPr>
              <a:defRPr/>
            </a:lvl1pPr>
          </a:lstStyle>
          <a:p>
            <a:pPr>
              <a:defRPr/>
            </a:pPr>
            <a:r>
              <a:rPr lang="en-US"/>
              <a:t>11/26/2022</a:t>
            </a:r>
          </a:p>
        </p:txBody>
      </p:sp>
      <p:sp>
        <p:nvSpPr>
          <p:cNvPr id="5" name="Rectangle 3">
            <a:extLst>
              <a:ext uri="{FF2B5EF4-FFF2-40B4-BE49-F238E27FC236}">
                <a16:creationId xmlns:a16="http://schemas.microsoft.com/office/drawing/2014/main" id="{912FC888-72D7-8CCA-BB76-CB02A1CEC90C}"/>
              </a:ext>
            </a:extLst>
          </p:cNvPr>
          <p:cNvSpPr>
            <a:spLocks noGrp="1" noChangeArrowheads="1"/>
          </p:cNvSpPr>
          <p:nvPr>
            <p:ph type="sldNum" idx="11"/>
          </p:nvPr>
        </p:nvSpPr>
        <p:spPr>
          <a:ln/>
        </p:spPr>
        <p:txBody>
          <a:bodyPr/>
          <a:lstStyle>
            <a:lvl1pPr>
              <a:defRPr/>
            </a:lvl1pPr>
          </a:lstStyle>
          <a:p>
            <a:fld id="{6F34658D-BDE2-4984-92CC-85BD69484CD5}" type="slidenum">
              <a:rPr lang="en-US" altLang="en-US"/>
              <a:pPr/>
              <a:t>‹#›</a:t>
            </a:fld>
            <a:endParaRPr lang="en-US" altLang="en-US"/>
          </a:p>
        </p:txBody>
      </p:sp>
    </p:spTree>
    <p:extLst>
      <p:ext uri="{BB962C8B-B14F-4D97-AF65-F5344CB8AC3E}">
        <p14:creationId xmlns:p14="http://schemas.microsoft.com/office/powerpoint/2010/main" val="22585594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93E7-3300-4525-3416-4AB95F014C2C}"/>
              </a:ext>
            </a:extLst>
          </p:cNvPr>
          <p:cNvSpPr>
            <a:spLocks noGrp="1"/>
          </p:cNvSpPr>
          <p:nvPr>
            <p:ph type="ctrTitle"/>
          </p:nvPr>
        </p:nvSpPr>
        <p:spPr>
          <a:xfrm>
            <a:off x="1524000" y="1122164"/>
            <a:ext cx="9144000" cy="2387203"/>
          </a:xfrm>
        </p:spPr>
        <p:txBody>
          <a:bodyPr anchor="b"/>
          <a:lstStyle>
            <a:lvl1pPr algn="ctr">
              <a:defRPr sz="5625"/>
            </a:lvl1pPr>
          </a:lstStyle>
          <a:p>
            <a:r>
              <a:rPr lang="en-US"/>
              <a:t>Click to edit Master title style</a:t>
            </a:r>
          </a:p>
        </p:txBody>
      </p:sp>
      <p:sp>
        <p:nvSpPr>
          <p:cNvPr id="3" name="Subtitle 2">
            <a:extLst>
              <a:ext uri="{FF2B5EF4-FFF2-40B4-BE49-F238E27FC236}">
                <a16:creationId xmlns:a16="http://schemas.microsoft.com/office/drawing/2014/main" id="{FC93A837-A86D-D96D-C201-066BC13ACF13}"/>
              </a:ext>
            </a:extLst>
          </p:cNvPr>
          <p:cNvSpPr>
            <a:spLocks noGrp="1"/>
          </p:cNvSpPr>
          <p:nvPr>
            <p:ph type="subTitle" idx="1"/>
          </p:nvPr>
        </p:nvSpPr>
        <p:spPr>
          <a:xfrm>
            <a:off x="1524000" y="3601640"/>
            <a:ext cx="9144000" cy="1656458"/>
          </a:xfr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a:t>Click to edit Master subtitle style</a:t>
            </a:r>
          </a:p>
        </p:txBody>
      </p:sp>
    </p:spTree>
    <p:extLst>
      <p:ext uri="{BB962C8B-B14F-4D97-AF65-F5344CB8AC3E}">
        <p14:creationId xmlns:p14="http://schemas.microsoft.com/office/powerpoint/2010/main" val="12675418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6BC6A-F85F-5E2B-3645-ADAA6151E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9367B-B91F-B8C9-235D-CA13FEFC97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278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12/4/2024</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2125-950C-6EAE-D066-103AED63FC35}"/>
              </a:ext>
            </a:extLst>
          </p:cNvPr>
          <p:cNvSpPr>
            <a:spLocks noGrp="1"/>
          </p:cNvSpPr>
          <p:nvPr>
            <p:ph type="title"/>
          </p:nvPr>
        </p:nvSpPr>
        <p:spPr>
          <a:xfrm>
            <a:off x="831548" y="1710036"/>
            <a:ext cx="10515298" cy="2853035"/>
          </a:xfrm>
        </p:spPr>
        <p:txBody>
          <a:bodyPr anchor="b"/>
          <a:lstStyle>
            <a:lvl1pPr>
              <a:defRPr sz="5625"/>
            </a:lvl1pPr>
          </a:lstStyle>
          <a:p>
            <a:r>
              <a:rPr lang="en-US"/>
              <a:t>Click to edit Master title style</a:t>
            </a:r>
          </a:p>
        </p:txBody>
      </p:sp>
      <p:sp>
        <p:nvSpPr>
          <p:cNvPr id="3" name="Text Placeholder 2">
            <a:extLst>
              <a:ext uri="{FF2B5EF4-FFF2-40B4-BE49-F238E27FC236}">
                <a16:creationId xmlns:a16="http://schemas.microsoft.com/office/drawing/2014/main" id="{BB82C657-252E-3CDD-3FE1-C7FA8440C6BB}"/>
              </a:ext>
            </a:extLst>
          </p:cNvPr>
          <p:cNvSpPr>
            <a:spLocks noGrp="1"/>
          </p:cNvSpPr>
          <p:nvPr>
            <p:ph type="body" idx="1"/>
          </p:nvPr>
        </p:nvSpPr>
        <p:spPr>
          <a:xfrm>
            <a:off x="831548" y="4589859"/>
            <a:ext cx="10515298" cy="1500188"/>
          </a:xfrm>
        </p:spPr>
        <p:txBody>
          <a:bodyPr/>
          <a:lstStyle>
            <a:lvl1pPr marL="0" indent="0">
              <a:buNone/>
              <a:defRPr sz="2250"/>
            </a:lvl1pPr>
            <a:lvl2pPr marL="428625" indent="0">
              <a:buNone/>
              <a:defRPr sz="1875"/>
            </a:lvl2pPr>
            <a:lvl3pPr marL="857250" indent="0">
              <a:buNone/>
              <a:defRPr sz="1688"/>
            </a:lvl3pPr>
            <a:lvl4pPr marL="1285875" indent="0">
              <a:buNone/>
              <a:defRPr sz="1500"/>
            </a:lvl4pPr>
            <a:lvl5pPr marL="1714500" indent="0">
              <a:buNone/>
              <a:defRPr sz="1500"/>
            </a:lvl5pPr>
            <a:lvl6pPr marL="2143125" indent="0">
              <a:buNone/>
              <a:defRPr sz="1500"/>
            </a:lvl6pPr>
            <a:lvl7pPr marL="2571750" indent="0">
              <a:buNone/>
              <a:defRPr sz="1500"/>
            </a:lvl7pPr>
            <a:lvl8pPr marL="3000375" indent="0">
              <a:buNone/>
              <a:defRPr sz="1500"/>
            </a:lvl8pPr>
            <a:lvl9pPr marL="3429000" indent="0">
              <a:buNone/>
              <a:defRPr sz="1500"/>
            </a:lvl9pPr>
          </a:lstStyle>
          <a:p>
            <a:pPr lvl="0"/>
            <a:r>
              <a:rPr lang="en-US"/>
              <a:t>Click to edit Master text styles</a:t>
            </a:r>
          </a:p>
        </p:txBody>
      </p:sp>
    </p:spTree>
    <p:extLst>
      <p:ext uri="{BB962C8B-B14F-4D97-AF65-F5344CB8AC3E}">
        <p14:creationId xmlns:p14="http://schemas.microsoft.com/office/powerpoint/2010/main" val="19002663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8DAB-8EC0-4B4C-D32D-1E8C0C1C7B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394922-E316-F445-A144-CD18348A30EF}"/>
              </a:ext>
            </a:extLst>
          </p:cNvPr>
          <p:cNvSpPr>
            <a:spLocks noGrp="1"/>
          </p:cNvSpPr>
          <p:nvPr>
            <p:ph sz="half" idx="1"/>
          </p:nvPr>
        </p:nvSpPr>
        <p:spPr>
          <a:xfrm>
            <a:off x="609299" y="1604367"/>
            <a:ext cx="5402035" cy="3955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B0BCB-B77F-8246-980E-5EEF9E25C751}"/>
              </a:ext>
            </a:extLst>
          </p:cNvPr>
          <p:cNvSpPr>
            <a:spLocks noGrp="1"/>
          </p:cNvSpPr>
          <p:nvPr>
            <p:ph sz="half" idx="2"/>
          </p:nvPr>
        </p:nvSpPr>
        <p:spPr>
          <a:xfrm>
            <a:off x="6156476" y="1604367"/>
            <a:ext cx="5403548" cy="3955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926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71A6-7281-3EA4-3401-2FECEF047A24}"/>
              </a:ext>
            </a:extLst>
          </p:cNvPr>
          <p:cNvSpPr>
            <a:spLocks noGrp="1"/>
          </p:cNvSpPr>
          <p:nvPr>
            <p:ph type="title"/>
          </p:nvPr>
        </p:nvSpPr>
        <p:spPr>
          <a:xfrm>
            <a:off x="839107" y="364629"/>
            <a:ext cx="10516810" cy="1326058"/>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0602DF-17BC-03CC-F285-75FF6FCC15FE}"/>
              </a:ext>
            </a:extLst>
          </p:cNvPr>
          <p:cNvSpPr>
            <a:spLocks noGrp="1"/>
          </p:cNvSpPr>
          <p:nvPr>
            <p:ph type="body" idx="1"/>
          </p:nvPr>
        </p:nvSpPr>
        <p:spPr>
          <a:xfrm>
            <a:off x="839108" y="1681758"/>
            <a:ext cx="5158619"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a:extLst>
              <a:ext uri="{FF2B5EF4-FFF2-40B4-BE49-F238E27FC236}">
                <a16:creationId xmlns:a16="http://schemas.microsoft.com/office/drawing/2014/main" id="{51408459-AED0-18E2-2969-65EA4D73A57F}"/>
              </a:ext>
            </a:extLst>
          </p:cNvPr>
          <p:cNvSpPr>
            <a:spLocks noGrp="1"/>
          </p:cNvSpPr>
          <p:nvPr>
            <p:ph sz="half" idx="2"/>
          </p:nvPr>
        </p:nvSpPr>
        <p:spPr>
          <a:xfrm>
            <a:off x="839108" y="2504778"/>
            <a:ext cx="5158619"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A78259-D61C-D0DD-30EF-D4CF60F5D870}"/>
              </a:ext>
            </a:extLst>
          </p:cNvPr>
          <p:cNvSpPr>
            <a:spLocks noGrp="1"/>
          </p:cNvSpPr>
          <p:nvPr>
            <p:ph type="body" sz="quarter" idx="3"/>
          </p:nvPr>
        </p:nvSpPr>
        <p:spPr>
          <a:xfrm>
            <a:off x="6171595" y="1681758"/>
            <a:ext cx="5184322"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16B-66B1-ADFF-C98E-177915D15DD9}"/>
              </a:ext>
            </a:extLst>
          </p:cNvPr>
          <p:cNvSpPr>
            <a:spLocks noGrp="1"/>
          </p:cNvSpPr>
          <p:nvPr>
            <p:ph sz="quarter" idx="4"/>
          </p:nvPr>
        </p:nvSpPr>
        <p:spPr>
          <a:xfrm>
            <a:off x="6171595" y="2504778"/>
            <a:ext cx="5184322"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50025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ED96-2841-6393-243F-0E3AE1DC15E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75733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9445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15F1-DFB5-8850-97F7-3EB72482C46A}"/>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8E5A943B-E191-7B00-F305-F605DA0453D1}"/>
              </a:ext>
            </a:extLst>
          </p:cNvPr>
          <p:cNvSpPr>
            <a:spLocks noGrp="1"/>
          </p:cNvSpPr>
          <p:nvPr>
            <p:ph idx="1"/>
          </p:nvPr>
        </p:nvSpPr>
        <p:spPr>
          <a:xfrm>
            <a:off x="5182810" y="986731"/>
            <a:ext cx="6173108" cy="4874121"/>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CD9D5A-CD2C-8763-4D85-BF4964FC04F9}"/>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Tree>
    <p:extLst>
      <p:ext uri="{BB962C8B-B14F-4D97-AF65-F5344CB8AC3E}">
        <p14:creationId xmlns:p14="http://schemas.microsoft.com/office/powerpoint/2010/main" val="23695502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2105-7C45-9376-12CE-76A4A72533C4}"/>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D3574768-F125-06EC-C1B8-E3883693C36B}"/>
              </a:ext>
            </a:extLst>
          </p:cNvPr>
          <p:cNvSpPr>
            <a:spLocks noGrp="1"/>
          </p:cNvSpPr>
          <p:nvPr>
            <p:ph type="pic" idx="1"/>
          </p:nvPr>
        </p:nvSpPr>
        <p:spPr>
          <a:xfrm>
            <a:off x="5182810" y="986731"/>
            <a:ext cx="6173108" cy="4874121"/>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a:extLst>
              <a:ext uri="{FF2B5EF4-FFF2-40B4-BE49-F238E27FC236}">
                <a16:creationId xmlns:a16="http://schemas.microsoft.com/office/drawing/2014/main" id="{901F2CBA-66B1-6A25-EBE1-DF9E3B8ED83D}"/>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Tree>
    <p:extLst>
      <p:ext uri="{BB962C8B-B14F-4D97-AF65-F5344CB8AC3E}">
        <p14:creationId xmlns:p14="http://schemas.microsoft.com/office/powerpoint/2010/main" val="8630744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A0AC-35A0-16E2-A71A-B3F707599C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A20DF5-66C3-5DE5-EF25-7E4E5866AE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7354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8939A6-308C-CDDD-D87C-C659B5B3CB54}"/>
              </a:ext>
            </a:extLst>
          </p:cNvPr>
          <p:cNvSpPr>
            <a:spLocks noGrp="1"/>
          </p:cNvSpPr>
          <p:nvPr>
            <p:ph type="title" orient="vert"/>
          </p:nvPr>
        </p:nvSpPr>
        <p:spPr>
          <a:xfrm>
            <a:off x="8823476" y="273844"/>
            <a:ext cx="2736548" cy="52863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FB3F1E-8C38-B905-F464-B65040D3F087}"/>
              </a:ext>
            </a:extLst>
          </p:cNvPr>
          <p:cNvSpPr>
            <a:spLocks noGrp="1"/>
          </p:cNvSpPr>
          <p:nvPr>
            <p:ph type="body" orient="vert" idx="1"/>
          </p:nvPr>
        </p:nvSpPr>
        <p:spPr>
          <a:xfrm>
            <a:off x="609299" y="273844"/>
            <a:ext cx="8069035" cy="5286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52737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8B63-89A5-18F1-231D-D097E954E4F0}"/>
              </a:ext>
            </a:extLst>
          </p:cNvPr>
          <p:cNvSpPr>
            <a:spLocks noGrp="1"/>
          </p:cNvSpPr>
          <p:nvPr>
            <p:ph type="ctrTitle"/>
          </p:nvPr>
        </p:nvSpPr>
        <p:spPr>
          <a:xfrm>
            <a:off x="1524000" y="1122164"/>
            <a:ext cx="9144000" cy="2387203"/>
          </a:xfrm>
        </p:spPr>
        <p:txBody>
          <a:bodyPr anchor="b"/>
          <a:lstStyle>
            <a:lvl1pPr algn="ctr">
              <a:defRPr sz="5625"/>
            </a:lvl1pPr>
          </a:lstStyle>
          <a:p>
            <a:r>
              <a:rPr lang="en-US"/>
              <a:t>Click to edit Master title style</a:t>
            </a:r>
          </a:p>
        </p:txBody>
      </p:sp>
      <p:sp>
        <p:nvSpPr>
          <p:cNvPr id="3" name="Subtitle 2">
            <a:extLst>
              <a:ext uri="{FF2B5EF4-FFF2-40B4-BE49-F238E27FC236}">
                <a16:creationId xmlns:a16="http://schemas.microsoft.com/office/drawing/2014/main" id="{2BC5D7CE-6A37-BAF6-20A1-6CDF047AB9AF}"/>
              </a:ext>
            </a:extLst>
          </p:cNvPr>
          <p:cNvSpPr>
            <a:spLocks noGrp="1"/>
          </p:cNvSpPr>
          <p:nvPr>
            <p:ph type="subTitle" idx="1"/>
          </p:nvPr>
        </p:nvSpPr>
        <p:spPr>
          <a:xfrm>
            <a:off x="1524000" y="3601640"/>
            <a:ext cx="9144000" cy="1656458"/>
          </a:xfr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a:t>Click to edit Master subtitle style</a:t>
            </a:r>
          </a:p>
        </p:txBody>
      </p:sp>
      <p:sp>
        <p:nvSpPr>
          <p:cNvPr id="4" name="Date Placeholder 3">
            <a:extLst>
              <a:ext uri="{FF2B5EF4-FFF2-40B4-BE49-F238E27FC236}">
                <a16:creationId xmlns:a16="http://schemas.microsoft.com/office/drawing/2014/main" id="{E22023C8-C925-211C-8F47-B1AEE4C95F20}"/>
              </a:ext>
            </a:extLst>
          </p:cNvPr>
          <p:cNvSpPr>
            <a:spLocks noGrp="1"/>
          </p:cNvSpPr>
          <p:nvPr>
            <p:ph type="dt" idx="10"/>
          </p:nvPr>
        </p:nvSpPr>
        <p:spPr/>
        <p:txBody>
          <a:bodyPr/>
          <a:lstStyle>
            <a:lvl1pPr>
              <a:defRPr/>
            </a:lvl1pPr>
          </a:lstStyle>
          <a:p>
            <a:r>
              <a:rPr lang="en-US" altLang="en-US"/>
              <a:t>11/26/2022</a:t>
            </a:r>
          </a:p>
        </p:txBody>
      </p:sp>
      <p:sp>
        <p:nvSpPr>
          <p:cNvPr id="5" name="Slide Number Placeholder 4">
            <a:extLst>
              <a:ext uri="{FF2B5EF4-FFF2-40B4-BE49-F238E27FC236}">
                <a16:creationId xmlns:a16="http://schemas.microsoft.com/office/drawing/2014/main" id="{3D42FBEE-755A-D836-FE34-5E3DFF716CF9}"/>
              </a:ext>
            </a:extLst>
          </p:cNvPr>
          <p:cNvSpPr>
            <a:spLocks noGrp="1"/>
          </p:cNvSpPr>
          <p:nvPr>
            <p:ph type="sldNum" idx="11"/>
          </p:nvPr>
        </p:nvSpPr>
        <p:spPr/>
        <p:txBody>
          <a:bodyPr/>
          <a:lstStyle>
            <a:lvl1pPr>
              <a:defRPr/>
            </a:lvl1pPr>
          </a:lstStyle>
          <a:p>
            <a:fld id="{3911CBE2-4ECD-418D-8713-80FD6832E575}" type="slidenum">
              <a:rPr lang="en-US" altLang="en-US"/>
              <a:pPr/>
              <a:t>‹#›</a:t>
            </a:fld>
            <a:endParaRPr lang="en-US" altLang="en-US"/>
          </a:p>
        </p:txBody>
      </p:sp>
    </p:spTree>
    <p:extLst>
      <p:ext uri="{BB962C8B-B14F-4D97-AF65-F5344CB8AC3E}">
        <p14:creationId xmlns:p14="http://schemas.microsoft.com/office/powerpoint/2010/main" val="226326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12/4/2024</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7809-8E0C-C940-E457-36F95F95F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DCF11-B2C6-37F6-FF0F-177C43DDE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FA97B-60CC-D0B1-1AF5-D3C8347980E7}"/>
              </a:ext>
            </a:extLst>
          </p:cNvPr>
          <p:cNvSpPr>
            <a:spLocks noGrp="1"/>
          </p:cNvSpPr>
          <p:nvPr>
            <p:ph type="dt" idx="10"/>
          </p:nvPr>
        </p:nvSpPr>
        <p:spPr/>
        <p:txBody>
          <a:bodyPr/>
          <a:lstStyle>
            <a:lvl1pPr>
              <a:defRPr/>
            </a:lvl1pPr>
          </a:lstStyle>
          <a:p>
            <a:r>
              <a:rPr lang="en-US" altLang="en-US"/>
              <a:t>11/26/2022</a:t>
            </a:r>
          </a:p>
        </p:txBody>
      </p:sp>
      <p:sp>
        <p:nvSpPr>
          <p:cNvPr id="5" name="Slide Number Placeholder 4">
            <a:extLst>
              <a:ext uri="{FF2B5EF4-FFF2-40B4-BE49-F238E27FC236}">
                <a16:creationId xmlns:a16="http://schemas.microsoft.com/office/drawing/2014/main" id="{256C96E3-92A6-5792-8901-1B32801267B1}"/>
              </a:ext>
            </a:extLst>
          </p:cNvPr>
          <p:cNvSpPr>
            <a:spLocks noGrp="1"/>
          </p:cNvSpPr>
          <p:nvPr>
            <p:ph type="sldNum" idx="11"/>
          </p:nvPr>
        </p:nvSpPr>
        <p:spPr/>
        <p:txBody>
          <a:bodyPr/>
          <a:lstStyle>
            <a:lvl1pPr>
              <a:defRPr/>
            </a:lvl1pPr>
          </a:lstStyle>
          <a:p>
            <a:fld id="{F0FD982C-7F46-4FEC-AB6C-9C4A81970BB4}" type="slidenum">
              <a:rPr lang="en-US" altLang="en-US"/>
              <a:pPr/>
              <a:t>‹#›</a:t>
            </a:fld>
            <a:endParaRPr lang="en-US" altLang="en-US"/>
          </a:p>
        </p:txBody>
      </p:sp>
    </p:spTree>
    <p:extLst>
      <p:ext uri="{BB962C8B-B14F-4D97-AF65-F5344CB8AC3E}">
        <p14:creationId xmlns:p14="http://schemas.microsoft.com/office/powerpoint/2010/main" val="11903382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BCEC-E76F-0564-A8C3-E70C7BC4C198}"/>
              </a:ext>
            </a:extLst>
          </p:cNvPr>
          <p:cNvSpPr>
            <a:spLocks noGrp="1"/>
          </p:cNvSpPr>
          <p:nvPr>
            <p:ph type="title"/>
          </p:nvPr>
        </p:nvSpPr>
        <p:spPr>
          <a:xfrm>
            <a:off x="831548" y="1710036"/>
            <a:ext cx="10515298" cy="2853035"/>
          </a:xfrm>
        </p:spPr>
        <p:txBody>
          <a:bodyPr anchor="b"/>
          <a:lstStyle>
            <a:lvl1pPr>
              <a:defRPr sz="5625"/>
            </a:lvl1pPr>
          </a:lstStyle>
          <a:p>
            <a:r>
              <a:rPr lang="en-US"/>
              <a:t>Click to edit Master title style</a:t>
            </a:r>
          </a:p>
        </p:txBody>
      </p:sp>
      <p:sp>
        <p:nvSpPr>
          <p:cNvPr id="3" name="Text Placeholder 2">
            <a:extLst>
              <a:ext uri="{FF2B5EF4-FFF2-40B4-BE49-F238E27FC236}">
                <a16:creationId xmlns:a16="http://schemas.microsoft.com/office/drawing/2014/main" id="{3B656219-057A-6620-6111-8624CB0F51E3}"/>
              </a:ext>
            </a:extLst>
          </p:cNvPr>
          <p:cNvSpPr>
            <a:spLocks noGrp="1"/>
          </p:cNvSpPr>
          <p:nvPr>
            <p:ph type="body" idx="1"/>
          </p:nvPr>
        </p:nvSpPr>
        <p:spPr>
          <a:xfrm>
            <a:off x="831548" y="4589859"/>
            <a:ext cx="10515298" cy="1500188"/>
          </a:xfrm>
        </p:spPr>
        <p:txBody>
          <a:bodyPr/>
          <a:lstStyle>
            <a:lvl1pPr marL="0" indent="0">
              <a:buNone/>
              <a:defRPr sz="2250"/>
            </a:lvl1pPr>
            <a:lvl2pPr marL="428625" indent="0">
              <a:buNone/>
              <a:defRPr sz="1875"/>
            </a:lvl2pPr>
            <a:lvl3pPr marL="857250" indent="0">
              <a:buNone/>
              <a:defRPr sz="1688"/>
            </a:lvl3pPr>
            <a:lvl4pPr marL="1285875" indent="0">
              <a:buNone/>
              <a:defRPr sz="1500"/>
            </a:lvl4pPr>
            <a:lvl5pPr marL="1714500" indent="0">
              <a:buNone/>
              <a:defRPr sz="1500"/>
            </a:lvl5pPr>
            <a:lvl6pPr marL="2143125" indent="0">
              <a:buNone/>
              <a:defRPr sz="1500"/>
            </a:lvl6pPr>
            <a:lvl7pPr marL="2571750" indent="0">
              <a:buNone/>
              <a:defRPr sz="1500"/>
            </a:lvl7pPr>
            <a:lvl8pPr marL="3000375" indent="0">
              <a:buNone/>
              <a:defRPr sz="1500"/>
            </a:lvl8pPr>
            <a:lvl9pPr marL="3429000" indent="0">
              <a:buNone/>
              <a:defRPr sz="1500"/>
            </a:lvl9pPr>
          </a:lstStyle>
          <a:p>
            <a:pPr lvl="0"/>
            <a:r>
              <a:rPr lang="en-US"/>
              <a:t>Click to edit Master text styles</a:t>
            </a:r>
          </a:p>
        </p:txBody>
      </p:sp>
      <p:sp>
        <p:nvSpPr>
          <p:cNvPr id="4" name="Date Placeholder 3">
            <a:extLst>
              <a:ext uri="{FF2B5EF4-FFF2-40B4-BE49-F238E27FC236}">
                <a16:creationId xmlns:a16="http://schemas.microsoft.com/office/drawing/2014/main" id="{47832538-4110-5A07-E09F-D4BB3A7E95C7}"/>
              </a:ext>
            </a:extLst>
          </p:cNvPr>
          <p:cNvSpPr>
            <a:spLocks noGrp="1"/>
          </p:cNvSpPr>
          <p:nvPr>
            <p:ph type="dt" idx="10"/>
          </p:nvPr>
        </p:nvSpPr>
        <p:spPr/>
        <p:txBody>
          <a:bodyPr/>
          <a:lstStyle>
            <a:lvl1pPr>
              <a:defRPr/>
            </a:lvl1pPr>
          </a:lstStyle>
          <a:p>
            <a:r>
              <a:rPr lang="en-US" altLang="en-US"/>
              <a:t>11/26/2022</a:t>
            </a:r>
          </a:p>
        </p:txBody>
      </p:sp>
      <p:sp>
        <p:nvSpPr>
          <p:cNvPr id="5" name="Slide Number Placeholder 4">
            <a:extLst>
              <a:ext uri="{FF2B5EF4-FFF2-40B4-BE49-F238E27FC236}">
                <a16:creationId xmlns:a16="http://schemas.microsoft.com/office/drawing/2014/main" id="{3BB84FA8-6403-5ECF-45FB-527863D9CB91}"/>
              </a:ext>
            </a:extLst>
          </p:cNvPr>
          <p:cNvSpPr>
            <a:spLocks noGrp="1"/>
          </p:cNvSpPr>
          <p:nvPr>
            <p:ph type="sldNum" idx="11"/>
          </p:nvPr>
        </p:nvSpPr>
        <p:spPr/>
        <p:txBody>
          <a:bodyPr/>
          <a:lstStyle>
            <a:lvl1pPr>
              <a:defRPr/>
            </a:lvl1pPr>
          </a:lstStyle>
          <a:p>
            <a:fld id="{ABB624FC-D3F2-421C-92BD-C7E4B4EA2325}" type="slidenum">
              <a:rPr lang="en-US" altLang="en-US"/>
              <a:pPr/>
              <a:t>‹#›</a:t>
            </a:fld>
            <a:endParaRPr lang="en-US" altLang="en-US"/>
          </a:p>
        </p:txBody>
      </p:sp>
    </p:spTree>
    <p:extLst>
      <p:ext uri="{BB962C8B-B14F-4D97-AF65-F5344CB8AC3E}">
        <p14:creationId xmlns:p14="http://schemas.microsoft.com/office/powerpoint/2010/main" val="6019242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FA64-15CD-AAD8-1730-AEFA1E4C21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350903-DF93-F390-1393-47311250C495}"/>
              </a:ext>
            </a:extLst>
          </p:cNvPr>
          <p:cNvSpPr>
            <a:spLocks noGrp="1"/>
          </p:cNvSpPr>
          <p:nvPr>
            <p:ph sz="half" idx="1"/>
          </p:nvPr>
        </p:nvSpPr>
        <p:spPr>
          <a:xfrm>
            <a:off x="609298" y="1604367"/>
            <a:ext cx="5411107" cy="3972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CAEE17-3CBF-AFF9-4C3A-38960E437CDC}"/>
              </a:ext>
            </a:extLst>
          </p:cNvPr>
          <p:cNvSpPr>
            <a:spLocks noGrp="1"/>
          </p:cNvSpPr>
          <p:nvPr>
            <p:ph sz="half" idx="2"/>
          </p:nvPr>
        </p:nvSpPr>
        <p:spPr>
          <a:xfrm>
            <a:off x="6165548" y="1604367"/>
            <a:ext cx="5411108" cy="3972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422C46-DABD-DAFA-A217-6E19A7326F5C}"/>
              </a:ext>
            </a:extLst>
          </p:cNvPr>
          <p:cNvSpPr>
            <a:spLocks noGrp="1"/>
          </p:cNvSpPr>
          <p:nvPr>
            <p:ph type="dt" idx="10"/>
          </p:nvPr>
        </p:nvSpPr>
        <p:spPr/>
        <p:txBody>
          <a:bodyPr/>
          <a:lstStyle>
            <a:lvl1pPr>
              <a:defRPr/>
            </a:lvl1pPr>
          </a:lstStyle>
          <a:p>
            <a:r>
              <a:rPr lang="en-US" altLang="en-US"/>
              <a:t>11/26/2022</a:t>
            </a:r>
          </a:p>
        </p:txBody>
      </p:sp>
      <p:sp>
        <p:nvSpPr>
          <p:cNvPr id="6" name="Slide Number Placeholder 5">
            <a:extLst>
              <a:ext uri="{FF2B5EF4-FFF2-40B4-BE49-F238E27FC236}">
                <a16:creationId xmlns:a16="http://schemas.microsoft.com/office/drawing/2014/main" id="{63CC5831-A5DD-9C01-5C24-0085561E7AD0}"/>
              </a:ext>
            </a:extLst>
          </p:cNvPr>
          <p:cNvSpPr>
            <a:spLocks noGrp="1"/>
          </p:cNvSpPr>
          <p:nvPr>
            <p:ph type="sldNum" idx="11"/>
          </p:nvPr>
        </p:nvSpPr>
        <p:spPr/>
        <p:txBody>
          <a:bodyPr/>
          <a:lstStyle>
            <a:lvl1pPr>
              <a:defRPr/>
            </a:lvl1pPr>
          </a:lstStyle>
          <a:p>
            <a:fld id="{7153F418-6443-4D1B-9C8F-97FF07F5388B}" type="slidenum">
              <a:rPr lang="en-US" altLang="en-US"/>
              <a:pPr/>
              <a:t>‹#›</a:t>
            </a:fld>
            <a:endParaRPr lang="en-US" altLang="en-US"/>
          </a:p>
        </p:txBody>
      </p:sp>
    </p:spTree>
    <p:extLst>
      <p:ext uri="{BB962C8B-B14F-4D97-AF65-F5344CB8AC3E}">
        <p14:creationId xmlns:p14="http://schemas.microsoft.com/office/powerpoint/2010/main" val="14869791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7FFED-F10E-4B12-5BA5-02DFF2913EFA}"/>
              </a:ext>
            </a:extLst>
          </p:cNvPr>
          <p:cNvSpPr>
            <a:spLocks noGrp="1"/>
          </p:cNvSpPr>
          <p:nvPr>
            <p:ph type="title"/>
          </p:nvPr>
        </p:nvSpPr>
        <p:spPr>
          <a:xfrm>
            <a:off x="839107" y="364629"/>
            <a:ext cx="10516810" cy="1326058"/>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49376D-29CD-8897-2311-6C7D6793B7B0}"/>
              </a:ext>
            </a:extLst>
          </p:cNvPr>
          <p:cNvSpPr>
            <a:spLocks noGrp="1"/>
          </p:cNvSpPr>
          <p:nvPr>
            <p:ph type="body" idx="1"/>
          </p:nvPr>
        </p:nvSpPr>
        <p:spPr>
          <a:xfrm>
            <a:off x="839108" y="1681758"/>
            <a:ext cx="5158619"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a:extLst>
              <a:ext uri="{FF2B5EF4-FFF2-40B4-BE49-F238E27FC236}">
                <a16:creationId xmlns:a16="http://schemas.microsoft.com/office/drawing/2014/main" id="{60592430-2B3E-5495-A8EC-10E59DECE237}"/>
              </a:ext>
            </a:extLst>
          </p:cNvPr>
          <p:cNvSpPr>
            <a:spLocks noGrp="1"/>
          </p:cNvSpPr>
          <p:nvPr>
            <p:ph sz="half" idx="2"/>
          </p:nvPr>
        </p:nvSpPr>
        <p:spPr>
          <a:xfrm>
            <a:off x="839108" y="2504778"/>
            <a:ext cx="5158619"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E14B74-EDC8-0C30-9A51-C387D0B8340B}"/>
              </a:ext>
            </a:extLst>
          </p:cNvPr>
          <p:cNvSpPr>
            <a:spLocks noGrp="1"/>
          </p:cNvSpPr>
          <p:nvPr>
            <p:ph type="body" sz="quarter" idx="3"/>
          </p:nvPr>
        </p:nvSpPr>
        <p:spPr>
          <a:xfrm>
            <a:off x="6171595" y="1681758"/>
            <a:ext cx="5184322" cy="823020"/>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a:extLst>
              <a:ext uri="{FF2B5EF4-FFF2-40B4-BE49-F238E27FC236}">
                <a16:creationId xmlns:a16="http://schemas.microsoft.com/office/drawing/2014/main" id="{79FDE73A-4CE4-68B2-7463-EC0F473127D1}"/>
              </a:ext>
            </a:extLst>
          </p:cNvPr>
          <p:cNvSpPr>
            <a:spLocks noGrp="1"/>
          </p:cNvSpPr>
          <p:nvPr>
            <p:ph sz="quarter" idx="4"/>
          </p:nvPr>
        </p:nvSpPr>
        <p:spPr>
          <a:xfrm>
            <a:off x="6171595" y="2504778"/>
            <a:ext cx="5184322" cy="3684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525B49-A181-24EF-AD7F-352D2EDB3EC9}"/>
              </a:ext>
            </a:extLst>
          </p:cNvPr>
          <p:cNvSpPr>
            <a:spLocks noGrp="1"/>
          </p:cNvSpPr>
          <p:nvPr>
            <p:ph type="dt" idx="10"/>
          </p:nvPr>
        </p:nvSpPr>
        <p:spPr/>
        <p:txBody>
          <a:bodyPr/>
          <a:lstStyle>
            <a:lvl1pPr>
              <a:defRPr/>
            </a:lvl1pPr>
          </a:lstStyle>
          <a:p>
            <a:r>
              <a:rPr lang="en-US" altLang="en-US"/>
              <a:t>11/26/2022</a:t>
            </a:r>
          </a:p>
        </p:txBody>
      </p:sp>
      <p:sp>
        <p:nvSpPr>
          <p:cNvPr id="8" name="Slide Number Placeholder 7">
            <a:extLst>
              <a:ext uri="{FF2B5EF4-FFF2-40B4-BE49-F238E27FC236}">
                <a16:creationId xmlns:a16="http://schemas.microsoft.com/office/drawing/2014/main" id="{FD36BBC9-03E4-F5E9-7E84-AE0A5F074DB5}"/>
              </a:ext>
            </a:extLst>
          </p:cNvPr>
          <p:cNvSpPr>
            <a:spLocks noGrp="1"/>
          </p:cNvSpPr>
          <p:nvPr>
            <p:ph type="sldNum" idx="11"/>
          </p:nvPr>
        </p:nvSpPr>
        <p:spPr/>
        <p:txBody>
          <a:bodyPr/>
          <a:lstStyle>
            <a:lvl1pPr>
              <a:defRPr/>
            </a:lvl1pPr>
          </a:lstStyle>
          <a:p>
            <a:fld id="{DC03D9F0-3272-4446-B6DC-B8143108787B}" type="slidenum">
              <a:rPr lang="en-US" altLang="en-US"/>
              <a:pPr/>
              <a:t>‹#›</a:t>
            </a:fld>
            <a:endParaRPr lang="en-US" altLang="en-US"/>
          </a:p>
        </p:txBody>
      </p:sp>
    </p:spTree>
    <p:extLst>
      <p:ext uri="{BB962C8B-B14F-4D97-AF65-F5344CB8AC3E}">
        <p14:creationId xmlns:p14="http://schemas.microsoft.com/office/powerpoint/2010/main" val="21363109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E1B4-3DD0-3E8C-60D6-31D4284496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62B167-EFF9-9057-A282-084AC5982CF7}"/>
              </a:ext>
            </a:extLst>
          </p:cNvPr>
          <p:cNvSpPr>
            <a:spLocks noGrp="1"/>
          </p:cNvSpPr>
          <p:nvPr>
            <p:ph type="dt" idx="10"/>
          </p:nvPr>
        </p:nvSpPr>
        <p:spPr/>
        <p:txBody>
          <a:bodyPr/>
          <a:lstStyle>
            <a:lvl1pPr>
              <a:defRPr/>
            </a:lvl1pPr>
          </a:lstStyle>
          <a:p>
            <a:r>
              <a:rPr lang="en-US" altLang="en-US"/>
              <a:t>11/26/2022</a:t>
            </a:r>
          </a:p>
        </p:txBody>
      </p:sp>
      <p:sp>
        <p:nvSpPr>
          <p:cNvPr id="4" name="Slide Number Placeholder 3">
            <a:extLst>
              <a:ext uri="{FF2B5EF4-FFF2-40B4-BE49-F238E27FC236}">
                <a16:creationId xmlns:a16="http://schemas.microsoft.com/office/drawing/2014/main" id="{8D08A23C-3B2D-70D8-601E-EC88BDDF2B03}"/>
              </a:ext>
            </a:extLst>
          </p:cNvPr>
          <p:cNvSpPr>
            <a:spLocks noGrp="1"/>
          </p:cNvSpPr>
          <p:nvPr>
            <p:ph type="sldNum" idx="11"/>
          </p:nvPr>
        </p:nvSpPr>
        <p:spPr/>
        <p:txBody>
          <a:bodyPr/>
          <a:lstStyle>
            <a:lvl1pPr>
              <a:defRPr/>
            </a:lvl1pPr>
          </a:lstStyle>
          <a:p>
            <a:fld id="{BCA2DEDC-82F7-470B-9945-19AED394CAA1}" type="slidenum">
              <a:rPr lang="en-US" altLang="en-US"/>
              <a:pPr/>
              <a:t>‹#›</a:t>
            </a:fld>
            <a:endParaRPr lang="en-US" altLang="en-US"/>
          </a:p>
        </p:txBody>
      </p:sp>
    </p:spTree>
    <p:extLst>
      <p:ext uri="{BB962C8B-B14F-4D97-AF65-F5344CB8AC3E}">
        <p14:creationId xmlns:p14="http://schemas.microsoft.com/office/powerpoint/2010/main" val="34871202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06CD3-0EFD-68EB-370E-8EC21883CD65}"/>
              </a:ext>
            </a:extLst>
          </p:cNvPr>
          <p:cNvSpPr>
            <a:spLocks noGrp="1"/>
          </p:cNvSpPr>
          <p:nvPr>
            <p:ph type="dt" idx="10"/>
          </p:nvPr>
        </p:nvSpPr>
        <p:spPr/>
        <p:txBody>
          <a:bodyPr/>
          <a:lstStyle>
            <a:lvl1pPr>
              <a:defRPr/>
            </a:lvl1pPr>
          </a:lstStyle>
          <a:p>
            <a:r>
              <a:rPr lang="en-US" altLang="en-US"/>
              <a:t>11/26/2022</a:t>
            </a:r>
          </a:p>
        </p:txBody>
      </p:sp>
      <p:sp>
        <p:nvSpPr>
          <p:cNvPr id="3" name="Slide Number Placeholder 2">
            <a:extLst>
              <a:ext uri="{FF2B5EF4-FFF2-40B4-BE49-F238E27FC236}">
                <a16:creationId xmlns:a16="http://schemas.microsoft.com/office/drawing/2014/main" id="{25228CEC-2260-0921-F6D6-71832CADEE40}"/>
              </a:ext>
            </a:extLst>
          </p:cNvPr>
          <p:cNvSpPr>
            <a:spLocks noGrp="1"/>
          </p:cNvSpPr>
          <p:nvPr>
            <p:ph type="sldNum" idx="11"/>
          </p:nvPr>
        </p:nvSpPr>
        <p:spPr/>
        <p:txBody>
          <a:bodyPr/>
          <a:lstStyle>
            <a:lvl1pPr>
              <a:defRPr/>
            </a:lvl1pPr>
          </a:lstStyle>
          <a:p>
            <a:fld id="{49BB82FD-36A9-4BCD-96B5-057139F5E9EE}" type="slidenum">
              <a:rPr lang="en-US" altLang="en-US"/>
              <a:pPr/>
              <a:t>‹#›</a:t>
            </a:fld>
            <a:endParaRPr lang="en-US" altLang="en-US"/>
          </a:p>
        </p:txBody>
      </p:sp>
    </p:spTree>
    <p:extLst>
      <p:ext uri="{BB962C8B-B14F-4D97-AF65-F5344CB8AC3E}">
        <p14:creationId xmlns:p14="http://schemas.microsoft.com/office/powerpoint/2010/main" val="21284594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054E-3AD4-6DE3-1F4E-AFAE3F84BF4C}"/>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3A634B2D-6F2C-76F9-CD89-757DC329537F}"/>
              </a:ext>
            </a:extLst>
          </p:cNvPr>
          <p:cNvSpPr>
            <a:spLocks noGrp="1"/>
          </p:cNvSpPr>
          <p:nvPr>
            <p:ph idx="1"/>
          </p:nvPr>
        </p:nvSpPr>
        <p:spPr>
          <a:xfrm>
            <a:off x="5182810" y="986731"/>
            <a:ext cx="6173108" cy="4874121"/>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55593A-641E-0AA4-CBA8-CF117E90D9F2}"/>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a:extLst>
              <a:ext uri="{FF2B5EF4-FFF2-40B4-BE49-F238E27FC236}">
                <a16:creationId xmlns:a16="http://schemas.microsoft.com/office/drawing/2014/main" id="{B22DDD1C-D18F-180F-ADF2-ADCC690E4DBB}"/>
              </a:ext>
            </a:extLst>
          </p:cNvPr>
          <p:cNvSpPr>
            <a:spLocks noGrp="1"/>
          </p:cNvSpPr>
          <p:nvPr>
            <p:ph type="dt" idx="10"/>
          </p:nvPr>
        </p:nvSpPr>
        <p:spPr/>
        <p:txBody>
          <a:bodyPr/>
          <a:lstStyle>
            <a:lvl1pPr>
              <a:defRPr/>
            </a:lvl1pPr>
          </a:lstStyle>
          <a:p>
            <a:r>
              <a:rPr lang="en-US" altLang="en-US"/>
              <a:t>11/26/2022</a:t>
            </a:r>
          </a:p>
        </p:txBody>
      </p:sp>
      <p:sp>
        <p:nvSpPr>
          <p:cNvPr id="6" name="Slide Number Placeholder 5">
            <a:extLst>
              <a:ext uri="{FF2B5EF4-FFF2-40B4-BE49-F238E27FC236}">
                <a16:creationId xmlns:a16="http://schemas.microsoft.com/office/drawing/2014/main" id="{71BF64AC-8FE4-F45F-6F9F-63973E277947}"/>
              </a:ext>
            </a:extLst>
          </p:cNvPr>
          <p:cNvSpPr>
            <a:spLocks noGrp="1"/>
          </p:cNvSpPr>
          <p:nvPr>
            <p:ph type="sldNum" idx="11"/>
          </p:nvPr>
        </p:nvSpPr>
        <p:spPr/>
        <p:txBody>
          <a:bodyPr/>
          <a:lstStyle>
            <a:lvl1pPr>
              <a:defRPr/>
            </a:lvl1pPr>
          </a:lstStyle>
          <a:p>
            <a:fld id="{4F51BBB2-EAFE-4886-B72D-AA2CC5293BB0}" type="slidenum">
              <a:rPr lang="en-US" altLang="en-US"/>
              <a:pPr/>
              <a:t>‹#›</a:t>
            </a:fld>
            <a:endParaRPr lang="en-US" altLang="en-US"/>
          </a:p>
        </p:txBody>
      </p:sp>
    </p:spTree>
    <p:extLst>
      <p:ext uri="{BB962C8B-B14F-4D97-AF65-F5344CB8AC3E}">
        <p14:creationId xmlns:p14="http://schemas.microsoft.com/office/powerpoint/2010/main" val="24559371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87CB-5D68-8E26-81D9-0FC8C79E192D}"/>
              </a:ext>
            </a:extLst>
          </p:cNvPr>
          <p:cNvSpPr>
            <a:spLocks noGrp="1"/>
          </p:cNvSpPr>
          <p:nvPr>
            <p:ph type="title"/>
          </p:nvPr>
        </p:nvSpPr>
        <p:spPr>
          <a:xfrm>
            <a:off x="839108" y="456903"/>
            <a:ext cx="3932464" cy="1599902"/>
          </a:xfrm>
        </p:spPr>
        <p:txBody>
          <a:bodyPr anchor="b"/>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D4FF25AC-1C70-0ADF-494C-89666271D3D4}"/>
              </a:ext>
            </a:extLst>
          </p:cNvPr>
          <p:cNvSpPr>
            <a:spLocks noGrp="1"/>
          </p:cNvSpPr>
          <p:nvPr>
            <p:ph type="pic" idx="1"/>
          </p:nvPr>
        </p:nvSpPr>
        <p:spPr>
          <a:xfrm>
            <a:off x="5182810" y="986731"/>
            <a:ext cx="6173108" cy="4874121"/>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a:extLst>
              <a:ext uri="{FF2B5EF4-FFF2-40B4-BE49-F238E27FC236}">
                <a16:creationId xmlns:a16="http://schemas.microsoft.com/office/drawing/2014/main" id="{961C3F7B-FD98-F94B-FA7E-942E2A7D34AC}"/>
              </a:ext>
            </a:extLst>
          </p:cNvPr>
          <p:cNvSpPr>
            <a:spLocks noGrp="1"/>
          </p:cNvSpPr>
          <p:nvPr>
            <p:ph type="body" sz="half" idx="2"/>
          </p:nvPr>
        </p:nvSpPr>
        <p:spPr>
          <a:xfrm>
            <a:off x="839108" y="2056805"/>
            <a:ext cx="3932464" cy="3811489"/>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a:extLst>
              <a:ext uri="{FF2B5EF4-FFF2-40B4-BE49-F238E27FC236}">
                <a16:creationId xmlns:a16="http://schemas.microsoft.com/office/drawing/2014/main" id="{EE4C0C5E-2466-5CA1-1DC5-1E91C82330C4}"/>
              </a:ext>
            </a:extLst>
          </p:cNvPr>
          <p:cNvSpPr>
            <a:spLocks noGrp="1"/>
          </p:cNvSpPr>
          <p:nvPr>
            <p:ph type="dt" idx="10"/>
          </p:nvPr>
        </p:nvSpPr>
        <p:spPr/>
        <p:txBody>
          <a:bodyPr/>
          <a:lstStyle>
            <a:lvl1pPr>
              <a:defRPr/>
            </a:lvl1pPr>
          </a:lstStyle>
          <a:p>
            <a:r>
              <a:rPr lang="en-US" altLang="en-US"/>
              <a:t>11/26/2022</a:t>
            </a:r>
          </a:p>
        </p:txBody>
      </p:sp>
      <p:sp>
        <p:nvSpPr>
          <p:cNvPr id="6" name="Slide Number Placeholder 5">
            <a:extLst>
              <a:ext uri="{FF2B5EF4-FFF2-40B4-BE49-F238E27FC236}">
                <a16:creationId xmlns:a16="http://schemas.microsoft.com/office/drawing/2014/main" id="{9DC5F56F-783C-6EA4-A661-3CAB393B3087}"/>
              </a:ext>
            </a:extLst>
          </p:cNvPr>
          <p:cNvSpPr>
            <a:spLocks noGrp="1"/>
          </p:cNvSpPr>
          <p:nvPr>
            <p:ph type="sldNum" idx="11"/>
          </p:nvPr>
        </p:nvSpPr>
        <p:spPr/>
        <p:txBody>
          <a:bodyPr/>
          <a:lstStyle>
            <a:lvl1pPr>
              <a:defRPr/>
            </a:lvl1pPr>
          </a:lstStyle>
          <a:p>
            <a:fld id="{9BF02294-E89C-4DA5-A350-A06AFA7460B9}" type="slidenum">
              <a:rPr lang="en-US" altLang="en-US"/>
              <a:pPr/>
              <a:t>‹#›</a:t>
            </a:fld>
            <a:endParaRPr lang="en-US" altLang="en-US"/>
          </a:p>
        </p:txBody>
      </p:sp>
    </p:spTree>
    <p:extLst>
      <p:ext uri="{BB962C8B-B14F-4D97-AF65-F5344CB8AC3E}">
        <p14:creationId xmlns:p14="http://schemas.microsoft.com/office/powerpoint/2010/main" val="28547699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13A8-2E77-0C65-F3E0-7B08E24EAB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546EEC-C84B-8CB1-5D9E-DE692D4124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D9E11-BDBF-C7AE-4C39-1A732A62941A}"/>
              </a:ext>
            </a:extLst>
          </p:cNvPr>
          <p:cNvSpPr>
            <a:spLocks noGrp="1"/>
          </p:cNvSpPr>
          <p:nvPr>
            <p:ph type="dt" idx="10"/>
          </p:nvPr>
        </p:nvSpPr>
        <p:spPr/>
        <p:txBody>
          <a:bodyPr/>
          <a:lstStyle>
            <a:lvl1pPr>
              <a:defRPr/>
            </a:lvl1pPr>
          </a:lstStyle>
          <a:p>
            <a:r>
              <a:rPr lang="en-US" altLang="en-US"/>
              <a:t>11/26/2022</a:t>
            </a:r>
          </a:p>
        </p:txBody>
      </p:sp>
      <p:sp>
        <p:nvSpPr>
          <p:cNvPr id="5" name="Slide Number Placeholder 4">
            <a:extLst>
              <a:ext uri="{FF2B5EF4-FFF2-40B4-BE49-F238E27FC236}">
                <a16:creationId xmlns:a16="http://schemas.microsoft.com/office/drawing/2014/main" id="{BBB94C90-17BF-CCBE-01BB-94FD23D76920}"/>
              </a:ext>
            </a:extLst>
          </p:cNvPr>
          <p:cNvSpPr>
            <a:spLocks noGrp="1"/>
          </p:cNvSpPr>
          <p:nvPr>
            <p:ph type="sldNum" idx="11"/>
          </p:nvPr>
        </p:nvSpPr>
        <p:spPr/>
        <p:txBody>
          <a:bodyPr/>
          <a:lstStyle>
            <a:lvl1pPr>
              <a:defRPr/>
            </a:lvl1pPr>
          </a:lstStyle>
          <a:p>
            <a:fld id="{F72D1277-BC34-4E6A-9CF8-CA9C6C42E56E}" type="slidenum">
              <a:rPr lang="en-US" altLang="en-US"/>
              <a:pPr/>
              <a:t>‹#›</a:t>
            </a:fld>
            <a:endParaRPr lang="en-US" altLang="en-US"/>
          </a:p>
        </p:txBody>
      </p:sp>
    </p:spTree>
    <p:extLst>
      <p:ext uri="{BB962C8B-B14F-4D97-AF65-F5344CB8AC3E}">
        <p14:creationId xmlns:p14="http://schemas.microsoft.com/office/powerpoint/2010/main" val="11201681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FF939-3F01-E98B-F4B6-375A7F3F993C}"/>
              </a:ext>
            </a:extLst>
          </p:cNvPr>
          <p:cNvSpPr>
            <a:spLocks noGrp="1"/>
          </p:cNvSpPr>
          <p:nvPr>
            <p:ph type="title" orient="vert"/>
          </p:nvPr>
        </p:nvSpPr>
        <p:spPr>
          <a:xfrm>
            <a:off x="8835571" y="273844"/>
            <a:ext cx="2741084" cy="530274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883474-0BDE-1E34-FCA4-05310C222FEE}"/>
              </a:ext>
            </a:extLst>
          </p:cNvPr>
          <p:cNvSpPr>
            <a:spLocks noGrp="1"/>
          </p:cNvSpPr>
          <p:nvPr>
            <p:ph type="body" orient="vert" idx="1"/>
          </p:nvPr>
        </p:nvSpPr>
        <p:spPr>
          <a:xfrm>
            <a:off x="609299" y="273844"/>
            <a:ext cx="8081130" cy="53027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AD149-55B8-DD81-2BE6-9BE20DF812DC}"/>
              </a:ext>
            </a:extLst>
          </p:cNvPr>
          <p:cNvSpPr>
            <a:spLocks noGrp="1"/>
          </p:cNvSpPr>
          <p:nvPr>
            <p:ph type="dt" idx="10"/>
          </p:nvPr>
        </p:nvSpPr>
        <p:spPr/>
        <p:txBody>
          <a:bodyPr/>
          <a:lstStyle>
            <a:lvl1pPr>
              <a:defRPr/>
            </a:lvl1pPr>
          </a:lstStyle>
          <a:p>
            <a:r>
              <a:rPr lang="en-US" altLang="en-US"/>
              <a:t>11/26/2022</a:t>
            </a:r>
          </a:p>
        </p:txBody>
      </p:sp>
      <p:sp>
        <p:nvSpPr>
          <p:cNvPr id="5" name="Slide Number Placeholder 4">
            <a:extLst>
              <a:ext uri="{FF2B5EF4-FFF2-40B4-BE49-F238E27FC236}">
                <a16:creationId xmlns:a16="http://schemas.microsoft.com/office/drawing/2014/main" id="{58870EE7-F5CF-9382-4416-047BCF0AF681}"/>
              </a:ext>
            </a:extLst>
          </p:cNvPr>
          <p:cNvSpPr>
            <a:spLocks noGrp="1"/>
          </p:cNvSpPr>
          <p:nvPr>
            <p:ph type="sldNum" idx="11"/>
          </p:nvPr>
        </p:nvSpPr>
        <p:spPr/>
        <p:txBody>
          <a:bodyPr/>
          <a:lstStyle>
            <a:lvl1pPr>
              <a:defRPr/>
            </a:lvl1pPr>
          </a:lstStyle>
          <a:p>
            <a:fld id="{205C3085-B4E5-42EA-9498-F2E638B09BE6}" type="slidenum">
              <a:rPr lang="en-US" altLang="en-US"/>
              <a:pPr/>
              <a:t>‹#›</a:t>
            </a:fld>
            <a:endParaRPr lang="en-US" altLang="en-US"/>
          </a:p>
        </p:txBody>
      </p:sp>
    </p:spTree>
    <p:extLst>
      <p:ext uri="{BB962C8B-B14F-4D97-AF65-F5344CB8AC3E}">
        <p14:creationId xmlns:p14="http://schemas.microsoft.com/office/powerpoint/2010/main" val="321517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12/4/2024</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a:extLst>
              <a:ext uri="{FF2B5EF4-FFF2-40B4-BE49-F238E27FC236}">
                <a16:creationId xmlns:a16="http://schemas.microsoft.com/office/drawing/2014/main" id="{615956D9-6033-32DA-F6CC-3C5B10565942}"/>
              </a:ext>
            </a:extLst>
          </p:cNvPr>
          <p:cNvSpPr>
            <a:spLocks noGrp="1" noChangeArrowheads="1"/>
          </p:cNvSpPr>
          <p:nvPr>
            <p:ph type="dt"/>
          </p:nvPr>
        </p:nvSpPr>
        <p:spPr bwMode="auto">
          <a:xfrm>
            <a:off x="609298" y="6244828"/>
            <a:ext cx="2840869" cy="471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840" tIns="57600" rIns="114840" bIns="57600" numCol="1" anchor="t" anchorCtr="0" compatLnSpc="1">
            <a:prstTxWarp prst="textNoShape">
              <a:avLst/>
            </a:prstTxWarp>
          </a:bodyPr>
          <a:lstStyle>
            <a:lvl1pPr>
              <a:lnSpc>
                <a:spcPct val="100000"/>
              </a:lnSpc>
              <a:buClrTx/>
              <a:buFontTx/>
              <a:buNone/>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Lst>
              <a:defRPr>
                <a:solidFill>
                  <a:srgbClr val="000000"/>
                </a:solidFill>
                <a:ea typeface="+mn-ea"/>
              </a:defRPr>
            </a:lvl1pPr>
          </a:lstStyle>
          <a:p>
            <a:r>
              <a:rPr lang="en-US" altLang="en-US"/>
              <a:t>11/26/2022</a:t>
            </a:r>
          </a:p>
        </p:txBody>
      </p:sp>
      <p:sp>
        <p:nvSpPr>
          <p:cNvPr id="66562" name="Text Box 2">
            <a:extLst>
              <a:ext uri="{FF2B5EF4-FFF2-40B4-BE49-F238E27FC236}">
                <a16:creationId xmlns:a16="http://schemas.microsoft.com/office/drawing/2014/main" id="{39203417-1F14-6502-05B9-3E6FF1175825}"/>
              </a:ext>
            </a:extLst>
          </p:cNvPr>
          <p:cNvSpPr txBox="1">
            <a:spLocks noChangeArrowheads="1"/>
          </p:cNvSpPr>
          <p:nvPr/>
        </p:nvSpPr>
        <p:spPr bwMode="auto">
          <a:xfrm>
            <a:off x="4165298" y="6244828"/>
            <a:ext cx="386140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88"/>
          </a:p>
        </p:txBody>
      </p:sp>
      <p:sp>
        <p:nvSpPr>
          <p:cNvPr id="66563" name="Rectangle 3">
            <a:extLst>
              <a:ext uri="{FF2B5EF4-FFF2-40B4-BE49-F238E27FC236}">
                <a16:creationId xmlns:a16="http://schemas.microsoft.com/office/drawing/2014/main" id="{B454747B-FC92-D2D5-5E46-4ED118FA5425}"/>
              </a:ext>
            </a:extLst>
          </p:cNvPr>
          <p:cNvSpPr>
            <a:spLocks noGrp="1" noChangeArrowheads="1"/>
          </p:cNvSpPr>
          <p:nvPr>
            <p:ph type="sldNum"/>
          </p:nvPr>
        </p:nvSpPr>
        <p:spPr bwMode="auto">
          <a:xfrm>
            <a:off x="8737298" y="6244828"/>
            <a:ext cx="2840869" cy="471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840" tIns="57600" rIns="114840" bIns="57600" numCol="1" anchor="t" anchorCtr="0" compatLnSpc="1">
            <a:prstTxWarp prst="textNoShape">
              <a:avLst/>
            </a:prstTxWarp>
          </a:bodyPr>
          <a:lstStyle>
            <a:lvl1pPr algn="r">
              <a:lnSpc>
                <a:spcPct val="100000"/>
              </a:lnSpc>
              <a:buClrTx/>
              <a:buFontTx/>
              <a:buNone/>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Lst>
              <a:defRPr>
                <a:solidFill>
                  <a:srgbClr val="000000"/>
                </a:solidFill>
                <a:ea typeface="+mn-ea"/>
              </a:defRPr>
            </a:lvl1pPr>
          </a:lstStyle>
          <a:p>
            <a:fld id="{0B50512D-5373-4A40-BAF0-FD48A754FCD2}" type="slidenum">
              <a:rPr lang="en-US" altLang="en-US"/>
              <a:pPr/>
              <a:t>‹#›</a:t>
            </a:fld>
            <a:endParaRPr lang="en-US" altLang="en-US"/>
          </a:p>
        </p:txBody>
      </p:sp>
      <p:sp>
        <p:nvSpPr>
          <p:cNvPr id="66564" name="Rectangle 4">
            <a:extLst>
              <a:ext uri="{FF2B5EF4-FFF2-40B4-BE49-F238E27FC236}">
                <a16:creationId xmlns:a16="http://schemas.microsoft.com/office/drawing/2014/main" id="{20E68415-06B4-B094-C9FA-CBBEBE699726}"/>
              </a:ext>
            </a:extLst>
          </p:cNvPr>
          <p:cNvSpPr>
            <a:spLocks noGrp="1" noChangeArrowheads="1"/>
          </p:cNvSpPr>
          <p:nvPr>
            <p:ph type="title"/>
          </p:nvPr>
        </p:nvSpPr>
        <p:spPr bwMode="auto">
          <a:xfrm>
            <a:off x="609299" y="273844"/>
            <a:ext cx="10967357" cy="1140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66565" name="Rectangle 5">
            <a:extLst>
              <a:ext uri="{FF2B5EF4-FFF2-40B4-BE49-F238E27FC236}">
                <a16:creationId xmlns:a16="http://schemas.microsoft.com/office/drawing/2014/main" id="{C0CFC58A-0D52-8231-5B80-48FD6B5E1B8B}"/>
              </a:ext>
            </a:extLst>
          </p:cNvPr>
          <p:cNvSpPr>
            <a:spLocks noGrp="1" noChangeArrowheads="1"/>
          </p:cNvSpPr>
          <p:nvPr>
            <p:ph type="body" idx="1"/>
          </p:nvPr>
        </p:nvSpPr>
        <p:spPr bwMode="auto">
          <a:xfrm>
            <a:off x="609299" y="1604367"/>
            <a:ext cx="10967357" cy="3972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56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extLst>
      <p:ext uri="{BB962C8B-B14F-4D97-AF65-F5344CB8AC3E}">
        <p14:creationId xmlns:p14="http://schemas.microsoft.com/office/powerpoint/2010/main" val="75283237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p:txStyles>
    <p:titleStyle>
      <a:lvl1pPr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kern="1200">
          <a:solidFill>
            <a:srgbClr val="FFFFFF"/>
          </a:solidFill>
          <a:latin typeface="+mj-lt"/>
          <a:ea typeface="+mj-ea"/>
          <a:cs typeface="+mj-cs"/>
        </a:defRPr>
      </a:lvl1pPr>
      <a:lvl2pPr marL="696516" indent="-267891"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2pPr>
      <a:lvl3pPr marL="107156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3pPr>
      <a:lvl4pPr marL="1500188"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4pPr>
      <a:lvl5pPr marL="192881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5pPr>
      <a:lvl6pPr marL="2357438"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6pPr>
      <a:lvl7pPr marL="278606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7pPr>
      <a:lvl8pPr marL="3214688"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8pPr>
      <a:lvl9pPr marL="364331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9pPr>
    </p:titleStyle>
    <p:bodyStyle>
      <a:lvl1pPr marL="321469" indent="-321469" algn="l" defTabSz="428625" rtl="0" fontAlgn="base" hangingPunct="0">
        <a:lnSpc>
          <a:spcPct val="93000"/>
        </a:lnSpc>
        <a:spcBef>
          <a:spcPts val="1336"/>
        </a:spcBef>
        <a:spcAft>
          <a:spcPct val="0"/>
        </a:spcAft>
        <a:buClr>
          <a:srgbClr val="000000"/>
        </a:buClr>
        <a:buSzPct val="100000"/>
        <a:buFont typeface="Times New Roman" panose="02020603050405020304" pitchFamily="18" charset="0"/>
        <a:defRPr sz="3750" kern="1200">
          <a:solidFill>
            <a:srgbClr val="000000"/>
          </a:solidFill>
          <a:latin typeface="+mn-lt"/>
          <a:ea typeface="+mn-ea"/>
          <a:cs typeface="+mn-cs"/>
        </a:defRPr>
      </a:lvl1pPr>
      <a:lvl2pPr marL="696516" indent="-267891" algn="l" defTabSz="428625" rtl="0" fontAlgn="base" hangingPunct="0">
        <a:lnSpc>
          <a:spcPct val="93000"/>
        </a:lnSpc>
        <a:spcBef>
          <a:spcPts val="1067"/>
        </a:spcBef>
        <a:spcAft>
          <a:spcPct val="0"/>
        </a:spcAft>
        <a:buClr>
          <a:srgbClr val="000000"/>
        </a:buClr>
        <a:buSzPct val="100000"/>
        <a:buFont typeface="Times New Roman" panose="02020603050405020304" pitchFamily="18" charset="0"/>
        <a:defRPr sz="2813" kern="1200">
          <a:solidFill>
            <a:srgbClr val="000000"/>
          </a:solidFill>
          <a:latin typeface="+mn-lt"/>
          <a:ea typeface="+mn-ea"/>
          <a:cs typeface="+mn-cs"/>
        </a:defRPr>
      </a:lvl2pPr>
      <a:lvl3pPr marL="1071563" indent="-214313" algn="l" defTabSz="428625" rtl="0" fontAlgn="base" hangingPunct="0">
        <a:lnSpc>
          <a:spcPct val="93000"/>
        </a:lnSpc>
        <a:spcBef>
          <a:spcPts val="797"/>
        </a:spcBef>
        <a:spcAft>
          <a:spcPct val="0"/>
        </a:spcAft>
        <a:buClr>
          <a:srgbClr val="000000"/>
        </a:buClr>
        <a:buSzPct val="100000"/>
        <a:buFont typeface="Times New Roman" panose="02020603050405020304" pitchFamily="18" charset="0"/>
        <a:defRPr sz="2344" kern="1200">
          <a:solidFill>
            <a:srgbClr val="000000"/>
          </a:solidFill>
          <a:latin typeface="+mn-lt"/>
          <a:ea typeface="+mn-ea"/>
          <a:cs typeface="+mn-cs"/>
        </a:defRPr>
      </a:lvl3pPr>
      <a:lvl4pPr marL="1500188" indent="-214313" algn="l" defTabSz="428625" rtl="0" fontAlgn="base" hangingPunct="0">
        <a:lnSpc>
          <a:spcPct val="93000"/>
        </a:lnSpc>
        <a:spcBef>
          <a:spcPts val="539"/>
        </a:spcBef>
        <a:spcAft>
          <a:spcPct val="0"/>
        </a:spcAft>
        <a:buClr>
          <a:srgbClr val="000000"/>
        </a:buClr>
        <a:buSzPct val="100000"/>
        <a:buFont typeface="Times New Roman" panose="02020603050405020304" pitchFamily="18" charset="0"/>
        <a:defRPr sz="2344" kern="1200">
          <a:solidFill>
            <a:srgbClr val="000000"/>
          </a:solidFill>
          <a:latin typeface="+mn-lt"/>
          <a:ea typeface="+mn-ea"/>
          <a:cs typeface="+mn-cs"/>
        </a:defRPr>
      </a:lvl4pPr>
      <a:lvl5pPr marL="1928813" indent="-214313" algn="l" defTabSz="428625" rtl="0" fontAlgn="base" hangingPunct="0">
        <a:lnSpc>
          <a:spcPct val="93000"/>
        </a:lnSpc>
        <a:spcBef>
          <a:spcPts val="270"/>
        </a:spcBef>
        <a:spcAft>
          <a:spcPct val="0"/>
        </a:spcAft>
        <a:buClr>
          <a:srgbClr val="000000"/>
        </a:buClr>
        <a:buSzPct val="100000"/>
        <a:buFont typeface="Times New Roman" panose="02020603050405020304" pitchFamily="18" charset="0"/>
        <a:defRPr sz="1875" kern="1200">
          <a:solidFill>
            <a:srgbClr val="000000"/>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a:extLst>
              <a:ext uri="{FF2B5EF4-FFF2-40B4-BE49-F238E27FC236}">
                <a16:creationId xmlns:a16="http://schemas.microsoft.com/office/drawing/2014/main" id="{08516388-2EB7-6432-711A-4DA8CB4EA82F}"/>
              </a:ext>
            </a:extLst>
          </p:cNvPr>
          <p:cNvSpPr>
            <a:spLocks noGrp="1" noChangeArrowheads="1"/>
          </p:cNvSpPr>
          <p:nvPr>
            <p:ph type="dt"/>
          </p:nvPr>
        </p:nvSpPr>
        <p:spPr bwMode="auto">
          <a:xfrm>
            <a:off x="609298" y="6244828"/>
            <a:ext cx="2840869" cy="471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840" tIns="57600" rIns="114840" bIns="57600" numCol="1" anchor="t" anchorCtr="0" compatLnSpc="1">
            <a:prstTxWarp prst="textNoShape">
              <a:avLst/>
            </a:prstTxWarp>
          </a:bodyPr>
          <a:lstStyle>
            <a:lvl1pPr>
              <a:lnSpc>
                <a:spcPct val="100000"/>
              </a:lnSpc>
              <a:buClrTx/>
              <a:buFontTx/>
              <a:buNone/>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Lst>
              <a:defRPr>
                <a:solidFill>
                  <a:srgbClr val="000000"/>
                </a:solidFill>
                <a:ea typeface="+mn-ea"/>
              </a:defRPr>
            </a:lvl1pPr>
          </a:lstStyle>
          <a:p>
            <a:r>
              <a:rPr lang="en-US" altLang="en-US"/>
              <a:t>11/26/2022</a:t>
            </a:r>
          </a:p>
        </p:txBody>
      </p:sp>
      <p:sp>
        <p:nvSpPr>
          <p:cNvPr id="67586" name="Text Box 2">
            <a:extLst>
              <a:ext uri="{FF2B5EF4-FFF2-40B4-BE49-F238E27FC236}">
                <a16:creationId xmlns:a16="http://schemas.microsoft.com/office/drawing/2014/main" id="{7F7532CC-1EEE-AFA6-BD9E-3507BA72E4FE}"/>
              </a:ext>
            </a:extLst>
          </p:cNvPr>
          <p:cNvSpPr txBox="1">
            <a:spLocks noChangeArrowheads="1"/>
          </p:cNvSpPr>
          <p:nvPr/>
        </p:nvSpPr>
        <p:spPr bwMode="auto">
          <a:xfrm>
            <a:off x="4165298" y="6244828"/>
            <a:ext cx="386140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88"/>
          </a:p>
        </p:txBody>
      </p:sp>
      <p:sp>
        <p:nvSpPr>
          <p:cNvPr id="67587" name="Rectangle 3">
            <a:extLst>
              <a:ext uri="{FF2B5EF4-FFF2-40B4-BE49-F238E27FC236}">
                <a16:creationId xmlns:a16="http://schemas.microsoft.com/office/drawing/2014/main" id="{2DE4B5B3-8CC4-FB01-32BC-422B004EA5E1}"/>
              </a:ext>
            </a:extLst>
          </p:cNvPr>
          <p:cNvSpPr>
            <a:spLocks noGrp="1" noChangeArrowheads="1"/>
          </p:cNvSpPr>
          <p:nvPr>
            <p:ph type="sldNum"/>
          </p:nvPr>
        </p:nvSpPr>
        <p:spPr bwMode="auto">
          <a:xfrm>
            <a:off x="8737298" y="6244828"/>
            <a:ext cx="2840869" cy="471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840" tIns="57600" rIns="114840" bIns="57600" numCol="1" anchor="t" anchorCtr="0" compatLnSpc="1">
            <a:prstTxWarp prst="textNoShape">
              <a:avLst/>
            </a:prstTxWarp>
          </a:bodyPr>
          <a:lstStyle>
            <a:lvl1pPr algn="r">
              <a:lnSpc>
                <a:spcPct val="100000"/>
              </a:lnSpc>
              <a:buClrTx/>
              <a:buFontTx/>
              <a:buNone/>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Lst>
              <a:defRPr>
                <a:solidFill>
                  <a:srgbClr val="000000"/>
                </a:solidFill>
                <a:ea typeface="+mn-ea"/>
              </a:defRPr>
            </a:lvl1pPr>
          </a:lstStyle>
          <a:p>
            <a:fld id="{E4BB99EE-008A-47EF-AE14-43F84B9A7684}" type="slidenum">
              <a:rPr lang="en-US" altLang="en-US"/>
              <a:pPr/>
              <a:t>‹#›</a:t>
            </a:fld>
            <a:endParaRPr lang="en-US" altLang="en-US"/>
          </a:p>
        </p:txBody>
      </p:sp>
      <p:sp>
        <p:nvSpPr>
          <p:cNvPr id="67588" name="Rectangle 4">
            <a:extLst>
              <a:ext uri="{FF2B5EF4-FFF2-40B4-BE49-F238E27FC236}">
                <a16:creationId xmlns:a16="http://schemas.microsoft.com/office/drawing/2014/main" id="{FAFCC5AC-EE48-D5FE-CC7E-063B07AD8658}"/>
              </a:ext>
            </a:extLst>
          </p:cNvPr>
          <p:cNvSpPr>
            <a:spLocks noGrp="1" noChangeArrowheads="1"/>
          </p:cNvSpPr>
          <p:nvPr>
            <p:ph type="title"/>
          </p:nvPr>
        </p:nvSpPr>
        <p:spPr bwMode="auto">
          <a:xfrm>
            <a:off x="609299" y="273844"/>
            <a:ext cx="10967357" cy="1140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67589" name="Rectangle 5">
            <a:extLst>
              <a:ext uri="{FF2B5EF4-FFF2-40B4-BE49-F238E27FC236}">
                <a16:creationId xmlns:a16="http://schemas.microsoft.com/office/drawing/2014/main" id="{F48E09CA-AA4D-E996-072C-FCE43675E5B9}"/>
              </a:ext>
            </a:extLst>
          </p:cNvPr>
          <p:cNvSpPr>
            <a:spLocks noGrp="1" noChangeArrowheads="1"/>
          </p:cNvSpPr>
          <p:nvPr>
            <p:ph type="body" idx="1"/>
          </p:nvPr>
        </p:nvSpPr>
        <p:spPr bwMode="auto">
          <a:xfrm>
            <a:off x="609299" y="1604367"/>
            <a:ext cx="10967357" cy="3972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56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extLst>
      <p:ext uri="{BB962C8B-B14F-4D97-AF65-F5344CB8AC3E}">
        <p14:creationId xmlns:p14="http://schemas.microsoft.com/office/powerpoint/2010/main" val="73022382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p:txStyles>
    <p:titleStyle>
      <a:lvl1pPr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kern="1200">
          <a:solidFill>
            <a:srgbClr val="FFFFFF"/>
          </a:solidFill>
          <a:latin typeface="+mj-lt"/>
          <a:ea typeface="+mj-ea"/>
          <a:cs typeface="+mj-cs"/>
        </a:defRPr>
      </a:lvl1pPr>
      <a:lvl2pPr marL="696516" indent="-267891"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2pPr>
      <a:lvl3pPr marL="107156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3pPr>
      <a:lvl4pPr marL="1500188"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4pPr>
      <a:lvl5pPr marL="192881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5pPr>
      <a:lvl6pPr marL="2357438"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6pPr>
      <a:lvl7pPr marL="278606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7pPr>
      <a:lvl8pPr marL="3214688"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8pPr>
      <a:lvl9pPr marL="364331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9pPr>
    </p:titleStyle>
    <p:bodyStyle>
      <a:lvl1pPr marL="321469" indent="-321469" algn="l" defTabSz="428625" rtl="0" fontAlgn="base" hangingPunct="0">
        <a:lnSpc>
          <a:spcPct val="93000"/>
        </a:lnSpc>
        <a:spcBef>
          <a:spcPts val="1336"/>
        </a:spcBef>
        <a:spcAft>
          <a:spcPct val="0"/>
        </a:spcAft>
        <a:buClr>
          <a:srgbClr val="000000"/>
        </a:buClr>
        <a:buSzPct val="100000"/>
        <a:buFont typeface="Times New Roman" panose="02020603050405020304" pitchFamily="18" charset="0"/>
        <a:defRPr sz="3750" kern="1200">
          <a:solidFill>
            <a:srgbClr val="000000"/>
          </a:solidFill>
          <a:latin typeface="+mn-lt"/>
          <a:ea typeface="+mn-ea"/>
          <a:cs typeface="+mn-cs"/>
        </a:defRPr>
      </a:lvl1pPr>
      <a:lvl2pPr marL="696516" indent="-267891" algn="l" defTabSz="428625" rtl="0" fontAlgn="base" hangingPunct="0">
        <a:lnSpc>
          <a:spcPct val="93000"/>
        </a:lnSpc>
        <a:spcBef>
          <a:spcPts val="1067"/>
        </a:spcBef>
        <a:spcAft>
          <a:spcPct val="0"/>
        </a:spcAft>
        <a:buClr>
          <a:srgbClr val="000000"/>
        </a:buClr>
        <a:buSzPct val="100000"/>
        <a:buFont typeface="Times New Roman" panose="02020603050405020304" pitchFamily="18" charset="0"/>
        <a:defRPr sz="2813" kern="1200">
          <a:solidFill>
            <a:srgbClr val="000000"/>
          </a:solidFill>
          <a:latin typeface="+mn-lt"/>
          <a:ea typeface="+mn-ea"/>
          <a:cs typeface="+mn-cs"/>
        </a:defRPr>
      </a:lvl2pPr>
      <a:lvl3pPr marL="1071563" indent="-214313" algn="l" defTabSz="428625" rtl="0" fontAlgn="base" hangingPunct="0">
        <a:lnSpc>
          <a:spcPct val="93000"/>
        </a:lnSpc>
        <a:spcBef>
          <a:spcPts val="797"/>
        </a:spcBef>
        <a:spcAft>
          <a:spcPct val="0"/>
        </a:spcAft>
        <a:buClr>
          <a:srgbClr val="000000"/>
        </a:buClr>
        <a:buSzPct val="100000"/>
        <a:buFont typeface="Times New Roman" panose="02020603050405020304" pitchFamily="18" charset="0"/>
        <a:defRPr sz="2344" kern="1200">
          <a:solidFill>
            <a:srgbClr val="000000"/>
          </a:solidFill>
          <a:latin typeface="+mn-lt"/>
          <a:ea typeface="+mn-ea"/>
          <a:cs typeface="+mn-cs"/>
        </a:defRPr>
      </a:lvl3pPr>
      <a:lvl4pPr marL="1500188" indent="-214313" algn="l" defTabSz="428625" rtl="0" fontAlgn="base" hangingPunct="0">
        <a:lnSpc>
          <a:spcPct val="93000"/>
        </a:lnSpc>
        <a:spcBef>
          <a:spcPts val="539"/>
        </a:spcBef>
        <a:spcAft>
          <a:spcPct val="0"/>
        </a:spcAft>
        <a:buClr>
          <a:srgbClr val="000000"/>
        </a:buClr>
        <a:buSzPct val="100000"/>
        <a:buFont typeface="Times New Roman" panose="02020603050405020304" pitchFamily="18" charset="0"/>
        <a:defRPr sz="2344" kern="1200">
          <a:solidFill>
            <a:srgbClr val="000000"/>
          </a:solidFill>
          <a:latin typeface="+mn-lt"/>
          <a:ea typeface="+mn-ea"/>
          <a:cs typeface="+mn-cs"/>
        </a:defRPr>
      </a:lvl4pPr>
      <a:lvl5pPr marL="1928813" indent="-214313" algn="l" defTabSz="428625" rtl="0" fontAlgn="base" hangingPunct="0">
        <a:lnSpc>
          <a:spcPct val="93000"/>
        </a:lnSpc>
        <a:spcBef>
          <a:spcPts val="270"/>
        </a:spcBef>
        <a:spcAft>
          <a:spcPct val="0"/>
        </a:spcAft>
        <a:buClr>
          <a:srgbClr val="000000"/>
        </a:buClr>
        <a:buSzPct val="100000"/>
        <a:buFont typeface="Times New Roman" panose="02020603050405020304" pitchFamily="18" charset="0"/>
        <a:defRPr sz="1875" kern="1200">
          <a:solidFill>
            <a:srgbClr val="000000"/>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a:extLst>
              <a:ext uri="{FF2B5EF4-FFF2-40B4-BE49-F238E27FC236}">
                <a16:creationId xmlns:a16="http://schemas.microsoft.com/office/drawing/2014/main" id="{B0C86367-7EA8-C6D5-755F-ED0495031CB0}"/>
              </a:ext>
            </a:extLst>
          </p:cNvPr>
          <p:cNvSpPr txBox="1">
            <a:spLocks noChangeArrowheads="1"/>
          </p:cNvSpPr>
          <p:nvPr/>
        </p:nvSpPr>
        <p:spPr bwMode="auto">
          <a:xfrm>
            <a:off x="609298" y="6244828"/>
            <a:ext cx="284540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88"/>
          </a:p>
        </p:txBody>
      </p:sp>
      <p:sp>
        <p:nvSpPr>
          <p:cNvPr id="64514" name="Text Box 2">
            <a:extLst>
              <a:ext uri="{FF2B5EF4-FFF2-40B4-BE49-F238E27FC236}">
                <a16:creationId xmlns:a16="http://schemas.microsoft.com/office/drawing/2014/main" id="{D269B996-1FA2-7302-462E-F1F6D1929E67}"/>
              </a:ext>
            </a:extLst>
          </p:cNvPr>
          <p:cNvSpPr txBox="1">
            <a:spLocks noChangeArrowheads="1"/>
          </p:cNvSpPr>
          <p:nvPr/>
        </p:nvSpPr>
        <p:spPr bwMode="auto">
          <a:xfrm>
            <a:off x="4165298" y="6244828"/>
            <a:ext cx="386140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88"/>
          </a:p>
        </p:txBody>
      </p:sp>
      <p:sp>
        <p:nvSpPr>
          <p:cNvPr id="64515" name="Rectangle 3">
            <a:extLst>
              <a:ext uri="{FF2B5EF4-FFF2-40B4-BE49-F238E27FC236}">
                <a16:creationId xmlns:a16="http://schemas.microsoft.com/office/drawing/2014/main" id="{3BCBF76B-0744-28E3-4E68-1285365945C3}"/>
              </a:ext>
            </a:extLst>
          </p:cNvPr>
          <p:cNvSpPr>
            <a:spLocks noGrp="1" noChangeArrowheads="1"/>
          </p:cNvSpPr>
          <p:nvPr>
            <p:ph type="sldNum"/>
          </p:nvPr>
        </p:nvSpPr>
        <p:spPr bwMode="auto">
          <a:xfrm>
            <a:off x="8737298" y="6244828"/>
            <a:ext cx="2840869" cy="471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840" tIns="57600" rIns="114840" bIns="57600" numCol="1" anchor="t" anchorCtr="0" compatLnSpc="1">
            <a:prstTxWarp prst="textNoShape">
              <a:avLst/>
            </a:prstTxWarp>
          </a:bodyPr>
          <a:lstStyle>
            <a:lvl1pPr algn="r">
              <a:lnSpc>
                <a:spcPct val="100000"/>
              </a:lnSpc>
              <a:buClrTx/>
              <a:buFontTx/>
              <a:buNone/>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Lst>
              <a:defRPr>
                <a:solidFill>
                  <a:srgbClr val="000000"/>
                </a:solidFill>
                <a:ea typeface="+mn-ea"/>
              </a:defRPr>
            </a:lvl1pPr>
          </a:lstStyle>
          <a:p>
            <a:fld id="{828A9905-5431-418E-A0D1-9D03E1102D27}" type="slidenum">
              <a:rPr lang="en-US" altLang="en-US"/>
              <a:pPr/>
              <a:t>‹#›</a:t>
            </a:fld>
            <a:endParaRPr lang="en-US" altLang="en-US"/>
          </a:p>
        </p:txBody>
      </p:sp>
      <p:sp>
        <p:nvSpPr>
          <p:cNvPr id="64516" name="Rectangle 4">
            <a:extLst>
              <a:ext uri="{FF2B5EF4-FFF2-40B4-BE49-F238E27FC236}">
                <a16:creationId xmlns:a16="http://schemas.microsoft.com/office/drawing/2014/main" id="{DB047F17-E774-8DDD-2376-1C58B353BC76}"/>
              </a:ext>
            </a:extLst>
          </p:cNvPr>
          <p:cNvSpPr>
            <a:spLocks noGrp="1" noChangeArrowheads="1"/>
          </p:cNvSpPr>
          <p:nvPr>
            <p:ph type="title"/>
          </p:nvPr>
        </p:nvSpPr>
        <p:spPr bwMode="auto">
          <a:xfrm>
            <a:off x="609299" y="273844"/>
            <a:ext cx="10967357" cy="1140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64517" name="Rectangle 5">
            <a:extLst>
              <a:ext uri="{FF2B5EF4-FFF2-40B4-BE49-F238E27FC236}">
                <a16:creationId xmlns:a16="http://schemas.microsoft.com/office/drawing/2014/main" id="{DA79DBED-2428-4E28-ABCB-026303513644}"/>
              </a:ext>
            </a:extLst>
          </p:cNvPr>
          <p:cNvSpPr>
            <a:spLocks noGrp="1" noChangeArrowheads="1"/>
          </p:cNvSpPr>
          <p:nvPr>
            <p:ph type="body" idx="1"/>
          </p:nvPr>
        </p:nvSpPr>
        <p:spPr bwMode="auto">
          <a:xfrm>
            <a:off x="609299" y="1604367"/>
            <a:ext cx="10967357" cy="3972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56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extLst>
      <p:ext uri="{BB962C8B-B14F-4D97-AF65-F5344CB8AC3E}">
        <p14:creationId xmlns:p14="http://schemas.microsoft.com/office/powerpoint/2010/main" val="7885642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kern="1200">
          <a:solidFill>
            <a:srgbClr val="FFFFFF"/>
          </a:solidFill>
          <a:latin typeface="+mj-lt"/>
          <a:ea typeface="+mj-ea"/>
          <a:cs typeface="+mj-cs"/>
        </a:defRPr>
      </a:lvl1pPr>
      <a:lvl2pPr marL="696516" indent="-267891"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2pPr>
      <a:lvl3pPr marL="107156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3pPr>
      <a:lvl4pPr marL="1500188"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4pPr>
      <a:lvl5pPr marL="192881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5pPr>
      <a:lvl6pPr marL="2357438"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6pPr>
      <a:lvl7pPr marL="278606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7pPr>
      <a:lvl8pPr marL="3214688"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8pPr>
      <a:lvl9pPr marL="364331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9pPr>
    </p:titleStyle>
    <p:bodyStyle>
      <a:lvl1pPr marL="321469" indent="-321469" algn="l" defTabSz="428625" rtl="0" fontAlgn="base" hangingPunct="0">
        <a:lnSpc>
          <a:spcPct val="93000"/>
        </a:lnSpc>
        <a:spcBef>
          <a:spcPts val="1336"/>
        </a:spcBef>
        <a:spcAft>
          <a:spcPct val="0"/>
        </a:spcAft>
        <a:buClr>
          <a:srgbClr val="000000"/>
        </a:buClr>
        <a:buSzPct val="100000"/>
        <a:buFont typeface="Times New Roman" panose="02020603050405020304" pitchFamily="18" charset="0"/>
        <a:defRPr sz="3750" kern="1200">
          <a:solidFill>
            <a:srgbClr val="000000"/>
          </a:solidFill>
          <a:latin typeface="+mn-lt"/>
          <a:ea typeface="+mn-ea"/>
          <a:cs typeface="+mn-cs"/>
        </a:defRPr>
      </a:lvl1pPr>
      <a:lvl2pPr marL="696516" indent="-267891" algn="l" defTabSz="428625" rtl="0" fontAlgn="base" hangingPunct="0">
        <a:lnSpc>
          <a:spcPct val="93000"/>
        </a:lnSpc>
        <a:spcBef>
          <a:spcPts val="1067"/>
        </a:spcBef>
        <a:spcAft>
          <a:spcPct val="0"/>
        </a:spcAft>
        <a:buClr>
          <a:srgbClr val="000000"/>
        </a:buClr>
        <a:buSzPct val="100000"/>
        <a:buFont typeface="Times New Roman" panose="02020603050405020304" pitchFamily="18" charset="0"/>
        <a:defRPr sz="2813" kern="1200">
          <a:solidFill>
            <a:srgbClr val="000000"/>
          </a:solidFill>
          <a:latin typeface="+mn-lt"/>
          <a:ea typeface="+mn-ea"/>
          <a:cs typeface="+mn-cs"/>
        </a:defRPr>
      </a:lvl2pPr>
      <a:lvl3pPr marL="1071563" indent="-214313" algn="l" defTabSz="428625" rtl="0" fontAlgn="base" hangingPunct="0">
        <a:lnSpc>
          <a:spcPct val="93000"/>
        </a:lnSpc>
        <a:spcBef>
          <a:spcPts val="797"/>
        </a:spcBef>
        <a:spcAft>
          <a:spcPct val="0"/>
        </a:spcAft>
        <a:buClr>
          <a:srgbClr val="000000"/>
        </a:buClr>
        <a:buSzPct val="100000"/>
        <a:buFont typeface="Times New Roman" panose="02020603050405020304" pitchFamily="18" charset="0"/>
        <a:defRPr sz="2344" kern="1200">
          <a:solidFill>
            <a:srgbClr val="000000"/>
          </a:solidFill>
          <a:latin typeface="+mn-lt"/>
          <a:ea typeface="+mn-ea"/>
          <a:cs typeface="+mn-cs"/>
        </a:defRPr>
      </a:lvl3pPr>
      <a:lvl4pPr marL="1500188" indent="-214313" algn="l" defTabSz="428625" rtl="0" fontAlgn="base" hangingPunct="0">
        <a:lnSpc>
          <a:spcPct val="93000"/>
        </a:lnSpc>
        <a:spcBef>
          <a:spcPts val="539"/>
        </a:spcBef>
        <a:spcAft>
          <a:spcPct val="0"/>
        </a:spcAft>
        <a:buClr>
          <a:srgbClr val="000000"/>
        </a:buClr>
        <a:buSzPct val="100000"/>
        <a:buFont typeface="Times New Roman" panose="02020603050405020304" pitchFamily="18" charset="0"/>
        <a:defRPr sz="2344" kern="1200">
          <a:solidFill>
            <a:srgbClr val="000000"/>
          </a:solidFill>
          <a:latin typeface="+mn-lt"/>
          <a:ea typeface="+mn-ea"/>
          <a:cs typeface="+mn-cs"/>
        </a:defRPr>
      </a:lvl4pPr>
      <a:lvl5pPr marL="1928813" indent="-214313" algn="l" defTabSz="428625" rtl="0" fontAlgn="base" hangingPunct="0">
        <a:lnSpc>
          <a:spcPct val="93000"/>
        </a:lnSpc>
        <a:spcBef>
          <a:spcPts val="270"/>
        </a:spcBef>
        <a:spcAft>
          <a:spcPct val="0"/>
        </a:spcAft>
        <a:buClr>
          <a:srgbClr val="000000"/>
        </a:buClr>
        <a:buSzPct val="100000"/>
        <a:buFont typeface="Times New Roman" panose="02020603050405020304" pitchFamily="18" charset="0"/>
        <a:defRPr sz="1875" kern="1200">
          <a:solidFill>
            <a:srgbClr val="000000"/>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04/12/2024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a:extLst>
              <a:ext uri="{FF2B5EF4-FFF2-40B4-BE49-F238E27FC236}">
                <a16:creationId xmlns:a16="http://schemas.microsoft.com/office/drawing/2014/main" id="{513F8077-FB31-5AE8-CE42-5E5FBC6B4A53}"/>
              </a:ext>
            </a:extLst>
          </p:cNvPr>
          <p:cNvSpPr txBox="1">
            <a:spLocks noChangeArrowheads="1"/>
          </p:cNvSpPr>
          <p:nvPr/>
        </p:nvSpPr>
        <p:spPr bwMode="auto">
          <a:xfrm>
            <a:off x="609298" y="6244828"/>
            <a:ext cx="2845405" cy="476250"/>
          </a:xfrm>
          <a:prstGeom prst="rect">
            <a:avLst/>
          </a:prstGeom>
          <a:noFill/>
          <a:ln w="9525" cap="flat">
            <a:noFill/>
            <a:round/>
            <a:headEnd/>
            <a:tailEnd/>
          </a:ln>
          <a:effectLst/>
        </p:spPr>
        <p:txBody>
          <a:bodyPr wrap="none" anchor="ctr"/>
          <a:lstStyle/>
          <a:p>
            <a:pPr>
              <a:buFont typeface="Times New Roman" pitchFamily="16" charset="0"/>
              <a:buNone/>
              <a:defRPr/>
            </a:pPr>
            <a:endParaRPr lang="en-US" sz="1688">
              <a:latin typeface="Arial" charset="0"/>
              <a:cs typeface="+mn-cs"/>
            </a:endParaRPr>
          </a:p>
        </p:txBody>
      </p:sp>
      <p:sp>
        <p:nvSpPr>
          <p:cNvPr id="64514" name="Text Box 2">
            <a:extLst>
              <a:ext uri="{FF2B5EF4-FFF2-40B4-BE49-F238E27FC236}">
                <a16:creationId xmlns:a16="http://schemas.microsoft.com/office/drawing/2014/main" id="{110A429C-77E5-1C56-A2D8-3F335436D872}"/>
              </a:ext>
            </a:extLst>
          </p:cNvPr>
          <p:cNvSpPr txBox="1">
            <a:spLocks noChangeArrowheads="1"/>
          </p:cNvSpPr>
          <p:nvPr/>
        </p:nvSpPr>
        <p:spPr bwMode="auto">
          <a:xfrm>
            <a:off x="4165298" y="6244828"/>
            <a:ext cx="3861405" cy="476250"/>
          </a:xfrm>
          <a:prstGeom prst="rect">
            <a:avLst/>
          </a:prstGeom>
          <a:noFill/>
          <a:ln w="9525" cap="flat">
            <a:noFill/>
            <a:round/>
            <a:headEnd/>
            <a:tailEnd/>
          </a:ln>
          <a:effectLst/>
        </p:spPr>
        <p:txBody>
          <a:bodyPr wrap="none" anchor="ctr"/>
          <a:lstStyle/>
          <a:p>
            <a:pPr>
              <a:buFont typeface="Times New Roman" pitchFamily="16" charset="0"/>
              <a:buNone/>
              <a:defRPr/>
            </a:pPr>
            <a:endParaRPr lang="en-US" sz="1688">
              <a:latin typeface="Arial" charset="0"/>
              <a:cs typeface="+mn-cs"/>
            </a:endParaRPr>
          </a:p>
        </p:txBody>
      </p:sp>
      <p:sp>
        <p:nvSpPr>
          <p:cNvPr id="64515" name="Rectangle 3">
            <a:extLst>
              <a:ext uri="{FF2B5EF4-FFF2-40B4-BE49-F238E27FC236}">
                <a16:creationId xmlns:a16="http://schemas.microsoft.com/office/drawing/2014/main" id="{7D0FBAF2-AB63-5ECC-833B-B959374B2165}"/>
              </a:ext>
            </a:extLst>
          </p:cNvPr>
          <p:cNvSpPr>
            <a:spLocks noGrp="1" noChangeArrowheads="1"/>
          </p:cNvSpPr>
          <p:nvPr>
            <p:ph type="sldNum"/>
          </p:nvPr>
        </p:nvSpPr>
        <p:spPr bwMode="auto">
          <a:xfrm>
            <a:off x="8737298" y="6244829"/>
            <a:ext cx="2842381" cy="473273"/>
          </a:xfrm>
          <a:prstGeom prst="rect">
            <a:avLst/>
          </a:prstGeom>
          <a:noFill/>
          <a:ln w="9525" cap="flat">
            <a:noFill/>
            <a:round/>
            <a:headEnd/>
            <a:tailEnd/>
          </a:ln>
          <a:effectLst/>
        </p:spPr>
        <p:txBody>
          <a:bodyPr vert="horz" wrap="square" lIns="114840" tIns="57600" rIns="114840" bIns="57600" numCol="1" anchor="t" anchorCtr="0" compatLnSpc="1">
            <a:prstTxWarp prst="textNoShape">
              <a:avLst/>
            </a:prstTxWarp>
          </a:bodyPr>
          <a:lstStyle>
            <a:lvl1pPr algn="r">
              <a:lnSpc>
                <a:spcPct val="100000"/>
              </a:lnSpc>
              <a:buClrTx/>
              <a:buFontTx/>
              <a:buNone/>
              <a:defRPr>
                <a:solidFill>
                  <a:srgbClr val="000000"/>
                </a:solidFill>
              </a:defRPr>
            </a:lvl1pPr>
          </a:lstStyle>
          <a:p>
            <a:fld id="{47898CF6-BE5A-4A66-BF6B-3BFBD5320C37}" type="slidenum">
              <a:rPr lang="en-US" altLang="en-US"/>
              <a:pPr/>
              <a:t>‹#›</a:t>
            </a:fld>
            <a:endParaRPr lang="en-US" altLang="en-US"/>
          </a:p>
        </p:txBody>
      </p:sp>
      <p:sp>
        <p:nvSpPr>
          <p:cNvPr id="63493" name="Rectangle 4">
            <a:extLst>
              <a:ext uri="{FF2B5EF4-FFF2-40B4-BE49-F238E27FC236}">
                <a16:creationId xmlns:a16="http://schemas.microsoft.com/office/drawing/2014/main" id="{A8634227-51FC-0D0F-0827-ACA6C319933B}"/>
              </a:ext>
            </a:extLst>
          </p:cNvPr>
          <p:cNvSpPr>
            <a:spLocks noGrp="1" noChangeArrowheads="1"/>
          </p:cNvSpPr>
          <p:nvPr>
            <p:ph type="title"/>
          </p:nvPr>
        </p:nvSpPr>
        <p:spPr bwMode="auto">
          <a:xfrm>
            <a:off x="609298" y="273844"/>
            <a:ext cx="10968869" cy="11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63494" name="Rectangle 5">
            <a:extLst>
              <a:ext uri="{FF2B5EF4-FFF2-40B4-BE49-F238E27FC236}">
                <a16:creationId xmlns:a16="http://schemas.microsoft.com/office/drawing/2014/main" id="{43130D08-6D6E-B6A4-6B7E-ED15BDA80D55}"/>
              </a:ext>
            </a:extLst>
          </p:cNvPr>
          <p:cNvSpPr>
            <a:spLocks noGrp="1" noChangeArrowheads="1"/>
          </p:cNvSpPr>
          <p:nvPr>
            <p:ph type="body" idx="1"/>
          </p:nvPr>
        </p:nvSpPr>
        <p:spPr bwMode="auto">
          <a:xfrm>
            <a:off x="609298" y="1604368"/>
            <a:ext cx="10968869" cy="397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356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extLst>
      <p:ext uri="{BB962C8B-B14F-4D97-AF65-F5344CB8AC3E}">
        <p14:creationId xmlns:p14="http://schemas.microsoft.com/office/powerpoint/2010/main" val="3603090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mj-lt"/>
          <a:ea typeface="+mj-ea"/>
          <a:cs typeface="+mj-cs"/>
        </a:defRPr>
      </a:lvl1pPr>
      <a:lvl2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2pPr>
      <a:lvl3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3pPr>
      <a:lvl4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4pPr>
      <a:lvl5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5pPr>
      <a:lvl6pPr marL="2357438"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6pPr>
      <a:lvl7pPr marL="2786063"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7pPr>
      <a:lvl8pPr marL="3214688"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8pPr>
      <a:lvl9pPr marL="3643313"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9pPr>
    </p:titleStyle>
    <p:bodyStyle>
      <a:lvl1pPr marL="321469" indent="-321469" algn="l" defTabSz="428625" rtl="0" eaLnBrk="0" fontAlgn="base" hangingPunct="0">
        <a:lnSpc>
          <a:spcPct val="93000"/>
        </a:lnSpc>
        <a:spcBef>
          <a:spcPts val="1336"/>
        </a:spcBef>
        <a:spcAft>
          <a:spcPct val="0"/>
        </a:spcAft>
        <a:buClr>
          <a:srgbClr val="000000"/>
        </a:buClr>
        <a:buSzPct val="100000"/>
        <a:buFont typeface="Times New Roman" panose="02020603050405020304" pitchFamily="18" charset="0"/>
        <a:defRPr sz="3750">
          <a:solidFill>
            <a:srgbClr val="000000"/>
          </a:solidFill>
          <a:latin typeface="+mn-lt"/>
          <a:ea typeface="+mn-ea"/>
          <a:cs typeface="+mn-cs"/>
        </a:defRPr>
      </a:lvl1pPr>
      <a:lvl2pPr marL="696516" indent="-267891" algn="l" defTabSz="428625" rtl="0" eaLnBrk="0" fontAlgn="base" hangingPunct="0">
        <a:lnSpc>
          <a:spcPct val="93000"/>
        </a:lnSpc>
        <a:spcBef>
          <a:spcPts val="1067"/>
        </a:spcBef>
        <a:spcAft>
          <a:spcPct val="0"/>
        </a:spcAft>
        <a:buClr>
          <a:srgbClr val="000000"/>
        </a:buClr>
        <a:buSzPct val="100000"/>
        <a:buFont typeface="Times New Roman" panose="02020603050405020304" pitchFamily="18" charset="0"/>
        <a:defRPr sz="2813">
          <a:solidFill>
            <a:srgbClr val="000000"/>
          </a:solidFill>
          <a:latin typeface="+mn-lt"/>
          <a:ea typeface="+mn-ea"/>
        </a:defRPr>
      </a:lvl2pPr>
      <a:lvl3pPr marL="1071563" indent="-214313" algn="l" defTabSz="428625" rtl="0" eaLnBrk="0" fontAlgn="base" hangingPunct="0">
        <a:lnSpc>
          <a:spcPct val="93000"/>
        </a:lnSpc>
        <a:spcBef>
          <a:spcPts val="797"/>
        </a:spcBef>
        <a:spcAft>
          <a:spcPct val="0"/>
        </a:spcAft>
        <a:buClr>
          <a:srgbClr val="000000"/>
        </a:buClr>
        <a:buSzPct val="100000"/>
        <a:buFont typeface="Times New Roman" panose="02020603050405020304" pitchFamily="18" charset="0"/>
        <a:defRPr sz="2344">
          <a:solidFill>
            <a:srgbClr val="000000"/>
          </a:solidFill>
          <a:latin typeface="+mn-lt"/>
          <a:ea typeface="+mn-ea"/>
        </a:defRPr>
      </a:lvl3pPr>
      <a:lvl4pPr marL="1500188" indent="-214313" algn="l" defTabSz="428625" rtl="0" eaLnBrk="0" fontAlgn="base" hangingPunct="0">
        <a:lnSpc>
          <a:spcPct val="93000"/>
        </a:lnSpc>
        <a:spcBef>
          <a:spcPts val="539"/>
        </a:spcBef>
        <a:spcAft>
          <a:spcPct val="0"/>
        </a:spcAft>
        <a:buClr>
          <a:srgbClr val="000000"/>
        </a:buClr>
        <a:buSzPct val="100000"/>
        <a:buFont typeface="Times New Roman" panose="02020603050405020304" pitchFamily="18" charset="0"/>
        <a:defRPr sz="2344">
          <a:solidFill>
            <a:srgbClr val="000000"/>
          </a:solidFill>
          <a:latin typeface="+mn-lt"/>
          <a:ea typeface="+mn-ea"/>
        </a:defRPr>
      </a:lvl4pPr>
      <a:lvl5pPr marL="1928813" indent="-214313" algn="l" defTabSz="428625" rtl="0" eaLnBrk="0" fontAlgn="base" hangingPunct="0">
        <a:lnSpc>
          <a:spcPct val="93000"/>
        </a:lnSpc>
        <a:spcBef>
          <a:spcPts val="270"/>
        </a:spcBef>
        <a:spcAft>
          <a:spcPct val="0"/>
        </a:spcAft>
        <a:buClr>
          <a:srgbClr val="000000"/>
        </a:buClr>
        <a:buSzPct val="100000"/>
        <a:buFont typeface="Times New Roman" panose="02020603050405020304" pitchFamily="18" charset="0"/>
        <a:defRPr sz="1875">
          <a:solidFill>
            <a:srgbClr val="000000"/>
          </a:solidFill>
          <a:latin typeface="+mn-lt"/>
          <a:ea typeface="+mn-ea"/>
        </a:defRPr>
      </a:lvl5pPr>
      <a:lvl6pPr marL="2357438"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6pPr>
      <a:lvl7pPr marL="2786063"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7pPr>
      <a:lvl8pPr marL="3214688"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8pPr>
      <a:lvl9pPr marL="3643313"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5B390E1C-0C8B-01B2-6A0B-5B1284B22F74}"/>
              </a:ext>
            </a:extLst>
          </p:cNvPr>
          <p:cNvSpPr>
            <a:spLocks noGrp="1" noChangeArrowheads="1"/>
          </p:cNvSpPr>
          <p:nvPr>
            <p:ph type="title"/>
          </p:nvPr>
        </p:nvSpPr>
        <p:spPr bwMode="auto">
          <a:xfrm>
            <a:off x="609298" y="273844"/>
            <a:ext cx="10952238"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4E4543C4-8049-05AC-556D-8432E774CF61}"/>
              </a:ext>
            </a:extLst>
          </p:cNvPr>
          <p:cNvSpPr>
            <a:spLocks noGrp="1" noChangeArrowheads="1"/>
          </p:cNvSpPr>
          <p:nvPr>
            <p:ph type="body" idx="1"/>
          </p:nvPr>
        </p:nvSpPr>
        <p:spPr bwMode="auto">
          <a:xfrm>
            <a:off x="609298" y="1604368"/>
            <a:ext cx="10952238" cy="395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4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extLst>
      <p:ext uri="{BB962C8B-B14F-4D97-AF65-F5344CB8AC3E}">
        <p14:creationId xmlns:p14="http://schemas.microsoft.com/office/powerpoint/2010/main" val="15091698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28625" rtl="0" eaLnBrk="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mj-lt"/>
          <a:ea typeface="+mj-ea"/>
          <a:cs typeface="+mj-cs"/>
        </a:defRPr>
      </a:lvl1pPr>
      <a:lvl2pPr algn="ctr" defTabSz="428625" rtl="0" eaLnBrk="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charset="0"/>
          <a:ea typeface="PingFang SC" charset="0"/>
          <a:cs typeface="PingFang SC" charset="0"/>
        </a:defRPr>
      </a:lvl2pPr>
      <a:lvl3pPr algn="ctr" defTabSz="428625" rtl="0" eaLnBrk="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charset="0"/>
          <a:ea typeface="PingFang SC" charset="0"/>
          <a:cs typeface="PingFang SC" charset="0"/>
        </a:defRPr>
      </a:lvl3pPr>
      <a:lvl4pPr algn="ctr" defTabSz="428625" rtl="0" eaLnBrk="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charset="0"/>
          <a:ea typeface="PingFang SC" charset="0"/>
          <a:cs typeface="PingFang SC" charset="0"/>
        </a:defRPr>
      </a:lvl4pPr>
      <a:lvl5pPr algn="ctr" defTabSz="428625" rtl="0" eaLnBrk="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charset="0"/>
          <a:ea typeface="PingFang SC" charset="0"/>
          <a:cs typeface="PingFang SC" charset="0"/>
        </a:defRPr>
      </a:lvl5pPr>
      <a:lvl6pPr marL="2357438" indent="-214313" algn="ctr" defTabSz="428625" rtl="0" fontAlgn="base" hangingPunct="0">
        <a:lnSpc>
          <a:spcPct val="93000"/>
        </a:lnSpc>
        <a:spcBef>
          <a:spcPct val="0"/>
        </a:spcBef>
        <a:spcAft>
          <a:spcPct val="0"/>
        </a:spcAft>
        <a:buClr>
          <a:srgbClr val="000000"/>
        </a:buClr>
        <a:buSzPct val="100000"/>
        <a:buFont typeface="Times New Roman" pitchFamily="16" charset="0"/>
        <a:defRPr sz="4125">
          <a:solidFill>
            <a:srgbClr val="000000"/>
          </a:solidFill>
          <a:latin typeface="Arial" charset="0"/>
          <a:ea typeface="PingFang SC" charset="0"/>
          <a:cs typeface="PingFang SC" charset="0"/>
        </a:defRPr>
      </a:lvl6pPr>
      <a:lvl7pPr marL="2786063" indent="-214313" algn="ctr" defTabSz="428625" rtl="0" fontAlgn="base" hangingPunct="0">
        <a:lnSpc>
          <a:spcPct val="93000"/>
        </a:lnSpc>
        <a:spcBef>
          <a:spcPct val="0"/>
        </a:spcBef>
        <a:spcAft>
          <a:spcPct val="0"/>
        </a:spcAft>
        <a:buClr>
          <a:srgbClr val="000000"/>
        </a:buClr>
        <a:buSzPct val="100000"/>
        <a:buFont typeface="Times New Roman" pitchFamily="16" charset="0"/>
        <a:defRPr sz="4125">
          <a:solidFill>
            <a:srgbClr val="000000"/>
          </a:solidFill>
          <a:latin typeface="Arial" charset="0"/>
          <a:ea typeface="PingFang SC" charset="0"/>
          <a:cs typeface="PingFang SC" charset="0"/>
        </a:defRPr>
      </a:lvl7pPr>
      <a:lvl8pPr marL="3214688" indent="-214313" algn="ctr" defTabSz="428625" rtl="0" fontAlgn="base" hangingPunct="0">
        <a:lnSpc>
          <a:spcPct val="93000"/>
        </a:lnSpc>
        <a:spcBef>
          <a:spcPct val="0"/>
        </a:spcBef>
        <a:spcAft>
          <a:spcPct val="0"/>
        </a:spcAft>
        <a:buClr>
          <a:srgbClr val="000000"/>
        </a:buClr>
        <a:buSzPct val="100000"/>
        <a:buFont typeface="Times New Roman" pitchFamily="16" charset="0"/>
        <a:defRPr sz="4125">
          <a:solidFill>
            <a:srgbClr val="000000"/>
          </a:solidFill>
          <a:latin typeface="Arial" charset="0"/>
          <a:ea typeface="PingFang SC" charset="0"/>
          <a:cs typeface="PingFang SC" charset="0"/>
        </a:defRPr>
      </a:lvl8pPr>
      <a:lvl9pPr marL="3643313" indent="-214313" algn="ctr" defTabSz="428625" rtl="0" fontAlgn="base" hangingPunct="0">
        <a:lnSpc>
          <a:spcPct val="93000"/>
        </a:lnSpc>
        <a:spcBef>
          <a:spcPct val="0"/>
        </a:spcBef>
        <a:spcAft>
          <a:spcPct val="0"/>
        </a:spcAft>
        <a:buClr>
          <a:srgbClr val="000000"/>
        </a:buClr>
        <a:buSzPct val="100000"/>
        <a:buFont typeface="Times New Roman" pitchFamily="16" charset="0"/>
        <a:defRPr sz="4125">
          <a:solidFill>
            <a:srgbClr val="000000"/>
          </a:solidFill>
          <a:latin typeface="Arial" charset="0"/>
          <a:ea typeface="PingFang SC" charset="0"/>
          <a:cs typeface="PingFang SC" charset="0"/>
        </a:defRPr>
      </a:lvl9pPr>
    </p:titleStyle>
    <p:bodyStyle>
      <a:lvl1pPr marL="321469" indent="-321469" algn="l" defTabSz="428625" rtl="0" eaLnBrk="0" fontAlgn="base" hangingPunct="0">
        <a:lnSpc>
          <a:spcPct val="93000"/>
        </a:lnSpc>
        <a:spcBef>
          <a:spcPts val="1336"/>
        </a:spcBef>
        <a:spcAft>
          <a:spcPct val="0"/>
        </a:spcAft>
        <a:buClr>
          <a:srgbClr val="000000"/>
        </a:buClr>
        <a:buSzPct val="100000"/>
        <a:buFont typeface="Times New Roman" panose="02020603050405020304" pitchFamily="18" charset="0"/>
        <a:defRPr sz="3000">
          <a:solidFill>
            <a:srgbClr val="000000"/>
          </a:solidFill>
          <a:latin typeface="+mn-lt"/>
          <a:ea typeface="+mn-ea"/>
          <a:cs typeface="+mn-cs"/>
        </a:defRPr>
      </a:lvl1pPr>
      <a:lvl2pPr marL="696516" indent="-267891" algn="l" defTabSz="428625" rtl="0" eaLnBrk="0" fontAlgn="base" hangingPunct="0">
        <a:lnSpc>
          <a:spcPct val="93000"/>
        </a:lnSpc>
        <a:spcBef>
          <a:spcPts val="1067"/>
        </a:spcBef>
        <a:spcAft>
          <a:spcPct val="0"/>
        </a:spcAft>
        <a:buClr>
          <a:srgbClr val="000000"/>
        </a:buClr>
        <a:buSzPct val="100000"/>
        <a:buFont typeface="Times New Roman" panose="02020603050405020304" pitchFamily="18" charset="0"/>
        <a:defRPr sz="2625">
          <a:solidFill>
            <a:srgbClr val="000000"/>
          </a:solidFill>
          <a:latin typeface="+mn-lt"/>
          <a:ea typeface="+mn-ea"/>
          <a:cs typeface="+mn-cs"/>
        </a:defRPr>
      </a:lvl2pPr>
      <a:lvl3pPr marL="1071563" indent="-214313" algn="l" defTabSz="428625" rtl="0" eaLnBrk="0" fontAlgn="base" hangingPunct="0">
        <a:lnSpc>
          <a:spcPct val="93000"/>
        </a:lnSpc>
        <a:spcBef>
          <a:spcPts val="797"/>
        </a:spcBef>
        <a:spcAft>
          <a:spcPct val="0"/>
        </a:spcAft>
        <a:buClr>
          <a:srgbClr val="000000"/>
        </a:buClr>
        <a:buSzPct val="100000"/>
        <a:buFont typeface="Times New Roman" panose="02020603050405020304" pitchFamily="18" charset="0"/>
        <a:defRPr sz="2250">
          <a:solidFill>
            <a:srgbClr val="000000"/>
          </a:solidFill>
          <a:latin typeface="+mn-lt"/>
          <a:ea typeface="+mn-ea"/>
          <a:cs typeface="+mn-cs"/>
        </a:defRPr>
      </a:lvl3pPr>
      <a:lvl4pPr marL="1500188" indent="-214313" algn="l" defTabSz="428625" rtl="0" eaLnBrk="0" fontAlgn="base" hangingPunct="0">
        <a:lnSpc>
          <a:spcPct val="93000"/>
        </a:lnSpc>
        <a:spcBef>
          <a:spcPts val="539"/>
        </a:spcBef>
        <a:spcAft>
          <a:spcPct val="0"/>
        </a:spcAft>
        <a:buClr>
          <a:srgbClr val="000000"/>
        </a:buClr>
        <a:buSzPct val="100000"/>
        <a:buFont typeface="Times New Roman" panose="02020603050405020304" pitchFamily="18" charset="0"/>
        <a:defRPr sz="1875">
          <a:solidFill>
            <a:srgbClr val="000000"/>
          </a:solidFill>
          <a:latin typeface="+mn-lt"/>
          <a:ea typeface="+mn-ea"/>
          <a:cs typeface="+mn-cs"/>
        </a:defRPr>
      </a:lvl4pPr>
      <a:lvl5pPr marL="1928813" indent="-214313" algn="l" defTabSz="428625" rtl="0" eaLnBrk="0" fontAlgn="base" hangingPunct="0">
        <a:lnSpc>
          <a:spcPct val="93000"/>
        </a:lnSpc>
        <a:spcBef>
          <a:spcPts val="270"/>
        </a:spcBef>
        <a:spcAft>
          <a:spcPct val="0"/>
        </a:spcAft>
        <a:buClr>
          <a:srgbClr val="000000"/>
        </a:buClr>
        <a:buSzPct val="100000"/>
        <a:buFont typeface="Times New Roman" panose="02020603050405020304" pitchFamily="18" charset="0"/>
        <a:defRPr sz="1875">
          <a:solidFill>
            <a:srgbClr val="000000"/>
          </a:solidFill>
          <a:latin typeface="+mn-lt"/>
          <a:ea typeface="+mn-ea"/>
          <a:cs typeface="+mn-cs"/>
        </a:defRPr>
      </a:lvl5pPr>
      <a:lvl6pPr marL="2357438"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cs typeface="+mn-cs"/>
        </a:defRPr>
      </a:lvl6pPr>
      <a:lvl7pPr marL="2786063"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cs typeface="+mn-cs"/>
        </a:defRPr>
      </a:lvl7pPr>
      <a:lvl8pPr marL="3214688"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cs typeface="+mn-cs"/>
        </a:defRPr>
      </a:lvl8pPr>
      <a:lvl9pPr marL="3643313"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a:extLst>
              <a:ext uri="{FF2B5EF4-FFF2-40B4-BE49-F238E27FC236}">
                <a16:creationId xmlns:a16="http://schemas.microsoft.com/office/drawing/2014/main" id="{3717945C-7A06-82E5-F182-15E10E408C96}"/>
              </a:ext>
            </a:extLst>
          </p:cNvPr>
          <p:cNvSpPr>
            <a:spLocks noGrp="1" noChangeArrowheads="1"/>
          </p:cNvSpPr>
          <p:nvPr>
            <p:ph type="dt"/>
          </p:nvPr>
        </p:nvSpPr>
        <p:spPr bwMode="auto">
          <a:xfrm>
            <a:off x="609298" y="6244829"/>
            <a:ext cx="2842381" cy="473273"/>
          </a:xfrm>
          <a:prstGeom prst="rect">
            <a:avLst/>
          </a:prstGeom>
          <a:noFill/>
          <a:ln w="9525" cap="flat">
            <a:noFill/>
            <a:round/>
            <a:headEnd/>
            <a:tailEnd/>
          </a:ln>
          <a:effectLst/>
        </p:spPr>
        <p:txBody>
          <a:bodyPr vert="horz" wrap="square" lIns="114840" tIns="57600" rIns="114840" bIns="57600" numCol="1" anchor="t" anchorCtr="0" compatLnSpc="1">
            <a:prstTxWarp prst="textNoShape">
              <a:avLst/>
            </a:prstTxWarp>
          </a:bodyPr>
          <a:lstStyle>
            <a:lvl1pPr>
              <a:lnSpc>
                <a:spcPct val="100000"/>
              </a:lnSpc>
              <a:buClrTx/>
              <a:buFontTx/>
              <a:buNone/>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Lst>
              <a:defRPr smtClean="0">
                <a:solidFill>
                  <a:srgbClr val="000000"/>
                </a:solidFill>
                <a:latin typeface="Arial" charset="0"/>
                <a:ea typeface="+mn-ea"/>
                <a:cs typeface="+mn-cs"/>
              </a:defRPr>
            </a:lvl1pPr>
          </a:lstStyle>
          <a:p>
            <a:pPr>
              <a:defRPr/>
            </a:pPr>
            <a:r>
              <a:rPr lang="en-US"/>
              <a:t>11/26/2022</a:t>
            </a:r>
          </a:p>
        </p:txBody>
      </p:sp>
      <p:sp>
        <p:nvSpPr>
          <p:cNvPr id="65538" name="Text Box 2">
            <a:extLst>
              <a:ext uri="{FF2B5EF4-FFF2-40B4-BE49-F238E27FC236}">
                <a16:creationId xmlns:a16="http://schemas.microsoft.com/office/drawing/2014/main" id="{A72DCCF1-411C-7C85-750E-ECD9967D1E64}"/>
              </a:ext>
            </a:extLst>
          </p:cNvPr>
          <p:cNvSpPr txBox="1">
            <a:spLocks noChangeArrowheads="1"/>
          </p:cNvSpPr>
          <p:nvPr/>
        </p:nvSpPr>
        <p:spPr bwMode="auto">
          <a:xfrm>
            <a:off x="4165298" y="6244828"/>
            <a:ext cx="3861405" cy="476250"/>
          </a:xfrm>
          <a:prstGeom prst="rect">
            <a:avLst/>
          </a:prstGeom>
          <a:noFill/>
          <a:ln w="9525" cap="flat">
            <a:noFill/>
            <a:round/>
            <a:headEnd/>
            <a:tailEnd/>
          </a:ln>
          <a:effectLst/>
        </p:spPr>
        <p:txBody>
          <a:bodyPr wrap="none" anchor="ctr"/>
          <a:lstStyle/>
          <a:p>
            <a:pPr>
              <a:buFont typeface="Times New Roman" pitchFamily="16" charset="0"/>
              <a:buNone/>
              <a:defRPr/>
            </a:pPr>
            <a:endParaRPr lang="en-US" sz="1688">
              <a:latin typeface="Arial" charset="0"/>
              <a:cs typeface="+mn-cs"/>
            </a:endParaRPr>
          </a:p>
        </p:txBody>
      </p:sp>
      <p:sp>
        <p:nvSpPr>
          <p:cNvPr id="65539" name="Rectangle 3">
            <a:extLst>
              <a:ext uri="{FF2B5EF4-FFF2-40B4-BE49-F238E27FC236}">
                <a16:creationId xmlns:a16="http://schemas.microsoft.com/office/drawing/2014/main" id="{670A55EA-A2DD-F8D0-8C3A-28BB92E974BF}"/>
              </a:ext>
            </a:extLst>
          </p:cNvPr>
          <p:cNvSpPr>
            <a:spLocks noGrp="1" noChangeArrowheads="1"/>
          </p:cNvSpPr>
          <p:nvPr>
            <p:ph type="sldNum"/>
          </p:nvPr>
        </p:nvSpPr>
        <p:spPr bwMode="auto">
          <a:xfrm>
            <a:off x="8737298" y="6244829"/>
            <a:ext cx="2842381" cy="473273"/>
          </a:xfrm>
          <a:prstGeom prst="rect">
            <a:avLst/>
          </a:prstGeom>
          <a:noFill/>
          <a:ln w="9525" cap="flat">
            <a:noFill/>
            <a:round/>
            <a:headEnd/>
            <a:tailEnd/>
          </a:ln>
          <a:effectLst/>
        </p:spPr>
        <p:txBody>
          <a:bodyPr vert="horz" wrap="square" lIns="114840" tIns="57600" rIns="114840" bIns="57600" numCol="1" anchor="t" anchorCtr="0" compatLnSpc="1">
            <a:prstTxWarp prst="textNoShape">
              <a:avLst/>
            </a:prstTxWarp>
          </a:bodyPr>
          <a:lstStyle>
            <a:lvl1pPr algn="r">
              <a:lnSpc>
                <a:spcPct val="100000"/>
              </a:lnSpc>
              <a:buClrTx/>
              <a:buFontTx/>
              <a:buNone/>
              <a:defRPr>
                <a:solidFill>
                  <a:srgbClr val="000000"/>
                </a:solidFill>
              </a:defRPr>
            </a:lvl1pPr>
          </a:lstStyle>
          <a:p>
            <a:fld id="{047FA904-0F37-4B10-819C-364A70F999E1}" type="slidenum">
              <a:rPr lang="en-US" altLang="en-US"/>
              <a:pPr/>
              <a:t>‹#›</a:t>
            </a:fld>
            <a:endParaRPr lang="en-US" altLang="en-US"/>
          </a:p>
        </p:txBody>
      </p:sp>
      <p:sp>
        <p:nvSpPr>
          <p:cNvPr id="64517" name="Rectangle 4">
            <a:extLst>
              <a:ext uri="{FF2B5EF4-FFF2-40B4-BE49-F238E27FC236}">
                <a16:creationId xmlns:a16="http://schemas.microsoft.com/office/drawing/2014/main" id="{0D4B57A5-38EF-D5DA-6FF8-765040E9DA62}"/>
              </a:ext>
            </a:extLst>
          </p:cNvPr>
          <p:cNvSpPr>
            <a:spLocks noGrp="1" noChangeArrowheads="1"/>
          </p:cNvSpPr>
          <p:nvPr>
            <p:ph type="title"/>
          </p:nvPr>
        </p:nvSpPr>
        <p:spPr bwMode="auto">
          <a:xfrm>
            <a:off x="609298" y="273844"/>
            <a:ext cx="10968869" cy="11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64518" name="Rectangle 5">
            <a:extLst>
              <a:ext uri="{FF2B5EF4-FFF2-40B4-BE49-F238E27FC236}">
                <a16:creationId xmlns:a16="http://schemas.microsoft.com/office/drawing/2014/main" id="{55EB15D7-12EA-BB4B-0312-CF51320327D2}"/>
              </a:ext>
            </a:extLst>
          </p:cNvPr>
          <p:cNvSpPr>
            <a:spLocks noGrp="1" noChangeArrowheads="1"/>
          </p:cNvSpPr>
          <p:nvPr>
            <p:ph type="body" idx="1"/>
          </p:nvPr>
        </p:nvSpPr>
        <p:spPr bwMode="auto">
          <a:xfrm>
            <a:off x="609298" y="1604368"/>
            <a:ext cx="10968869" cy="397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356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extLst>
      <p:ext uri="{BB962C8B-B14F-4D97-AF65-F5344CB8AC3E}">
        <p14:creationId xmlns:p14="http://schemas.microsoft.com/office/powerpoint/2010/main" val="16980410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mj-lt"/>
          <a:ea typeface="+mj-ea"/>
          <a:cs typeface="+mj-cs"/>
        </a:defRPr>
      </a:lvl1pPr>
      <a:lvl2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2pPr>
      <a:lvl3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3pPr>
      <a:lvl4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4pPr>
      <a:lvl5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5pPr>
      <a:lvl6pPr marL="2357438"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6pPr>
      <a:lvl7pPr marL="2786063"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7pPr>
      <a:lvl8pPr marL="3214688"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8pPr>
      <a:lvl9pPr marL="3643313"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9pPr>
    </p:titleStyle>
    <p:bodyStyle>
      <a:lvl1pPr marL="321469" indent="-321469" algn="l" defTabSz="428625" rtl="0" eaLnBrk="0" fontAlgn="base" hangingPunct="0">
        <a:lnSpc>
          <a:spcPct val="93000"/>
        </a:lnSpc>
        <a:spcBef>
          <a:spcPts val="1336"/>
        </a:spcBef>
        <a:spcAft>
          <a:spcPct val="0"/>
        </a:spcAft>
        <a:buClr>
          <a:srgbClr val="000000"/>
        </a:buClr>
        <a:buSzPct val="100000"/>
        <a:buFont typeface="Times New Roman" panose="02020603050405020304" pitchFamily="18" charset="0"/>
        <a:defRPr sz="3750">
          <a:solidFill>
            <a:srgbClr val="000000"/>
          </a:solidFill>
          <a:latin typeface="+mn-lt"/>
          <a:ea typeface="+mn-ea"/>
          <a:cs typeface="+mn-cs"/>
        </a:defRPr>
      </a:lvl1pPr>
      <a:lvl2pPr marL="696516" indent="-267891" algn="l" defTabSz="428625" rtl="0" eaLnBrk="0" fontAlgn="base" hangingPunct="0">
        <a:lnSpc>
          <a:spcPct val="93000"/>
        </a:lnSpc>
        <a:spcBef>
          <a:spcPts val="1067"/>
        </a:spcBef>
        <a:spcAft>
          <a:spcPct val="0"/>
        </a:spcAft>
        <a:buClr>
          <a:srgbClr val="000000"/>
        </a:buClr>
        <a:buSzPct val="100000"/>
        <a:buFont typeface="Times New Roman" panose="02020603050405020304" pitchFamily="18" charset="0"/>
        <a:defRPr sz="2813">
          <a:solidFill>
            <a:srgbClr val="000000"/>
          </a:solidFill>
          <a:latin typeface="+mn-lt"/>
          <a:ea typeface="+mn-ea"/>
        </a:defRPr>
      </a:lvl2pPr>
      <a:lvl3pPr marL="1071563" indent="-214313" algn="l" defTabSz="428625" rtl="0" eaLnBrk="0" fontAlgn="base" hangingPunct="0">
        <a:lnSpc>
          <a:spcPct val="93000"/>
        </a:lnSpc>
        <a:spcBef>
          <a:spcPts val="797"/>
        </a:spcBef>
        <a:spcAft>
          <a:spcPct val="0"/>
        </a:spcAft>
        <a:buClr>
          <a:srgbClr val="000000"/>
        </a:buClr>
        <a:buSzPct val="100000"/>
        <a:buFont typeface="Times New Roman" panose="02020603050405020304" pitchFamily="18" charset="0"/>
        <a:defRPr sz="2344">
          <a:solidFill>
            <a:srgbClr val="000000"/>
          </a:solidFill>
          <a:latin typeface="+mn-lt"/>
          <a:ea typeface="+mn-ea"/>
        </a:defRPr>
      </a:lvl3pPr>
      <a:lvl4pPr marL="1500188" indent="-214313" algn="l" defTabSz="428625" rtl="0" eaLnBrk="0" fontAlgn="base" hangingPunct="0">
        <a:lnSpc>
          <a:spcPct val="93000"/>
        </a:lnSpc>
        <a:spcBef>
          <a:spcPts val="539"/>
        </a:spcBef>
        <a:spcAft>
          <a:spcPct val="0"/>
        </a:spcAft>
        <a:buClr>
          <a:srgbClr val="000000"/>
        </a:buClr>
        <a:buSzPct val="100000"/>
        <a:buFont typeface="Times New Roman" panose="02020603050405020304" pitchFamily="18" charset="0"/>
        <a:defRPr sz="2344">
          <a:solidFill>
            <a:srgbClr val="000000"/>
          </a:solidFill>
          <a:latin typeface="+mn-lt"/>
          <a:ea typeface="+mn-ea"/>
        </a:defRPr>
      </a:lvl4pPr>
      <a:lvl5pPr marL="1928813" indent="-214313" algn="l" defTabSz="428625" rtl="0" eaLnBrk="0" fontAlgn="base" hangingPunct="0">
        <a:lnSpc>
          <a:spcPct val="93000"/>
        </a:lnSpc>
        <a:spcBef>
          <a:spcPts val="270"/>
        </a:spcBef>
        <a:spcAft>
          <a:spcPct val="0"/>
        </a:spcAft>
        <a:buClr>
          <a:srgbClr val="000000"/>
        </a:buClr>
        <a:buSzPct val="100000"/>
        <a:buFont typeface="Times New Roman" panose="02020603050405020304" pitchFamily="18" charset="0"/>
        <a:defRPr sz="1875">
          <a:solidFill>
            <a:srgbClr val="000000"/>
          </a:solidFill>
          <a:latin typeface="+mn-lt"/>
          <a:ea typeface="+mn-ea"/>
        </a:defRPr>
      </a:lvl5pPr>
      <a:lvl6pPr marL="2357438"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6pPr>
      <a:lvl7pPr marL="2786063"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7pPr>
      <a:lvl8pPr marL="3214688"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8pPr>
      <a:lvl9pPr marL="3643313"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a:extLst>
              <a:ext uri="{FF2B5EF4-FFF2-40B4-BE49-F238E27FC236}">
                <a16:creationId xmlns:a16="http://schemas.microsoft.com/office/drawing/2014/main" id="{7BFDB5F1-B686-2783-EC45-91CD43BBEE3C}"/>
              </a:ext>
            </a:extLst>
          </p:cNvPr>
          <p:cNvSpPr>
            <a:spLocks noGrp="1" noChangeArrowheads="1"/>
          </p:cNvSpPr>
          <p:nvPr>
            <p:ph type="dt"/>
          </p:nvPr>
        </p:nvSpPr>
        <p:spPr bwMode="auto">
          <a:xfrm>
            <a:off x="609298" y="6244829"/>
            <a:ext cx="2842381" cy="473273"/>
          </a:xfrm>
          <a:prstGeom prst="rect">
            <a:avLst/>
          </a:prstGeom>
          <a:noFill/>
          <a:ln w="9525" cap="flat">
            <a:noFill/>
            <a:round/>
            <a:headEnd/>
            <a:tailEnd/>
          </a:ln>
          <a:effectLst/>
        </p:spPr>
        <p:txBody>
          <a:bodyPr vert="horz" wrap="square" lIns="114840" tIns="57600" rIns="114840" bIns="57600" numCol="1" anchor="t" anchorCtr="0" compatLnSpc="1">
            <a:prstTxWarp prst="textNoShape">
              <a:avLst/>
            </a:prstTxWarp>
          </a:bodyPr>
          <a:lstStyle>
            <a:lvl1pPr>
              <a:lnSpc>
                <a:spcPct val="100000"/>
              </a:lnSpc>
              <a:buClrTx/>
              <a:buFontTx/>
              <a:buNone/>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Lst>
              <a:defRPr smtClean="0">
                <a:solidFill>
                  <a:srgbClr val="000000"/>
                </a:solidFill>
                <a:latin typeface="Arial" charset="0"/>
                <a:ea typeface="+mn-ea"/>
                <a:cs typeface="+mn-cs"/>
              </a:defRPr>
            </a:lvl1pPr>
          </a:lstStyle>
          <a:p>
            <a:pPr>
              <a:defRPr/>
            </a:pPr>
            <a:r>
              <a:rPr lang="en-US"/>
              <a:t>11/26/2022</a:t>
            </a:r>
          </a:p>
        </p:txBody>
      </p:sp>
      <p:sp>
        <p:nvSpPr>
          <p:cNvPr id="66562" name="Text Box 2">
            <a:extLst>
              <a:ext uri="{FF2B5EF4-FFF2-40B4-BE49-F238E27FC236}">
                <a16:creationId xmlns:a16="http://schemas.microsoft.com/office/drawing/2014/main" id="{ED82B94A-06F7-E3EC-D9E9-DF1B380A0383}"/>
              </a:ext>
            </a:extLst>
          </p:cNvPr>
          <p:cNvSpPr txBox="1">
            <a:spLocks noChangeArrowheads="1"/>
          </p:cNvSpPr>
          <p:nvPr/>
        </p:nvSpPr>
        <p:spPr bwMode="auto">
          <a:xfrm>
            <a:off x="4165298" y="6244828"/>
            <a:ext cx="3861405" cy="476250"/>
          </a:xfrm>
          <a:prstGeom prst="rect">
            <a:avLst/>
          </a:prstGeom>
          <a:noFill/>
          <a:ln w="9525" cap="flat">
            <a:noFill/>
            <a:round/>
            <a:headEnd/>
            <a:tailEnd/>
          </a:ln>
          <a:effectLst/>
        </p:spPr>
        <p:txBody>
          <a:bodyPr wrap="none" anchor="ctr"/>
          <a:lstStyle/>
          <a:p>
            <a:pPr>
              <a:buFont typeface="Times New Roman" pitchFamily="16" charset="0"/>
              <a:buNone/>
              <a:defRPr/>
            </a:pPr>
            <a:endParaRPr lang="en-US" sz="1688">
              <a:latin typeface="Arial" charset="0"/>
              <a:cs typeface="+mn-cs"/>
            </a:endParaRPr>
          </a:p>
        </p:txBody>
      </p:sp>
      <p:sp>
        <p:nvSpPr>
          <p:cNvPr id="66563" name="Rectangle 3">
            <a:extLst>
              <a:ext uri="{FF2B5EF4-FFF2-40B4-BE49-F238E27FC236}">
                <a16:creationId xmlns:a16="http://schemas.microsoft.com/office/drawing/2014/main" id="{553906D1-E959-21CF-2CD8-F0A9377AB8E7}"/>
              </a:ext>
            </a:extLst>
          </p:cNvPr>
          <p:cNvSpPr>
            <a:spLocks noGrp="1" noChangeArrowheads="1"/>
          </p:cNvSpPr>
          <p:nvPr>
            <p:ph type="sldNum"/>
          </p:nvPr>
        </p:nvSpPr>
        <p:spPr bwMode="auto">
          <a:xfrm>
            <a:off x="8737298" y="6244829"/>
            <a:ext cx="2842381" cy="473273"/>
          </a:xfrm>
          <a:prstGeom prst="rect">
            <a:avLst/>
          </a:prstGeom>
          <a:noFill/>
          <a:ln w="9525" cap="flat">
            <a:noFill/>
            <a:round/>
            <a:headEnd/>
            <a:tailEnd/>
          </a:ln>
          <a:effectLst/>
        </p:spPr>
        <p:txBody>
          <a:bodyPr vert="horz" wrap="square" lIns="114840" tIns="57600" rIns="114840" bIns="57600" numCol="1" anchor="t" anchorCtr="0" compatLnSpc="1">
            <a:prstTxWarp prst="textNoShape">
              <a:avLst/>
            </a:prstTxWarp>
          </a:bodyPr>
          <a:lstStyle>
            <a:lvl1pPr algn="r">
              <a:lnSpc>
                <a:spcPct val="100000"/>
              </a:lnSpc>
              <a:buClrTx/>
              <a:buFontTx/>
              <a:buNone/>
              <a:defRPr>
                <a:solidFill>
                  <a:srgbClr val="000000"/>
                </a:solidFill>
              </a:defRPr>
            </a:lvl1pPr>
          </a:lstStyle>
          <a:p>
            <a:fld id="{22008D90-88E4-41CD-90FD-3EA27EA5B56D}" type="slidenum">
              <a:rPr lang="en-US" altLang="en-US"/>
              <a:pPr/>
              <a:t>‹#›</a:t>
            </a:fld>
            <a:endParaRPr lang="en-US" altLang="en-US"/>
          </a:p>
        </p:txBody>
      </p:sp>
      <p:sp>
        <p:nvSpPr>
          <p:cNvPr id="65541" name="Rectangle 4">
            <a:extLst>
              <a:ext uri="{FF2B5EF4-FFF2-40B4-BE49-F238E27FC236}">
                <a16:creationId xmlns:a16="http://schemas.microsoft.com/office/drawing/2014/main" id="{369527C8-8B87-EF41-3E8B-A849199F6BB5}"/>
              </a:ext>
            </a:extLst>
          </p:cNvPr>
          <p:cNvSpPr>
            <a:spLocks noGrp="1" noChangeArrowheads="1"/>
          </p:cNvSpPr>
          <p:nvPr>
            <p:ph type="title"/>
          </p:nvPr>
        </p:nvSpPr>
        <p:spPr bwMode="auto">
          <a:xfrm>
            <a:off x="609298" y="273844"/>
            <a:ext cx="10968869" cy="11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65542" name="Rectangle 5">
            <a:extLst>
              <a:ext uri="{FF2B5EF4-FFF2-40B4-BE49-F238E27FC236}">
                <a16:creationId xmlns:a16="http://schemas.microsoft.com/office/drawing/2014/main" id="{C2D9293D-5087-6279-6B02-C6689267762C}"/>
              </a:ext>
            </a:extLst>
          </p:cNvPr>
          <p:cNvSpPr>
            <a:spLocks noGrp="1" noChangeArrowheads="1"/>
          </p:cNvSpPr>
          <p:nvPr>
            <p:ph type="body" idx="1"/>
          </p:nvPr>
        </p:nvSpPr>
        <p:spPr bwMode="auto">
          <a:xfrm>
            <a:off x="609298" y="1604368"/>
            <a:ext cx="10968869" cy="397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356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extLst>
      <p:ext uri="{BB962C8B-B14F-4D97-AF65-F5344CB8AC3E}">
        <p14:creationId xmlns:p14="http://schemas.microsoft.com/office/powerpoint/2010/main" val="10278121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p:txStyles>
    <p:titleStyle>
      <a:lvl1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mj-lt"/>
          <a:ea typeface="+mj-ea"/>
          <a:cs typeface="+mj-cs"/>
        </a:defRPr>
      </a:lvl1pPr>
      <a:lvl2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2pPr>
      <a:lvl3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3pPr>
      <a:lvl4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4pPr>
      <a:lvl5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5pPr>
      <a:lvl6pPr marL="2357438"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6pPr>
      <a:lvl7pPr marL="2786063"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7pPr>
      <a:lvl8pPr marL="3214688"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8pPr>
      <a:lvl9pPr marL="3643313"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9pPr>
    </p:titleStyle>
    <p:bodyStyle>
      <a:lvl1pPr marL="321469" indent="-321469" algn="l" defTabSz="428625" rtl="0" eaLnBrk="0" fontAlgn="base" hangingPunct="0">
        <a:lnSpc>
          <a:spcPct val="93000"/>
        </a:lnSpc>
        <a:spcBef>
          <a:spcPts val="1336"/>
        </a:spcBef>
        <a:spcAft>
          <a:spcPct val="0"/>
        </a:spcAft>
        <a:buClr>
          <a:srgbClr val="000000"/>
        </a:buClr>
        <a:buSzPct val="100000"/>
        <a:buFont typeface="Times New Roman" panose="02020603050405020304" pitchFamily="18" charset="0"/>
        <a:defRPr sz="3750">
          <a:solidFill>
            <a:srgbClr val="000000"/>
          </a:solidFill>
          <a:latin typeface="+mn-lt"/>
          <a:ea typeface="+mn-ea"/>
          <a:cs typeface="+mn-cs"/>
        </a:defRPr>
      </a:lvl1pPr>
      <a:lvl2pPr marL="696516" indent="-267891" algn="l" defTabSz="428625" rtl="0" eaLnBrk="0" fontAlgn="base" hangingPunct="0">
        <a:lnSpc>
          <a:spcPct val="93000"/>
        </a:lnSpc>
        <a:spcBef>
          <a:spcPts val="1067"/>
        </a:spcBef>
        <a:spcAft>
          <a:spcPct val="0"/>
        </a:spcAft>
        <a:buClr>
          <a:srgbClr val="000000"/>
        </a:buClr>
        <a:buSzPct val="100000"/>
        <a:buFont typeface="Times New Roman" panose="02020603050405020304" pitchFamily="18" charset="0"/>
        <a:defRPr sz="2813">
          <a:solidFill>
            <a:srgbClr val="000000"/>
          </a:solidFill>
          <a:latin typeface="+mn-lt"/>
          <a:ea typeface="+mn-ea"/>
        </a:defRPr>
      </a:lvl2pPr>
      <a:lvl3pPr marL="1071563" indent="-214313" algn="l" defTabSz="428625" rtl="0" eaLnBrk="0" fontAlgn="base" hangingPunct="0">
        <a:lnSpc>
          <a:spcPct val="93000"/>
        </a:lnSpc>
        <a:spcBef>
          <a:spcPts val="797"/>
        </a:spcBef>
        <a:spcAft>
          <a:spcPct val="0"/>
        </a:spcAft>
        <a:buClr>
          <a:srgbClr val="000000"/>
        </a:buClr>
        <a:buSzPct val="100000"/>
        <a:buFont typeface="Times New Roman" panose="02020603050405020304" pitchFamily="18" charset="0"/>
        <a:defRPr sz="2344">
          <a:solidFill>
            <a:srgbClr val="000000"/>
          </a:solidFill>
          <a:latin typeface="+mn-lt"/>
          <a:ea typeface="+mn-ea"/>
        </a:defRPr>
      </a:lvl3pPr>
      <a:lvl4pPr marL="1500188" indent="-214313" algn="l" defTabSz="428625" rtl="0" eaLnBrk="0" fontAlgn="base" hangingPunct="0">
        <a:lnSpc>
          <a:spcPct val="93000"/>
        </a:lnSpc>
        <a:spcBef>
          <a:spcPts val="539"/>
        </a:spcBef>
        <a:spcAft>
          <a:spcPct val="0"/>
        </a:spcAft>
        <a:buClr>
          <a:srgbClr val="000000"/>
        </a:buClr>
        <a:buSzPct val="100000"/>
        <a:buFont typeface="Times New Roman" panose="02020603050405020304" pitchFamily="18" charset="0"/>
        <a:defRPr sz="2344">
          <a:solidFill>
            <a:srgbClr val="000000"/>
          </a:solidFill>
          <a:latin typeface="+mn-lt"/>
          <a:ea typeface="+mn-ea"/>
        </a:defRPr>
      </a:lvl4pPr>
      <a:lvl5pPr marL="1928813" indent="-214313" algn="l" defTabSz="428625" rtl="0" eaLnBrk="0" fontAlgn="base" hangingPunct="0">
        <a:lnSpc>
          <a:spcPct val="93000"/>
        </a:lnSpc>
        <a:spcBef>
          <a:spcPts val="270"/>
        </a:spcBef>
        <a:spcAft>
          <a:spcPct val="0"/>
        </a:spcAft>
        <a:buClr>
          <a:srgbClr val="000000"/>
        </a:buClr>
        <a:buSzPct val="100000"/>
        <a:buFont typeface="Times New Roman" panose="02020603050405020304" pitchFamily="18" charset="0"/>
        <a:defRPr sz="1875">
          <a:solidFill>
            <a:srgbClr val="000000"/>
          </a:solidFill>
          <a:latin typeface="+mn-lt"/>
          <a:ea typeface="+mn-ea"/>
        </a:defRPr>
      </a:lvl5pPr>
      <a:lvl6pPr marL="2357438"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6pPr>
      <a:lvl7pPr marL="2786063"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7pPr>
      <a:lvl8pPr marL="3214688"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8pPr>
      <a:lvl9pPr marL="3643313"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a:extLst>
              <a:ext uri="{FF2B5EF4-FFF2-40B4-BE49-F238E27FC236}">
                <a16:creationId xmlns:a16="http://schemas.microsoft.com/office/drawing/2014/main" id="{5C114A2D-66CE-E26F-7A1B-37230914603B}"/>
              </a:ext>
            </a:extLst>
          </p:cNvPr>
          <p:cNvSpPr>
            <a:spLocks noGrp="1" noChangeArrowheads="1"/>
          </p:cNvSpPr>
          <p:nvPr>
            <p:ph type="dt"/>
          </p:nvPr>
        </p:nvSpPr>
        <p:spPr bwMode="auto">
          <a:xfrm>
            <a:off x="609298" y="6244829"/>
            <a:ext cx="2842381" cy="473273"/>
          </a:xfrm>
          <a:prstGeom prst="rect">
            <a:avLst/>
          </a:prstGeom>
          <a:noFill/>
          <a:ln w="9525" cap="flat">
            <a:noFill/>
            <a:round/>
            <a:headEnd/>
            <a:tailEnd/>
          </a:ln>
          <a:effectLst/>
        </p:spPr>
        <p:txBody>
          <a:bodyPr vert="horz" wrap="square" lIns="114840" tIns="57600" rIns="114840" bIns="57600" numCol="1" anchor="t" anchorCtr="0" compatLnSpc="1">
            <a:prstTxWarp prst="textNoShape">
              <a:avLst/>
            </a:prstTxWarp>
          </a:bodyPr>
          <a:lstStyle>
            <a:lvl1pPr>
              <a:lnSpc>
                <a:spcPct val="100000"/>
              </a:lnSpc>
              <a:buClrTx/>
              <a:buFontTx/>
              <a:buNone/>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Lst>
              <a:defRPr smtClean="0">
                <a:solidFill>
                  <a:srgbClr val="000000"/>
                </a:solidFill>
                <a:latin typeface="Arial" charset="0"/>
                <a:ea typeface="+mn-ea"/>
                <a:cs typeface="+mn-cs"/>
              </a:defRPr>
            </a:lvl1pPr>
          </a:lstStyle>
          <a:p>
            <a:pPr>
              <a:defRPr/>
            </a:pPr>
            <a:r>
              <a:rPr lang="en-US"/>
              <a:t>11/26/2022</a:t>
            </a:r>
          </a:p>
        </p:txBody>
      </p:sp>
      <p:sp>
        <p:nvSpPr>
          <p:cNvPr id="67586" name="Text Box 2">
            <a:extLst>
              <a:ext uri="{FF2B5EF4-FFF2-40B4-BE49-F238E27FC236}">
                <a16:creationId xmlns:a16="http://schemas.microsoft.com/office/drawing/2014/main" id="{DBEB4353-1727-58AF-5FD1-58BB7AFF2E4E}"/>
              </a:ext>
            </a:extLst>
          </p:cNvPr>
          <p:cNvSpPr txBox="1">
            <a:spLocks noChangeArrowheads="1"/>
          </p:cNvSpPr>
          <p:nvPr/>
        </p:nvSpPr>
        <p:spPr bwMode="auto">
          <a:xfrm>
            <a:off x="4165298" y="6244828"/>
            <a:ext cx="3861405" cy="476250"/>
          </a:xfrm>
          <a:prstGeom prst="rect">
            <a:avLst/>
          </a:prstGeom>
          <a:noFill/>
          <a:ln w="9525" cap="flat">
            <a:noFill/>
            <a:round/>
            <a:headEnd/>
            <a:tailEnd/>
          </a:ln>
          <a:effectLst/>
        </p:spPr>
        <p:txBody>
          <a:bodyPr wrap="none" anchor="ctr"/>
          <a:lstStyle/>
          <a:p>
            <a:pPr>
              <a:buFont typeface="Times New Roman" pitchFamily="16" charset="0"/>
              <a:buNone/>
              <a:defRPr/>
            </a:pPr>
            <a:endParaRPr lang="en-US" sz="1688">
              <a:latin typeface="Arial" charset="0"/>
              <a:cs typeface="+mn-cs"/>
            </a:endParaRPr>
          </a:p>
        </p:txBody>
      </p:sp>
      <p:sp>
        <p:nvSpPr>
          <p:cNvPr id="67587" name="Rectangle 3">
            <a:extLst>
              <a:ext uri="{FF2B5EF4-FFF2-40B4-BE49-F238E27FC236}">
                <a16:creationId xmlns:a16="http://schemas.microsoft.com/office/drawing/2014/main" id="{EAA8B8E6-2E6A-9AAA-F435-0CDF12AF4B3B}"/>
              </a:ext>
            </a:extLst>
          </p:cNvPr>
          <p:cNvSpPr>
            <a:spLocks noGrp="1" noChangeArrowheads="1"/>
          </p:cNvSpPr>
          <p:nvPr>
            <p:ph type="sldNum"/>
          </p:nvPr>
        </p:nvSpPr>
        <p:spPr bwMode="auto">
          <a:xfrm>
            <a:off x="8737298" y="6244829"/>
            <a:ext cx="2842381" cy="473273"/>
          </a:xfrm>
          <a:prstGeom prst="rect">
            <a:avLst/>
          </a:prstGeom>
          <a:noFill/>
          <a:ln w="9525" cap="flat">
            <a:noFill/>
            <a:round/>
            <a:headEnd/>
            <a:tailEnd/>
          </a:ln>
          <a:effectLst/>
        </p:spPr>
        <p:txBody>
          <a:bodyPr vert="horz" wrap="square" lIns="114840" tIns="57600" rIns="114840" bIns="57600" numCol="1" anchor="t" anchorCtr="0" compatLnSpc="1">
            <a:prstTxWarp prst="textNoShape">
              <a:avLst/>
            </a:prstTxWarp>
          </a:bodyPr>
          <a:lstStyle>
            <a:lvl1pPr algn="r">
              <a:lnSpc>
                <a:spcPct val="100000"/>
              </a:lnSpc>
              <a:buClrTx/>
              <a:buFontTx/>
              <a:buNone/>
              <a:defRPr>
                <a:solidFill>
                  <a:srgbClr val="000000"/>
                </a:solidFill>
              </a:defRPr>
            </a:lvl1pPr>
          </a:lstStyle>
          <a:p>
            <a:fld id="{3B70E102-D84E-4E2A-AD7A-854701E05E76}" type="slidenum">
              <a:rPr lang="en-US" altLang="en-US"/>
              <a:pPr/>
              <a:t>‹#›</a:t>
            </a:fld>
            <a:endParaRPr lang="en-US" altLang="en-US"/>
          </a:p>
        </p:txBody>
      </p:sp>
      <p:sp>
        <p:nvSpPr>
          <p:cNvPr id="66565" name="Rectangle 4">
            <a:extLst>
              <a:ext uri="{FF2B5EF4-FFF2-40B4-BE49-F238E27FC236}">
                <a16:creationId xmlns:a16="http://schemas.microsoft.com/office/drawing/2014/main" id="{3CB74DEA-CEFF-C275-385E-9874EAE0EF55}"/>
              </a:ext>
            </a:extLst>
          </p:cNvPr>
          <p:cNvSpPr>
            <a:spLocks noGrp="1" noChangeArrowheads="1"/>
          </p:cNvSpPr>
          <p:nvPr>
            <p:ph type="title"/>
          </p:nvPr>
        </p:nvSpPr>
        <p:spPr bwMode="auto">
          <a:xfrm>
            <a:off x="609298" y="273844"/>
            <a:ext cx="10968869" cy="11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66566" name="Rectangle 5">
            <a:extLst>
              <a:ext uri="{FF2B5EF4-FFF2-40B4-BE49-F238E27FC236}">
                <a16:creationId xmlns:a16="http://schemas.microsoft.com/office/drawing/2014/main" id="{0151AED6-3074-7504-4812-708057774E1C}"/>
              </a:ext>
            </a:extLst>
          </p:cNvPr>
          <p:cNvSpPr>
            <a:spLocks noGrp="1" noChangeArrowheads="1"/>
          </p:cNvSpPr>
          <p:nvPr>
            <p:ph type="body" idx="1"/>
          </p:nvPr>
        </p:nvSpPr>
        <p:spPr bwMode="auto">
          <a:xfrm>
            <a:off x="609298" y="1604368"/>
            <a:ext cx="10968869" cy="397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356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extLst>
      <p:ext uri="{BB962C8B-B14F-4D97-AF65-F5344CB8AC3E}">
        <p14:creationId xmlns:p14="http://schemas.microsoft.com/office/powerpoint/2010/main" val="36273660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mj-lt"/>
          <a:ea typeface="+mj-ea"/>
          <a:cs typeface="+mj-cs"/>
        </a:defRPr>
      </a:lvl1pPr>
      <a:lvl2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2pPr>
      <a:lvl3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3pPr>
      <a:lvl4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4pPr>
      <a:lvl5pPr algn="l" defTabSz="428625" rtl="0" eaLnBrk="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itchFamily="16" charset="0"/>
          <a:ea typeface="MS PGothic" pitchFamily="48" charset="-128"/>
        </a:defRPr>
      </a:lvl5pPr>
      <a:lvl6pPr marL="2357438"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6pPr>
      <a:lvl7pPr marL="2786063"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7pPr>
      <a:lvl8pPr marL="3214688"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8pPr>
      <a:lvl9pPr marL="3643313" indent="-214313" algn="l" defTabSz="428625" rtl="0" fontAlgn="base" hangingPunct="0">
        <a:lnSpc>
          <a:spcPct val="112000"/>
        </a:lnSpc>
        <a:spcBef>
          <a:spcPct val="0"/>
        </a:spcBef>
        <a:spcAft>
          <a:spcPct val="0"/>
        </a:spcAft>
        <a:buClr>
          <a:srgbClr val="000000"/>
        </a:buClr>
        <a:buSzPct val="100000"/>
        <a:buFont typeface="Times New Roman" pitchFamily="16" charset="0"/>
        <a:defRPr sz="3750">
          <a:solidFill>
            <a:srgbClr val="FFFFFF"/>
          </a:solidFill>
          <a:latin typeface="Californian FB" pitchFamily="16" charset="0"/>
          <a:ea typeface="MS PGothic" pitchFamily="48" charset="-128"/>
        </a:defRPr>
      </a:lvl9pPr>
    </p:titleStyle>
    <p:bodyStyle>
      <a:lvl1pPr marL="321469" indent="-321469" algn="l" defTabSz="428625" rtl="0" eaLnBrk="0" fontAlgn="base" hangingPunct="0">
        <a:lnSpc>
          <a:spcPct val="93000"/>
        </a:lnSpc>
        <a:spcBef>
          <a:spcPts val="1336"/>
        </a:spcBef>
        <a:spcAft>
          <a:spcPct val="0"/>
        </a:spcAft>
        <a:buClr>
          <a:srgbClr val="000000"/>
        </a:buClr>
        <a:buSzPct val="100000"/>
        <a:buFont typeface="Times New Roman" panose="02020603050405020304" pitchFamily="18" charset="0"/>
        <a:defRPr sz="3750">
          <a:solidFill>
            <a:srgbClr val="000000"/>
          </a:solidFill>
          <a:latin typeface="+mn-lt"/>
          <a:ea typeface="+mn-ea"/>
          <a:cs typeface="+mn-cs"/>
        </a:defRPr>
      </a:lvl1pPr>
      <a:lvl2pPr marL="696516" indent="-267891" algn="l" defTabSz="428625" rtl="0" eaLnBrk="0" fontAlgn="base" hangingPunct="0">
        <a:lnSpc>
          <a:spcPct val="93000"/>
        </a:lnSpc>
        <a:spcBef>
          <a:spcPts val="1067"/>
        </a:spcBef>
        <a:spcAft>
          <a:spcPct val="0"/>
        </a:spcAft>
        <a:buClr>
          <a:srgbClr val="000000"/>
        </a:buClr>
        <a:buSzPct val="100000"/>
        <a:buFont typeface="Times New Roman" panose="02020603050405020304" pitchFamily="18" charset="0"/>
        <a:defRPr sz="2813">
          <a:solidFill>
            <a:srgbClr val="000000"/>
          </a:solidFill>
          <a:latin typeface="+mn-lt"/>
          <a:ea typeface="+mn-ea"/>
        </a:defRPr>
      </a:lvl2pPr>
      <a:lvl3pPr marL="1071563" indent="-214313" algn="l" defTabSz="428625" rtl="0" eaLnBrk="0" fontAlgn="base" hangingPunct="0">
        <a:lnSpc>
          <a:spcPct val="93000"/>
        </a:lnSpc>
        <a:spcBef>
          <a:spcPts val="797"/>
        </a:spcBef>
        <a:spcAft>
          <a:spcPct val="0"/>
        </a:spcAft>
        <a:buClr>
          <a:srgbClr val="000000"/>
        </a:buClr>
        <a:buSzPct val="100000"/>
        <a:buFont typeface="Times New Roman" panose="02020603050405020304" pitchFamily="18" charset="0"/>
        <a:defRPr sz="2344">
          <a:solidFill>
            <a:srgbClr val="000000"/>
          </a:solidFill>
          <a:latin typeface="+mn-lt"/>
          <a:ea typeface="+mn-ea"/>
        </a:defRPr>
      </a:lvl3pPr>
      <a:lvl4pPr marL="1500188" indent="-214313" algn="l" defTabSz="428625" rtl="0" eaLnBrk="0" fontAlgn="base" hangingPunct="0">
        <a:lnSpc>
          <a:spcPct val="93000"/>
        </a:lnSpc>
        <a:spcBef>
          <a:spcPts val="539"/>
        </a:spcBef>
        <a:spcAft>
          <a:spcPct val="0"/>
        </a:spcAft>
        <a:buClr>
          <a:srgbClr val="000000"/>
        </a:buClr>
        <a:buSzPct val="100000"/>
        <a:buFont typeface="Times New Roman" panose="02020603050405020304" pitchFamily="18" charset="0"/>
        <a:defRPr sz="2344">
          <a:solidFill>
            <a:srgbClr val="000000"/>
          </a:solidFill>
          <a:latin typeface="+mn-lt"/>
          <a:ea typeface="+mn-ea"/>
        </a:defRPr>
      </a:lvl4pPr>
      <a:lvl5pPr marL="1928813" indent="-214313" algn="l" defTabSz="428625" rtl="0" eaLnBrk="0" fontAlgn="base" hangingPunct="0">
        <a:lnSpc>
          <a:spcPct val="93000"/>
        </a:lnSpc>
        <a:spcBef>
          <a:spcPts val="270"/>
        </a:spcBef>
        <a:spcAft>
          <a:spcPct val="0"/>
        </a:spcAft>
        <a:buClr>
          <a:srgbClr val="000000"/>
        </a:buClr>
        <a:buSzPct val="100000"/>
        <a:buFont typeface="Times New Roman" panose="02020603050405020304" pitchFamily="18" charset="0"/>
        <a:defRPr sz="1875">
          <a:solidFill>
            <a:srgbClr val="000000"/>
          </a:solidFill>
          <a:latin typeface="+mn-lt"/>
          <a:ea typeface="+mn-ea"/>
        </a:defRPr>
      </a:lvl5pPr>
      <a:lvl6pPr marL="2357438"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6pPr>
      <a:lvl7pPr marL="2786063"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7pPr>
      <a:lvl8pPr marL="3214688"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8pPr>
      <a:lvl9pPr marL="3643313" indent="-214313" algn="l" defTabSz="428625" rtl="0" fontAlgn="base" hangingPunct="0">
        <a:lnSpc>
          <a:spcPct val="93000"/>
        </a:lnSpc>
        <a:spcBef>
          <a:spcPts val="270"/>
        </a:spcBef>
        <a:spcAft>
          <a:spcPct val="0"/>
        </a:spcAft>
        <a:buClr>
          <a:srgbClr val="000000"/>
        </a:buClr>
        <a:buSzPct val="100000"/>
        <a:buFont typeface="Times New Roman" pitchFamily="16" charset="0"/>
        <a:defRPr sz="1875">
          <a:solidFill>
            <a:srgbClr val="000000"/>
          </a:solidFill>
          <a:latin typeface="+mn-lt"/>
          <a:ea typeface="+mn-ea"/>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CBEA00EF-E1F3-0CC5-A353-F58A2A196B8C}"/>
              </a:ext>
            </a:extLst>
          </p:cNvPr>
          <p:cNvSpPr>
            <a:spLocks noGrp="1" noChangeArrowheads="1"/>
          </p:cNvSpPr>
          <p:nvPr>
            <p:ph type="title"/>
          </p:nvPr>
        </p:nvSpPr>
        <p:spPr bwMode="auto">
          <a:xfrm>
            <a:off x="609298" y="273844"/>
            <a:ext cx="10950726" cy="1123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ECA69A1B-8344-8559-D25C-EA64C2704D59}"/>
              </a:ext>
            </a:extLst>
          </p:cNvPr>
          <p:cNvSpPr>
            <a:spLocks noGrp="1" noChangeArrowheads="1"/>
          </p:cNvSpPr>
          <p:nvPr>
            <p:ph type="body" idx="1"/>
          </p:nvPr>
        </p:nvSpPr>
        <p:spPr bwMode="auto">
          <a:xfrm>
            <a:off x="609298" y="1604367"/>
            <a:ext cx="10950726" cy="395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extLst>
      <p:ext uri="{BB962C8B-B14F-4D97-AF65-F5344CB8AC3E}">
        <p14:creationId xmlns:p14="http://schemas.microsoft.com/office/powerpoint/2010/main" val="36545981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kern="1200">
          <a:solidFill>
            <a:srgbClr val="000000"/>
          </a:solidFill>
          <a:latin typeface="+mj-lt"/>
          <a:ea typeface="+mj-ea"/>
          <a:cs typeface="+mj-cs"/>
        </a:defRPr>
      </a:lvl1pPr>
      <a:lvl2pPr marL="696516" indent="-267891"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2pPr>
      <a:lvl3pPr marL="1071563"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3pPr>
      <a:lvl4pPr marL="1500188"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4pPr>
      <a:lvl5pPr marL="1928813"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5pPr>
      <a:lvl6pPr marL="2357438"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6pPr>
      <a:lvl7pPr marL="2786063"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7pPr>
      <a:lvl8pPr marL="3214688"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8pPr>
      <a:lvl9pPr marL="3643313" indent="-214313" algn="ctr" defTabSz="428625" rtl="0" fontAlgn="base" hangingPunct="0">
        <a:lnSpc>
          <a:spcPct val="93000"/>
        </a:lnSpc>
        <a:spcBef>
          <a:spcPct val="0"/>
        </a:spcBef>
        <a:spcAft>
          <a:spcPct val="0"/>
        </a:spcAft>
        <a:buClr>
          <a:srgbClr val="000000"/>
        </a:buClr>
        <a:buSzPct val="100000"/>
        <a:buFont typeface="Times New Roman" panose="02020603050405020304" pitchFamily="18" charset="0"/>
        <a:defRPr sz="4125">
          <a:solidFill>
            <a:srgbClr val="000000"/>
          </a:solidFill>
          <a:latin typeface="Arial" panose="020B0604020202020204" pitchFamily="34" charset="0"/>
          <a:cs typeface="PingFang SC" charset="0"/>
        </a:defRPr>
      </a:lvl9pPr>
    </p:titleStyle>
    <p:bodyStyle>
      <a:lvl1pPr marL="321469" indent="-321469" algn="l" defTabSz="428625" rtl="0" fontAlgn="base" hangingPunct="0">
        <a:lnSpc>
          <a:spcPct val="93000"/>
        </a:lnSpc>
        <a:spcBef>
          <a:spcPts val="1336"/>
        </a:spcBef>
        <a:spcAft>
          <a:spcPct val="0"/>
        </a:spcAft>
        <a:buClr>
          <a:srgbClr val="000000"/>
        </a:buClr>
        <a:buSzPct val="100000"/>
        <a:buFont typeface="Times New Roman" panose="02020603050405020304" pitchFamily="18" charset="0"/>
        <a:defRPr sz="3000" kern="1200">
          <a:solidFill>
            <a:srgbClr val="000000"/>
          </a:solidFill>
          <a:latin typeface="+mn-lt"/>
          <a:ea typeface="+mn-ea"/>
          <a:cs typeface="+mn-cs"/>
        </a:defRPr>
      </a:lvl1pPr>
      <a:lvl2pPr marL="696516" indent="-267891" algn="l" defTabSz="428625" rtl="0" fontAlgn="base" hangingPunct="0">
        <a:lnSpc>
          <a:spcPct val="93000"/>
        </a:lnSpc>
        <a:spcBef>
          <a:spcPts val="1067"/>
        </a:spcBef>
        <a:spcAft>
          <a:spcPct val="0"/>
        </a:spcAft>
        <a:buClr>
          <a:srgbClr val="000000"/>
        </a:buClr>
        <a:buSzPct val="100000"/>
        <a:buFont typeface="Times New Roman" panose="02020603050405020304" pitchFamily="18" charset="0"/>
        <a:defRPr sz="2625" kern="1200">
          <a:solidFill>
            <a:srgbClr val="000000"/>
          </a:solidFill>
          <a:latin typeface="+mn-lt"/>
          <a:ea typeface="+mn-ea"/>
          <a:cs typeface="+mn-cs"/>
        </a:defRPr>
      </a:lvl2pPr>
      <a:lvl3pPr marL="1071563" indent="-214313" algn="l" defTabSz="428625" rtl="0" fontAlgn="base" hangingPunct="0">
        <a:lnSpc>
          <a:spcPct val="93000"/>
        </a:lnSpc>
        <a:spcBef>
          <a:spcPts val="797"/>
        </a:spcBef>
        <a:spcAft>
          <a:spcPct val="0"/>
        </a:spcAft>
        <a:buClr>
          <a:srgbClr val="000000"/>
        </a:buClr>
        <a:buSzPct val="100000"/>
        <a:buFont typeface="Times New Roman" panose="02020603050405020304" pitchFamily="18" charset="0"/>
        <a:defRPr sz="2250" kern="1200">
          <a:solidFill>
            <a:srgbClr val="000000"/>
          </a:solidFill>
          <a:latin typeface="+mn-lt"/>
          <a:ea typeface="+mn-ea"/>
          <a:cs typeface="+mn-cs"/>
        </a:defRPr>
      </a:lvl3pPr>
      <a:lvl4pPr marL="1500188" indent="-214313" algn="l" defTabSz="428625" rtl="0" fontAlgn="base" hangingPunct="0">
        <a:lnSpc>
          <a:spcPct val="93000"/>
        </a:lnSpc>
        <a:spcBef>
          <a:spcPts val="539"/>
        </a:spcBef>
        <a:spcAft>
          <a:spcPct val="0"/>
        </a:spcAft>
        <a:buClr>
          <a:srgbClr val="000000"/>
        </a:buClr>
        <a:buSzPct val="100000"/>
        <a:buFont typeface="Times New Roman" panose="02020603050405020304" pitchFamily="18" charset="0"/>
        <a:defRPr sz="1875" kern="1200">
          <a:solidFill>
            <a:srgbClr val="000000"/>
          </a:solidFill>
          <a:latin typeface="+mn-lt"/>
          <a:ea typeface="+mn-ea"/>
          <a:cs typeface="+mn-cs"/>
        </a:defRPr>
      </a:lvl4pPr>
      <a:lvl5pPr marL="1928813" indent="-214313" algn="l" defTabSz="428625" rtl="0" fontAlgn="base" hangingPunct="0">
        <a:lnSpc>
          <a:spcPct val="93000"/>
        </a:lnSpc>
        <a:spcBef>
          <a:spcPts val="270"/>
        </a:spcBef>
        <a:spcAft>
          <a:spcPct val="0"/>
        </a:spcAft>
        <a:buClr>
          <a:srgbClr val="000000"/>
        </a:buClr>
        <a:buSzPct val="100000"/>
        <a:buFont typeface="Times New Roman" panose="02020603050405020304" pitchFamily="18" charset="0"/>
        <a:defRPr sz="1875" kern="1200">
          <a:solidFill>
            <a:srgbClr val="000000"/>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a:extLst>
              <a:ext uri="{FF2B5EF4-FFF2-40B4-BE49-F238E27FC236}">
                <a16:creationId xmlns:a16="http://schemas.microsoft.com/office/drawing/2014/main" id="{20057538-3BE4-D574-2642-AEB687B7B37A}"/>
              </a:ext>
            </a:extLst>
          </p:cNvPr>
          <p:cNvSpPr>
            <a:spLocks noGrp="1" noChangeArrowheads="1"/>
          </p:cNvSpPr>
          <p:nvPr>
            <p:ph type="dt"/>
          </p:nvPr>
        </p:nvSpPr>
        <p:spPr bwMode="auto">
          <a:xfrm>
            <a:off x="609298" y="6244828"/>
            <a:ext cx="2840869" cy="471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840" tIns="57600" rIns="114840" bIns="57600" numCol="1" anchor="t" anchorCtr="0" compatLnSpc="1">
            <a:prstTxWarp prst="textNoShape">
              <a:avLst/>
            </a:prstTxWarp>
          </a:bodyPr>
          <a:lstStyle>
            <a:lvl1pPr>
              <a:lnSpc>
                <a:spcPct val="100000"/>
              </a:lnSpc>
              <a:buClrTx/>
              <a:buFontTx/>
              <a:buNone/>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Lst>
              <a:defRPr>
                <a:solidFill>
                  <a:srgbClr val="000000"/>
                </a:solidFill>
                <a:ea typeface="+mn-ea"/>
              </a:defRPr>
            </a:lvl1pPr>
          </a:lstStyle>
          <a:p>
            <a:r>
              <a:rPr lang="en-US" altLang="en-US"/>
              <a:t>11/26/2022</a:t>
            </a:r>
          </a:p>
        </p:txBody>
      </p:sp>
      <p:sp>
        <p:nvSpPr>
          <p:cNvPr id="65538" name="Text Box 2">
            <a:extLst>
              <a:ext uri="{FF2B5EF4-FFF2-40B4-BE49-F238E27FC236}">
                <a16:creationId xmlns:a16="http://schemas.microsoft.com/office/drawing/2014/main" id="{9438E218-C178-159C-8416-4D9194EB33FA}"/>
              </a:ext>
            </a:extLst>
          </p:cNvPr>
          <p:cNvSpPr txBox="1">
            <a:spLocks noChangeArrowheads="1"/>
          </p:cNvSpPr>
          <p:nvPr/>
        </p:nvSpPr>
        <p:spPr bwMode="auto">
          <a:xfrm>
            <a:off x="4165298" y="6244828"/>
            <a:ext cx="386140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88"/>
          </a:p>
        </p:txBody>
      </p:sp>
      <p:sp>
        <p:nvSpPr>
          <p:cNvPr id="65539" name="Rectangle 3">
            <a:extLst>
              <a:ext uri="{FF2B5EF4-FFF2-40B4-BE49-F238E27FC236}">
                <a16:creationId xmlns:a16="http://schemas.microsoft.com/office/drawing/2014/main" id="{6110AE2F-3F79-FE44-7036-F05A9A48055B}"/>
              </a:ext>
            </a:extLst>
          </p:cNvPr>
          <p:cNvSpPr>
            <a:spLocks noGrp="1" noChangeArrowheads="1"/>
          </p:cNvSpPr>
          <p:nvPr>
            <p:ph type="sldNum"/>
          </p:nvPr>
        </p:nvSpPr>
        <p:spPr bwMode="auto">
          <a:xfrm>
            <a:off x="8737298" y="6244828"/>
            <a:ext cx="2840869" cy="471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840" tIns="57600" rIns="114840" bIns="57600" numCol="1" anchor="t" anchorCtr="0" compatLnSpc="1">
            <a:prstTxWarp prst="textNoShape">
              <a:avLst/>
            </a:prstTxWarp>
          </a:bodyPr>
          <a:lstStyle>
            <a:lvl1pPr algn="r">
              <a:lnSpc>
                <a:spcPct val="100000"/>
              </a:lnSpc>
              <a:buClrTx/>
              <a:buFontTx/>
              <a:buNone/>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Lst>
              <a:defRPr>
                <a:solidFill>
                  <a:srgbClr val="000000"/>
                </a:solidFill>
                <a:ea typeface="+mn-ea"/>
              </a:defRPr>
            </a:lvl1pPr>
          </a:lstStyle>
          <a:p>
            <a:fld id="{E42E58CD-6998-44B7-A272-8F59BE9F237D}" type="slidenum">
              <a:rPr lang="en-US" altLang="en-US"/>
              <a:pPr/>
              <a:t>‹#›</a:t>
            </a:fld>
            <a:endParaRPr lang="en-US" altLang="en-US"/>
          </a:p>
        </p:txBody>
      </p:sp>
      <p:sp>
        <p:nvSpPr>
          <p:cNvPr id="65540" name="Rectangle 4">
            <a:extLst>
              <a:ext uri="{FF2B5EF4-FFF2-40B4-BE49-F238E27FC236}">
                <a16:creationId xmlns:a16="http://schemas.microsoft.com/office/drawing/2014/main" id="{45AEA3D3-DB66-904D-DD93-1DBD55FE5080}"/>
              </a:ext>
            </a:extLst>
          </p:cNvPr>
          <p:cNvSpPr>
            <a:spLocks noGrp="1" noChangeArrowheads="1"/>
          </p:cNvSpPr>
          <p:nvPr>
            <p:ph type="title"/>
          </p:nvPr>
        </p:nvSpPr>
        <p:spPr bwMode="auto">
          <a:xfrm>
            <a:off x="609299" y="273844"/>
            <a:ext cx="10967357" cy="1140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65541" name="Rectangle 5">
            <a:extLst>
              <a:ext uri="{FF2B5EF4-FFF2-40B4-BE49-F238E27FC236}">
                <a16:creationId xmlns:a16="http://schemas.microsoft.com/office/drawing/2014/main" id="{6AF5F3D1-AA9E-B89E-C72A-E9129AB6CAEE}"/>
              </a:ext>
            </a:extLst>
          </p:cNvPr>
          <p:cNvSpPr>
            <a:spLocks noGrp="1" noChangeArrowheads="1"/>
          </p:cNvSpPr>
          <p:nvPr>
            <p:ph type="body" idx="1"/>
          </p:nvPr>
        </p:nvSpPr>
        <p:spPr bwMode="auto">
          <a:xfrm>
            <a:off x="609299" y="1604367"/>
            <a:ext cx="10967357" cy="3972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56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extLst>
      <p:ext uri="{BB962C8B-B14F-4D97-AF65-F5344CB8AC3E}">
        <p14:creationId xmlns:p14="http://schemas.microsoft.com/office/powerpoint/2010/main" val="31298861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p:txStyles>
    <p:titleStyle>
      <a:lvl1pPr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kern="1200">
          <a:solidFill>
            <a:srgbClr val="FFFFFF"/>
          </a:solidFill>
          <a:latin typeface="+mj-lt"/>
          <a:ea typeface="+mj-ea"/>
          <a:cs typeface="+mj-cs"/>
        </a:defRPr>
      </a:lvl1pPr>
      <a:lvl2pPr marL="696516" indent="-267891"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2pPr>
      <a:lvl3pPr marL="107156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3pPr>
      <a:lvl4pPr marL="1500188"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4pPr>
      <a:lvl5pPr marL="192881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5pPr>
      <a:lvl6pPr marL="2357438"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6pPr>
      <a:lvl7pPr marL="278606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7pPr>
      <a:lvl8pPr marL="3214688"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8pPr>
      <a:lvl9pPr marL="3643313" indent="-214313" algn="l" defTabSz="428625" rtl="0" fontAlgn="base" hangingPunct="0">
        <a:lnSpc>
          <a:spcPct val="112000"/>
        </a:lnSpc>
        <a:spcBef>
          <a:spcPct val="0"/>
        </a:spcBef>
        <a:spcAft>
          <a:spcPct val="0"/>
        </a:spcAft>
        <a:buClr>
          <a:srgbClr val="000000"/>
        </a:buClr>
        <a:buSzPct val="100000"/>
        <a:buFont typeface="Times New Roman" panose="02020603050405020304" pitchFamily="18" charset="0"/>
        <a:defRPr sz="3750">
          <a:solidFill>
            <a:srgbClr val="FFFFFF"/>
          </a:solidFill>
          <a:latin typeface="Californian FB" panose="0207040306080B030204" pitchFamily="18" charset="0"/>
          <a:ea typeface="MS PGothic" panose="020B0600070205080204" pitchFamily="34" charset="-128"/>
        </a:defRPr>
      </a:lvl9pPr>
    </p:titleStyle>
    <p:bodyStyle>
      <a:lvl1pPr marL="321469" indent="-321469" algn="l" defTabSz="428625" rtl="0" fontAlgn="base" hangingPunct="0">
        <a:lnSpc>
          <a:spcPct val="93000"/>
        </a:lnSpc>
        <a:spcBef>
          <a:spcPts val="1336"/>
        </a:spcBef>
        <a:spcAft>
          <a:spcPct val="0"/>
        </a:spcAft>
        <a:buClr>
          <a:srgbClr val="000000"/>
        </a:buClr>
        <a:buSzPct val="100000"/>
        <a:buFont typeface="Times New Roman" panose="02020603050405020304" pitchFamily="18" charset="0"/>
        <a:defRPr sz="3750" kern="1200">
          <a:solidFill>
            <a:srgbClr val="000000"/>
          </a:solidFill>
          <a:latin typeface="+mn-lt"/>
          <a:ea typeface="+mn-ea"/>
          <a:cs typeface="+mn-cs"/>
        </a:defRPr>
      </a:lvl1pPr>
      <a:lvl2pPr marL="696516" indent="-267891" algn="l" defTabSz="428625" rtl="0" fontAlgn="base" hangingPunct="0">
        <a:lnSpc>
          <a:spcPct val="93000"/>
        </a:lnSpc>
        <a:spcBef>
          <a:spcPts val="1067"/>
        </a:spcBef>
        <a:spcAft>
          <a:spcPct val="0"/>
        </a:spcAft>
        <a:buClr>
          <a:srgbClr val="000000"/>
        </a:buClr>
        <a:buSzPct val="100000"/>
        <a:buFont typeface="Times New Roman" panose="02020603050405020304" pitchFamily="18" charset="0"/>
        <a:defRPr sz="2813" kern="1200">
          <a:solidFill>
            <a:srgbClr val="000000"/>
          </a:solidFill>
          <a:latin typeface="+mn-lt"/>
          <a:ea typeface="+mn-ea"/>
          <a:cs typeface="+mn-cs"/>
        </a:defRPr>
      </a:lvl2pPr>
      <a:lvl3pPr marL="1071563" indent="-214313" algn="l" defTabSz="428625" rtl="0" fontAlgn="base" hangingPunct="0">
        <a:lnSpc>
          <a:spcPct val="93000"/>
        </a:lnSpc>
        <a:spcBef>
          <a:spcPts val="797"/>
        </a:spcBef>
        <a:spcAft>
          <a:spcPct val="0"/>
        </a:spcAft>
        <a:buClr>
          <a:srgbClr val="000000"/>
        </a:buClr>
        <a:buSzPct val="100000"/>
        <a:buFont typeface="Times New Roman" panose="02020603050405020304" pitchFamily="18" charset="0"/>
        <a:defRPr sz="2344" kern="1200">
          <a:solidFill>
            <a:srgbClr val="000000"/>
          </a:solidFill>
          <a:latin typeface="+mn-lt"/>
          <a:ea typeface="+mn-ea"/>
          <a:cs typeface="+mn-cs"/>
        </a:defRPr>
      </a:lvl3pPr>
      <a:lvl4pPr marL="1500188" indent="-214313" algn="l" defTabSz="428625" rtl="0" fontAlgn="base" hangingPunct="0">
        <a:lnSpc>
          <a:spcPct val="93000"/>
        </a:lnSpc>
        <a:spcBef>
          <a:spcPts val="539"/>
        </a:spcBef>
        <a:spcAft>
          <a:spcPct val="0"/>
        </a:spcAft>
        <a:buClr>
          <a:srgbClr val="000000"/>
        </a:buClr>
        <a:buSzPct val="100000"/>
        <a:buFont typeface="Times New Roman" panose="02020603050405020304" pitchFamily="18" charset="0"/>
        <a:defRPr sz="2344" kern="1200">
          <a:solidFill>
            <a:srgbClr val="000000"/>
          </a:solidFill>
          <a:latin typeface="+mn-lt"/>
          <a:ea typeface="+mn-ea"/>
          <a:cs typeface="+mn-cs"/>
        </a:defRPr>
      </a:lvl4pPr>
      <a:lvl5pPr marL="1928813" indent="-214313" algn="l" defTabSz="428625" rtl="0" fontAlgn="base" hangingPunct="0">
        <a:lnSpc>
          <a:spcPct val="93000"/>
        </a:lnSpc>
        <a:spcBef>
          <a:spcPts val="270"/>
        </a:spcBef>
        <a:spcAft>
          <a:spcPct val="0"/>
        </a:spcAft>
        <a:buClr>
          <a:srgbClr val="000000"/>
        </a:buClr>
        <a:buSzPct val="100000"/>
        <a:buFont typeface="Times New Roman" panose="02020603050405020304" pitchFamily="18" charset="0"/>
        <a:defRPr sz="1875" kern="1200">
          <a:solidFill>
            <a:srgbClr val="000000"/>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5.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6.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8850" name="Rectangle 1">
            <a:extLst>
              <a:ext uri="{FF2B5EF4-FFF2-40B4-BE49-F238E27FC236}">
                <a16:creationId xmlns:a16="http://schemas.microsoft.com/office/drawing/2014/main" id="{23A91DAA-5612-8074-5301-E7D6BF1B86FF}"/>
              </a:ext>
            </a:extLst>
          </p:cNvPr>
          <p:cNvSpPr>
            <a:spLocks noChangeArrowheads="1"/>
          </p:cNvSpPr>
          <p:nvPr/>
        </p:nvSpPr>
        <p:spPr bwMode="auto">
          <a:xfrm>
            <a:off x="95250" y="78880"/>
            <a:ext cx="12001500" cy="624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663" tIns="54000" rIns="107663" bIns="54000"/>
          <a:lstStyle>
            <a:lvl1pPr marL="742950" indent="-739775"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1pPr>
            <a:lvl2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2pPr>
            <a:lvl3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3pPr>
            <a:lvl4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4pPr>
            <a:lvl5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9pPr>
          </a:lstStyle>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God with us, the promise has come to be</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This, the one the prophets were longing to see</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In the darkness a blazing light</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To the hungry the words of life</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His kingdom now is near</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For those with ears to hear</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MS PGothic"/>
            </a:endParaRP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Prepare Him room</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Prepare Him room</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Let the King of glory enter in</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874" name="Rectangle 1">
            <a:extLst>
              <a:ext uri="{FF2B5EF4-FFF2-40B4-BE49-F238E27FC236}">
                <a16:creationId xmlns:a16="http://schemas.microsoft.com/office/drawing/2014/main" id="{80E7A492-E12E-234C-B06D-9C9DF30B0389}"/>
              </a:ext>
            </a:extLst>
          </p:cNvPr>
          <p:cNvSpPr>
            <a:spLocks noChangeArrowheads="1"/>
          </p:cNvSpPr>
          <p:nvPr/>
        </p:nvSpPr>
        <p:spPr bwMode="auto">
          <a:xfrm>
            <a:off x="95250" y="78880"/>
            <a:ext cx="12001500" cy="624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663" tIns="54000" rIns="107663" bIns="54000"/>
          <a:lstStyle>
            <a:lvl1pPr marL="742950" indent="-739775"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1pPr>
            <a:lvl2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2pPr>
            <a:lvl3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3pPr>
            <a:lvl4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4pPr>
            <a:lvl5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9pPr>
          </a:lstStyle>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Prepare Him room</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Prepare Him room</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Let the King of glory enter in</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MS PGothic"/>
            </a:endParaRP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Oh, our hearts, as busy as Bethlehem</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Hear Him knock, don't say there's no room in the inn</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Through the cradle, cross, and grave</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See the love of God displayed</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Now He's risen and He reigns</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Praise the Name above all names!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0898" name="Rectangle 1">
            <a:extLst>
              <a:ext uri="{FF2B5EF4-FFF2-40B4-BE49-F238E27FC236}">
                <a16:creationId xmlns:a16="http://schemas.microsoft.com/office/drawing/2014/main" id="{96786B68-56F7-5A1D-7E37-59F5B8A46C4D}"/>
              </a:ext>
            </a:extLst>
          </p:cNvPr>
          <p:cNvSpPr>
            <a:spLocks noChangeArrowheads="1"/>
          </p:cNvSpPr>
          <p:nvPr/>
        </p:nvSpPr>
        <p:spPr bwMode="auto">
          <a:xfrm>
            <a:off x="95250" y="214313"/>
            <a:ext cx="12001500" cy="624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663" tIns="54000" rIns="107663" bIns="54000"/>
          <a:lstStyle>
            <a:lvl1pPr marL="742950" indent="-739775"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1pPr>
            <a:lvl2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2pPr>
            <a:lvl3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3pPr>
            <a:lvl4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4pPr>
            <a:lvl5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9pPr>
          </a:lstStyle>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Prepare Him room</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Prepare Him room</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Let the King of glory enter in</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MS PGothic"/>
            </a:endParaRP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Prepare Him room</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Prepare Him room</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Let the King of glory enter in</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Let the King of glory enter in</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MS PGothic"/>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0CF2FADD-DC4D-35A4-9E20-E04B73B88B87}"/>
              </a:ext>
            </a:extLst>
          </p:cNvPr>
          <p:cNvSpPr>
            <a:spLocks noChangeArrowheads="1"/>
          </p:cNvSpPr>
          <p:nvPr/>
        </p:nvSpPr>
        <p:spPr bwMode="auto">
          <a:xfrm>
            <a:off x="595312" y="305098"/>
            <a:ext cx="11501438" cy="624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28625" fontAlgn="base" hangingPunct="0">
              <a:lnSpc>
                <a:spcPct val="93000"/>
              </a:lnSpc>
              <a:spcBef>
                <a:spcPct val="0"/>
              </a:spcBef>
              <a:spcAft>
                <a:spcPct val="0"/>
              </a:spcAft>
              <a:buClr>
                <a:srgbClr val="000000"/>
              </a:buClr>
              <a:buSzPct val="100000"/>
            </a:pPr>
            <a:endParaRPr lang="en-US" altLang="en-US" sz="1688">
              <a:solidFill>
                <a:srgbClr val="FFFFFF"/>
              </a:solidFill>
              <a:latin typeface="Arial" panose="020B0604020202020204" pitchFamily="34" charset="0"/>
              <a:ea typeface="MS PGothic"/>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C0266F-1CC5-7D39-3157-9CA7901F0FB1}"/>
              </a:ext>
            </a:extLst>
          </p:cNvPr>
          <p:cNvSpPr>
            <a:spLocks noGrp="1"/>
          </p:cNvSpPr>
          <p:nvPr>
            <p:ph type="title"/>
          </p:nvPr>
        </p:nvSpPr>
        <p:spPr>
          <a:xfrm>
            <a:off x="1075767" y="1188637"/>
            <a:ext cx="2988234" cy="4480726"/>
          </a:xfrm>
        </p:spPr>
        <p:txBody>
          <a:bodyPr>
            <a:normAutofit/>
          </a:bodyPr>
          <a:lstStyle/>
          <a:p>
            <a:pPr algn="r"/>
            <a:r>
              <a:rPr lang="en-US" sz="6000" dirty="0">
                <a:latin typeface="Arial Black" panose="020B0A04020102020204" pitchFamily="34" charset="0"/>
                <a:cs typeface="Aharoni" panose="02010803020104030203" pitchFamily="2" charset="-79"/>
              </a:rPr>
              <a:t>By Word and Spirit</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6A5197-7A57-2658-F632-74D0C91527E5}"/>
              </a:ext>
            </a:extLst>
          </p:cNvPr>
          <p:cNvSpPr>
            <a:spLocks noGrp="1"/>
          </p:cNvSpPr>
          <p:nvPr>
            <p:ph idx="1"/>
          </p:nvPr>
        </p:nvSpPr>
        <p:spPr>
          <a:xfrm>
            <a:off x="4985361" y="1188637"/>
            <a:ext cx="5987436" cy="4322815"/>
          </a:xfrm>
        </p:spPr>
        <p:txBody>
          <a:bodyPr anchor="ctr">
            <a:normAutofit/>
          </a:bodyPr>
          <a:lstStyle/>
          <a:p>
            <a:pPr marL="0" indent="0">
              <a:buNone/>
            </a:pPr>
            <a:r>
              <a:rPr lang="en-US" sz="4400" dirty="0">
                <a:latin typeface="Arial Nova Cond" panose="020B0506020202020204" pitchFamily="34" charset="0"/>
              </a:rPr>
              <a:t>The Holy Spirit works upon the preaching of the Word as the instrumental cause of salvation.</a:t>
            </a:r>
          </a:p>
        </p:txBody>
      </p:sp>
    </p:spTree>
    <p:extLst>
      <p:ext uri="{BB962C8B-B14F-4D97-AF65-F5344CB8AC3E}">
        <p14:creationId xmlns:p14="http://schemas.microsoft.com/office/powerpoint/2010/main" val="392157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68230" y="1887153"/>
            <a:ext cx="5391569"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50A2B31C-B541-8ED2-5880-896E9CD458A2}"/>
              </a:ext>
            </a:extLst>
          </p:cNvPr>
          <p:cNvSpPr/>
          <p:nvPr/>
        </p:nvSpPr>
        <p:spPr>
          <a:xfrm>
            <a:off x="3459457"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24F53C51-7A71-FA1A-7AF7-45DE29ADE5F5}"/>
              </a:ext>
            </a:extLst>
          </p:cNvPr>
          <p:cNvSpPr/>
          <p:nvPr/>
        </p:nvSpPr>
        <p:spPr>
          <a:xfrm>
            <a:off x="3460585"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Left Brace 18">
            <a:extLst>
              <a:ext uri="{FF2B5EF4-FFF2-40B4-BE49-F238E27FC236}">
                <a16:creationId xmlns:a16="http://schemas.microsoft.com/office/drawing/2014/main" id="{075869F7-097F-BC23-D797-B42F031C9541}"/>
              </a:ext>
            </a:extLst>
          </p:cNvPr>
          <p:cNvSpPr/>
          <p:nvPr/>
        </p:nvSpPr>
        <p:spPr>
          <a:xfrm>
            <a:off x="3486465"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F1677883-1D26-A195-79DB-6B375982F13D}"/>
              </a:ext>
            </a:extLst>
          </p:cNvPr>
          <p:cNvSpPr txBox="1"/>
          <p:nvPr/>
        </p:nvSpPr>
        <p:spPr>
          <a:xfrm>
            <a:off x="1334160" y="983275"/>
            <a:ext cx="21211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96B24">
                      <a:lumMod val="50000"/>
                    </a:srgbClr>
                  </a:solidFill>
                  <a:prstDash val="solid"/>
                </a:ln>
                <a:solidFill>
                  <a:srgbClr val="4EA72E">
                    <a:lumMod val="40000"/>
                    <a:lumOff val="60000"/>
                  </a:srgbClr>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Eternity</a:t>
            </a:r>
          </a:p>
        </p:txBody>
      </p:sp>
      <p:sp>
        <p:nvSpPr>
          <p:cNvPr id="22" name="TextBox 21">
            <a:extLst>
              <a:ext uri="{FF2B5EF4-FFF2-40B4-BE49-F238E27FC236}">
                <a16:creationId xmlns:a16="http://schemas.microsoft.com/office/drawing/2014/main" id="{68D84E7F-B35B-43EA-10FC-BB28514C2380}"/>
              </a:ext>
            </a:extLst>
          </p:cNvPr>
          <p:cNvSpPr txBox="1"/>
          <p:nvPr/>
        </p:nvSpPr>
        <p:spPr>
          <a:xfrm>
            <a:off x="1175768"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3" name="TextBox 22">
            <a:extLst>
              <a:ext uri="{FF2B5EF4-FFF2-40B4-BE49-F238E27FC236}">
                <a16:creationId xmlns:a16="http://schemas.microsoft.com/office/drawing/2014/main" id="{6DF4B7C7-933B-8D8C-9145-1BF4C409634C}"/>
              </a:ext>
            </a:extLst>
          </p:cNvPr>
          <p:cNvSpPr txBox="1"/>
          <p:nvPr/>
        </p:nvSpPr>
        <p:spPr>
          <a:xfrm>
            <a:off x="1365286" y="5702678"/>
            <a:ext cx="2121178" cy="90948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96B24">
                      <a:lumMod val="50000"/>
                    </a:srgbClr>
                  </a:solidFill>
                  <a:prstDash val="solid"/>
                </a:ln>
                <a:solidFill>
                  <a:srgbClr val="E97132"/>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Fullness of Time</a:t>
            </a:r>
          </a:p>
        </p:txBody>
      </p:sp>
      <p:sp>
        <p:nvSpPr>
          <p:cNvPr id="24" name="Right Brace 23">
            <a:extLst>
              <a:ext uri="{FF2B5EF4-FFF2-40B4-BE49-F238E27FC236}">
                <a16:creationId xmlns:a16="http://schemas.microsoft.com/office/drawing/2014/main" id="{D590FBA4-6745-2630-9805-4F5714B6EEA0}"/>
              </a:ext>
            </a:extLst>
          </p:cNvPr>
          <p:cNvSpPr/>
          <p:nvPr/>
        </p:nvSpPr>
        <p:spPr>
          <a:xfrm>
            <a:off x="9689925" y="1925145"/>
            <a:ext cx="433700" cy="2719793"/>
          </a:xfrm>
          <a:prstGeom prst="rightBrace">
            <a:avLst/>
          </a:prstGeom>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Right Brace 24">
            <a:extLst>
              <a:ext uri="{FF2B5EF4-FFF2-40B4-BE49-F238E27FC236}">
                <a16:creationId xmlns:a16="http://schemas.microsoft.com/office/drawing/2014/main" id="{A738B24C-2277-579F-3791-EBD2945199C5}"/>
              </a:ext>
            </a:extLst>
          </p:cNvPr>
          <p:cNvSpPr/>
          <p:nvPr/>
        </p:nvSpPr>
        <p:spPr>
          <a:xfrm>
            <a:off x="9689925" y="4843602"/>
            <a:ext cx="433700" cy="1015777"/>
          </a:xfrm>
          <a:prstGeom prst="rightBrac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42B90AD7-A5E5-D260-27C9-C39335D71C0A}"/>
              </a:ext>
            </a:extLst>
          </p:cNvPr>
          <p:cNvSpPr txBox="1"/>
          <p:nvPr/>
        </p:nvSpPr>
        <p:spPr>
          <a:xfrm>
            <a:off x="10153751" y="2954586"/>
            <a:ext cx="1190529" cy="71962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Single Act</a:t>
            </a:r>
          </a:p>
        </p:txBody>
      </p:sp>
      <p:sp>
        <p:nvSpPr>
          <p:cNvPr id="27" name="TextBox 26">
            <a:extLst>
              <a:ext uri="{FF2B5EF4-FFF2-40B4-BE49-F238E27FC236}">
                <a16:creationId xmlns:a16="http://schemas.microsoft.com/office/drawing/2014/main" id="{BB2F330F-640D-2116-9CC7-4614C2A474FA}"/>
              </a:ext>
            </a:extLst>
          </p:cNvPr>
          <p:cNvSpPr txBox="1"/>
          <p:nvPr/>
        </p:nvSpPr>
        <p:spPr>
          <a:xfrm>
            <a:off x="10123625" y="5142490"/>
            <a:ext cx="1540413" cy="41800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w="0">
                  <a:solidFill>
                    <a:srgbClr val="156082">
                      <a:lumMod val="60000"/>
                      <a:lumOff val="40000"/>
                    </a:srgbClr>
                  </a:solidFill>
                </a:ln>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Process</a:t>
            </a:r>
          </a:p>
        </p:txBody>
      </p:sp>
    </p:spTree>
    <p:extLst>
      <p:ext uri="{BB962C8B-B14F-4D97-AF65-F5344CB8AC3E}">
        <p14:creationId xmlns:p14="http://schemas.microsoft.com/office/powerpoint/2010/main" val="260106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Big Bang | HubbleSite">
            <a:extLst>
              <a:ext uri="{FF2B5EF4-FFF2-40B4-BE49-F238E27FC236}">
                <a16:creationId xmlns:a16="http://schemas.microsoft.com/office/drawing/2014/main" id="{2FFF2E43-FC11-E0AC-C139-BE35E4C05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13" t="6904" r="29417" b="274"/>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B19AD0-DB44-1B75-0656-AA955BD3AACA}"/>
              </a:ext>
            </a:extLst>
          </p:cNvPr>
          <p:cNvSpPr>
            <a:spLocks noGrp="1"/>
          </p:cNvSpPr>
          <p:nvPr>
            <p:ph type="title"/>
          </p:nvPr>
        </p:nvSpPr>
        <p:spPr>
          <a:xfrm>
            <a:off x="371094" y="1161288"/>
            <a:ext cx="5442852" cy="1124712"/>
          </a:xfrm>
        </p:spPr>
        <p:txBody>
          <a:bodyPr anchor="b">
            <a:noAutofit/>
          </a:bodyPr>
          <a:lstStyle/>
          <a:p>
            <a:r>
              <a:rPr lang="en-US" sz="6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SOVEREIGNTY</a:t>
            </a:r>
          </a:p>
        </p:txBody>
      </p:sp>
      <p:sp>
        <p:nvSpPr>
          <p:cNvPr id="3083" name="Rectangle 308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0C95541-29A9-C706-F295-497D41B1B076}"/>
              </a:ext>
            </a:extLst>
          </p:cNvPr>
          <p:cNvSpPr>
            <a:spLocks noGrp="1"/>
          </p:cNvSpPr>
          <p:nvPr>
            <p:ph idx="1"/>
          </p:nvPr>
        </p:nvSpPr>
        <p:spPr>
          <a:xfrm>
            <a:off x="371094" y="2610104"/>
            <a:ext cx="6698446" cy="3973852"/>
          </a:xfrm>
        </p:spPr>
        <p:txBody>
          <a:bodyPr anchor="t">
            <a:noAutofit/>
          </a:bodyPr>
          <a:lstStyle/>
          <a:p>
            <a:pPr marL="0" indent="0">
              <a:lnSpc>
                <a:spcPct val="100000"/>
              </a:lnSpc>
              <a:buNone/>
            </a:pPr>
            <a:r>
              <a:rPr lang="en-US" sz="3200" kern="100" dirty="0">
                <a:solidFill>
                  <a:schemeClr val="bg1"/>
                </a:solidFill>
                <a:effectLst/>
                <a:latin typeface="Arial Nova Cond Light" panose="020B0306020202020204" pitchFamily="34" charset="0"/>
                <a:ea typeface="Aptos" panose="020B0004020202020204" pitchFamily="34" charset="0"/>
                <a:cs typeface="Arial" panose="020B0604020202020204" pitchFamily="34" charset="0"/>
              </a:rPr>
              <a:t>There is no other way of interpreting “predestination” than as </a:t>
            </a:r>
            <a:r>
              <a:rPr lang="en-US" sz="3200" b="1" u="sng" kern="100" dirty="0">
                <a:solidFill>
                  <a:schemeClr val="bg1"/>
                </a:solidFill>
                <a:effectLst/>
                <a:latin typeface="Arial Nova Cond Light" panose="020B0306020202020204" pitchFamily="34" charset="0"/>
                <a:ea typeface="Aptos" panose="020B0004020202020204" pitchFamily="34" charset="0"/>
                <a:cs typeface="Arial" panose="020B0604020202020204" pitchFamily="34" charset="0"/>
              </a:rPr>
              <a:t>God’s sovereign plan of history before it came to be (creation, fall, redemption)</a:t>
            </a:r>
            <a:r>
              <a:rPr lang="en-US" sz="3200" kern="100" dirty="0">
                <a:solidFill>
                  <a:schemeClr val="bg1"/>
                </a:solidFill>
                <a:effectLst/>
                <a:latin typeface="Arial Nova Cond Light" panose="020B0306020202020204" pitchFamily="34" charset="0"/>
                <a:ea typeface="Aptos" panose="020B0004020202020204" pitchFamily="34" charset="0"/>
                <a:cs typeface="Arial" panose="020B0604020202020204" pitchFamily="34" charset="0"/>
              </a:rPr>
              <a:t>. God pre-ordered all things before they existed. They were written in his book (Psalm 139.16; Isa 46.10-11;48.3-5). Otherwise, the book of Revelation is just a fantasy (Rev 1.19; 4.1; 22.6).</a:t>
            </a:r>
          </a:p>
        </p:txBody>
      </p:sp>
    </p:spTree>
    <p:extLst>
      <p:ext uri="{BB962C8B-B14F-4D97-AF65-F5344CB8AC3E}">
        <p14:creationId xmlns:p14="http://schemas.microsoft.com/office/powerpoint/2010/main" val="1613542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C29D-9D7B-2815-1456-F51202FCC2F6}"/>
              </a:ext>
            </a:extLst>
          </p:cNvPr>
          <p:cNvSpPr>
            <a:spLocks noGrp="1"/>
          </p:cNvSpPr>
          <p:nvPr>
            <p:ph type="title"/>
          </p:nvPr>
        </p:nvSpPr>
        <p:spPr>
          <a:xfrm>
            <a:off x="753388" y="1042448"/>
            <a:ext cx="5841462" cy="1401183"/>
          </a:xfrm>
        </p:spPr>
        <p:txBody>
          <a:bodyPr anchor="t">
            <a:noAutofit/>
          </a:bodyPr>
          <a:lstStyle/>
          <a:p>
            <a:pPr>
              <a:lnSpc>
                <a:spcPct val="80000"/>
              </a:lnSpc>
            </a:pPr>
            <a:r>
              <a:rPr lang="en-US" sz="5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The Operation of the Spirit </a:t>
            </a:r>
          </a:p>
        </p:txBody>
      </p:sp>
      <p:cxnSp>
        <p:nvCxnSpPr>
          <p:cNvPr id="3089" name="Straight Connector 308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DFB94E-DD56-587A-A270-28A35E6C25D3}"/>
              </a:ext>
            </a:extLst>
          </p:cNvPr>
          <p:cNvSpPr>
            <a:spLocks noGrp="1"/>
          </p:cNvSpPr>
          <p:nvPr>
            <p:ph idx="1"/>
          </p:nvPr>
        </p:nvSpPr>
        <p:spPr>
          <a:xfrm>
            <a:off x="753388" y="2614932"/>
            <a:ext cx="6127153" cy="3874186"/>
          </a:xfrm>
        </p:spPr>
        <p:txBody>
          <a:bodyPr>
            <a:normAutofit/>
          </a:bodyPr>
          <a:lstStyle/>
          <a:p>
            <a:pPr marL="444500" indent="-444500">
              <a:buFont typeface="+mj-lt"/>
              <a:buAutoNum type="arabicPeriod"/>
            </a:pPr>
            <a:r>
              <a:rPr lang="en-US" sz="3600" dirty="0">
                <a:latin typeface="Arial Nova Cond" panose="020B0506020202020204" pitchFamily="34" charset="0"/>
              </a:rPr>
              <a:t>Enlightening our minds to understand (2Cor 2.6-15; Eph 1.17-18; Acts 16.14)</a:t>
            </a:r>
          </a:p>
          <a:p>
            <a:pPr marL="444500" indent="-444500">
              <a:buFont typeface="+mj-lt"/>
              <a:buAutoNum type="arabicPeriod"/>
            </a:pPr>
            <a:r>
              <a:rPr lang="en-US" sz="3600" dirty="0">
                <a:latin typeface="Arial Nova Cond" panose="020B0506020202020204" pitchFamily="34" charset="0"/>
              </a:rPr>
              <a:t>Renewing our wills (</a:t>
            </a:r>
            <a:r>
              <a:rPr lang="en-US" sz="3600" dirty="0" err="1">
                <a:latin typeface="Arial Nova Cond" panose="020B0506020202020204" pitchFamily="34" charset="0"/>
              </a:rPr>
              <a:t>Deut</a:t>
            </a:r>
            <a:r>
              <a:rPr lang="en-US" sz="3600" dirty="0">
                <a:latin typeface="Arial Nova Cond" panose="020B0506020202020204" pitchFamily="34" charset="0"/>
              </a:rPr>
              <a:t> 30.6; </a:t>
            </a:r>
            <a:r>
              <a:rPr lang="en-US" sz="3600" dirty="0" err="1">
                <a:latin typeface="Arial Nova Cond" panose="020B0506020202020204" pitchFamily="34" charset="0"/>
              </a:rPr>
              <a:t>Ezek</a:t>
            </a:r>
            <a:r>
              <a:rPr lang="en-US" sz="3600" dirty="0">
                <a:latin typeface="Arial Nova Cond" panose="020B0506020202020204" pitchFamily="34" charset="0"/>
              </a:rPr>
              <a:t> 36.27; 1Pe 1.23).</a:t>
            </a:r>
          </a:p>
          <a:p>
            <a:pPr marL="444500" indent="-444500">
              <a:buFont typeface="+mj-lt"/>
              <a:buAutoNum type="arabicPeriod"/>
            </a:pPr>
            <a:r>
              <a:rPr lang="en-US" sz="3600" dirty="0">
                <a:latin typeface="Arial Nova Cond" panose="020B0506020202020204" pitchFamily="34" charset="0"/>
              </a:rPr>
              <a:t>Leading us to what is good (Rom 6.19-23).</a:t>
            </a:r>
          </a:p>
          <a:p>
            <a:pPr marL="0" indent="0">
              <a:buNone/>
            </a:pPr>
            <a:endParaRPr lang="en-US" sz="2000" dirty="0"/>
          </a:p>
        </p:txBody>
      </p:sp>
      <p:pic>
        <p:nvPicPr>
          <p:cNvPr id="3074" name="Picture 2" descr="The Mind of Christ: Your Best Thoughts for 2013 Firm Foundation with ...">
            <a:extLst>
              <a:ext uri="{FF2B5EF4-FFF2-40B4-BE49-F238E27FC236}">
                <a16:creationId xmlns:a16="http://schemas.microsoft.com/office/drawing/2014/main" id="{65825AE8-7198-CB35-C46B-57562BACA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740" r="26260" b="1"/>
          <a:stretch/>
        </p:blipFill>
        <p:spPr bwMode="auto">
          <a:xfrm>
            <a:off x="68805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7D735F7-BB4B-2B7F-376B-4C5135C1E3BD}"/>
              </a:ext>
            </a:extLst>
          </p:cNvPr>
          <p:cNvSpPr/>
          <p:nvPr/>
        </p:nvSpPr>
        <p:spPr>
          <a:xfrm>
            <a:off x="172995" y="172995"/>
            <a:ext cx="11837773" cy="648729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363332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92BC-6DBF-654A-182B-1CB59232C469}"/>
              </a:ext>
            </a:extLst>
          </p:cNvPr>
          <p:cNvSpPr>
            <a:spLocks noGrp="1"/>
          </p:cNvSpPr>
          <p:nvPr>
            <p:ph type="title"/>
          </p:nvPr>
        </p:nvSpPr>
        <p:spPr>
          <a:xfrm>
            <a:off x="402063" y="280509"/>
            <a:ext cx="7901678" cy="1078733"/>
          </a:xfrm>
        </p:spPr>
        <p:txBody>
          <a:bodyPr>
            <a:normAutofit/>
          </a:bodyPr>
          <a:lstStyle/>
          <a:p>
            <a:pPr>
              <a:lnSpc>
                <a:spcPct val="8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Right Response?</a:t>
            </a:r>
          </a:p>
        </p:txBody>
      </p:sp>
      <p:sp>
        <p:nvSpPr>
          <p:cNvPr id="3" name="Content Placeholder 2">
            <a:extLst>
              <a:ext uri="{FF2B5EF4-FFF2-40B4-BE49-F238E27FC236}">
                <a16:creationId xmlns:a16="http://schemas.microsoft.com/office/drawing/2014/main" id="{622D7EC8-55D7-96B4-41DA-277D95B711A4}"/>
              </a:ext>
            </a:extLst>
          </p:cNvPr>
          <p:cNvSpPr>
            <a:spLocks noGrp="1"/>
          </p:cNvSpPr>
          <p:nvPr>
            <p:ph idx="1"/>
          </p:nvPr>
        </p:nvSpPr>
        <p:spPr>
          <a:xfrm>
            <a:off x="851444" y="1359242"/>
            <a:ext cx="5858275" cy="5387547"/>
          </a:xfrm>
        </p:spPr>
        <p:txBody>
          <a:bodyPr>
            <a:normAutofit/>
          </a:bodyPr>
          <a:lstStyle/>
          <a:p>
            <a:pPr marL="358775" indent="-358775">
              <a:spcBef>
                <a:spcPts val="600"/>
              </a:spcBef>
            </a:pPr>
            <a:r>
              <a:rPr lang="en-US" sz="3600" dirty="0">
                <a:latin typeface="Arial Nova Cond Light" panose="020B0306020202020204" pitchFamily="34" charset="0"/>
              </a:rPr>
              <a:t>How can we identify one who has been regenerated and, therefore, has his mind and will renewed for a new life?</a:t>
            </a:r>
          </a:p>
          <a:p>
            <a:pPr marL="358775" indent="-358775">
              <a:spcBef>
                <a:spcPts val="600"/>
              </a:spcBef>
            </a:pPr>
            <a:r>
              <a:rPr lang="en-US" sz="3600" dirty="0">
                <a:latin typeface="Arial Nova Cond Light" panose="020B0306020202020204" pitchFamily="34" charset="0"/>
              </a:rPr>
              <a:t>What are the first marks of conversion? </a:t>
            </a:r>
          </a:p>
          <a:p>
            <a:pPr marL="358775" indent="-358775">
              <a:spcBef>
                <a:spcPts val="600"/>
              </a:spcBef>
            </a:pPr>
            <a:r>
              <a:rPr lang="en-US" sz="3600" dirty="0">
                <a:latin typeface="Arial Nova Cond Light" panose="020B0306020202020204" pitchFamily="34" charset="0"/>
              </a:rPr>
              <a:t>What is the right response to the Gospel? </a:t>
            </a:r>
          </a:p>
          <a:p>
            <a:pPr marL="358775" indent="-358775">
              <a:spcBef>
                <a:spcPts val="600"/>
              </a:spcBef>
            </a:pPr>
            <a:r>
              <a:rPr lang="en-US" sz="3600" dirty="0">
                <a:latin typeface="Arial Nova Cond Light" panose="020B0306020202020204" pitchFamily="34" charset="0"/>
              </a:rPr>
              <a:t>What preachers of the Gospel should appeal to their listeners?</a:t>
            </a:r>
          </a:p>
          <a:p>
            <a:pPr marL="0" indent="0">
              <a:buNone/>
            </a:pPr>
            <a:endParaRPr lang="en-US" dirty="0"/>
          </a:p>
        </p:txBody>
      </p:sp>
      <p:pic>
        <p:nvPicPr>
          <p:cNvPr id="1026" name="Picture 2" descr="Blog - The Back Pew - BP">
            <a:extLst>
              <a:ext uri="{FF2B5EF4-FFF2-40B4-BE49-F238E27FC236}">
                <a16:creationId xmlns:a16="http://schemas.microsoft.com/office/drawing/2014/main" id="{CBFF0FA4-3729-8AAE-846E-3D2EE1CAF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721" y="1359242"/>
            <a:ext cx="4881216" cy="5090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817228D-EF16-CC0A-0881-F02713E3ABF8}"/>
              </a:ext>
            </a:extLst>
          </p:cNvPr>
          <p:cNvSpPr/>
          <p:nvPr/>
        </p:nvSpPr>
        <p:spPr>
          <a:xfrm>
            <a:off x="185351" y="172995"/>
            <a:ext cx="11862487" cy="647493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938797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7041" name="Rectangle 1">
            <a:extLst>
              <a:ext uri="{FF2B5EF4-FFF2-40B4-BE49-F238E27FC236}">
                <a16:creationId xmlns:a16="http://schemas.microsoft.com/office/drawing/2014/main" id="{251DEBE3-C0AB-5D9C-1CD1-A49992C01FD0}"/>
              </a:ext>
            </a:extLst>
          </p:cNvPr>
          <p:cNvSpPr>
            <a:spLocks noChangeArrowheads="1"/>
          </p:cNvSpPr>
          <p:nvPr/>
        </p:nvSpPr>
        <p:spPr bwMode="auto">
          <a:xfrm>
            <a:off x="95250" y="285750"/>
            <a:ext cx="12001500" cy="624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7663" tIns="54000" rIns="107663" bIns="54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9pPr>
          </a:lstStyle>
          <a:p>
            <a:pPr algn="ctr" defTabSz="428625" fontAlgn="base" hangingPunct="0">
              <a:spcBef>
                <a:spcPts val="3188"/>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endParaRPr lang="en-US" altLang="en-US" sz="6375" b="1">
              <a:solidFill>
                <a:srgbClr val="FFFFFF"/>
              </a:solidFill>
              <a:latin typeface="Times New Roman" panose="02020603050405020304" pitchFamily="18" charset="0"/>
              <a:ea typeface="MS PGothic" panose="020B0600070205080204" pitchFamily="34" charset="-128"/>
            </a:endParaRPr>
          </a:p>
          <a:p>
            <a:pPr algn="ctr" defTabSz="428625" fontAlgn="base" hangingPunct="0">
              <a:spcBef>
                <a:spcPts val="2578"/>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5156" b="1">
                <a:solidFill>
                  <a:srgbClr val="FFFFFF"/>
                </a:solidFill>
                <a:latin typeface="Times New Roman" panose="02020603050405020304" pitchFamily="18" charset="0"/>
                <a:ea typeface="MS PGothic" panose="020B0600070205080204" pitchFamily="34" charset="-128"/>
              </a:rPr>
              <a:t>Go, Tell It on the Mountain</a:t>
            </a:r>
          </a:p>
          <a:p>
            <a:pPr algn="ctr" defTabSz="428625" fontAlgn="base" hangingPunct="0">
              <a:spcBef>
                <a:spcPts val="2578"/>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5156" b="1">
                <a:solidFill>
                  <a:srgbClr val="FFFFFF"/>
                </a:solidFill>
                <a:latin typeface="Times New Roman" panose="02020603050405020304" pitchFamily="18" charset="0"/>
                <a:ea typeface="MS PGothic" panose="020B0600070205080204" pitchFamily="34" charset="-128"/>
              </a:rPr>
              <a:t>Hymn 224*</a:t>
            </a:r>
          </a:p>
          <a:p>
            <a:pPr algn="ctr" defTabSz="428625" fontAlgn="base" hangingPunct="0">
              <a:spcBef>
                <a:spcPts val="2578"/>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endParaRPr lang="en-US" altLang="en-US" sz="5156" b="1">
              <a:solidFill>
                <a:srgbClr val="FFFFFF"/>
              </a:solidFill>
              <a:latin typeface="Times New Roman" panose="02020603050405020304" pitchFamily="18" charset="0"/>
              <a:ea typeface="MS PGothic" panose="020B0600070205080204" pitchFamily="34" charset="-128"/>
            </a:endParaRPr>
          </a:p>
          <a:p>
            <a:pPr algn="ctr" defTabSz="428625" fontAlgn="base" hangingPunct="0">
              <a:spcBef>
                <a:spcPts val="2578"/>
              </a:spcBef>
              <a:spcAft>
                <a:spcPct val="0"/>
              </a:spcAft>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endParaRPr lang="en-US" altLang="en-US" sz="1500">
              <a:solidFill>
                <a:srgbClr val="FFFFFF"/>
              </a:solidFill>
              <a:latin typeface="Times New Roman" panose="02020603050405020304" pitchFamily="18" charset="0"/>
              <a:ea typeface="MS PGothic" panose="020B0600070205080204" pitchFamily="34" charset="-128"/>
            </a:endParaRPr>
          </a:p>
          <a:p>
            <a:pPr defTabSz="428625" fontAlgn="base">
              <a:spcBef>
                <a:spcPct val="0"/>
              </a:spcBef>
              <a:spcAft>
                <a:spcPct val="0"/>
              </a:spcAft>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endParaRPr lang="en-US" altLang="en-US" sz="1500">
              <a:solidFill>
                <a:srgbClr val="FFFFFF"/>
              </a:solidFill>
              <a:latin typeface="Times New Roman" panose="02020603050405020304" pitchFamily="18" charset="0"/>
              <a:ea typeface="MS PGothic" panose="020B0600070205080204" pitchFamily="34" charset="-128"/>
            </a:endParaRPr>
          </a:p>
          <a:p>
            <a:pPr defTabSz="428625" fontAlgn="base">
              <a:spcBef>
                <a:spcPct val="0"/>
              </a:spcBef>
              <a:spcAft>
                <a:spcPct val="0"/>
              </a:spcAft>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endParaRPr lang="en-US" altLang="en-US" sz="1500">
              <a:solidFill>
                <a:srgbClr val="FFFFFF"/>
              </a:solidFill>
              <a:latin typeface="Times New Roman" panose="02020603050405020304" pitchFamily="18" charset="0"/>
              <a:ea typeface="MS PGothic" panose="020B0600070205080204" pitchFamily="34" charset="-128"/>
            </a:endParaRPr>
          </a:p>
          <a:p>
            <a:pPr defTabSz="428625" fontAlgn="base">
              <a:spcBef>
                <a:spcPct val="0"/>
              </a:spcBef>
              <a:spcAft>
                <a:spcPct val="0"/>
              </a:spcAft>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endParaRPr lang="en-US" altLang="en-US" sz="1500">
              <a:solidFill>
                <a:srgbClr val="FFFFFF"/>
              </a:solidFill>
              <a:latin typeface="Times New Roman" panose="02020603050405020304" pitchFamily="18" charset="0"/>
              <a:ea typeface="MS PGothic" panose="020B0600070205080204" pitchFamily="34" charset="-128"/>
            </a:endParaRPr>
          </a:p>
          <a:p>
            <a:pPr defTabSz="428625" fontAlgn="base">
              <a:spcBef>
                <a:spcPct val="0"/>
              </a:spcBef>
              <a:spcAft>
                <a:spcPct val="0"/>
              </a:spcAft>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1500">
                <a:solidFill>
                  <a:srgbClr val="FFFFFF"/>
                </a:solidFill>
                <a:latin typeface="Times New Roman" panose="02020603050405020304" pitchFamily="18" charset="0"/>
                <a:ea typeface="MS PGothic" panose="020B0600070205080204" pitchFamily="34" charset="-128"/>
              </a:rPr>
              <a:t>Text:  Spiritual (*</a:t>
            </a:r>
            <a:r>
              <a:rPr lang="en-US" altLang="en-US" sz="1500" i="1">
                <a:solidFill>
                  <a:srgbClr val="FFFFFF"/>
                </a:solidFill>
                <a:latin typeface="Times New Roman" panose="02020603050405020304" pitchFamily="18" charset="0"/>
                <a:ea typeface="MS PGothic" panose="020B0600070205080204" pitchFamily="34" charset="-128"/>
              </a:rPr>
              <a:t>Trinity Hymnal</a:t>
            </a:r>
            <a:r>
              <a:rPr lang="en-US" altLang="en-US" sz="1500">
                <a:solidFill>
                  <a:srgbClr val="FFFFFF"/>
                </a:solidFill>
                <a:latin typeface="Times New Roman" panose="02020603050405020304" pitchFamily="18" charset="0"/>
                <a:ea typeface="MS PGothic" panose="020B0600070205080204" pitchFamily="34" charset="-128"/>
              </a:rPr>
              <a:t>)</a:t>
            </a:r>
          </a:p>
          <a:p>
            <a:pPr defTabSz="428625" fontAlgn="base">
              <a:spcBef>
                <a:spcPct val="0"/>
              </a:spcBef>
              <a:spcAft>
                <a:spcPct val="0"/>
              </a:spcAft>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1500">
                <a:solidFill>
                  <a:srgbClr val="FFFFFF"/>
                </a:solidFill>
                <a:latin typeface="Times New Roman" panose="02020603050405020304" pitchFamily="18" charset="0"/>
                <a:ea typeface="MS PGothic" panose="020B0600070205080204" pitchFamily="34" charset="-128"/>
              </a:rPr>
              <a:t>Music:  Spiritual</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94B9D-B8B2-5603-94C3-ED31A87D4640}"/>
              </a:ext>
            </a:extLst>
          </p:cNvPr>
          <p:cNvSpPr>
            <a:spLocks noGrp="1"/>
          </p:cNvSpPr>
          <p:nvPr>
            <p:ph type="title"/>
          </p:nvPr>
        </p:nvSpPr>
        <p:spPr>
          <a:xfrm>
            <a:off x="589560" y="856180"/>
            <a:ext cx="4560584" cy="1128068"/>
          </a:xfrm>
        </p:spPr>
        <p:txBody>
          <a:bodyPr anchor="ctr">
            <a:normAutofit/>
          </a:bodyPr>
          <a:lstStyle/>
          <a:p>
            <a:r>
              <a:rPr lang="en-US" sz="6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Jesus’ Call</a:t>
            </a:r>
          </a:p>
        </p:txBody>
      </p:sp>
      <p:grpSp>
        <p:nvGrpSpPr>
          <p:cNvPr id="2057" name="Group 205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58" name="Rectangle 205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715A54-FDDD-EFAC-047A-A9B1311FF1C9}"/>
              </a:ext>
            </a:extLst>
          </p:cNvPr>
          <p:cNvSpPr>
            <a:spLocks noGrp="1"/>
          </p:cNvSpPr>
          <p:nvPr>
            <p:ph idx="1"/>
          </p:nvPr>
        </p:nvSpPr>
        <p:spPr>
          <a:xfrm>
            <a:off x="590719" y="2330505"/>
            <a:ext cx="5095090" cy="4169863"/>
          </a:xfrm>
        </p:spPr>
        <p:txBody>
          <a:bodyPr anchor="ctr">
            <a:normAutofit lnSpcReduction="10000"/>
          </a:bodyPr>
          <a:lstStyle/>
          <a:p>
            <a:pPr marL="0" indent="0">
              <a:buNone/>
            </a:pPr>
            <a:r>
              <a:rPr lang="en-US" sz="4000" b="1" dirty="0">
                <a:latin typeface="Arial Nova Cond Light" panose="020B0306020202020204" pitchFamily="34" charset="0"/>
              </a:rPr>
              <a:t>We learn in Mark that Jesus’ preaching was the “proclamation of the Gospel” because the “Kingdom of God” was at hand. This led to his call to </a:t>
            </a:r>
            <a:r>
              <a:rPr lang="en-US" sz="4000"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Light" panose="020B0306020202020204" pitchFamily="34" charset="0"/>
              </a:rPr>
              <a:t>REPENT</a:t>
            </a:r>
            <a:r>
              <a:rPr lang="en-US" sz="4000" b="1" dirty="0">
                <a:latin typeface="Arial Nova Cond Light" panose="020B0306020202020204" pitchFamily="34" charset="0"/>
              </a:rPr>
              <a:t> and </a:t>
            </a:r>
            <a:r>
              <a:rPr lang="en-US" sz="4000"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Light" panose="020B0306020202020204" pitchFamily="34" charset="0"/>
              </a:rPr>
              <a:t>BELIEVE</a:t>
            </a:r>
            <a:r>
              <a:rPr lang="en-US" sz="4000" b="1" dirty="0">
                <a:latin typeface="Arial Nova Cond Light" panose="020B0306020202020204" pitchFamily="34" charset="0"/>
              </a:rPr>
              <a:t> in the Gospel (Mark 1.14-15).</a:t>
            </a:r>
          </a:p>
        </p:txBody>
      </p:sp>
      <p:sp>
        <p:nvSpPr>
          <p:cNvPr id="2063" name="Rectangle 206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is true repentance? | Erik and Elena Brewer's Weblog">
            <a:extLst>
              <a:ext uri="{FF2B5EF4-FFF2-40B4-BE49-F238E27FC236}">
                <a16:creationId xmlns:a16="http://schemas.microsoft.com/office/drawing/2014/main" id="{3ABC79F4-EDFF-EE46-4083-71A6F09A00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7" t="6" r="24828" b="-6"/>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607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C064-4333-A035-0361-29C7167F0444}"/>
              </a:ext>
            </a:extLst>
          </p:cNvPr>
          <p:cNvSpPr>
            <a:spLocks noGrp="1"/>
          </p:cNvSpPr>
          <p:nvPr>
            <p:ph type="title"/>
          </p:nvPr>
        </p:nvSpPr>
        <p:spPr>
          <a:xfrm>
            <a:off x="499076" y="488693"/>
            <a:ext cx="10871200" cy="1325563"/>
          </a:xfrm>
        </p:spPr>
        <p:txBody>
          <a:bodyPr/>
          <a:lstStyle/>
          <a:p>
            <a:r>
              <a:rPr lang="en-US" sz="6000" dirty="0">
                <a:latin typeface="Aharoni" panose="02010803020104030203" pitchFamily="2" charset="-79"/>
                <a:cs typeface="Aharoni" panose="02010803020104030203" pitchFamily="2" charset="-79"/>
              </a:rPr>
              <a:t>Great Commission </a:t>
            </a:r>
            <a:r>
              <a:rPr lang="en-US" dirty="0">
                <a:latin typeface="Arial Nova Cond Light" panose="020B0306020202020204" pitchFamily="34" charset="0"/>
                <a:cs typeface="Aharoni" panose="02010803020104030203" pitchFamily="2" charset="-79"/>
              </a:rPr>
              <a:t>(Mark 16.15-16)</a:t>
            </a:r>
          </a:p>
        </p:txBody>
      </p:sp>
      <p:sp>
        <p:nvSpPr>
          <p:cNvPr id="3" name="Content Placeholder 2">
            <a:extLst>
              <a:ext uri="{FF2B5EF4-FFF2-40B4-BE49-F238E27FC236}">
                <a16:creationId xmlns:a16="http://schemas.microsoft.com/office/drawing/2014/main" id="{6CA10326-15C7-B358-2150-88233755397A}"/>
              </a:ext>
            </a:extLst>
          </p:cNvPr>
          <p:cNvSpPr>
            <a:spLocks noGrp="1"/>
          </p:cNvSpPr>
          <p:nvPr>
            <p:ph idx="1"/>
          </p:nvPr>
        </p:nvSpPr>
        <p:spPr>
          <a:xfrm>
            <a:off x="6400800" y="2117039"/>
            <a:ext cx="5308600" cy="4351338"/>
          </a:xfrm>
        </p:spPr>
        <p:txBody>
          <a:bodyPr>
            <a:normAutofit/>
          </a:bodyPr>
          <a:lstStyle/>
          <a:p>
            <a:pPr marL="0" marR="0" indent="0" algn="l" rtl="0">
              <a:buNone/>
            </a:pPr>
            <a:r>
              <a:rPr lang="en-US" sz="4000" b="1" dirty="0">
                <a:latin typeface="Arial Nova Cond Light" panose="020B0306020202020204" pitchFamily="34" charset="0"/>
              </a:rPr>
              <a:t>When Jesus sent his apostles into the world he commanded them to preach the Gospel as he did, and to baptize, something he didn’t, however, only those who believed.</a:t>
            </a:r>
          </a:p>
        </p:txBody>
      </p:sp>
      <p:pic>
        <p:nvPicPr>
          <p:cNvPr id="3074" name="Picture 2" descr="How Does the Great Commission Relate to the Rest of Scripture? - Christian  Video Q&amp;A">
            <a:extLst>
              <a:ext uri="{FF2B5EF4-FFF2-40B4-BE49-F238E27FC236}">
                <a16:creationId xmlns:a16="http://schemas.microsoft.com/office/drawing/2014/main" id="{161A223D-5AD0-BC5E-A023-89E58BDAC5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33" r="15500"/>
          <a:stretch/>
        </p:blipFill>
        <p:spPr bwMode="auto">
          <a:xfrm>
            <a:off x="482600" y="2117039"/>
            <a:ext cx="5727700" cy="3981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1D12C38-CEDB-A714-5F2A-A106F5E2E60B}"/>
              </a:ext>
            </a:extLst>
          </p:cNvPr>
          <p:cNvSpPr/>
          <p:nvPr/>
        </p:nvSpPr>
        <p:spPr>
          <a:xfrm>
            <a:off x="185351" y="172995"/>
            <a:ext cx="11862487" cy="647493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056543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B352C-8F9A-A3A7-34E8-F38FD3DE95C5}"/>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9775F470-C643-015B-85B7-892717BF5731}"/>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679C090F-5C97-8900-B3BC-E9388F2956C8}"/>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A7817742-7ECC-BD6A-D7DF-861EDBC6F97F}"/>
              </a:ext>
            </a:extLst>
          </p:cNvPr>
          <p:cNvSpPr/>
          <p:nvPr/>
        </p:nvSpPr>
        <p:spPr>
          <a:xfrm>
            <a:off x="3496439" y="810775"/>
            <a:ext cx="8047441" cy="3785652"/>
          </a:xfrm>
          <a:prstGeom prst="rect">
            <a:avLst/>
          </a:prstGeom>
        </p:spPr>
        <p:txBody>
          <a:bodyPr wrap="square">
            <a:spAutoFit/>
          </a:bodyPr>
          <a:lstStyle/>
          <a:p>
            <a:pPr>
              <a:defRPr/>
            </a:pPr>
            <a:r>
              <a:rPr lang="en-US" sz="4000" dirty="0">
                <a:solidFill>
                  <a:schemeClr val="bg1"/>
                </a:solidFill>
                <a:latin typeface="Arial Nova Cond Light" panose="020B0306020202020204" pitchFamily="34" charset="0"/>
              </a:rPr>
              <a:t>And he said to them, Go into all the world and proclaim the gospel to the whole creation. Whoever </a:t>
            </a:r>
            <a:r>
              <a:rPr lang="en-US" sz="4000" u="sng" dirty="0">
                <a:solidFill>
                  <a:schemeClr val="bg1"/>
                </a:solidFill>
                <a:latin typeface="Arial Nova Cond Light" panose="020B0306020202020204" pitchFamily="34" charset="0"/>
              </a:rPr>
              <a:t>believes and is baptized will be saved</a:t>
            </a:r>
            <a:r>
              <a:rPr lang="en-US" sz="4000" dirty="0">
                <a:solidFill>
                  <a:schemeClr val="bg1"/>
                </a:solidFill>
                <a:latin typeface="Arial Nova Cond Light" panose="020B0306020202020204" pitchFamily="34" charset="0"/>
              </a:rPr>
              <a:t>, but whoever </a:t>
            </a:r>
            <a:r>
              <a:rPr lang="en-US" sz="4000" u="sng" dirty="0">
                <a:solidFill>
                  <a:schemeClr val="bg1"/>
                </a:solidFill>
                <a:latin typeface="Arial Nova Cond Light" panose="020B0306020202020204" pitchFamily="34" charset="0"/>
              </a:rPr>
              <a:t>does not believe will be condemned</a:t>
            </a:r>
            <a:r>
              <a:rPr lang="en-US" sz="4000" dirty="0">
                <a:solidFill>
                  <a:schemeClr val="bg1"/>
                </a:solidFill>
                <a:latin typeface="Arial Nova Cond Light" panose="020B0306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5" name="CaixaDeTexto 14">
            <a:extLst>
              <a:ext uri="{FF2B5EF4-FFF2-40B4-BE49-F238E27FC236}">
                <a16:creationId xmlns:a16="http://schemas.microsoft.com/office/drawing/2014/main" id="{3EA163A8-27C6-5CCA-CC2A-7BBDCD7242F0}"/>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Mark 16.15-16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30431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F9580BE3-BED9-4998-1A8C-EF47B0407BD8}"/>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8CA0C652-5D93-5E10-753B-0AA5D9A727D4}"/>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AB67FB23-77FF-C735-A2C3-9C1B7CF3FCEB}"/>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0EDAE1C6-5167-6BE7-3331-A5DE8C901B6A}"/>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a:t>
            </a:r>
          </a:p>
        </p:txBody>
      </p:sp>
      <p:sp>
        <p:nvSpPr>
          <p:cNvPr id="5" name="Retângulo 4">
            <a:extLst>
              <a:ext uri="{FF2B5EF4-FFF2-40B4-BE49-F238E27FC236}">
                <a16:creationId xmlns:a16="http://schemas.microsoft.com/office/drawing/2014/main" id="{42CC99C8-F770-BA08-ABE0-790EC357B719}"/>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33306AB-9B62-CA4B-974D-4A2BFB789958}"/>
              </a:ext>
            </a:extLst>
          </p:cNvPr>
          <p:cNvSpPr txBox="1"/>
          <p:nvPr/>
        </p:nvSpPr>
        <p:spPr>
          <a:xfrm>
            <a:off x="2647435" y="1936981"/>
            <a:ext cx="8715658" cy="4401205"/>
          </a:xfrm>
          <a:prstGeom prst="rect">
            <a:avLst/>
          </a:prstGeom>
          <a:noFill/>
        </p:spPr>
        <p:txBody>
          <a:bodyPr wrap="square">
            <a:spAutoFit/>
          </a:bodyPr>
          <a:lstStyle/>
          <a:p>
            <a:pPr algn="l"/>
            <a:r>
              <a:rPr lang="en-US" sz="4000" dirty="0">
                <a:solidFill>
                  <a:schemeClr val="bg1"/>
                </a:solidFill>
                <a:latin typeface="Arial Nova Cond Light" panose="020B0306020202020204" pitchFamily="34" charset="0"/>
              </a:rPr>
              <a:t>The grace of faith, whereby the elect are enabled to believe to the saving of their souls, is the work of the Spirit of Christ in their hearts; and is ordinarily wrought by the ministry of the Word: by which also, and by the administration of the sacraments, and prayer, it is increased and strengthened.</a:t>
            </a:r>
          </a:p>
        </p:txBody>
      </p:sp>
    </p:spTree>
    <p:extLst>
      <p:ext uri="{BB962C8B-B14F-4D97-AF65-F5344CB8AC3E}">
        <p14:creationId xmlns:p14="http://schemas.microsoft.com/office/powerpoint/2010/main" val="260540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7316-3518-19BC-53DA-08FE03E176AB}"/>
              </a:ext>
            </a:extLst>
          </p:cNvPr>
          <p:cNvSpPr>
            <a:spLocks noGrp="1"/>
          </p:cNvSpPr>
          <p:nvPr>
            <p:ph type="title"/>
          </p:nvPr>
        </p:nvSpPr>
        <p:spPr/>
        <p:txBody>
          <a:bodyPr>
            <a:normAutofit/>
          </a:bodyPr>
          <a:lstStyle/>
          <a:p>
            <a:r>
              <a:rPr lang="en-US" sz="6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To sum up:</a:t>
            </a:r>
          </a:p>
        </p:txBody>
      </p:sp>
      <p:sp>
        <p:nvSpPr>
          <p:cNvPr id="3" name="Content Placeholder 2">
            <a:extLst>
              <a:ext uri="{FF2B5EF4-FFF2-40B4-BE49-F238E27FC236}">
                <a16:creationId xmlns:a16="http://schemas.microsoft.com/office/drawing/2014/main" id="{B2FC076C-B22A-DACF-4E71-50BC060C06CD}"/>
              </a:ext>
            </a:extLst>
          </p:cNvPr>
          <p:cNvSpPr>
            <a:spLocks noGrp="1"/>
          </p:cNvSpPr>
          <p:nvPr>
            <p:ph idx="1"/>
          </p:nvPr>
        </p:nvSpPr>
        <p:spPr/>
        <p:txBody>
          <a:bodyPr/>
          <a:lstStyle/>
          <a:p>
            <a:pPr marL="742950" indent="-742950">
              <a:buFont typeface="+mj-lt"/>
              <a:buAutoNum type="alphaLcParenR"/>
            </a:pPr>
            <a:r>
              <a:rPr lang="en-US" sz="4000" b="1" dirty="0">
                <a:solidFill>
                  <a:schemeClr val="bg1"/>
                </a:solidFill>
                <a:latin typeface="Arial Nova Cond Light" panose="020B0306020202020204" pitchFamily="34" charset="0"/>
              </a:rPr>
              <a:t>Faith is caused by the Holy Spirit.</a:t>
            </a:r>
          </a:p>
          <a:p>
            <a:pPr marL="742950" indent="-742950">
              <a:buFont typeface="+mj-lt"/>
              <a:buAutoNum type="alphaLcParenR"/>
            </a:pPr>
            <a:r>
              <a:rPr lang="en-US" sz="4000" b="1" dirty="0">
                <a:solidFill>
                  <a:schemeClr val="bg1"/>
                </a:solidFill>
                <a:latin typeface="Arial Nova Cond Light" panose="020B0306020202020204" pitchFamily="34" charset="0"/>
              </a:rPr>
              <a:t>It works by the preaching of the Word of God.</a:t>
            </a:r>
          </a:p>
          <a:p>
            <a:pPr marL="742950" indent="-742950">
              <a:buFont typeface="+mj-lt"/>
              <a:buAutoNum type="alphaLcParenR"/>
            </a:pPr>
            <a:r>
              <a:rPr lang="en-US" sz="4000" b="1" dirty="0">
                <a:solidFill>
                  <a:schemeClr val="bg1"/>
                </a:solidFill>
                <a:latin typeface="Arial Nova Cond Light" panose="020B0306020202020204" pitchFamily="34" charset="0"/>
              </a:rPr>
              <a:t>It is increased by the Sacraments and Prayer.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13992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695CC-6C45-9A8F-8CD7-8AC7FAD944D9}"/>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4FCBE0BE-09E1-2D5E-B54A-6446BE9255D6}"/>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D64E1263-9235-FEC8-7E91-29123A5D1B54}"/>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15299078-5F5F-46C5-EE46-5BD7D6998A7F}"/>
              </a:ext>
            </a:extLst>
          </p:cNvPr>
          <p:cNvSpPr/>
          <p:nvPr/>
        </p:nvSpPr>
        <p:spPr>
          <a:xfrm>
            <a:off x="3496439" y="810775"/>
            <a:ext cx="804744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Light" panose="020B0306020202020204" pitchFamily="34" charset="0"/>
              </a:rPr>
              <a:t>For by grace you have been saved through faith. And this is not your own doing; it is the gift of God.</a:t>
            </a:r>
          </a:p>
        </p:txBody>
      </p:sp>
      <p:sp>
        <p:nvSpPr>
          <p:cNvPr id="15" name="CaixaDeTexto 14">
            <a:extLst>
              <a:ext uri="{FF2B5EF4-FFF2-40B4-BE49-F238E27FC236}">
                <a16:creationId xmlns:a16="http://schemas.microsoft.com/office/drawing/2014/main" id="{21C1357A-A553-90A1-D5EA-E085F87459CB}"/>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Ephesians 2.8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57855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517352" y="613067"/>
            <a:ext cx="8205410" cy="58477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solidFill>
                  <a:schemeClr val="bg1"/>
                </a:solidFill>
                <a:latin typeface="Arial Nova Cond Light" panose="020B0306020202020204" pitchFamily="34" charset="0"/>
              </a:rPr>
              <a:t>In him you also, when you </a:t>
            </a:r>
            <a:r>
              <a:rPr lang="en-US" sz="3400" u="sng" dirty="0">
                <a:solidFill>
                  <a:schemeClr val="bg1"/>
                </a:solidFill>
                <a:latin typeface="Arial Nova Cond Light" panose="020B0306020202020204" pitchFamily="34" charset="0"/>
              </a:rPr>
              <a:t>heard</a:t>
            </a:r>
            <a:r>
              <a:rPr lang="en-US" sz="3400" dirty="0">
                <a:solidFill>
                  <a:schemeClr val="bg1"/>
                </a:solidFill>
                <a:latin typeface="Arial Nova Cond Light" panose="020B0306020202020204" pitchFamily="34" charset="0"/>
              </a:rPr>
              <a:t> the word of truth, the gospel of your salvation, and </a:t>
            </a:r>
            <a:r>
              <a:rPr lang="en-US" sz="3400" u="sng" dirty="0">
                <a:solidFill>
                  <a:schemeClr val="bg1"/>
                </a:solidFill>
                <a:latin typeface="Arial Nova Cond Light" panose="020B0306020202020204" pitchFamily="34" charset="0"/>
              </a:rPr>
              <a:t>believed</a:t>
            </a:r>
            <a:r>
              <a:rPr lang="en-US" sz="3400" dirty="0">
                <a:solidFill>
                  <a:schemeClr val="bg1"/>
                </a:solidFill>
                <a:latin typeface="Arial Nova Cond Light" panose="020B0306020202020204" pitchFamily="34" charset="0"/>
              </a:rPr>
              <a:t> in him, were </a:t>
            </a:r>
            <a:r>
              <a:rPr lang="en-US" sz="3400" u="sng" dirty="0">
                <a:solidFill>
                  <a:schemeClr val="bg1"/>
                </a:solidFill>
                <a:latin typeface="Arial Nova Cond Light" panose="020B0306020202020204" pitchFamily="34" charset="0"/>
              </a:rPr>
              <a:t>sealed</a:t>
            </a:r>
            <a:r>
              <a:rPr lang="en-US" sz="3400" dirty="0">
                <a:solidFill>
                  <a:schemeClr val="bg1"/>
                </a:solidFill>
                <a:latin typeface="Arial Nova Cond Light" panose="020B0306020202020204" pitchFamily="34" charset="0"/>
              </a:rPr>
              <a:t> with the promised Holy Spirit…</a:t>
            </a:r>
          </a:p>
          <a:p>
            <a:pPr marR="0" algn="l" rtl="0"/>
            <a:r>
              <a:rPr lang="en-US" sz="3400" dirty="0">
                <a:solidFill>
                  <a:schemeClr val="bg1"/>
                </a:solidFill>
                <a:latin typeface="Arial Nova Cond Light" panose="020B0306020202020204" pitchFamily="34" charset="0"/>
              </a:rPr>
              <a:t>…the Father of glory, </a:t>
            </a:r>
            <a:r>
              <a:rPr lang="en-US" sz="3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Nova Cond Light" panose="020B0306020202020204" pitchFamily="34" charset="0"/>
              </a:rPr>
              <a:t>may give you the Spirit of wisdom</a:t>
            </a:r>
            <a:r>
              <a:rPr lang="en-US" sz="3400" dirty="0">
                <a:solidFill>
                  <a:schemeClr val="bg1"/>
                </a:solidFill>
                <a:latin typeface="Arial Nova Cond Light" panose="020B0306020202020204" pitchFamily="34" charset="0"/>
              </a:rPr>
              <a:t> and of revelation in the knowledge of him, </a:t>
            </a:r>
            <a:r>
              <a:rPr lang="en-US" sz="3400" u="sng" dirty="0">
                <a:solidFill>
                  <a:schemeClr val="bg1"/>
                </a:solidFill>
                <a:effectLst>
                  <a:outerShdw blurRad="38100" dist="38100" dir="2700000" algn="tl">
                    <a:srgbClr val="000000">
                      <a:alpha val="43137"/>
                    </a:srgbClr>
                  </a:outerShdw>
                </a:effectLst>
                <a:latin typeface="Arial Nova Cond Light" panose="020B0306020202020204" pitchFamily="34" charset="0"/>
              </a:rPr>
              <a:t>having the eyes of your hearts enlightened</a:t>
            </a:r>
            <a:r>
              <a:rPr lang="en-US" sz="3400" dirty="0">
                <a:solidFill>
                  <a:schemeClr val="bg1"/>
                </a:solidFill>
                <a:latin typeface="Arial Nova Cond Light" panose="020B0306020202020204" pitchFamily="34" charset="0"/>
              </a:rPr>
              <a:t>, that you may know what is the hope to which he has called you, what are the riches of his glorious inheritance in the saints, and what is the immeasurable greatness of his </a:t>
            </a:r>
            <a:r>
              <a:rPr lang="en-US" sz="3400" u="sng" dirty="0">
                <a:solidFill>
                  <a:schemeClr val="bg1"/>
                </a:solidFill>
                <a:latin typeface="Arial Nova Cond Light" panose="020B0306020202020204" pitchFamily="34" charset="0"/>
              </a:rPr>
              <a:t>power toward us who believe, according to the working of his great might</a:t>
            </a:r>
            <a:r>
              <a:rPr lang="en-US" sz="3400" dirty="0">
                <a:solidFill>
                  <a:schemeClr val="bg1"/>
                </a:solidFill>
                <a:latin typeface="Arial Nova Cond Light" panose="020B0306020202020204" pitchFamily="34" charset="0"/>
              </a:rPr>
              <a:t>.</a:t>
            </a:r>
          </a:p>
        </p:txBody>
      </p:sp>
      <p:sp>
        <p:nvSpPr>
          <p:cNvPr id="15" name="CaixaDeTexto 14"/>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Ephesians 1.13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57461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549F6650-72C3-5465-43F1-CEDBC7F60066}"/>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8A8A3C1E-DBE9-5B44-3939-E532ACE01BC3}"/>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3497E00A-380D-BDF6-2DC8-F74A10E7713A}"/>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2AFD21F7-9894-D571-5170-CCD43C10F23B}"/>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2</a:t>
            </a:r>
          </a:p>
        </p:txBody>
      </p:sp>
      <p:sp>
        <p:nvSpPr>
          <p:cNvPr id="5" name="Retângulo 4">
            <a:extLst>
              <a:ext uri="{FF2B5EF4-FFF2-40B4-BE49-F238E27FC236}">
                <a16:creationId xmlns:a16="http://schemas.microsoft.com/office/drawing/2014/main" id="{6770E43C-6F52-88BF-AC01-651CDB9BCF3D}"/>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4E2E6DE-E6C5-F9B4-0EFD-982A636A5D71}"/>
              </a:ext>
            </a:extLst>
          </p:cNvPr>
          <p:cNvSpPr txBox="1"/>
          <p:nvPr/>
        </p:nvSpPr>
        <p:spPr>
          <a:xfrm>
            <a:off x="2647435" y="1936981"/>
            <a:ext cx="8715658"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kumimoji="0" lang="en-US" sz="30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By this faith, a Christian believeth to be true whatsoever is revealed in the Word, for the authority of God Himself speaking therein; and </a:t>
            </a:r>
            <a:r>
              <a:rPr kumimoji="0" lang="en-US" sz="3000" b="0" i="0" u="none" strike="noStrike" kern="1200" cap="none" spc="0" normalizeH="0" baseline="0" noProof="0" dirty="0" err="1">
                <a:ln>
                  <a:noFill/>
                </a:ln>
                <a:solidFill>
                  <a:prstClr val="white"/>
                </a:solidFill>
                <a:effectLst/>
                <a:uLnTx/>
                <a:uFillTx/>
                <a:latin typeface="Arial Nova Cond Light" panose="020B0306020202020204" pitchFamily="34" charset="0"/>
                <a:ea typeface="+mn-ea"/>
                <a:cs typeface="+mn-cs"/>
              </a:rPr>
              <a:t>acteth</a:t>
            </a:r>
            <a:r>
              <a:rPr kumimoji="0" lang="en-US" sz="30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differently, upon that which each particular passage thereof </a:t>
            </a:r>
            <a:r>
              <a:rPr kumimoji="0" lang="en-US" sz="3000" b="0" i="0" u="none" strike="noStrike" kern="1200" cap="none" spc="0" normalizeH="0" baseline="0" noProof="0" dirty="0" err="1">
                <a:ln>
                  <a:noFill/>
                </a:ln>
                <a:solidFill>
                  <a:prstClr val="white"/>
                </a:solidFill>
                <a:effectLst/>
                <a:uLnTx/>
                <a:uFillTx/>
                <a:latin typeface="Arial Nova Cond Light" panose="020B0306020202020204" pitchFamily="34" charset="0"/>
                <a:ea typeface="+mn-ea"/>
                <a:cs typeface="+mn-cs"/>
              </a:rPr>
              <a:t>containeth</a:t>
            </a:r>
            <a:r>
              <a:rPr kumimoji="0" lang="en-US" sz="30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yielding obedience to the commands, trembling at the </a:t>
            </a:r>
            <a:r>
              <a:rPr kumimoji="0" lang="en-US" sz="3000" b="0" i="0" u="none" strike="noStrike" kern="1200" cap="none" spc="0" normalizeH="0" baseline="0" noProof="0" dirty="0" err="1">
                <a:ln>
                  <a:noFill/>
                </a:ln>
                <a:solidFill>
                  <a:prstClr val="white"/>
                </a:solidFill>
                <a:effectLst/>
                <a:uLnTx/>
                <a:uFillTx/>
                <a:latin typeface="Arial Nova Cond Light" panose="020B0306020202020204" pitchFamily="34" charset="0"/>
                <a:ea typeface="+mn-ea"/>
                <a:cs typeface="+mn-cs"/>
              </a:rPr>
              <a:t>threatenings</a:t>
            </a:r>
            <a:r>
              <a:rPr kumimoji="0" lang="en-US" sz="30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and embracing the promises of God for this life, and that which is to come. But the principal acts of saving faith are, accepting, receiving, and resting upon Christ alone for justification, sanctification, and eternal life, by virtue of the covenant of grace.</a:t>
            </a:r>
          </a:p>
        </p:txBody>
      </p:sp>
    </p:spTree>
    <p:extLst>
      <p:ext uri="{BB962C8B-B14F-4D97-AF65-F5344CB8AC3E}">
        <p14:creationId xmlns:p14="http://schemas.microsoft.com/office/powerpoint/2010/main" val="4244682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a:extLst>
            <a:ext uri="{FF2B5EF4-FFF2-40B4-BE49-F238E27FC236}">
              <a16:creationId xmlns:a16="http://schemas.microsoft.com/office/drawing/2014/main" id="{FFE3B5B1-DFB2-9346-53D1-BF31923129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EF36A-CED6-5216-352E-7BFA46E9FCFE}"/>
              </a:ext>
            </a:extLst>
          </p:cNvPr>
          <p:cNvSpPr>
            <a:spLocks noGrp="1"/>
          </p:cNvSpPr>
          <p:nvPr>
            <p:ph type="title"/>
          </p:nvPr>
        </p:nvSpPr>
        <p:spPr/>
        <p:txBody>
          <a:bodyPr>
            <a:normAutofit/>
          </a:bodyPr>
          <a:lstStyle/>
          <a:p>
            <a:r>
              <a:rPr lang="en-US" sz="6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To Sum Up</a:t>
            </a:r>
          </a:p>
        </p:txBody>
      </p:sp>
      <p:sp>
        <p:nvSpPr>
          <p:cNvPr id="3" name="Content Placeholder 2">
            <a:extLst>
              <a:ext uri="{FF2B5EF4-FFF2-40B4-BE49-F238E27FC236}">
                <a16:creationId xmlns:a16="http://schemas.microsoft.com/office/drawing/2014/main" id="{1A0EEFB1-CF91-4B32-BC54-BAA7593CAEE3}"/>
              </a:ext>
            </a:extLst>
          </p:cNvPr>
          <p:cNvSpPr>
            <a:spLocks noGrp="1"/>
          </p:cNvSpPr>
          <p:nvPr>
            <p:ph idx="1"/>
          </p:nvPr>
        </p:nvSpPr>
        <p:spPr/>
        <p:txBody>
          <a:bodyPr/>
          <a:lstStyle/>
          <a:p>
            <a:pPr marL="358775" indent="-358775"/>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By Faith, one is led to believe in the authority of Scriptures.</a:t>
            </a:r>
          </a:p>
          <a:p>
            <a:pPr marL="358775" indent="-358775"/>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Faith leads to obedience, reverent fear, and trust in God’s promises.</a:t>
            </a:r>
          </a:p>
          <a:p>
            <a:pPr marL="358775" indent="-358775"/>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True faith leads one to accept and rest in Christ alone </a:t>
            </a:r>
            <a:r>
              <a:rPr kumimoji="0" 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ova Cond Light" panose="020B0306020202020204" pitchFamily="34" charset="0"/>
              </a:rPr>
              <a:t>for justification, sanctification, and eternal life because of the covenant of grace.</a:t>
            </a:r>
            <a:endPar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FC366527-0991-820A-73B3-4841D989BC57}"/>
              </a:ext>
            </a:extLst>
          </p:cNvPr>
          <p:cNvSpPr/>
          <p:nvPr/>
        </p:nvSpPr>
        <p:spPr>
          <a:xfrm>
            <a:off x="342900" y="365125"/>
            <a:ext cx="11518900" cy="612775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3586336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085C5C58-629B-74FA-CA2E-C0708D58798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05E1C7D3-3FB9-4CF6-6981-7AADA07628E7}"/>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653F717D-2884-4FCE-9EEF-E46FADCE9D67}"/>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9262EAFE-F2A9-D4B8-0094-2CFC887DEBA6}"/>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3</a:t>
            </a:r>
          </a:p>
        </p:txBody>
      </p:sp>
      <p:sp>
        <p:nvSpPr>
          <p:cNvPr id="5" name="Retângulo 4">
            <a:extLst>
              <a:ext uri="{FF2B5EF4-FFF2-40B4-BE49-F238E27FC236}">
                <a16:creationId xmlns:a16="http://schemas.microsoft.com/office/drawing/2014/main" id="{EC355135-FCDE-729D-8083-2060F7847CB2}"/>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2D260EB-BAB4-9E75-0695-2756DA869A27}"/>
              </a:ext>
            </a:extLst>
          </p:cNvPr>
          <p:cNvSpPr txBox="1"/>
          <p:nvPr/>
        </p:nvSpPr>
        <p:spPr>
          <a:xfrm>
            <a:off x="2647435" y="1936981"/>
            <a:ext cx="871565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kumimoji="0" lang="en-US" sz="40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This faith is different in degrees, weak or strong; may be often and many ways assailed and weakened, but gets the victory; growing up in many to the attainment of a full assurance through Christ, who is both the author and finisher of our faith.</a:t>
            </a:r>
          </a:p>
        </p:txBody>
      </p:sp>
    </p:spTree>
    <p:extLst>
      <p:ext uri="{BB962C8B-B14F-4D97-AF65-F5344CB8AC3E}">
        <p14:creationId xmlns:p14="http://schemas.microsoft.com/office/powerpoint/2010/main" val="221004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8065" name="Rectangle 1">
            <a:extLst>
              <a:ext uri="{FF2B5EF4-FFF2-40B4-BE49-F238E27FC236}">
                <a16:creationId xmlns:a16="http://schemas.microsoft.com/office/drawing/2014/main" id="{4CE957A6-324A-6EB5-CDE3-CCAB1FBAFBDF}"/>
              </a:ext>
            </a:extLst>
          </p:cNvPr>
          <p:cNvSpPr>
            <a:spLocks noChangeArrowheads="1"/>
          </p:cNvSpPr>
          <p:nvPr/>
        </p:nvSpPr>
        <p:spPr bwMode="auto">
          <a:xfrm>
            <a:off x="95250" y="78880"/>
            <a:ext cx="12001500" cy="624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7663" tIns="54000" rIns="107663" bIns="54000"/>
          <a:lstStyle>
            <a:lvl1pPr marL="742950" indent="-738188">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1pPr>
            <a:lvl2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2pPr>
            <a:lvl3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3pPr>
            <a:lvl4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4pPr>
            <a:lvl5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9pPr>
          </a:lstStyle>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Go, tell it on the mountain,</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	over the hills and ev’rywhere;</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Go, tell it on the mountain</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	that Jesus Christ is born.</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MS PGothic" panose="020B0600070205080204" pitchFamily="34" charset="-128"/>
            </a:endParaRP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While shepherds kept their watching</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	o’er silent flocks by night,</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Behold, throughout the heavens</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	there shone a holy light.</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solved to Memorize- In Christ Alone">
            <a:extLst>
              <a:ext uri="{FF2B5EF4-FFF2-40B4-BE49-F238E27FC236}">
                <a16:creationId xmlns:a16="http://schemas.microsoft.com/office/drawing/2014/main" id="{2732233C-CC48-C968-A4B4-3C0A097D129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6157" r="14269"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219B62-A491-0E13-A320-1DF882284D52}"/>
              </a:ext>
            </a:extLst>
          </p:cNvPr>
          <p:cNvSpPr>
            <a:spLocks noGrp="1"/>
          </p:cNvSpPr>
          <p:nvPr>
            <p:ph type="title"/>
          </p:nvPr>
        </p:nvSpPr>
        <p:spPr>
          <a:xfrm>
            <a:off x="477980" y="948171"/>
            <a:ext cx="4023360" cy="1883473"/>
          </a:xfrm>
        </p:spPr>
        <p:txBody>
          <a:bodyPr vert="horz" lIns="91440" tIns="45720" rIns="91440" bIns="45720" rtlCol="0" anchor="b">
            <a:normAutofit/>
          </a:bodyPr>
          <a:lstStyle/>
          <a:p>
            <a:r>
              <a:rPr lang="en-US" sz="60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Solus Christus</a:t>
            </a:r>
          </a:p>
        </p:txBody>
      </p:sp>
      <p:sp>
        <p:nvSpPr>
          <p:cNvPr id="3" name="Content Placeholder 2">
            <a:extLst>
              <a:ext uri="{FF2B5EF4-FFF2-40B4-BE49-F238E27FC236}">
                <a16:creationId xmlns:a16="http://schemas.microsoft.com/office/drawing/2014/main" id="{D935DC55-3A6E-F3E8-A14B-2740C3213895}"/>
              </a:ext>
            </a:extLst>
          </p:cNvPr>
          <p:cNvSpPr>
            <a:spLocks noGrp="1"/>
          </p:cNvSpPr>
          <p:nvPr>
            <p:ph idx="1"/>
          </p:nvPr>
        </p:nvSpPr>
        <p:spPr>
          <a:xfrm>
            <a:off x="477980" y="2876108"/>
            <a:ext cx="3522520" cy="3341624"/>
          </a:xfrm>
        </p:spPr>
        <p:txBody>
          <a:bodyPr vert="horz" lIns="91440" tIns="45720" rIns="91440" bIns="45720" rtlCol="0">
            <a:noAutofit/>
          </a:bodyPr>
          <a:lstStyle/>
          <a:p>
            <a:pPr marL="0" indent="0">
              <a:buNone/>
            </a:pPr>
            <a:r>
              <a:rPr lang="en-US" sz="4000" dirty="0">
                <a:solidFill>
                  <a:schemeClr val="bg1"/>
                </a:solidFill>
                <a:latin typeface="Arial Nova Cond Light" panose="020B0306020202020204" pitchFamily="34" charset="0"/>
              </a:rPr>
              <a:t>Real faith can be weak or strong, knowledgeable or simple, but it always rests </a:t>
            </a:r>
            <a:r>
              <a:rPr lang="en-US" sz="4000" dirty="0">
                <a:solidFill>
                  <a:schemeClr val="bg1"/>
                </a:solidFill>
                <a:effectLst>
                  <a:outerShdw blurRad="38100" dist="38100" dir="2700000" algn="tl">
                    <a:srgbClr val="000000">
                      <a:alpha val="43137"/>
                    </a:srgbClr>
                  </a:outerShdw>
                </a:effectLst>
                <a:latin typeface="Arial Nova Cond Light" panose="020B0306020202020204" pitchFamily="34" charset="0"/>
              </a:rPr>
              <a:t>in Christ alone</a:t>
            </a:r>
            <a:r>
              <a:rPr lang="en-US" sz="4000" dirty="0">
                <a:solidFill>
                  <a:schemeClr val="bg1"/>
                </a:solidFill>
                <a:latin typeface="Arial Nova Cond Light" panose="020B0306020202020204" pitchFamily="34" charset="0"/>
              </a:rPr>
              <a:t>.</a:t>
            </a:r>
          </a:p>
        </p:txBody>
      </p:sp>
      <p:sp>
        <p:nvSpPr>
          <p:cNvPr id="4107" name="Rectangle 410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09" name="Rectangle 410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53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A87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668DF-2C9F-1882-8DC1-A07483111828}"/>
              </a:ext>
            </a:extLst>
          </p:cNvPr>
          <p:cNvSpPr>
            <a:spLocks noGrp="1"/>
          </p:cNvSpPr>
          <p:nvPr>
            <p:ph idx="1"/>
          </p:nvPr>
        </p:nvSpPr>
        <p:spPr>
          <a:xfrm>
            <a:off x="838200" y="1825625"/>
            <a:ext cx="4784124" cy="4351338"/>
          </a:xfrm>
        </p:spPr>
        <p:txBody>
          <a:bodyPr>
            <a:normAutofit/>
          </a:bodyPr>
          <a:lstStyle/>
          <a:p>
            <a:pPr marL="0" indent="0">
              <a:buNone/>
            </a:pPr>
            <a:r>
              <a:rPr lang="en-US" sz="4000" dirty="0">
                <a:latin typeface="Arial Nova Cond Light" panose="020B0306020202020204" pitchFamily="34" charset="0"/>
              </a:rPr>
              <a:t>Faith must always have a companion. Faith is confirmed through repentance. Faith without repentance is mere </a:t>
            </a:r>
            <a:r>
              <a:rPr lang="en-US" sz="4000" i="1" dirty="0">
                <a:effectLst>
                  <a:outerShdw blurRad="38100" dist="38100" dir="2700000" algn="tl">
                    <a:srgbClr val="000000">
                      <a:alpha val="43137"/>
                    </a:srgbClr>
                  </a:outerShdw>
                </a:effectLst>
                <a:latin typeface="Arial Nova Cond Light" panose="020B0306020202020204" pitchFamily="34" charset="0"/>
              </a:rPr>
              <a:t>intellectual assent</a:t>
            </a:r>
            <a:r>
              <a:rPr lang="en-US" sz="4000" dirty="0">
                <a:latin typeface="Arial Nova Cond Light" panose="020B0306020202020204" pitchFamily="34" charset="0"/>
              </a:rPr>
              <a:t>. </a:t>
            </a:r>
          </a:p>
        </p:txBody>
      </p:sp>
      <p:pic>
        <p:nvPicPr>
          <p:cNvPr id="5122" name="Picture 2" descr="Continuous Line Art Drawing of a Loving Couple Walking and Holding Hands |  Premium AI-generated image">
            <a:extLst>
              <a:ext uri="{FF2B5EF4-FFF2-40B4-BE49-F238E27FC236}">
                <a16:creationId xmlns:a16="http://schemas.microsoft.com/office/drawing/2014/main" id="{8B5FC0D2-230A-A848-0E23-365C2342801F}"/>
              </a:ext>
            </a:extLst>
          </p:cNvPr>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622324" y="530225"/>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3">
            <a:extLst>
              <a:ext uri="{FF2B5EF4-FFF2-40B4-BE49-F238E27FC236}">
                <a16:creationId xmlns:a16="http://schemas.microsoft.com/office/drawing/2014/main" id="{951892EB-F9FC-0148-8863-EF537E735B7A}"/>
              </a:ext>
            </a:extLst>
          </p:cNvPr>
          <p:cNvSpPr/>
          <p:nvPr/>
        </p:nvSpPr>
        <p:spPr>
          <a:xfrm>
            <a:off x="9004300" y="831057"/>
            <a:ext cx="2580674" cy="859631"/>
          </a:xfrm>
          <a:prstGeom prst="wedgeRectCallout">
            <a:avLst>
              <a:gd name="adj1" fmla="val -44592"/>
              <a:gd name="adj2" fmla="val 83484"/>
            </a:avLst>
          </a:prstGeom>
          <a:solidFill>
            <a:schemeClr val="accent2">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i="1" dirty="0"/>
              <a:t>I couldn’t go anywhere without you!!!</a:t>
            </a:r>
          </a:p>
        </p:txBody>
      </p:sp>
      <p:sp>
        <p:nvSpPr>
          <p:cNvPr id="5" name="TextBox 4">
            <a:extLst>
              <a:ext uri="{FF2B5EF4-FFF2-40B4-BE49-F238E27FC236}">
                <a16:creationId xmlns:a16="http://schemas.microsoft.com/office/drawing/2014/main" id="{062DF2A8-C033-CA1F-DE6E-22B6795C1790}"/>
              </a:ext>
            </a:extLst>
          </p:cNvPr>
          <p:cNvSpPr txBox="1"/>
          <p:nvPr/>
        </p:nvSpPr>
        <p:spPr>
          <a:xfrm>
            <a:off x="7634287" y="2483644"/>
            <a:ext cx="826294" cy="230832"/>
          </a:xfrm>
          <a:prstGeom prst="rect">
            <a:avLst/>
          </a:prstGeom>
          <a:noFill/>
        </p:spPr>
        <p:txBody>
          <a:bodyPr wrap="square" rtlCol="0">
            <a:spAutoFit/>
          </a:bodyPr>
          <a:lstStyle/>
          <a:p>
            <a:r>
              <a:rPr lang="en-US" sz="900" b="1" dirty="0">
                <a:solidFill>
                  <a:srgbClr val="C00000"/>
                </a:solidFill>
                <a:effectLst>
                  <a:outerShdw blurRad="38100" dist="38100" dir="2700000" algn="tl">
                    <a:srgbClr val="000000">
                      <a:alpha val="43137"/>
                    </a:srgbClr>
                  </a:outerShdw>
                </a:effectLst>
              </a:rPr>
              <a:t>REPENTANCE</a:t>
            </a:r>
          </a:p>
        </p:txBody>
      </p:sp>
      <p:sp>
        <p:nvSpPr>
          <p:cNvPr id="6" name="TextBox 5">
            <a:extLst>
              <a:ext uri="{FF2B5EF4-FFF2-40B4-BE49-F238E27FC236}">
                <a16:creationId xmlns:a16="http://schemas.microsoft.com/office/drawing/2014/main" id="{3EA8CB9F-A94A-7997-D205-02BC88E4CFC8}"/>
              </a:ext>
            </a:extLst>
          </p:cNvPr>
          <p:cNvSpPr txBox="1"/>
          <p:nvPr/>
        </p:nvSpPr>
        <p:spPr>
          <a:xfrm>
            <a:off x="8775701" y="2869406"/>
            <a:ext cx="501650" cy="276999"/>
          </a:xfrm>
          <a:prstGeom prst="rect">
            <a:avLst/>
          </a:prstGeom>
          <a:noFill/>
        </p:spPr>
        <p:txBody>
          <a:bodyPr wrap="square" rtlCol="0">
            <a:spAutoFit/>
          </a:bodyPr>
          <a:lstStyle/>
          <a:p>
            <a:r>
              <a:rPr lang="en-US" sz="1200" b="1" dirty="0">
                <a:solidFill>
                  <a:srgbClr val="C00000"/>
                </a:solidFill>
                <a:effectLst>
                  <a:outerShdw blurRad="38100" dist="38100" dir="2700000" algn="tl">
                    <a:srgbClr val="000000">
                      <a:alpha val="43137"/>
                    </a:srgbClr>
                  </a:outerShdw>
                </a:effectLst>
              </a:rPr>
              <a:t>Faith</a:t>
            </a:r>
          </a:p>
        </p:txBody>
      </p:sp>
      <p:sp>
        <p:nvSpPr>
          <p:cNvPr id="2" name="Title 1">
            <a:extLst>
              <a:ext uri="{FF2B5EF4-FFF2-40B4-BE49-F238E27FC236}">
                <a16:creationId xmlns:a16="http://schemas.microsoft.com/office/drawing/2014/main" id="{927EEA58-CE18-0F4B-67AC-B0D242039E88}"/>
              </a:ext>
            </a:extLst>
          </p:cNvPr>
          <p:cNvSpPr>
            <a:spLocks noGrp="1"/>
          </p:cNvSpPr>
          <p:nvPr>
            <p:ph type="title"/>
          </p:nvPr>
        </p:nvSpPr>
        <p:spPr>
          <a:xfrm>
            <a:off x="838200" y="365125"/>
            <a:ext cx="5809735" cy="1325563"/>
          </a:xfrm>
        </p:spPr>
        <p:txBody>
          <a:bodyPr>
            <a:normAutofit/>
          </a:bodyPr>
          <a:lstStyle/>
          <a:p>
            <a:r>
              <a:rPr lang="en-US" sz="6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Companion</a:t>
            </a:r>
          </a:p>
        </p:txBody>
      </p:sp>
    </p:spTree>
    <p:extLst>
      <p:ext uri="{BB962C8B-B14F-4D97-AF65-F5344CB8AC3E}">
        <p14:creationId xmlns:p14="http://schemas.microsoft.com/office/powerpoint/2010/main" val="1659448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1B776-3E59-A2A6-D550-F2E8E8B38410}"/>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64F8151C-62AD-FC6C-B58D-5B5898E2712F}"/>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8DC52108-CF23-6A95-9D9C-37D04B9A904A}"/>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93C27251-A047-D624-5960-CEEABA38F4ED}"/>
              </a:ext>
            </a:extLst>
          </p:cNvPr>
          <p:cNvSpPr/>
          <p:nvPr/>
        </p:nvSpPr>
        <p:spPr>
          <a:xfrm>
            <a:off x="3496439" y="810775"/>
            <a:ext cx="8047441"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Light" panose="020B0306020202020204" pitchFamily="34" charset="0"/>
              </a:rPr>
              <a:t>For you know that afterward, when he [Esau] desired to inherit the blessing, he was rejected, for he found no chance to repent, though he sought it with tears.</a:t>
            </a:r>
          </a:p>
        </p:txBody>
      </p:sp>
      <p:sp>
        <p:nvSpPr>
          <p:cNvPr id="15" name="CaixaDeTexto 14">
            <a:extLst>
              <a:ext uri="{FF2B5EF4-FFF2-40B4-BE49-F238E27FC236}">
                <a16:creationId xmlns:a16="http://schemas.microsoft.com/office/drawing/2014/main" id="{2B7D117D-1811-CC5A-87BC-9D0B696511EC}"/>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Hebrews 12.17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48268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9007DF9A-1DEE-F3AB-443F-9B581F895CAF}"/>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8E9E6FF4-3E2F-F267-5B30-A2C6214DBC71}"/>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ADB222F5-70F7-3758-C2E8-08836DA0C87A}"/>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55C2E7F3-85CB-4E92-9A96-EA794E98A567}"/>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a:t>
            </a:r>
          </a:p>
        </p:txBody>
      </p:sp>
      <p:sp>
        <p:nvSpPr>
          <p:cNvPr id="5" name="Retângulo 4">
            <a:extLst>
              <a:ext uri="{FF2B5EF4-FFF2-40B4-BE49-F238E27FC236}">
                <a16:creationId xmlns:a16="http://schemas.microsoft.com/office/drawing/2014/main" id="{FF999A5D-4CD0-E8EB-68AF-A4EADAB40F88}"/>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6C44500-7937-FB14-E6D1-964B4D654FC2}"/>
              </a:ext>
            </a:extLst>
          </p:cNvPr>
          <p:cNvSpPr txBox="1"/>
          <p:nvPr/>
        </p:nvSpPr>
        <p:spPr>
          <a:xfrm>
            <a:off x="2647435" y="1936981"/>
            <a:ext cx="8715658" cy="4401205"/>
          </a:xfrm>
          <a:prstGeom prst="rect">
            <a:avLst/>
          </a:prstGeom>
          <a:noFill/>
        </p:spPr>
        <p:txBody>
          <a:bodyPr wrap="square">
            <a:spAutoFit/>
          </a:bodyPr>
          <a:lstStyle/>
          <a:p>
            <a:pPr marL="355600" indent="-355600" algn="l">
              <a:buFont typeface="+mj-lt"/>
              <a:buAutoNum type="arabicPeriod"/>
            </a:pPr>
            <a:r>
              <a:rPr lang="en-US" sz="2800" dirty="0">
                <a:solidFill>
                  <a:schemeClr val="bg1"/>
                </a:solidFill>
                <a:latin typeface="Arial Nova Cond Light" panose="020B0306020202020204" pitchFamily="34" charset="0"/>
              </a:rPr>
              <a:t>Repentance unto life is an evangelical grace, the doctrine whereof is to be preached by every minister of the gospel, as well as that of faith in Christ.</a:t>
            </a:r>
          </a:p>
          <a:p>
            <a:pPr marL="355600" indent="-355600" algn="l">
              <a:buFont typeface="+mj-lt"/>
              <a:buAutoNum type="arabicPeriod"/>
            </a:pPr>
            <a:r>
              <a:rPr lang="en-US" sz="2800" dirty="0">
                <a:solidFill>
                  <a:schemeClr val="bg1"/>
                </a:solidFill>
                <a:latin typeface="Arial Nova Cond Light" panose="020B0306020202020204" pitchFamily="34" charset="0"/>
              </a:rPr>
              <a:t>By it a sinner, out of the sight and sense, not only of the danger, but also of the filthiness and odiousness of his sins, as contrary to the holy nature and righteous law of God, and upon the apprehension of His mercy in Christ to such as are penitent, so grieves for, and hates his sins, as to turn from them all unto God, purposing and endeavoring to walk with Him in all the ways of His commandments.</a:t>
            </a:r>
          </a:p>
        </p:txBody>
      </p:sp>
    </p:spTree>
    <p:extLst>
      <p:ext uri="{BB962C8B-B14F-4D97-AF65-F5344CB8AC3E}">
        <p14:creationId xmlns:p14="http://schemas.microsoft.com/office/powerpoint/2010/main" val="3495169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a:extLst>
            <a:ext uri="{FF2B5EF4-FFF2-40B4-BE49-F238E27FC236}">
              <a16:creationId xmlns:a16="http://schemas.microsoft.com/office/drawing/2014/main" id="{13323EF0-3170-6F55-4FBA-AC347AEE5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6BC53-009F-92AC-4815-085106D03271}"/>
              </a:ext>
            </a:extLst>
          </p:cNvPr>
          <p:cNvSpPr>
            <a:spLocks noGrp="1"/>
          </p:cNvSpPr>
          <p:nvPr>
            <p:ph type="title"/>
          </p:nvPr>
        </p:nvSpPr>
        <p:spPr/>
        <p:txBody>
          <a:bodyPr>
            <a:normAutofit/>
          </a:bodyPr>
          <a:lstStyle/>
          <a:p>
            <a:r>
              <a:rPr lang="en-US" sz="6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To Sum Up</a:t>
            </a:r>
          </a:p>
        </p:txBody>
      </p:sp>
      <p:sp>
        <p:nvSpPr>
          <p:cNvPr id="3" name="Content Placeholder 2">
            <a:extLst>
              <a:ext uri="{FF2B5EF4-FFF2-40B4-BE49-F238E27FC236}">
                <a16:creationId xmlns:a16="http://schemas.microsoft.com/office/drawing/2014/main" id="{9C8CEB58-B4FC-450C-19BC-889BFF6DED2B}"/>
              </a:ext>
            </a:extLst>
          </p:cNvPr>
          <p:cNvSpPr>
            <a:spLocks noGrp="1"/>
          </p:cNvSpPr>
          <p:nvPr>
            <p:ph idx="1"/>
          </p:nvPr>
        </p:nvSpPr>
        <p:spPr/>
        <p:txBody>
          <a:bodyPr>
            <a:normAutofit/>
          </a:bodyPr>
          <a:lstStyle/>
          <a:p>
            <a:pPr marL="358775" indent="-358775"/>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Repentance is a grace given by God.</a:t>
            </a:r>
          </a:p>
          <a:p>
            <a:pPr marL="358775" indent="-358775"/>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It is necessary that preachers talk about repentance and call people to repentance.</a:t>
            </a:r>
          </a:p>
          <a:p>
            <a:pPr marL="358775" indent="-358775"/>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The negative side of repentance is the understanding the offense of sin to God which causes sadness.</a:t>
            </a:r>
          </a:p>
          <a:p>
            <a:pPr marL="358775" indent="-358775"/>
            <a:r>
              <a:rPr lang="en-US" sz="4000" b="1" dirty="0">
                <a:solidFill>
                  <a:schemeClr val="bg1"/>
                </a:solidFill>
                <a:effectLst>
                  <a:outerShdw blurRad="38100" dist="38100" dir="2700000" algn="tl">
                    <a:srgbClr val="000000">
                      <a:alpha val="43137"/>
                    </a:srgbClr>
                  </a:outerShdw>
                </a:effectLst>
                <a:latin typeface="Arial Nova Cond Light" panose="020B0306020202020204" pitchFamily="34" charset="0"/>
              </a:rPr>
              <a:t>The positive part of repentance is faith in God’s mercy which moves man away from sin.</a:t>
            </a:r>
            <a:endParaRPr lang="en-US" sz="4000" dirty="0"/>
          </a:p>
          <a:p>
            <a:pPr marL="0" indent="0">
              <a:buNone/>
            </a:pPr>
            <a:endParaRPr lang="en-US"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82D6B879-3670-3D42-21FC-A03956F0CE71}"/>
              </a:ext>
            </a:extLst>
          </p:cNvPr>
          <p:cNvSpPr/>
          <p:nvPr/>
        </p:nvSpPr>
        <p:spPr>
          <a:xfrm>
            <a:off x="342900" y="365125"/>
            <a:ext cx="11518900" cy="612775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87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0CE72-B888-49AD-611A-C7666C15BAFE}"/>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5E8B115A-C11A-A25C-58E5-5F5279D75A38}"/>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FA50FAA6-D09A-E43C-AA42-42C6C0942BE8}"/>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15C05FE8-C9AF-652F-0AF0-907198E08265}"/>
              </a:ext>
            </a:extLst>
          </p:cNvPr>
          <p:cNvSpPr/>
          <p:nvPr/>
        </p:nvSpPr>
        <p:spPr>
          <a:xfrm>
            <a:off x="3496439" y="810775"/>
            <a:ext cx="8047441"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rPr>
              <a:t>…or do you presume on the riches of his kindness and forbearance and patience, not knowing that God's kindness is meant to lead you to repentance?</a:t>
            </a:r>
          </a:p>
        </p:txBody>
      </p:sp>
      <p:sp>
        <p:nvSpPr>
          <p:cNvPr id="15" name="CaixaDeTexto 14">
            <a:extLst>
              <a:ext uri="{FF2B5EF4-FFF2-40B4-BE49-F238E27FC236}">
                <a16:creationId xmlns:a16="http://schemas.microsoft.com/office/drawing/2014/main" id="{B7E3C51F-E117-C044-C6F9-8B5353B4DC61}"/>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Romans 2.4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15969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CBFEF-AE66-56A6-66C9-643DE7B88564}"/>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71156D61-22ED-C0E3-A5A8-0895166C3585}"/>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68DB6025-C7B6-90A6-09CA-8924DC80034E}"/>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0F3A1939-0648-7C15-7854-FFE2E70F973A}"/>
              </a:ext>
            </a:extLst>
          </p:cNvPr>
          <p:cNvSpPr/>
          <p:nvPr/>
        </p:nvSpPr>
        <p:spPr>
          <a:xfrm>
            <a:off x="3455564" y="335845"/>
            <a:ext cx="8327261" cy="6186309"/>
          </a:xfrm>
          <a:prstGeom prst="rect">
            <a:avLst/>
          </a:prstGeom>
        </p:spPr>
        <p:txBody>
          <a:bodyPr wrap="square">
            <a:spAutoFit/>
          </a:bodyPr>
          <a:lstStyle/>
          <a:p>
            <a:pPr marR="0" algn="l" rtl="0"/>
            <a:r>
              <a:rPr lang="en-US" sz="3600" dirty="0">
                <a:solidFill>
                  <a:schemeClr val="bg1"/>
                </a:solidFill>
                <a:latin typeface="Arial Nova Cond Light" panose="020B0306020202020204" pitchFamily="34" charset="0"/>
              </a:rPr>
              <a:t>As it is, I rejoice, not because you were grieved, but because you were grieved into repenting. For you felt a godly grief, so that you suffered no loss through us. For godly grief produces a repentance that leads to salvation without regret, whereas worldly grief produces death. For see what earnestness this godly grief has produced in you, but also what eagerness to clear yourselves, what indignation, what fear, what longing, what zeal, what punishment! At every point you have proved yourselves innocent in the matter. </a:t>
            </a:r>
          </a:p>
        </p:txBody>
      </p:sp>
      <p:sp>
        <p:nvSpPr>
          <p:cNvPr id="15" name="CaixaDeTexto 14">
            <a:extLst>
              <a:ext uri="{FF2B5EF4-FFF2-40B4-BE49-F238E27FC236}">
                <a16:creationId xmlns:a16="http://schemas.microsoft.com/office/drawing/2014/main" id="{965EADA8-5192-A46B-4436-3DAA9ABF7310}"/>
              </a:ext>
            </a:extLst>
          </p:cNvPr>
          <p:cNvSpPr txBox="1"/>
          <p:nvPr/>
        </p:nvSpPr>
        <p:spPr>
          <a:xfrm>
            <a:off x="110007" y="4782154"/>
            <a:ext cx="2936383" cy="153888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2Corinthians 2.7-11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66643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447D36DE-199C-4389-BA20-7C8E673CD526}"/>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AA1161D8-C489-722D-0F9F-9875B5DB99C7}"/>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457918F1-6334-8A35-2ED9-639AC0C8708C}"/>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D4D267D0-6A34-BF6E-3DE6-14BEB96BDD4E}"/>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a:t>
            </a:r>
            <a:r>
              <a:rPr lang="en-US" sz="27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5</a:t>
            </a:r>
            <a:endPar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Paragraphs</a:t>
            </a:r>
          </a:p>
        </p:txBody>
      </p:sp>
      <p:sp>
        <p:nvSpPr>
          <p:cNvPr id="5" name="Retângulo 4">
            <a:extLst>
              <a:ext uri="{FF2B5EF4-FFF2-40B4-BE49-F238E27FC236}">
                <a16:creationId xmlns:a16="http://schemas.microsoft.com/office/drawing/2014/main" id="{72880ABC-46C5-B412-B735-73CFB049A28A}"/>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F678185-CA71-3493-9B21-96FE61728652}"/>
              </a:ext>
            </a:extLst>
          </p:cNvPr>
          <p:cNvSpPr txBox="1"/>
          <p:nvPr/>
        </p:nvSpPr>
        <p:spPr>
          <a:xfrm>
            <a:off x="2647435" y="1936981"/>
            <a:ext cx="8715658" cy="4708981"/>
          </a:xfrm>
          <a:prstGeom prst="rect">
            <a:avLst/>
          </a:prstGeom>
          <a:noFill/>
        </p:spPr>
        <p:txBody>
          <a:bodyPr wrap="square">
            <a:spAutoFit/>
          </a:bodyPr>
          <a:lstStyle/>
          <a:p>
            <a:pPr marL="355600" marR="0" lvl="0" indent="-355600" algn="l" defTabSz="914400" rtl="0" eaLnBrk="1" fontAlgn="auto" latinLnBrk="0" hangingPunct="1">
              <a:lnSpc>
                <a:spcPct val="100000"/>
              </a:lnSpc>
              <a:spcBef>
                <a:spcPts val="0"/>
              </a:spcBef>
              <a:spcAft>
                <a:spcPts val="0"/>
              </a:spcAft>
              <a:buClrTx/>
              <a:buSzTx/>
              <a:tabLst/>
              <a:defRPr/>
            </a:pPr>
            <a:r>
              <a:rPr kumimoji="0" lang="en-US" sz="2900" b="0" i="0" u="none" strike="noStrike" kern="1200" cap="none" spc="0" normalizeH="0" baseline="0" noProof="0" dirty="0">
                <a:ln>
                  <a:noFill/>
                </a:ln>
                <a:solidFill>
                  <a:prstClr val="white"/>
                </a:solidFill>
                <a:effectLst/>
                <a:uLnTx/>
                <a:uFillTx/>
                <a:latin typeface="Arial Nova Cond Light" panose="020B0306020202020204" pitchFamily="34" charset="0"/>
              </a:rPr>
              <a:t>3. Although repentance be not to be rested in as any satisfaction for sin, or any cause of the pardon thereof, which is the act of God’s free grace in Christ; yet is it of such necessity to all sinners, that none may expect pardon without it.</a:t>
            </a:r>
          </a:p>
          <a:p>
            <a:pPr marL="355600" marR="0" lvl="0" indent="-355600" algn="l" defTabSz="914400" rtl="0" eaLnBrk="1" fontAlgn="auto" latinLnBrk="0" hangingPunct="1">
              <a:lnSpc>
                <a:spcPct val="100000"/>
              </a:lnSpc>
              <a:spcBef>
                <a:spcPts val="0"/>
              </a:spcBef>
              <a:spcAft>
                <a:spcPts val="0"/>
              </a:spcAft>
              <a:buClrTx/>
              <a:buSzTx/>
              <a:tabLst/>
              <a:defRPr/>
            </a:pPr>
            <a:r>
              <a:rPr kumimoji="0" lang="en-US" sz="2900" b="0" i="0" u="none" strike="noStrike" kern="1200" cap="none" spc="0" normalizeH="0" baseline="0" noProof="0" dirty="0">
                <a:ln>
                  <a:noFill/>
                </a:ln>
                <a:solidFill>
                  <a:prstClr val="white"/>
                </a:solidFill>
                <a:effectLst/>
                <a:uLnTx/>
                <a:uFillTx/>
                <a:latin typeface="Arial Nova Cond Light" panose="020B0306020202020204" pitchFamily="34" charset="0"/>
              </a:rPr>
              <a:t>4. As there is no sin so small but it deserves damnation; so there is no sin so great that it can bring damnation upon those who truly repent.</a:t>
            </a:r>
          </a:p>
          <a:p>
            <a:pPr marL="355600" marR="0" lvl="0" indent="-355600" algn="l" defTabSz="914400" rtl="0" eaLnBrk="1" fontAlgn="auto" latinLnBrk="0" hangingPunct="1">
              <a:lnSpc>
                <a:spcPct val="100000"/>
              </a:lnSpc>
              <a:spcBef>
                <a:spcPts val="0"/>
              </a:spcBef>
              <a:spcAft>
                <a:spcPts val="0"/>
              </a:spcAft>
              <a:buClrTx/>
              <a:buSzTx/>
              <a:tabLst/>
              <a:defRPr/>
            </a:pPr>
            <a:r>
              <a:rPr lang="en-US" sz="2900" dirty="0">
                <a:solidFill>
                  <a:prstClr val="white"/>
                </a:solidFill>
                <a:latin typeface="Arial Nova Cond Light" panose="020B0306020202020204" pitchFamily="34" charset="0"/>
              </a:rPr>
              <a:t>5. </a:t>
            </a:r>
            <a:r>
              <a:rPr kumimoji="0" lang="en-US" sz="2900" b="0" i="0" u="none" strike="noStrike" kern="1200" cap="none" spc="0" normalizeH="0" baseline="0" noProof="0" dirty="0">
                <a:ln>
                  <a:noFill/>
                </a:ln>
                <a:solidFill>
                  <a:prstClr val="white"/>
                </a:solidFill>
                <a:effectLst/>
                <a:uLnTx/>
                <a:uFillTx/>
                <a:latin typeface="Arial Nova Cond Light" panose="020B0306020202020204" pitchFamily="34" charset="0"/>
              </a:rPr>
              <a:t>Men ought not to content themselves with a general repentance, but it is every man’s duty to endeavor to repent of his particular sins, particularly.</a:t>
            </a:r>
          </a:p>
        </p:txBody>
      </p:sp>
    </p:spTree>
    <p:extLst>
      <p:ext uri="{BB962C8B-B14F-4D97-AF65-F5344CB8AC3E}">
        <p14:creationId xmlns:p14="http://schemas.microsoft.com/office/powerpoint/2010/main" val="3941456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a:extLst>
            <a:ext uri="{FF2B5EF4-FFF2-40B4-BE49-F238E27FC236}">
              <a16:creationId xmlns:a16="http://schemas.microsoft.com/office/drawing/2014/main" id="{BBF05481-3FCD-4542-3541-E8DFB66BD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45EE6-0E46-FB1D-741D-2F03D70198DF}"/>
              </a:ext>
            </a:extLst>
          </p:cNvPr>
          <p:cNvSpPr>
            <a:spLocks noGrp="1"/>
          </p:cNvSpPr>
          <p:nvPr>
            <p:ph type="title"/>
          </p:nvPr>
        </p:nvSpPr>
        <p:spPr/>
        <p:txBody>
          <a:bodyPr>
            <a:normAutofit/>
          </a:bodyPr>
          <a:lstStyle/>
          <a:p>
            <a:r>
              <a:rPr lang="en-US" sz="6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To Sum Up</a:t>
            </a:r>
          </a:p>
        </p:txBody>
      </p:sp>
      <p:sp>
        <p:nvSpPr>
          <p:cNvPr id="3" name="Content Placeholder 2">
            <a:extLst>
              <a:ext uri="{FF2B5EF4-FFF2-40B4-BE49-F238E27FC236}">
                <a16:creationId xmlns:a16="http://schemas.microsoft.com/office/drawing/2014/main" id="{0DCA71AA-E5D5-2338-5653-77784623AAF6}"/>
              </a:ext>
            </a:extLst>
          </p:cNvPr>
          <p:cNvSpPr>
            <a:spLocks noGrp="1"/>
          </p:cNvSpPr>
          <p:nvPr>
            <p:ph idx="1"/>
          </p:nvPr>
        </p:nvSpPr>
        <p:spPr/>
        <p:txBody>
          <a:bodyPr>
            <a:normAutofit/>
          </a:bodyPr>
          <a:lstStyle/>
          <a:p>
            <a:pPr marL="358775" indent="-358775"/>
            <a:r>
              <a:rPr lang="en-US" sz="4000" b="1" dirty="0">
                <a:solidFill>
                  <a:schemeClr val="bg1"/>
                </a:solidFill>
                <a:latin typeface="Arial Nova Cond Light" panose="020B0306020202020204" pitchFamily="34" charset="0"/>
              </a:rPr>
              <a:t>Repentance is not penitence nor does it have any value in itself.</a:t>
            </a:r>
          </a:p>
          <a:p>
            <a:pPr marL="358775" indent="-358775"/>
            <a:r>
              <a:rPr lang="en-US" sz="4000" b="1" dirty="0">
                <a:solidFill>
                  <a:schemeClr val="bg1"/>
                </a:solidFill>
                <a:latin typeface="Arial Nova Cond Light" panose="020B0306020202020204" pitchFamily="34" charset="0"/>
              </a:rPr>
              <a:t>The grace of pardon is not given without repentance.</a:t>
            </a:r>
          </a:p>
          <a:p>
            <a:pPr marL="358775" indent="-358775"/>
            <a:r>
              <a:rPr lang="en-US" sz="4000" b="1" dirty="0">
                <a:solidFill>
                  <a:schemeClr val="bg1"/>
                </a:solidFill>
                <a:latin typeface="Arial Nova Cond Light" panose="020B0306020202020204" pitchFamily="34" charset="0"/>
              </a:rPr>
              <a:t>All sins require repentance, however small or big.</a:t>
            </a:r>
          </a:p>
          <a:p>
            <a:pPr marL="358775" indent="-358775"/>
            <a:r>
              <a:rPr lang="en-US" sz="4000" b="1" dirty="0">
                <a:solidFill>
                  <a:schemeClr val="bg1"/>
                </a:solidFill>
                <a:latin typeface="Arial Nova Cond Light" panose="020B0306020202020204" pitchFamily="34" charset="0"/>
              </a:rPr>
              <a:t>Repentance should be nominal as much as possible.</a:t>
            </a:r>
          </a:p>
          <a:p>
            <a:pPr marL="358775" indent="-358775"/>
            <a:endParaRPr lang="en-US" sz="4000" b="1" dirty="0">
              <a:solidFill>
                <a:schemeClr val="bg1"/>
              </a:solidFill>
              <a:latin typeface="Arial Nova Cond Light" panose="020B0306020202020204" pitchFamily="34" charset="0"/>
            </a:endParaRPr>
          </a:p>
          <a:p>
            <a:pPr marL="358775" indent="-358775"/>
            <a:endParaRPr lang="en-US" dirty="0"/>
          </a:p>
        </p:txBody>
      </p:sp>
      <p:sp>
        <p:nvSpPr>
          <p:cNvPr id="4" name="Rectangle 3">
            <a:extLst>
              <a:ext uri="{FF2B5EF4-FFF2-40B4-BE49-F238E27FC236}">
                <a16:creationId xmlns:a16="http://schemas.microsoft.com/office/drawing/2014/main" id="{2C0FC1C8-FEE0-6037-2FB4-938742523E7A}"/>
              </a:ext>
            </a:extLst>
          </p:cNvPr>
          <p:cNvSpPr/>
          <p:nvPr/>
        </p:nvSpPr>
        <p:spPr>
          <a:xfrm>
            <a:off x="342900" y="365125"/>
            <a:ext cx="11518900" cy="612775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637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BB347FDB-38DF-1581-5428-C7F814C1CAC7}"/>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1212B66F-D044-A85A-257E-16AF5DDB53F2}"/>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1FDC873B-D255-5359-B2A2-2E68B3D93674}"/>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0F2C3ABB-1BD9-031D-D938-848E5C134223}"/>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a:t>
            </a:r>
            <a:r>
              <a:rPr lang="en-US" sz="27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6</a:t>
            </a:r>
            <a:endPar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
        <p:nvSpPr>
          <p:cNvPr id="5" name="Retângulo 4">
            <a:extLst>
              <a:ext uri="{FF2B5EF4-FFF2-40B4-BE49-F238E27FC236}">
                <a16:creationId xmlns:a16="http://schemas.microsoft.com/office/drawing/2014/main" id="{1B43D87E-8BFB-284A-BE4B-63765F813C13}"/>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4AE0ED7-D6F2-FFD0-FC24-F98F4BBA53AB}"/>
              </a:ext>
            </a:extLst>
          </p:cNvPr>
          <p:cNvSpPr txBox="1"/>
          <p:nvPr/>
        </p:nvSpPr>
        <p:spPr>
          <a:xfrm>
            <a:off x="2647435" y="1936981"/>
            <a:ext cx="8715658"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kumimoji="0" lang="en-US" sz="3300" b="0" i="0" u="none" strike="noStrike" kern="1200" cap="none" spc="0" normalizeH="0" baseline="0" noProof="0" dirty="0">
                <a:ln>
                  <a:noFill/>
                </a:ln>
                <a:solidFill>
                  <a:prstClr val="white"/>
                </a:solidFill>
                <a:effectLst/>
                <a:uLnTx/>
                <a:uFillTx/>
                <a:latin typeface="Arial Nova Cond Light" panose="020B0306020202020204" pitchFamily="34" charset="0"/>
              </a:rPr>
              <a:t>As every man is bound to make private confession of his sins to God, praying for the pardon thereof, upon which, and the forsaking of them, he shall find mercy: so he that </a:t>
            </a:r>
            <a:r>
              <a:rPr kumimoji="0" lang="en-US" sz="3300" b="0" i="0" u="none" strike="noStrike" kern="1200" cap="none" spc="0" normalizeH="0" baseline="0" noProof="0" dirty="0" err="1">
                <a:ln>
                  <a:noFill/>
                </a:ln>
                <a:solidFill>
                  <a:prstClr val="white"/>
                </a:solidFill>
                <a:effectLst/>
                <a:uLnTx/>
                <a:uFillTx/>
                <a:latin typeface="Arial Nova Cond Light" panose="020B0306020202020204" pitchFamily="34" charset="0"/>
              </a:rPr>
              <a:t>scandalizeth</a:t>
            </a:r>
            <a:r>
              <a:rPr kumimoji="0" lang="en-US" sz="3300" b="0" i="0" u="none" strike="noStrike" kern="1200" cap="none" spc="0" normalizeH="0" baseline="0" noProof="0" dirty="0">
                <a:ln>
                  <a:noFill/>
                </a:ln>
                <a:solidFill>
                  <a:prstClr val="white"/>
                </a:solidFill>
                <a:effectLst/>
                <a:uLnTx/>
                <a:uFillTx/>
                <a:latin typeface="Arial Nova Cond Light" panose="020B0306020202020204" pitchFamily="34" charset="0"/>
              </a:rPr>
              <a:t> his brother, or the church of Christ, ought to be willing, by a private or public confession and sorrow for his sin, to declare his repentance to those that are offended; who are thereupon to be reconciled to him, and in love to receive him.</a:t>
            </a:r>
          </a:p>
        </p:txBody>
      </p:sp>
    </p:spTree>
    <p:extLst>
      <p:ext uri="{BB962C8B-B14F-4D97-AF65-F5344CB8AC3E}">
        <p14:creationId xmlns:p14="http://schemas.microsoft.com/office/powerpoint/2010/main" val="260197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9089" name="Rectangle 1">
            <a:extLst>
              <a:ext uri="{FF2B5EF4-FFF2-40B4-BE49-F238E27FC236}">
                <a16:creationId xmlns:a16="http://schemas.microsoft.com/office/drawing/2014/main" id="{C43B9172-C07D-814B-A2B9-AFA683B9EBBF}"/>
              </a:ext>
            </a:extLst>
          </p:cNvPr>
          <p:cNvSpPr>
            <a:spLocks noChangeArrowheads="1"/>
          </p:cNvSpPr>
          <p:nvPr/>
        </p:nvSpPr>
        <p:spPr bwMode="auto">
          <a:xfrm>
            <a:off x="95250" y="78880"/>
            <a:ext cx="12001500" cy="624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7663" tIns="54000" rIns="107663" bIns="54000"/>
          <a:lstStyle>
            <a:lvl1pPr marL="742950" indent="-738188">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1pPr>
            <a:lvl2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2pPr>
            <a:lvl3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3pPr>
            <a:lvl4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4pPr>
            <a:lvl5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9pPr>
          </a:lstStyle>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Go, tell it on the mountain,</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	over the hills and ev’rywhere;</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Go, tell it on the mountain</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	that Jesus Christ is born.</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MS PGothic" panose="020B0600070205080204" pitchFamily="34" charset="-128"/>
            </a:endParaRP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The shepherds feared and trembled</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	when, lo!  above the earth</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Rang out the angel chorus</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	that hailed our Savior’s birth.</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B6F93-C7F0-3687-0E48-5D9484F2E9F6}"/>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02720F5B-64C3-47C9-E530-DF7223429A03}"/>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F408BB03-F78D-0915-CD1E-AF4EB07261CB}"/>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411A4E98-362B-CB35-35A7-DEBC1B2CB19A}"/>
              </a:ext>
            </a:extLst>
          </p:cNvPr>
          <p:cNvSpPr/>
          <p:nvPr/>
        </p:nvSpPr>
        <p:spPr>
          <a:xfrm>
            <a:off x="3496439" y="810775"/>
            <a:ext cx="8047441"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Bear fruit in keeping with repentance. </a:t>
            </a:r>
          </a:p>
        </p:txBody>
      </p:sp>
      <p:sp>
        <p:nvSpPr>
          <p:cNvPr id="15" name="CaixaDeTexto 14">
            <a:extLst>
              <a:ext uri="{FF2B5EF4-FFF2-40B4-BE49-F238E27FC236}">
                <a16:creationId xmlns:a16="http://schemas.microsoft.com/office/drawing/2014/main" id="{C38606CC-94A3-9307-D666-B201B553AEC5}"/>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Matthew 3.8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7638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AC943-76DD-FBC7-0E7B-263AF3619EDF}"/>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350A842D-C15C-0B9E-B93D-C2C8EB4476EA}"/>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1C38E416-33A7-9998-156C-E830BF7764F7}"/>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E2A5E7CE-9FE1-B60A-1A8A-2F5611A47F78}"/>
              </a:ext>
            </a:extLst>
          </p:cNvPr>
          <p:cNvSpPr/>
          <p:nvPr/>
        </p:nvSpPr>
        <p:spPr>
          <a:xfrm>
            <a:off x="3496439" y="810775"/>
            <a:ext cx="8047441"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Light" panose="020B0306020202020204" pitchFamily="34" charset="0"/>
              </a:rPr>
              <a:t>…but declared first to those in Damascus, then in Jerusalem and throughout all the region of Judea, and also to the Gentiles, that they should repent and turn to God, performing deeds in keeping with their repentance.</a:t>
            </a:r>
          </a:p>
        </p:txBody>
      </p:sp>
      <p:sp>
        <p:nvSpPr>
          <p:cNvPr id="15" name="CaixaDeTexto 14">
            <a:extLst>
              <a:ext uri="{FF2B5EF4-FFF2-40B4-BE49-F238E27FC236}">
                <a16:creationId xmlns:a16="http://schemas.microsoft.com/office/drawing/2014/main" id="{DBECB708-D6C3-F07E-8A46-68C31C36E126}"/>
              </a:ext>
            </a:extLst>
          </p:cNvPr>
          <p:cNvSpPr txBox="1"/>
          <p:nvPr/>
        </p:nvSpPr>
        <p:spPr>
          <a:xfrm>
            <a:off x="110007" y="4782154"/>
            <a:ext cx="2936383" cy="104644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dirty="0">
                <a:solidFill>
                  <a:srgbClr val="E7E6E6"/>
                </a:solidFill>
                <a:effectLst>
                  <a:outerShdw blurRad="38100" dist="38100" dir="2700000" algn="tl">
                    <a:srgbClr val="000000">
                      <a:alpha val="43137"/>
                    </a:srgbClr>
                  </a:outerShdw>
                </a:effectLst>
                <a:latin typeface="Calibri" panose="020F0502020204030204"/>
              </a:rPr>
              <a:t>Acts 26.20</a:t>
            </a:r>
            <a:endParaRPr kumimoji="0" lang="en-US" sz="32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20602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113" name="Rectangle 1">
            <a:extLst>
              <a:ext uri="{FF2B5EF4-FFF2-40B4-BE49-F238E27FC236}">
                <a16:creationId xmlns:a16="http://schemas.microsoft.com/office/drawing/2014/main" id="{F153D2C0-7091-EACF-F273-9250929B9C9B}"/>
              </a:ext>
            </a:extLst>
          </p:cNvPr>
          <p:cNvSpPr>
            <a:spLocks noChangeArrowheads="1"/>
          </p:cNvSpPr>
          <p:nvPr/>
        </p:nvSpPr>
        <p:spPr bwMode="auto">
          <a:xfrm>
            <a:off x="95250" y="78880"/>
            <a:ext cx="12001500" cy="624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7663" tIns="54000" rIns="107663" bIns="54000"/>
          <a:lstStyle>
            <a:lvl1pPr marL="742950" indent="-738188">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1pPr>
            <a:lvl2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2pPr>
            <a:lvl3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3pPr>
            <a:lvl4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4pPr>
            <a:lvl5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9pPr>
          </a:lstStyle>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Go, tell it on the mountain,</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	over the hills and ev’rywhere;</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Go, tell it on the mountain</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	that Jesus Christ is born.</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MS PGothic" panose="020B0600070205080204" pitchFamily="34" charset="-128"/>
            </a:endParaRP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Down in a lowly manger</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	our humble Christ was born,</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And God sent us salvation</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	that blessèd Christmas morn.</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1137" name="Rectangle 1">
            <a:extLst>
              <a:ext uri="{FF2B5EF4-FFF2-40B4-BE49-F238E27FC236}">
                <a16:creationId xmlns:a16="http://schemas.microsoft.com/office/drawing/2014/main" id="{CF34F419-412F-8088-1B79-95E1C0EFABBF}"/>
              </a:ext>
            </a:extLst>
          </p:cNvPr>
          <p:cNvSpPr>
            <a:spLocks noChangeArrowheads="1"/>
          </p:cNvSpPr>
          <p:nvPr/>
        </p:nvSpPr>
        <p:spPr bwMode="auto">
          <a:xfrm>
            <a:off x="95250" y="214313"/>
            <a:ext cx="12001500" cy="624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7663" tIns="54000" rIns="107663" bIns="54000"/>
          <a:lstStyle>
            <a:lvl1pPr marL="742950" indent="-738188">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1pPr>
            <a:lvl2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2pPr>
            <a:lvl3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3pPr>
            <a:lvl4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4pPr>
            <a:lvl5pPr>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rgbClr val="000000"/>
                </a:solidFill>
                <a:latin typeface="Arial" panose="020B0604020202020204" pitchFamily="34" charset="0"/>
                <a:cs typeface="PingFang SC" charset="0"/>
              </a:defRPr>
            </a:lvl9pPr>
          </a:lstStyle>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Go, tell it on the mountain,</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	over the hills and ev’rywhere;</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Go, tell it on the mountain</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panose="020B0600070205080204" pitchFamily="34" charset="-128"/>
              </a:rPr>
              <a:t>	that Jesus Christ is born.</a:t>
            </a:r>
          </a:p>
          <a:p>
            <a:pPr marL="696516" indent="-692051" defTabSz="428625"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MS PGothic" panose="020B060007020508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2161" name="Rectangle 1">
            <a:extLst>
              <a:ext uri="{FF2B5EF4-FFF2-40B4-BE49-F238E27FC236}">
                <a16:creationId xmlns:a16="http://schemas.microsoft.com/office/drawing/2014/main" id="{FC4FCF4C-26D4-5255-F06F-212B2BD273A9}"/>
              </a:ext>
            </a:extLst>
          </p:cNvPr>
          <p:cNvSpPr>
            <a:spLocks noChangeArrowheads="1"/>
          </p:cNvSpPr>
          <p:nvPr/>
        </p:nvSpPr>
        <p:spPr bwMode="auto">
          <a:xfrm>
            <a:off x="595312" y="305098"/>
            <a:ext cx="11501438" cy="624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28625" fontAlgn="base" hangingPunct="0">
              <a:lnSpc>
                <a:spcPct val="93000"/>
              </a:lnSpc>
              <a:spcBef>
                <a:spcPct val="0"/>
              </a:spcBef>
              <a:spcAft>
                <a:spcPct val="0"/>
              </a:spcAft>
              <a:buClr>
                <a:srgbClr val="000000"/>
              </a:buClr>
              <a:buSzPct val="100000"/>
            </a:pPr>
            <a:endParaRPr lang="en-US" sz="1688">
              <a:solidFill>
                <a:srgbClr val="FFFFFF"/>
              </a:solidFill>
              <a:latin typeface="Arial" panose="020B0604020202020204" pitchFamily="34" charset="0"/>
              <a:ea typeface="MS PGothic"/>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6802" name="Rectangle 1">
            <a:extLst>
              <a:ext uri="{FF2B5EF4-FFF2-40B4-BE49-F238E27FC236}">
                <a16:creationId xmlns:a16="http://schemas.microsoft.com/office/drawing/2014/main" id="{12A37D7A-B2F0-B925-2A4F-A36424943DCD}"/>
              </a:ext>
            </a:extLst>
          </p:cNvPr>
          <p:cNvSpPr>
            <a:spLocks noChangeArrowheads="1"/>
          </p:cNvSpPr>
          <p:nvPr/>
        </p:nvSpPr>
        <p:spPr bwMode="auto">
          <a:xfrm>
            <a:off x="95250" y="285750"/>
            <a:ext cx="12001500" cy="624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663" tIns="54000" rIns="107663" bIns="54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9pPr>
          </a:lstStyle>
          <a:p>
            <a:pPr algn="ctr" defTabSz="428625" eaLnBrk="1" fontAlgn="base" hangingPunct="0">
              <a:spcBef>
                <a:spcPts val="3188"/>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endParaRPr lang="en-US" altLang="en-US" sz="6375" b="1">
              <a:solidFill>
                <a:srgbClr val="FFFFFF"/>
              </a:solidFill>
              <a:latin typeface="Times New Roman" panose="02020603050405020304" pitchFamily="18" charset="0"/>
              <a:ea typeface="MS PGothic" panose="020B0600070205080204" pitchFamily="34" charset="-128"/>
            </a:endParaRPr>
          </a:p>
          <a:p>
            <a:pPr algn="ctr" defTabSz="428625" eaLnBrk="1" fontAlgn="base" hangingPunct="0">
              <a:spcBef>
                <a:spcPts val="2578"/>
              </a:spcBef>
              <a:spcAft>
                <a:spcPct val="0"/>
              </a:spcAft>
              <a:buSzPct val="100000"/>
              <a:tabLst>
                <a:tab pos="0" algn="l"/>
                <a:tab pos="428625" algn="l"/>
                <a:tab pos="857250" algn="l"/>
                <a:tab pos="1285875" algn="l"/>
                <a:tab pos="1714500" algn="l"/>
                <a:tab pos="2143125" algn="l"/>
                <a:tab pos="2571750" algn="l"/>
                <a:tab pos="3000375" algn="l"/>
                <a:tab pos="3429000" algn="l"/>
                <a:tab pos="3857625" algn="l"/>
                <a:tab pos="4286250" algn="l"/>
                <a:tab pos="4714875" algn="l"/>
                <a:tab pos="5143500" algn="l"/>
                <a:tab pos="5572125" algn="l"/>
                <a:tab pos="6000750" algn="l"/>
                <a:tab pos="6429375" algn="l"/>
                <a:tab pos="6858000" algn="l"/>
                <a:tab pos="7286625" algn="l"/>
                <a:tab pos="7715250" algn="l"/>
                <a:tab pos="8143875" algn="l"/>
                <a:tab pos="8572500" algn="l"/>
                <a:tab pos="9001125" algn="l"/>
                <a:tab pos="9429750" algn="l"/>
                <a:tab pos="9858375" algn="l"/>
                <a:tab pos="10287000" algn="l"/>
                <a:tab pos="10715625" algn="l"/>
                <a:tab pos="11144250" algn="l"/>
                <a:tab pos="11572875" algn="l"/>
                <a:tab pos="12001500" algn="l"/>
              </a:tabLst>
            </a:pPr>
            <a:r>
              <a:rPr lang="en-US" altLang="en-US" sz="5156" b="1">
                <a:solidFill>
                  <a:srgbClr val="FFFFFF"/>
                </a:solidFill>
                <a:latin typeface="Times New Roman" panose="02020603050405020304" pitchFamily="18" charset="0"/>
                <a:ea typeface="MS PGothic" panose="020B0600070205080204" pitchFamily="34" charset="-128"/>
              </a:rPr>
              <a:t>Prepare Him Room</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7826" name="Rectangle 1">
            <a:extLst>
              <a:ext uri="{FF2B5EF4-FFF2-40B4-BE49-F238E27FC236}">
                <a16:creationId xmlns:a16="http://schemas.microsoft.com/office/drawing/2014/main" id="{47160842-FBEC-B6C4-8DAE-81FFD4ACC5D6}"/>
              </a:ext>
            </a:extLst>
          </p:cNvPr>
          <p:cNvSpPr>
            <a:spLocks noChangeArrowheads="1"/>
          </p:cNvSpPr>
          <p:nvPr/>
        </p:nvSpPr>
        <p:spPr bwMode="auto">
          <a:xfrm>
            <a:off x="95250" y="78880"/>
            <a:ext cx="12001500" cy="624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663" tIns="54000" rIns="107663" bIns="54000"/>
          <a:lstStyle>
            <a:lvl1pPr marL="742950" indent="-739775"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1pPr>
            <a:lvl2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2pPr>
            <a:lvl3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3pPr>
            <a:lvl4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4pPr>
            <a:lvl5pPr eaLnBrk="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 pos="9886950" algn="l"/>
                <a:tab pos="10058400" algn="l"/>
                <a:tab pos="10515600" algn="l"/>
                <a:tab pos="10972800" algn="l"/>
                <a:tab pos="11430000" algn="l"/>
                <a:tab pos="11887200" algn="l"/>
                <a:tab pos="12344400" algn="l"/>
                <a:tab pos="12801600" algn="l"/>
              </a:tabLst>
              <a:defRPr>
                <a:solidFill>
                  <a:schemeClr val="bg1"/>
                </a:solidFill>
                <a:latin typeface="Arial" panose="020B0604020202020204" pitchFamily="34" charset="0"/>
                <a:cs typeface="PingFang SC" charset="0"/>
              </a:defRPr>
            </a:lvl9pPr>
          </a:lstStyle>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O behold, the mystery now unfolds</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See the star shine on the virgin foretold</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Angels sing and light up the sky</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Hope rings out in a newborn's cry</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Swing wide, you ancient gates</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For Christ is born today!</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MS PGothic"/>
            </a:endParaRP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Prepare Him room</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Prepare Him room</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r>
              <a:rPr lang="en-US" altLang="en-US" sz="4219">
                <a:solidFill>
                  <a:srgbClr val="FFFFFF"/>
                </a:solidFill>
                <a:latin typeface="Times New Roman" panose="02020603050405020304" pitchFamily="18" charset="0"/>
                <a:ea typeface="MS PGothic"/>
              </a:rPr>
              <a:t>Let the King of glory enter in</a:t>
            </a:r>
          </a:p>
          <a:p>
            <a:pPr marL="696516" indent="-693539" defTabSz="428625" eaLnBrk="1" fontAlgn="base" hangingPunct="0">
              <a:spcBef>
                <a:spcPct val="0"/>
              </a:spcBef>
              <a:spcAft>
                <a:spcPct val="0"/>
              </a:spcAft>
              <a:buSzPct val="100000"/>
              <a:tabLst>
                <a:tab pos="696516" algn="l"/>
                <a:tab pos="1125141" algn="l"/>
                <a:tab pos="1553766" algn="l"/>
                <a:tab pos="1982391" algn="l"/>
                <a:tab pos="2411016" algn="l"/>
                <a:tab pos="2839641" algn="l"/>
                <a:tab pos="3268266" algn="l"/>
                <a:tab pos="3696891" algn="l"/>
                <a:tab pos="4125516" algn="l"/>
                <a:tab pos="4554141" algn="l"/>
                <a:tab pos="4982766" algn="l"/>
                <a:tab pos="5411391" algn="l"/>
                <a:tab pos="5840016" algn="l"/>
                <a:tab pos="6268641" algn="l"/>
                <a:tab pos="6697266" algn="l"/>
                <a:tab pos="7125891" algn="l"/>
                <a:tab pos="7554516" algn="l"/>
                <a:tab pos="7983141" algn="l"/>
                <a:tab pos="8411766" algn="l"/>
                <a:tab pos="8840391" algn="l"/>
                <a:tab pos="9269016" algn="l"/>
                <a:tab pos="9429750" algn="l"/>
                <a:tab pos="9858375" algn="l"/>
                <a:tab pos="10287000" algn="l"/>
                <a:tab pos="10715625" algn="l"/>
                <a:tab pos="11144250" algn="l"/>
                <a:tab pos="11572875" algn="l"/>
                <a:tab pos="12001500" algn="l"/>
              </a:tabLst>
            </a:pPr>
            <a:endParaRPr lang="en-US" altLang="en-US" sz="4219">
              <a:solidFill>
                <a:srgbClr val="FFFFFF"/>
              </a:solidFill>
              <a:latin typeface="Times New Roman" panose="02020603050405020304" pitchFamily="18" charset="0"/>
              <a:ea typeface="MS PGothic"/>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fornian FB"/>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fornian FB"/>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fornian FB"/>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fornian FB"/>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PingFang SC"/>
        <a:cs typeface="PingFang SC"/>
      </a:majorFont>
      <a:minorFont>
        <a:latin typeface="Arial"/>
        <a:ea typeface="PingFang SC"/>
        <a:cs typeface="PingFang S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fornian FB"/>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fornian FB"/>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fornian FB"/>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PingFang SC"/>
      </a:majorFont>
      <a:minorFont>
        <a:latin typeface="Arial"/>
        <a:ea typeface=""/>
        <a:cs typeface="PingFang S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fornian FB"/>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PingFang S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2074</TotalTime>
  <Words>1996</Words>
  <Application>Microsoft Office PowerPoint</Application>
  <PresentationFormat>Widescreen</PresentationFormat>
  <Paragraphs>213</Paragraphs>
  <Slides>41</Slides>
  <Notes>13</Notes>
  <HiddenSlides>0</HiddenSlides>
  <MMClips>0</MMClips>
  <ScaleCrop>false</ScaleCrop>
  <HeadingPairs>
    <vt:vector size="6" baseType="variant">
      <vt:variant>
        <vt:lpstr>Fonts Used</vt:lpstr>
      </vt:variant>
      <vt:variant>
        <vt:i4>17</vt:i4>
      </vt:variant>
      <vt:variant>
        <vt:lpstr>Theme</vt:lpstr>
      </vt:variant>
      <vt:variant>
        <vt:i4>12</vt:i4>
      </vt:variant>
      <vt:variant>
        <vt:lpstr>Slide Titles</vt:lpstr>
      </vt:variant>
      <vt:variant>
        <vt:i4>41</vt:i4>
      </vt:variant>
    </vt:vector>
  </HeadingPairs>
  <TitlesOfParts>
    <vt:vector size="70" baseType="lpstr">
      <vt:lpstr>MS PGothic</vt:lpstr>
      <vt:lpstr>Aharoni</vt:lpstr>
      <vt:lpstr>Aptos</vt:lpstr>
      <vt:lpstr>Aptos Display</vt:lpstr>
      <vt:lpstr>Arial</vt:lpstr>
      <vt:lpstr>Arial Black</vt:lpstr>
      <vt:lpstr>Arial Nova Cond</vt:lpstr>
      <vt:lpstr>Arial Nova Cond Light</vt:lpstr>
      <vt:lpstr>Avenir Next LT Pro</vt:lpstr>
      <vt:lpstr>Calibri</vt:lpstr>
      <vt:lpstr>Calibri Light</vt:lpstr>
      <vt:lpstr>Californian FB</vt:lpstr>
      <vt:lpstr>Coneria Script Demo</vt:lpstr>
      <vt:lpstr>Daytona Condensed</vt:lpstr>
      <vt:lpstr>Grandview Display</vt:lpstr>
      <vt:lpstr>PingFang SC</vt:lpstr>
      <vt:lpstr>Times New Roman</vt:lpstr>
      <vt:lpstr>Office Theme</vt:lpstr>
      <vt:lpstr>Tema do Office</vt:lpstr>
      <vt:lpstr>62_Office Theme</vt:lpstr>
      <vt:lpstr>1_Office Theme</vt:lpstr>
      <vt:lpstr>63_Office Theme</vt:lpstr>
      <vt:lpstr>64_Office Theme</vt:lpstr>
      <vt:lpstr>65_Office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Doctrine of Salvation  (Soteriology)</vt:lpstr>
      <vt:lpstr>By Word and Spirit</vt:lpstr>
      <vt:lpstr>Ordo Salutis</vt:lpstr>
      <vt:lpstr>SOVEREIGNTY</vt:lpstr>
      <vt:lpstr>The Operation of the Spirit </vt:lpstr>
      <vt:lpstr>The Right Response?</vt:lpstr>
      <vt:lpstr>Jesus’ Call</vt:lpstr>
      <vt:lpstr>Great Commission (Mark 16.15-16)</vt:lpstr>
      <vt:lpstr>PowerPoint Presentation</vt:lpstr>
      <vt:lpstr>PowerPoint Presentation</vt:lpstr>
      <vt:lpstr>To sum up:</vt:lpstr>
      <vt:lpstr>PowerPoint Presentation</vt:lpstr>
      <vt:lpstr>PowerPoint Presentation</vt:lpstr>
      <vt:lpstr>PowerPoint Presentation</vt:lpstr>
      <vt:lpstr>To Sum Up</vt:lpstr>
      <vt:lpstr>PowerPoint Presentation</vt:lpstr>
      <vt:lpstr>Solus Christus</vt:lpstr>
      <vt:lpstr>The Companion</vt:lpstr>
      <vt:lpstr>PowerPoint Presentation</vt:lpstr>
      <vt:lpstr>PowerPoint Presentation</vt:lpstr>
      <vt:lpstr>To Sum Up</vt:lpstr>
      <vt:lpstr>PowerPoint Presentation</vt:lpstr>
      <vt:lpstr>PowerPoint Presentation</vt:lpstr>
      <vt:lpstr>PowerPoint Presentation</vt:lpstr>
      <vt:lpstr>To Sum Up</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Faith Presbyterian</cp:lastModifiedBy>
  <cp:revision>8</cp:revision>
  <cp:lastPrinted>2024-12-04T23:36:15Z</cp:lastPrinted>
  <dcterms:created xsi:type="dcterms:W3CDTF">2024-08-21T16:46:17Z</dcterms:created>
  <dcterms:modified xsi:type="dcterms:W3CDTF">2024-12-05T01:12:10Z</dcterms:modified>
</cp:coreProperties>
</file>