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701" r:id="rId4"/>
  </p:sldMasterIdLst>
  <p:notesMasterIdLst>
    <p:notesMasterId r:id="rId35"/>
  </p:notesMasterIdLst>
  <p:sldIdLst>
    <p:sldId id="316" r:id="rId5"/>
    <p:sldId id="317" r:id="rId6"/>
    <p:sldId id="318" r:id="rId7"/>
    <p:sldId id="319" r:id="rId8"/>
    <p:sldId id="320" r:id="rId9"/>
    <p:sldId id="321" r:id="rId10"/>
    <p:sldId id="322" r:id="rId11"/>
    <p:sldId id="256" r:id="rId12"/>
    <p:sldId id="424" r:id="rId13"/>
    <p:sldId id="351" r:id="rId14"/>
    <p:sldId id="463" r:id="rId15"/>
    <p:sldId id="460" r:id="rId16"/>
    <p:sldId id="465" r:id="rId17"/>
    <p:sldId id="443" r:id="rId18"/>
    <p:sldId id="466" r:id="rId19"/>
    <p:sldId id="468" r:id="rId20"/>
    <p:sldId id="469" r:id="rId21"/>
    <p:sldId id="470" r:id="rId22"/>
    <p:sldId id="471" r:id="rId23"/>
    <p:sldId id="467" r:id="rId24"/>
    <p:sldId id="472" r:id="rId25"/>
    <p:sldId id="473" r:id="rId26"/>
    <p:sldId id="474" r:id="rId27"/>
    <p:sldId id="476" r:id="rId28"/>
    <p:sldId id="475" r:id="rId29"/>
    <p:sldId id="477" r:id="rId30"/>
    <p:sldId id="480" r:id="rId31"/>
    <p:sldId id="481" r:id="rId32"/>
    <p:sldId id="479" r:id="rId33"/>
    <p:sldId id="482" r:id="rId3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D8A2"/>
    <a:srgbClr val="F0BE9E"/>
    <a:srgbClr val="1A1E21"/>
    <a:srgbClr val="15191C"/>
    <a:srgbClr val="161B1E"/>
    <a:srgbClr val="0FA6C1"/>
    <a:srgbClr val="F88FFD"/>
    <a:srgbClr val="F394F8"/>
    <a:srgbClr val="0C0B13"/>
    <a:srgbClr val="692A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EC0F5E-95A5-4E2E-986F-BCDFE7204765}" v="134" dt="2024-11-13T23:41:48.5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422AB0-E654-4F23-A0F4-CF843615101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1E90E1C8-72B9-44FE-81EC-BC55B865ABC2}">
      <dgm:prSet custT="1"/>
      <dgm:spPr/>
      <dgm:t>
        <a:bodyPr/>
        <a:lstStyle/>
        <a:p>
          <a:pPr>
            <a:lnSpc>
              <a:spcPct val="100000"/>
            </a:lnSpc>
          </a:pPr>
          <a:r>
            <a:rPr lang="en-US" sz="3600" b="0" dirty="0">
              <a:latin typeface="Arial Nova Light" panose="020B0304020202020204" pitchFamily="34" charset="0"/>
            </a:rPr>
            <a:t>God did not predestine men for salvation because of something he knew beforehand, but because of his free purpose. He did not predestine all things moved by anything out of himself or necessity.</a:t>
          </a:r>
        </a:p>
      </dgm:t>
    </dgm:pt>
    <dgm:pt modelId="{7A940356-9548-4C8D-BC66-71C66E31F3F3}" type="parTrans" cxnId="{6C00E4FE-A648-4A2F-8343-AB14E20648DE}">
      <dgm:prSet/>
      <dgm:spPr/>
      <dgm:t>
        <a:bodyPr/>
        <a:lstStyle/>
        <a:p>
          <a:endParaRPr lang="en-US"/>
        </a:p>
      </dgm:t>
    </dgm:pt>
    <dgm:pt modelId="{8AD8C949-1EBC-4A8C-AE7B-7AFA2D3A6653}" type="sibTrans" cxnId="{6C00E4FE-A648-4A2F-8343-AB14E20648DE}">
      <dgm:prSet/>
      <dgm:spPr/>
      <dgm:t>
        <a:bodyPr/>
        <a:lstStyle/>
        <a:p>
          <a:endParaRPr lang="en-US"/>
        </a:p>
      </dgm:t>
    </dgm:pt>
    <dgm:pt modelId="{404BA8F9-8D21-489D-AB4F-AB181AA373DB}">
      <dgm:prSet custT="1"/>
      <dgm:spPr/>
      <dgm:t>
        <a:bodyPr/>
        <a:lstStyle/>
        <a:p>
          <a:r>
            <a:rPr lang="en-US" sz="3600" b="0" dirty="0">
              <a:latin typeface="Arial Nova Light" panose="020B0304020202020204" pitchFamily="34" charset="0"/>
            </a:rPr>
            <a:t>All those predestined to salvation will effectually be called and preserved to eternal life.</a:t>
          </a:r>
        </a:p>
      </dgm:t>
    </dgm:pt>
    <dgm:pt modelId="{326EEE65-2DB4-45DE-AB58-E1090705DE59}" type="parTrans" cxnId="{061DE2E2-BC7E-4E31-A0F7-6696E445CEA4}">
      <dgm:prSet/>
      <dgm:spPr/>
      <dgm:t>
        <a:bodyPr/>
        <a:lstStyle/>
        <a:p>
          <a:endParaRPr lang="en-US"/>
        </a:p>
      </dgm:t>
    </dgm:pt>
    <dgm:pt modelId="{AD15CC77-16DB-4C4C-BFC6-0AEC99FE7C4F}" type="sibTrans" cxnId="{061DE2E2-BC7E-4E31-A0F7-6696E445CEA4}">
      <dgm:prSet/>
      <dgm:spPr/>
      <dgm:t>
        <a:bodyPr/>
        <a:lstStyle/>
        <a:p>
          <a:endParaRPr lang="en-US"/>
        </a:p>
      </dgm:t>
    </dgm:pt>
    <dgm:pt modelId="{F509CD3B-9D3B-498D-97E7-D08E299B23E9}" type="pres">
      <dgm:prSet presAssocID="{93422AB0-E654-4F23-A0F4-CF8436151015}" presName="linear" presStyleCnt="0">
        <dgm:presLayoutVars>
          <dgm:animLvl val="lvl"/>
          <dgm:resizeHandles val="exact"/>
        </dgm:presLayoutVars>
      </dgm:prSet>
      <dgm:spPr/>
    </dgm:pt>
    <dgm:pt modelId="{6BC84121-048C-4B67-9127-494E37624F5C}" type="pres">
      <dgm:prSet presAssocID="{1E90E1C8-72B9-44FE-81EC-BC55B865ABC2}" presName="parentText" presStyleLbl="node1" presStyleIdx="0" presStyleCnt="2" custScaleY="136686">
        <dgm:presLayoutVars>
          <dgm:chMax val="0"/>
          <dgm:bulletEnabled val="1"/>
        </dgm:presLayoutVars>
      </dgm:prSet>
      <dgm:spPr/>
    </dgm:pt>
    <dgm:pt modelId="{C63A361F-FB7F-40DD-9780-AAC7DD30BE0A}" type="pres">
      <dgm:prSet presAssocID="{8AD8C949-1EBC-4A8C-AE7B-7AFA2D3A6653}" presName="spacer" presStyleCnt="0"/>
      <dgm:spPr/>
    </dgm:pt>
    <dgm:pt modelId="{35FCF881-C931-4148-A09B-16CE360D0FDD}" type="pres">
      <dgm:prSet presAssocID="{404BA8F9-8D21-489D-AB4F-AB181AA373DB}" presName="parentText" presStyleLbl="node1" presStyleIdx="1" presStyleCnt="2" custScaleY="69955">
        <dgm:presLayoutVars>
          <dgm:chMax val="0"/>
          <dgm:bulletEnabled val="1"/>
        </dgm:presLayoutVars>
      </dgm:prSet>
      <dgm:spPr/>
    </dgm:pt>
  </dgm:ptLst>
  <dgm:cxnLst>
    <dgm:cxn modelId="{2EADE91E-E43B-4AED-9E74-B5B44A2E7DCA}" type="presOf" srcId="{1E90E1C8-72B9-44FE-81EC-BC55B865ABC2}" destId="{6BC84121-048C-4B67-9127-494E37624F5C}" srcOrd="0" destOrd="0" presId="urn:microsoft.com/office/officeart/2005/8/layout/vList2"/>
    <dgm:cxn modelId="{AFD9777A-7BCC-4C71-A221-EA53309458C5}" type="presOf" srcId="{404BA8F9-8D21-489D-AB4F-AB181AA373DB}" destId="{35FCF881-C931-4148-A09B-16CE360D0FDD}" srcOrd="0" destOrd="0" presId="urn:microsoft.com/office/officeart/2005/8/layout/vList2"/>
    <dgm:cxn modelId="{16FA8F83-7BBE-44EC-B847-BFBD28C6BE72}" type="presOf" srcId="{93422AB0-E654-4F23-A0F4-CF8436151015}" destId="{F509CD3B-9D3B-498D-97E7-D08E299B23E9}" srcOrd="0" destOrd="0" presId="urn:microsoft.com/office/officeart/2005/8/layout/vList2"/>
    <dgm:cxn modelId="{061DE2E2-BC7E-4E31-A0F7-6696E445CEA4}" srcId="{93422AB0-E654-4F23-A0F4-CF8436151015}" destId="{404BA8F9-8D21-489D-AB4F-AB181AA373DB}" srcOrd="1" destOrd="0" parTransId="{326EEE65-2DB4-45DE-AB58-E1090705DE59}" sibTransId="{AD15CC77-16DB-4C4C-BFC6-0AEC99FE7C4F}"/>
    <dgm:cxn modelId="{6C00E4FE-A648-4A2F-8343-AB14E20648DE}" srcId="{93422AB0-E654-4F23-A0F4-CF8436151015}" destId="{1E90E1C8-72B9-44FE-81EC-BC55B865ABC2}" srcOrd="0" destOrd="0" parTransId="{7A940356-9548-4C8D-BC66-71C66E31F3F3}" sibTransId="{8AD8C949-1EBC-4A8C-AE7B-7AFA2D3A6653}"/>
    <dgm:cxn modelId="{1FA8F1D9-20F8-47C2-A4B3-3F8FE9283694}" type="presParOf" srcId="{F509CD3B-9D3B-498D-97E7-D08E299B23E9}" destId="{6BC84121-048C-4B67-9127-494E37624F5C}" srcOrd="0" destOrd="0" presId="urn:microsoft.com/office/officeart/2005/8/layout/vList2"/>
    <dgm:cxn modelId="{52054EE6-C43C-47E8-BD57-428E08E7E872}" type="presParOf" srcId="{F509CD3B-9D3B-498D-97E7-D08E299B23E9}" destId="{C63A361F-FB7F-40DD-9780-AAC7DD30BE0A}" srcOrd="1" destOrd="0" presId="urn:microsoft.com/office/officeart/2005/8/layout/vList2"/>
    <dgm:cxn modelId="{617CECC5-4F2E-4AE6-AA79-A04C2788477F}" type="presParOf" srcId="{F509CD3B-9D3B-498D-97E7-D08E299B23E9}" destId="{35FCF881-C931-4148-A09B-16CE360D0FDD}"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C84121-048C-4B67-9127-494E37624F5C}">
      <dsp:nvSpPr>
        <dsp:cNvPr id="0" name=""/>
        <dsp:cNvSpPr/>
      </dsp:nvSpPr>
      <dsp:spPr>
        <a:xfrm>
          <a:off x="0" y="2314"/>
          <a:ext cx="10515600" cy="287013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100000"/>
            </a:lnSpc>
            <a:spcBef>
              <a:spcPct val="0"/>
            </a:spcBef>
            <a:spcAft>
              <a:spcPct val="35000"/>
            </a:spcAft>
            <a:buNone/>
          </a:pPr>
          <a:r>
            <a:rPr lang="en-US" sz="3600" b="0" kern="1200" dirty="0">
              <a:latin typeface="Arial Nova Light" panose="020B0304020202020204" pitchFamily="34" charset="0"/>
            </a:rPr>
            <a:t>God did not predestine men for salvation because of something he knew beforehand, but because of his free purpose. He did not predestine all things moved by anything out of himself or necessity.</a:t>
          </a:r>
        </a:p>
      </dsp:txBody>
      <dsp:txXfrm>
        <a:off x="140108" y="142422"/>
        <a:ext cx="10235384" cy="2589916"/>
      </dsp:txXfrm>
    </dsp:sp>
    <dsp:sp modelId="{35FCF881-C931-4148-A09B-16CE360D0FDD}">
      <dsp:nvSpPr>
        <dsp:cNvPr id="0" name=""/>
        <dsp:cNvSpPr/>
      </dsp:nvSpPr>
      <dsp:spPr>
        <a:xfrm>
          <a:off x="0" y="2880108"/>
          <a:ext cx="10515600" cy="146891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0" kern="1200" dirty="0">
              <a:latin typeface="Arial Nova Light" panose="020B0304020202020204" pitchFamily="34" charset="0"/>
            </a:rPr>
            <a:t>All those predestined to salvation will effectually be called and preserved to eternal life.</a:t>
          </a:r>
        </a:p>
      </dsp:txBody>
      <dsp:txXfrm>
        <a:off x="71707" y="2951815"/>
        <a:ext cx="10372186" cy="132550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2EC1E7D-BAB9-4DCF-871D-8CDA31163A71}" type="datetimeFigureOut">
              <a:rPr lang="en-US" smtClean="0"/>
              <a:t>11/13/2024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DC3FC93-558A-43A1-B9E0-654929D884E9}" type="slidenum">
              <a:rPr lang="en-US" smtClean="0"/>
              <a:t>‹#›</a:t>
            </a:fld>
            <a:endParaRPr lang="en-US"/>
          </a:p>
        </p:txBody>
      </p:sp>
    </p:spTree>
    <p:extLst>
      <p:ext uri="{BB962C8B-B14F-4D97-AF65-F5344CB8AC3E}">
        <p14:creationId xmlns:p14="http://schemas.microsoft.com/office/powerpoint/2010/main" val="3828329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g2946f5b8a83_0_1181:notes"/>
          <p:cNvSpPr>
            <a:spLocks noGrp="1" noRot="1" noChangeAspect="1"/>
          </p:cNvSpPr>
          <p:nvPr>
            <p:ph type="sldImg" idx="2"/>
          </p:nvPr>
        </p:nvSpPr>
        <p:spPr>
          <a:xfrm>
            <a:off x="331200" y="685440"/>
            <a:ext cx="6195000" cy="34284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38" name="Google Shape;738;g2946f5b8a83_0_1181:notes"/>
          <p:cNvSpPr txBox="1">
            <a:spLocks noGrp="1"/>
          </p:cNvSpPr>
          <p:nvPr>
            <p:ph type="body" idx="1"/>
          </p:nvPr>
        </p:nvSpPr>
        <p:spPr>
          <a:xfrm>
            <a:off x="685800" y="4344120"/>
            <a:ext cx="5485200" cy="4111800"/>
          </a:xfrm>
          <a:prstGeom prst="rect">
            <a:avLst/>
          </a:prstGeom>
          <a:noFill/>
          <a:ln>
            <a:noFill/>
          </a:ln>
        </p:spPr>
        <p:txBody>
          <a:bodyPr spcFirstLastPara="1" wrap="square" lIns="92150" tIns="46075" rIns="92150" bIns="46075" anchor="t" anchorCtr="0">
            <a:noAutofit/>
          </a:bodyPr>
          <a:lstStyle/>
          <a:p>
            <a:pPr marL="216000" lvl="0" indent="0" algn="l" rtl="0">
              <a:spcBef>
                <a:spcPts val="0"/>
              </a:spcBef>
              <a:spcAft>
                <a:spcPts val="0"/>
              </a:spcAft>
              <a:buSzPts val="1800"/>
              <a:buNone/>
            </a:pPr>
            <a:endParaRPr sz="1800" b="0" strike="noStrike">
              <a:solidFill>
                <a:srgbClr val="000000"/>
              </a:solidFill>
              <a:latin typeface="Arial"/>
              <a:ea typeface="Arial"/>
              <a:cs typeface="Arial"/>
              <a:sym typeface="Arial"/>
            </a:endParaRPr>
          </a:p>
        </p:txBody>
      </p:sp>
      <p:sp>
        <p:nvSpPr>
          <p:cNvPr id="739" name="Google Shape;739;g2946f5b8a83_0_1181:notes"/>
          <p:cNvSpPr/>
          <p:nvPr/>
        </p:nvSpPr>
        <p:spPr>
          <a:xfrm>
            <a:off x="3884760" y="8686440"/>
            <a:ext cx="2970600" cy="455100"/>
          </a:xfrm>
          <a:prstGeom prst="rect">
            <a:avLst/>
          </a:prstGeom>
          <a:noFill/>
          <a:ln>
            <a:noFill/>
          </a:ln>
        </p:spPr>
        <p:txBody>
          <a:bodyPr spcFirstLastPara="1" wrap="square" lIns="92150" tIns="46075" rIns="92150" bIns="460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g2946f5b8a83_0_1185:notes"/>
          <p:cNvSpPr>
            <a:spLocks noGrp="1" noRot="1" noChangeAspect="1"/>
          </p:cNvSpPr>
          <p:nvPr>
            <p:ph type="sldImg" idx="2"/>
          </p:nvPr>
        </p:nvSpPr>
        <p:spPr>
          <a:xfrm>
            <a:off x="331200" y="685440"/>
            <a:ext cx="6195000" cy="34284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43" name="Google Shape;743;g2946f5b8a83_0_1185:notes"/>
          <p:cNvSpPr txBox="1">
            <a:spLocks noGrp="1"/>
          </p:cNvSpPr>
          <p:nvPr>
            <p:ph type="body" idx="1"/>
          </p:nvPr>
        </p:nvSpPr>
        <p:spPr>
          <a:xfrm>
            <a:off x="685800" y="4344120"/>
            <a:ext cx="5485200" cy="4111800"/>
          </a:xfrm>
          <a:prstGeom prst="rect">
            <a:avLst/>
          </a:prstGeom>
          <a:noFill/>
          <a:ln>
            <a:noFill/>
          </a:ln>
        </p:spPr>
        <p:txBody>
          <a:bodyPr spcFirstLastPara="1" wrap="square" lIns="92150" tIns="46075" rIns="92150" bIns="46075" anchor="t" anchorCtr="0">
            <a:noAutofit/>
          </a:bodyPr>
          <a:lstStyle/>
          <a:p>
            <a:pPr marL="216000" lvl="0" indent="0" algn="l" rtl="0">
              <a:spcBef>
                <a:spcPts val="0"/>
              </a:spcBef>
              <a:spcAft>
                <a:spcPts val="0"/>
              </a:spcAft>
              <a:buSzPts val="1800"/>
              <a:buNone/>
            </a:pPr>
            <a:endParaRPr sz="1800" b="0" strike="noStrike">
              <a:solidFill>
                <a:srgbClr val="000000"/>
              </a:solidFill>
              <a:latin typeface="Arial"/>
              <a:ea typeface="Arial"/>
              <a:cs typeface="Arial"/>
              <a:sym typeface="Arial"/>
            </a:endParaRPr>
          </a:p>
        </p:txBody>
      </p:sp>
      <p:sp>
        <p:nvSpPr>
          <p:cNvPr id="744" name="Google Shape;744;g2946f5b8a83_0_1185:notes"/>
          <p:cNvSpPr/>
          <p:nvPr/>
        </p:nvSpPr>
        <p:spPr>
          <a:xfrm>
            <a:off x="3884760" y="8686440"/>
            <a:ext cx="2970600" cy="455100"/>
          </a:xfrm>
          <a:prstGeom prst="rect">
            <a:avLst/>
          </a:prstGeom>
          <a:noFill/>
          <a:ln>
            <a:noFill/>
          </a:ln>
        </p:spPr>
        <p:txBody>
          <a:bodyPr spcFirstLastPara="1" wrap="square" lIns="92150" tIns="46075" rIns="92150" bIns="460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g2946f5b8a83_0_1190: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749" name="Google Shape;749;g2946f5b8a83_0_1190:notes"/>
          <p:cNvSpPr>
            <a:spLocks noGrp="1" noRot="1" noChangeAspect="1"/>
          </p:cNvSpPr>
          <p:nvPr>
            <p:ph type="sldImg" idx="2"/>
          </p:nvPr>
        </p:nvSpPr>
        <p:spPr>
          <a:xfrm>
            <a:off x="533520" y="764280"/>
            <a:ext cx="6704700" cy="3771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2946f5b8a83_0_1194: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754" name="Google Shape;754;g2946f5b8a83_0_1194:notes"/>
          <p:cNvSpPr>
            <a:spLocks noGrp="1" noRot="1" noChangeAspect="1"/>
          </p:cNvSpPr>
          <p:nvPr>
            <p:ph type="sldImg" idx="2"/>
          </p:nvPr>
        </p:nvSpPr>
        <p:spPr>
          <a:xfrm>
            <a:off x="533520" y="764280"/>
            <a:ext cx="6704700" cy="3771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g2946f5b8a83_0_1198: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759" name="Google Shape;759;g2946f5b8a83_0_1198:notes"/>
          <p:cNvSpPr>
            <a:spLocks noGrp="1" noRot="1" noChangeAspect="1"/>
          </p:cNvSpPr>
          <p:nvPr>
            <p:ph type="sldImg" idx="2"/>
          </p:nvPr>
        </p:nvSpPr>
        <p:spPr>
          <a:xfrm>
            <a:off x="533520" y="764280"/>
            <a:ext cx="6704700" cy="3771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2946f5b8a83_0_1202: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764" name="Google Shape;764;g2946f5b8a83_0_1202:notes"/>
          <p:cNvSpPr>
            <a:spLocks noGrp="1" noRot="1" noChangeAspect="1"/>
          </p:cNvSpPr>
          <p:nvPr>
            <p:ph type="sldImg" idx="2"/>
          </p:nvPr>
        </p:nvSpPr>
        <p:spPr>
          <a:xfrm>
            <a:off x="533520" y="764280"/>
            <a:ext cx="6704700" cy="3771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2946f5b8a83_0_1210: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769" name="Google Shape;769;g2946f5b8a83_0_1210:notes"/>
          <p:cNvSpPr>
            <a:spLocks noGrp="1" noRot="1" noChangeAspect="1"/>
          </p:cNvSpPr>
          <p:nvPr>
            <p:ph type="sldImg" idx="2"/>
          </p:nvPr>
        </p:nvSpPr>
        <p:spPr>
          <a:xfrm>
            <a:off x="533520" y="764280"/>
            <a:ext cx="6704700" cy="3771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310D0-A054-990C-B864-BF8DF1D1DE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442307-D6B4-88E9-0C73-3D2E898BFB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C3F9D6-F5F4-9936-E343-7742607C66C0}"/>
              </a:ext>
            </a:extLst>
          </p:cNvPr>
          <p:cNvSpPr>
            <a:spLocks noGrp="1"/>
          </p:cNvSpPr>
          <p:nvPr>
            <p:ph type="dt" sz="half" idx="10"/>
          </p:nvPr>
        </p:nvSpPr>
        <p:spPr/>
        <p:txBody>
          <a:bodyPr/>
          <a:lstStyle/>
          <a:p>
            <a:fld id="{EB059800-7D6B-4CD2-9F2E-23DEDB6FCACC}" type="datetimeFigureOut">
              <a:rPr lang="en-US" smtClean="0"/>
              <a:t>11/13/2024</a:t>
            </a:fld>
            <a:endParaRPr lang="en-US"/>
          </a:p>
        </p:txBody>
      </p:sp>
      <p:sp>
        <p:nvSpPr>
          <p:cNvPr id="5" name="Footer Placeholder 4">
            <a:extLst>
              <a:ext uri="{FF2B5EF4-FFF2-40B4-BE49-F238E27FC236}">
                <a16:creationId xmlns:a16="http://schemas.microsoft.com/office/drawing/2014/main" id="{34593A45-5839-3F90-E715-96CDB5DD18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4214B5-9A63-BD70-029C-22FC753E7AC4}"/>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1487345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D56BE-13CB-6C7B-8C8C-8755D3775B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C6284F-F364-7165-93E9-7D2A6174C6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E267B-9219-A198-4C86-41175CFA4821}"/>
              </a:ext>
            </a:extLst>
          </p:cNvPr>
          <p:cNvSpPr>
            <a:spLocks noGrp="1"/>
          </p:cNvSpPr>
          <p:nvPr>
            <p:ph type="dt" sz="half" idx="10"/>
          </p:nvPr>
        </p:nvSpPr>
        <p:spPr/>
        <p:txBody>
          <a:bodyPr/>
          <a:lstStyle/>
          <a:p>
            <a:fld id="{EB059800-7D6B-4CD2-9F2E-23DEDB6FCACC}" type="datetimeFigureOut">
              <a:rPr lang="en-US" smtClean="0"/>
              <a:t>11/13/2024</a:t>
            </a:fld>
            <a:endParaRPr lang="en-US"/>
          </a:p>
        </p:txBody>
      </p:sp>
      <p:sp>
        <p:nvSpPr>
          <p:cNvPr id="5" name="Footer Placeholder 4">
            <a:extLst>
              <a:ext uri="{FF2B5EF4-FFF2-40B4-BE49-F238E27FC236}">
                <a16:creationId xmlns:a16="http://schemas.microsoft.com/office/drawing/2014/main" id="{3969E152-F917-A5B0-EF08-BD89F95C6A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585980-C9DA-E5A0-0313-A42C92D61FE3}"/>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1164830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BE258C-499F-F28F-7886-481424AAB2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6E1DC3-6C32-D45A-E783-851FD44EF2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5CB622-2FB9-7D12-DE20-2358C4AD0227}"/>
              </a:ext>
            </a:extLst>
          </p:cNvPr>
          <p:cNvSpPr>
            <a:spLocks noGrp="1"/>
          </p:cNvSpPr>
          <p:nvPr>
            <p:ph type="dt" sz="half" idx="10"/>
          </p:nvPr>
        </p:nvSpPr>
        <p:spPr/>
        <p:txBody>
          <a:bodyPr/>
          <a:lstStyle/>
          <a:p>
            <a:fld id="{EB059800-7D6B-4CD2-9F2E-23DEDB6FCACC}" type="datetimeFigureOut">
              <a:rPr lang="en-US" smtClean="0"/>
              <a:t>11/13/2024</a:t>
            </a:fld>
            <a:endParaRPr lang="en-US"/>
          </a:p>
        </p:txBody>
      </p:sp>
      <p:sp>
        <p:nvSpPr>
          <p:cNvPr id="5" name="Footer Placeholder 4">
            <a:extLst>
              <a:ext uri="{FF2B5EF4-FFF2-40B4-BE49-F238E27FC236}">
                <a16:creationId xmlns:a16="http://schemas.microsoft.com/office/drawing/2014/main" id="{167FC512-C639-D82F-9BAD-71B6DE8055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F6EEA2-2A96-2BEE-DE5D-137BD0C5204F}"/>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277643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B0FFD3F4-80E2-4FAC-9DB1-F9EAB4C4AB2C}" type="datetimeFigureOut">
              <a:rPr lang="pt-BR" smtClean="0"/>
              <a:t>13/11/2024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670176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0FFD3F4-80E2-4FAC-9DB1-F9EAB4C4AB2C}" type="datetimeFigureOut">
              <a:rPr lang="pt-BR" smtClean="0"/>
              <a:t>13/11/2024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396875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p:cNvSpPr>
            <a:spLocks noGrp="1"/>
          </p:cNvSpPr>
          <p:nvPr>
            <p:ph type="dt" sz="half" idx="10"/>
          </p:nvPr>
        </p:nvSpPr>
        <p:spPr/>
        <p:txBody>
          <a:bodyPr/>
          <a:lstStyle/>
          <a:p>
            <a:fld id="{B0FFD3F4-80E2-4FAC-9DB1-F9EAB4C4AB2C}" type="datetimeFigureOut">
              <a:rPr lang="pt-BR" smtClean="0"/>
              <a:t>13/11/2024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673333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B0FFD3F4-80E2-4FAC-9DB1-F9EAB4C4AB2C}" type="datetimeFigureOut">
              <a:rPr lang="pt-BR" smtClean="0"/>
              <a:t>13/11/2024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381759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B0FFD3F4-80E2-4FAC-9DB1-F9EAB4C4AB2C}" type="datetimeFigureOut">
              <a:rPr lang="pt-BR" smtClean="0"/>
              <a:t>13/11/2024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82006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B0FFD3F4-80E2-4FAC-9DB1-F9EAB4C4AB2C}" type="datetimeFigureOut">
              <a:rPr lang="pt-BR" smtClean="0"/>
              <a:t>13/11/2024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645249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0FFD3F4-80E2-4FAC-9DB1-F9EAB4C4AB2C}" type="datetimeFigureOut">
              <a:rPr lang="pt-BR" smtClean="0"/>
              <a:t>13/11/2024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1561206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B0FFD3F4-80E2-4FAC-9DB1-F9EAB4C4AB2C}" type="datetimeFigureOut">
              <a:rPr lang="pt-BR" smtClean="0"/>
              <a:t>13/11/2024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070225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968BB-EA63-AF82-69A0-3DDF0D8513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2D1CE0-8F4E-CDD9-78B6-769F54065D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08A279-F8A2-86DA-C9FA-1F3287DA873C}"/>
              </a:ext>
            </a:extLst>
          </p:cNvPr>
          <p:cNvSpPr>
            <a:spLocks noGrp="1"/>
          </p:cNvSpPr>
          <p:nvPr>
            <p:ph type="dt" sz="half" idx="10"/>
          </p:nvPr>
        </p:nvSpPr>
        <p:spPr/>
        <p:txBody>
          <a:bodyPr/>
          <a:lstStyle/>
          <a:p>
            <a:fld id="{EB059800-7D6B-4CD2-9F2E-23DEDB6FCACC}" type="datetimeFigureOut">
              <a:rPr lang="en-US" smtClean="0"/>
              <a:t>11/13/2024</a:t>
            </a:fld>
            <a:endParaRPr lang="en-US"/>
          </a:p>
        </p:txBody>
      </p:sp>
      <p:sp>
        <p:nvSpPr>
          <p:cNvPr id="5" name="Footer Placeholder 4">
            <a:extLst>
              <a:ext uri="{FF2B5EF4-FFF2-40B4-BE49-F238E27FC236}">
                <a16:creationId xmlns:a16="http://schemas.microsoft.com/office/drawing/2014/main" id="{7E7DAA95-13BC-7911-A66B-E575526EFF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AD0C2D-33CA-C6A8-945B-13D28D8D0C3B}"/>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3383937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B0FFD3F4-80E2-4FAC-9DB1-F9EAB4C4AB2C}" type="datetimeFigureOut">
              <a:rPr lang="pt-BR" smtClean="0"/>
              <a:t>13/11/2024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788674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0FFD3F4-80E2-4FAC-9DB1-F9EAB4C4AB2C}" type="datetimeFigureOut">
              <a:rPr lang="pt-BR" smtClean="0"/>
              <a:t>13/11/2024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15424843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0FFD3F4-80E2-4FAC-9DB1-F9EAB4C4AB2C}" type="datetimeFigureOut">
              <a:rPr lang="pt-BR" smtClean="0"/>
              <a:t>13/11/2024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3596915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t-BR"/>
              <a:t>Clique para editar o título mestre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79236891"/>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1700040" y="99972"/>
            <a:ext cx="8767151" cy="687810"/>
          </a:xfrm>
        </p:spPr>
        <p:txBody>
          <a:bodyPr>
            <a:noAutofit/>
          </a:bodyPr>
          <a:lstStyle>
            <a:lvl1pPr>
              <a:defRPr sz="4000" b="1">
                <a:effectLst>
                  <a:outerShdw blurRad="38100" dist="38100" dir="2700000" algn="tl">
                    <a:srgbClr val="000000">
                      <a:alpha val="43137"/>
                    </a:srgbClr>
                  </a:outerShdw>
                </a:effectLst>
              </a:defRPr>
            </a:lvl1pPr>
          </a:lstStyle>
          <a:p>
            <a:r>
              <a:rPr lang="pt-BR" dirty="0"/>
              <a:t>Clique para editar o título mestre</a:t>
            </a:r>
            <a:endParaRPr lang="en-US" dirty="0"/>
          </a:p>
        </p:txBody>
      </p:sp>
      <p:sp>
        <p:nvSpPr>
          <p:cNvPr id="3" name="Content Placeholder 2"/>
          <p:cNvSpPr>
            <a:spLocks noGrp="1"/>
          </p:cNvSpPr>
          <p:nvPr>
            <p:ph idx="1"/>
          </p:nvPr>
        </p:nvSpPr>
        <p:spPr>
          <a:xfrm>
            <a:off x="1696326" y="968023"/>
            <a:ext cx="10352239" cy="5755506"/>
          </a:xfrm>
        </p:spPr>
        <p:txBody>
          <a:bodyPr>
            <a:normAutofit/>
          </a:bodyPr>
          <a:lstStyle>
            <a:lvl1pPr marL="0" indent="0">
              <a:buNone/>
              <a:defRPr sz="3200"/>
            </a:lvl1pPr>
            <a:lvl2pPr marL="457200" indent="0">
              <a:buNone/>
              <a:defRPr sz="3200"/>
            </a:lvl2pPr>
          </a:lstStyle>
          <a:p>
            <a:pPr lvl="1"/>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Tree>
    <p:extLst>
      <p:ext uri="{BB962C8B-B14F-4D97-AF65-F5344CB8AC3E}">
        <p14:creationId xmlns:p14="http://schemas.microsoft.com/office/powerpoint/2010/main" val="939397008"/>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00997689"/>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38591140"/>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91047673"/>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71439681"/>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59647754"/>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CA14-27D6-C1C9-D2FF-976A352567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584788-1FAC-1C54-2AA3-612D1A1B3D2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68F5A6-299F-1828-8FC2-2058E3EB494B}"/>
              </a:ext>
            </a:extLst>
          </p:cNvPr>
          <p:cNvSpPr>
            <a:spLocks noGrp="1"/>
          </p:cNvSpPr>
          <p:nvPr>
            <p:ph type="dt" sz="half" idx="10"/>
          </p:nvPr>
        </p:nvSpPr>
        <p:spPr/>
        <p:txBody>
          <a:bodyPr/>
          <a:lstStyle/>
          <a:p>
            <a:fld id="{EB059800-7D6B-4CD2-9F2E-23DEDB6FCACC}" type="datetimeFigureOut">
              <a:rPr lang="en-US" smtClean="0"/>
              <a:t>11/13/2024</a:t>
            </a:fld>
            <a:endParaRPr lang="en-US"/>
          </a:p>
        </p:txBody>
      </p:sp>
      <p:sp>
        <p:nvSpPr>
          <p:cNvPr id="5" name="Footer Placeholder 4">
            <a:extLst>
              <a:ext uri="{FF2B5EF4-FFF2-40B4-BE49-F238E27FC236}">
                <a16:creationId xmlns:a16="http://schemas.microsoft.com/office/drawing/2014/main" id="{3557275D-7940-2798-4C61-58F9CEE404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7C5254-0093-1493-B3BF-E31D73D439A2}"/>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41383171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t-BR"/>
              <a:t>Clique para editar o título mestre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11/13/2024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80586220"/>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11/13/2024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12801118"/>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t-BR"/>
              <a:t>Clique para editar o título mestre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08751718"/>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a:t>Clique para editar o título mestre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 texto mestre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39536885"/>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t-BR"/>
              <a:t>Clique para editar o título mestre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11/13/2024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21531795"/>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 texto mestre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11/13/2024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50540855"/>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t-BR"/>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 texto mestre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11/13/2024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19410392"/>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44565529"/>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t-BR"/>
              <a:t>Clique para editar o título mestre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38923632"/>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ank Slide" type="blank">
  <p:cSld name="Blank Slide">
    <p:spTree>
      <p:nvGrpSpPr>
        <p:cNvPr id="1" name="Shape 157"/>
        <p:cNvGrpSpPr/>
        <p:nvPr/>
      </p:nvGrpSpPr>
      <p:grpSpPr>
        <a:xfrm>
          <a:off x="0" y="0"/>
          <a:ext cx="0" cy="0"/>
          <a:chOff x="0" y="0"/>
          <a:chExt cx="0" cy="0"/>
        </a:xfrm>
      </p:grpSpPr>
      <p:sp>
        <p:nvSpPr>
          <p:cNvPr id="158" name="Google Shape;158;p103"/>
          <p:cNvSpPr txBox="1">
            <a:spLocks noGrp="1"/>
          </p:cNvSpPr>
          <p:nvPr>
            <p:ph type="ftr" idx="11"/>
          </p:nvPr>
        </p:nvSpPr>
        <p:spPr>
          <a:xfrm>
            <a:off x="0" y="0"/>
            <a:ext cx="2856480" cy="2811360"/>
          </a:xfrm>
          <a:prstGeom prst="rect">
            <a:avLst/>
          </a:prstGeom>
          <a:noFill/>
          <a:ln>
            <a:noFill/>
          </a:ln>
        </p:spPr>
        <p:txBody>
          <a:bodyPr spcFirstLastPara="1" wrap="square" lIns="64800" tIns="32400" rIns="64800" bIns="32400" anchor="t"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103"/>
          <p:cNvSpPr txBox="1">
            <a:spLocks noGrp="1"/>
          </p:cNvSpPr>
          <p:nvPr>
            <p:ph type="sldNum" idx="12"/>
          </p:nvPr>
        </p:nvSpPr>
        <p:spPr>
          <a:xfrm>
            <a:off x="0" y="0"/>
            <a:ext cx="2856480" cy="2811360"/>
          </a:xfrm>
          <a:prstGeom prst="rect">
            <a:avLst/>
          </a:prstGeom>
          <a:noFill/>
          <a:ln>
            <a:noFill/>
          </a:ln>
        </p:spPr>
        <p:txBody>
          <a:bodyPr spcFirstLastPara="1" wrap="square" lIns="64800" tIns="32400" rIns="64800" bIns="32400" anchor="t" anchorCtr="0">
            <a:noAutofit/>
          </a:bodyPr>
          <a:lstStyle>
            <a:lvl1pPr marL="0" marR="0" lvl="0"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p>
        </p:txBody>
      </p:sp>
      <p:sp>
        <p:nvSpPr>
          <p:cNvPr id="160" name="Google Shape;160;p103"/>
          <p:cNvSpPr txBox="1">
            <a:spLocks noGrp="1"/>
          </p:cNvSpPr>
          <p:nvPr>
            <p:ph type="dt" idx="10"/>
          </p:nvPr>
        </p:nvSpPr>
        <p:spPr>
          <a:xfrm>
            <a:off x="0" y="0"/>
            <a:ext cx="2856480" cy="2811360"/>
          </a:xfrm>
          <a:prstGeom prst="rect">
            <a:avLst/>
          </a:prstGeom>
          <a:noFill/>
          <a:ln>
            <a:noFill/>
          </a:ln>
        </p:spPr>
        <p:txBody>
          <a:bodyPr spcFirstLastPara="1" wrap="square" lIns="64800" tIns="32400" rIns="64800" bIns="32400" anchor="t"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919695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AEFF7-A33D-7FA8-729B-DC01C6F1E3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648B86-35A8-AD2B-69F9-7F566C05F8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CE6555-44ED-C663-57F2-1BB0C82E2D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976616-D98B-9D4E-3C72-6692E9848903}"/>
              </a:ext>
            </a:extLst>
          </p:cNvPr>
          <p:cNvSpPr>
            <a:spLocks noGrp="1"/>
          </p:cNvSpPr>
          <p:nvPr>
            <p:ph type="dt" sz="half" idx="10"/>
          </p:nvPr>
        </p:nvSpPr>
        <p:spPr/>
        <p:txBody>
          <a:bodyPr/>
          <a:lstStyle/>
          <a:p>
            <a:fld id="{EB059800-7D6B-4CD2-9F2E-23DEDB6FCACC}" type="datetimeFigureOut">
              <a:rPr lang="en-US" smtClean="0"/>
              <a:t>11/13/2024</a:t>
            </a:fld>
            <a:endParaRPr lang="en-US"/>
          </a:p>
        </p:txBody>
      </p:sp>
      <p:sp>
        <p:nvSpPr>
          <p:cNvPr id="6" name="Footer Placeholder 5">
            <a:extLst>
              <a:ext uri="{FF2B5EF4-FFF2-40B4-BE49-F238E27FC236}">
                <a16:creationId xmlns:a16="http://schemas.microsoft.com/office/drawing/2014/main" id="{71CCF498-2197-674C-AB1F-0BAED9CBD1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B41B9F-55A4-3574-0885-6FBA1DE4136D}"/>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6280877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type="tx">
  <p:cSld name="Title Slide">
    <p:spTree>
      <p:nvGrpSpPr>
        <p:cNvPr id="1" name="Shape 161"/>
        <p:cNvGrpSpPr/>
        <p:nvPr/>
      </p:nvGrpSpPr>
      <p:grpSpPr>
        <a:xfrm>
          <a:off x="0" y="0"/>
          <a:ext cx="0" cy="0"/>
          <a:chOff x="0" y="0"/>
          <a:chExt cx="0" cy="0"/>
        </a:xfrm>
      </p:grpSpPr>
      <p:sp>
        <p:nvSpPr>
          <p:cNvPr id="162" name="Google Shape;162;p217"/>
          <p:cNvSpPr txBox="1">
            <a:spLocks noGrp="1"/>
          </p:cNvSpPr>
          <p:nvPr>
            <p:ph type="title"/>
          </p:nvPr>
        </p:nvSpPr>
        <p:spPr>
          <a:xfrm>
            <a:off x="609120" y="274080"/>
            <a:ext cx="10945440" cy="1118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217"/>
          <p:cNvSpPr txBox="1">
            <a:spLocks noGrp="1"/>
          </p:cNvSpPr>
          <p:nvPr>
            <p:ph type="subTitle" idx="1"/>
          </p:nvPr>
        </p:nvSpPr>
        <p:spPr>
          <a:xfrm>
            <a:off x="609120" y="1604160"/>
            <a:ext cx="10945440" cy="3950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217"/>
          <p:cNvSpPr txBox="1">
            <a:spLocks noGrp="1"/>
          </p:cNvSpPr>
          <p:nvPr>
            <p:ph type="ftr" idx="11"/>
          </p:nvPr>
        </p:nvSpPr>
        <p:spPr>
          <a:xfrm>
            <a:off x="0" y="0"/>
            <a:ext cx="2856480" cy="2811360"/>
          </a:xfrm>
          <a:prstGeom prst="rect">
            <a:avLst/>
          </a:prstGeom>
          <a:noFill/>
          <a:ln>
            <a:noFill/>
          </a:ln>
        </p:spPr>
        <p:txBody>
          <a:bodyPr spcFirstLastPara="1" wrap="square" lIns="64800" tIns="32400" rIns="64800" bIns="32400" anchor="t"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217"/>
          <p:cNvSpPr txBox="1">
            <a:spLocks noGrp="1"/>
          </p:cNvSpPr>
          <p:nvPr>
            <p:ph type="sldNum" idx="12"/>
          </p:nvPr>
        </p:nvSpPr>
        <p:spPr>
          <a:xfrm>
            <a:off x="0" y="0"/>
            <a:ext cx="2856480" cy="2811360"/>
          </a:xfrm>
          <a:prstGeom prst="rect">
            <a:avLst/>
          </a:prstGeom>
          <a:noFill/>
          <a:ln>
            <a:noFill/>
          </a:ln>
        </p:spPr>
        <p:txBody>
          <a:bodyPr spcFirstLastPara="1" wrap="square" lIns="64800" tIns="32400" rIns="64800" bIns="32400" anchor="t" anchorCtr="0">
            <a:noAutofit/>
          </a:bodyPr>
          <a:lstStyle>
            <a:lvl1pPr marL="0" marR="0" lvl="0"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p>
        </p:txBody>
      </p:sp>
      <p:sp>
        <p:nvSpPr>
          <p:cNvPr id="166" name="Google Shape;166;p217"/>
          <p:cNvSpPr txBox="1">
            <a:spLocks noGrp="1"/>
          </p:cNvSpPr>
          <p:nvPr>
            <p:ph type="dt" idx="10"/>
          </p:nvPr>
        </p:nvSpPr>
        <p:spPr>
          <a:xfrm>
            <a:off x="0" y="0"/>
            <a:ext cx="2856480" cy="2811360"/>
          </a:xfrm>
          <a:prstGeom prst="rect">
            <a:avLst/>
          </a:prstGeom>
          <a:noFill/>
          <a:ln>
            <a:noFill/>
          </a:ln>
        </p:spPr>
        <p:txBody>
          <a:bodyPr spcFirstLastPara="1" wrap="square" lIns="64800" tIns="32400" rIns="64800" bIns="32400" anchor="t"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3522034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Content" type="obj">
  <p:cSld name="Title, Content">
    <p:spTree>
      <p:nvGrpSpPr>
        <p:cNvPr id="1" name="Shape 167"/>
        <p:cNvGrpSpPr/>
        <p:nvPr/>
      </p:nvGrpSpPr>
      <p:grpSpPr>
        <a:xfrm>
          <a:off x="0" y="0"/>
          <a:ext cx="0" cy="0"/>
          <a:chOff x="0" y="0"/>
          <a:chExt cx="0" cy="0"/>
        </a:xfrm>
      </p:grpSpPr>
      <p:sp>
        <p:nvSpPr>
          <p:cNvPr id="168" name="Google Shape;168;p218"/>
          <p:cNvSpPr txBox="1">
            <a:spLocks noGrp="1"/>
          </p:cNvSpPr>
          <p:nvPr>
            <p:ph type="title"/>
          </p:nvPr>
        </p:nvSpPr>
        <p:spPr>
          <a:xfrm>
            <a:off x="609120" y="274080"/>
            <a:ext cx="10945440" cy="1118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218"/>
          <p:cNvSpPr txBox="1">
            <a:spLocks noGrp="1"/>
          </p:cNvSpPr>
          <p:nvPr>
            <p:ph type="body" idx="1"/>
          </p:nvPr>
        </p:nvSpPr>
        <p:spPr>
          <a:xfrm>
            <a:off x="609120" y="1604160"/>
            <a:ext cx="10945440" cy="39504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170" name="Google Shape;170;p218"/>
          <p:cNvSpPr txBox="1">
            <a:spLocks noGrp="1"/>
          </p:cNvSpPr>
          <p:nvPr>
            <p:ph type="ftr" idx="11"/>
          </p:nvPr>
        </p:nvSpPr>
        <p:spPr>
          <a:xfrm>
            <a:off x="0" y="0"/>
            <a:ext cx="2856480" cy="2811360"/>
          </a:xfrm>
          <a:prstGeom prst="rect">
            <a:avLst/>
          </a:prstGeom>
          <a:noFill/>
          <a:ln>
            <a:noFill/>
          </a:ln>
        </p:spPr>
        <p:txBody>
          <a:bodyPr spcFirstLastPara="1" wrap="square" lIns="64800" tIns="32400" rIns="64800" bIns="32400" anchor="t"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218"/>
          <p:cNvSpPr txBox="1">
            <a:spLocks noGrp="1"/>
          </p:cNvSpPr>
          <p:nvPr>
            <p:ph type="sldNum" idx="12"/>
          </p:nvPr>
        </p:nvSpPr>
        <p:spPr>
          <a:xfrm>
            <a:off x="0" y="0"/>
            <a:ext cx="2856480" cy="2811360"/>
          </a:xfrm>
          <a:prstGeom prst="rect">
            <a:avLst/>
          </a:prstGeom>
          <a:noFill/>
          <a:ln>
            <a:noFill/>
          </a:ln>
        </p:spPr>
        <p:txBody>
          <a:bodyPr spcFirstLastPara="1" wrap="square" lIns="64800" tIns="32400" rIns="64800" bIns="32400" anchor="t" anchorCtr="0">
            <a:noAutofit/>
          </a:bodyPr>
          <a:lstStyle>
            <a:lvl1pPr marL="0" marR="0" lvl="0"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p>
        </p:txBody>
      </p:sp>
      <p:sp>
        <p:nvSpPr>
          <p:cNvPr id="172" name="Google Shape;172;p218"/>
          <p:cNvSpPr txBox="1">
            <a:spLocks noGrp="1"/>
          </p:cNvSpPr>
          <p:nvPr>
            <p:ph type="dt" idx="10"/>
          </p:nvPr>
        </p:nvSpPr>
        <p:spPr>
          <a:xfrm>
            <a:off x="0" y="0"/>
            <a:ext cx="2856480" cy="2811360"/>
          </a:xfrm>
          <a:prstGeom prst="rect">
            <a:avLst/>
          </a:prstGeom>
          <a:noFill/>
          <a:ln>
            <a:noFill/>
          </a:ln>
        </p:spPr>
        <p:txBody>
          <a:bodyPr spcFirstLastPara="1" wrap="square" lIns="64800" tIns="32400" rIns="64800" bIns="32400" anchor="t"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7591557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2 Content" type="twoObj">
  <p:cSld name="Title, 2 Content">
    <p:spTree>
      <p:nvGrpSpPr>
        <p:cNvPr id="1" name="Shape 173"/>
        <p:cNvGrpSpPr/>
        <p:nvPr/>
      </p:nvGrpSpPr>
      <p:grpSpPr>
        <a:xfrm>
          <a:off x="0" y="0"/>
          <a:ext cx="0" cy="0"/>
          <a:chOff x="0" y="0"/>
          <a:chExt cx="0" cy="0"/>
        </a:xfrm>
      </p:grpSpPr>
      <p:sp>
        <p:nvSpPr>
          <p:cNvPr id="174" name="Google Shape;174;p219"/>
          <p:cNvSpPr txBox="1">
            <a:spLocks noGrp="1"/>
          </p:cNvSpPr>
          <p:nvPr>
            <p:ph type="title"/>
          </p:nvPr>
        </p:nvSpPr>
        <p:spPr>
          <a:xfrm>
            <a:off x="609120" y="274080"/>
            <a:ext cx="10945440" cy="1118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219"/>
          <p:cNvSpPr txBox="1">
            <a:spLocks noGrp="1"/>
          </p:cNvSpPr>
          <p:nvPr>
            <p:ph type="body" idx="1"/>
          </p:nvPr>
        </p:nvSpPr>
        <p:spPr>
          <a:xfrm>
            <a:off x="609120" y="1604160"/>
            <a:ext cx="5340960" cy="39504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176" name="Google Shape;176;p219"/>
          <p:cNvSpPr txBox="1">
            <a:spLocks noGrp="1"/>
          </p:cNvSpPr>
          <p:nvPr>
            <p:ph type="body" idx="2"/>
          </p:nvPr>
        </p:nvSpPr>
        <p:spPr>
          <a:xfrm>
            <a:off x="6217440" y="1604160"/>
            <a:ext cx="5340960" cy="39504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177" name="Google Shape;177;p219"/>
          <p:cNvSpPr txBox="1">
            <a:spLocks noGrp="1"/>
          </p:cNvSpPr>
          <p:nvPr>
            <p:ph type="ftr" idx="11"/>
          </p:nvPr>
        </p:nvSpPr>
        <p:spPr>
          <a:xfrm>
            <a:off x="0" y="0"/>
            <a:ext cx="2856480" cy="2811360"/>
          </a:xfrm>
          <a:prstGeom prst="rect">
            <a:avLst/>
          </a:prstGeom>
          <a:noFill/>
          <a:ln>
            <a:noFill/>
          </a:ln>
        </p:spPr>
        <p:txBody>
          <a:bodyPr spcFirstLastPara="1" wrap="square" lIns="64800" tIns="32400" rIns="64800" bIns="32400" anchor="t"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p219"/>
          <p:cNvSpPr txBox="1">
            <a:spLocks noGrp="1"/>
          </p:cNvSpPr>
          <p:nvPr>
            <p:ph type="sldNum" idx="12"/>
          </p:nvPr>
        </p:nvSpPr>
        <p:spPr>
          <a:xfrm>
            <a:off x="0" y="0"/>
            <a:ext cx="2856480" cy="2811360"/>
          </a:xfrm>
          <a:prstGeom prst="rect">
            <a:avLst/>
          </a:prstGeom>
          <a:noFill/>
          <a:ln>
            <a:noFill/>
          </a:ln>
        </p:spPr>
        <p:txBody>
          <a:bodyPr spcFirstLastPara="1" wrap="square" lIns="64800" tIns="32400" rIns="64800" bIns="32400" anchor="t" anchorCtr="0">
            <a:noAutofit/>
          </a:bodyPr>
          <a:lstStyle>
            <a:lvl1pPr marL="0" marR="0" lvl="0"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p>
        </p:txBody>
      </p:sp>
      <p:sp>
        <p:nvSpPr>
          <p:cNvPr id="179" name="Google Shape;179;p219"/>
          <p:cNvSpPr txBox="1">
            <a:spLocks noGrp="1"/>
          </p:cNvSpPr>
          <p:nvPr>
            <p:ph type="dt" idx="10"/>
          </p:nvPr>
        </p:nvSpPr>
        <p:spPr>
          <a:xfrm>
            <a:off x="0" y="0"/>
            <a:ext cx="2856480" cy="2811360"/>
          </a:xfrm>
          <a:prstGeom prst="rect">
            <a:avLst/>
          </a:prstGeom>
          <a:noFill/>
          <a:ln>
            <a:noFill/>
          </a:ln>
        </p:spPr>
        <p:txBody>
          <a:bodyPr spcFirstLastPara="1" wrap="square" lIns="64800" tIns="32400" rIns="64800" bIns="32400" anchor="t"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0771419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80"/>
        <p:cNvGrpSpPr/>
        <p:nvPr/>
      </p:nvGrpSpPr>
      <p:grpSpPr>
        <a:xfrm>
          <a:off x="0" y="0"/>
          <a:ext cx="0" cy="0"/>
          <a:chOff x="0" y="0"/>
          <a:chExt cx="0" cy="0"/>
        </a:xfrm>
      </p:grpSpPr>
      <p:sp>
        <p:nvSpPr>
          <p:cNvPr id="181" name="Google Shape;181;p220"/>
          <p:cNvSpPr txBox="1">
            <a:spLocks noGrp="1"/>
          </p:cNvSpPr>
          <p:nvPr>
            <p:ph type="title"/>
          </p:nvPr>
        </p:nvSpPr>
        <p:spPr>
          <a:xfrm>
            <a:off x="609120" y="274080"/>
            <a:ext cx="10945440" cy="1118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 name="Google Shape;182;p220"/>
          <p:cNvSpPr txBox="1">
            <a:spLocks noGrp="1"/>
          </p:cNvSpPr>
          <p:nvPr>
            <p:ph type="ftr" idx="11"/>
          </p:nvPr>
        </p:nvSpPr>
        <p:spPr>
          <a:xfrm>
            <a:off x="0" y="0"/>
            <a:ext cx="2856480" cy="2811360"/>
          </a:xfrm>
          <a:prstGeom prst="rect">
            <a:avLst/>
          </a:prstGeom>
          <a:noFill/>
          <a:ln>
            <a:noFill/>
          </a:ln>
        </p:spPr>
        <p:txBody>
          <a:bodyPr spcFirstLastPara="1" wrap="square" lIns="64800" tIns="32400" rIns="64800" bIns="32400" anchor="t"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 name="Google Shape;183;p220"/>
          <p:cNvSpPr txBox="1">
            <a:spLocks noGrp="1"/>
          </p:cNvSpPr>
          <p:nvPr>
            <p:ph type="sldNum" idx="12"/>
          </p:nvPr>
        </p:nvSpPr>
        <p:spPr>
          <a:xfrm>
            <a:off x="0" y="0"/>
            <a:ext cx="2856480" cy="2811360"/>
          </a:xfrm>
          <a:prstGeom prst="rect">
            <a:avLst/>
          </a:prstGeom>
          <a:noFill/>
          <a:ln>
            <a:noFill/>
          </a:ln>
        </p:spPr>
        <p:txBody>
          <a:bodyPr spcFirstLastPara="1" wrap="square" lIns="64800" tIns="32400" rIns="64800" bIns="32400" anchor="t" anchorCtr="0">
            <a:noAutofit/>
          </a:bodyPr>
          <a:lstStyle>
            <a:lvl1pPr marL="0" marR="0" lvl="0"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p>
        </p:txBody>
      </p:sp>
      <p:sp>
        <p:nvSpPr>
          <p:cNvPr id="184" name="Google Shape;184;p220"/>
          <p:cNvSpPr txBox="1">
            <a:spLocks noGrp="1"/>
          </p:cNvSpPr>
          <p:nvPr>
            <p:ph type="dt" idx="10"/>
          </p:nvPr>
        </p:nvSpPr>
        <p:spPr>
          <a:xfrm>
            <a:off x="0" y="0"/>
            <a:ext cx="2856480" cy="2811360"/>
          </a:xfrm>
          <a:prstGeom prst="rect">
            <a:avLst/>
          </a:prstGeom>
          <a:noFill/>
          <a:ln>
            <a:noFill/>
          </a:ln>
        </p:spPr>
        <p:txBody>
          <a:bodyPr spcFirstLastPara="1" wrap="square" lIns="64800" tIns="32400" rIns="64800" bIns="32400" anchor="t"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3035488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entered Text" type="objOnly">
  <p:cSld name="Centered Text">
    <p:spTree>
      <p:nvGrpSpPr>
        <p:cNvPr id="1" name="Shape 185"/>
        <p:cNvGrpSpPr/>
        <p:nvPr/>
      </p:nvGrpSpPr>
      <p:grpSpPr>
        <a:xfrm>
          <a:off x="0" y="0"/>
          <a:ext cx="0" cy="0"/>
          <a:chOff x="0" y="0"/>
          <a:chExt cx="0" cy="0"/>
        </a:xfrm>
      </p:grpSpPr>
      <p:sp>
        <p:nvSpPr>
          <p:cNvPr id="186" name="Google Shape;186;p221"/>
          <p:cNvSpPr txBox="1">
            <a:spLocks noGrp="1"/>
          </p:cNvSpPr>
          <p:nvPr>
            <p:ph type="subTitle" idx="1"/>
          </p:nvPr>
        </p:nvSpPr>
        <p:spPr>
          <a:xfrm>
            <a:off x="609120" y="274080"/>
            <a:ext cx="10945440" cy="518592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p221"/>
          <p:cNvSpPr txBox="1">
            <a:spLocks noGrp="1"/>
          </p:cNvSpPr>
          <p:nvPr>
            <p:ph type="ftr" idx="11"/>
          </p:nvPr>
        </p:nvSpPr>
        <p:spPr>
          <a:xfrm>
            <a:off x="0" y="0"/>
            <a:ext cx="2856480" cy="2811360"/>
          </a:xfrm>
          <a:prstGeom prst="rect">
            <a:avLst/>
          </a:prstGeom>
          <a:noFill/>
          <a:ln>
            <a:noFill/>
          </a:ln>
        </p:spPr>
        <p:txBody>
          <a:bodyPr spcFirstLastPara="1" wrap="square" lIns="64800" tIns="32400" rIns="64800" bIns="32400" anchor="t"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221"/>
          <p:cNvSpPr txBox="1">
            <a:spLocks noGrp="1"/>
          </p:cNvSpPr>
          <p:nvPr>
            <p:ph type="sldNum" idx="12"/>
          </p:nvPr>
        </p:nvSpPr>
        <p:spPr>
          <a:xfrm>
            <a:off x="0" y="0"/>
            <a:ext cx="2856480" cy="2811360"/>
          </a:xfrm>
          <a:prstGeom prst="rect">
            <a:avLst/>
          </a:prstGeom>
          <a:noFill/>
          <a:ln>
            <a:noFill/>
          </a:ln>
        </p:spPr>
        <p:txBody>
          <a:bodyPr spcFirstLastPara="1" wrap="square" lIns="64800" tIns="32400" rIns="64800" bIns="32400" anchor="t" anchorCtr="0">
            <a:noAutofit/>
          </a:bodyPr>
          <a:lstStyle>
            <a:lvl1pPr marL="0" marR="0" lvl="0"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p>
        </p:txBody>
      </p:sp>
      <p:sp>
        <p:nvSpPr>
          <p:cNvPr id="189" name="Google Shape;189;p221"/>
          <p:cNvSpPr txBox="1">
            <a:spLocks noGrp="1"/>
          </p:cNvSpPr>
          <p:nvPr>
            <p:ph type="dt" idx="10"/>
          </p:nvPr>
        </p:nvSpPr>
        <p:spPr>
          <a:xfrm>
            <a:off x="0" y="0"/>
            <a:ext cx="2856480" cy="2811360"/>
          </a:xfrm>
          <a:prstGeom prst="rect">
            <a:avLst/>
          </a:prstGeom>
          <a:noFill/>
          <a:ln>
            <a:noFill/>
          </a:ln>
        </p:spPr>
        <p:txBody>
          <a:bodyPr spcFirstLastPara="1" wrap="square" lIns="64800" tIns="32400" rIns="64800" bIns="32400" anchor="t"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4864944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itle, 2 Content and Content">
    <p:spTree>
      <p:nvGrpSpPr>
        <p:cNvPr id="1" name="Shape 190"/>
        <p:cNvGrpSpPr/>
        <p:nvPr/>
      </p:nvGrpSpPr>
      <p:grpSpPr>
        <a:xfrm>
          <a:off x="0" y="0"/>
          <a:ext cx="0" cy="0"/>
          <a:chOff x="0" y="0"/>
          <a:chExt cx="0" cy="0"/>
        </a:xfrm>
      </p:grpSpPr>
      <p:sp>
        <p:nvSpPr>
          <p:cNvPr id="191" name="Google Shape;191;p222"/>
          <p:cNvSpPr txBox="1">
            <a:spLocks noGrp="1"/>
          </p:cNvSpPr>
          <p:nvPr>
            <p:ph type="title"/>
          </p:nvPr>
        </p:nvSpPr>
        <p:spPr>
          <a:xfrm>
            <a:off x="609120" y="274080"/>
            <a:ext cx="10945440" cy="1118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p222"/>
          <p:cNvSpPr txBox="1">
            <a:spLocks noGrp="1"/>
          </p:cNvSpPr>
          <p:nvPr>
            <p:ph type="body" idx="1"/>
          </p:nvPr>
        </p:nvSpPr>
        <p:spPr>
          <a:xfrm>
            <a:off x="609120" y="1604160"/>
            <a:ext cx="53409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193" name="Google Shape;193;p222"/>
          <p:cNvSpPr txBox="1">
            <a:spLocks noGrp="1"/>
          </p:cNvSpPr>
          <p:nvPr>
            <p:ph type="body" idx="2"/>
          </p:nvPr>
        </p:nvSpPr>
        <p:spPr>
          <a:xfrm>
            <a:off x="6217440" y="1604160"/>
            <a:ext cx="5340960" cy="39504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194" name="Google Shape;194;p222"/>
          <p:cNvSpPr txBox="1">
            <a:spLocks noGrp="1"/>
          </p:cNvSpPr>
          <p:nvPr>
            <p:ph type="body" idx="3"/>
          </p:nvPr>
        </p:nvSpPr>
        <p:spPr>
          <a:xfrm>
            <a:off x="609120" y="3667680"/>
            <a:ext cx="53409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195" name="Google Shape;195;p222"/>
          <p:cNvSpPr txBox="1">
            <a:spLocks noGrp="1"/>
          </p:cNvSpPr>
          <p:nvPr>
            <p:ph type="ftr" idx="11"/>
          </p:nvPr>
        </p:nvSpPr>
        <p:spPr>
          <a:xfrm>
            <a:off x="0" y="0"/>
            <a:ext cx="2856480" cy="2811360"/>
          </a:xfrm>
          <a:prstGeom prst="rect">
            <a:avLst/>
          </a:prstGeom>
          <a:noFill/>
          <a:ln>
            <a:noFill/>
          </a:ln>
        </p:spPr>
        <p:txBody>
          <a:bodyPr spcFirstLastPara="1" wrap="square" lIns="64800" tIns="32400" rIns="64800" bIns="32400" anchor="t"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6" name="Google Shape;196;p222"/>
          <p:cNvSpPr txBox="1">
            <a:spLocks noGrp="1"/>
          </p:cNvSpPr>
          <p:nvPr>
            <p:ph type="sldNum" idx="12"/>
          </p:nvPr>
        </p:nvSpPr>
        <p:spPr>
          <a:xfrm>
            <a:off x="0" y="0"/>
            <a:ext cx="2856480" cy="2811360"/>
          </a:xfrm>
          <a:prstGeom prst="rect">
            <a:avLst/>
          </a:prstGeom>
          <a:noFill/>
          <a:ln>
            <a:noFill/>
          </a:ln>
        </p:spPr>
        <p:txBody>
          <a:bodyPr spcFirstLastPara="1" wrap="square" lIns="64800" tIns="32400" rIns="64800" bIns="32400" anchor="t" anchorCtr="0">
            <a:noAutofit/>
          </a:bodyPr>
          <a:lstStyle>
            <a:lvl1pPr marL="0" marR="0" lvl="0"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p>
        </p:txBody>
      </p:sp>
      <p:sp>
        <p:nvSpPr>
          <p:cNvPr id="197" name="Google Shape;197;p222"/>
          <p:cNvSpPr txBox="1">
            <a:spLocks noGrp="1"/>
          </p:cNvSpPr>
          <p:nvPr>
            <p:ph type="dt" idx="10"/>
          </p:nvPr>
        </p:nvSpPr>
        <p:spPr>
          <a:xfrm>
            <a:off x="0" y="0"/>
            <a:ext cx="2856480" cy="2811360"/>
          </a:xfrm>
          <a:prstGeom prst="rect">
            <a:avLst/>
          </a:prstGeom>
          <a:noFill/>
          <a:ln>
            <a:noFill/>
          </a:ln>
        </p:spPr>
        <p:txBody>
          <a:bodyPr spcFirstLastPara="1" wrap="square" lIns="64800" tIns="32400" rIns="64800" bIns="32400" anchor="t"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451911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Title Content and 2 Content">
    <p:spTree>
      <p:nvGrpSpPr>
        <p:cNvPr id="1" name="Shape 198"/>
        <p:cNvGrpSpPr/>
        <p:nvPr/>
      </p:nvGrpSpPr>
      <p:grpSpPr>
        <a:xfrm>
          <a:off x="0" y="0"/>
          <a:ext cx="0" cy="0"/>
          <a:chOff x="0" y="0"/>
          <a:chExt cx="0" cy="0"/>
        </a:xfrm>
      </p:grpSpPr>
      <p:sp>
        <p:nvSpPr>
          <p:cNvPr id="199" name="Google Shape;199;p223"/>
          <p:cNvSpPr txBox="1">
            <a:spLocks noGrp="1"/>
          </p:cNvSpPr>
          <p:nvPr>
            <p:ph type="title"/>
          </p:nvPr>
        </p:nvSpPr>
        <p:spPr>
          <a:xfrm>
            <a:off x="609120" y="274080"/>
            <a:ext cx="10945440" cy="1118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0" name="Google Shape;200;p223"/>
          <p:cNvSpPr txBox="1">
            <a:spLocks noGrp="1"/>
          </p:cNvSpPr>
          <p:nvPr>
            <p:ph type="body" idx="1"/>
          </p:nvPr>
        </p:nvSpPr>
        <p:spPr>
          <a:xfrm>
            <a:off x="609120" y="1604160"/>
            <a:ext cx="5340960" cy="39504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201" name="Google Shape;201;p223"/>
          <p:cNvSpPr txBox="1">
            <a:spLocks noGrp="1"/>
          </p:cNvSpPr>
          <p:nvPr>
            <p:ph type="body" idx="2"/>
          </p:nvPr>
        </p:nvSpPr>
        <p:spPr>
          <a:xfrm>
            <a:off x="6217440" y="1604160"/>
            <a:ext cx="53409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202" name="Google Shape;202;p223"/>
          <p:cNvSpPr txBox="1">
            <a:spLocks noGrp="1"/>
          </p:cNvSpPr>
          <p:nvPr>
            <p:ph type="body" idx="3"/>
          </p:nvPr>
        </p:nvSpPr>
        <p:spPr>
          <a:xfrm>
            <a:off x="6217440" y="3667680"/>
            <a:ext cx="53409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203" name="Google Shape;203;p223"/>
          <p:cNvSpPr txBox="1">
            <a:spLocks noGrp="1"/>
          </p:cNvSpPr>
          <p:nvPr>
            <p:ph type="ftr" idx="11"/>
          </p:nvPr>
        </p:nvSpPr>
        <p:spPr>
          <a:xfrm>
            <a:off x="0" y="0"/>
            <a:ext cx="2856480" cy="2811360"/>
          </a:xfrm>
          <a:prstGeom prst="rect">
            <a:avLst/>
          </a:prstGeom>
          <a:noFill/>
          <a:ln>
            <a:noFill/>
          </a:ln>
        </p:spPr>
        <p:txBody>
          <a:bodyPr spcFirstLastPara="1" wrap="square" lIns="64800" tIns="32400" rIns="64800" bIns="32400" anchor="t"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4" name="Google Shape;204;p223"/>
          <p:cNvSpPr txBox="1">
            <a:spLocks noGrp="1"/>
          </p:cNvSpPr>
          <p:nvPr>
            <p:ph type="sldNum" idx="12"/>
          </p:nvPr>
        </p:nvSpPr>
        <p:spPr>
          <a:xfrm>
            <a:off x="0" y="0"/>
            <a:ext cx="2856480" cy="2811360"/>
          </a:xfrm>
          <a:prstGeom prst="rect">
            <a:avLst/>
          </a:prstGeom>
          <a:noFill/>
          <a:ln>
            <a:noFill/>
          </a:ln>
        </p:spPr>
        <p:txBody>
          <a:bodyPr spcFirstLastPara="1" wrap="square" lIns="64800" tIns="32400" rIns="64800" bIns="32400" anchor="t" anchorCtr="0">
            <a:noAutofit/>
          </a:bodyPr>
          <a:lstStyle>
            <a:lvl1pPr marL="0" marR="0" lvl="0"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p>
        </p:txBody>
      </p:sp>
      <p:sp>
        <p:nvSpPr>
          <p:cNvPr id="205" name="Google Shape;205;p223"/>
          <p:cNvSpPr txBox="1">
            <a:spLocks noGrp="1"/>
          </p:cNvSpPr>
          <p:nvPr>
            <p:ph type="dt" idx="10"/>
          </p:nvPr>
        </p:nvSpPr>
        <p:spPr>
          <a:xfrm>
            <a:off x="0" y="0"/>
            <a:ext cx="2856480" cy="2811360"/>
          </a:xfrm>
          <a:prstGeom prst="rect">
            <a:avLst/>
          </a:prstGeom>
          <a:noFill/>
          <a:ln>
            <a:noFill/>
          </a:ln>
        </p:spPr>
        <p:txBody>
          <a:bodyPr spcFirstLastPara="1" wrap="square" lIns="64800" tIns="32400" rIns="64800" bIns="32400" anchor="t"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7608179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itle, 2 Content over Content">
    <p:spTree>
      <p:nvGrpSpPr>
        <p:cNvPr id="1" name="Shape 206"/>
        <p:cNvGrpSpPr/>
        <p:nvPr/>
      </p:nvGrpSpPr>
      <p:grpSpPr>
        <a:xfrm>
          <a:off x="0" y="0"/>
          <a:ext cx="0" cy="0"/>
          <a:chOff x="0" y="0"/>
          <a:chExt cx="0" cy="0"/>
        </a:xfrm>
      </p:grpSpPr>
      <p:sp>
        <p:nvSpPr>
          <p:cNvPr id="207" name="Google Shape;207;p224"/>
          <p:cNvSpPr txBox="1">
            <a:spLocks noGrp="1"/>
          </p:cNvSpPr>
          <p:nvPr>
            <p:ph type="title"/>
          </p:nvPr>
        </p:nvSpPr>
        <p:spPr>
          <a:xfrm>
            <a:off x="609120" y="274080"/>
            <a:ext cx="10945440" cy="1118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8" name="Google Shape;208;p224"/>
          <p:cNvSpPr txBox="1">
            <a:spLocks noGrp="1"/>
          </p:cNvSpPr>
          <p:nvPr>
            <p:ph type="body" idx="1"/>
          </p:nvPr>
        </p:nvSpPr>
        <p:spPr>
          <a:xfrm>
            <a:off x="609120" y="1604160"/>
            <a:ext cx="53409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209" name="Google Shape;209;p224"/>
          <p:cNvSpPr txBox="1">
            <a:spLocks noGrp="1"/>
          </p:cNvSpPr>
          <p:nvPr>
            <p:ph type="body" idx="2"/>
          </p:nvPr>
        </p:nvSpPr>
        <p:spPr>
          <a:xfrm>
            <a:off x="6217440" y="1604160"/>
            <a:ext cx="53409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210" name="Google Shape;210;p224"/>
          <p:cNvSpPr txBox="1">
            <a:spLocks noGrp="1"/>
          </p:cNvSpPr>
          <p:nvPr>
            <p:ph type="body" idx="3"/>
          </p:nvPr>
        </p:nvSpPr>
        <p:spPr>
          <a:xfrm>
            <a:off x="609120" y="3667680"/>
            <a:ext cx="1094544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211" name="Google Shape;211;p224"/>
          <p:cNvSpPr txBox="1">
            <a:spLocks noGrp="1"/>
          </p:cNvSpPr>
          <p:nvPr>
            <p:ph type="ftr" idx="11"/>
          </p:nvPr>
        </p:nvSpPr>
        <p:spPr>
          <a:xfrm>
            <a:off x="0" y="0"/>
            <a:ext cx="2856480" cy="2811360"/>
          </a:xfrm>
          <a:prstGeom prst="rect">
            <a:avLst/>
          </a:prstGeom>
          <a:noFill/>
          <a:ln>
            <a:noFill/>
          </a:ln>
        </p:spPr>
        <p:txBody>
          <a:bodyPr spcFirstLastPara="1" wrap="square" lIns="64800" tIns="32400" rIns="64800" bIns="32400" anchor="t"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2" name="Google Shape;212;p224"/>
          <p:cNvSpPr txBox="1">
            <a:spLocks noGrp="1"/>
          </p:cNvSpPr>
          <p:nvPr>
            <p:ph type="sldNum" idx="12"/>
          </p:nvPr>
        </p:nvSpPr>
        <p:spPr>
          <a:xfrm>
            <a:off x="0" y="0"/>
            <a:ext cx="2856480" cy="2811360"/>
          </a:xfrm>
          <a:prstGeom prst="rect">
            <a:avLst/>
          </a:prstGeom>
          <a:noFill/>
          <a:ln>
            <a:noFill/>
          </a:ln>
        </p:spPr>
        <p:txBody>
          <a:bodyPr spcFirstLastPara="1" wrap="square" lIns="64800" tIns="32400" rIns="64800" bIns="32400" anchor="t" anchorCtr="0">
            <a:noAutofit/>
          </a:bodyPr>
          <a:lstStyle>
            <a:lvl1pPr marL="0" marR="0" lvl="0"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p>
        </p:txBody>
      </p:sp>
      <p:sp>
        <p:nvSpPr>
          <p:cNvPr id="213" name="Google Shape;213;p224"/>
          <p:cNvSpPr txBox="1">
            <a:spLocks noGrp="1"/>
          </p:cNvSpPr>
          <p:nvPr>
            <p:ph type="dt" idx="10"/>
          </p:nvPr>
        </p:nvSpPr>
        <p:spPr>
          <a:xfrm>
            <a:off x="0" y="0"/>
            <a:ext cx="2856480" cy="2811360"/>
          </a:xfrm>
          <a:prstGeom prst="rect">
            <a:avLst/>
          </a:prstGeom>
          <a:noFill/>
          <a:ln>
            <a:noFill/>
          </a:ln>
        </p:spPr>
        <p:txBody>
          <a:bodyPr spcFirstLastPara="1" wrap="square" lIns="64800" tIns="32400" rIns="64800" bIns="32400" anchor="t"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1288935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Content over Content" type="objOverTx">
  <p:cSld name="Title, Content over Content">
    <p:spTree>
      <p:nvGrpSpPr>
        <p:cNvPr id="1" name="Shape 214"/>
        <p:cNvGrpSpPr/>
        <p:nvPr/>
      </p:nvGrpSpPr>
      <p:grpSpPr>
        <a:xfrm>
          <a:off x="0" y="0"/>
          <a:ext cx="0" cy="0"/>
          <a:chOff x="0" y="0"/>
          <a:chExt cx="0" cy="0"/>
        </a:xfrm>
      </p:grpSpPr>
      <p:sp>
        <p:nvSpPr>
          <p:cNvPr id="215" name="Google Shape;215;p225"/>
          <p:cNvSpPr txBox="1">
            <a:spLocks noGrp="1"/>
          </p:cNvSpPr>
          <p:nvPr>
            <p:ph type="title"/>
          </p:nvPr>
        </p:nvSpPr>
        <p:spPr>
          <a:xfrm>
            <a:off x="609120" y="274080"/>
            <a:ext cx="10945440" cy="1118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6" name="Google Shape;216;p225"/>
          <p:cNvSpPr txBox="1">
            <a:spLocks noGrp="1"/>
          </p:cNvSpPr>
          <p:nvPr>
            <p:ph type="body" idx="1"/>
          </p:nvPr>
        </p:nvSpPr>
        <p:spPr>
          <a:xfrm>
            <a:off x="609120" y="1604160"/>
            <a:ext cx="1094544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217" name="Google Shape;217;p225"/>
          <p:cNvSpPr txBox="1">
            <a:spLocks noGrp="1"/>
          </p:cNvSpPr>
          <p:nvPr>
            <p:ph type="body" idx="2"/>
          </p:nvPr>
        </p:nvSpPr>
        <p:spPr>
          <a:xfrm>
            <a:off x="609120" y="3667680"/>
            <a:ext cx="1094544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218" name="Google Shape;218;p225"/>
          <p:cNvSpPr txBox="1">
            <a:spLocks noGrp="1"/>
          </p:cNvSpPr>
          <p:nvPr>
            <p:ph type="ftr" idx="11"/>
          </p:nvPr>
        </p:nvSpPr>
        <p:spPr>
          <a:xfrm>
            <a:off x="0" y="0"/>
            <a:ext cx="2856480" cy="2811360"/>
          </a:xfrm>
          <a:prstGeom prst="rect">
            <a:avLst/>
          </a:prstGeom>
          <a:noFill/>
          <a:ln>
            <a:noFill/>
          </a:ln>
        </p:spPr>
        <p:txBody>
          <a:bodyPr spcFirstLastPara="1" wrap="square" lIns="64800" tIns="32400" rIns="64800" bIns="32400" anchor="t"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9" name="Google Shape;219;p225"/>
          <p:cNvSpPr txBox="1">
            <a:spLocks noGrp="1"/>
          </p:cNvSpPr>
          <p:nvPr>
            <p:ph type="sldNum" idx="12"/>
          </p:nvPr>
        </p:nvSpPr>
        <p:spPr>
          <a:xfrm>
            <a:off x="0" y="0"/>
            <a:ext cx="2856480" cy="2811360"/>
          </a:xfrm>
          <a:prstGeom prst="rect">
            <a:avLst/>
          </a:prstGeom>
          <a:noFill/>
          <a:ln>
            <a:noFill/>
          </a:ln>
        </p:spPr>
        <p:txBody>
          <a:bodyPr spcFirstLastPara="1" wrap="square" lIns="64800" tIns="32400" rIns="64800" bIns="32400" anchor="t" anchorCtr="0">
            <a:noAutofit/>
          </a:bodyPr>
          <a:lstStyle>
            <a:lvl1pPr marL="0" marR="0" lvl="0"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p>
        </p:txBody>
      </p:sp>
      <p:sp>
        <p:nvSpPr>
          <p:cNvPr id="220" name="Google Shape;220;p225"/>
          <p:cNvSpPr txBox="1">
            <a:spLocks noGrp="1"/>
          </p:cNvSpPr>
          <p:nvPr>
            <p:ph type="dt" idx="10"/>
          </p:nvPr>
        </p:nvSpPr>
        <p:spPr>
          <a:xfrm>
            <a:off x="0" y="0"/>
            <a:ext cx="2856480" cy="2811360"/>
          </a:xfrm>
          <a:prstGeom prst="rect">
            <a:avLst/>
          </a:prstGeom>
          <a:noFill/>
          <a:ln>
            <a:noFill/>
          </a:ln>
        </p:spPr>
        <p:txBody>
          <a:bodyPr spcFirstLastPara="1" wrap="square" lIns="64800" tIns="32400" rIns="64800" bIns="32400" anchor="t"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8391811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4 Content" type="fourObj">
  <p:cSld name="Title, 4 Content">
    <p:spTree>
      <p:nvGrpSpPr>
        <p:cNvPr id="1" name="Shape 221"/>
        <p:cNvGrpSpPr/>
        <p:nvPr/>
      </p:nvGrpSpPr>
      <p:grpSpPr>
        <a:xfrm>
          <a:off x="0" y="0"/>
          <a:ext cx="0" cy="0"/>
          <a:chOff x="0" y="0"/>
          <a:chExt cx="0" cy="0"/>
        </a:xfrm>
      </p:grpSpPr>
      <p:sp>
        <p:nvSpPr>
          <p:cNvPr id="222" name="Google Shape;222;p226"/>
          <p:cNvSpPr txBox="1">
            <a:spLocks noGrp="1"/>
          </p:cNvSpPr>
          <p:nvPr>
            <p:ph type="title"/>
          </p:nvPr>
        </p:nvSpPr>
        <p:spPr>
          <a:xfrm>
            <a:off x="609120" y="274080"/>
            <a:ext cx="10945440" cy="1118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3" name="Google Shape;223;p226"/>
          <p:cNvSpPr txBox="1">
            <a:spLocks noGrp="1"/>
          </p:cNvSpPr>
          <p:nvPr>
            <p:ph type="body" idx="1"/>
          </p:nvPr>
        </p:nvSpPr>
        <p:spPr>
          <a:xfrm>
            <a:off x="609120" y="1604160"/>
            <a:ext cx="53409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224" name="Google Shape;224;p226"/>
          <p:cNvSpPr txBox="1">
            <a:spLocks noGrp="1"/>
          </p:cNvSpPr>
          <p:nvPr>
            <p:ph type="body" idx="2"/>
          </p:nvPr>
        </p:nvSpPr>
        <p:spPr>
          <a:xfrm>
            <a:off x="6217440" y="1604160"/>
            <a:ext cx="53409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225" name="Google Shape;225;p226"/>
          <p:cNvSpPr txBox="1">
            <a:spLocks noGrp="1"/>
          </p:cNvSpPr>
          <p:nvPr>
            <p:ph type="body" idx="3"/>
          </p:nvPr>
        </p:nvSpPr>
        <p:spPr>
          <a:xfrm>
            <a:off x="609120" y="3667680"/>
            <a:ext cx="53409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226" name="Google Shape;226;p226"/>
          <p:cNvSpPr txBox="1">
            <a:spLocks noGrp="1"/>
          </p:cNvSpPr>
          <p:nvPr>
            <p:ph type="body" idx="4"/>
          </p:nvPr>
        </p:nvSpPr>
        <p:spPr>
          <a:xfrm>
            <a:off x="6217440" y="3667680"/>
            <a:ext cx="53409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227" name="Google Shape;227;p226"/>
          <p:cNvSpPr txBox="1">
            <a:spLocks noGrp="1"/>
          </p:cNvSpPr>
          <p:nvPr>
            <p:ph type="ftr" idx="11"/>
          </p:nvPr>
        </p:nvSpPr>
        <p:spPr>
          <a:xfrm>
            <a:off x="0" y="0"/>
            <a:ext cx="2856480" cy="2811360"/>
          </a:xfrm>
          <a:prstGeom prst="rect">
            <a:avLst/>
          </a:prstGeom>
          <a:noFill/>
          <a:ln>
            <a:noFill/>
          </a:ln>
        </p:spPr>
        <p:txBody>
          <a:bodyPr spcFirstLastPara="1" wrap="square" lIns="64800" tIns="32400" rIns="64800" bIns="32400" anchor="t"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8" name="Google Shape;228;p226"/>
          <p:cNvSpPr txBox="1">
            <a:spLocks noGrp="1"/>
          </p:cNvSpPr>
          <p:nvPr>
            <p:ph type="sldNum" idx="12"/>
          </p:nvPr>
        </p:nvSpPr>
        <p:spPr>
          <a:xfrm>
            <a:off x="0" y="0"/>
            <a:ext cx="2856480" cy="2811360"/>
          </a:xfrm>
          <a:prstGeom prst="rect">
            <a:avLst/>
          </a:prstGeom>
          <a:noFill/>
          <a:ln>
            <a:noFill/>
          </a:ln>
        </p:spPr>
        <p:txBody>
          <a:bodyPr spcFirstLastPara="1" wrap="square" lIns="64800" tIns="32400" rIns="64800" bIns="32400" anchor="t" anchorCtr="0">
            <a:noAutofit/>
          </a:bodyPr>
          <a:lstStyle>
            <a:lvl1pPr marL="0" marR="0" lvl="0"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p>
        </p:txBody>
      </p:sp>
      <p:sp>
        <p:nvSpPr>
          <p:cNvPr id="229" name="Google Shape;229;p226"/>
          <p:cNvSpPr txBox="1">
            <a:spLocks noGrp="1"/>
          </p:cNvSpPr>
          <p:nvPr>
            <p:ph type="dt" idx="10"/>
          </p:nvPr>
        </p:nvSpPr>
        <p:spPr>
          <a:xfrm>
            <a:off x="0" y="0"/>
            <a:ext cx="2856480" cy="2811360"/>
          </a:xfrm>
          <a:prstGeom prst="rect">
            <a:avLst/>
          </a:prstGeom>
          <a:noFill/>
          <a:ln>
            <a:noFill/>
          </a:ln>
        </p:spPr>
        <p:txBody>
          <a:bodyPr spcFirstLastPara="1" wrap="square" lIns="64800" tIns="32400" rIns="64800" bIns="32400" anchor="t"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883465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CB527-0D8F-13A9-89B2-5E6E6DBC73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0B8ABC-164D-D0B1-705F-09BB93E6AA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827A86-BBAB-5AA3-8E9D-45F8BEDEC9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3B69FB-733A-F7D3-EAD9-2282906C9D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A6FFC4-1FBE-AF89-CE57-C66B8E193F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5E2FFD-2821-C4DF-7A61-3B2CC7720C7A}"/>
              </a:ext>
            </a:extLst>
          </p:cNvPr>
          <p:cNvSpPr>
            <a:spLocks noGrp="1"/>
          </p:cNvSpPr>
          <p:nvPr>
            <p:ph type="dt" sz="half" idx="10"/>
          </p:nvPr>
        </p:nvSpPr>
        <p:spPr/>
        <p:txBody>
          <a:bodyPr/>
          <a:lstStyle/>
          <a:p>
            <a:fld id="{EB059800-7D6B-4CD2-9F2E-23DEDB6FCACC}" type="datetimeFigureOut">
              <a:rPr lang="en-US" smtClean="0"/>
              <a:t>11/13/2024</a:t>
            </a:fld>
            <a:endParaRPr lang="en-US"/>
          </a:p>
        </p:txBody>
      </p:sp>
      <p:sp>
        <p:nvSpPr>
          <p:cNvPr id="8" name="Footer Placeholder 7">
            <a:extLst>
              <a:ext uri="{FF2B5EF4-FFF2-40B4-BE49-F238E27FC236}">
                <a16:creationId xmlns:a16="http://schemas.microsoft.com/office/drawing/2014/main" id="{09C59B3B-AB5A-D9D5-5150-ED03C148FA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9CE390-F68E-72A5-BE0F-50F228D2037A}"/>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21914799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230"/>
        <p:cNvGrpSpPr/>
        <p:nvPr/>
      </p:nvGrpSpPr>
      <p:grpSpPr>
        <a:xfrm>
          <a:off x="0" y="0"/>
          <a:ext cx="0" cy="0"/>
          <a:chOff x="0" y="0"/>
          <a:chExt cx="0" cy="0"/>
        </a:xfrm>
      </p:grpSpPr>
      <p:sp>
        <p:nvSpPr>
          <p:cNvPr id="231" name="Google Shape;231;p227"/>
          <p:cNvSpPr txBox="1">
            <a:spLocks noGrp="1"/>
          </p:cNvSpPr>
          <p:nvPr>
            <p:ph type="title"/>
          </p:nvPr>
        </p:nvSpPr>
        <p:spPr>
          <a:xfrm>
            <a:off x="609120" y="274080"/>
            <a:ext cx="10945440" cy="1118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2" name="Google Shape;232;p227"/>
          <p:cNvSpPr txBox="1">
            <a:spLocks noGrp="1"/>
          </p:cNvSpPr>
          <p:nvPr>
            <p:ph type="body" idx="1"/>
          </p:nvPr>
        </p:nvSpPr>
        <p:spPr>
          <a:xfrm>
            <a:off x="609120" y="1604160"/>
            <a:ext cx="35241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233" name="Google Shape;233;p227"/>
          <p:cNvSpPr txBox="1">
            <a:spLocks noGrp="1"/>
          </p:cNvSpPr>
          <p:nvPr>
            <p:ph type="body" idx="2"/>
          </p:nvPr>
        </p:nvSpPr>
        <p:spPr>
          <a:xfrm>
            <a:off x="4309920" y="1604160"/>
            <a:ext cx="35241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234" name="Google Shape;234;p227"/>
          <p:cNvSpPr txBox="1">
            <a:spLocks noGrp="1"/>
          </p:cNvSpPr>
          <p:nvPr>
            <p:ph type="body" idx="3"/>
          </p:nvPr>
        </p:nvSpPr>
        <p:spPr>
          <a:xfrm>
            <a:off x="8010720" y="1604160"/>
            <a:ext cx="35241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235" name="Google Shape;235;p227"/>
          <p:cNvSpPr txBox="1">
            <a:spLocks noGrp="1"/>
          </p:cNvSpPr>
          <p:nvPr>
            <p:ph type="body" idx="4"/>
          </p:nvPr>
        </p:nvSpPr>
        <p:spPr>
          <a:xfrm>
            <a:off x="609120" y="3667680"/>
            <a:ext cx="35241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236" name="Google Shape;236;p227"/>
          <p:cNvSpPr txBox="1">
            <a:spLocks noGrp="1"/>
          </p:cNvSpPr>
          <p:nvPr>
            <p:ph type="body" idx="5"/>
          </p:nvPr>
        </p:nvSpPr>
        <p:spPr>
          <a:xfrm>
            <a:off x="4309920" y="3667680"/>
            <a:ext cx="35241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237" name="Google Shape;237;p227"/>
          <p:cNvSpPr txBox="1">
            <a:spLocks noGrp="1"/>
          </p:cNvSpPr>
          <p:nvPr>
            <p:ph type="body" idx="6"/>
          </p:nvPr>
        </p:nvSpPr>
        <p:spPr>
          <a:xfrm>
            <a:off x="8010720" y="3667680"/>
            <a:ext cx="35241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238" name="Google Shape;238;p227"/>
          <p:cNvSpPr txBox="1">
            <a:spLocks noGrp="1"/>
          </p:cNvSpPr>
          <p:nvPr>
            <p:ph type="ftr" idx="11"/>
          </p:nvPr>
        </p:nvSpPr>
        <p:spPr>
          <a:xfrm>
            <a:off x="0" y="0"/>
            <a:ext cx="2856480" cy="2811360"/>
          </a:xfrm>
          <a:prstGeom prst="rect">
            <a:avLst/>
          </a:prstGeom>
          <a:noFill/>
          <a:ln>
            <a:noFill/>
          </a:ln>
        </p:spPr>
        <p:txBody>
          <a:bodyPr spcFirstLastPara="1" wrap="square" lIns="64800" tIns="32400" rIns="64800" bIns="32400" anchor="t"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9" name="Google Shape;239;p227"/>
          <p:cNvSpPr txBox="1">
            <a:spLocks noGrp="1"/>
          </p:cNvSpPr>
          <p:nvPr>
            <p:ph type="sldNum" idx="12"/>
          </p:nvPr>
        </p:nvSpPr>
        <p:spPr>
          <a:xfrm>
            <a:off x="0" y="0"/>
            <a:ext cx="2856480" cy="2811360"/>
          </a:xfrm>
          <a:prstGeom prst="rect">
            <a:avLst/>
          </a:prstGeom>
          <a:noFill/>
          <a:ln>
            <a:noFill/>
          </a:ln>
        </p:spPr>
        <p:txBody>
          <a:bodyPr spcFirstLastPara="1" wrap="square" lIns="64800" tIns="32400" rIns="64800" bIns="32400" anchor="t" anchorCtr="0">
            <a:noAutofit/>
          </a:bodyPr>
          <a:lstStyle>
            <a:lvl1pPr marL="0" marR="0" lvl="0"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p>
        </p:txBody>
      </p:sp>
      <p:sp>
        <p:nvSpPr>
          <p:cNvPr id="240" name="Google Shape;240;p227"/>
          <p:cNvSpPr txBox="1">
            <a:spLocks noGrp="1"/>
          </p:cNvSpPr>
          <p:nvPr>
            <p:ph type="dt" idx="10"/>
          </p:nvPr>
        </p:nvSpPr>
        <p:spPr>
          <a:xfrm>
            <a:off x="0" y="0"/>
            <a:ext cx="2856480" cy="2811360"/>
          </a:xfrm>
          <a:prstGeom prst="rect">
            <a:avLst/>
          </a:prstGeom>
          <a:noFill/>
          <a:ln>
            <a:noFill/>
          </a:ln>
        </p:spPr>
        <p:txBody>
          <a:bodyPr spcFirstLastPara="1" wrap="square" lIns="64800" tIns="32400" rIns="64800" bIns="32400" anchor="t"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604208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FA747-9600-E175-B398-A3542C5305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3408E3-4F60-49BE-F864-1E5DFAD9BD97}"/>
              </a:ext>
            </a:extLst>
          </p:cNvPr>
          <p:cNvSpPr>
            <a:spLocks noGrp="1"/>
          </p:cNvSpPr>
          <p:nvPr>
            <p:ph type="dt" sz="half" idx="10"/>
          </p:nvPr>
        </p:nvSpPr>
        <p:spPr/>
        <p:txBody>
          <a:bodyPr/>
          <a:lstStyle/>
          <a:p>
            <a:fld id="{EB059800-7D6B-4CD2-9F2E-23DEDB6FCACC}" type="datetimeFigureOut">
              <a:rPr lang="en-US" smtClean="0"/>
              <a:t>11/13/2024</a:t>
            </a:fld>
            <a:endParaRPr lang="en-US"/>
          </a:p>
        </p:txBody>
      </p:sp>
      <p:sp>
        <p:nvSpPr>
          <p:cNvPr id="4" name="Footer Placeholder 3">
            <a:extLst>
              <a:ext uri="{FF2B5EF4-FFF2-40B4-BE49-F238E27FC236}">
                <a16:creationId xmlns:a16="http://schemas.microsoft.com/office/drawing/2014/main" id="{57AFDD02-F2AC-8001-6972-6DC432A588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D6749F-533B-85A6-0301-383ACF860336}"/>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1013031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5905D8-64B9-C204-B79F-3FF578C915D4}"/>
              </a:ext>
            </a:extLst>
          </p:cNvPr>
          <p:cNvSpPr>
            <a:spLocks noGrp="1"/>
          </p:cNvSpPr>
          <p:nvPr>
            <p:ph type="dt" sz="half" idx="10"/>
          </p:nvPr>
        </p:nvSpPr>
        <p:spPr/>
        <p:txBody>
          <a:bodyPr/>
          <a:lstStyle/>
          <a:p>
            <a:fld id="{EB059800-7D6B-4CD2-9F2E-23DEDB6FCACC}" type="datetimeFigureOut">
              <a:rPr lang="en-US" smtClean="0"/>
              <a:t>11/13/2024</a:t>
            </a:fld>
            <a:endParaRPr lang="en-US"/>
          </a:p>
        </p:txBody>
      </p:sp>
      <p:sp>
        <p:nvSpPr>
          <p:cNvPr id="3" name="Footer Placeholder 2">
            <a:extLst>
              <a:ext uri="{FF2B5EF4-FFF2-40B4-BE49-F238E27FC236}">
                <a16:creationId xmlns:a16="http://schemas.microsoft.com/office/drawing/2014/main" id="{476BCBE5-0E4B-3811-D374-EA524F893A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A43BC7-18C8-2263-66C1-A2EECC0BA1BF}"/>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4070480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EBB19-933A-A0B3-94DE-A42C7F79A6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48056C-8136-50DB-665F-7D75CF5E88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0B2565-1543-2634-D30C-EFEBF71E67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750A95-6C5D-C13C-AC33-546B2933638A}"/>
              </a:ext>
            </a:extLst>
          </p:cNvPr>
          <p:cNvSpPr>
            <a:spLocks noGrp="1"/>
          </p:cNvSpPr>
          <p:nvPr>
            <p:ph type="dt" sz="half" idx="10"/>
          </p:nvPr>
        </p:nvSpPr>
        <p:spPr/>
        <p:txBody>
          <a:bodyPr/>
          <a:lstStyle/>
          <a:p>
            <a:fld id="{EB059800-7D6B-4CD2-9F2E-23DEDB6FCACC}" type="datetimeFigureOut">
              <a:rPr lang="en-US" smtClean="0"/>
              <a:t>11/13/2024</a:t>
            </a:fld>
            <a:endParaRPr lang="en-US"/>
          </a:p>
        </p:txBody>
      </p:sp>
      <p:sp>
        <p:nvSpPr>
          <p:cNvPr id="6" name="Footer Placeholder 5">
            <a:extLst>
              <a:ext uri="{FF2B5EF4-FFF2-40B4-BE49-F238E27FC236}">
                <a16:creationId xmlns:a16="http://schemas.microsoft.com/office/drawing/2014/main" id="{F6789FAE-ED08-5A48-1C23-200941CA57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5DDE72-92B9-FE4F-3C0E-41D5E936512E}"/>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140611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B4E65-7A2F-096A-5B7C-9C4A108E81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2ED70D-A233-B2B4-5DD7-9A2B33FCA9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95F1A3-45C1-C029-00CB-1C2689C484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BC64BA-D5D9-48A3-D53F-4A7A10D8D79D}"/>
              </a:ext>
            </a:extLst>
          </p:cNvPr>
          <p:cNvSpPr>
            <a:spLocks noGrp="1"/>
          </p:cNvSpPr>
          <p:nvPr>
            <p:ph type="dt" sz="half" idx="10"/>
          </p:nvPr>
        </p:nvSpPr>
        <p:spPr/>
        <p:txBody>
          <a:bodyPr/>
          <a:lstStyle/>
          <a:p>
            <a:fld id="{EB059800-7D6B-4CD2-9F2E-23DEDB6FCACC}" type="datetimeFigureOut">
              <a:rPr lang="en-US" smtClean="0"/>
              <a:t>11/13/2024</a:t>
            </a:fld>
            <a:endParaRPr lang="en-US"/>
          </a:p>
        </p:txBody>
      </p:sp>
      <p:sp>
        <p:nvSpPr>
          <p:cNvPr id="6" name="Footer Placeholder 5">
            <a:extLst>
              <a:ext uri="{FF2B5EF4-FFF2-40B4-BE49-F238E27FC236}">
                <a16:creationId xmlns:a16="http://schemas.microsoft.com/office/drawing/2014/main" id="{7234C060-7AE3-60C5-55D1-4450B7FBFC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639787-BB48-88FB-AA69-6CCD503A798F}"/>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3488352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10F21D-C498-591D-8DBF-C574ADD8AE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2FF72F-9F52-5FB4-E44D-B7432B44BE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091955-4D4E-DD2B-9B42-6E689962BB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059800-7D6B-4CD2-9F2E-23DEDB6FCACC}" type="datetimeFigureOut">
              <a:rPr lang="en-US" smtClean="0"/>
              <a:t>11/13/2024</a:t>
            </a:fld>
            <a:endParaRPr lang="en-US"/>
          </a:p>
        </p:txBody>
      </p:sp>
      <p:sp>
        <p:nvSpPr>
          <p:cNvPr id="5" name="Footer Placeholder 4">
            <a:extLst>
              <a:ext uri="{FF2B5EF4-FFF2-40B4-BE49-F238E27FC236}">
                <a16:creationId xmlns:a16="http://schemas.microsoft.com/office/drawing/2014/main" id="{C52E8E40-1370-E955-32DB-0B871F9C91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411B593-F58C-34D3-10AF-9C31E70910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753A6FC-C214-4772-BB54-4277D4A552D9}" type="slidenum">
              <a:rPr lang="en-US" smtClean="0"/>
              <a:t>‹#›</a:t>
            </a:fld>
            <a:endParaRPr lang="en-US"/>
          </a:p>
        </p:txBody>
      </p:sp>
    </p:spTree>
    <p:extLst>
      <p:ext uri="{BB962C8B-B14F-4D97-AF65-F5344CB8AC3E}">
        <p14:creationId xmlns:p14="http://schemas.microsoft.com/office/powerpoint/2010/main" val="2056266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FFD3F4-80E2-4FAC-9DB1-F9EAB4C4AB2C}" type="datetimeFigureOut">
              <a:rPr lang="pt-BR" smtClean="0"/>
              <a:t>13/11/2024</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A35EC3-3E26-4BEE-A3B4-24822B591BFF}" type="slidenum">
              <a:rPr lang="pt-BR" smtClean="0"/>
              <a:t>‹#›</a:t>
            </a:fld>
            <a:endParaRPr lang="pt-BR"/>
          </a:p>
        </p:txBody>
      </p:sp>
    </p:spTree>
    <p:extLst>
      <p:ext uri="{BB962C8B-B14F-4D97-AF65-F5344CB8AC3E}">
        <p14:creationId xmlns:p14="http://schemas.microsoft.com/office/powerpoint/2010/main" val="941994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11/13/2024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023972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ransition spd="slow">
    <p:fade/>
  </p:transition>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0"/>
        <p:cNvGrpSpPr/>
        <p:nvPr/>
      </p:nvGrpSpPr>
      <p:grpSpPr>
        <a:xfrm>
          <a:off x="0" y="0"/>
          <a:ext cx="0" cy="0"/>
          <a:chOff x="0" y="0"/>
          <a:chExt cx="0" cy="0"/>
        </a:xfrm>
      </p:grpSpPr>
      <p:sp>
        <p:nvSpPr>
          <p:cNvPr id="151" name="Google Shape;151;p102"/>
          <p:cNvSpPr/>
          <p:nvPr/>
        </p:nvSpPr>
        <p:spPr>
          <a:xfrm>
            <a:off x="4165440" y="6244800"/>
            <a:ext cx="3860640" cy="475200"/>
          </a:xfrm>
          <a:prstGeom prst="rect">
            <a:avLst/>
          </a:prstGeom>
          <a:noFill/>
          <a:ln>
            <a:noFill/>
          </a:ln>
        </p:spPr>
        <p:txBody>
          <a:bodyPr spcFirstLastPara="1" wrap="square" lIns="86400" tIns="43200" rIns="86400" bIns="43200" anchor="ctr" anchorCtr="0">
            <a:noAutofit/>
          </a:bodyPr>
          <a:lstStyle/>
          <a:p>
            <a:pPr marL="0" marR="0" lvl="0" indent="0" algn="l" rtl="0">
              <a:lnSpc>
                <a:spcPct val="93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52" name="Google Shape;152;p102"/>
          <p:cNvSpPr txBox="1">
            <a:spLocks noGrp="1"/>
          </p:cNvSpPr>
          <p:nvPr>
            <p:ph type="title"/>
          </p:nvPr>
        </p:nvSpPr>
        <p:spPr>
          <a:xfrm>
            <a:off x="609120" y="274080"/>
            <a:ext cx="10945440" cy="11184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3" name="Google Shape;153;p102"/>
          <p:cNvSpPr txBox="1">
            <a:spLocks noGrp="1"/>
          </p:cNvSpPr>
          <p:nvPr>
            <p:ph type="body" idx="1"/>
          </p:nvPr>
        </p:nvSpPr>
        <p:spPr>
          <a:xfrm>
            <a:off x="609120" y="1604160"/>
            <a:ext cx="10945440" cy="395040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4" name="Google Shape;154;p102"/>
          <p:cNvSpPr txBox="1">
            <a:spLocks noGrp="1"/>
          </p:cNvSpPr>
          <p:nvPr>
            <p:ph type="ftr" idx="11"/>
          </p:nvPr>
        </p:nvSpPr>
        <p:spPr>
          <a:xfrm>
            <a:off x="0" y="0"/>
            <a:ext cx="2856480" cy="2811360"/>
          </a:xfrm>
          <a:prstGeom prst="rect">
            <a:avLst/>
          </a:prstGeom>
          <a:noFill/>
          <a:ln>
            <a:noFill/>
          </a:ln>
        </p:spPr>
        <p:txBody>
          <a:bodyPr spcFirstLastPara="1" wrap="square" lIns="64800" tIns="32400" rIns="64800" bIns="32400" anchor="t" anchorCtr="0">
            <a:noAutofit/>
          </a:bodyPr>
          <a:lstStyle>
            <a:lvl1pPr marR="0" lvl="0" algn="ctr" rtl="0">
              <a:lnSpc>
                <a:spcPct val="100000"/>
              </a:lnSpc>
              <a:spcBef>
                <a:spcPts val="0"/>
              </a:spcBef>
              <a:spcAft>
                <a:spcPts val="0"/>
              </a:spcAft>
              <a:buClr>
                <a:srgbClr val="000000"/>
              </a:buClr>
              <a:buSzPts val="1400"/>
              <a:buFont typeface="Times New Roman"/>
              <a:buNone/>
              <a:defRPr sz="1867"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9pPr>
          </a:lstStyle>
          <a:p>
            <a:endParaRPr/>
          </a:p>
        </p:txBody>
      </p:sp>
      <p:sp>
        <p:nvSpPr>
          <p:cNvPr id="155" name="Google Shape;155;p102"/>
          <p:cNvSpPr txBox="1">
            <a:spLocks noGrp="1"/>
          </p:cNvSpPr>
          <p:nvPr>
            <p:ph type="sldNum" idx="12"/>
          </p:nvPr>
        </p:nvSpPr>
        <p:spPr>
          <a:xfrm>
            <a:off x="0" y="0"/>
            <a:ext cx="2856480" cy="2811360"/>
          </a:xfrm>
          <a:prstGeom prst="rect">
            <a:avLst/>
          </a:prstGeom>
          <a:noFill/>
          <a:ln>
            <a:noFill/>
          </a:ln>
        </p:spPr>
        <p:txBody>
          <a:bodyPr spcFirstLastPara="1" wrap="square" lIns="64800" tIns="32400" rIns="64800" bIns="32400" anchor="t" anchorCtr="0">
            <a:noAutofit/>
          </a:bodyPr>
          <a:lstStyle>
            <a:lvl1pPr marL="0" marR="0" lvl="0" indent="0" algn="l" rtl="0">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1pPr>
            <a:lvl2pPr marL="0" marR="0" lvl="1" indent="0" algn="l" rtl="0">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2pPr>
            <a:lvl3pPr marL="0" marR="0" lvl="2" indent="0" algn="l" rtl="0">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3pPr>
            <a:lvl4pPr marL="0" marR="0" lvl="3" indent="0" algn="l" rtl="0">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4pPr>
            <a:lvl5pPr marL="0" marR="0" lvl="4" indent="0" algn="l" rtl="0">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5pPr>
            <a:lvl6pPr marL="0" marR="0" lvl="5" indent="0" algn="l" rtl="0">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6pPr>
            <a:lvl7pPr marL="0" marR="0" lvl="6" indent="0" algn="l" rtl="0">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7pPr>
            <a:lvl8pPr marL="0" marR="0" lvl="7" indent="0" algn="l" rtl="0">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8pPr>
            <a:lvl9pPr marL="0" marR="0" lvl="8" indent="0" algn="l" rtl="0">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latin typeface="Times New Roman"/>
              <a:ea typeface="Times New Roman"/>
              <a:cs typeface="Times New Roman"/>
              <a:sym typeface="Times New Roman"/>
            </a:endParaRPr>
          </a:p>
        </p:txBody>
      </p:sp>
      <p:sp>
        <p:nvSpPr>
          <p:cNvPr id="156" name="Google Shape;156;p102"/>
          <p:cNvSpPr txBox="1">
            <a:spLocks noGrp="1"/>
          </p:cNvSpPr>
          <p:nvPr>
            <p:ph type="dt" idx="10"/>
          </p:nvPr>
        </p:nvSpPr>
        <p:spPr>
          <a:xfrm>
            <a:off x="0" y="0"/>
            <a:ext cx="2856480" cy="2811360"/>
          </a:xfrm>
          <a:prstGeom prst="rect">
            <a:avLst/>
          </a:prstGeom>
          <a:noFill/>
          <a:ln>
            <a:noFill/>
          </a:ln>
        </p:spPr>
        <p:txBody>
          <a:bodyPr spcFirstLastPara="1" wrap="square" lIns="64800" tIns="32400" rIns="64800" bIns="32400" anchor="t" anchorCtr="0">
            <a:noAutofit/>
          </a:bodyPr>
          <a:lstStyle>
            <a:lvl1pPr marR="0" lvl="0" algn="l" rtl="0">
              <a:lnSpc>
                <a:spcPct val="100000"/>
              </a:lnSpc>
              <a:spcBef>
                <a:spcPts val="0"/>
              </a:spcBef>
              <a:spcAft>
                <a:spcPts val="0"/>
              </a:spcAft>
              <a:buClr>
                <a:srgbClr val="000000"/>
              </a:buClr>
              <a:buSzPts val="1400"/>
              <a:buFont typeface="Times New Roman"/>
              <a:buNone/>
              <a:defRPr sz="1867"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420551335"/>
      </p:ext>
    </p:extLst>
  </p:cSld>
  <p:clrMap bg1="lt1" tx1="dk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740"/>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eta: para Baixo 3">
            <a:extLst>
              <a:ext uri="{FF2B5EF4-FFF2-40B4-BE49-F238E27FC236}">
                <a16:creationId xmlns:a16="http://schemas.microsoft.com/office/drawing/2014/main" id="{912C655C-321C-423E-A500-4FE6D1A3612A}"/>
              </a:ext>
            </a:extLst>
          </p:cNvPr>
          <p:cNvSpPr/>
          <p:nvPr/>
        </p:nvSpPr>
        <p:spPr>
          <a:xfrm>
            <a:off x="3159512" y="2588854"/>
            <a:ext cx="1728439" cy="2752578"/>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CaixaDeTexto 4">
            <a:extLst>
              <a:ext uri="{FF2B5EF4-FFF2-40B4-BE49-F238E27FC236}">
                <a16:creationId xmlns:a16="http://schemas.microsoft.com/office/drawing/2014/main" id="{19FD1D9B-2996-4B83-A6B8-03CA4402CBFA}"/>
              </a:ext>
            </a:extLst>
          </p:cNvPr>
          <p:cNvSpPr txBox="1"/>
          <p:nvPr/>
        </p:nvSpPr>
        <p:spPr>
          <a:xfrm>
            <a:off x="2791521" y="1150137"/>
            <a:ext cx="2464420" cy="89255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Christ’s</a:t>
            </a:r>
            <a:r>
              <a:rPr kumimoji="0" lang="pt-BR" sz="2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 </a:t>
            </a:r>
            <a:r>
              <a:rPr kumimoji="0" lang="en-US" sz="2600" b="1" i="0" u="none" strike="noStrike" kern="1200" cap="none" spc="0" normalizeH="0" baseline="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Satisfaction</a:t>
            </a:r>
          </a:p>
        </p:txBody>
      </p:sp>
      <p:sp>
        <p:nvSpPr>
          <p:cNvPr id="7" name="Seta: para Baixo 6">
            <a:extLst>
              <a:ext uri="{FF2B5EF4-FFF2-40B4-BE49-F238E27FC236}">
                <a16:creationId xmlns:a16="http://schemas.microsoft.com/office/drawing/2014/main" id="{C6ACE175-6B88-475D-AA9C-396808DCA956}"/>
              </a:ext>
            </a:extLst>
          </p:cNvPr>
          <p:cNvSpPr/>
          <p:nvPr/>
        </p:nvSpPr>
        <p:spPr>
          <a:xfrm>
            <a:off x="6649166" y="2588854"/>
            <a:ext cx="1630294" cy="2752575"/>
          </a:xfrm>
          <a:prstGeom prst="downArrow">
            <a:avLst>
              <a:gd name="adj1" fmla="val 64022"/>
              <a:gd name="adj2" fmla="val 23514"/>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9" name="Seta: para Baixo 8">
            <a:extLst>
              <a:ext uri="{FF2B5EF4-FFF2-40B4-BE49-F238E27FC236}">
                <a16:creationId xmlns:a16="http://schemas.microsoft.com/office/drawing/2014/main" id="{260713C9-14AB-40A1-9AAD-B0CC98CAA60E}"/>
              </a:ext>
            </a:extLst>
          </p:cNvPr>
          <p:cNvSpPr/>
          <p:nvPr/>
        </p:nvSpPr>
        <p:spPr>
          <a:xfrm>
            <a:off x="5935999" y="2578889"/>
            <a:ext cx="713169" cy="2752577"/>
          </a:xfrm>
          <a:prstGeom prst="downArrow">
            <a:avLst>
              <a:gd name="adj1" fmla="val 64246"/>
              <a:gd name="adj2" fmla="val 50000"/>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0" name="CaixaDeTexto 9">
            <a:extLst>
              <a:ext uri="{FF2B5EF4-FFF2-40B4-BE49-F238E27FC236}">
                <a16:creationId xmlns:a16="http://schemas.microsoft.com/office/drawing/2014/main" id="{5C2F6424-2105-4535-AF21-785B6801A09A}"/>
              </a:ext>
            </a:extLst>
          </p:cNvPr>
          <p:cNvSpPr txBox="1"/>
          <p:nvPr/>
        </p:nvSpPr>
        <p:spPr>
          <a:xfrm>
            <a:off x="3455948" y="5781872"/>
            <a:ext cx="1129989" cy="55399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000" b="1" i="0" u="none" strike="noStrike" kern="1200" cap="none" spc="100" normalizeH="0" baseline="0" noProof="0" dirty="0">
                <a:ln>
                  <a:noFill/>
                </a:ln>
                <a:solidFill>
                  <a:prstClr val="white"/>
                </a:solidFill>
                <a:effectLst>
                  <a:outerShdw blurRad="38100" dist="38100" dir="2700000" algn="tl">
                    <a:srgbClr val="000000">
                      <a:alpha val="43137"/>
                    </a:srgbClr>
                  </a:outerShdw>
                </a:effectLst>
                <a:uLnTx/>
                <a:uFillTx/>
                <a:latin typeface="Agency FB" panose="020B0503020202020204" pitchFamily="34" charset="0"/>
                <a:ea typeface="+mn-ea"/>
                <a:cs typeface="+mn-cs"/>
              </a:rPr>
              <a:t>MAN</a:t>
            </a:r>
          </a:p>
        </p:txBody>
      </p:sp>
      <p:sp>
        <p:nvSpPr>
          <p:cNvPr id="12" name="CaixaDeTexto 11">
            <a:extLst>
              <a:ext uri="{FF2B5EF4-FFF2-40B4-BE49-F238E27FC236}">
                <a16:creationId xmlns:a16="http://schemas.microsoft.com/office/drawing/2014/main" id="{2F3C8B04-B562-4C8E-A486-419690680406}"/>
              </a:ext>
            </a:extLst>
          </p:cNvPr>
          <p:cNvSpPr txBox="1"/>
          <p:nvPr/>
        </p:nvSpPr>
        <p:spPr>
          <a:xfrm rot="5400000">
            <a:off x="3264570" y="3392220"/>
            <a:ext cx="157501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a:ea typeface="+mn-ea"/>
                <a:cs typeface="+mn-cs"/>
              </a:rPr>
              <a:t>Faith</a:t>
            </a:r>
          </a:p>
        </p:txBody>
      </p:sp>
      <p:sp>
        <p:nvSpPr>
          <p:cNvPr id="13" name="CaixaDeTexto 12">
            <a:extLst>
              <a:ext uri="{FF2B5EF4-FFF2-40B4-BE49-F238E27FC236}">
                <a16:creationId xmlns:a16="http://schemas.microsoft.com/office/drawing/2014/main" id="{5000BE4A-8B94-4A1E-9E8E-DBEF01860387}"/>
              </a:ext>
            </a:extLst>
          </p:cNvPr>
          <p:cNvSpPr txBox="1"/>
          <p:nvPr/>
        </p:nvSpPr>
        <p:spPr>
          <a:xfrm rot="5400000">
            <a:off x="5709125" y="3597135"/>
            <a:ext cx="122521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a:rPr>
              <a:t>Faith</a:t>
            </a:r>
          </a:p>
        </p:txBody>
      </p:sp>
      <p:sp>
        <p:nvSpPr>
          <p:cNvPr id="14" name="CaixaDeTexto 13">
            <a:extLst>
              <a:ext uri="{FF2B5EF4-FFF2-40B4-BE49-F238E27FC236}">
                <a16:creationId xmlns:a16="http://schemas.microsoft.com/office/drawing/2014/main" id="{F0A37878-66E0-4D65-A55C-4342B53CDBE5}"/>
              </a:ext>
            </a:extLst>
          </p:cNvPr>
          <p:cNvSpPr txBox="1"/>
          <p:nvPr/>
        </p:nvSpPr>
        <p:spPr>
          <a:xfrm rot="5400000">
            <a:off x="6345077" y="3597135"/>
            <a:ext cx="228188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dirty="0">
                <a:ln>
                  <a:noFill/>
                </a:ln>
                <a:solidFill>
                  <a:prstClr val="white"/>
                </a:solidFill>
                <a:effectLst>
                  <a:outerShdw blurRad="38100" dist="38100" dir="2700000" algn="tl">
                    <a:srgbClr val="000000">
                      <a:alpha val="43137"/>
                    </a:srgbClr>
                  </a:outerShdw>
                </a:effectLst>
                <a:uLnTx/>
                <a:uFillTx/>
                <a:latin typeface="Century Gothic"/>
                <a:ea typeface="+mn-ea"/>
                <a:cs typeface="+mn-cs"/>
              </a:rPr>
              <a:t>Sacraments</a:t>
            </a:r>
          </a:p>
        </p:txBody>
      </p:sp>
      <p:sp>
        <p:nvSpPr>
          <p:cNvPr id="24" name="CaixaDeTexto 23">
            <a:extLst>
              <a:ext uri="{FF2B5EF4-FFF2-40B4-BE49-F238E27FC236}">
                <a16:creationId xmlns:a16="http://schemas.microsoft.com/office/drawing/2014/main" id="{CC8EA345-F699-4771-9CF7-DAB039079619}"/>
              </a:ext>
            </a:extLst>
          </p:cNvPr>
          <p:cNvSpPr txBox="1"/>
          <p:nvPr/>
        </p:nvSpPr>
        <p:spPr>
          <a:xfrm>
            <a:off x="6427746" y="5814657"/>
            <a:ext cx="1129989" cy="55399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000" b="1" i="0" u="none" strike="noStrike" kern="1200" cap="none" spc="100" normalizeH="0" baseline="0" noProof="0" dirty="0">
                <a:ln>
                  <a:noFill/>
                </a:ln>
                <a:solidFill>
                  <a:prstClr val="white"/>
                </a:solidFill>
                <a:effectLst>
                  <a:outerShdw blurRad="38100" dist="38100" dir="2700000" algn="tl">
                    <a:srgbClr val="000000">
                      <a:alpha val="43137"/>
                    </a:srgbClr>
                  </a:outerShdw>
                </a:effectLst>
                <a:uLnTx/>
                <a:uFillTx/>
                <a:latin typeface="Agency FB" panose="020B0503020202020204" pitchFamily="34" charset="0"/>
                <a:ea typeface="+mn-ea"/>
                <a:cs typeface="+mn-cs"/>
              </a:rPr>
              <a:t>NAN</a:t>
            </a:r>
          </a:p>
        </p:txBody>
      </p:sp>
      <p:sp>
        <p:nvSpPr>
          <p:cNvPr id="25" name="CaixaDeTexto 24">
            <a:extLst>
              <a:ext uri="{FF2B5EF4-FFF2-40B4-BE49-F238E27FC236}">
                <a16:creationId xmlns:a16="http://schemas.microsoft.com/office/drawing/2014/main" id="{15F59309-AA35-4A3C-8AA6-9F24AE0AA8BF}"/>
              </a:ext>
            </a:extLst>
          </p:cNvPr>
          <p:cNvSpPr txBox="1"/>
          <p:nvPr/>
        </p:nvSpPr>
        <p:spPr>
          <a:xfrm>
            <a:off x="9425568" y="5791231"/>
            <a:ext cx="1129989" cy="55399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000" b="1" i="0" u="none" strike="noStrike" kern="1200" cap="none" spc="100" normalizeH="0" baseline="0" noProof="0" dirty="0">
                <a:ln>
                  <a:noFill/>
                </a:ln>
                <a:solidFill>
                  <a:prstClr val="white"/>
                </a:solidFill>
                <a:effectLst>
                  <a:outerShdw blurRad="38100" dist="38100" dir="2700000" algn="tl">
                    <a:srgbClr val="000000">
                      <a:alpha val="43137"/>
                    </a:srgbClr>
                  </a:outerShdw>
                </a:effectLst>
                <a:uLnTx/>
                <a:uFillTx/>
                <a:latin typeface="Agency FB" panose="020B0503020202020204" pitchFamily="34" charset="0"/>
                <a:ea typeface="+mn-ea"/>
                <a:cs typeface="+mn-cs"/>
              </a:rPr>
              <a:t>MAN</a:t>
            </a:r>
          </a:p>
        </p:txBody>
      </p:sp>
      <p:sp>
        <p:nvSpPr>
          <p:cNvPr id="2" name="Retângulo 1">
            <a:extLst>
              <a:ext uri="{FF2B5EF4-FFF2-40B4-BE49-F238E27FC236}">
                <a16:creationId xmlns:a16="http://schemas.microsoft.com/office/drawing/2014/main" id="{009DD78E-C304-44EC-813E-0E1959EC9550}"/>
              </a:ext>
            </a:extLst>
          </p:cNvPr>
          <p:cNvSpPr/>
          <p:nvPr/>
        </p:nvSpPr>
        <p:spPr>
          <a:xfrm>
            <a:off x="2684656" y="936701"/>
            <a:ext cx="2666998" cy="5620215"/>
          </a:xfrm>
          <a:prstGeom prst="rect">
            <a:avLst/>
          </a:prstGeom>
          <a:noFill/>
          <a:ln w="381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26" name="Retângulo 25">
            <a:extLst>
              <a:ext uri="{FF2B5EF4-FFF2-40B4-BE49-F238E27FC236}">
                <a16:creationId xmlns:a16="http://schemas.microsoft.com/office/drawing/2014/main" id="{52363626-B874-42F5-B91B-02A131FDB5F9}"/>
              </a:ext>
            </a:extLst>
          </p:cNvPr>
          <p:cNvSpPr/>
          <p:nvPr/>
        </p:nvSpPr>
        <p:spPr>
          <a:xfrm>
            <a:off x="5655781" y="932700"/>
            <a:ext cx="2666998" cy="5620215"/>
          </a:xfrm>
          <a:prstGeom prst="rect">
            <a:avLst/>
          </a:prstGeom>
          <a:noFill/>
          <a:ln w="381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27" name="Retângulo 26">
            <a:extLst>
              <a:ext uri="{FF2B5EF4-FFF2-40B4-BE49-F238E27FC236}">
                <a16:creationId xmlns:a16="http://schemas.microsoft.com/office/drawing/2014/main" id="{710B7F1E-70D3-4823-9EF8-B50E471BF4B4}"/>
              </a:ext>
            </a:extLst>
          </p:cNvPr>
          <p:cNvSpPr/>
          <p:nvPr/>
        </p:nvSpPr>
        <p:spPr>
          <a:xfrm>
            <a:off x="8659851" y="936701"/>
            <a:ext cx="2666998" cy="5620215"/>
          </a:xfrm>
          <a:prstGeom prst="rect">
            <a:avLst/>
          </a:prstGeom>
          <a:noFill/>
          <a:ln w="381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entury Gothic"/>
              <a:ea typeface="+mn-ea"/>
              <a:cs typeface="+mn-cs"/>
            </a:endParaRPr>
          </a:p>
        </p:txBody>
      </p:sp>
      <p:cxnSp>
        <p:nvCxnSpPr>
          <p:cNvPr id="29" name="Conector reto 28">
            <a:extLst>
              <a:ext uri="{FF2B5EF4-FFF2-40B4-BE49-F238E27FC236}">
                <a16:creationId xmlns:a16="http://schemas.microsoft.com/office/drawing/2014/main" id="{19FDEC67-F180-4C3C-A94F-BEAA6347244E}"/>
              </a:ext>
            </a:extLst>
          </p:cNvPr>
          <p:cNvCxnSpPr>
            <a:cxnSpLocks/>
          </p:cNvCxnSpPr>
          <p:nvPr/>
        </p:nvCxnSpPr>
        <p:spPr>
          <a:xfrm>
            <a:off x="469281" y="2375205"/>
            <a:ext cx="11452303" cy="0"/>
          </a:xfrm>
          <a:prstGeom prst="line">
            <a:avLst/>
          </a:prstGeom>
          <a:ln w="57150"/>
          <a:scene3d>
            <a:camera prst="orthographicFront"/>
            <a:lightRig rig="threePt" dir="t"/>
          </a:scene3d>
          <a:sp3d>
            <a:bevelT/>
          </a:sp3d>
        </p:spPr>
        <p:style>
          <a:lnRef idx="3">
            <a:schemeClr val="accent2"/>
          </a:lnRef>
          <a:fillRef idx="0">
            <a:schemeClr val="accent2"/>
          </a:fillRef>
          <a:effectRef idx="2">
            <a:schemeClr val="accent2"/>
          </a:effectRef>
          <a:fontRef idx="minor">
            <a:schemeClr val="tx1"/>
          </a:fontRef>
        </p:style>
      </p:cxnSp>
      <p:sp>
        <p:nvSpPr>
          <p:cNvPr id="31" name="CaixaDeTexto 30">
            <a:extLst>
              <a:ext uri="{FF2B5EF4-FFF2-40B4-BE49-F238E27FC236}">
                <a16:creationId xmlns:a16="http://schemas.microsoft.com/office/drawing/2014/main" id="{DAEC362C-8ECE-4BA0-8D7E-1C5971A5410D}"/>
              </a:ext>
            </a:extLst>
          </p:cNvPr>
          <p:cNvSpPr txBox="1"/>
          <p:nvPr/>
        </p:nvSpPr>
        <p:spPr>
          <a:xfrm>
            <a:off x="2684656" y="289932"/>
            <a:ext cx="2666998" cy="446276"/>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100" normalizeH="0" baseline="0" dirty="0">
                <a:ln>
                  <a:noFill/>
                </a:ln>
                <a:solidFill>
                  <a:prstClr val="white"/>
                </a:solidFill>
                <a:effectLst/>
                <a:uLnTx/>
                <a:uFillTx/>
                <a:latin typeface="Copperplate Gothic Bold" panose="020E0705020206020404" pitchFamily="34" charset="0"/>
                <a:ea typeface="+mn-ea"/>
                <a:cs typeface="+mn-cs"/>
              </a:rPr>
              <a:t>Reformed</a:t>
            </a:r>
          </a:p>
        </p:txBody>
      </p:sp>
      <p:sp>
        <p:nvSpPr>
          <p:cNvPr id="32" name="CaixaDeTexto 31">
            <a:extLst>
              <a:ext uri="{FF2B5EF4-FFF2-40B4-BE49-F238E27FC236}">
                <a16:creationId xmlns:a16="http://schemas.microsoft.com/office/drawing/2014/main" id="{A9952C4C-49D0-4CA7-A809-2827AF88B6BE}"/>
              </a:ext>
            </a:extLst>
          </p:cNvPr>
          <p:cNvSpPr txBox="1"/>
          <p:nvPr/>
        </p:nvSpPr>
        <p:spPr>
          <a:xfrm>
            <a:off x="5655781" y="289932"/>
            <a:ext cx="2666998"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00" normalizeH="0" baseline="0" dirty="0">
                <a:ln>
                  <a:noFill/>
                </a:ln>
                <a:solidFill>
                  <a:prstClr val="white"/>
                </a:solidFill>
                <a:effectLst/>
                <a:uLnTx/>
                <a:uFillTx/>
                <a:latin typeface="Copperplate Gothic Bold" panose="020E0705020206020404" pitchFamily="34" charset="0"/>
                <a:ea typeface="+mn-ea"/>
                <a:cs typeface="+mn-cs"/>
              </a:rPr>
              <a:t>Catholics</a:t>
            </a:r>
          </a:p>
        </p:txBody>
      </p:sp>
      <p:sp>
        <p:nvSpPr>
          <p:cNvPr id="33" name="CaixaDeTexto 32">
            <a:extLst>
              <a:ext uri="{FF2B5EF4-FFF2-40B4-BE49-F238E27FC236}">
                <a16:creationId xmlns:a16="http://schemas.microsoft.com/office/drawing/2014/main" id="{3FA90607-74B8-46D9-88C7-080B1A91FADB}"/>
              </a:ext>
            </a:extLst>
          </p:cNvPr>
          <p:cNvSpPr txBox="1"/>
          <p:nvPr/>
        </p:nvSpPr>
        <p:spPr>
          <a:xfrm>
            <a:off x="8659851" y="289932"/>
            <a:ext cx="2666998" cy="430887"/>
          </a:xfrm>
          <a:prstGeom prst="rect">
            <a:avLst/>
          </a:prstGeom>
          <a:solidFill>
            <a:srgbClr val="5A0656"/>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100" normalizeH="0" baseline="0" dirty="0">
                <a:ln>
                  <a:noFill/>
                </a:ln>
                <a:solidFill>
                  <a:prstClr val="white"/>
                </a:solidFill>
                <a:effectLst/>
                <a:uLnTx/>
                <a:uFillTx/>
                <a:latin typeface="Copperplate Gothic Bold" panose="020E0705020206020404" pitchFamily="34" charset="0"/>
                <a:ea typeface="+mn-ea"/>
                <a:cs typeface="+mn-cs"/>
              </a:rPr>
              <a:t>Evangelicals</a:t>
            </a:r>
          </a:p>
        </p:txBody>
      </p:sp>
      <p:cxnSp>
        <p:nvCxnSpPr>
          <p:cNvPr id="35" name="Conector reto 34">
            <a:extLst>
              <a:ext uri="{FF2B5EF4-FFF2-40B4-BE49-F238E27FC236}">
                <a16:creationId xmlns:a16="http://schemas.microsoft.com/office/drawing/2014/main" id="{04FDA726-8B9B-4013-8322-BBD9A44990A4}"/>
              </a:ext>
            </a:extLst>
          </p:cNvPr>
          <p:cNvCxnSpPr>
            <a:cxnSpLocks/>
          </p:cNvCxnSpPr>
          <p:nvPr/>
        </p:nvCxnSpPr>
        <p:spPr>
          <a:xfrm>
            <a:off x="469281" y="5504977"/>
            <a:ext cx="11452303" cy="0"/>
          </a:xfrm>
          <a:prstGeom prst="line">
            <a:avLst/>
          </a:prstGeom>
          <a:ln w="57150"/>
          <a:scene3d>
            <a:camera prst="orthographicFront"/>
            <a:lightRig rig="threePt" dir="t"/>
          </a:scene3d>
          <a:sp3d>
            <a:bevelT/>
          </a:sp3d>
        </p:spPr>
        <p:style>
          <a:lnRef idx="3">
            <a:schemeClr val="accent2"/>
          </a:lnRef>
          <a:fillRef idx="0">
            <a:schemeClr val="accent2"/>
          </a:fillRef>
          <a:effectRef idx="2">
            <a:schemeClr val="accent2"/>
          </a:effectRef>
          <a:fontRef idx="minor">
            <a:schemeClr val="tx1"/>
          </a:fontRef>
        </p:style>
      </p:cxnSp>
      <p:sp>
        <p:nvSpPr>
          <p:cNvPr id="3" name="CaixaDeTexto 4">
            <a:extLst>
              <a:ext uri="{FF2B5EF4-FFF2-40B4-BE49-F238E27FC236}">
                <a16:creationId xmlns:a16="http://schemas.microsoft.com/office/drawing/2014/main" id="{781CF165-9770-71F7-9DB1-D71C7CB5BD5B}"/>
              </a:ext>
            </a:extLst>
          </p:cNvPr>
          <p:cNvSpPr txBox="1"/>
          <p:nvPr/>
        </p:nvSpPr>
        <p:spPr>
          <a:xfrm>
            <a:off x="5836732" y="1150137"/>
            <a:ext cx="2464420" cy="89255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Christ’s</a:t>
            </a:r>
            <a:r>
              <a:rPr kumimoji="0" lang="pt-BR" sz="2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 </a:t>
            </a:r>
            <a:r>
              <a:rPr kumimoji="0" lang="en-US" sz="2600" b="1" i="0" u="none" strike="noStrike" kern="1200" cap="none" spc="0" normalizeH="0" baseline="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Satisfaction</a:t>
            </a:r>
          </a:p>
        </p:txBody>
      </p:sp>
      <p:sp>
        <p:nvSpPr>
          <p:cNvPr id="6" name="CaixaDeTexto 4">
            <a:extLst>
              <a:ext uri="{FF2B5EF4-FFF2-40B4-BE49-F238E27FC236}">
                <a16:creationId xmlns:a16="http://schemas.microsoft.com/office/drawing/2014/main" id="{DFB75C6C-7640-F5E8-0844-3E275D635AD8}"/>
              </a:ext>
            </a:extLst>
          </p:cNvPr>
          <p:cNvSpPr txBox="1"/>
          <p:nvPr/>
        </p:nvSpPr>
        <p:spPr>
          <a:xfrm>
            <a:off x="8805743" y="1144882"/>
            <a:ext cx="2464420" cy="89255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Christ’s</a:t>
            </a:r>
            <a:r>
              <a:rPr kumimoji="0" lang="pt-BR" sz="2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 </a:t>
            </a:r>
            <a:r>
              <a:rPr kumimoji="0" lang="en-US" sz="2600" b="1" i="0" u="none" strike="noStrike" kern="1200" cap="none" spc="0" normalizeH="0" baseline="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Satisfaction</a:t>
            </a:r>
          </a:p>
        </p:txBody>
      </p:sp>
      <p:pic>
        <p:nvPicPr>
          <p:cNvPr id="2050" name="Picture 2" descr="Premium Vector | Intertwined arrow symbols, The background is white.">
            <a:extLst>
              <a:ext uri="{FF2B5EF4-FFF2-40B4-BE49-F238E27FC236}">
                <a16:creationId xmlns:a16="http://schemas.microsoft.com/office/drawing/2014/main" id="{40C6F771-F1ED-A024-FA40-1B7CE2C20137}"/>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33387" b="97284" l="3355" r="32109">
                        <a14:foregroundMark x1="18690" y1="33387" x2="18690" y2="33387"/>
                        <a14:foregroundMark x1="17891" y1="90895" x2="14217" y2="97284"/>
                      </a14:backgroundRemoval>
                    </a14:imgEffect>
                    <a14:imgEffect>
                      <a14:sharpenSoften amount="50000"/>
                    </a14:imgEffect>
                    <a14:imgEffect>
                      <a14:saturation sat="300000"/>
                    </a14:imgEffect>
                    <a14:imgEffect>
                      <a14:brightnessContrast contrast="20000"/>
                    </a14:imgEffect>
                  </a14:imgLayer>
                </a14:imgProps>
              </a:ext>
              <a:ext uri="{28A0092B-C50C-407E-A947-70E740481C1C}">
                <a14:useLocalDpi xmlns:a14="http://schemas.microsoft.com/office/drawing/2010/main" val="0"/>
              </a:ext>
            </a:extLst>
          </a:blip>
          <a:srcRect t="31955" r="64323" b="2958"/>
          <a:stretch/>
        </p:blipFill>
        <p:spPr bwMode="auto">
          <a:xfrm rot="10800000">
            <a:off x="8992627" y="2612864"/>
            <a:ext cx="2144730" cy="2802678"/>
          </a:xfrm>
          <a:prstGeom prst="rect">
            <a:avLst/>
          </a:prstGeom>
          <a:noFill/>
          <a:extLst>
            <a:ext uri="{909E8E84-426E-40DD-AFC4-6F175D3DCCD1}">
              <a14:hiddenFill xmlns:a14="http://schemas.microsoft.com/office/drawing/2010/main">
                <a:solidFill>
                  <a:srgbClr val="FFFFFF"/>
                </a:solidFill>
              </a14:hiddenFill>
            </a:ext>
          </a:extLst>
        </p:spPr>
      </p:pic>
      <p:sp>
        <p:nvSpPr>
          <p:cNvPr id="34" name="CaixaDeTexto 33">
            <a:extLst>
              <a:ext uri="{FF2B5EF4-FFF2-40B4-BE49-F238E27FC236}">
                <a16:creationId xmlns:a16="http://schemas.microsoft.com/office/drawing/2014/main" id="{D4D02DED-45C4-4840-965B-54A3D670787A}"/>
              </a:ext>
            </a:extLst>
          </p:cNvPr>
          <p:cNvSpPr txBox="1"/>
          <p:nvPr/>
        </p:nvSpPr>
        <p:spPr>
          <a:xfrm rot="2572895">
            <a:off x="9724072" y="2707790"/>
            <a:ext cx="78151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a:ea typeface="+mn-ea"/>
                <a:cs typeface="+mn-cs"/>
              </a:rPr>
              <a:t>Faith</a:t>
            </a:r>
          </a:p>
        </p:txBody>
      </p:sp>
      <p:sp>
        <p:nvSpPr>
          <p:cNvPr id="37" name="CaixaDeTexto 36">
            <a:extLst>
              <a:ext uri="{FF2B5EF4-FFF2-40B4-BE49-F238E27FC236}">
                <a16:creationId xmlns:a16="http://schemas.microsoft.com/office/drawing/2014/main" id="{152279F5-AE27-4A58-BC0A-5F181F5F6392}"/>
              </a:ext>
            </a:extLst>
          </p:cNvPr>
          <p:cNvSpPr txBox="1"/>
          <p:nvPr/>
        </p:nvSpPr>
        <p:spPr>
          <a:xfrm rot="2614536">
            <a:off x="9349500" y="3181748"/>
            <a:ext cx="135478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dirty="0">
                <a:ln>
                  <a:noFill/>
                </a:ln>
                <a:solidFill>
                  <a:prstClr val="white"/>
                </a:solidFill>
                <a:effectLst>
                  <a:outerShdw blurRad="38100" dist="38100" dir="2700000" algn="tl">
                    <a:srgbClr val="000000">
                      <a:alpha val="43137"/>
                    </a:srgbClr>
                  </a:outerShdw>
                </a:effectLst>
                <a:uLnTx/>
                <a:uFillTx/>
                <a:latin typeface="Century Gothic"/>
                <a:ea typeface="+mn-ea"/>
                <a:cs typeface="+mn-cs"/>
              </a:rPr>
              <a:t>Obedience</a:t>
            </a:r>
          </a:p>
        </p:txBody>
      </p:sp>
      <p:sp>
        <p:nvSpPr>
          <p:cNvPr id="8" name="CaixaDeTexto 10">
            <a:extLst>
              <a:ext uri="{FF2B5EF4-FFF2-40B4-BE49-F238E27FC236}">
                <a16:creationId xmlns:a16="http://schemas.microsoft.com/office/drawing/2014/main" id="{3BDA93FA-FAC4-435E-94B1-797F7AE3D782}"/>
              </a:ext>
            </a:extLst>
          </p:cNvPr>
          <p:cNvSpPr txBox="1"/>
          <p:nvPr/>
        </p:nvSpPr>
        <p:spPr>
          <a:xfrm>
            <a:off x="402014" y="3512848"/>
            <a:ext cx="2097825"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dirty="0">
                <a:ln>
                  <a:noFill/>
                </a:ln>
                <a:solidFill>
                  <a:prstClr val="white"/>
                </a:solidFill>
                <a:effectLst>
                  <a:outerShdw blurRad="38100" dist="38100" dir="2700000" algn="tl">
                    <a:srgbClr val="000000">
                      <a:alpha val="43137"/>
                    </a:srgbClr>
                  </a:outerShdw>
                </a:effectLst>
                <a:uLnTx/>
                <a:uFillTx/>
                <a:latin typeface="Agency FB" panose="020B0503020202020204" pitchFamily="34" charset="0"/>
                <a:ea typeface="+mn-ea"/>
                <a:cs typeface="+mn-cs"/>
              </a:rPr>
              <a:t>Means</a:t>
            </a:r>
          </a:p>
        </p:txBody>
      </p:sp>
      <p:sp>
        <p:nvSpPr>
          <p:cNvPr id="15" name="CaixaDeTexto 10">
            <a:extLst>
              <a:ext uri="{FF2B5EF4-FFF2-40B4-BE49-F238E27FC236}">
                <a16:creationId xmlns:a16="http://schemas.microsoft.com/office/drawing/2014/main" id="{E877EA01-2949-30E3-E1C5-F86CEC61A0AA}"/>
              </a:ext>
            </a:extLst>
          </p:cNvPr>
          <p:cNvSpPr txBox="1"/>
          <p:nvPr/>
        </p:nvSpPr>
        <p:spPr>
          <a:xfrm>
            <a:off x="402013" y="1301631"/>
            <a:ext cx="2097825"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dirty="0">
                <a:ln>
                  <a:noFill/>
                </a:ln>
                <a:solidFill>
                  <a:prstClr val="white"/>
                </a:solidFill>
                <a:effectLst>
                  <a:outerShdw blurRad="38100" dist="38100" dir="2700000" algn="tl">
                    <a:srgbClr val="000000">
                      <a:alpha val="43137"/>
                    </a:srgbClr>
                  </a:outerShdw>
                </a:effectLst>
                <a:uLnTx/>
                <a:uFillTx/>
                <a:latin typeface="Agency FB" panose="020B0503020202020204" pitchFamily="34" charset="0"/>
                <a:ea typeface="+mn-ea"/>
                <a:cs typeface="+mn-cs"/>
              </a:rPr>
              <a:t>Foundation</a:t>
            </a:r>
          </a:p>
        </p:txBody>
      </p:sp>
    </p:spTree>
    <p:extLst>
      <p:ext uri="{BB962C8B-B14F-4D97-AF65-F5344CB8AC3E}">
        <p14:creationId xmlns:p14="http://schemas.microsoft.com/office/powerpoint/2010/main" val="873843159"/>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462AA1F1-427B-12C3-6CAF-FB34C75F42C9}"/>
              </a:ext>
            </a:extLst>
          </p:cNvPr>
          <p:cNvPicPr>
            <a:picLocks noChangeAspect="1"/>
          </p:cNvPicPr>
          <p:nvPr/>
        </p:nvPicPr>
        <p:blipFill>
          <a:blip r:embed="rId2">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7A507CB9-06F2-8F6C-A775-D824BC94262D}"/>
              </a:ext>
            </a:extLst>
          </p:cNvPr>
          <p:cNvSpPr>
            <a:spLocks noGrp="1"/>
          </p:cNvSpPr>
          <p:nvPr>
            <p:ph type="title"/>
          </p:nvPr>
        </p:nvSpPr>
        <p:spPr>
          <a:xfrm>
            <a:off x="838200" y="365125"/>
            <a:ext cx="10515600" cy="1325563"/>
          </a:xfrm>
        </p:spPr>
        <p:txBody>
          <a:bodyPr>
            <a:normAutofit/>
          </a:bodyPr>
          <a:lstStyle/>
          <a:p>
            <a:r>
              <a:rPr lang="en-US" sz="6000" cap="small" dirty="0">
                <a:solidFill>
                  <a:srgbClr val="FFFFFF"/>
                </a:solidFill>
                <a:latin typeface="Aharoni" panose="02010803020104030203" pitchFamily="2" charset="-79"/>
                <a:cs typeface="Aharoni" panose="02010803020104030203" pitchFamily="2" charset="-79"/>
              </a:rPr>
              <a:t>Summary Points</a:t>
            </a:r>
          </a:p>
        </p:txBody>
      </p:sp>
      <p:graphicFrame>
        <p:nvGraphicFramePr>
          <p:cNvPr id="5" name="Content Placeholder 2">
            <a:extLst>
              <a:ext uri="{FF2B5EF4-FFF2-40B4-BE49-F238E27FC236}">
                <a16:creationId xmlns:a16="http://schemas.microsoft.com/office/drawing/2014/main" id="{E7CB2A5A-A4BE-EC1C-779D-F7AA75DF0645}"/>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8E249D80-6A22-E11F-3E00-CB9040A656B4}"/>
              </a:ext>
            </a:extLst>
          </p:cNvPr>
          <p:cNvSpPr/>
          <p:nvPr/>
        </p:nvSpPr>
        <p:spPr>
          <a:xfrm>
            <a:off x="163773" y="191069"/>
            <a:ext cx="11873552" cy="6469038"/>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5A5A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9701944"/>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The Big Bang | HubbleSite">
            <a:extLst>
              <a:ext uri="{FF2B5EF4-FFF2-40B4-BE49-F238E27FC236}">
                <a16:creationId xmlns:a16="http://schemas.microsoft.com/office/drawing/2014/main" id="{2FFF2E43-FC11-E0AC-C139-BE35E4C050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913" t="6904" r="29417" b="274"/>
          <a:stretch/>
        </p:blipFill>
        <p:spPr bwMode="auto">
          <a:xfrm>
            <a:off x="3522468" y="10"/>
            <a:ext cx="8669532" cy="6857990"/>
          </a:xfrm>
          <a:prstGeom prst="rect">
            <a:avLst/>
          </a:prstGeom>
          <a:noFill/>
          <a:extLst>
            <a:ext uri="{909E8E84-426E-40DD-AFC4-6F175D3DCCD1}">
              <a14:hiddenFill xmlns:a14="http://schemas.microsoft.com/office/drawing/2010/main">
                <a:solidFill>
                  <a:srgbClr val="FFFFFF"/>
                </a:solidFill>
              </a14:hiddenFill>
            </a:ext>
          </a:extLst>
        </p:spPr>
      </p:pic>
      <p:sp>
        <p:nvSpPr>
          <p:cNvPr id="3081" name="Rectangle 3080">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4B19AD0-DB44-1B75-0656-AA955BD3AACA}"/>
              </a:ext>
            </a:extLst>
          </p:cNvPr>
          <p:cNvSpPr>
            <a:spLocks noGrp="1"/>
          </p:cNvSpPr>
          <p:nvPr>
            <p:ph type="title"/>
          </p:nvPr>
        </p:nvSpPr>
        <p:spPr>
          <a:xfrm>
            <a:off x="371094" y="1161288"/>
            <a:ext cx="5442852" cy="1124712"/>
          </a:xfrm>
        </p:spPr>
        <p:txBody>
          <a:bodyPr anchor="b">
            <a:noAutofit/>
          </a:bodyPr>
          <a:lstStyle/>
          <a:p>
            <a:r>
              <a:rPr lang="en-US" sz="6000"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SOVEREIGNTY</a:t>
            </a:r>
          </a:p>
        </p:txBody>
      </p:sp>
      <p:sp>
        <p:nvSpPr>
          <p:cNvPr id="3083" name="Rectangle 308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85" name="Rectangle 308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0C95541-29A9-C706-F295-497D41B1B076}"/>
              </a:ext>
            </a:extLst>
          </p:cNvPr>
          <p:cNvSpPr>
            <a:spLocks noGrp="1"/>
          </p:cNvSpPr>
          <p:nvPr>
            <p:ph idx="1"/>
          </p:nvPr>
        </p:nvSpPr>
        <p:spPr>
          <a:xfrm>
            <a:off x="371094" y="2610104"/>
            <a:ext cx="6698446" cy="3973852"/>
          </a:xfrm>
        </p:spPr>
        <p:txBody>
          <a:bodyPr anchor="t">
            <a:noAutofit/>
          </a:bodyPr>
          <a:lstStyle/>
          <a:p>
            <a:pPr marL="0" indent="0">
              <a:lnSpc>
                <a:spcPct val="100000"/>
              </a:lnSpc>
              <a:buNone/>
            </a:pPr>
            <a:r>
              <a:rPr lang="en-US" sz="3200" kern="100" dirty="0">
                <a:solidFill>
                  <a:schemeClr val="bg1"/>
                </a:solidFill>
                <a:effectLst/>
                <a:latin typeface="Arial Nova Cond Light" panose="020B0306020202020204" pitchFamily="34" charset="0"/>
                <a:ea typeface="Aptos" panose="020B0004020202020204" pitchFamily="34" charset="0"/>
                <a:cs typeface="Arial" panose="020B0604020202020204" pitchFamily="34" charset="0"/>
              </a:rPr>
              <a:t>There is no other way of interpreting “predestination” than as </a:t>
            </a:r>
            <a:r>
              <a:rPr lang="en-US" sz="3200" b="1" u="sng" kern="100" dirty="0">
                <a:solidFill>
                  <a:schemeClr val="bg1"/>
                </a:solidFill>
                <a:effectLst/>
                <a:latin typeface="Arial Nova Cond Light" panose="020B0306020202020204" pitchFamily="34" charset="0"/>
                <a:ea typeface="Aptos" panose="020B0004020202020204" pitchFamily="34" charset="0"/>
                <a:cs typeface="Arial" panose="020B0604020202020204" pitchFamily="34" charset="0"/>
              </a:rPr>
              <a:t>God’s sovereign plan of history before it came to be (creation, fall, redemption)</a:t>
            </a:r>
            <a:r>
              <a:rPr lang="en-US" sz="3200" kern="100" dirty="0">
                <a:solidFill>
                  <a:schemeClr val="bg1"/>
                </a:solidFill>
                <a:effectLst/>
                <a:latin typeface="Arial Nova Cond Light" panose="020B0306020202020204" pitchFamily="34" charset="0"/>
                <a:ea typeface="Aptos" panose="020B0004020202020204" pitchFamily="34" charset="0"/>
                <a:cs typeface="Arial" panose="020B0604020202020204" pitchFamily="34" charset="0"/>
              </a:rPr>
              <a:t>. God pre-ordered all things before they existed. They were written in his book (Psalm 139.16; Isa 46.10-11;48.3-5). Otherwise, the book of Revelation is just a fantasy (Rev 1.19; 4.1; 22.6).</a:t>
            </a:r>
          </a:p>
        </p:txBody>
      </p:sp>
    </p:spTree>
    <p:extLst>
      <p:ext uri="{BB962C8B-B14F-4D97-AF65-F5344CB8AC3E}">
        <p14:creationId xmlns:p14="http://schemas.microsoft.com/office/powerpoint/2010/main" val="1613542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a:extLst>
            <a:ext uri="{FF2B5EF4-FFF2-40B4-BE49-F238E27FC236}">
              <a16:creationId xmlns:a16="http://schemas.microsoft.com/office/drawing/2014/main" id="{F9580BE3-BED9-4998-1A8C-EF47B0407BD8}"/>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8CA0C652-5D93-5E10-753B-0AA5D9A727D4}"/>
              </a:ext>
            </a:extLst>
          </p:cNvPr>
          <p:cNvSpPr txBox="1"/>
          <p:nvPr/>
        </p:nvSpPr>
        <p:spPr>
          <a:xfrm>
            <a:off x="1" y="0"/>
            <a:ext cx="12192000" cy="1591294"/>
          </a:xfrm>
          <a:prstGeom prst="rect">
            <a:avLst/>
          </a:prstGeom>
        </p:spPr>
        <p:style>
          <a:lnRef idx="0">
            <a:schemeClr val="accent2"/>
          </a:lnRef>
          <a:fillRef idx="1001">
            <a:schemeClr val="dk1"/>
          </a:fillRef>
          <a:effectRef idx="3">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aixaDeTexto 2">
            <a:extLst>
              <a:ext uri="{FF2B5EF4-FFF2-40B4-BE49-F238E27FC236}">
                <a16:creationId xmlns:a16="http://schemas.microsoft.com/office/drawing/2014/main" id="{AB67FB23-77FF-C735-A2C3-9C1B7CF3FCEB}"/>
              </a:ext>
            </a:extLst>
          </p:cNvPr>
          <p:cNvSpPr txBox="1"/>
          <p:nvPr/>
        </p:nvSpPr>
        <p:spPr>
          <a:xfrm>
            <a:off x="828908" y="345687"/>
            <a:ext cx="1025819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rPr>
              <a:t>CONFESSION OF FAITH</a:t>
            </a:r>
          </a:p>
        </p:txBody>
      </p:sp>
      <p:sp>
        <p:nvSpPr>
          <p:cNvPr id="4" name="Retângulo 3">
            <a:extLst>
              <a:ext uri="{FF2B5EF4-FFF2-40B4-BE49-F238E27FC236}">
                <a16:creationId xmlns:a16="http://schemas.microsoft.com/office/drawing/2014/main" id="{0EDAE1C6-5167-6BE7-3331-A5DE8C901B6A}"/>
              </a:ext>
            </a:extLst>
          </p:cNvPr>
          <p:cNvSpPr/>
          <p:nvPr/>
        </p:nvSpPr>
        <p:spPr>
          <a:xfrm>
            <a:off x="828907" y="1984916"/>
            <a:ext cx="170242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Chapter 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Paragraph 1</a:t>
            </a:r>
          </a:p>
        </p:txBody>
      </p:sp>
      <p:sp>
        <p:nvSpPr>
          <p:cNvPr id="5" name="Retângulo 4">
            <a:extLst>
              <a:ext uri="{FF2B5EF4-FFF2-40B4-BE49-F238E27FC236}">
                <a16:creationId xmlns:a16="http://schemas.microsoft.com/office/drawing/2014/main" id="{42CC99C8-F770-BA08-ABE0-790EC357B719}"/>
              </a:ext>
            </a:extLst>
          </p:cNvPr>
          <p:cNvSpPr/>
          <p:nvPr/>
        </p:nvSpPr>
        <p:spPr>
          <a:xfrm>
            <a:off x="828906" y="1874520"/>
            <a:ext cx="10601093" cy="452628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srgbClr val="A5A5A5"/>
                </a:solidFill>
                <a:effectLst/>
                <a:uLnTx/>
                <a:uFillTx/>
                <a:latin typeface="Calibri" panose="020F0502020204030204"/>
                <a:ea typeface="+mn-ea"/>
                <a:cs typeface="+mn-cs"/>
              </a:rPr>
              <a:t>;</a:t>
            </a:r>
          </a:p>
        </p:txBody>
      </p:sp>
      <p:sp>
        <p:nvSpPr>
          <p:cNvPr id="8" name="TextBox 7">
            <a:extLst>
              <a:ext uri="{FF2B5EF4-FFF2-40B4-BE49-F238E27FC236}">
                <a16:creationId xmlns:a16="http://schemas.microsoft.com/office/drawing/2014/main" id="{A33306AB-9B62-CA4B-974D-4A2BFB789958}"/>
              </a:ext>
            </a:extLst>
          </p:cNvPr>
          <p:cNvSpPr txBox="1"/>
          <p:nvPr/>
        </p:nvSpPr>
        <p:spPr>
          <a:xfrm>
            <a:off x="2647435" y="1936981"/>
            <a:ext cx="8715658" cy="449353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solidFill>
                  <a:schemeClr val="bg1"/>
                </a:solidFill>
                <a:latin typeface="Avenir Next LT Pro" panose="020B0504020202020204" pitchFamily="34" charset="0"/>
              </a:rPr>
              <a:t>All those whom God hath predestinated unto life, and those only, he is pleased, in his appointed and accepted time, </a:t>
            </a:r>
            <a:r>
              <a:rPr lang="en-US" sz="2600" b="1" u="sng" dirty="0">
                <a:solidFill>
                  <a:srgbClr val="00B0F0"/>
                </a:solidFill>
                <a:effectLst>
                  <a:outerShdw blurRad="38100" dist="38100" dir="2700000" algn="tl">
                    <a:srgbClr val="000000">
                      <a:alpha val="43137"/>
                    </a:srgbClr>
                  </a:outerShdw>
                </a:effectLst>
                <a:latin typeface="Avenir Next LT Pro" panose="020B0504020202020204" pitchFamily="34" charset="0"/>
              </a:rPr>
              <a:t>effectually to call</a:t>
            </a:r>
            <a:r>
              <a:rPr lang="en-US" sz="2600" dirty="0">
                <a:solidFill>
                  <a:schemeClr val="bg1"/>
                </a:solidFill>
                <a:latin typeface="Avenir Next LT Pro" panose="020B0504020202020204" pitchFamily="34" charset="0"/>
              </a:rPr>
              <a:t>, by his Word and Spirit, out of that state of sin and death, in which they are by nature, to grace and salvation, by Jesus Christ; </a:t>
            </a:r>
            <a:r>
              <a:rPr lang="en-US" sz="2600" u="sng" dirty="0">
                <a:solidFill>
                  <a:schemeClr val="accent4">
                    <a:lumMod val="60000"/>
                    <a:lumOff val="40000"/>
                  </a:schemeClr>
                </a:solidFill>
                <a:latin typeface="Avenir Next LT Pro" panose="020B0504020202020204" pitchFamily="34" charset="0"/>
              </a:rPr>
              <a:t>enlightening their minds spiritually and savingly to understand the things of God</a:t>
            </a:r>
            <a:r>
              <a:rPr lang="en-US" sz="2600" dirty="0">
                <a:solidFill>
                  <a:schemeClr val="bg1"/>
                </a:solidFill>
                <a:latin typeface="Avenir Next LT Pro" panose="020B0504020202020204" pitchFamily="34" charset="0"/>
              </a:rPr>
              <a:t>, taking away their heart of stone, and giving unto them a heart of flesh; </a:t>
            </a:r>
            <a:r>
              <a:rPr lang="en-US" sz="2600" u="sng" dirty="0">
                <a:solidFill>
                  <a:schemeClr val="accent4">
                    <a:lumMod val="60000"/>
                    <a:lumOff val="40000"/>
                  </a:schemeClr>
                </a:solidFill>
                <a:latin typeface="Avenir Next LT Pro" panose="020B0504020202020204" pitchFamily="34" charset="0"/>
              </a:rPr>
              <a:t>renewing their wills</a:t>
            </a:r>
            <a:r>
              <a:rPr lang="en-US" sz="2600" dirty="0">
                <a:solidFill>
                  <a:schemeClr val="bg1"/>
                </a:solidFill>
                <a:latin typeface="Avenir Next LT Pro" panose="020B0504020202020204" pitchFamily="34" charset="0"/>
              </a:rPr>
              <a:t>, and, by his almighty power, </a:t>
            </a:r>
            <a:r>
              <a:rPr lang="en-US" sz="2600" u="sng" dirty="0">
                <a:solidFill>
                  <a:schemeClr val="accent4">
                    <a:lumMod val="60000"/>
                    <a:lumOff val="40000"/>
                  </a:schemeClr>
                </a:solidFill>
                <a:latin typeface="Avenir Next LT Pro" panose="020B0504020202020204" pitchFamily="34" charset="0"/>
              </a:rPr>
              <a:t>determining them to that which is good</a:t>
            </a:r>
            <a:r>
              <a:rPr lang="en-US" sz="2600" dirty="0">
                <a:solidFill>
                  <a:schemeClr val="bg1"/>
                </a:solidFill>
                <a:latin typeface="Avenir Next LT Pro" panose="020B0504020202020204" pitchFamily="34" charset="0"/>
              </a:rPr>
              <a:t>, and effectually drawing them to Jesus Christ: yet so, as </a:t>
            </a:r>
            <a:r>
              <a:rPr lang="en-US" sz="2600" dirty="0">
                <a:solidFill>
                  <a:schemeClr val="accent2">
                    <a:lumMod val="75000"/>
                  </a:schemeClr>
                </a:solidFill>
                <a:latin typeface="Avenir Next LT Pro" panose="020B0504020202020204" pitchFamily="34" charset="0"/>
              </a:rPr>
              <a:t>they come most freely, being made willing by his grace</a:t>
            </a:r>
            <a:r>
              <a:rPr lang="en-US" sz="2600" dirty="0">
                <a:solidFill>
                  <a:schemeClr val="bg1"/>
                </a:solidFill>
                <a:latin typeface="Avenir Next LT Pro" panose="020B0504020202020204" pitchFamily="34" charset="0"/>
              </a:rPr>
              <a:t>.</a:t>
            </a:r>
          </a:p>
        </p:txBody>
      </p:sp>
    </p:spTree>
    <p:extLst>
      <p:ext uri="{BB962C8B-B14F-4D97-AF65-F5344CB8AC3E}">
        <p14:creationId xmlns:p14="http://schemas.microsoft.com/office/powerpoint/2010/main" val="2605401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p:cNvSpPr/>
          <p:nvPr/>
        </p:nvSpPr>
        <p:spPr>
          <a:xfrm>
            <a:off x="3496439" y="810775"/>
            <a:ext cx="8047441" cy="31700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chemeClr val="bg1"/>
                </a:solidFill>
                <a:latin typeface="Avenir Next LT Pro" panose="020B0504020202020204" pitchFamily="34" charset="0"/>
              </a:rPr>
              <a:t>And when the Gentiles heard this, they were glad, and glorified the word of the Lord: and as many as were ordained to eternal life believed.</a:t>
            </a:r>
          </a:p>
        </p:txBody>
      </p:sp>
      <p:sp>
        <p:nvSpPr>
          <p:cNvPr id="15" name="CaixaDeTexto 14"/>
          <p:cNvSpPr txBox="1"/>
          <p:nvPr/>
        </p:nvSpPr>
        <p:spPr>
          <a:xfrm>
            <a:off x="110007" y="4782154"/>
            <a:ext cx="2936383" cy="104644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Acts 13.48</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357461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A57C5-3CC2-5A6C-264E-16C80CD0E384}"/>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F02D4DF9-7D14-7865-2522-6CCE76000140}"/>
              </a:ext>
            </a:extLst>
          </p:cNvPr>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a:extLst>
              <a:ext uri="{FF2B5EF4-FFF2-40B4-BE49-F238E27FC236}">
                <a16:creationId xmlns:a16="http://schemas.microsoft.com/office/drawing/2014/main" id="{39EB78EB-A75E-B465-05B7-C833F8E585FD}"/>
              </a:ext>
            </a:extLst>
          </p:cNvPr>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a:extLst>
              <a:ext uri="{FF2B5EF4-FFF2-40B4-BE49-F238E27FC236}">
                <a16:creationId xmlns:a16="http://schemas.microsoft.com/office/drawing/2014/main" id="{E6D89668-E9F5-79D4-6B01-747D4669AF9C}"/>
              </a:ext>
            </a:extLst>
          </p:cNvPr>
          <p:cNvSpPr/>
          <p:nvPr/>
        </p:nvSpPr>
        <p:spPr>
          <a:xfrm>
            <a:off x="3422298" y="612844"/>
            <a:ext cx="8047441" cy="563231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schemeClr val="bg1"/>
                </a:solidFill>
                <a:latin typeface="Avenir Next LT Pro" panose="020B0504020202020204" pitchFamily="34" charset="0"/>
              </a:rPr>
              <a:t>. … who hath saved us, and called us with a holy calling, not according to our works, but according to his own purpose and grace, which was given us in Christ Jesus before the world began, but is now made manifest by the appearing of our </a:t>
            </a:r>
            <a:r>
              <a:rPr lang="en-US" sz="3600" dirty="0" err="1">
                <a:solidFill>
                  <a:schemeClr val="bg1"/>
                </a:solidFill>
                <a:latin typeface="Avenir Next LT Pro" panose="020B0504020202020204" pitchFamily="34" charset="0"/>
              </a:rPr>
              <a:t>Saviour</a:t>
            </a:r>
            <a:r>
              <a:rPr lang="en-US" sz="3600" dirty="0">
                <a:solidFill>
                  <a:schemeClr val="bg1"/>
                </a:solidFill>
                <a:latin typeface="Avenir Next LT Pro" panose="020B0504020202020204" pitchFamily="34" charset="0"/>
              </a:rPr>
              <a:t> Jesus Christ, who hath abolished death, and hath brought life and immortality to light through the gospel. </a:t>
            </a:r>
          </a:p>
        </p:txBody>
      </p:sp>
      <p:sp>
        <p:nvSpPr>
          <p:cNvPr id="15" name="CaixaDeTexto 14">
            <a:extLst>
              <a:ext uri="{FF2B5EF4-FFF2-40B4-BE49-F238E27FC236}">
                <a16:creationId xmlns:a16="http://schemas.microsoft.com/office/drawing/2014/main" id="{0F9908DB-FF71-FC82-13C3-1788B60222BB}"/>
              </a:ext>
            </a:extLst>
          </p:cNvPr>
          <p:cNvSpPr txBox="1"/>
          <p:nvPr/>
        </p:nvSpPr>
        <p:spPr>
          <a:xfrm>
            <a:off x="110007" y="4782154"/>
            <a:ext cx="2936383" cy="101566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3000" b="1" dirty="0">
                <a:solidFill>
                  <a:srgbClr val="E7E6E6"/>
                </a:solidFill>
                <a:effectLst>
                  <a:outerShdw blurRad="38100" dist="38100" dir="2700000" algn="tl">
                    <a:srgbClr val="000000">
                      <a:alpha val="43137"/>
                    </a:srgbClr>
                  </a:outerShdw>
                </a:effectLst>
                <a:latin typeface="Calibri" panose="020F0502020204030204"/>
              </a:rPr>
              <a:t>2 Timothy 1.9-10</a:t>
            </a:r>
            <a:endPar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1527194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C0266F-1CC5-7D39-3157-9CA7901F0FB1}"/>
              </a:ext>
            </a:extLst>
          </p:cNvPr>
          <p:cNvSpPr>
            <a:spLocks noGrp="1"/>
          </p:cNvSpPr>
          <p:nvPr>
            <p:ph type="title"/>
          </p:nvPr>
        </p:nvSpPr>
        <p:spPr>
          <a:xfrm>
            <a:off x="1075767" y="1188637"/>
            <a:ext cx="2988234" cy="4480726"/>
          </a:xfrm>
        </p:spPr>
        <p:txBody>
          <a:bodyPr>
            <a:normAutofit/>
          </a:bodyPr>
          <a:lstStyle/>
          <a:p>
            <a:pPr algn="r"/>
            <a:r>
              <a:rPr lang="en-US" sz="6000" dirty="0">
                <a:latin typeface="Arial Black" panose="020B0A04020102020204" pitchFamily="34" charset="0"/>
                <a:cs typeface="Aharoni" panose="02010803020104030203" pitchFamily="2" charset="-79"/>
              </a:rPr>
              <a:t>By Word and Spirit</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E6A5197-7A57-2658-F632-74D0C91527E5}"/>
              </a:ext>
            </a:extLst>
          </p:cNvPr>
          <p:cNvSpPr>
            <a:spLocks noGrp="1"/>
          </p:cNvSpPr>
          <p:nvPr>
            <p:ph idx="1"/>
          </p:nvPr>
        </p:nvSpPr>
        <p:spPr>
          <a:xfrm>
            <a:off x="4985361" y="1188637"/>
            <a:ext cx="5987436" cy="4322815"/>
          </a:xfrm>
        </p:spPr>
        <p:txBody>
          <a:bodyPr anchor="ctr">
            <a:normAutofit/>
          </a:bodyPr>
          <a:lstStyle/>
          <a:p>
            <a:pPr marL="0" indent="0">
              <a:buNone/>
            </a:pPr>
            <a:r>
              <a:rPr lang="en-US" sz="4400" dirty="0">
                <a:latin typeface="Arial Nova Cond" panose="020B0506020202020204" pitchFamily="34" charset="0"/>
              </a:rPr>
              <a:t>The Holy Spirit works upon the preaching of the Word as the instrumental cause of salvation.</a:t>
            </a:r>
          </a:p>
        </p:txBody>
      </p:sp>
    </p:spTree>
    <p:extLst>
      <p:ext uri="{BB962C8B-B14F-4D97-AF65-F5344CB8AC3E}">
        <p14:creationId xmlns:p14="http://schemas.microsoft.com/office/powerpoint/2010/main" val="3921577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3C2006-13A0-CCCA-0A0C-E934F9F7B1F3}"/>
              </a:ext>
            </a:extLst>
          </p:cNvPr>
          <p:cNvSpPr>
            <a:spLocks noGrp="1"/>
          </p:cNvSpPr>
          <p:nvPr>
            <p:ph idx="1"/>
          </p:nvPr>
        </p:nvSpPr>
        <p:spPr>
          <a:xfrm>
            <a:off x="838200" y="1690688"/>
            <a:ext cx="7833315" cy="4960633"/>
          </a:xfrm>
        </p:spPr>
        <p:txBody>
          <a:bodyPr>
            <a:normAutofit/>
          </a:bodyPr>
          <a:lstStyle/>
          <a:p>
            <a:pPr marL="0" indent="0">
              <a:buNone/>
            </a:pPr>
            <a:r>
              <a:rPr lang="en-US" sz="3400" dirty="0">
                <a:latin typeface="Arial Nova Cond" panose="020B0506020202020204" pitchFamily="34" charset="0"/>
              </a:rPr>
              <a:t>If the Spirit works upon the preaching of the word, can we say the preacher’s skills and faithfulness to the text will lead people to salvation? NO. it is more complicated than that.</a:t>
            </a:r>
          </a:p>
          <a:p>
            <a:pPr marL="0" indent="0">
              <a:buNone/>
            </a:pPr>
            <a:r>
              <a:rPr lang="en-US" sz="3400" dirty="0">
                <a:latin typeface="Arial Nova Cond" panose="020B0506020202020204" pitchFamily="34" charset="0"/>
              </a:rPr>
              <a:t>Who was the best preacher that ever lived? Was he successful? In John 12.37-40 the apostle makes a comment that all his miracles did not lead people to believe.</a:t>
            </a:r>
          </a:p>
        </p:txBody>
      </p:sp>
      <p:pic>
        <p:nvPicPr>
          <p:cNvPr id="1028" name="Picture 4" descr="Pastoral clipart 20 free Cliparts | Download images on Clipground 2024">
            <a:extLst>
              <a:ext uri="{FF2B5EF4-FFF2-40B4-BE49-F238E27FC236}">
                <a16:creationId xmlns:a16="http://schemas.microsoft.com/office/drawing/2014/main" id="{8B8EBF0E-9566-9978-1018-F5C37EC0853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8671515" y="424624"/>
            <a:ext cx="3520486" cy="64333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0D8F5C5-FBE0-1EEB-8C7D-1A7F70AC0EE3}"/>
              </a:ext>
            </a:extLst>
          </p:cNvPr>
          <p:cNvSpPr>
            <a:spLocks noGrp="1"/>
          </p:cNvSpPr>
          <p:nvPr>
            <p:ph type="title"/>
          </p:nvPr>
        </p:nvSpPr>
        <p:spPr/>
        <p:txBody>
          <a:bodyPr>
            <a:normAutofit/>
          </a:bodyPr>
          <a:lstStyle/>
          <a:p>
            <a:r>
              <a:rPr lang="en-US" sz="5500" dirty="0">
                <a:latin typeface="Aharoni" panose="02010803020104030203" pitchFamily="2" charset="-79"/>
                <a:cs typeface="Aharoni" panose="02010803020104030203" pitchFamily="2" charset="-79"/>
              </a:rPr>
              <a:t>“They still did not believe”</a:t>
            </a:r>
          </a:p>
        </p:txBody>
      </p:sp>
      <p:sp>
        <p:nvSpPr>
          <p:cNvPr id="4" name="Rectangle 3">
            <a:extLst>
              <a:ext uri="{FF2B5EF4-FFF2-40B4-BE49-F238E27FC236}">
                <a16:creationId xmlns:a16="http://schemas.microsoft.com/office/drawing/2014/main" id="{C75CA09D-FB1A-67AB-6894-6209B70753BD}"/>
              </a:ext>
            </a:extLst>
          </p:cNvPr>
          <p:cNvSpPr/>
          <p:nvPr/>
        </p:nvSpPr>
        <p:spPr>
          <a:xfrm>
            <a:off x="342900" y="365125"/>
            <a:ext cx="11531600" cy="612775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extLst>
      <p:ext uri="{BB962C8B-B14F-4D97-AF65-F5344CB8AC3E}">
        <p14:creationId xmlns:p14="http://schemas.microsoft.com/office/powerpoint/2010/main" val="4116568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D8A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16840-DA73-33E9-24F9-CC03B233C35E}"/>
              </a:ext>
            </a:extLst>
          </p:cNvPr>
          <p:cNvSpPr>
            <a:spLocks noGrp="1"/>
          </p:cNvSpPr>
          <p:nvPr>
            <p:ph type="title"/>
          </p:nvPr>
        </p:nvSpPr>
        <p:spPr>
          <a:xfrm>
            <a:off x="601201" y="987954"/>
            <a:ext cx="5311083" cy="865898"/>
          </a:xfrm>
        </p:spPr>
        <p:txBody>
          <a:bodyPr anchor="t">
            <a:noAutofit/>
          </a:bodyPr>
          <a:lstStyle/>
          <a:p>
            <a:r>
              <a:rPr lang="en-US" sz="5500" b="1" dirty="0">
                <a:ln w="0">
                  <a:solidFill>
                    <a:schemeClr val="tx1">
                      <a:lumMod val="85000"/>
                      <a:lumOff val="1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latin typeface="Arial Black" panose="020B0A04020102020204" pitchFamily="34" charset="0"/>
              </a:rPr>
              <a:t>“Made Alive”</a:t>
            </a:r>
          </a:p>
        </p:txBody>
      </p:sp>
      <p:cxnSp>
        <p:nvCxnSpPr>
          <p:cNvPr id="2074" name="Straight Connector 2073">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4718709-685B-4A18-20CC-2B43940BEC78}"/>
              </a:ext>
            </a:extLst>
          </p:cNvPr>
          <p:cNvSpPr>
            <a:spLocks noGrp="1"/>
          </p:cNvSpPr>
          <p:nvPr>
            <p:ph idx="1"/>
          </p:nvPr>
        </p:nvSpPr>
        <p:spPr>
          <a:xfrm>
            <a:off x="861462" y="1970659"/>
            <a:ext cx="5541956" cy="4352118"/>
          </a:xfrm>
        </p:spPr>
        <p:txBody>
          <a:bodyPr>
            <a:normAutofit/>
          </a:bodyPr>
          <a:lstStyle/>
          <a:p>
            <a:pPr marL="0" indent="0" algn="just">
              <a:buNone/>
            </a:pPr>
            <a:r>
              <a:rPr lang="en-US" sz="3400" dirty="0">
                <a:effectLst>
                  <a:outerShdw blurRad="38100" dist="38100" dir="2700000" algn="tl">
                    <a:srgbClr val="000000">
                      <a:alpha val="43137"/>
                    </a:srgbClr>
                  </a:outerShdw>
                </a:effectLst>
                <a:latin typeface="Arial Nova Cond" panose="020B0506020202020204" pitchFamily="34" charset="0"/>
              </a:rPr>
              <a:t>If one is not made alive to believe he cannot believe. Paul is very clear about Ephesians 2.1-5. He is conscious this is what happened to him (Gal 1.15-16). This is regeneration (Titus 3.5), or being born of the water and the Spirit (Joh 3.5).</a:t>
            </a:r>
          </a:p>
        </p:txBody>
      </p:sp>
      <p:pic>
        <p:nvPicPr>
          <p:cNvPr id="2050" name="Picture 2" descr="On the Road to Damascus: Paul Was Blinded by a Meteor ‘Not the Light of ...">
            <a:extLst>
              <a:ext uri="{FF2B5EF4-FFF2-40B4-BE49-F238E27FC236}">
                <a16:creationId xmlns:a16="http://schemas.microsoft.com/office/drawing/2014/main" id="{350D93BC-8A6D-16F0-2ACB-8E61AF8C6E3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l="22964" t="-3" r="29397" b="4"/>
          <a:stretch/>
        </p:blipFill>
        <p:spPr bwMode="auto">
          <a:xfrm>
            <a:off x="6423192" y="240601"/>
            <a:ext cx="5541956" cy="63981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766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a:extLst>
            <a:ext uri="{FF2B5EF4-FFF2-40B4-BE49-F238E27FC236}">
              <a16:creationId xmlns:a16="http://schemas.microsoft.com/office/drawing/2014/main" id="{A21955AB-B442-B5C2-BF81-E1BBABD44B8E}"/>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FFEBB3B1-3D3F-ADFB-EC11-583675660375}"/>
              </a:ext>
            </a:extLst>
          </p:cNvPr>
          <p:cNvSpPr txBox="1"/>
          <p:nvPr/>
        </p:nvSpPr>
        <p:spPr>
          <a:xfrm>
            <a:off x="1" y="0"/>
            <a:ext cx="12192000" cy="1591294"/>
          </a:xfrm>
          <a:prstGeom prst="rect">
            <a:avLst/>
          </a:prstGeom>
        </p:spPr>
        <p:style>
          <a:lnRef idx="0">
            <a:schemeClr val="accent2"/>
          </a:lnRef>
          <a:fillRef idx="1001">
            <a:schemeClr val="dk1"/>
          </a:fillRef>
          <a:effectRef idx="3">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aixaDeTexto 2">
            <a:extLst>
              <a:ext uri="{FF2B5EF4-FFF2-40B4-BE49-F238E27FC236}">
                <a16:creationId xmlns:a16="http://schemas.microsoft.com/office/drawing/2014/main" id="{5C5455FD-7F8D-6275-3E18-33FB04E8A4B6}"/>
              </a:ext>
            </a:extLst>
          </p:cNvPr>
          <p:cNvSpPr txBox="1"/>
          <p:nvPr/>
        </p:nvSpPr>
        <p:spPr>
          <a:xfrm>
            <a:off x="828908" y="345687"/>
            <a:ext cx="1025819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rPr>
              <a:t>CONFESSION OF FAITH</a:t>
            </a:r>
          </a:p>
        </p:txBody>
      </p:sp>
      <p:sp>
        <p:nvSpPr>
          <p:cNvPr id="4" name="Retângulo 3">
            <a:extLst>
              <a:ext uri="{FF2B5EF4-FFF2-40B4-BE49-F238E27FC236}">
                <a16:creationId xmlns:a16="http://schemas.microsoft.com/office/drawing/2014/main" id="{AE82630D-429B-AB0A-42BE-2A50E54E4103}"/>
              </a:ext>
            </a:extLst>
          </p:cNvPr>
          <p:cNvSpPr/>
          <p:nvPr/>
        </p:nvSpPr>
        <p:spPr>
          <a:xfrm>
            <a:off x="828907" y="1984916"/>
            <a:ext cx="170242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Chapter 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Paragraph 1</a:t>
            </a:r>
          </a:p>
        </p:txBody>
      </p:sp>
      <p:sp>
        <p:nvSpPr>
          <p:cNvPr id="5" name="Retângulo 4">
            <a:extLst>
              <a:ext uri="{FF2B5EF4-FFF2-40B4-BE49-F238E27FC236}">
                <a16:creationId xmlns:a16="http://schemas.microsoft.com/office/drawing/2014/main" id="{A81DD5EF-DB76-E94A-9517-AE8AD3BC4BBB}"/>
              </a:ext>
            </a:extLst>
          </p:cNvPr>
          <p:cNvSpPr/>
          <p:nvPr/>
        </p:nvSpPr>
        <p:spPr>
          <a:xfrm>
            <a:off x="828906" y="1874520"/>
            <a:ext cx="10601093" cy="452628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srgbClr val="A5A5A5"/>
                </a:solidFill>
                <a:effectLst/>
                <a:uLnTx/>
                <a:uFillTx/>
                <a:latin typeface="Calibri" panose="020F0502020204030204"/>
                <a:ea typeface="+mn-ea"/>
                <a:cs typeface="+mn-cs"/>
              </a:rPr>
              <a:t>;</a:t>
            </a:r>
          </a:p>
        </p:txBody>
      </p:sp>
      <p:sp>
        <p:nvSpPr>
          <p:cNvPr id="8" name="TextBox 7">
            <a:extLst>
              <a:ext uri="{FF2B5EF4-FFF2-40B4-BE49-F238E27FC236}">
                <a16:creationId xmlns:a16="http://schemas.microsoft.com/office/drawing/2014/main" id="{50D3B016-9954-6C68-379C-A5638F5112C4}"/>
              </a:ext>
            </a:extLst>
          </p:cNvPr>
          <p:cNvSpPr txBox="1"/>
          <p:nvPr/>
        </p:nvSpPr>
        <p:spPr>
          <a:xfrm>
            <a:off x="2647435" y="1936981"/>
            <a:ext cx="8715658" cy="449353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rPr>
              <a:t>All those whom God hath predestinated unto life, and those only, he is pleased, in his appointed and accepted time, </a:t>
            </a:r>
            <a:r>
              <a:rPr kumimoji="0" lang="en-US" sz="2600" b="1" i="0" u="sng" strike="noStrike" kern="1200" cap="none" spc="0" normalizeH="0" baseline="0" noProof="0" dirty="0">
                <a:ln>
                  <a:noFill/>
                </a:ln>
                <a:solidFill>
                  <a:srgbClr val="00B0F0"/>
                </a:solidFill>
                <a:effectLst>
                  <a:outerShdw blurRad="38100" dist="38100" dir="2700000" algn="tl">
                    <a:srgbClr val="000000">
                      <a:alpha val="43137"/>
                    </a:srgbClr>
                  </a:outerShdw>
                </a:effectLst>
                <a:uLnTx/>
                <a:uFillTx/>
                <a:latin typeface="Avenir Next LT Pro" panose="020B0504020202020204" pitchFamily="34" charset="0"/>
                <a:ea typeface="+mn-ea"/>
                <a:cs typeface="+mn-cs"/>
              </a:rPr>
              <a:t>effectually to call</a:t>
            </a:r>
            <a:r>
              <a:rPr kumimoji="0" lang="en-US" sz="2600" b="0" i="0"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rPr>
              <a:t>, by his Word and Spirit, out of that state of sin and death, in which they are by nature, to grace and salvation, by Jesus Christ; </a:t>
            </a:r>
            <a:r>
              <a:rPr kumimoji="0" lang="en-US" sz="2600" b="0" i="0" u="sng" strike="noStrike" kern="1200" cap="none" spc="0" normalizeH="0" baseline="0" noProof="0" dirty="0">
                <a:ln>
                  <a:noFill/>
                </a:ln>
                <a:solidFill>
                  <a:srgbClr val="FFC000">
                    <a:lumMod val="60000"/>
                    <a:lumOff val="40000"/>
                  </a:srgbClr>
                </a:solidFill>
                <a:effectLst/>
                <a:uLnTx/>
                <a:uFillTx/>
                <a:latin typeface="Avenir Next LT Pro" panose="020B0504020202020204" pitchFamily="34" charset="0"/>
                <a:ea typeface="+mn-ea"/>
                <a:cs typeface="+mn-cs"/>
              </a:rPr>
              <a:t>enlightening their minds spiritually and savingly to understand the things of God</a:t>
            </a:r>
            <a:r>
              <a:rPr kumimoji="0" lang="en-US" sz="2600" b="0" i="0"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rPr>
              <a:t>, taking away their heart of stone, and giving unto them a heart of flesh; </a:t>
            </a:r>
            <a:r>
              <a:rPr kumimoji="0" lang="en-US" sz="2600" b="0" i="0" u="sng" strike="noStrike" kern="1200" cap="none" spc="0" normalizeH="0" baseline="0" noProof="0" dirty="0">
                <a:ln>
                  <a:noFill/>
                </a:ln>
                <a:solidFill>
                  <a:srgbClr val="FFC000">
                    <a:lumMod val="60000"/>
                    <a:lumOff val="40000"/>
                  </a:srgbClr>
                </a:solidFill>
                <a:effectLst/>
                <a:uLnTx/>
                <a:uFillTx/>
                <a:latin typeface="Avenir Next LT Pro" panose="020B0504020202020204" pitchFamily="34" charset="0"/>
                <a:ea typeface="+mn-ea"/>
                <a:cs typeface="+mn-cs"/>
              </a:rPr>
              <a:t>renewing their wills</a:t>
            </a:r>
            <a:r>
              <a:rPr kumimoji="0" lang="en-US" sz="2600" b="0" i="0"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rPr>
              <a:t>, and, by his almighty power, </a:t>
            </a:r>
            <a:r>
              <a:rPr kumimoji="0" lang="en-US" sz="2600" b="0" i="0" u="sng" strike="noStrike" kern="1200" cap="none" spc="0" normalizeH="0" baseline="0" noProof="0" dirty="0">
                <a:ln>
                  <a:noFill/>
                </a:ln>
                <a:solidFill>
                  <a:srgbClr val="FFC000">
                    <a:lumMod val="60000"/>
                    <a:lumOff val="40000"/>
                  </a:srgbClr>
                </a:solidFill>
                <a:effectLst/>
                <a:uLnTx/>
                <a:uFillTx/>
                <a:latin typeface="Avenir Next LT Pro" panose="020B0504020202020204" pitchFamily="34" charset="0"/>
                <a:ea typeface="+mn-ea"/>
                <a:cs typeface="+mn-cs"/>
              </a:rPr>
              <a:t>determining them to that which is good</a:t>
            </a:r>
            <a:r>
              <a:rPr kumimoji="0" lang="en-US" sz="2600" b="0" i="0"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rPr>
              <a:t>, and effectually drawing them to Jesus Christ: yet so, as </a:t>
            </a:r>
            <a:r>
              <a:rPr kumimoji="0" lang="en-US" sz="2600" b="0" i="0" u="none" strike="noStrike" kern="1200" cap="none" spc="0" normalizeH="0" baseline="0" noProof="0" dirty="0">
                <a:ln>
                  <a:noFill/>
                </a:ln>
                <a:solidFill>
                  <a:srgbClr val="ED7D31">
                    <a:lumMod val="75000"/>
                  </a:srgbClr>
                </a:solidFill>
                <a:effectLst/>
                <a:uLnTx/>
                <a:uFillTx/>
                <a:latin typeface="Avenir Next LT Pro" panose="020B0504020202020204" pitchFamily="34" charset="0"/>
                <a:ea typeface="+mn-ea"/>
                <a:cs typeface="+mn-cs"/>
              </a:rPr>
              <a:t>they come most freely, being made willing by his grace</a:t>
            </a:r>
            <a:r>
              <a:rPr kumimoji="0" lang="en-US" sz="2600" b="0" i="0"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rPr>
              <a:t>.</a:t>
            </a:r>
          </a:p>
        </p:txBody>
      </p:sp>
    </p:spTree>
    <p:extLst>
      <p:ext uri="{BB962C8B-B14F-4D97-AF65-F5344CB8AC3E}">
        <p14:creationId xmlns:p14="http://schemas.microsoft.com/office/powerpoint/2010/main" val="628159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745"/>
        <p:cNvGrpSpPr/>
        <p:nvPr/>
      </p:nvGrpSpPr>
      <p:grpSpPr>
        <a:xfrm>
          <a:off x="0" y="0"/>
          <a:ext cx="0" cy="0"/>
          <a:chOff x="0" y="0"/>
          <a:chExt cx="0" cy="0"/>
        </a:xfrm>
      </p:grpSpPr>
      <p:sp>
        <p:nvSpPr>
          <p:cNvPr id="746" name="Google Shape;746;g2946f5b8a83_0_1185"/>
          <p:cNvSpPr/>
          <p:nvPr/>
        </p:nvSpPr>
        <p:spPr>
          <a:xfrm>
            <a:off x="0" y="286080"/>
            <a:ext cx="12190400" cy="6246800"/>
          </a:xfrm>
          <a:prstGeom prst="rect">
            <a:avLst/>
          </a:prstGeom>
          <a:noFill/>
          <a:ln>
            <a:noFill/>
          </a:ln>
        </p:spPr>
        <p:txBody>
          <a:bodyPr spcFirstLastPara="1" wrap="square" lIns="108933" tIns="54700" rIns="108933" bIns="54700" anchor="t" anchorCtr="0">
            <a:noAutofit/>
          </a:bodyPr>
          <a:lstStyle/>
          <a:p>
            <a:pPr algn="ctr" defTabSz="1219170">
              <a:buClr>
                <a:srgbClr val="000000"/>
              </a:buClr>
            </a:pPr>
            <a:endParaRPr sz="5200" kern="0">
              <a:solidFill>
                <a:srgbClr val="FFFFFF"/>
              </a:solidFill>
              <a:latin typeface="Arial"/>
              <a:ea typeface="Arial"/>
              <a:cs typeface="Arial"/>
              <a:sym typeface="Arial"/>
            </a:endParaRPr>
          </a:p>
          <a:p>
            <a:pPr algn="ctr" defTabSz="1219170">
              <a:spcBef>
                <a:spcPts val="2668"/>
              </a:spcBef>
              <a:buClr>
                <a:srgbClr val="000000"/>
              </a:buClr>
            </a:pPr>
            <a:r>
              <a:rPr lang="en" sz="5200" b="1" kern="0">
                <a:solidFill>
                  <a:srgbClr val="FFFFFF"/>
                </a:solidFill>
                <a:latin typeface="Times New Roman"/>
                <a:ea typeface="Times New Roman"/>
                <a:cs typeface="Times New Roman"/>
                <a:sym typeface="Times New Roman"/>
              </a:rPr>
              <a:t>All I Have is Christ</a:t>
            </a:r>
            <a:endParaRPr sz="5200" kern="0">
              <a:solidFill>
                <a:srgbClr val="FFFFFF"/>
              </a:solidFill>
              <a:latin typeface="Arial"/>
              <a:ea typeface="Arial"/>
              <a:cs typeface="Arial"/>
              <a:sym typeface="Arial"/>
            </a:endParaRPr>
          </a:p>
          <a:p>
            <a:pPr algn="ctr" defTabSz="1219170">
              <a:spcBef>
                <a:spcPts val="2668"/>
              </a:spcBef>
              <a:buClr>
                <a:srgbClr val="000000"/>
              </a:buClr>
            </a:pPr>
            <a:endParaRPr sz="5200" kern="0">
              <a:solidFill>
                <a:srgbClr val="FFFFFF"/>
              </a:solidFill>
              <a:latin typeface="Arial"/>
              <a:ea typeface="Arial"/>
              <a:cs typeface="Arial"/>
              <a:sym typeface="Arial"/>
            </a:endParaRPr>
          </a:p>
          <a:p>
            <a:pPr algn="ctr" defTabSz="1219170">
              <a:spcBef>
                <a:spcPts val="2668"/>
              </a:spcBef>
              <a:buClr>
                <a:srgbClr val="000000"/>
              </a:buClr>
            </a:pPr>
            <a:endParaRPr sz="5200" kern="0">
              <a:solidFill>
                <a:srgbClr val="FFFFFF"/>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CC29D-9D7B-2815-1456-F51202FCC2F6}"/>
              </a:ext>
            </a:extLst>
          </p:cNvPr>
          <p:cNvSpPr>
            <a:spLocks noGrp="1"/>
          </p:cNvSpPr>
          <p:nvPr>
            <p:ph type="title"/>
          </p:nvPr>
        </p:nvSpPr>
        <p:spPr>
          <a:xfrm>
            <a:off x="753388" y="1042448"/>
            <a:ext cx="5841462" cy="1401183"/>
          </a:xfrm>
        </p:spPr>
        <p:txBody>
          <a:bodyPr anchor="t">
            <a:noAutofit/>
          </a:bodyPr>
          <a:lstStyle/>
          <a:p>
            <a:pPr>
              <a:lnSpc>
                <a:spcPct val="80000"/>
              </a:lnSpc>
            </a:pPr>
            <a:r>
              <a:rPr lang="en-US" sz="55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rial Black" panose="020B0A04020102020204" pitchFamily="34" charset="0"/>
              </a:rPr>
              <a:t>The Operation of the Spirit </a:t>
            </a:r>
          </a:p>
        </p:txBody>
      </p:sp>
      <p:cxnSp>
        <p:nvCxnSpPr>
          <p:cNvPr id="3089" name="Straight Connector 3088">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9DFB94E-DD56-587A-A270-28A35E6C25D3}"/>
              </a:ext>
            </a:extLst>
          </p:cNvPr>
          <p:cNvSpPr>
            <a:spLocks noGrp="1"/>
          </p:cNvSpPr>
          <p:nvPr>
            <p:ph idx="1"/>
          </p:nvPr>
        </p:nvSpPr>
        <p:spPr>
          <a:xfrm>
            <a:off x="753388" y="2614932"/>
            <a:ext cx="6127153" cy="3874186"/>
          </a:xfrm>
        </p:spPr>
        <p:txBody>
          <a:bodyPr>
            <a:normAutofit/>
          </a:bodyPr>
          <a:lstStyle/>
          <a:p>
            <a:pPr marL="444500" indent="-444500">
              <a:buFont typeface="+mj-lt"/>
              <a:buAutoNum type="arabicPeriod"/>
            </a:pPr>
            <a:r>
              <a:rPr lang="en-US" sz="3600" dirty="0">
                <a:latin typeface="Arial Nova Cond" panose="020B0506020202020204" pitchFamily="34" charset="0"/>
              </a:rPr>
              <a:t>Enlightening our minds to understand (2Cor 2.6-15; Eph 1.17-18; Acts 16.14)</a:t>
            </a:r>
          </a:p>
          <a:p>
            <a:pPr marL="444500" indent="-444500">
              <a:buFont typeface="+mj-lt"/>
              <a:buAutoNum type="arabicPeriod"/>
            </a:pPr>
            <a:r>
              <a:rPr lang="en-US" sz="3600" dirty="0">
                <a:latin typeface="Arial Nova Cond" panose="020B0506020202020204" pitchFamily="34" charset="0"/>
              </a:rPr>
              <a:t>Renewing our wills (</a:t>
            </a:r>
            <a:r>
              <a:rPr lang="en-US" sz="3600" dirty="0" err="1">
                <a:latin typeface="Arial Nova Cond" panose="020B0506020202020204" pitchFamily="34" charset="0"/>
              </a:rPr>
              <a:t>Deut</a:t>
            </a:r>
            <a:r>
              <a:rPr lang="en-US" sz="3600" dirty="0">
                <a:latin typeface="Arial Nova Cond" panose="020B0506020202020204" pitchFamily="34" charset="0"/>
              </a:rPr>
              <a:t> 30.6; </a:t>
            </a:r>
            <a:r>
              <a:rPr lang="en-US" sz="3600" dirty="0" err="1">
                <a:latin typeface="Arial Nova Cond" panose="020B0506020202020204" pitchFamily="34" charset="0"/>
              </a:rPr>
              <a:t>Ezek</a:t>
            </a:r>
            <a:r>
              <a:rPr lang="en-US" sz="3600" dirty="0">
                <a:latin typeface="Arial Nova Cond" panose="020B0506020202020204" pitchFamily="34" charset="0"/>
              </a:rPr>
              <a:t> 36.27; 1Pe 1.23).</a:t>
            </a:r>
          </a:p>
          <a:p>
            <a:pPr marL="444500" indent="-444500">
              <a:buFont typeface="+mj-lt"/>
              <a:buAutoNum type="arabicPeriod"/>
            </a:pPr>
            <a:r>
              <a:rPr lang="en-US" sz="3600" dirty="0">
                <a:latin typeface="Arial Nova Cond" panose="020B0506020202020204" pitchFamily="34" charset="0"/>
              </a:rPr>
              <a:t>Leading us to what is good (Rom 6.19-23).</a:t>
            </a:r>
          </a:p>
          <a:p>
            <a:pPr marL="0" indent="0">
              <a:buNone/>
            </a:pPr>
            <a:endParaRPr lang="en-US" sz="2000" dirty="0"/>
          </a:p>
        </p:txBody>
      </p:sp>
      <p:pic>
        <p:nvPicPr>
          <p:cNvPr id="3074" name="Picture 2" descr="The Mind of Christ: Your Best Thoughts for 2013 Firm Foundation with ...">
            <a:extLst>
              <a:ext uri="{FF2B5EF4-FFF2-40B4-BE49-F238E27FC236}">
                <a16:creationId xmlns:a16="http://schemas.microsoft.com/office/drawing/2014/main" id="{65825AE8-7198-CB35-C46B-57562BACA9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740" r="26260" b="1"/>
          <a:stretch/>
        </p:blipFill>
        <p:spPr bwMode="auto">
          <a:xfrm>
            <a:off x="6880541" y="1023779"/>
            <a:ext cx="4810442" cy="4810442"/>
          </a:xfrm>
          <a:custGeom>
            <a:avLst/>
            <a:gdLst/>
            <a:ahLst/>
            <a:cxnLst/>
            <a:rect l="l" t="t" r="r" b="b"/>
            <a:pathLst>
              <a:path w="4810442" h="4810442">
                <a:moveTo>
                  <a:pt x="2405221" y="0"/>
                </a:moveTo>
                <a:cubicBezTo>
                  <a:pt x="3733588" y="0"/>
                  <a:pt x="4810442" y="1076854"/>
                  <a:pt x="4810442" y="2405221"/>
                </a:cubicBezTo>
                <a:cubicBezTo>
                  <a:pt x="4810442" y="3733588"/>
                  <a:pt x="3733588" y="4810442"/>
                  <a:pt x="2405221" y="4810442"/>
                </a:cubicBezTo>
                <a:cubicBezTo>
                  <a:pt x="1076854" y="4810442"/>
                  <a:pt x="0" y="3733588"/>
                  <a:pt x="0" y="2405221"/>
                </a:cubicBezTo>
                <a:cubicBezTo>
                  <a:pt x="0" y="1076854"/>
                  <a:pt x="1076854" y="0"/>
                  <a:pt x="2405221" y="0"/>
                </a:cubicBezTo>
                <a:close/>
              </a:path>
            </a:pathLst>
          </a:cu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7D735F7-BB4B-2B7F-376B-4C5135C1E3BD}"/>
              </a:ext>
            </a:extLst>
          </p:cNvPr>
          <p:cNvSpPr/>
          <p:nvPr/>
        </p:nvSpPr>
        <p:spPr>
          <a:xfrm>
            <a:off x="172995" y="172995"/>
            <a:ext cx="11837773" cy="648729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Tree>
    <p:extLst>
      <p:ext uri="{BB962C8B-B14F-4D97-AF65-F5344CB8AC3E}">
        <p14:creationId xmlns:p14="http://schemas.microsoft.com/office/powerpoint/2010/main" val="2363332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4B6AC539-F1AF-AF77-37DD-40CD17C187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C79261-F5BA-A930-E71C-8D063FEB1CDB}"/>
              </a:ext>
            </a:extLst>
          </p:cNvPr>
          <p:cNvSpPr>
            <a:spLocks noGrp="1"/>
          </p:cNvSpPr>
          <p:nvPr>
            <p:ph type="title"/>
          </p:nvPr>
        </p:nvSpPr>
        <p:spPr>
          <a:xfrm>
            <a:off x="753388" y="1042448"/>
            <a:ext cx="8909596" cy="1401183"/>
          </a:xfrm>
        </p:spPr>
        <p:txBody>
          <a:bodyPr anchor="t">
            <a:noAutofit/>
          </a:bodyPr>
          <a:lstStyle/>
          <a:p>
            <a:pPr>
              <a:lnSpc>
                <a:spcPct val="80000"/>
              </a:lnSpc>
            </a:pPr>
            <a:r>
              <a:rPr lang="en-US" sz="55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rial Black" panose="020B0A04020102020204" pitchFamily="34" charset="0"/>
              </a:rPr>
              <a:t>The Operation of the Spirit: Enlightenment</a:t>
            </a:r>
          </a:p>
        </p:txBody>
      </p:sp>
      <p:cxnSp>
        <p:nvCxnSpPr>
          <p:cNvPr id="3089" name="Straight Connector 3088">
            <a:extLst>
              <a:ext uri="{FF2B5EF4-FFF2-40B4-BE49-F238E27FC236}">
                <a16:creationId xmlns:a16="http://schemas.microsoft.com/office/drawing/2014/main" id="{CD07EFFA-CBC6-A30A-182F-0176C897C2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046CF17-F66D-F9D4-912C-BA693BBC77EC}"/>
              </a:ext>
            </a:extLst>
          </p:cNvPr>
          <p:cNvSpPr>
            <a:spLocks noGrp="1"/>
          </p:cNvSpPr>
          <p:nvPr>
            <p:ph idx="1"/>
          </p:nvPr>
        </p:nvSpPr>
        <p:spPr>
          <a:xfrm>
            <a:off x="753388" y="2614932"/>
            <a:ext cx="6127153" cy="3874186"/>
          </a:xfrm>
        </p:spPr>
        <p:txBody>
          <a:bodyPr>
            <a:normAutofit/>
          </a:bodyPr>
          <a:lstStyle/>
          <a:p>
            <a:pPr marL="0" indent="0">
              <a:buNone/>
            </a:pPr>
            <a:r>
              <a:rPr lang="en-US" sz="3600" dirty="0">
                <a:latin typeface="Arial Nova Cond" panose="020B0506020202020204" pitchFamily="34" charset="0"/>
              </a:rPr>
              <a:t>The natural man has a seared mind (1 Tim 4.2). When the heart is changed, the mind is enlightened to understand the spiritual truths (2Cor 2.6-15; Eph 1.17-18; Acts 16.14).</a:t>
            </a:r>
          </a:p>
        </p:txBody>
      </p:sp>
      <p:sp>
        <p:nvSpPr>
          <p:cNvPr id="4" name="Rectangle 3">
            <a:extLst>
              <a:ext uri="{FF2B5EF4-FFF2-40B4-BE49-F238E27FC236}">
                <a16:creationId xmlns:a16="http://schemas.microsoft.com/office/drawing/2014/main" id="{53011B51-7DA6-485A-07F9-33337F180EC5}"/>
              </a:ext>
            </a:extLst>
          </p:cNvPr>
          <p:cNvSpPr/>
          <p:nvPr/>
        </p:nvSpPr>
        <p:spPr>
          <a:xfrm>
            <a:off x="172995" y="172995"/>
            <a:ext cx="11837773" cy="648729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72C4"/>
              </a:solidFill>
              <a:effectLst/>
              <a:uLnTx/>
              <a:uFillTx/>
              <a:latin typeface="Calibri" panose="020F0502020204030204"/>
              <a:ea typeface="+mn-ea"/>
              <a:cs typeface="+mn-cs"/>
            </a:endParaRPr>
          </a:p>
        </p:txBody>
      </p:sp>
      <p:pic>
        <p:nvPicPr>
          <p:cNvPr id="7170" name="Picture 2" descr="Premium Photo | Priest reads the Bible in church">
            <a:extLst>
              <a:ext uri="{FF2B5EF4-FFF2-40B4-BE49-F238E27FC236}">
                <a16:creationId xmlns:a16="http://schemas.microsoft.com/office/drawing/2014/main" id="{10DA0468-5FA5-68EB-AEDB-E505B3AFD2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589" r="3648"/>
          <a:stretch/>
        </p:blipFill>
        <p:spPr bwMode="auto">
          <a:xfrm>
            <a:off x="7122584" y="2337629"/>
            <a:ext cx="4646141" cy="428732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521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9D95D683-F7F9-5A24-6DDB-0E754FBB66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363AED-526A-AC05-77A6-F460D90C4494}"/>
              </a:ext>
            </a:extLst>
          </p:cNvPr>
          <p:cNvSpPr>
            <a:spLocks noGrp="1"/>
          </p:cNvSpPr>
          <p:nvPr>
            <p:ph type="title"/>
          </p:nvPr>
        </p:nvSpPr>
        <p:spPr>
          <a:xfrm>
            <a:off x="753387" y="1042448"/>
            <a:ext cx="8464753" cy="1401183"/>
          </a:xfrm>
        </p:spPr>
        <p:txBody>
          <a:bodyPr anchor="t">
            <a:noAutofit/>
          </a:bodyPr>
          <a:lstStyle/>
          <a:p>
            <a:pPr>
              <a:lnSpc>
                <a:spcPct val="80000"/>
              </a:lnSpc>
            </a:pPr>
            <a:r>
              <a:rPr lang="en-US" sz="55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rial Black" panose="020B0A04020102020204" pitchFamily="34" charset="0"/>
              </a:rPr>
              <a:t>The Operation of the Spirit: Renewed will</a:t>
            </a:r>
          </a:p>
        </p:txBody>
      </p:sp>
      <p:cxnSp>
        <p:nvCxnSpPr>
          <p:cNvPr id="3089" name="Straight Connector 3088">
            <a:extLst>
              <a:ext uri="{FF2B5EF4-FFF2-40B4-BE49-F238E27FC236}">
                <a16:creationId xmlns:a16="http://schemas.microsoft.com/office/drawing/2014/main" id="{6B0B0357-BA45-58CA-8091-921049E237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24201AC-6E7A-0591-0E03-0A3465AF2007}"/>
              </a:ext>
            </a:extLst>
          </p:cNvPr>
          <p:cNvSpPr>
            <a:spLocks noGrp="1"/>
          </p:cNvSpPr>
          <p:nvPr>
            <p:ph idx="1"/>
          </p:nvPr>
        </p:nvSpPr>
        <p:spPr>
          <a:xfrm>
            <a:off x="753388" y="2614932"/>
            <a:ext cx="6127153" cy="3874186"/>
          </a:xfrm>
        </p:spPr>
        <p:txBody>
          <a:bodyPr>
            <a:normAutofit/>
          </a:bodyPr>
          <a:lstStyle/>
          <a:p>
            <a:pPr marL="0" indent="0">
              <a:buNone/>
            </a:pPr>
            <a:r>
              <a:rPr lang="en-US" sz="3600" dirty="0">
                <a:latin typeface="Arial Nova Cond" panose="020B0506020202020204" pitchFamily="34" charset="0"/>
              </a:rPr>
              <a:t>The natural man follows the voluntarily the course of the world (Eph 2.2-3). The regeneration operates a change in the inclination of the will (</a:t>
            </a:r>
            <a:r>
              <a:rPr lang="en-US" sz="3600" dirty="0" err="1">
                <a:latin typeface="Arial Nova Cond" panose="020B0506020202020204" pitchFamily="34" charset="0"/>
              </a:rPr>
              <a:t>Deut</a:t>
            </a:r>
            <a:r>
              <a:rPr lang="en-US" sz="3600" dirty="0">
                <a:latin typeface="Arial Nova Cond" panose="020B0506020202020204" pitchFamily="34" charset="0"/>
              </a:rPr>
              <a:t> 30.6; </a:t>
            </a:r>
            <a:r>
              <a:rPr lang="en-US" sz="3600" dirty="0" err="1">
                <a:latin typeface="Arial Nova Cond" panose="020B0506020202020204" pitchFamily="34" charset="0"/>
              </a:rPr>
              <a:t>Ezek</a:t>
            </a:r>
            <a:r>
              <a:rPr lang="en-US" sz="3600" dirty="0">
                <a:latin typeface="Arial Nova Cond" panose="020B0506020202020204" pitchFamily="34" charset="0"/>
              </a:rPr>
              <a:t> 36.27; 1Pe 1.23).</a:t>
            </a:r>
          </a:p>
          <a:p>
            <a:pPr marL="0" indent="0">
              <a:buNone/>
            </a:pPr>
            <a:endParaRPr lang="en-US" sz="2000" dirty="0"/>
          </a:p>
        </p:txBody>
      </p:sp>
      <p:sp>
        <p:nvSpPr>
          <p:cNvPr id="4" name="Rectangle 3">
            <a:extLst>
              <a:ext uri="{FF2B5EF4-FFF2-40B4-BE49-F238E27FC236}">
                <a16:creationId xmlns:a16="http://schemas.microsoft.com/office/drawing/2014/main" id="{13B03515-1B3C-EF1A-B3E7-CB08BD11FD62}"/>
              </a:ext>
            </a:extLst>
          </p:cNvPr>
          <p:cNvSpPr/>
          <p:nvPr/>
        </p:nvSpPr>
        <p:spPr>
          <a:xfrm>
            <a:off x="172995" y="172995"/>
            <a:ext cx="11837773" cy="648729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72C4"/>
              </a:solidFill>
              <a:effectLst/>
              <a:uLnTx/>
              <a:uFillTx/>
              <a:latin typeface="Calibri" panose="020F0502020204030204"/>
              <a:ea typeface="+mn-ea"/>
              <a:cs typeface="+mn-cs"/>
            </a:endParaRPr>
          </a:p>
        </p:txBody>
      </p:sp>
      <p:pic>
        <p:nvPicPr>
          <p:cNvPr id="5122" name="Picture 2" descr="The 4 P's of Following Jesus — Miscellaneous Ramblings">
            <a:extLst>
              <a:ext uri="{FF2B5EF4-FFF2-40B4-BE49-F238E27FC236}">
                <a16:creationId xmlns:a16="http://schemas.microsoft.com/office/drawing/2014/main" id="{88C70F85-FC36-209B-D2B1-1D96642C0B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300" r="2554"/>
          <a:stretch/>
        </p:blipFill>
        <p:spPr bwMode="auto">
          <a:xfrm>
            <a:off x="6783061" y="2760317"/>
            <a:ext cx="5113756" cy="35832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856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13A2CD5A-535F-51B4-F76B-DC9027CD0F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1B6197-7BC5-84F8-9CA5-436A40291184}"/>
              </a:ext>
            </a:extLst>
          </p:cNvPr>
          <p:cNvSpPr>
            <a:spLocks noGrp="1"/>
          </p:cNvSpPr>
          <p:nvPr>
            <p:ph type="title"/>
          </p:nvPr>
        </p:nvSpPr>
        <p:spPr>
          <a:xfrm>
            <a:off x="753388" y="1042448"/>
            <a:ext cx="8687174" cy="1401183"/>
          </a:xfrm>
        </p:spPr>
        <p:txBody>
          <a:bodyPr anchor="t">
            <a:noAutofit/>
          </a:bodyPr>
          <a:lstStyle/>
          <a:p>
            <a:pPr>
              <a:lnSpc>
                <a:spcPct val="80000"/>
              </a:lnSpc>
            </a:pPr>
            <a:r>
              <a:rPr lang="en-US" sz="55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rial Black" panose="020B0A04020102020204" pitchFamily="34" charset="0"/>
              </a:rPr>
              <a:t>The Operation of the Spirit: New choices</a:t>
            </a:r>
          </a:p>
        </p:txBody>
      </p:sp>
      <p:cxnSp>
        <p:nvCxnSpPr>
          <p:cNvPr id="3089" name="Straight Connector 3088">
            <a:extLst>
              <a:ext uri="{FF2B5EF4-FFF2-40B4-BE49-F238E27FC236}">
                <a16:creationId xmlns:a16="http://schemas.microsoft.com/office/drawing/2014/main" id="{11158A00-717A-F18E-6988-D7066107A1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7240154-8754-C2BE-A238-43B3287CAACB}"/>
              </a:ext>
            </a:extLst>
          </p:cNvPr>
          <p:cNvSpPr>
            <a:spLocks noGrp="1"/>
          </p:cNvSpPr>
          <p:nvPr>
            <p:ph idx="1"/>
          </p:nvPr>
        </p:nvSpPr>
        <p:spPr>
          <a:xfrm>
            <a:off x="753388" y="2614932"/>
            <a:ext cx="6127153" cy="3874186"/>
          </a:xfrm>
        </p:spPr>
        <p:txBody>
          <a:bodyPr>
            <a:normAutofit/>
          </a:bodyPr>
          <a:lstStyle/>
          <a:p>
            <a:pPr marL="0" indent="0">
              <a:buNone/>
            </a:pPr>
            <a:r>
              <a:rPr lang="en-US" sz="3600" dirty="0">
                <a:latin typeface="Arial Nova Cond" panose="020B0506020202020204" pitchFamily="34" charset="0"/>
              </a:rPr>
              <a:t>The understanding of the truth and changing to the will to now obey, causes a natural effect in the choices that a man makes. He now chooses what is good (Rom 6.19-23). It is deliverance from bondage.</a:t>
            </a:r>
          </a:p>
          <a:p>
            <a:pPr marL="0" indent="0">
              <a:buNone/>
            </a:pPr>
            <a:endParaRPr lang="en-US" sz="2000" dirty="0"/>
          </a:p>
        </p:txBody>
      </p:sp>
      <p:sp>
        <p:nvSpPr>
          <p:cNvPr id="4" name="Rectangle 3">
            <a:extLst>
              <a:ext uri="{FF2B5EF4-FFF2-40B4-BE49-F238E27FC236}">
                <a16:creationId xmlns:a16="http://schemas.microsoft.com/office/drawing/2014/main" id="{A45ED8B6-F241-ED4D-687B-6D661B5197A9}"/>
              </a:ext>
            </a:extLst>
          </p:cNvPr>
          <p:cNvSpPr/>
          <p:nvPr/>
        </p:nvSpPr>
        <p:spPr>
          <a:xfrm>
            <a:off x="172995" y="172995"/>
            <a:ext cx="11837773" cy="648729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72C4"/>
              </a:solidFill>
              <a:effectLst/>
              <a:uLnTx/>
              <a:uFillTx/>
              <a:latin typeface="Calibri" panose="020F0502020204030204"/>
              <a:ea typeface="+mn-ea"/>
              <a:cs typeface="+mn-cs"/>
            </a:endParaRPr>
          </a:p>
        </p:txBody>
      </p:sp>
      <p:pic>
        <p:nvPicPr>
          <p:cNvPr id="5124" name="Picture 4" descr="Sermon: Breaking Chains – Rev. Peter M Preble">
            <a:extLst>
              <a:ext uri="{FF2B5EF4-FFF2-40B4-BE49-F238E27FC236}">
                <a16:creationId xmlns:a16="http://schemas.microsoft.com/office/drawing/2014/main" id="{3F1D55C9-F82C-F201-4375-3C77FE2EA4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4213"/>
          <a:stretch/>
        </p:blipFill>
        <p:spPr bwMode="auto">
          <a:xfrm>
            <a:off x="7423864" y="2062872"/>
            <a:ext cx="4367856" cy="442624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048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a:extLst>
            <a:ext uri="{FF2B5EF4-FFF2-40B4-BE49-F238E27FC236}">
              <a16:creationId xmlns:a16="http://schemas.microsoft.com/office/drawing/2014/main" id="{03BBCDDE-C74A-2D09-642F-728E9DE0163E}"/>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ECC8C71F-625A-4C25-EA49-85D212BDF337}"/>
              </a:ext>
            </a:extLst>
          </p:cNvPr>
          <p:cNvSpPr txBox="1"/>
          <p:nvPr/>
        </p:nvSpPr>
        <p:spPr>
          <a:xfrm>
            <a:off x="1" y="0"/>
            <a:ext cx="12192000" cy="1591294"/>
          </a:xfrm>
          <a:prstGeom prst="rect">
            <a:avLst/>
          </a:prstGeom>
        </p:spPr>
        <p:style>
          <a:lnRef idx="0">
            <a:schemeClr val="accent2"/>
          </a:lnRef>
          <a:fillRef idx="1001">
            <a:schemeClr val="dk1"/>
          </a:fillRef>
          <a:effectRef idx="3">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aixaDeTexto 2">
            <a:extLst>
              <a:ext uri="{FF2B5EF4-FFF2-40B4-BE49-F238E27FC236}">
                <a16:creationId xmlns:a16="http://schemas.microsoft.com/office/drawing/2014/main" id="{04FAD613-56B7-D10C-96C6-5A27E47FC598}"/>
              </a:ext>
            </a:extLst>
          </p:cNvPr>
          <p:cNvSpPr txBox="1"/>
          <p:nvPr/>
        </p:nvSpPr>
        <p:spPr>
          <a:xfrm>
            <a:off x="828908" y="345687"/>
            <a:ext cx="1025819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rPr>
              <a:t>CONFESSION OF FAITH</a:t>
            </a:r>
          </a:p>
        </p:txBody>
      </p:sp>
      <p:sp>
        <p:nvSpPr>
          <p:cNvPr id="4" name="Retângulo 3">
            <a:extLst>
              <a:ext uri="{FF2B5EF4-FFF2-40B4-BE49-F238E27FC236}">
                <a16:creationId xmlns:a16="http://schemas.microsoft.com/office/drawing/2014/main" id="{CED5EE00-78CD-90EB-582D-4AE9B1942707}"/>
              </a:ext>
            </a:extLst>
          </p:cNvPr>
          <p:cNvSpPr/>
          <p:nvPr/>
        </p:nvSpPr>
        <p:spPr>
          <a:xfrm>
            <a:off x="828907" y="1984916"/>
            <a:ext cx="170242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Chapter 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Paragraph 1</a:t>
            </a:r>
          </a:p>
        </p:txBody>
      </p:sp>
      <p:sp>
        <p:nvSpPr>
          <p:cNvPr id="5" name="Retângulo 4">
            <a:extLst>
              <a:ext uri="{FF2B5EF4-FFF2-40B4-BE49-F238E27FC236}">
                <a16:creationId xmlns:a16="http://schemas.microsoft.com/office/drawing/2014/main" id="{978189C5-1693-3A99-4146-926E4E7B5530}"/>
              </a:ext>
            </a:extLst>
          </p:cNvPr>
          <p:cNvSpPr/>
          <p:nvPr/>
        </p:nvSpPr>
        <p:spPr>
          <a:xfrm>
            <a:off x="828906" y="1874520"/>
            <a:ext cx="10601093" cy="452628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srgbClr val="A5A5A5"/>
                </a:solidFill>
                <a:effectLst/>
                <a:uLnTx/>
                <a:uFillTx/>
                <a:latin typeface="Calibri" panose="020F0502020204030204"/>
                <a:ea typeface="+mn-ea"/>
                <a:cs typeface="+mn-cs"/>
              </a:rPr>
              <a:t>;</a:t>
            </a:r>
          </a:p>
        </p:txBody>
      </p:sp>
      <p:sp>
        <p:nvSpPr>
          <p:cNvPr id="8" name="TextBox 7">
            <a:extLst>
              <a:ext uri="{FF2B5EF4-FFF2-40B4-BE49-F238E27FC236}">
                <a16:creationId xmlns:a16="http://schemas.microsoft.com/office/drawing/2014/main" id="{159E7B66-7AFA-5316-8C33-69D97AB037C5}"/>
              </a:ext>
            </a:extLst>
          </p:cNvPr>
          <p:cNvSpPr txBox="1"/>
          <p:nvPr/>
        </p:nvSpPr>
        <p:spPr>
          <a:xfrm>
            <a:off x="2647435" y="1936981"/>
            <a:ext cx="8715658" cy="449353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rPr>
              <a:t>All those whom God hath predestinated unto life, and those only, he is pleased, in his appointed and accepted time, </a:t>
            </a:r>
            <a:r>
              <a:rPr kumimoji="0" lang="en-US" sz="2600" b="1" i="0" u="sng" strike="noStrike" kern="1200" cap="none" spc="0" normalizeH="0" baseline="0" noProof="0" dirty="0">
                <a:ln>
                  <a:noFill/>
                </a:ln>
                <a:solidFill>
                  <a:srgbClr val="00B0F0"/>
                </a:solidFill>
                <a:effectLst>
                  <a:outerShdw blurRad="38100" dist="38100" dir="2700000" algn="tl">
                    <a:srgbClr val="000000">
                      <a:alpha val="43137"/>
                    </a:srgbClr>
                  </a:outerShdw>
                </a:effectLst>
                <a:uLnTx/>
                <a:uFillTx/>
                <a:latin typeface="Avenir Next LT Pro" panose="020B0504020202020204" pitchFamily="34" charset="0"/>
                <a:ea typeface="+mn-ea"/>
                <a:cs typeface="+mn-cs"/>
              </a:rPr>
              <a:t>effectually to call</a:t>
            </a:r>
            <a:r>
              <a:rPr kumimoji="0" lang="en-US" sz="2600" b="0" i="0"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rPr>
              <a:t>, by his Word and Spirit, out of that state of sin and death, in which they are by nature, to grace and salvation, by Jesus Christ; </a:t>
            </a:r>
            <a:r>
              <a:rPr kumimoji="0" lang="en-US" sz="2600" b="0" i="0" u="sng" strike="noStrike" kern="1200" cap="none" spc="0" normalizeH="0" baseline="0" noProof="0" dirty="0">
                <a:ln>
                  <a:noFill/>
                </a:ln>
                <a:solidFill>
                  <a:srgbClr val="FFC000">
                    <a:lumMod val="60000"/>
                    <a:lumOff val="40000"/>
                  </a:srgbClr>
                </a:solidFill>
                <a:effectLst/>
                <a:uLnTx/>
                <a:uFillTx/>
                <a:latin typeface="Avenir Next LT Pro" panose="020B0504020202020204" pitchFamily="34" charset="0"/>
                <a:ea typeface="+mn-ea"/>
                <a:cs typeface="+mn-cs"/>
              </a:rPr>
              <a:t>enlightening their minds spiritually and savingly to understand the things of God</a:t>
            </a:r>
            <a:r>
              <a:rPr kumimoji="0" lang="en-US" sz="2600" b="0" i="0"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rPr>
              <a:t>, taking away their heart of stone, and giving unto them a heart of flesh; </a:t>
            </a:r>
            <a:r>
              <a:rPr kumimoji="0" lang="en-US" sz="2600" b="0" i="0" u="sng" strike="noStrike" kern="1200" cap="none" spc="0" normalizeH="0" baseline="0" noProof="0" dirty="0">
                <a:ln>
                  <a:noFill/>
                </a:ln>
                <a:solidFill>
                  <a:srgbClr val="FFC000">
                    <a:lumMod val="60000"/>
                    <a:lumOff val="40000"/>
                  </a:srgbClr>
                </a:solidFill>
                <a:effectLst/>
                <a:uLnTx/>
                <a:uFillTx/>
                <a:latin typeface="Avenir Next LT Pro" panose="020B0504020202020204" pitchFamily="34" charset="0"/>
                <a:ea typeface="+mn-ea"/>
                <a:cs typeface="+mn-cs"/>
              </a:rPr>
              <a:t>renewing their wills</a:t>
            </a:r>
            <a:r>
              <a:rPr kumimoji="0" lang="en-US" sz="2600" b="0" i="0"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rPr>
              <a:t>, and, by his almighty power, </a:t>
            </a:r>
            <a:r>
              <a:rPr kumimoji="0" lang="en-US" sz="2600" b="0" i="0" u="sng" strike="noStrike" kern="1200" cap="none" spc="0" normalizeH="0" baseline="0" noProof="0" dirty="0">
                <a:ln>
                  <a:noFill/>
                </a:ln>
                <a:solidFill>
                  <a:srgbClr val="FFC000">
                    <a:lumMod val="60000"/>
                    <a:lumOff val="40000"/>
                  </a:srgbClr>
                </a:solidFill>
                <a:effectLst/>
                <a:uLnTx/>
                <a:uFillTx/>
                <a:latin typeface="Avenir Next LT Pro" panose="020B0504020202020204" pitchFamily="34" charset="0"/>
                <a:ea typeface="+mn-ea"/>
                <a:cs typeface="+mn-cs"/>
              </a:rPr>
              <a:t>determining them to that which is good</a:t>
            </a:r>
            <a:r>
              <a:rPr kumimoji="0" lang="en-US" sz="2600" b="0" i="0"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rPr>
              <a:t>, and effectually drawing them to Jesus Christ: yet so, as </a:t>
            </a:r>
            <a:r>
              <a:rPr kumimoji="0" lang="en-US" sz="2600" b="0" i="0" u="none" strike="noStrike" kern="1200" cap="none" spc="0" normalizeH="0" baseline="0" noProof="0" dirty="0">
                <a:ln>
                  <a:noFill/>
                </a:ln>
                <a:solidFill>
                  <a:srgbClr val="ED7D31">
                    <a:lumMod val="75000"/>
                  </a:srgbClr>
                </a:solidFill>
                <a:effectLst/>
                <a:uLnTx/>
                <a:uFillTx/>
                <a:latin typeface="Avenir Next LT Pro" panose="020B0504020202020204" pitchFamily="34" charset="0"/>
                <a:ea typeface="+mn-ea"/>
                <a:cs typeface="+mn-cs"/>
              </a:rPr>
              <a:t>they come most freely, being made willing by his grace</a:t>
            </a:r>
            <a:r>
              <a:rPr kumimoji="0" lang="en-US" sz="2600" b="0" i="0"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rPr>
              <a:t>.</a:t>
            </a:r>
          </a:p>
        </p:txBody>
      </p:sp>
    </p:spTree>
    <p:extLst>
      <p:ext uri="{BB962C8B-B14F-4D97-AF65-F5344CB8AC3E}">
        <p14:creationId xmlns:p14="http://schemas.microsoft.com/office/powerpoint/2010/main" val="4018607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9" name="Rectangle 4108">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23EC9E-CE53-2EF9-8C0A-E064FDC34963}"/>
              </a:ext>
            </a:extLst>
          </p:cNvPr>
          <p:cNvSpPr>
            <a:spLocks noGrp="1"/>
          </p:cNvSpPr>
          <p:nvPr>
            <p:ph type="title"/>
          </p:nvPr>
        </p:nvSpPr>
        <p:spPr>
          <a:xfrm>
            <a:off x="1113810" y="2960716"/>
            <a:ext cx="4036334" cy="2387600"/>
          </a:xfrm>
        </p:spPr>
        <p:txBody>
          <a:bodyPr vert="horz" lIns="91440" tIns="45720" rIns="91440" bIns="45720" rtlCol="0" anchor="t">
            <a:normAutofit/>
          </a:bodyPr>
          <a:lstStyle/>
          <a:p>
            <a:r>
              <a:rPr lang="en-US" sz="5400" kern="1200" dirty="0">
                <a:solidFill>
                  <a:schemeClr val="tx1"/>
                </a:solidFill>
                <a:latin typeface="+mj-lt"/>
                <a:ea typeface="+mj-ea"/>
                <a:cs typeface="+mj-cs"/>
              </a:rPr>
              <a:t>No Robots</a:t>
            </a:r>
          </a:p>
        </p:txBody>
      </p:sp>
      <p:sp>
        <p:nvSpPr>
          <p:cNvPr id="3" name="Content Placeholder 2">
            <a:extLst>
              <a:ext uri="{FF2B5EF4-FFF2-40B4-BE49-F238E27FC236}">
                <a16:creationId xmlns:a16="http://schemas.microsoft.com/office/drawing/2014/main" id="{C3CCC64B-C7E5-A321-701B-81FE486F1FDB}"/>
              </a:ext>
            </a:extLst>
          </p:cNvPr>
          <p:cNvSpPr>
            <a:spLocks noGrp="1"/>
          </p:cNvSpPr>
          <p:nvPr>
            <p:ph idx="1"/>
          </p:nvPr>
        </p:nvSpPr>
        <p:spPr>
          <a:xfrm>
            <a:off x="1113809" y="953037"/>
            <a:ext cx="4036333" cy="1709849"/>
          </a:xfrm>
        </p:spPr>
        <p:txBody>
          <a:bodyPr vert="horz" lIns="91440" tIns="45720" rIns="91440" bIns="45720" rtlCol="0" anchor="b">
            <a:normAutofit lnSpcReduction="10000"/>
          </a:bodyPr>
          <a:lstStyle/>
          <a:p>
            <a:pPr marL="0" indent="0">
              <a:buNone/>
            </a:pPr>
            <a:r>
              <a:rPr lang="en-US" sz="2000" dirty="0"/>
              <a:t>When they are regenerated and their will changed to choose the good, the decision to come to Christ is made consciously, in such a way that the this person makes a voluntary decision.</a:t>
            </a:r>
            <a:endParaRPr lang="en-US" sz="2000" kern="1200" dirty="0">
              <a:solidFill>
                <a:schemeClr val="tx1"/>
              </a:solidFill>
              <a:latin typeface="+mn-lt"/>
              <a:ea typeface="+mn-ea"/>
              <a:cs typeface="+mn-cs"/>
            </a:endParaRPr>
          </a:p>
        </p:txBody>
      </p:sp>
      <p:grpSp>
        <p:nvGrpSpPr>
          <p:cNvPr id="4111" name="Group 411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4106" name="Rectangle 4105">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Rectangle 410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8" name="Rectangle 410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10" name="Rectangle 4109">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2" name="Rectangle 411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The Power of a Renewed Mind - Foundational | Corinthians 2">
            <a:extLst>
              <a:ext uri="{FF2B5EF4-FFF2-40B4-BE49-F238E27FC236}">
                <a16:creationId xmlns:a16="http://schemas.microsoft.com/office/drawing/2014/main" id="{1D70ED95-BB59-7FF7-7C43-4FD71516004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5854" y="666728"/>
            <a:ext cx="4509277" cy="5465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5519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a:extLst>
            <a:ext uri="{FF2B5EF4-FFF2-40B4-BE49-F238E27FC236}">
              <a16:creationId xmlns:a16="http://schemas.microsoft.com/office/drawing/2014/main" id="{B1E181AF-088E-5A27-CFAF-90E91C4FF4EE}"/>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C2EF2576-03EF-91F4-FD71-E0791774ED35}"/>
              </a:ext>
            </a:extLst>
          </p:cNvPr>
          <p:cNvSpPr txBox="1"/>
          <p:nvPr/>
        </p:nvSpPr>
        <p:spPr>
          <a:xfrm>
            <a:off x="1" y="0"/>
            <a:ext cx="12192000" cy="1591294"/>
          </a:xfrm>
          <a:prstGeom prst="rect">
            <a:avLst/>
          </a:prstGeom>
        </p:spPr>
        <p:style>
          <a:lnRef idx="0">
            <a:schemeClr val="accent2"/>
          </a:lnRef>
          <a:fillRef idx="1001">
            <a:schemeClr val="dk1"/>
          </a:fillRef>
          <a:effectRef idx="3">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aixaDeTexto 2">
            <a:extLst>
              <a:ext uri="{FF2B5EF4-FFF2-40B4-BE49-F238E27FC236}">
                <a16:creationId xmlns:a16="http://schemas.microsoft.com/office/drawing/2014/main" id="{994211BC-116A-B9E0-5915-6B7D539653A8}"/>
              </a:ext>
            </a:extLst>
          </p:cNvPr>
          <p:cNvSpPr txBox="1"/>
          <p:nvPr/>
        </p:nvSpPr>
        <p:spPr>
          <a:xfrm>
            <a:off x="828908" y="345687"/>
            <a:ext cx="1025819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rPr>
              <a:t>CONFESSION OF FAITH</a:t>
            </a:r>
          </a:p>
        </p:txBody>
      </p:sp>
      <p:sp>
        <p:nvSpPr>
          <p:cNvPr id="4" name="Retângulo 3">
            <a:extLst>
              <a:ext uri="{FF2B5EF4-FFF2-40B4-BE49-F238E27FC236}">
                <a16:creationId xmlns:a16="http://schemas.microsoft.com/office/drawing/2014/main" id="{FE11DB4E-E3F3-D10A-ED5F-9FF3328A3FAD}"/>
              </a:ext>
            </a:extLst>
          </p:cNvPr>
          <p:cNvSpPr/>
          <p:nvPr/>
        </p:nvSpPr>
        <p:spPr>
          <a:xfrm>
            <a:off x="828907" y="1984916"/>
            <a:ext cx="170242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Chapter 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Paragraph 3</a:t>
            </a:r>
          </a:p>
        </p:txBody>
      </p:sp>
      <p:sp>
        <p:nvSpPr>
          <p:cNvPr id="5" name="Retângulo 4">
            <a:extLst>
              <a:ext uri="{FF2B5EF4-FFF2-40B4-BE49-F238E27FC236}">
                <a16:creationId xmlns:a16="http://schemas.microsoft.com/office/drawing/2014/main" id="{0377987D-FF0F-AE0A-4426-0D68AB8CCE18}"/>
              </a:ext>
            </a:extLst>
          </p:cNvPr>
          <p:cNvSpPr/>
          <p:nvPr/>
        </p:nvSpPr>
        <p:spPr>
          <a:xfrm>
            <a:off x="828906" y="1874520"/>
            <a:ext cx="10601093" cy="452628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srgbClr val="A5A5A5"/>
                </a:solidFill>
                <a:effectLst/>
                <a:uLnTx/>
                <a:uFillTx/>
                <a:latin typeface="Calibri" panose="020F0502020204030204"/>
                <a:ea typeface="+mn-ea"/>
                <a:cs typeface="+mn-cs"/>
              </a:rPr>
              <a:t>;</a:t>
            </a:r>
          </a:p>
        </p:txBody>
      </p:sp>
      <p:sp>
        <p:nvSpPr>
          <p:cNvPr id="8" name="TextBox 7">
            <a:extLst>
              <a:ext uri="{FF2B5EF4-FFF2-40B4-BE49-F238E27FC236}">
                <a16:creationId xmlns:a16="http://schemas.microsoft.com/office/drawing/2014/main" id="{38230EE4-A0B7-B706-A63B-9A7A0E610314}"/>
              </a:ext>
            </a:extLst>
          </p:cNvPr>
          <p:cNvSpPr txBox="1"/>
          <p:nvPr/>
        </p:nvSpPr>
        <p:spPr>
          <a:xfrm>
            <a:off x="2647435" y="1936981"/>
            <a:ext cx="8715658" cy="39703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schemeClr val="bg1"/>
                </a:solidFill>
                <a:latin typeface="Avenir Next LT Pro" panose="020B0504020202020204" pitchFamily="34" charset="0"/>
              </a:rPr>
              <a:t>Elect infants, dying in infancy, are regenerated, and saved by Christ, through the Spirit, who worketh when, and where, and how he </a:t>
            </a:r>
            <a:r>
              <a:rPr lang="en-US" sz="3600" dirty="0" err="1">
                <a:solidFill>
                  <a:schemeClr val="bg1"/>
                </a:solidFill>
                <a:latin typeface="Avenir Next LT Pro" panose="020B0504020202020204" pitchFamily="34" charset="0"/>
              </a:rPr>
              <a:t>pleaseth</a:t>
            </a:r>
            <a:r>
              <a:rPr lang="en-US" sz="3600" dirty="0">
                <a:solidFill>
                  <a:schemeClr val="bg1"/>
                </a:solidFill>
                <a:latin typeface="Avenir Next LT Pro" panose="020B0504020202020204" pitchFamily="34" charset="0"/>
              </a:rPr>
              <a:t>: so also are all other elect persons who are uncapable of being outwardly called by the ministry of the Word.</a:t>
            </a:r>
          </a:p>
        </p:txBody>
      </p:sp>
    </p:spTree>
    <p:extLst>
      <p:ext uri="{BB962C8B-B14F-4D97-AF65-F5344CB8AC3E}">
        <p14:creationId xmlns:p14="http://schemas.microsoft.com/office/powerpoint/2010/main" val="25814349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B1157A-764C-E2D3-7BD7-5A6E5DD8D7DB}"/>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7CEE3906-D15B-8145-C39C-64168339569F}"/>
              </a:ext>
            </a:extLst>
          </p:cNvPr>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a:extLst>
              <a:ext uri="{FF2B5EF4-FFF2-40B4-BE49-F238E27FC236}">
                <a16:creationId xmlns:a16="http://schemas.microsoft.com/office/drawing/2014/main" id="{1E8FF8EC-FB81-72B8-7314-C42DB1063E06}"/>
              </a:ext>
            </a:extLst>
          </p:cNvPr>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a:extLst>
              <a:ext uri="{FF2B5EF4-FFF2-40B4-BE49-F238E27FC236}">
                <a16:creationId xmlns:a16="http://schemas.microsoft.com/office/drawing/2014/main" id="{EE9B34F4-4941-A0B5-5C8B-BAB7222F72A2}"/>
              </a:ext>
            </a:extLst>
          </p:cNvPr>
          <p:cNvSpPr/>
          <p:nvPr/>
        </p:nvSpPr>
        <p:spPr>
          <a:xfrm>
            <a:off x="3496439" y="932823"/>
            <a:ext cx="8047441"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chemeClr val="bg1"/>
                </a:solidFill>
                <a:latin typeface="Avenir Next LT Pro" panose="020B0504020202020204" pitchFamily="34" charset="0"/>
              </a:rPr>
              <a:t>He that hath the Son hath life; and he that hath not the Son of God hath not life.</a:t>
            </a:r>
          </a:p>
        </p:txBody>
      </p:sp>
      <p:sp>
        <p:nvSpPr>
          <p:cNvPr id="15" name="CaixaDeTexto 14">
            <a:extLst>
              <a:ext uri="{FF2B5EF4-FFF2-40B4-BE49-F238E27FC236}">
                <a16:creationId xmlns:a16="http://schemas.microsoft.com/office/drawing/2014/main" id="{AA12F5DB-04A4-F23E-C36C-A1D2F8894C6E}"/>
              </a:ext>
            </a:extLst>
          </p:cNvPr>
          <p:cNvSpPr txBox="1"/>
          <p:nvPr/>
        </p:nvSpPr>
        <p:spPr>
          <a:xfrm>
            <a:off x="110007" y="4782154"/>
            <a:ext cx="2936383" cy="104644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3200" b="1" dirty="0">
                <a:solidFill>
                  <a:srgbClr val="E7E6E6"/>
                </a:solidFill>
                <a:effectLst>
                  <a:outerShdw blurRad="38100" dist="38100" dir="2700000" algn="tl">
                    <a:srgbClr val="000000">
                      <a:alpha val="43137"/>
                    </a:srgbClr>
                  </a:outerShdw>
                </a:effectLst>
                <a:latin typeface="Calibri" panose="020F0502020204030204"/>
              </a:rPr>
              <a:t>1 John 5.12</a:t>
            </a:r>
            <a:endParaRPr kumimoji="0" lang="en-US" sz="32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2928196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A9977-B3D2-009E-1E1E-E4B97161C617}"/>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F1658A14-888C-2821-E5AA-736EA0C50A38}"/>
              </a:ext>
            </a:extLst>
          </p:cNvPr>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a:extLst>
              <a:ext uri="{FF2B5EF4-FFF2-40B4-BE49-F238E27FC236}">
                <a16:creationId xmlns:a16="http://schemas.microsoft.com/office/drawing/2014/main" id="{62C4E0FC-60F2-D004-B556-8A9E66A43D35}"/>
              </a:ext>
            </a:extLst>
          </p:cNvPr>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a:extLst>
              <a:ext uri="{FF2B5EF4-FFF2-40B4-BE49-F238E27FC236}">
                <a16:creationId xmlns:a16="http://schemas.microsoft.com/office/drawing/2014/main" id="{10976199-4ADB-E0D7-97F7-12E0C4054547}"/>
              </a:ext>
            </a:extLst>
          </p:cNvPr>
          <p:cNvSpPr/>
          <p:nvPr/>
        </p:nvSpPr>
        <p:spPr>
          <a:xfrm>
            <a:off x="3496439" y="932823"/>
            <a:ext cx="8047441" cy="5478423"/>
          </a:xfrm>
          <a:prstGeom prst="rect">
            <a:avLst/>
          </a:prstGeom>
        </p:spPr>
        <p:txBody>
          <a:bodyPr wrap="square">
            <a:spAutoFit/>
          </a:bodyPr>
          <a:lstStyle/>
          <a:p>
            <a:pPr marR="0" algn="l" rtl="0"/>
            <a:r>
              <a:rPr lang="en-US" sz="3600" dirty="0">
                <a:solidFill>
                  <a:schemeClr val="bg1"/>
                </a:solidFill>
                <a:latin typeface="Avenir Next LT Pro" panose="020B0504020202020204" pitchFamily="34" charset="0"/>
              </a:rPr>
              <a:t>And you will have joy and gladness, and many will rejoice at his birth, for he will be great before the Lord. And he must not drink wine or strong drink, and he will be filled with the Holy Spirit, even from his mother's womb.</a:t>
            </a:r>
          </a:p>
          <a:p>
            <a:pPr marR="0" algn="l" rtl="0"/>
            <a:endParaRPr lang="en-US" sz="3600" dirty="0">
              <a:solidFill>
                <a:schemeClr val="bg1"/>
              </a:solidFill>
              <a:latin typeface="Avenir Next LT Pro" panose="020B0504020202020204" pitchFamily="34" charset="0"/>
            </a:endParaRPr>
          </a:p>
          <a:p>
            <a:pPr marR="0" algn="l" rtl="0"/>
            <a:endParaRPr lang="en-US" sz="3600" dirty="0">
              <a:solidFill>
                <a:schemeClr val="bg1"/>
              </a:solidFill>
              <a:latin typeface="Avenir Next LT Pro" panose="020B0504020202020204" pitchFamily="34" charset="0"/>
            </a:endParaRPr>
          </a:p>
          <a:p>
            <a:pPr marR="0" algn="l" rtl="0"/>
            <a:r>
              <a:rPr lang="en-US" sz="2600" i="1" dirty="0">
                <a:solidFill>
                  <a:schemeClr val="bg1"/>
                </a:solidFill>
                <a:latin typeface="Avenir Next LT Pro" panose="020B0504020202020204" pitchFamily="34" charset="0"/>
              </a:rPr>
              <a:t>Also Luke 1.44.</a:t>
            </a:r>
          </a:p>
        </p:txBody>
      </p:sp>
      <p:sp>
        <p:nvSpPr>
          <p:cNvPr id="15" name="CaixaDeTexto 14">
            <a:extLst>
              <a:ext uri="{FF2B5EF4-FFF2-40B4-BE49-F238E27FC236}">
                <a16:creationId xmlns:a16="http://schemas.microsoft.com/office/drawing/2014/main" id="{A587FA7A-2557-84F5-77A5-4FC245CB144D}"/>
              </a:ext>
            </a:extLst>
          </p:cNvPr>
          <p:cNvSpPr txBox="1"/>
          <p:nvPr/>
        </p:nvSpPr>
        <p:spPr>
          <a:xfrm>
            <a:off x="110007" y="4782154"/>
            <a:ext cx="2936383" cy="104644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Luke 1.14-15</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1479214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a:extLst>
            <a:ext uri="{FF2B5EF4-FFF2-40B4-BE49-F238E27FC236}">
              <a16:creationId xmlns:a16="http://schemas.microsoft.com/office/drawing/2014/main" id="{7BE4CC64-4AF6-0C8C-BC66-38EBD55C69C0}"/>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DF897A36-015C-31F9-9A07-94183C980E1C}"/>
              </a:ext>
            </a:extLst>
          </p:cNvPr>
          <p:cNvSpPr txBox="1"/>
          <p:nvPr/>
        </p:nvSpPr>
        <p:spPr>
          <a:xfrm>
            <a:off x="1" y="0"/>
            <a:ext cx="12192000" cy="1591294"/>
          </a:xfrm>
          <a:prstGeom prst="rect">
            <a:avLst/>
          </a:prstGeom>
        </p:spPr>
        <p:style>
          <a:lnRef idx="0">
            <a:schemeClr val="accent2"/>
          </a:lnRef>
          <a:fillRef idx="1001">
            <a:schemeClr val="dk1"/>
          </a:fillRef>
          <a:effectRef idx="3">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aixaDeTexto 2">
            <a:extLst>
              <a:ext uri="{FF2B5EF4-FFF2-40B4-BE49-F238E27FC236}">
                <a16:creationId xmlns:a16="http://schemas.microsoft.com/office/drawing/2014/main" id="{9BD6F52F-4F60-5BA3-33CC-EE26BE535803}"/>
              </a:ext>
            </a:extLst>
          </p:cNvPr>
          <p:cNvSpPr txBox="1"/>
          <p:nvPr/>
        </p:nvSpPr>
        <p:spPr>
          <a:xfrm>
            <a:off x="828908" y="345687"/>
            <a:ext cx="1025819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rPr>
              <a:t>CONFESSION OF FAITH</a:t>
            </a:r>
          </a:p>
        </p:txBody>
      </p:sp>
      <p:sp>
        <p:nvSpPr>
          <p:cNvPr id="4" name="Retângulo 3">
            <a:extLst>
              <a:ext uri="{FF2B5EF4-FFF2-40B4-BE49-F238E27FC236}">
                <a16:creationId xmlns:a16="http://schemas.microsoft.com/office/drawing/2014/main" id="{8A4828BA-E707-C21D-A32A-0931D27B74B1}"/>
              </a:ext>
            </a:extLst>
          </p:cNvPr>
          <p:cNvSpPr/>
          <p:nvPr/>
        </p:nvSpPr>
        <p:spPr>
          <a:xfrm>
            <a:off x="828907" y="1984916"/>
            <a:ext cx="170242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Chapter 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Paragraph 4</a:t>
            </a:r>
          </a:p>
        </p:txBody>
      </p:sp>
      <p:sp>
        <p:nvSpPr>
          <p:cNvPr id="5" name="Retângulo 4">
            <a:extLst>
              <a:ext uri="{FF2B5EF4-FFF2-40B4-BE49-F238E27FC236}">
                <a16:creationId xmlns:a16="http://schemas.microsoft.com/office/drawing/2014/main" id="{06811631-499F-E717-C05D-76F4043A99D9}"/>
              </a:ext>
            </a:extLst>
          </p:cNvPr>
          <p:cNvSpPr/>
          <p:nvPr/>
        </p:nvSpPr>
        <p:spPr>
          <a:xfrm>
            <a:off x="828906" y="1874520"/>
            <a:ext cx="10601093" cy="452628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srgbClr val="A5A5A5"/>
                </a:solidFill>
                <a:effectLst/>
                <a:uLnTx/>
                <a:uFillTx/>
                <a:latin typeface="Calibri" panose="020F0502020204030204"/>
                <a:ea typeface="+mn-ea"/>
                <a:cs typeface="+mn-cs"/>
              </a:rPr>
              <a:t>;</a:t>
            </a:r>
          </a:p>
        </p:txBody>
      </p:sp>
      <p:sp>
        <p:nvSpPr>
          <p:cNvPr id="8" name="TextBox 7">
            <a:extLst>
              <a:ext uri="{FF2B5EF4-FFF2-40B4-BE49-F238E27FC236}">
                <a16:creationId xmlns:a16="http://schemas.microsoft.com/office/drawing/2014/main" id="{B7E9525B-3EC3-789F-2D02-A0262FF68056}"/>
              </a:ext>
            </a:extLst>
          </p:cNvPr>
          <p:cNvSpPr txBox="1"/>
          <p:nvPr/>
        </p:nvSpPr>
        <p:spPr>
          <a:xfrm>
            <a:off x="2647435" y="1936981"/>
            <a:ext cx="8715658" cy="440120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latin typeface="Avenir Next LT Pro" panose="020B0504020202020204" pitchFamily="34" charset="0"/>
              </a:rPr>
              <a:t>Others, not elected, although they may be called by the ministry of the Word, and may have some common operations of the Spirit, yet they never truly come unto Christ, and therefore cannot be saved: much less can men, not professing the Christian religion, be saved in any other way whatsoever, be they never so diligent to frame their lives according to the light of nature, and the laws of that religion they do profess. And, to assert and maintain that they may, is very pernicious, and to be detested.</a:t>
            </a:r>
          </a:p>
        </p:txBody>
      </p:sp>
    </p:spTree>
    <p:extLst>
      <p:ext uri="{BB962C8B-B14F-4D97-AF65-F5344CB8AC3E}">
        <p14:creationId xmlns:p14="http://schemas.microsoft.com/office/powerpoint/2010/main" val="1447724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750"/>
        <p:cNvGrpSpPr/>
        <p:nvPr/>
      </p:nvGrpSpPr>
      <p:grpSpPr>
        <a:xfrm>
          <a:off x="0" y="0"/>
          <a:ext cx="0" cy="0"/>
          <a:chOff x="0" y="0"/>
          <a:chExt cx="0" cy="0"/>
        </a:xfrm>
      </p:grpSpPr>
      <p:sp>
        <p:nvSpPr>
          <p:cNvPr id="751" name="Google Shape;751;g2946f5b8a83_0_1190"/>
          <p:cNvSpPr/>
          <p:nvPr/>
        </p:nvSpPr>
        <p:spPr>
          <a:xfrm>
            <a:off x="0" y="214080"/>
            <a:ext cx="12190400" cy="6246800"/>
          </a:xfrm>
          <a:prstGeom prst="rect">
            <a:avLst/>
          </a:prstGeom>
          <a:noFill/>
          <a:ln>
            <a:noFill/>
          </a:ln>
        </p:spPr>
        <p:txBody>
          <a:bodyPr spcFirstLastPara="1" wrap="square" lIns="108933" tIns="54700" rIns="108933" bIns="54700" anchor="t" anchorCtr="0">
            <a:noAutofit/>
          </a:bodyPr>
          <a:lstStyle/>
          <a:p>
            <a:pPr marL="711342" indent="-711342" defTabSz="1219170">
              <a:buClr>
                <a:srgbClr val="000000"/>
              </a:buClr>
            </a:pPr>
            <a:r>
              <a:rPr lang="en" sz="4133" kern="0">
                <a:solidFill>
                  <a:srgbClr val="FFFFFF"/>
                </a:solidFill>
                <a:latin typeface="Times New Roman"/>
                <a:ea typeface="Times New Roman"/>
                <a:cs typeface="Times New Roman"/>
                <a:sym typeface="Times New Roman"/>
              </a:rPr>
              <a:t>I once was lost in darkest night</a:t>
            </a:r>
            <a:endParaRPr sz="4133" kern="0">
              <a:solidFill>
                <a:srgbClr val="FFFFFF"/>
              </a:solidFill>
              <a:latin typeface="Arial"/>
              <a:ea typeface="Arial"/>
              <a:cs typeface="Arial"/>
              <a:sym typeface="Arial"/>
            </a:endParaRPr>
          </a:p>
          <a:p>
            <a:pPr marL="711342" indent="-711342" defTabSz="1219170">
              <a:buClr>
                <a:srgbClr val="000000"/>
              </a:buClr>
            </a:pPr>
            <a:r>
              <a:rPr lang="en" sz="4133" kern="0">
                <a:solidFill>
                  <a:srgbClr val="FFFFFF"/>
                </a:solidFill>
                <a:latin typeface="Times New Roman"/>
                <a:ea typeface="Times New Roman"/>
                <a:cs typeface="Times New Roman"/>
                <a:sym typeface="Times New Roman"/>
              </a:rPr>
              <a:t>Yet thought I knew the way</a:t>
            </a:r>
            <a:endParaRPr sz="4133" kern="0">
              <a:solidFill>
                <a:srgbClr val="FFFFFF"/>
              </a:solidFill>
              <a:latin typeface="Arial"/>
              <a:ea typeface="Arial"/>
              <a:cs typeface="Arial"/>
              <a:sym typeface="Arial"/>
            </a:endParaRPr>
          </a:p>
          <a:p>
            <a:pPr marL="711342" indent="-711342" defTabSz="1219170">
              <a:buClr>
                <a:srgbClr val="000000"/>
              </a:buClr>
            </a:pPr>
            <a:r>
              <a:rPr lang="en" sz="4133" kern="0">
                <a:solidFill>
                  <a:srgbClr val="FFFFFF"/>
                </a:solidFill>
                <a:latin typeface="Times New Roman"/>
                <a:ea typeface="Times New Roman"/>
                <a:cs typeface="Times New Roman"/>
                <a:sym typeface="Times New Roman"/>
              </a:rPr>
              <a:t>The sin </a:t>
            </a:r>
            <a:r>
              <a:rPr lang="en" sz="4800" kern="0">
                <a:solidFill>
                  <a:srgbClr val="FFFFFF"/>
                </a:solidFill>
                <a:latin typeface="Times New Roman"/>
                <a:ea typeface="Times New Roman"/>
                <a:cs typeface="Times New Roman"/>
                <a:sym typeface="Times New Roman"/>
              </a:rPr>
              <a:t>that</a:t>
            </a:r>
            <a:r>
              <a:rPr lang="en" sz="4133" kern="0">
                <a:solidFill>
                  <a:srgbClr val="FFFFFF"/>
                </a:solidFill>
                <a:latin typeface="Times New Roman"/>
                <a:ea typeface="Times New Roman"/>
                <a:cs typeface="Times New Roman"/>
                <a:sym typeface="Times New Roman"/>
              </a:rPr>
              <a:t> promised joy and life</a:t>
            </a:r>
            <a:endParaRPr sz="4133" kern="0">
              <a:solidFill>
                <a:srgbClr val="FFFFFF"/>
              </a:solidFill>
              <a:latin typeface="Arial"/>
              <a:ea typeface="Arial"/>
              <a:cs typeface="Arial"/>
              <a:sym typeface="Arial"/>
            </a:endParaRPr>
          </a:p>
          <a:p>
            <a:pPr marL="711342" indent="-711342" defTabSz="1219170">
              <a:buClr>
                <a:srgbClr val="000000"/>
              </a:buClr>
            </a:pPr>
            <a:r>
              <a:rPr lang="en" sz="4133" kern="0">
                <a:solidFill>
                  <a:srgbClr val="FFFFFF"/>
                </a:solidFill>
                <a:latin typeface="Times New Roman"/>
                <a:ea typeface="Times New Roman"/>
                <a:cs typeface="Times New Roman"/>
                <a:sym typeface="Times New Roman"/>
              </a:rPr>
              <a:t>Had led me to the grave</a:t>
            </a:r>
            <a:endParaRPr sz="4133" kern="0">
              <a:solidFill>
                <a:srgbClr val="FFFFFF"/>
              </a:solidFill>
              <a:latin typeface="Times New Roman"/>
              <a:ea typeface="Times New Roman"/>
              <a:cs typeface="Times New Roman"/>
              <a:sym typeface="Times New Roman"/>
            </a:endParaRPr>
          </a:p>
          <a:p>
            <a:pPr marL="711342" indent="-711342" defTabSz="1219170">
              <a:buClr>
                <a:srgbClr val="000000"/>
              </a:buClr>
            </a:pPr>
            <a:endParaRPr sz="4133" kern="0">
              <a:solidFill>
                <a:srgbClr val="FFFFFF"/>
              </a:solidFill>
              <a:latin typeface="Times New Roman"/>
              <a:ea typeface="Times New Roman"/>
              <a:cs typeface="Times New Roman"/>
              <a:sym typeface="Times New Roman"/>
            </a:endParaRPr>
          </a:p>
          <a:p>
            <a:pPr marL="711342" indent="-711342" defTabSz="1219170">
              <a:buClr>
                <a:srgbClr val="000000"/>
              </a:buClr>
            </a:pPr>
            <a:r>
              <a:rPr lang="en" sz="4133" kern="0">
                <a:solidFill>
                  <a:srgbClr val="FFFFFF"/>
                </a:solidFill>
                <a:latin typeface="Times New Roman"/>
                <a:ea typeface="Times New Roman"/>
                <a:cs typeface="Times New Roman"/>
                <a:sym typeface="Times New Roman"/>
              </a:rPr>
              <a:t>I had no hope that You would own</a:t>
            </a:r>
            <a:endParaRPr sz="4133" kern="0">
              <a:solidFill>
                <a:srgbClr val="FFFFFF"/>
              </a:solidFill>
              <a:latin typeface="Arial"/>
              <a:ea typeface="Arial"/>
              <a:cs typeface="Arial"/>
              <a:sym typeface="Arial"/>
            </a:endParaRPr>
          </a:p>
          <a:p>
            <a:pPr marL="711342" indent="-711342" defTabSz="1219170">
              <a:buClr>
                <a:srgbClr val="000000"/>
              </a:buClr>
            </a:pPr>
            <a:r>
              <a:rPr lang="en" sz="4133" kern="0">
                <a:solidFill>
                  <a:srgbClr val="FFFFFF"/>
                </a:solidFill>
                <a:latin typeface="Times New Roman"/>
                <a:ea typeface="Times New Roman"/>
                <a:cs typeface="Times New Roman"/>
                <a:sym typeface="Times New Roman"/>
              </a:rPr>
              <a:t>A rebel to Your will</a:t>
            </a:r>
            <a:endParaRPr sz="4133" kern="0">
              <a:solidFill>
                <a:srgbClr val="FFFFFF"/>
              </a:solidFill>
              <a:latin typeface="Arial"/>
              <a:ea typeface="Arial"/>
              <a:cs typeface="Arial"/>
              <a:sym typeface="Arial"/>
            </a:endParaRPr>
          </a:p>
          <a:p>
            <a:pPr marL="711342" indent="-711342" defTabSz="1219170">
              <a:buClr>
                <a:srgbClr val="000000"/>
              </a:buClr>
            </a:pPr>
            <a:r>
              <a:rPr lang="en" sz="4133" kern="0">
                <a:solidFill>
                  <a:srgbClr val="FFFFFF"/>
                </a:solidFill>
                <a:latin typeface="Times New Roman"/>
                <a:ea typeface="Times New Roman"/>
                <a:cs typeface="Times New Roman"/>
                <a:sym typeface="Times New Roman"/>
              </a:rPr>
              <a:t>And if You had not loved me first</a:t>
            </a:r>
            <a:endParaRPr sz="4133" kern="0">
              <a:solidFill>
                <a:srgbClr val="FFFFFF"/>
              </a:solidFill>
              <a:latin typeface="Arial"/>
              <a:ea typeface="Arial"/>
              <a:cs typeface="Arial"/>
              <a:sym typeface="Arial"/>
            </a:endParaRPr>
          </a:p>
          <a:p>
            <a:pPr marL="711342" indent="-711342" defTabSz="1219170">
              <a:buClr>
                <a:srgbClr val="000000"/>
              </a:buClr>
            </a:pPr>
            <a:r>
              <a:rPr lang="en" sz="4133" kern="0">
                <a:solidFill>
                  <a:srgbClr val="FFFFFF"/>
                </a:solidFill>
                <a:latin typeface="Times New Roman"/>
                <a:ea typeface="Times New Roman"/>
                <a:cs typeface="Times New Roman"/>
                <a:sym typeface="Times New Roman"/>
              </a:rPr>
              <a:t>I would refuse You still</a:t>
            </a:r>
            <a:endParaRPr sz="4133" kern="0">
              <a:solidFill>
                <a:srgbClr val="FFFFFF"/>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D0289D-7099-8C80-80EC-26EEDBB49AC4}"/>
              </a:ext>
            </a:extLst>
          </p:cNvPr>
          <p:cNvSpPr>
            <a:spLocks noGrp="1"/>
          </p:cNvSpPr>
          <p:nvPr>
            <p:ph idx="1"/>
          </p:nvPr>
        </p:nvSpPr>
        <p:spPr>
          <a:xfrm>
            <a:off x="838200" y="1690688"/>
            <a:ext cx="7378874" cy="5160723"/>
          </a:xfrm>
        </p:spPr>
        <p:txBody>
          <a:bodyPr>
            <a:noAutofit/>
          </a:bodyPr>
          <a:lstStyle/>
          <a:p>
            <a:pPr marL="0" indent="0">
              <a:buNone/>
            </a:pPr>
            <a:r>
              <a:rPr lang="en-US" sz="3100" dirty="0">
                <a:latin typeface="Arial Nova Cond" panose="020B0506020202020204" pitchFamily="34" charset="0"/>
              </a:rPr>
              <a:t>The text of Hebrews 6.4-6 is greatly used by “</a:t>
            </a:r>
            <a:r>
              <a:rPr lang="en-US" sz="3100" dirty="0" err="1">
                <a:latin typeface="Arial Nova Cond" panose="020B0506020202020204" pitchFamily="34" charset="0"/>
              </a:rPr>
              <a:t>arminians</a:t>
            </a:r>
            <a:r>
              <a:rPr lang="en-US" sz="3100" dirty="0">
                <a:latin typeface="Arial Nova Cond" panose="020B0506020202020204" pitchFamily="34" charset="0"/>
              </a:rPr>
              <a:t>” as text proof of the loss of salvation. However, the text does not bring the world salvation, but describes operations of the Spirit in those who professed their faith in Christ externally and lived among God’s people. They however, cannot be restored, because having heard and witnessed the grace of Christ, having experienced in some measured the operations of the Holy Spirit, they rejected him and wandered off into the world.</a:t>
            </a:r>
          </a:p>
        </p:txBody>
      </p:sp>
      <p:pic>
        <p:nvPicPr>
          <p:cNvPr id="8194" name="Picture 2" descr="Caucasian boy wandering in forest - Stock Photo - Dissolve">
            <a:extLst>
              <a:ext uri="{FF2B5EF4-FFF2-40B4-BE49-F238E27FC236}">
                <a16:creationId xmlns:a16="http://schemas.microsoft.com/office/drawing/2014/main" id="{F3F1CE0A-3516-78B6-0F62-3AE041965B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353" r="15062" b="11883"/>
          <a:stretch/>
        </p:blipFill>
        <p:spPr bwMode="auto">
          <a:xfrm>
            <a:off x="8367387" y="0"/>
            <a:ext cx="3824614" cy="685927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587E47C-EB51-CA8F-4A6B-AA2C7CA94BCF}"/>
              </a:ext>
            </a:extLst>
          </p:cNvPr>
          <p:cNvSpPr>
            <a:spLocks noGrp="1"/>
          </p:cNvSpPr>
          <p:nvPr>
            <p:ph type="title"/>
          </p:nvPr>
        </p:nvSpPr>
        <p:spPr>
          <a:xfrm>
            <a:off x="838200" y="365125"/>
            <a:ext cx="7529187" cy="1325563"/>
          </a:xfrm>
        </p:spPr>
        <p:txBody>
          <a:bodyPr>
            <a:normAutofit fontScale="90000"/>
          </a:bodyPr>
          <a:lstStyle/>
          <a:p>
            <a:pPr>
              <a:lnSpc>
                <a:spcPct val="70000"/>
              </a:lnSpc>
            </a:pPr>
            <a:r>
              <a:rPr lang="en-US" sz="6000" b="1" dirty="0">
                <a:latin typeface="Arial Black" panose="020B0A04020102020204" pitchFamily="34" charset="0"/>
              </a:rPr>
              <a:t>Impossible to Restore Them</a:t>
            </a:r>
          </a:p>
        </p:txBody>
      </p:sp>
    </p:spTree>
    <p:extLst>
      <p:ext uri="{BB962C8B-B14F-4D97-AF65-F5344CB8AC3E}">
        <p14:creationId xmlns:p14="http://schemas.microsoft.com/office/powerpoint/2010/main" val="3692330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755"/>
        <p:cNvGrpSpPr/>
        <p:nvPr/>
      </p:nvGrpSpPr>
      <p:grpSpPr>
        <a:xfrm>
          <a:off x="0" y="0"/>
          <a:ext cx="0" cy="0"/>
          <a:chOff x="0" y="0"/>
          <a:chExt cx="0" cy="0"/>
        </a:xfrm>
      </p:grpSpPr>
      <p:sp>
        <p:nvSpPr>
          <p:cNvPr id="756" name="Google Shape;756;g2946f5b8a83_0_1194"/>
          <p:cNvSpPr/>
          <p:nvPr/>
        </p:nvSpPr>
        <p:spPr>
          <a:xfrm>
            <a:off x="0" y="214080"/>
            <a:ext cx="11756800" cy="6246800"/>
          </a:xfrm>
          <a:prstGeom prst="rect">
            <a:avLst/>
          </a:prstGeom>
          <a:noFill/>
          <a:ln>
            <a:noFill/>
          </a:ln>
        </p:spPr>
        <p:txBody>
          <a:bodyPr spcFirstLastPara="1" wrap="square" lIns="108933" tIns="54700" rIns="108933" bIns="54700" anchor="t" anchorCtr="0">
            <a:noAutofit/>
          </a:bodyPr>
          <a:lstStyle/>
          <a:p>
            <a:pPr marL="711342" indent="-711342" defTabSz="1219170">
              <a:buClr>
                <a:srgbClr val="000000"/>
              </a:buClr>
            </a:pPr>
            <a:r>
              <a:rPr lang="en" sz="4133" kern="0">
                <a:solidFill>
                  <a:srgbClr val="FFFFFF"/>
                </a:solidFill>
                <a:latin typeface="Times New Roman"/>
                <a:ea typeface="Times New Roman"/>
                <a:cs typeface="Times New Roman"/>
                <a:sym typeface="Times New Roman"/>
              </a:rPr>
              <a:t>But as I ran my hell-bound race</a:t>
            </a:r>
            <a:endParaRPr sz="4133" kern="0">
              <a:solidFill>
                <a:srgbClr val="FFFFFF"/>
              </a:solidFill>
              <a:latin typeface="Arial"/>
              <a:ea typeface="Arial"/>
              <a:cs typeface="Arial"/>
              <a:sym typeface="Arial"/>
            </a:endParaRPr>
          </a:p>
          <a:p>
            <a:pPr marL="711342" indent="-711342" defTabSz="1219170">
              <a:buClr>
                <a:srgbClr val="000000"/>
              </a:buClr>
            </a:pPr>
            <a:r>
              <a:rPr lang="en" sz="4133" kern="0">
                <a:solidFill>
                  <a:srgbClr val="FFFFFF"/>
                </a:solidFill>
                <a:latin typeface="Times New Roman"/>
                <a:ea typeface="Times New Roman"/>
                <a:cs typeface="Times New Roman"/>
                <a:sym typeface="Times New Roman"/>
              </a:rPr>
              <a:t>Indifferent to the cost</a:t>
            </a:r>
            <a:endParaRPr sz="4133" kern="0">
              <a:solidFill>
                <a:srgbClr val="FFFFFF"/>
              </a:solidFill>
              <a:latin typeface="Arial"/>
              <a:ea typeface="Arial"/>
              <a:cs typeface="Arial"/>
              <a:sym typeface="Arial"/>
            </a:endParaRPr>
          </a:p>
          <a:p>
            <a:pPr marL="711342" indent="-711342" defTabSz="1219170">
              <a:buClr>
                <a:srgbClr val="000000"/>
              </a:buClr>
            </a:pPr>
            <a:r>
              <a:rPr lang="en" sz="4133" kern="0">
                <a:solidFill>
                  <a:srgbClr val="FFFFFF"/>
                </a:solidFill>
                <a:latin typeface="Times New Roman"/>
                <a:ea typeface="Times New Roman"/>
                <a:cs typeface="Times New Roman"/>
                <a:sym typeface="Times New Roman"/>
              </a:rPr>
              <a:t>You looked upon my helpless state</a:t>
            </a:r>
            <a:endParaRPr sz="4133" kern="0">
              <a:solidFill>
                <a:srgbClr val="FFFFFF"/>
              </a:solidFill>
              <a:latin typeface="Arial"/>
              <a:ea typeface="Arial"/>
              <a:cs typeface="Arial"/>
              <a:sym typeface="Arial"/>
            </a:endParaRPr>
          </a:p>
          <a:p>
            <a:pPr marL="711342" indent="-711342" defTabSz="1219170">
              <a:buClr>
                <a:srgbClr val="000000"/>
              </a:buClr>
            </a:pPr>
            <a:r>
              <a:rPr lang="en" sz="4133" kern="0">
                <a:solidFill>
                  <a:srgbClr val="FFFFFF"/>
                </a:solidFill>
                <a:latin typeface="Times New Roman"/>
                <a:ea typeface="Times New Roman"/>
                <a:cs typeface="Times New Roman"/>
                <a:sym typeface="Times New Roman"/>
              </a:rPr>
              <a:t>And led me to the cross</a:t>
            </a:r>
            <a:endParaRPr sz="4133" kern="0">
              <a:solidFill>
                <a:srgbClr val="FFFFFF"/>
              </a:solidFill>
              <a:latin typeface="Times New Roman"/>
              <a:ea typeface="Times New Roman"/>
              <a:cs typeface="Times New Roman"/>
              <a:sym typeface="Times New Roman"/>
            </a:endParaRPr>
          </a:p>
          <a:p>
            <a:pPr marL="711342" indent="-711342" defTabSz="1219170">
              <a:buClr>
                <a:srgbClr val="000000"/>
              </a:buClr>
            </a:pPr>
            <a:endParaRPr sz="4133" kern="0">
              <a:solidFill>
                <a:srgbClr val="FFFFFF"/>
              </a:solidFill>
              <a:latin typeface="Times New Roman"/>
              <a:ea typeface="Times New Roman"/>
              <a:cs typeface="Times New Roman"/>
              <a:sym typeface="Times New Roman"/>
            </a:endParaRPr>
          </a:p>
          <a:p>
            <a:pPr marL="711342" indent="-711342" defTabSz="1219170">
              <a:buClr>
                <a:srgbClr val="000000"/>
              </a:buClr>
            </a:pPr>
            <a:r>
              <a:rPr lang="en" sz="4133" kern="0">
                <a:solidFill>
                  <a:srgbClr val="FFFFFF"/>
                </a:solidFill>
                <a:latin typeface="Times New Roman"/>
                <a:ea typeface="Times New Roman"/>
                <a:cs typeface="Times New Roman"/>
                <a:sym typeface="Times New Roman"/>
              </a:rPr>
              <a:t>And I beheld God’s love displayed</a:t>
            </a:r>
            <a:endParaRPr sz="4133" kern="0">
              <a:solidFill>
                <a:srgbClr val="FFFFFF"/>
              </a:solidFill>
              <a:latin typeface="Arial"/>
              <a:ea typeface="Arial"/>
              <a:cs typeface="Arial"/>
              <a:sym typeface="Arial"/>
            </a:endParaRPr>
          </a:p>
          <a:p>
            <a:pPr marL="711342" indent="-711342" defTabSz="1219170">
              <a:buClr>
                <a:srgbClr val="000000"/>
              </a:buClr>
            </a:pPr>
            <a:r>
              <a:rPr lang="en" sz="4133" kern="0">
                <a:solidFill>
                  <a:srgbClr val="FFFFFF"/>
                </a:solidFill>
                <a:latin typeface="Times New Roman"/>
                <a:ea typeface="Times New Roman"/>
                <a:cs typeface="Times New Roman"/>
                <a:sym typeface="Times New Roman"/>
              </a:rPr>
              <a:t>You suffered in my place</a:t>
            </a:r>
            <a:endParaRPr sz="4133" kern="0">
              <a:solidFill>
                <a:srgbClr val="FFFFFF"/>
              </a:solidFill>
              <a:latin typeface="Arial"/>
              <a:ea typeface="Arial"/>
              <a:cs typeface="Arial"/>
              <a:sym typeface="Arial"/>
            </a:endParaRPr>
          </a:p>
          <a:p>
            <a:pPr marL="711342" indent="-711342" defTabSz="1219170">
              <a:buClr>
                <a:srgbClr val="000000"/>
              </a:buClr>
            </a:pPr>
            <a:r>
              <a:rPr lang="en" sz="4133" kern="0">
                <a:solidFill>
                  <a:srgbClr val="FFFFFF"/>
                </a:solidFill>
                <a:latin typeface="Times New Roman"/>
                <a:ea typeface="Times New Roman"/>
                <a:cs typeface="Times New Roman"/>
                <a:sym typeface="Times New Roman"/>
              </a:rPr>
              <a:t>You bore the wrath reserved for me</a:t>
            </a:r>
            <a:endParaRPr sz="4133" kern="0">
              <a:solidFill>
                <a:srgbClr val="FFFFFF"/>
              </a:solidFill>
              <a:latin typeface="Arial"/>
              <a:ea typeface="Arial"/>
              <a:cs typeface="Arial"/>
              <a:sym typeface="Arial"/>
            </a:endParaRPr>
          </a:p>
          <a:p>
            <a:pPr marL="711342" indent="-711342" defTabSz="1219170">
              <a:buClr>
                <a:srgbClr val="000000"/>
              </a:buClr>
            </a:pPr>
            <a:r>
              <a:rPr lang="en" sz="4133" kern="0">
                <a:solidFill>
                  <a:srgbClr val="FFFFFF"/>
                </a:solidFill>
                <a:latin typeface="Times New Roman"/>
                <a:ea typeface="Times New Roman"/>
                <a:cs typeface="Times New Roman"/>
                <a:sym typeface="Times New Roman"/>
              </a:rPr>
              <a:t>Now all I know is grace</a:t>
            </a:r>
            <a:endParaRPr sz="4133" kern="0">
              <a:solidFill>
                <a:srgbClr val="FFFFFF"/>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760"/>
        <p:cNvGrpSpPr/>
        <p:nvPr/>
      </p:nvGrpSpPr>
      <p:grpSpPr>
        <a:xfrm>
          <a:off x="0" y="0"/>
          <a:ext cx="0" cy="0"/>
          <a:chOff x="0" y="0"/>
          <a:chExt cx="0" cy="0"/>
        </a:xfrm>
      </p:grpSpPr>
      <p:sp>
        <p:nvSpPr>
          <p:cNvPr id="761" name="Google Shape;761;g2946f5b8a83_0_1198"/>
          <p:cNvSpPr/>
          <p:nvPr/>
        </p:nvSpPr>
        <p:spPr>
          <a:xfrm>
            <a:off x="0" y="214080"/>
            <a:ext cx="11756800" cy="6246800"/>
          </a:xfrm>
          <a:prstGeom prst="rect">
            <a:avLst/>
          </a:prstGeom>
          <a:noFill/>
          <a:ln>
            <a:noFill/>
          </a:ln>
        </p:spPr>
        <p:txBody>
          <a:bodyPr spcFirstLastPara="1" wrap="square" lIns="108933" tIns="54700" rIns="108933" bIns="54700" anchor="t" anchorCtr="0">
            <a:noAutofit/>
          </a:bodyPr>
          <a:lstStyle/>
          <a:p>
            <a:pPr marL="711342" indent="-711342" defTabSz="1219170">
              <a:buClr>
                <a:srgbClr val="000000"/>
              </a:buClr>
            </a:pPr>
            <a:r>
              <a:rPr lang="en" sz="4133" kern="0">
                <a:solidFill>
                  <a:srgbClr val="FFFFFF"/>
                </a:solidFill>
                <a:latin typeface="Times New Roman"/>
                <a:ea typeface="Times New Roman"/>
                <a:cs typeface="Times New Roman"/>
                <a:sym typeface="Times New Roman"/>
              </a:rPr>
              <a:t>Hallelujah! All I have is Christ</a:t>
            </a:r>
            <a:endParaRPr sz="4133" kern="0">
              <a:solidFill>
                <a:srgbClr val="FFFFFF"/>
              </a:solidFill>
              <a:latin typeface="Arial"/>
              <a:ea typeface="Arial"/>
              <a:cs typeface="Arial"/>
              <a:sym typeface="Arial"/>
            </a:endParaRPr>
          </a:p>
          <a:p>
            <a:pPr marL="711342" indent="-711342" defTabSz="1219170">
              <a:buClr>
                <a:srgbClr val="000000"/>
              </a:buClr>
            </a:pPr>
            <a:r>
              <a:rPr lang="en" sz="4133" kern="0">
                <a:solidFill>
                  <a:srgbClr val="FFFFFF"/>
                </a:solidFill>
                <a:latin typeface="Times New Roman"/>
                <a:ea typeface="Times New Roman"/>
                <a:cs typeface="Times New Roman"/>
                <a:sym typeface="Times New Roman"/>
              </a:rPr>
              <a:t>Hallelujah! Jesus is my life</a:t>
            </a:r>
            <a:endParaRPr sz="4133" kern="0">
              <a:solidFill>
                <a:srgbClr val="FFFFFF"/>
              </a:solidFill>
              <a:latin typeface="Times New Roman"/>
              <a:ea typeface="Times New Roman"/>
              <a:cs typeface="Times New Roman"/>
              <a:sym typeface="Times New Roman"/>
            </a:endParaRPr>
          </a:p>
          <a:p>
            <a:pPr marL="711342" indent="-711342" defTabSz="1219170">
              <a:buClr>
                <a:srgbClr val="000000"/>
              </a:buClr>
            </a:pPr>
            <a:endParaRPr sz="4133" kern="0">
              <a:solidFill>
                <a:srgbClr val="FFFFFF"/>
              </a:solidFill>
              <a:latin typeface="Times New Roman"/>
              <a:ea typeface="Times New Roman"/>
              <a:cs typeface="Times New Roman"/>
              <a:sym typeface="Times New Roman"/>
            </a:endParaRPr>
          </a:p>
          <a:p>
            <a:pPr marL="711342" indent="-711342" defTabSz="1219170">
              <a:buClr>
                <a:srgbClr val="000000"/>
              </a:buClr>
            </a:pPr>
            <a:r>
              <a:rPr lang="en" sz="4133" kern="0">
                <a:solidFill>
                  <a:srgbClr val="FFFFFF"/>
                </a:solidFill>
                <a:latin typeface="Times New Roman"/>
                <a:ea typeface="Times New Roman"/>
                <a:cs typeface="Times New Roman"/>
                <a:sym typeface="Times New Roman"/>
              </a:rPr>
              <a:t>Hallelujah! All I have is Christ</a:t>
            </a:r>
            <a:endParaRPr sz="4133" kern="0">
              <a:solidFill>
                <a:srgbClr val="FFFFFF"/>
              </a:solidFill>
              <a:latin typeface="Arial"/>
              <a:cs typeface="Arial"/>
              <a:sym typeface="Arial"/>
            </a:endParaRPr>
          </a:p>
          <a:p>
            <a:pPr marL="711342" indent="-711342" defTabSz="1219170">
              <a:buClr>
                <a:srgbClr val="000000"/>
              </a:buClr>
            </a:pPr>
            <a:r>
              <a:rPr lang="en" sz="4133" kern="0">
                <a:solidFill>
                  <a:srgbClr val="FFFFFF"/>
                </a:solidFill>
                <a:latin typeface="Times New Roman"/>
                <a:ea typeface="Times New Roman"/>
                <a:cs typeface="Times New Roman"/>
                <a:sym typeface="Times New Roman"/>
              </a:rPr>
              <a:t>Hallelujah! Jesus is my life</a:t>
            </a:r>
            <a:endParaRPr sz="4133" kern="0">
              <a:solidFill>
                <a:srgbClr val="FFFFFF"/>
              </a:solidFill>
              <a:latin typeface="Arial"/>
              <a:cs typeface="Arial"/>
              <a:sym typeface="Arial"/>
            </a:endParaRPr>
          </a:p>
          <a:p>
            <a:pPr marL="711342" indent="-711342" defTabSz="1219170">
              <a:buClr>
                <a:srgbClr val="000000"/>
              </a:buClr>
            </a:pPr>
            <a:endParaRPr sz="4133" kern="0">
              <a:solidFill>
                <a:srgbClr val="FFFFFF"/>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765"/>
        <p:cNvGrpSpPr/>
        <p:nvPr/>
      </p:nvGrpSpPr>
      <p:grpSpPr>
        <a:xfrm>
          <a:off x="0" y="0"/>
          <a:ext cx="0" cy="0"/>
          <a:chOff x="0" y="0"/>
          <a:chExt cx="0" cy="0"/>
        </a:xfrm>
      </p:grpSpPr>
      <p:sp>
        <p:nvSpPr>
          <p:cNvPr id="766" name="Google Shape;766;g2946f5b8a83_0_1202"/>
          <p:cNvSpPr/>
          <p:nvPr/>
        </p:nvSpPr>
        <p:spPr>
          <a:xfrm>
            <a:off x="0" y="214080"/>
            <a:ext cx="11756800" cy="6246800"/>
          </a:xfrm>
          <a:prstGeom prst="rect">
            <a:avLst/>
          </a:prstGeom>
          <a:noFill/>
          <a:ln>
            <a:noFill/>
          </a:ln>
        </p:spPr>
        <p:txBody>
          <a:bodyPr spcFirstLastPara="1" wrap="square" lIns="108933" tIns="54700" rIns="108933" bIns="54700" anchor="t" anchorCtr="0">
            <a:noAutofit/>
          </a:bodyPr>
          <a:lstStyle/>
          <a:p>
            <a:pPr marL="711342" indent="-711342" defTabSz="1219170">
              <a:buClr>
                <a:srgbClr val="000000"/>
              </a:buClr>
            </a:pPr>
            <a:r>
              <a:rPr lang="en" sz="4133" kern="0">
                <a:solidFill>
                  <a:srgbClr val="FFFFFF"/>
                </a:solidFill>
                <a:latin typeface="Times New Roman"/>
                <a:ea typeface="Times New Roman"/>
                <a:cs typeface="Times New Roman"/>
                <a:sym typeface="Times New Roman"/>
              </a:rPr>
              <a:t>Now Lord I would be Yours alone</a:t>
            </a:r>
            <a:endParaRPr sz="4133" kern="0">
              <a:solidFill>
                <a:srgbClr val="FFFFFF"/>
              </a:solidFill>
              <a:latin typeface="Arial"/>
              <a:ea typeface="Arial"/>
              <a:cs typeface="Arial"/>
              <a:sym typeface="Arial"/>
            </a:endParaRPr>
          </a:p>
          <a:p>
            <a:pPr marL="711342" indent="-711342" defTabSz="1219170">
              <a:buClr>
                <a:srgbClr val="000000"/>
              </a:buClr>
            </a:pPr>
            <a:r>
              <a:rPr lang="en" sz="4133" kern="0">
                <a:solidFill>
                  <a:srgbClr val="FFFFFF"/>
                </a:solidFill>
                <a:latin typeface="Times New Roman"/>
                <a:ea typeface="Times New Roman"/>
                <a:cs typeface="Times New Roman"/>
                <a:sym typeface="Times New Roman"/>
              </a:rPr>
              <a:t>And live so all might see</a:t>
            </a:r>
            <a:endParaRPr sz="4133" kern="0">
              <a:solidFill>
                <a:srgbClr val="FFFFFF"/>
              </a:solidFill>
              <a:latin typeface="Arial"/>
              <a:ea typeface="Arial"/>
              <a:cs typeface="Arial"/>
              <a:sym typeface="Arial"/>
            </a:endParaRPr>
          </a:p>
          <a:p>
            <a:pPr marL="711342" indent="-711342" defTabSz="1219170">
              <a:buClr>
                <a:srgbClr val="000000"/>
              </a:buClr>
            </a:pPr>
            <a:r>
              <a:rPr lang="en" sz="4133" kern="0">
                <a:solidFill>
                  <a:srgbClr val="FFFFFF"/>
                </a:solidFill>
                <a:latin typeface="Times New Roman"/>
                <a:ea typeface="Times New Roman"/>
                <a:cs typeface="Times New Roman"/>
                <a:sym typeface="Times New Roman"/>
              </a:rPr>
              <a:t>The strength to follow Your commands</a:t>
            </a:r>
            <a:endParaRPr sz="4133" kern="0">
              <a:solidFill>
                <a:srgbClr val="FFFFFF"/>
              </a:solidFill>
              <a:latin typeface="Arial"/>
              <a:ea typeface="Arial"/>
              <a:cs typeface="Arial"/>
              <a:sym typeface="Arial"/>
            </a:endParaRPr>
          </a:p>
          <a:p>
            <a:pPr marL="711342" indent="-711342" defTabSz="1219170">
              <a:buClr>
                <a:srgbClr val="000000"/>
              </a:buClr>
            </a:pPr>
            <a:r>
              <a:rPr lang="en" sz="4133" kern="0">
                <a:solidFill>
                  <a:srgbClr val="FFFFFF"/>
                </a:solidFill>
                <a:latin typeface="Times New Roman"/>
                <a:ea typeface="Times New Roman"/>
                <a:cs typeface="Times New Roman"/>
                <a:sym typeface="Times New Roman"/>
              </a:rPr>
              <a:t>Could never come from me</a:t>
            </a:r>
            <a:endParaRPr sz="4133" kern="0">
              <a:solidFill>
                <a:srgbClr val="FFFFFF"/>
              </a:solidFill>
              <a:latin typeface="Times New Roman"/>
              <a:ea typeface="Times New Roman"/>
              <a:cs typeface="Times New Roman"/>
              <a:sym typeface="Times New Roman"/>
            </a:endParaRPr>
          </a:p>
          <a:p>
            <a:pPr marL="711342" indent="-711342" defTabSz="1219170">
              <a:buClr>
                <a:srgbClr val="000000"/>
              </a:buClr>
            </a:pPr>
            <a:endParaRPr sz="4133" kern="0">
              <a:solidFill>
                <a:srgbClr val="FFFFFF"/>
              </a:solidFill>
              <a:latin typeface="Times New Roman"/>
              <a:ea typeface="Times New Roman"/>
              <a:cs typeface="Times New Roman"/>
              <a:sym typeface="Times New Roman"/>
            </a:endParaRPr>
          </a:p>
          <a:p>
            <a:pPr marL="711342" indent="-711342" defTabSz="1219170">
              <a:buClr>
                <a:srgbClr val="000000"/>
              </a:buClr>
            </a:pPr>
            <a:r>
              <a:rPr lang="en" sz="4133" kern="0">
                <a:solidFill>
                  <a:srgbClr val="FFFFFF"/>
                </a:solidFill>
                <a:latin typeface="Times New Roman"/>
                <a:ea typeface="Times New Roman"/>
                <a:cs typeface="Times New Roman"/>
                <a:sym typeface="Times New Roman"/>
              </a:rPr>
              <a:t>Oh Father use my ransomed life</a:t>
            </a:r>
            <a:endParaRPr sz="4133" kern="0">
              <a:solidFill>
                <a:srgbClr val="FFFFFF"/>
              </a:solidFill>
              <a:latin typeface="Arial"/>
              <a:ea typeface="Arial"/>
              <a:cs typeface="Arial"/>
              <a:sym typeface="Arial"/>
            </a:endParaRPr>
          </a:p>
          <a:p>
            <a:pPr marL="711342" indent="-711342" defTabSz="1219170">
              <a:buClr>
                <a:srgbClr val="000000"/>
              </a:buClr>
            </a:pPr>
            <a:r>
              <a:rPr lang="en" sz="4133" kern="0">
                <a:solidFill>
                  <a:srgbClr val="FFFFFF"/>
                </a:solidFill>
                <a:latin typeface="Times New Roman"/>
                <a:ea typeface="Times New Roman"/>
                <a:cs typeface="Times New Roman"/>
                <a:sym typeface="Times New Roman"/>
              </a:rPr>
              <a:t>In any way You choose</a:t>
            </a:r>
            <a:endParaRPr sz="4133" kern="0">
              <a:solidFill>
                <a:srgbClr val="FFFFFF"/>
              </a:solidFill>
              <a:latin typeface="Arial"/>
              <a:ea typeface="Arial"/>
              <a:cs typeface="Arial"/>
              <a:sym typeface="Arial"/>
            </a:endParaRPr>
          </a:p>
          <a:p>
            <a:pPr marL="711342" indent="-711342" defTabSz="1219170">
              <a:buClr>
                <a:srgbClr val="000000"/>
              </a:buClr>
            </a:pPr>
            <a:r>
              <a:rPr lang="en" sz="4133" kern="0">
                <a:solidFill>
                  <a:srgbClr val="FFFFFF"/>
                </a:solidFill>
                <a:latin typeface="Times New Roman"/>
                <a:ea typeface="Times New Roman"/>
                <a:cs typeface="Times New Roman"/>
                <a:sym typeface="Times New Roman"/>
              </a:rPr>
              <a:t>And let my song forever be</a:t>
            </a:r>
            <a:endParaRPr sz="4133" kern="0">
              <a:solidFill>
                <a:srgbClr val="FFFFFF"/>
              </a:solidFill>
              <a:latin typeface="Arial"/>
              <a:ea typeface="Arial"/>
              <a:cs typeface="Arial"/>
              <a:sym typeface="Arial"/>
            </a:endParaRPr>
          </a:p>
          <a:p>
            <a:pPr marL="711342" indent="-711342" defTabSz="1219170">
              <a:buClr>
                <a:srgbClr val="000000"/>
              </a:buClr>
            </a:pPr>
            <a:r>
              <a:rPr lang="en" sz="4133" kern="0">
                <a:solidFill>
                  <a:srgbClr val="FFFFFF"/>
                </a:solidFill>
                <a:latin typeface="Times New Roman"/>
                <a:ea typeface="Times New Roman"/>
                <a:cs typeface="Times New Roman"/>
                <a:sym typeface="Times New Roman"/>
              </a:rPr>
              <a:t>My only boast is You</a:t>
            </a:r>
            <a:endParaRPr sz="4133" kern="0">
              <a:solidFill>
                <a:srgbClr val="FFFFFF"/>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770"/>
        <p:cNvGrpSpPr/>
        <p:nvPr/>
      </p:nvGrpSpPr>
      <p:grpSpPr>
        <a:xfrm>
          <a:off x="0" y="0"/>
          <a:ext cx="0" cy="0"/>
          <a:chOff x="0" y="0"/>
          <a:chExt cx="0" cy="0"/>
        </a:xfrm>
      </p:grpSpPr>
      <p:sp>
        <p:nvSpPr>
          <p:cNvPr id="771" name="Google Shape;771;g2946f5b8a83_0_1210"/>
          <p:cNvSpPr/>
          <p:nvPr/>
        </p:nvSpPr>
        <p:spPr>
          <a:xfrm>
            <a:off x="507840" y="305280"/>
            <a:ext cx="11683200" cy="6246800"/>
          </a:xfrm>
          <a:prstGeom prst="rect">
            <a:avLst/>
          </a:prstGeom>
          <a:noFill/>
          <a:ln>
            <a:noFill/>
          </a:ln>
        </p:spPr>
        <p:txBody>
          <a:bodyPr spcFirstLastPara="1" wrap="square" lIns="108933" tIns="54233" rIns="108933" bIns="54233" anchor="t" anchorCtr="0">
            <a:noAutofit/>
          </a:bodyPr>
          <a:lstStyle/>
          <a:p>
            <a:pPr defTabSz="1219170">
              <a:buClr>
                <a:srgbClr val="000000"/>
              </a:buClr>
            </a:pPr>
            <a:endParaRPr sz="1867" kern="0">
              <a:solidFill>
                <a:srgbClr val="FFFFFF"/>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5">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Real LIFE Change: God's Plan of Salvation - Sugar Creek Baptist Church">
            <a:extLst>
              <a:ext uri="{FF2B5EF4-FFF2-40B4-BE49-F238E27FC236}">
                <a16:creationId xmlns:a16="http://schemas.microsoft.com/office/drawing/2014/main" id="{DB9CF16E-870D-A1B7-2C2E-2995B971330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rcRect t="14105" b="1625"/>
          <a:stretch/>
        </p:blipFill>
        <p:spPr bwMode="auto">
          <a:xfrm>
            <a:off x="20" y="-22"/>
            <a:ext cx="12191977" cy="6858022"/>
          </a:xfrm>
          <a:prstGeom prst="rect">
            <a:avLst/>
          </a:prstGeom>
          <a:noFill/>
          <a:extLst>
            <a:ext uri="{909E8E84-426E-40DD-AFC4-6F175D3DCCD1}">
              <a14:hiddenFill xmlns:a14="http://schemas.microsoft.com/office/drawing/2010/main">
                <a:solidFill>
                  <a:srgbClr val="FFFFFF"/>
                </a:solidFill>
              </a14:hiddenFill>
            </a:ext>
          </a:extLst>
        </p:spPr>
      </p:pic>
      <p:sp>
        <p:nvSpPr>
          <p:cNvPr id="1037" name="Rectangle 1036">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08920B0-AD12-9111-7098-8A12FF1F8156}"/>
              </a:ext>
            </a:extLst>
          </p:cNvPr>
          <p:cNvSpPr>
            <a:spLocks noGrp="1"/>
          </p:cNvSpPr>
          <p:nvPr>
            <p:ph type="ctrTitle"/>
          </p:nvPr>
        </p:nvSpPr>
        <p:spPr>
          <a:xfrm>
            <a:off x="804104" y="888063"/>
            <a:ext cx="7301929" cy="3788940"/>
          </a:xfrm>
        </p:spPr>
        <p:txBody>
          <a:bodyPr anchor="t">
            <a:normAutofit/>
          </a:bodyPr>
          <a:lstStyle/>
          <a:p>
            <a:pPr algn="l"/>
            <a:r>
              <a:rPr lang="en-US" sz="8800" b="1" dirty="0">
                <a:ln w="6600">
                  <a:solidFill>
                    <a:schemeClr val="accent2"/>
                  </a:solidFill>
                  <a:prstDash val="solid"/>
                </a:ln>
                <a:solidFill>
                  <a:srgbClr val="FFFFFF"/>
                </a:solidFill>
                <a:effectLst>
                  <a:outerShdw blurRad="38100" dist="38100" dir="2700000" algn="tl">
                    <a:srgbClr val="000000">
                      <a:alpha val="43137"/>
                    </a:srgbClr>
                  </a:outerShdw>
                </a:effectLst>
                <a:latin typeface="Coneria Script Demo" pitchFamily="2" charset="0"/>
                <a:ea typeface="Segoe UI Black" panose="020B0A02040204020203" pitchFamily="34" charset="0"/>
                <a:cs typeface="Biome" panose="020B0503030204020804" pitchFamily="34" charset="0"/>
              </a:rPr>
              <a:t>Doctrine of Salvation</a:t>
            </a:r>
            <a:r>
              <a:rPr lang="en-US" sz="8800" b="1" dirty="0">
                <a:ln w="6600">
                  <a:solidFill>
                    <a:schemeClr val="accent2"/>
                  </a:solidFill>
                  <a:prstDash val="solid"/>
                </a:ln>
                <a:solidFill>
                  <a:srgbClr val="FFFFFF"/>
                </a:solidFill>
                <a:effectLst>
                  <a:outerShdw dist="38100" dir="2700000" algn="tl" rotWithShape="0">
                    <a:schemeClr val="accent2"/>
                  </a:outerShdw>
                </a:effectLst>
                <a:latin typeface="Coneria Script Demo" pitchFamily="2" charset="0"/>
                <a:ea typeface="Segoe UI Black" panose="020B0A02040204020203" pitchFamily="34" charset="0"/>
                <a:cs typeface="Biome" panose="020B0503030204020804" pitchFamily="34" charset="0"/>
              </a:rPr>
              <a:t>	</a:t>
            </a:r>
            <a:br>
              <a:rPr lang="en-US" sz="8800" b="1" dirty="0">
                <a:ln w="6600">
                  <a:solidFill>
                    <a:schemeClr val="accent2"/>
                  </a:solidFill>
                  <a:prstDash val="solid"/>
                </a:ln>
                <a:solidFill>
                  <a:srgbClr val="FFFFFF"/>
                </a:solidFill>
                <a:effectLst>
                  <a:outerShdw dist="38100" dir="2700000" algn="tl" rotWithShape="0">
                    <a:schemeClr val="accent2"/>
                  </a:outerShdw>
                </a:effectLst>
                <a:latin typeface="Coneria Script Demo" pitchFamily="2" charset="0"/>
                <a:ea typeface="Segoe UI Black" panose="020B0A02040204020203" pitchFamily="34" charset="0"/>
                <a:cs typeface="Biome" panose="020B0503030204020804" pitchFamily="34" charset="0"/>
              </a:rPr>
            </a:br>
            <a:r>
              <a:rPr lang="en-US" sz="7200" b="1" dirty="0">
                <a:ln w="0">
                  <a:solidFill>
                    <a:schemeClr val="bg1">
                      <a:lumMod val="50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latin typeface="Daytona Condensed" panose="020B0506030503040204" pitchFamily="34" charset="0"/>
                <a:cs typeface="Biome" panose="020B0503030204020804" pitchFamily="34" charset="0"/>
              </a:rPr>
              <a:t>(Soteriology)</a:t>
            </a:r>
            <a:endParaRPr lang="en-US" sz="8800" b="1" dirty="0">
              <a:ln w="0">
                <a:solidFill>
                  <a:schemeClr val="bg1">
                    <a:lumMod val="50000"/>
                  </a:schemeClr>
                </a:solidFill>
              </a:ln>
              <a:solidFill>
                <a:srgbClr val="FFFFFF"/>
              </a:solidFill>
              <a:effectLst>
                <a:outerShdw blurRad="38100" dist="38100" dir="2700000" algn="tl">
                  <a:srgbClr val="000000">
                    <a:alpha val="43137"/>
                  </a:srgbClr>
                </a:outerShdw>
              </a:effectLst>
              <a:latin typeface="Daytona Condensed" panose="020B0506030503040204" pitchFamily="34" charset="0"/>
              <a:cs typeface="Biome" panose="020B0503030204020804" pitchFamily="34" charset="0"/>
            </a:endParaRPr>
          </a:p>
        </p:txBody>
      </p:sp>
      <p:sp>
        <p:nvSpPr>
          <p:cNvPr id="3" name="Subtitle 2">
            <a:extLst>
              <a:ext uri="{FF2B5EF4-FFF2-40B4-BE49-F238E27FC236}">
                <a16:creationId xmlns:a16="http://schemas.microsoft.com/office/drawing/2014/main" id="{49C28120-2923-755F-72B2-C244CBC71D2D}"/>
              </a:ext>
            </a:extLst>
          </p:cNvPr>
          <p:cNvSpPr>
            <a:spLocks noGrp="1"/>
          </p:cNvSpPr>
          <p:nvPr>
            <p:ph type="subTitle" idx="1"/>
          </p:nvPr>
        </p:nvSpPr>
        <p:spPr>
          <a:xfrm>
            <a:off x="688851" y="4856176"/>
            <a:ext cx="10811248" cy="1578054"/>
          </a:xfrm>
        </p:spPr>
        <p:txBody>
          <a:bodyPr anchor="b">
            <a:normAutofit/>
          </a:bodyPr>
          <a:lstStyle/>
          <a:p>
            <a:r>
              <a:rPr lang="en-US" dirty="0">
                <a:solidFill>
                  <a:srgbClr val="FFFFFF"/>
                </a:solidFill>
                <a:latin typeface="Grandview Display" panose="020B0502040204020203" pitchFamily="34" charset="0"/>
                <a:cs typeface="Biome" panose="020B0503030204020804" pitchFamily="34" charset="0"/>
              </a:rPr>
              <a:t>Wednesday Bible Study</a:t>
            </a:r>
          </a:p>
          <a:p>
            <a:r>
              <a:rPr lang="en-US" dirty="0">
                <a:solidFill>
                  <a:srgbClr val="FFFFFF"/>
                </a:solidFill>
                <a:latin typeface="Grandview Display" panose="020B0502040204020203" pitchFamily="34" charset="0"/>
                <a:cs typeface="Biome" panose="020B0503030204020804" pitchFamily="34" charset="0"/>
              </a:rPr>
              <a:t>Faith Presbyterian Church</a:t>
            </a:r>
          </a:p>
        </p:txBody>
      </p:sp>
      <p:sp>
        <p:nvSpPr>
          <p:cNvPr id="1035" name="Rectangle 1034">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4DCAFA2E-C311-ED7E-276A-815AB7962B8F}"/>
              </a:ext>
            </a:extLst>
          </p:cNvPr>
          <p:cNvSpPr/>
          <p:nvPr/>
        </p:nvSpPr>
        <p:spPr>
          <a:xfrm>
            <a:off x="345989" y="197708"/>
            <a:ext cx="11541211" cy="6462584"/>
          </a:xfrm>
          <a:prstGeom prst="rect">
            <a:avLst/>
          </a:prstGeom>
          <a:noFill/>
          <a:ln w="9525" cap="flat" cmpd="sng" algn="ctr">
            <a:solidFill>
              <a:schemeClr val="bg2"/>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0032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845CA77-0540-8EEA-6EC2-F7CB4CE84768}"/>
              </a:ext>
            </a:extLst>
          </p:cNvPr>
          <p:cNvSpPr/>
          <p:nvPr/>
        </p:nvSpPr>
        <p:spPr>
          <a:xfrm>
            <a:off x="4268230" y="1887153"/>
            <a:ext cx="5391569" cy="406151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DAFEE784-8C87-A006-82F1-0FBB9B1F5C2E}"/>
              </a:ext>
            </a:extLst>
          </p:cNvPr>
          <p:cNvSpPr>
            <a:spLocks noGrp="1"/>
          </p:cNvSpPr>
          <p:nvPr>
            <p:ph type="title"/>
          </p:nvPr>
        </p:nvSpPr>
        <p:spPr>
          <a:xfrm>
            <a:off x="838199" y="365125"/>
            <a:ext cx="11007811" cy="1130043"/>
          </a:xfrm>
          <a:ln>
            <a:noFill/>
          </a:ln>
        </p:spPr>
        <p:txBody>
          <a:bodyPr>
            <a:normAutofit/>
          </a:bodyPr>
          <a:lstStyle/>
          <a:p>
            <a:pPr algn="r"/>
            <a:r>
              <a:rPr lang="en-US" sz="6000" b="1" i="1" dirty="0">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Ordo </a:t>
            </a:r>
            <a:r>
              <a:rPr lang="en-US" sz="6000" b="1" i="1" dirty="0" err="1">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Salutis</a:t>
            </a:r>
            <a:endParaRPr lang="en-US" sz="6000" b="1" i="1" dirty="0">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A4FBDE4F-55BC-10BB-C946-0FC0EC035AEE}"/>
              </a:ext>
            </a:extLst>
          </p:cNvPr>
          <p:cNvSpPr>
            <a:spLocks noGrp="1"/>
          </p:cNvSpPr>
          <p:nvPr>
            <p:ph idx="1"/>
          </p:nvPr>
        </p:nvSpPr>
        <p:spPr>
          <a:xfrm>
            <a:off x="5039499" y="845838"/>
            <a:ext cx="6314302" cy="5647037"/>
          </a:xfrm>
        </p:spPr>
        <p:txBody>
          <a:bodyPr>
            <a:noAutofit/>
          </a:bodyPr>
          <a:lstStyle/>
          <a:p>
            <a:pPr marL="0" indent="0">
              <a:buNone/>
            </a:pPr>
            <a:r>
              <a:rPr lang="en-US" sz="3200" b="1" dirty="0">
                <a:ln w="0">
                  <a:solidFill>
                    <a:schemeClr val="accent6">
                      <a:lumMod val="60000"/>
                      <a:lumOff val="40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Election</a:t>
            </a:r>
          </a:p>
          <a:p>
            <a:pPr marL="0" indent="0">
              <a:buNone/>
            </a:pPr>
            <a:r>
              <a:rPr lang="en-US" sz="3200" b="1" dirty="0">
                <a:ln w="0">
                  <a:solidFill>
                    <a:schemeClr val="accent6">
                      <a:lumMod val="60000"/>
                      <a:lumOff val="40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Predestination</a:t>
            </a:r>
          </a:p>
          <a:p>
            <a:pPr marL="0" indent="0">
              <a:buNone/>
            </a:pPr>
            <a:r>
              <a:rPr lang="en-US" sz="3200" dirty="0">
                <a:solidFill>
                  <a:schemeClr val="bg1"/>
                </a:solidFill>
                <a:effectLst>
                  <a:outerShdw blurRad="38100" dist="38100" dir="2700000" algn="tl">
                    <a:srgbClr val="000000">
                      <a:alpha val="43137"/>
                    </a:srgbClr>
                  </a:outerShdw>
                </a:effectLst>
              </a:rPr>
              <a:t>Calling </a:t>
            </a:r>
            <a:r>
              <a:rPr lang="en-US" sz="2400" dirty="0">
                <a:solidFill>
                  <a:schemeClr val="bg1"/>
                </a:solidFill>
                <a:effectLst>
                  <a:outerShdw blurRad="38100" dist="38100" dir="2700000" algn="tl">
                    <a:srgbClr val="000000">
                      <a:alpha val="43137"/>
                    </a:srgbClr>
                  </a:outerShdw>
                </a:effectLst>
              </a:rPr>
              <a:t>(external and effectual)</a:t>
            </a:r>
          </a:p>
          <a:p>
            <a:pPr marL="0" indent="0">
              <a:buNone/>
            </a:pPr>
            <a:r>
              <a:rPr lang="en-US" sz="3200" dirty="0">
                <a:solidFill>
                  <a:schemeClr val="bg1"/>
                </a:solidFill>
                <a:effectLst>
                  <a:outerShdw blurRad="38100" dist="38100" dir="2700000" algn="tl">
                    <a:srgbClr val="000000">
                      <a:alpha val="43137"/>
                    </a:srgbClr>
                  </a:outerShdw>
                </a:effectLst>
              </a:rPr>
              <a:t>Regeneration</a:t>
            </a:r>
          </a:p>
          <a:p>
            <a:pPr marL="0" indent="0">
              <a:buNone/>
            </a:pPr>
            <a:r>
              <a:rPr lang="en-US" sz="3200" dirty="0">
                <a:solidFill>
                  <a:schemeClr val="bg1"/>
                </a:solidFill>
                <a:effectLst>
                  <a:outerShdw blurRad="38100" dist="38100" dir="2700000" algn="tl">
                    <a:srgbClr val="000000">
                      <a:alpha val="43137"/>
                    </a:srgbClr>
                  </a:outerShdw>
                </a:effectLst>
              </a:rPr>
              <a:t>Repentance</a:t>
            </a:r>
          </a:p>
          <a:p>
            <a:pPr marL="0" indent="0">
              <a:buNone/>
            </a:pPr>
            <a:r>
              <a:rPr lang="en-US" sz="3200" dirty="0">
                <a:solidFill>
                  <a:schemeClr val="bg1"/>
                </a:solidFill>
                <a:effectLst>
                  <a:outerShdw blurRad="38100" dist="38100" dir="2700000" algn="tl">
                    <a:srgbClr val="000000">
                      <a:alpha val="43137"/>
                    </a:srgbClr>
                  </a:outerShdw>
                </a:effectLst>
              </a:rPr>
              <a:t>Saving Faith</a:t>
            </a:r>
          </a:p>
          <a:p>
            <a:pPr marL="0" indent="0">
              <a:buNone/>
            </a:pPr>
            <a:r>
              <a:rPr lang="en-US" sz="3200" dirty="0">
                <a:solidFill>
                  <a:schemeClr val="bg1"/>
                </a:solidFill>
                <a:effectLst>
                  <a:outerShdw blurRad="38100" dist="38100" dir="2700000" algn="tl">
                    <a:srgbClr val="000000">
                      <a:alpha val="43137"/>
                    </a:srgbClr>
                  </a:outerShdw>
                </a:effectLst>
              </a:rPr>
              <a:t>Justification</a:t>
            </a:r>
          </a:p>
          <a:p>
            <a:pPr marL="0" indent="0">
              <a:buNone/>
            </a:pPr>
            <a:r>
              <a:rPr lang="en-US" sz="3200" b="1" dirty="0">
                <a:ln w="0"/>
                <a:solidFill>
                  <a:schemeClr val="accent1"/>
                </a:solidFill>
                <a:effectLst>
                  <a:outerShdw blurRad="38100" dist="25400" dir="5400000" algn="ctr" rotWithShape="0">
                    <a:srgbClr val="6E747A">
                      <a:alpha val="43000"/>
                    </a:srgbClr>
                  </a:outerShdw>
                </a:effectLst>
              </a:rPr>
              <a:t>Adoption</a:t>
            </a:r>
          </a:p>
          <a:p>
            <a:pPr marL="0" indent="0">
              <a:buNone/>
            </a:pPr>
            <a:r>
              <a:rPr lang="en-US" sz="3200" b="1" dirty="0">
                <a:ln w="0"/>
                <a:solidFill>
                  <a:schemeClr val="accent1"/>
                </a:solidFill>
                <a:effectLst>
                  <a:outerShdw blurRad="38100" dist="25400" dir="5400000" algn="ctr" rotWithShape="0">
                    <a:srgbClr val="6E747A">
                      <a:alpha val="43000"/>
                    </a:srgbClr>
                  </a:outerShdw>
                </a:effectLst>
              </a:rPr>
              <a:t>Sanctification</a:t>
            </a:r>
          </a:p>
          <a:p>
            <a:pPr marL="0" indent="0">
              <a:buNone/>
            </a:pPr>
            <a:r>
              <a:rPr lang="en-US" sz="3200" b="1" dirty="0">
                <a:ln w="0"/>
                <a:solidFill>
                  <a:schemeClr val="accent2"/>
                </a:solidFill>
                <a:effectLst>
                  <a:outerShdw blurRad="38100" dist="19050" dir="2700000" algn="tl" rotWithShape="0">
                    <a:schemeClr val="dk1">
                      <a:alpha val="40000"/>
                    </a:schemeClr>
                  </a:outerShdw>
                </a:effectLst>
              </a:rPr>
              <a:t>Glorification</a:t>
            </a:r>
          </a:p>
        </p:txBody>
      </p:sp>
      <p:sp>
        <p:nvSpPr>
          <p:cNvPr id="4" name="Rectangle 3">
            <a:extLst>
              <a:ext uri="{FF2B5EF4-FFF2-40B4-BE49-F238E27FC236}">
                <a16:creationId xmlns:a16="http://schemas.microsoft.com/office/drawing/2014/main" id="{FEE5F692-F537-4D1B-41CD-63187BDF6912}"/>
              </a:ext>
            </a:extLst>
          </p:cNvPr>
          <p:cNvSpPr/>
          <p:nvPr/>
        </p:nvSpPr>
        <p:spPr>
          <a:xfrm>
            <a:off x="345989" y="365125"/>
            <a:ext cx="11504141" cy="612775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6082"/>
              </a:solidFill>
              <a:effectLst/>
              <a:uLnTx/>
              <a:uFillTx/>
              <a:latin typeface="Aptos" panose="02110004020202020204"/>
              <a:ea typeface="+mn-ea"/>
              <a:cs typeface="+mn-cs"/>
            </a:endParaRPr>
          </a:p>
        </p:txBody>
      </p:sp>
      <p:cxnSp>
        <p:nvCxnSpPr>
          <p:cNvPr id="6" name="Straight Connector 5">
            <a:extLst>
              <a:ext uri="{FF2B5EF4-FFF2-40B4-BE49-F238E27FC236}">
                <a16:creationId xmlns:a16="http://schemas.microsoft.com/office/drawing/2014/main" id="{FBCA28AE-1EE7-EEE7-75AB-13A35573326A}"/>
              </a:ext>
            </a:extLst>
          </p:cNvPr>
          <p:cNvCxnSpPr/>
          <p:nvPr/>
        </p:nvCxnSpPr>
        <p:spPr>
          <a:xfrm>
            <a:off x="4638933" y="1068260"/>
            <a:ext cx="0" cy="5140411"/>
          </a:xfrm>
          <a:prstGeom prst="line">
            <a:avLst/>
          </a:prstGeom>
          <a:ln w="101600">
            <a:solidFill>
              <a:schemeClr val="accent4">
                <a:lumMod val="75000"/>
              </a:schemeClr>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7" name="Oval 6">
            <a:extLst>
              <a:ext uri="{FF2B5EF4-FFF2-40B4-BE49-F238E27FC236}">
                <a16:creationId xmlns:a16="http://schemas.microsoft.com/office/drawing/2014/main" id="{CAAC37FE-9FFD-42FA-AB14-D3DD1FC74E50}"/>
              </a:ext>
            </a:extLst>
          </p:cNvPr>
          <p:cNvSpPr/>
          <p:nvPr/>
        </p:nvSpPr>
        <p:spPr>
          <a:xfrm>
            <a:off x="4485343" y="912685"/>
            <a:ext cx="307180" cy="311150"/>
          </a:xfrm>
          <a:prstGeom prst="ellipse">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 name="Oval 7">
            <a:extLst>
              <a:ext uri="{FF2B5EF4-FFF2-40B4-BE49-F238E27FC236}">
                <a16:creationId xmlns:a16="http://schemas.microsoft.com/office/drawing/2014/main" id="{D6CE4ED0-E4CB-C026-9B13-FB20460343F2}"/>
              </a:ext>
            </a:extLst>
          </p:cNvPr>
          <p:cNvSpPr/>
          <p:nvPr/>
        </p:nvSpPr>
        <p:spPr>
          <a:xfrm>
            <a:off x="4485343" y="1511387"/>
            <a:ext cx="307180" cy="311150"/>
          </a:xfrm>
          <a:prstGeom prst="ellipse">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 name="Oval 8">
            <a:extLst>
              <a:ext uri="{FF2B5EF4-FFF2-40B4-BE49-F238E27FC236}">
                <a16:creationId xmlns:a16="http://schemas.microsoft.com/office/drawing/2014/main" id="{DA128CF9-6A46-1997-EFCB-744091B9CCA6}"/>
              </a:ext>
            </a:extLst>
          </p:cNvPr>
          <p:cNvSpPr/>
          <p:nvPr/>
        </p:nvSpPr>
        <p:spPr>
          <a:xfrm>
            <a:off x="4485343" y="2068921"/>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Oval 9">
            <a:extLst>
              <a:ext uri="{FF2B5EF4-FFF2-40B4-BE49-F238E27FC236}">
                <a16:creationId xmlns:a16="http://schemas.microsoft.com/office/drawing/2014/main" id="{2CD13CAD-0E70-50E0-BFD1-9750D9B5AA22}"/>
              </a:ext>
            </a:extLst>
          </p:cNvPr>
          <p:cNvSpPr/>
          <p:nvPr/>
        </p:nvSpPr>
        <p:spPr>
          <a:xfrm>
            <a:off x="4485343" y="2643436"/>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Oval 10">
            <a:extLst>
              <a:ext uri="{FF2B5EF4-FFF2-40B4-BE49-F238E27FC236}">
                <a16:creationId xmlns:a16="http://schemas.microsoft.com/office/drawing/2014/main" id="{BC28308C-98F3-FE8F-0307-CB9629F007B9}"/>
              </a:ext>
            </a:extLst>
          </p:cNvPr>
          <p:cNvSpPr/>
          <p:nvPr/>
        </p:nvSpPr>
        <p:spPr>
          <a:xfrm>
            <a:off x="4485343" y="3181732"/>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Oval 11">
            <a:extLst>
              <a:ext uri="{FF2B5EF4-FFF2-40B4-BE49-F238E27FC236}">
                <a16:creationId xmlns:a16="http://schemas.microsoft.com/office/drawing/2014/main" id="{1844F9D0-1357-3724-EC1B-E8E4C66C7613}"/>
              </a:ext>
            </a:extLst>
          </p:cNvPr>
          <p:cNvSpPr/>
          <p:nvPr/>
        </p:nvSpPr>
        <p:spPr>
          <a:xfrm>
            <a:off x="4485343" y="3774328"/>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Oval 12">
            <a:extLst>
              <a:ext uri="{FF2B5EF4-FFF2-40B4-BE49-F238E27FC236}">
                <a16:creationId xmlns:a16="http://schemas.microsoft.com/office/drawing/2014/main" id="{C8450E73-AAB0-6DE9-DFE3-C06430632E91}"/>
              </a:ext>
            </a:extLst>
          </p:cNvPr>
          <p:cNvSpPr/>
          <p:nvPr/>
        </p:nvSpPr>
        <p:spPr>
          <a:xfrm>
            <a:off x="4485343" y="4333788"/>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Oval 13">
            <a:extLst>
              <a:ext uri="{FF2B5EF4-FFF2-40B4-BE49-F238E27FC236}">
                <a16:creationId xmlns:a16="http://schemas.microsoft.com/office/drawing/2014/main" id="{38D27EFB-A239-8317-3492-8CF41BB3EFE9}"/>
              </a:ext>
            </a:extLst>
          </p:cNvPr>
          <p:cNvSpPr/>
          <p:nvPr/>
        </p:nvSpPr>
        <p:spPr>
          <a:xfrm>
            <a:off x="4485343" y="4893248"/>
            <a:ext cx="307180" cy="31115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Oval 14">
            <a:extLst>
              <a:ext uri="{FF2B5EF4-FFF2-40B4-BE49-F238E27FC236}">
                <a16:creationId xmlns:a16="http://schemas.microsoft.com/office/drawing/2014/main" id="{3ED3EC63-3646-A866-340B-31F032BF54F7}"/>
              </a:ext>
            </a:extLst>
          </p:cNvPr>
          <p:cNvSpPr/>
          <p:nvPr/>
        </p:nvSpPr>
        <p:spPr>
          <a:xfrm>
            <a:off x="4485343" y="5456798"/>
            <a:ext cx="307180" cy="31115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Oval 15">
            <a:extLst>
              <a:ext uri="{FF2B5EF4-FFF2-40B4-BE49-F238E27FC236}">
                <a16:creationId xmlns:a16="http://schemas.microsoft.com/office/drawing/2014/main" id="{E370E00F-2E1C-D20E-A606-5B3A0501796C}"/>
              </a:ext>
            </a:extLst>
          </p:cNvPr>
          <p:cNvSpPr/>
          <p:nvPr/>
        </p:nvSpPr>
        <p:spPr>
          <a:xfrm>
            <a:off x="4485343" y="6053096"/>
            <a:ext cx="307180" cy="31115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Left Brace 4">
            <a:extLst>
              <a:ext uri="{FF2B5EF4-FFF2-40B4-BE49-F238E27FC236}">
                <a16:creationId xmlns:a16="http://schemas.microsoft.com/office/drawing/2014/main" id="{50A2B31C-B541-8ED2-5880-896E9CD458A2}"/>
              </a:ext>
            </a:extLst>
          </p:cNvPr>
          <p:cNvSpPr/>
          <p:nvPr/>
        </p:nvSpPr>
        <p:spPr>
          <a:xfrm>
            <a:off x="3459457" y="912685"/>
            <a:ext cx="625321" cy="909852"/>
          </a:xfrm>
          <a:prstGeom prst="leftBrace">
            <a:avLst/>
          </a:prstGeom>
          <a:noFill/>
          <a:ln w="76200">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8" name="Left Brace 17">
            <a:extLst>
              <a:ext uri="{FF2B5EF4-FFF2-40B4-BE49-F238E27FC236}">
                <a16:creationId xmlns:a16="http://schemas.microsoft.com/office/drawing/2014/main" id="{24F53C51-7A71-FA1A-7AF7-45DE29ADE5F5}"/>
              </a:ext>
            </a:extLst>
          </p:cNvPr>
          <p:cNvSpPr/>
          <p:nvPr/>
        </p:nvSpPr>
        <p:spPr>
          <a:xfrm>
            <a:off x="3460585" y="1925145"/>
            <a:ext cx="624194" cy="4020170"/>
          </a:xfrm>
          <a:prstGeom prst="leftBrace">
            <a:avLst/>
          </a:prstGeom>
          <a:noFill/>
          <a:ln w="76200">
            <a:solidFill>
              <a:schemeClr val="tx1">
                <a:lumMod val="85000"/>
                <a:lumOff val="1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9" name="Left Brace 18">
            <a:extLst>
              <a:ext uri="{FF2B5EF4-FFF2-40B4-BE49-F238E27FC236}">
                <a16:creationId xmlns:a16="http://schemas.microsoft.com/office/drawing/2014/main" id="{075869F7-097F-BC23-D797-B42F031C9541}"/>
              </a:ext>
            </a:extLst>
          </p:cNvPr>
          <p:cNvSpPr/>
          <p:nvPr/>
        </p:nvSpPr>
        <p:spPr>
          <a:xfrm>
            <a:off x="3486465" y="6047924"/>
            <a:ext cx="598314" cy="311150"/>
          </a:xfrm>
          <a:prstGeom prst="leftBrace">
            <a:avLst/>
          </a:prstGeom>
          <a:noFill/>
          <a:ln w="76200">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1" name="TextBox 20">
            <a:extLst>
              <a:ext uri="{FF2B5EF4-FFF2-40B4-BE49-F238E27FC236}">
                <a16:creationId xmlns:a16="http://schemas.microsoft.com/office/drawing/2014/main" id="{F1677883-1D26-A195-79DB-6B375982F13D}"/>
              </a:ext>
            </a:extLst>
          </p:cNvPr>
          <p:cNvSpPr txBox="1"/>
          <p:nvPr/>
        </p:nvSpPr>
        <p:spPr>
          <a:xfrm>
            <a:off x="1334160" y="983275"/>
            <a:ext cx="212117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12700">
                  <a:solidFill>
                    <a:srgbClr val="196B24">
                      <a:lumMod val="50000"/>
                    </a:srgbClr>
                  </a:solidFill>
                  <a:prstDash val="solid"/>
                </a:ln>
                <a:solidFill>
                  <a:srgbClr val="4EA72E">
                    <a:lumMod val="40000"/>
                    <a:lumOff val="60000"/>
                  </a:srgbClr>
                </a:solidFill>
                <a:effectLst>
                  <a:outerShdw blurRad="38100" dist="38100" dir="2700000" algn="tl">
                    <a:srgbClr val="000000">
                      <a:alpha val="43137"/>
                    </a:srgbClr>
                  </a:outerShdw>
                </a:effectLst>
                <a:uLnTx/>
                <a:uFillTx/>
                <a:latin typeface="Aharoni" panose="02010803020104030203" pitchFamily="2" charset="-79"/>
                <a:ea typeface="+mn-ea"/>
                <a:cs typeface="Aharoni" panose="02010803020104030203" pitchFamily="2" charset="-79"/>
              </a:rPr>
              <a:t>Eternity</a:t>
            </a:r>
          </a:p>
        </p:txBody>
      </p:sp>
      <p:sp>
        <p:nvSpPr>
          <p:cNvPr id="22" name="TextBox 21">
            <a:extLst>
              <a:ext uri="{FF2B5EF4-FFF2-40B4-BE49-F238E27FC236}">
                <a16:creationId xmlns:a16="http://schemas.microsoft.com/office/drawing/2014/main" id="{68D84E7F-B35B-43EA-10FC-BB28514C2380}"/>
              </a:ext>
            </a:extLst>
          </p:cNvPr>
          <p:cNvSpPr txBox="1"/>
          <p:nvPr/>
        </p:nvSpPr>
        <p:spPr>
          <a:xfrm>
            <a:off x="1175768" y="3429766"/>
            <a:ext cx="2395937" cy="1000274"/>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4000" b="1" i="0" u="none" strike="noStrike" kern="1200" cap="none" spc="0" normalizeH="0" baseline="0" noProof="0" dirty="0">
                <a:ln w="0">
                  <a:solidFill>
                    <a:prstClr val="black">
                      <a:lumMod val="95000"/>
                      <a:lumOff val="5000"/>
                    </a:prstClr>
                  </a:solidFill>
                </a:ln>
                <a:solidFill>
                  <a:prstClr val="black">
                    <a:lumMod val="85000"/>
                    <a:lumOff val="15000"/>
                  </a:prstClr>
                </a:solidFill>
                <a:effectLst>
                  <a:outerShdw blurRad="38100" dist="19050" dir="2700000" algn="tl" rotWithShape="0">
                    <a:prstClr val="black">
                      <a:alpha val="40000"/>
                    </a:prstClr>
                  </a:outerShdw>
                </a:effectLst>
                <a:uLnTx/>
                <a:uFillTx/>
                <a:latin typeface="Aharoni" panose="02010803020104030203" pitchFamily="2" charset="-79"/>
                <a:ea typeface="+mn-ea"/>
                <a:cs typeface="Aharoni" panose="02010803020104030203" pitchFamily="2" charset="-79"/>
              </a:rPr>
              <a:t>Personal History</a:t>
            </a:r>
          </a:p>
        </p:txBody>
      </p:sp>
      <p:sp>
        <p:nvSpPr>
          <p:cNvPr id="23" name="TextBox 22">
            <a:extLst>
              <a:ext uri="{FF2B5EF4-FFF2-40B4-BE49-F238E27FC236}">
                <a16:creationId xmlns:a16="http://schemas.microsoft.com/office/drawing/2014/main" id="{6DF4B7C7-933B-8D8C-9145-1BF4C409634C}"/>
              </a:ext>
            </a:extLst>
          </p:cNvPr>
          <p:cNvSpPr txBox="1"/>
          <p:nvPr/>
        </p:nvSpPr>
        <p:spPr>
          <a:xfrm>
            <a:off x="1365286" y="5702678"/>
            <a:ext cx="2121178" cy="909480"/>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3600" b="1" i="0" u="none" strike="noStrike" kern="1200" cap="none" spc="0" normalizeH="0" baseline="0" noProof="0" dirty="0">
                <a:ln w="12700">
                  <a:solidFill>
                    <a:srgbClr val="196B24">
                      <a:lumMod val="50000"/>
                    </a:srgbClr>
                  </a:solidFill>
                  <a:prstDash val="solid"/>
                </a:ln>
                <a:solidFill>
                  <a:srgbClr val="E97132"/>
                </a:solidFill>
                <a:effectLst>
                  <a:outerShdw blurRad="38100" dist="38100" dir="2700000" algn="tl">
                    <a:srgbClr val="000000">
                      <a:alpha val="43137"/>
                    </a:srgbClr>
                  </a:outerShdw>
                </a:effectLst>
                <a:uLnTx/>
                <a:uFillTx/>
                <a:latin typeface="Aharoni" panose="02010803020104030203" pitchFamily="2" charset="-79"/>
                <a:ea typeface="+mn-ea"/>
                <a:cs typeface="Aharoni" panose="02010803020104030203" pitchFamily="2" charset="-79"/>
              </a:rPr>
              <a:t>Fullness of Time</a:t>
            </a:r>
          </a:p>
        </p:txBody>
      </p:sp>
      <p:sp>
        <p:nvSpPr>
          <p:cNvPr id="24" name="Right Brace 23">
            <a:extLst>
              <a:ext uri="{FF2B5EF4-FFF2-40B4-BE49-F238E27FC236}">
                <a16:creationId xmlns:a16="http://schemas.microsoft.com/office/drawing/2014/main" id="{D590FBA4-6745-2630-9805-4F5714B6EEA0}"/>
              </a:ext>
            </a:extLst>
          </p:cNvPr>
          <p:cNvSpPr/>
          <p:nvPr/>
        </p:nvSpPr>
        <p:spPr>
          <a:xfrm>
            <a:off x="9689925" y="1925145"/>
            <a:ext cx="433700" cy="2719793"/>
          </a:xfrm>
          <a:prstGeom prst="rightBrace">
            <a:avLst/>
          </a:prstGeom>
          <a:ln w="57150">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5" name="Right Brace 24">
            <a:extLst>
              <a:ext uri="{FF2B5EF4-FFF2-40B4-BE49-F238E27FC236}">
                <a16:creationId xmlns:a16="http://schemas.microsoft.com/office/drawing/2014/main" id="{A738B24C-2277-579F-3791-EBD2945199C5}"/>
              </a:ext>
            </a:extLst>
          </p:cNvPr>
          <p:cNvSpPr/>
          <p:nvPr/>
        </p:nvSpPr>
        <p:spPr>
          <a:xfrm>
            <a:off x="9689925" y="4843602"/>
            <a:ext cx="433700" cy="1015777"/>
          </a:xfrm>
          <a:prstGeom prst="rightBrace">
            <a:avLst/>
          </a:prstGeom>
          <a:ln w="57150">
            <a:solidFill>
              <a:schemeClr val="tx2">
                <a:lumMod val="75000"/>
                <a:lumOff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6" name="TextBox 25">
            <a:extLst>
              <a:ext uri="{FF2B5EF4-FFF2-40B4-BE49-F238E27FC236}">
                <a16:creationId xmlns:a16="http://schemas.microsoft.com/office/drawing/2014/main" id="{42B90AD7-A5E5-D260-27C9-C39335D71C0A}"/>
              </a:ext>
            </a:extLst>
          </p:cNvPr>
          <p:cNvSpPr txBox="1"/>
          <p:nvPr/>
        </p:nvSpPr>
        <p:spPr>
          <a:xfrm>
            <a:off x="10153751" y="2954586"/>
            <a:ext cx="1190529" cy="719621"/>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Single Act</a:t>
            </a:r>
          </a:p>
        </p:txBody>
      </p:sp>
      <p:sp>
        <p:nvSpPr>
          <p:cNvPr id="27" name="TextBox 26">
            <a:extLst>
              <a:ext uri="{FF2B5EF4-FFF2-40B4-BE49-F238E27FC236}">
                <a16:creationId xmlns:a16="http://schemas.microsoft.com/office/drawing/2014/main" id="{BB2F330F-640D-2116-9CC7-4614C2A474FA}"/>
              </a:ext>
            </a:extLst>
          </p:cNvPr>
          <p:cNvSpPr txBox="1"/>
          <p:nvPr/>
        </p:nvSpPr>
        <p:spPr>
          <a:xfrm>
            <a:off x="10123625" y="5142490"/>
            <a:ext cx="1540413" cy="418000"/>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2800" b="1" i="0" u="none" strike="noStrike" kern="1200" cap="none" spc="0" normalizeH="0" baseline="0" noProof="0" dirty="0">
                <a:ln w="0">
                  <a:solidFill>
                    <a:srgbClr val="156082">
                      <a:lumMod val="60000"/>
                      <a:lumOff val="40000"/>
                    </a:srgbClr>
                  </a:solidFill>
                </a:ln>
                <a:solidFill>
                  <a:srgbClr val="156082"/>
                </a:solidFill>
                <a:effectLst>
                  <a:outerShdw blurRad="38100" dist="25400" dir="5400000" algn="ctr" rotWithShape="0">
                    <a:srgbClr val="6E747A">
                      <a:alpha val="43000"/>
                    </a:srgbClr>
                  </a:outerShdw>
                </a:effectLst>
                <a:uLnTx/>
                <a:uFillTx/>
                <a:latin typeface="Aptos" panose="02110004020202020204"/>
                <a:ea typeface="+mn-ea"/>
                <a:cs typeface="+mn-cs"/>
              </a:rPr>
              <a:t>Process</a:t>
            </a:r>
          </a:p>
        </p:txBody>
      </p:sp>
    </p:spTree>
    <p:extLst>
      <p:ext uri="{BB962C8B-B14F-4D97-AF65-F5344CB8AC3E}">
        <p14:creationId xmlns:p14="http://schemas.microsoft.com/office/powerpoint/2010/main" val="26010602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acho">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POI_THEME_TEMPLATE_DESIGN">
  <a:themeElements>
    <a:clrScheme name="POI_THEME_TEMPLATE_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1744</TotalTime>
  <Words>1612</Words>
  <Application>Microsoft Office PowerPoint</Application>
  <PresentationFormat>Widescreen</PresentationFormat>
  <Paragraphs>137</Paragraphs>
  <Slides>30</Slides>
  <Notes>7</Notes>
  <HiddenSlides>0</HiddenSlides>
  <MMClips>0</MMClips>
  <ScaleCrop>false</ScaleCrop>
  <HeadingPairs>
    <vt:vector size="6" baseType="variant">
      <vt:variant>
        <vt:lpstr>Fonts Used</vt:lpstr>
      </vt:variant>
      <vt:variant>
        <vt:i4>21</vt:i4>
      </vt:variant>
      <vt:variant>
        <vt:lpstr>Theme</vt:lpstr>
      </vt:variant>
      <vt:variant>
        <vt:i4>4</vt:i4>
      </vt:variant>
      <vt:variant>
        <vt:lpstr>Slide Titles</vt:lpstr>
      </vt:variant>
      <vt:variant>
        <vt:i4>30</vt:i4>
      </vt:variant>
    </vt:vector>
  </HeadingPairs>
  <TitlesOfParts>
    <vt:vector size="55" baseType="lpstr">
      <vt:lpstr>Agency FB</vt:lpstr>
      <vt:lpstr>Aharoni</vt:lpstr>
      <vt:lpstr>Aptos</vt:lpstr>
      <vt:lpstr>Aptos Display</vt:lpstr>
      <vt:lpstr>Arial</vt:lpstr>
      <vt:lpstr>Arial Black</vt:lpstr>
      <vt:lpstr>Arial Nova Cond</vt:lpstr>
      <vt:lpstr>Arial Nova Cond Light</vt:lpstr>
      <vt:lpstr>Arial Nova Light</vt:lpstr>
      <vt:lpstr>Avenir Next LT Pro</vt:lpstr>
      <vt:lpstr>Bookman Old Style</vt:lpstr>
      <vt:lpstr>Calibri</vt:lpstr>
      <vt:lpstr>Calibri Light</vt:lpstr>
      <vt:lpstr>Californian FB</vt:lpstr>
      <vt:lpstr>Century Gothic</vt:lpstr>
      <vt:lpstr>Coneria Script Demo</vt:lpstr>
      <vt:lpstr>Copperplate Gothic Bold</vt:lpstr>
      <vt:lpstr>Daytona Condensed</vt:lpstr>
      <vt:lpstr>Grandview Display</vt:lpstr>
      <vt:lpstr>Times New Roman</vt:lpstr>
      <vt:lpstr>Wingdings 3</vt:lpstr>
      <vt:lpstr>Office Theme</vt:lpstr>
      <vt:lpstr>Tema do Office</vt:lpstr>
      <vt:lpstr>Cacho</vt:lpstr>
      <vt:lpstr>POI_THEME_TEMPLATE_DESIGN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Doctrine of Salvation  (Soteriology)</vt:lpstr>
      <vt:lpstr>Ordo Salutis</vt:lpstr>
      <vt:lpstr>PowerPoint Presentation</vt:lpstr>
      <vt:lpstr>Summary Points</vt:lpstr>
      <vt:lpstr>SOVEREIGNTY</vt:lpstr>
      <vt:lpstr>PowerPoint Presentation</vt:lpstr>
      <vt:lpstr>PowerPoint Presentation</vt:lpstr>
      <vt:lpstr>PowerPoint Presentation</vt:lpstr>
      <vt:lpstr>By Word and Spirit</vt:lpstr>
      <vt:lpstr>“They still did not believe”</vt:lpstr>
      <vt:lpstr>“Made Alive”</vt:lpstr>
      <vt:lpstr>PowerPoint Presentation</vt:lpstr>
      <vt:lpstr>The Operation of the Spirit </vt:lpstr>
      <vt:lpstr>The Operation of the Spirit: Enlightenment</vt:lpstr>
      <vt:lpstr>The Operation of the Spirit: Renewed will</vt:lpstr>
      <vt:lpstr>The Operation of the Spirit: New choices</vt:lpstr>
      <vt:lpstr>PowerPoint Presentation</vt:lpstr>
      <vt:lpstr>No Robots</vt:lpstr>
      <vt:lpstr>PowerPoint Presentation</vt:lpstr>
      <vt:lpstr>PowerPoint Presentation</vt:lpstr>
      <vt:lpstr>PowerPoint Presentation</vt:lpstr>
      <vt:lpstr>PowerPoint Presentation</vt:lpstr>
      <vt:lpstr>Impossible to Restore Them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 dos Santos</dc:creator>
  <cp:lastModifiedBy>Faith Presbyterian</cp:lastModifiedBy>
  <cp:revision>7</cp:revision>
  <cp:lastPrinted>2024-09-11T22:22:55Z</cp:lastPrinted>
  <dcterms:created xsi:type="dcterms:W3CDTF">2024-08-21T16:46:17Z</dcterms:created>
  <dcterms:modified xsi:type="dcterms:W3CDTF">2024-11-13T23:47:49Z</dcterms:modified>
</cp:coreProperties>
</file>