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8" r:id="rId5"/>
    <p:sldId id="259" r:id="rId6"/>
    <p:sldId id="260" r:id="rId7"/>
    <p:sldId id="266" r:id="rId8"/>
    <p:sldId id="262" r:id="rId9"/>
    <p:sldId id="263" r:id="rId10"/>
    <p:sldId id="333" r:id="rId11"/>
    <p:sldId id="320" r:id="rId12"/>
    <p:sldId id="335" r:id="rId13"/>
    <p:sldId id="334" r:id="rId14"/>
    <p:sldId id="338" r:id="rId15"/>
    <p:sldId id="339" r:id="rId16"/>
    <p:sldId id="336" r:id="rId17"/>
    <p:sldId id="337" r:id="rId18"/>
    <p:sldId id="464" r:id="rId19"/>
    <p:sldId id="463" r:id="rId20"/>
    <p:sldId id="439" r:id="rId21"/>
    <p:sldId id="431"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097B13-5F55-410E-BB3A-C1E09402BDAD}" v="5" dt="2024-10-23T22:43:18.0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78" d="100"/>
          <a:sy n="78" d="100"/>
        </p:scale>
        <p:origin x="24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422AB0-E654-4F23-A0F4-CF843615101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E90E1C8-72B9-44FE-81EC-BC55B865ABC2}">
      <dgm:prSet custT="1"/>
      <dgm:spPr/>
      <dgm:t>
        <a:bodyPr/>
        <a:lstStyle/>
        <a:p>
          <a:pPr>
            <a:lnSpc>
              <a:spcPct val="100000"/>
            </a:lnSpc>
          </a:pPr>
          <a:r>
            <a:rPr lang="en-US" sz="3600" b="0" dirty="0">
              <a:latin typeface="Arial Nova Light" panose="020B0304020202020204" pitchFamily="34" charset="0"/>
            </a:rPr>
            <a:t>God did not predestine men for salvation because of something he knew beforehand, but because of his free purpose. He did not predestine all things moved by anything out of himself or necessity.</a:t>
          </a:r>
        </a:p>
      </dgm:t>
    </dgm:pt>
    <dgm:pt modelId="{7A940356-9548-4C8D-BC66-71C66E31F3F3}" type="parTrans" cxnId="{6C00E4FE-A648-4A2F-8343-AB14E20648DE}">
      <dgm:prSet/>
      <dgm:spPr/>
      <dgm:t>
        <a:bodyPr/>
        <a:lstStyle/>
        <a:p>
          <a:endParaRPr lang="en-US"/>
        </a:p>
      </dgm:t>
    </dgm:pt>
    <dgm:pt modelId="{8AD8C949-1EBC-4A8C-AE7B-7AFA2D3A6653}" type="sibTrans" cxnId="{6C00E4FE-A648-4A2F-8343-AB14E20648DE}">
      <dgm:prSet/>
      <dgm:spPr/>
      <dgm:t>
        <a:bodyPr/>
        <a:lstStyle/>
        <a:p>
          <a:endParaRPr lang="en-US"/>
        </a:p>
      </dgm:t>
    </dgm:pt>
    <dgm:pt modelId="{404BA8F9-8D21-489D-AB4F-AB181AA373DB}">
      <dgm:prSet custT="1"/>
      <dgm:spPr/>
      <dgm:t>
        <a:bodyPr/>
        <a:lstStyle/>
        <a:p>
          <a:r>
            <a:rPr lang="en-US" sz="3600" b="0" dirty="0">
              <a:latin typeface="Arial Nova Light" panose="020B0304020202020204" pitchFamily="34" charset="0"/>
            </a:rPr>
            <a:t>All those predestined to salvation will effectually be called and preserved to eternal life.</a:t>
          </a:r>
        </a:p>
      </dgm:t>
    </dgm:pt>
    <dgm:pt modelId="{326EEE65-2DB4-45DE-AB58-E1090705DE59}" type="parTrans" cxnId="{061DE2E2-BC7E-4E31-A0F7-6696E445CEA4}">
      <dgm:prSet/>
      <dgm:spPr/>
      <dgm:t>
        <a:bodyPr/>
        <a:lstStyle/>
        <a:p>
          <a:endParaRPr lang="en-US"/>
        </a:p>
      </dgm:t>
    </dgm:pt>
    <dgm:pt modelId="{AD15CC77-16DB-4C4C-BFC6-0AEC99FE7C4F}" type="sibTrans" cxnId="{061DE2E2-BC7E-4E31-A0F7-6696E445CEA4}">
      <dgm:prSet/>
      <dgm:spPr/>
      <dgm:t>
        <a:bodyPr/>
        <a:lstStyle/>
        <a:p>
          <a:endParaRPr lang="en-US"/>
        </a:p>
      </dgm:t>
    </dgm:pt>
    <dgm:pt modelId="{F509CD3B-9D3B-498D-97E7-D08E299B23E9}" type="pres">
      <dgm:prSet presAssocID="{93422AB0-E654-4F23-A0F4-CF8436151015}" presName="linear" presStyleCnt="0">
        <dgm:presLayoutVars>
          <dgm:animLvl val="lvl"/>
          <dgm:resizeHandles val="exact"/>
        </dgm:presLayoutVars>
      </dgm:prSet>
      <dgm:spPr/>
    </dgm:pt>
    <dgm:pt modelId="{6BC84121-048C-4B67-9127-494E37624F5C}" type="pres">
      <dgm:prSet presAssocID="{1E90E1C8-72B9-44FE-81EC-BC55B865ABC2}" presName="parentText" presStyleLbl="node1" presStyleIdx="0" presStyleCnt="2" custScaleY="136686">
        <dgm:presLayoutVars>
          <dgm:chMax val="0"/>
          <dgm:bulletEnabled val="1"/>
        </dgm:presLayoutVars>
      </dgm:prSet>
      <dgm:spPr/>
    </dgm:pt>
    <dgm:pt modelId="{C63A361F-FB7F-40DD-9780-AAC7DD30BE0A}" type="pres">
      <dgm:prSet presAssocID="{8AD8C949-1EBC-4A8C-AE7B-7AFA2D3A6653}" presName="spacer" presStyleCnt="0"/>
      <dgm:spPr/>
    </dgm:pt>
    <dgm:pt modelId="{35FCF881-C931-4148-A09B-16CE360D0FDD}" type="pres">
      <dgm:prSet presAssocID="{404BA8F9-8D21-489D-AB4F-AB181AA373DB}" presName="parentText" presStyleLbl="node1" presStyleIdx="1" presStyleCnt="2" custScaleY="69955">
        <dgm:presLayoutVars>
          <dgm:chMax val="0"/>
          <dgm:bulletEnabled val="1"/>
        </dgm:presLayoutVars>
      </dgm:prSet>
      <dgm:spPr/>
    </dgm:pt>
  </dgm:ptLst>
  <dgm:cxnLst>
    <dgm:cxn modelId="{2EADE91E-E43B-4AED-9E74-B5B44A2E7DCA}" type="presOf" srcId="{1E90E1C8-72B9-44FE-81EC-BC55B865ABC2}" destId="{6BC84121-048C-4B67-9127-494E37624F5C}" srcOrd="0" destOrd="0" presId="urn:microsoft.com/office/officeart/2005/8/layout/vList2"/>
    <dgm:cxn modelId="{AFD9777A-7BCC-4C71-A221-EA53309458C5}" type="presOf" srcId="{404BA8F9-8D21-489D-AB4F-AB181AA373DB}" destId="{35FCF881-C931-4148-A09B-16CE360D0FDD}" srcOrd="0" destOrd="0" presId="urn:microsoft.com/office/officeart/2005/8/layout/vList2"/>
    <dgm:cxn modelId="{16FA8F83-7BBE-44EC-B847-BFBD28C6BE72}" type="presOf" srcId="{93422AB0-E654-4F23-A0F4-CF8436151015}" destId="{F509CD3B-9D3B-498D-97E7-D08E299B23E9}" srcOrd="0" destOrd="0" presId="urn:microsoft.com/office/officeart/2005/8/layout/vList2"/>
    <dgm:cxn modelId="{061DE2E2-BC7E-4E31-A0F7-6696E445CEA4}" srcId="{93422AB0-E654-4F23-A0F4-CF8436151015}" destId="{404BA8F9-8D21-489D-AB4F-AB181AA373DB}" srcOrd="1" destOrd="0" parTransId="{326EEE65-2DB4-45DE-AB58-E1090705DE59}" sibTransId="{AD15CC77-16DB-4C4C-BFC6-0AEC99FE7C4F}"/>
    <dgm:cxn modelId="{6C00E4FE-A648-4A2F-8343-AB14E20648DE}" srcId="{93422AB0-E654-4F23-A0F4-CF8436151015}" destId="{1E90E1C8-72B9-44FE-81EC-BC55B865ABC2}" srcOrd="0" destOrd="0" parTransId="{7A940356-9548-4C8D-BC66-71C66E31F3F3}" sibTransId="{8AD8C949-1EBC-4A8C-AE7B-7AFA2D3A6653}"/>
    <dgm:cxn modelId="{1FA8F1D9-20F8-47C2-A4B3-3F8FE9283694}" type="presParOf" srcId="{F509CD3B-9D3B-498D-97E7-D08E299B23E9}" destId="{6BC84121-048C-4B67-9127-494E37624F5C}" srcOrd="0" destOrd="0" presId="urn:microsoft.com/office/officeart/2005/8/layout/vList2"/>
    <dgm:cxn modelId="{52054EE6-C43C-47E8-BD57-428E08E7E872}" type="presParOf" srcId="{F509CD3B-9D3B-498D-97E7-D08E299B23E9}" destId="{C63A361F-FB7F-40DD-9780-AAC7DD30BE0A}" srcOrd="1" destOrd="0" presId="urn:microsoft.com/office/officeart/2005/8/layout/vList2"/>
    <dgm:cxn modelId="{617CECC5-4F2E-4AE6-AA79-A04C2788477F}" type="presParOf" srcId="{F509CD3B-9D3B-498D-97E7-D08E299B23E9}" destId="{35FCF881-C931-4148-A09B-16CE360D0FD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C84121-048C-4B67-9127-494E37624F5C}">
      <dsp:nvSpPr>
        <dsp:cNvPr id="0" name=""/>
        <dsp:cNvSpPr/>
      </dsp:nvSpPr>
      <dsp:spPr>
        <a:xfrm>
          <a:off x="0" y="2314"/>
          <a:ext cx="10515600" cy="287013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100000"/>
            </a:lnSpc>
            <a:spcBef>
              <a:spcPct val="0"/>
            </a:spcBef>
            <a:spcAft>
              <a:spcPct val="35000"/>
            </a:spcAft>
            <a:buNone/>
          </a:pPr>
          <a:r>
            <a:rPr lang="en-US" sz="3600" b="0" kern="1200" dirty="0">
              <a:latin typeface="Arial Nova Light" panose="020B0304020202020204" pitchFamily="34" charset="0"/>
            </a:rPr>
            <a:t>God did not predestine men for salvation because of something he knew beforehand, but because of his free purpose. He did not predestine all things moved by anything out of himself or necessity.</a:t>
          </a:r>
        </a:p>
      </dsp:txBody>
      <dsp:txXfrm>
        <a:off x="140108" y="142422"/>
        <a:ext cx="10235384" cy="2589916"/>
      </dsp:txXfrm>
    </dsp:sp>
    <dsp:sp modelId="{35FCF881-C931-4148-A09B-16CE360D0FDD}">
      <dsp:nvSpPr>
        <dsp:cNvPr id="0" name=""/>
        <dsp:cNvSpPr/>
      </dsp:nvSpPr>
      <dsp:spPr>
        <a:xfrm>
          <a:off x="0" y="2880108"/>
          <a:ext cx="10515600" cy="146891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kern="1200" dirty="0">
              <a:latin typeface="Arial Nova Light" panose="020B0304020202020204" pitchFamily="34" charset="0"/>
            </a:rPr>
            <a:t>All those predestined to salvation will effectually be called and preserved to eternal life.</a:t>
          </a:r>
        </a:p>
      </dsp:txBody>
      <dsp:txXfrm>
        <a:off x="71707" y="2951815"/>
        <a:ext cx="10372186" cy="132550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6B6C8-0C2B-D253-C66C-0C20AD4D2E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FDA4FA-C88B-6AF7-A2E0-488DBAFD70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397B34-52DD-C7AE-238F-35A677CEF637}"/>
              </a:ext>
            </a:extLst>
          </p:cNvPr>
          <p:cNvSpPr>
            <a:spLocks noGrp="1"/>
          </p:cNvSpPr>
          <p:nvPr>
            <p:ph type="dt" sz="half" idx="10"/>
          </p:nvPr>
        </p:nvSpPr>
        <p:spPr/>
        <p:txBody>
          <a:bodyPr/>
          <a:lstStyle/>
          <a:p>
            <a:fld id="{146DCA5E-3E63-47A6-B149-E3304F0D2553}" type="datetimeFigureOut">
              <a:rPr lang="en-US" smtClean="0"/>
              <a:t>10/23/2024</a:t>
            </a:fld>
            <a:endParaRPr lang="en-US"/>
          </a:p>
        </p:txBody>
      </p:sp>
      <p:sp>
        <p:nvSpPr>
          <p:cNvPr id="5" name="Footer Placeholder 4">
            <a:extLst>
              <a:ext uri="{FF2B5EF4-FFF2-40B4-BE49-F238E27FC236}">
                <a16:creationId xmlns:a16="http://schemas.microsoft.com/office/drawing/2014/main" id="{A538C482-B288-7544-60D4-29C0663A73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B016AF-CD71-C9D1-2BAD-A124FC4C7C6C}"/>
              </a:ext>
            </a:extLst>
          </p:cNvPr>
          <p:cNvSpPr>
            <a:spLocks noGrp="1"/>
          </p:cNvSpPr>
          <p:nvPr>
            <p:ph type="sldNum" sz="quarter" idx="12"/>
          </p:nvPr>
        </p:nvSpPr>
        <p:spPr/>
        <p:txBody>
          <a:bodyPr/>
          <a:lstStyle/>
          <a:p>
            <a:fld id="{0EF1AC13-2D9C-4128-AF16-A941FD259A97}" type="slidenum">
              <a:rPr lang="en-US" smtClean="0"/>
              <a:t>‹#›</a:t>
            </a:fld>
            <a:endParaRPr lang="en-US"/>
          </a:p>
        </p:txBody>
      </p:sp>
    </p:spTree>
    <p:extLst>
      <p:ext uri="{BB962C8B-B14F-4D97-AF65-F5344CB8AC3E}">
        <p14:creationId xmlns:p14="http://schemas.microsoft.com/office/powerpoint/2010/main" val="3870067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9E070-6783-3478-3316-461AD19DB0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70AEB2-EE0D-0D40-39E5-A3EE564ECE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8A51EA-0FEC-0E9C-F8C9-A77CEB21FA8A}"/>
              </a:ext>
            </a:extLst>
          </p:cNvPr>
          <p:cNvSpPr>
            <a:spLocks noGrp="1"/>
          </p:cNvSpPr>
          <p:nvPr>
            <p:ph type="dt" sz="half" idx="10"/>
          </p:nvPr>
        </p:nvSpPr>
        <p:spPr/>
        <p:txBody>
          <a:bodyPr/>
          <a:lstStyle/>
          <a:p>
            <a:fld id="{146DCA5E-3E63-47A6-B149-E3304F0D2553}" type="datetimeFigureOut">
              <a:rPr lang="en-US" smtClean="0"/>
              <a:t>10/23/2024</a:t>
            </a:fld>
            <a:endParaRPr lang="en-US"/>
          </a:p>
        </p:txBody>
      </p:sp>
      <p:sp>
        <p:nvSpPr>
          <p:cNvPr id="5" name="Footer Placeholder 4">
            <a:extLst>
              <a:ext uri="{FF2B5EF4-FFF2-40B4-BE49-F238E27FC236}">
                <a16:creationId xmlns:a16="http://schemas.microsoft.com/office/drawing/2014/main" id="{999C771F-19D7-CA05-FFDC-6BBF7F19C3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D23FBB-3BCF-AEA3-D447-A2705D34F04C}"/>
              </a:ext>
            </a:extLst>
          </p:cNvPr>
          <p:cNvSpPr>
            <a:spLocks noGrp="1"/>
          </p:cNvSpPr>
          <p:nvPr>
            <p:ph type="sldNum" sz="quarter" idx="12"/>
          </p:nvPr>
        </p:nvSpPr>
        <p:spPr/>
        <p:txBody>
          <a:bodyPr/>
          <a:lstStyle/>
          <a:p>
            <a:fld id="{0EF1AC13-2D9C-4128-AF16-A941FD259A97}" type="slidenum">
              <a:rPr lang="en-US" smtClean="0"/>
              <a:t>‹#›</a:t>
            </a:fld>
            <a:endParaRPr lang="en-US"/>
          </a:p>
        </p:txBody>
      </p:sp>
    </p:spTree>
    <p:extLst>
      <p:ext uri="{BB962C8B-B14F-4D97-AF65-F5344CB8AC3E}">
        <p14:creationId xmlns:p14="http://schemas.microsoft.com/office/powerpoint/2010/main" val="943273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E914EC-B70E-015E-6A25-750D94FFA8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C5DC69-0F59-D3C7-7146-3A5018400F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7E66BB-9213-17C4-474C-42927B06ECAF}"/>
              </a:ext>
            </a:extLst>
          </p:cNvPr>
          <p:cNvSpPr>
            <a:spLocks noGrp="1"/>
          </p:cNvSpPr>
          <p:nvPr>
            <p:ph type="dt" sz="half" idx="10"/>
          </p:nvPr>
        </p:nvSpPr>
        <p:spPr/>
        <p:txBody>
          <a:bodyPr/>
          <a:lstStyle/>
          <a:p>
            <a:fld id="{146DCA5E-3E63-47A6-B149-E3304F0D2553}" type="datetimeFigureOut">
              <a:rPr lang="en-US" smtClean="0"/>
              <a:t>10/23/2024</a:t>
            </a:fld>
            <a:endParaRPr lang="en-US"/>
          </a:p>
        </p:txBody>
      </p:sp>
      <p:sp>
        <p:nvSpPr>
          <p:cNvPr id="5" name="Footer Placeholder 4">
            <a:extLst>
              <a:ext uri="{FF2B5EF4-FFF2-40B4-BE49-F238E27FC236}">
                <a16:creationId xmlns:a16="http://schemas.microsoft.com/office/drawing/2014/main" id="{A8CF5F84-3B78-711F-43B1-779D098D74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870E42-56BF-A821-84C2-2FFFE44AD8E4}"/>
              </a:ext>
            </a:extLst>
          </p:cNvPr>
          <p:cNvSpPr>
            <a:spLocks noGrp="1"/>
          </p:cNvSpPr>
          <p:nvPr>
            <p:ph type="sldNum" sz="quarter" idx="12"/>
          </p:nvPr>
        </p:nvSpPr>
        <p:spPr/>
        <p:txBody>
          <a:bodyPr/>
          <a:lstStyle/>
          <a:p>
            <a:fld id="{0EF1AC13-2D9C-4128-AF16-A941FD259A97}" type="slidenum">
              <a:rPr lang="en-US" smtClean="0"/>
              <a:t>‹#›</a:t>
            </a:fld>
            <a:endParaRPr lang="en-US"/>
          </a:p>
        </p:txBody>
      </p:sp>
    </p:spTree>
    <p:extLst>
      <p:ext uri="{BB962C8B-B14F-4D97-AF65-F5344CB8AC3E}">
        <p14:creationId xmlns:p14="http://schemas.microsoft.com/office/powerpoint/2010/main" val="1007292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01822F69-0492-4CC2-A9C9-D3BB7B2DDCD5}" type="datetimeFigureOut">
              <a:rPr lang="pt-BR" smtClean="0"/>
              <a:t>23/10/2024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CC31980-FBC8-4CC3-9299-0DD4C501B114}" type="slidenum">
              <a:rPr lang="pt-BR" smtClean="0"/>
              <a:t>‹#›</a:t>
            </a:fld>
            <a:endParaRPr lang="pt-BR"/>
          </a:p>
        </p:txBody>
      </p:sp>
    </p:spTree>
    <p:extLst>
      <p:ext uri="{BB962C8B-B14F-4D97-AF65-F5344CB8AC3E}">
        <p14:creationId xmlns:p14="http://schemas.microsoft.com/office/powerpoint/2010/main" val="476948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01822F69-0492-4CC2-A9C9-D3BB7B2DDCD5}" type="datetimeFigureOut">
              <a:rPr lang="pt-BR" smtClean="0"/>
              <a:t>23/10/2024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CC31980-FBC8-4CC3-9299-0DD4C501B114}" type="slidenum">
              <a:rPr lang="pt-BR" smtClean="0"/>
              <a:t>‹#›</a:t>
            </a:fld>
            <a:endParaRPr lang="pt-BR"/>
          </a:p>
        </p:txBody>
      </p:sp>
    </p:spTree>
    <p:extLst>
      <p:ext uri="{BB962C8B-B14F-4D97-AF65-F5344CB8AC3E}">
        <p14:creationId xmlns:p14="http://schemas.microsoft.com/office/powerpoint/2010/main" val="3853371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01822F69-0492-4CC2-A9C9-D3BB7B2DDCD5}" type="datetimeFigureOut">
              <a:rPr lang="pt-BR" smtClean="0"/>
              <a:t>23/10/2024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CC31980-FBC8-4CC3-9299-0DD4C501B114}" type="slidenum">
              <a:rPr lang="pt-BR" smtClean="0"/>
              <a:t>‹#›</a:t>
            </a:fld>
            <a:endParaRPr lang="pt-BR"/>
          </a:p>
        </p:txBody>
      </p:sp>
    </p:spTree>
    <p:extLst>
      <p:ext uri="{BB962C8B-B14F-4D97-AF65-F5344CB8AC3E}">
        <p14:creationId xmlns:p14="http://schemas.microsoft.com/office/powerpoint/2010/main" val="2803165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01822F69-0492-4CC2-A9C9-D3BB7B2DDCD5}" type="datetimeFigureOut">
              <a:rPr lang="pt-BR" smtClean="0"/>
              <a:t>23/10/2024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CC31980-FBC8-4CC3-9299-0DD4C501B114}" type="slidenum">
              <a:rPr lang="pt-BR" smtClean="0"/>
              <a:t>‹#›</a:t>
            </a:fld>
            <a:endParaRPr lang="pt-BR"/>
          </a:p>
        </p:txBody>
      </p:sp>
    </p:spTree>
    <p:extLst>
      <p:ext uri="{BB962C8B-B14F-4D97-AF65-F5344CB8AC3E}">
        <p14:creationId xmlns:p14="http://schemas.microsoft.com/office/powerpoint/2010/main" val="1205570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01822F69-0492-4CC2-A9C9-D3BB7B2DDCD5}" type="datetimeFigureOut">
              <a:rPr lang="pt-BR" smtClean="0"/>
              <a:t>23/10/2024</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2CC31980-FBC8-4CC3-9299-0DD4C501B114}" type="slidenum">
              <a:rPr lang="pt-BR" smtClean="0"/>
              <a:t>‹#›</a:t>
            </a:fld>
            <a:endParaRPr lang="pt-BR"/>
          </a:p>
        </p:txBody>
      </p:sp>
    </p:spTree>
    <p:extLst>
      <p:ext uri="{BB962C8B-B14F-4D97-AF65-F5344CB8AC3E}">
        <p14:creationId xmlns:p14="http://schemas.microsoft.com/office/powerpoint/2010/main" val="3648171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01822F69-0492-4CC2-A9C9-D3BB7B2DDCD5}" type="datetimeFigureOut">
              <a:rPr lang="pt-BR" smtClean="0"/>
              <a:t>23/10/2024</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2CC31980-FBC8-4CC3-9299-0DD4C501B114}" type="slidenum">
              <a:rPr lang="pt-BR" smtClean="0"/>
              <a:t>‹#›</a:t>
            </a:fld>
            <a:endParaRPr lang="pt-BR"/>
          </a:p>
        </p:txBody>
      </p:sp>
    </p:spTree>
    <p:extLst>
      <p:ext uri="{BB962C8B-B14F-4D97-AF65-F5344CB8AC3E}">
        <p14:creationId xmlns:p14="http://schemas.microsoft.com/office/powerpoint/2010/main" val="30870968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822F69-0492-4CC2-A9C9-D3BB7B2DDCD5}" type="datetimeFigureOut">
              <a:rPr lang="pt-BR" smtClean="0"/>
              <a:t>23/10/2024</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2CC31980-FBC8-4CC3-9299-0DD4C501B114}" type="slidenum">
              <a:rPr lang="pt-BR" smtClean="0"/>
              <a:t>‹#›</a:t>
            </a:fld>
            <a:endParaRPr lang="pt-BR"/>
          </a:p>
        </p:txBody>
      </p:sp>
    </p:spTree>
    <p:extLst>
      <p:ext uri="{BB962C8B-B14F-4D97-AF65-F5344CB8AC3E}">
        <p14:creationId xmlns:p14="http://schemas.microsoft.com/office/powerpoint/2010/main" val="1965767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01822F69-0492-4CC2-A9C9-D3BB7B2DDCD5}" type="datetimeFigureOut">
              <a:rPr lang="pt-BR" smtClean="0"/>
              <a:t>23/10/2024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CC31980-FBC8-4CC3-9299-0DD4C501B114}" type="slidenum">
              <a:rPr lang="pt-BR" smtClean="0"/>
              <a:t>‹#›</a:t>
            </a:fld>
            <a:endParaRPr lang="pt-BR"/>
          </a:p>
        </p:txBody>
      </p:sp>
    </p:spTree>
    <p:extLst>
      <p:ext uri="{BB962C8B-B14F-4D97-AF65-F5344CB8AC3E}">
        <p14:creationId xmlns:p14="http://schemas.microsoft.com/office/powerpoint/2010/main" val="3419466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F202B-CA9D-8717-0919-1A94411D51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12B2E1-CA28-5ACD-C901-BF5A5F20DC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B7EF33-9881-AA64-6995-1D436E3CE9CE}"/>
              </a:ext>
            </a:extLst>
          </p:cNvPr>
          <p:cNvSpPr>
            <a:spLocks noGrp="1"/>
          </p:cNvSpPr>
          <p:nvPr>
            <p:ph type="dt" sz="half" idx="10"/>
          </p:nvPr>
        </p:nvSpPr>
        <p:spPr/>
        <p:txBody>
          <a:bodyPr/>
          <a:lstStyle/>
          <a:p>
            <a:fld id="{146DCA5E-3E63-47A6-B149-E3304F0D2553}" type="datetimeFigureOut">
              <a:rPr lang="en-US" smtClean="0"/>
              <a:t>10/23/2024</a:t>
            </a:fld>
            <a:endParaRPr lang="en-US"/>
          </a:p>
        </p:txBody>
      </p:sp>
      <p:sp>
        <p:nvSpPr>
          <p:cNvPr id="5" name="Footer Placeholder 4">
            <a:extLst>
              <a:ext uri="{FF2B5EF4-FFF2-40B4-BE49-F238E27FC236}">
                <a16:creationId xmlns:a16="http://schemas.microsoft.com/office/drawing/2014/main" id="{E97C43FD-43C2-6AE4-5FD3-8E8E19774C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52EB1B-0ABD-F357-795F-2E5EB6C2D4B5}"/>
              </a:ext>
            </a:extLst>
          </p:cNvPr>
          <p:cNvSpPr>
            <a:spLocks noGrp="1"/>
          </p:cNvSpPr>
          <p:nvPr>
            <p:ph type="sldNum" sz="quarter" idx="12"/>
          </p:nvPr>
        </p:nvSpPr>
        <p:spPr/>
        <p:txBody>
          <a:bodyPr/>
          <a:lstStyle/>
          <a:p>
            <a:fld id="{0EF1AC13-2D9C-4128-AF16-A941FD259A97}" type="slidenum">
              <a:rPr lang="en-US" smtClean="0"/>
              <a:t>‹#›</a:t>
            </a:fld>
            <a:endParaRPr lang="en-US"/>
          </a:p>
        </p:txBody>
      </p:sp>
    </p:spTree>
    <p:extLst>
      <p:ext uri="{BB962C8B-B14F-4D97-AF65-F5344CB8AC3E}">
        <p14:creationId xmlns:p14="http://schemas.microsoft.com/office/powerpoint/2010/main" val="9111849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01822F69-0492-4CC2-A9C9-D3BB7B2DDCD5}" type="datetimeFigureOut">
              <a:rPr lang="pt-BR" smtClean="0"/>
              <a:t>23/10/2024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CC31980-FBC8-4CC3-9299-0DD4C501B114}" type="slidenum">
              <a:rPr lang="pt-BR" smtClean="0"/>
              <a:t>‹#›</a:t>
            </a:fld>
            <a:endParaRPr lang="pt-BR"/>
          </a:p>
        </p:txBody>
      </p:sp>
    </p:spTree>
    <p:extLst>
      <p:ext uri="{BB962C8B-B14F-4D97-AF65-F5344CB8AC3E}">
        <p14:creationId xmlns:p14="http://schemas.microsoft.com/office/powerpoint/2010/main" val="2155681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01822F69-0492-4CC2-A9C9-D3BB7B2DDCD5}" type="datetimeFigureOut">
              <a:rPr lang="pt-BR" smtClean="0"/>
              <a:t>23/10/2024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CC31980-FBC8-4CC3-9299-0DD4C501B114}" type="slidenum">
              <a:rPr lang="pt-BR" smtClean="0"/>
              <a:t>‹#›</a:t>
            </a:fld>
            <a:endParaRPr lang="pt-BR"/>
          </a:p>
        </p:txBody>
      </p:sp>
    </p:spTree>
    <p:extLst>
      <p:ext uri="{BB962C8B-B14F-4D97-AF65-F5344CB8AC3E}">
        <p14:creationId xmlns:p14="http://schemas.microsoft.com/office/powerpoint/2010/main" val="1492052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01822F69-0492-4CC2-A9C9-D3BB7B2DDCD5}" type="datetimeFigureOut">
              <a:rPr lang="pt-BR" smtClean="0"/>
              <a:t>23/10/2024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CC31980-FBC8-4CC3-9299-0DD4C501B114}" type="slidenum">
              <a:rPr lang="pt-BR" smtClean="0"/>
              <a:t>‹#›</a:t>
            </a:fld>
            <a:endParaRPr lang="pt-BR"/>
          </a:p>
        </p:txBody>
      </p:sp>
    </p:spTree>
    <p:extLst>
      <p:ext uri="{BB962C8B-B14F-4D97-AF65-F5344CB8AC3E}">
        <p14:creationId xmlns:p14="http://schemas.microsoft.com/office/powerpoint/2010/main" val="4233579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B0FFD3F4-80E2-4FAC-9DB1-F9EAB4C4AB2C}" type="datetimeFigureOut">
              <a:rPr lang="pt-BR" smtClean="0"/>
              <a:t>23/10/2024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15361595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23/10/2024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40160281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B0FFD3F4-80E2-4FAC-9DB1-F9EAB4C4AB2C}" type="datetimeFigureOut">
              <a:rPr lang="pt-BR" smtClean="0"/>
              <a:t>23/10/2024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0542794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B0FFD3F4-80E2-4FAC-9DB1-F9EAB4C4AB2C}" type="datetimeFigureOut">
              <a:rPr lang="pt-BR" smtClean="0"/>
              <a:t>23/10/2024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19603312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B0FFD3F4-80E2-4FAC-9DB1-F9EAB4C4AB2C}" type="datetimeFigureOut">
              <a:rPr lang="pt-BR" smtClean="0"/>
              <a:t>23/10/2024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17813980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B0FFD3F4-80E2-4FAC-9DB1-F9EAB4C4AB2C}" type="datetimeFigureOut">
              <a:rPr lang="pt-BR" smtClean="0"/>
              <a:t>23/10/2024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13786525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0FFD3F4-80E2-4FAC-9DB1-F9EAB4C4AB2C}" type="datetimeFigureOut">
              <a:rPr lang="pt-BR" smtClean="0"/>
              <a:t>23/10/2024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131089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3935-BAAC-D205-A422-A988AA30B6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F47062-E495-69DD-4DAE-3E00DFD2F55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FA5E29-484B-3722-F5B1-CA78FC0341F1}"/>
              </a:ext>
            </a:extLst>
          </p:cNvPr>
          <p:cNvSpPr>
            <a:spLocks noGrp="1"/>
          </p:cNvSpPr>
          <p:nvPr>
            <p:ph type="dt" sz="half" idx="10"/>
          </p:nvPr>
        </p:nvSpPr>
        <p:spPr/>
        <p:txBody>
          <a:bodyPr/>
          <a:lstStyle/>
          <a:p>
            <a:fld id="{146DCA5E-3E63-47A6-B149-E3304F0D2553}" type="datetimeFigureOut">
              <a:rPr lang="en-US" smtClean="0"/>
              <a:t>10/23/2024</a:t>
            </a:fld>
            <a:endParaRPr lang="en-US"/>
          </a:p>
        </p:txBody>
      </p:sp>
      <p:sp>
        <p:nvSpPr>
          <p:cNvPr id="5" name="Footer Placeholder 4">
            <a:extLst>
              <a:ext uri="{FF2B5EF4-FFF2-40B4-BE49-F238E27FC236}">
                <a16:creationId xmlns:a16="http://schemas.microsoft.com/office/drawing/2014/main" id="{9340EC3A-50D0-ED53-C4BC-C9B8B90737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8076D9-AE3B-5DA6-FD3E-57503097ABB3}"/>
              </a:ext>
            </a:extLst>
          </p:cNvPr>
          <p:cNvSpPr>
            <a:spLocks noGrp="1"/>
          </p:cNvSpPr>
          <p:nvPr>
            <p:ph type="sldNum" sz="quarter" idx="12"/>
          </p:nvPr>
        </p:nvSpPr>
        <p:spPr/>
        <p:txBody>
          <a:bodyPr/>
          <a:lstStyle/>
          <a:p>
            <a:fld id="{0EF1AC13-2D9C-4128-AF16-A941FD259A97}" type="slidenum">
              <a:rPr lang="en-US" smtClean="0"/>
              <a:t>‹#›</a:t>
            </a:fld>
            <a:endParaRPr lang="en-US"/>
          </a:p>
        </p:txBody>
      </p:sp>
    </p:spTree>
    <p:extLst>
      <p:ext uri="{BB962C8B-B14F-4D97-AF65-F5344CB8AC3E}">
        <p14:creationId xmlns:p14="http://schemas.microsoft.com/office/powerpoint/2010/main" val="5030639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B0FFD3F4-80E2-4FAC-9DB1-F9EAB4C4AB2C}" type="datetimeFigureOut">
              <a:rPr lang="pt-BR" smtClean="0"/>
              <a:t>23/10/2024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31817876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B0FFD3F4-80E2-4FAC-9DB1-F9EAB4C4AB2C}" type="datetimeFigureOut">
              <a:rPr lang="pt-BR" smtClean="0"/>
              <a:t>23/10/2024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4515198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23/10/2024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32698318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23/10/2024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3304412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6067F-C9CD-69C0-64FE-2C40C72C38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308317-978C-9899-F3C0-FE1D5C7588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825771-D0B1-17AD-0594-8BB61AB293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1D32F9-0A7D-846E-F46C-7F6B0D88E741}"/>
              </a:ext>
            </a:extLst>
          </p:cNvPr>
          <p:cNvSpPr>
            <a:spLocks noGrp="1"/>
          </p:cNvSpPr>
          <p:nvPr>
            <p:ph type="dt" sz="half" idx="10"/>
          </p:nvPr>
        </p:nvSpPr>
        <p:spPr/>
        <p:txBody>
          <a:bodyPr/>
          <a:lstStyle/>
          <a:p>
            <a:fld id="{146DCA5E-3E63-47A6-B149-E3304F0D2553}" type="datetimeFigureOut">
              <a:rPr lang="en-US" smtClean="0"/>
              <a:t>10/23/2024</a:t>
            </a:fld>
            <a:endParaRPr lang="en-US"/>
          </a:p>
        </p:txBody>
      </p:sp>
      <p:sp>
        <p:nvSpPr>
          <p:cNvPr id="6" name="Footer Placeholder 5">
            <a:extLst>
              <a:ext uri="{FF2B5EF4-FFF2-40B4-BE49-F238E27FC236}">
                <a16:creationId xmlns:a16="http://schemas.microsoft.com/office/drawing/2014/main" id="{48E0E124-2C43-6943-3ADA-4A03D58F08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AAFBBB-4E71-D35A-9613-7D02A16860B1}"/>
              </a:ext>
            </a:extLst>
          </p:cNvPr>
          <p:cNvSpPr>
            <a:spLocks noGrp="1"/>
          </p:cNvSpPr>
          <p:nvPr>
            <p:ph type="sldNum" sz="quarter" idx="12"/>
          </p:nvPr>
        </p:nvSpPr>
        <p:spPr/>
        <p:txBody>
          <a:bodyPr/>
          <a:lstStyle/>
          <a:p>
            <a:fld id="{0EF1AC13-2D9C-4128-AF16-A941FD259A97}" type="slidenum">
              <a:rPr lang="en-US" smtClean="0"/>
              <a:t>‹#›</a:t>
            </a:fld>
            <a:endParaRPr lang="en-US"/>
          </a:p>
        </p:txBody>
      </p:sp>
    </p:spTree>
    <p:extLst>
      <p:ext uri="{BB962C8B-B14F-4D97-AF65-F5344CB8AC3E}">
        <p14:creationId xmlns:p14="http://schemas.microsoft.com/office/powerpoint/2010/main" val="2792127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4FC31-66ED-9AD5-8A6C-3055091A92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3310E8-4D19-DE6E-4EE6-709F7BD526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C1FE0F-016B-A1C2-6DBA-345F3A26CD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405D52-BA57-5070-36D0-1670EDB6C6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CE4265-E126-22B0-3018-BF738F9154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E95E68-1C6F-B68A-29B2-F5CCFD0EF813}"/>
              </a:ext>
            </a:extLst>
          </p:cNvPr>
          <p:cNvSpPr>
            <a:spLocks noGrp="1"/>
          </p:cNvSpPr>
          <p:nvPr>
            <p:ph type="dt" sz="half" idx="10"/>
          </p:nvPr>
        </p:nvSpPr>
        <p:spPr/>
        <p:txBody>
          <a:bodyPr/>
          <a:lstStyle/>
          <a:p>
            <a:fld id="{146DCA5E-3E63-47A6-B149-E3304F0D2553}" type="datetimeFigureOut">
              <a:rPr lang="en-US" smtClean="0"/>
              <a:t>10/23/2024</a:t>
            </a:fld>
            <a:endParaRPr lang="en-US"/>
          </a:p>
        </p:txBody>
      </p:sp>
      <p:sp>
        <p:nvSpPr>
          <p:cNvPr id="8" name="Footer Placeholder 7">
            <a:extLst>
              <a:ext uri="{FF2B5EF4-FFF2-40B4-BE49-F238E27FC236}">
                <a16:creationId xmlns:a16="http://schemas.microsoft.com/office/drawing/2014/main" id="{722BCB0A-3944-9587-F2E6-DD9705EEC2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ADBDDF-A7DE-54B4-15DA-C818AD237A8A}"/>
              </a:ext>
            </a:extLst>
          </p:cNvPr>
          <p:cNvSpPr>
            <a:spLocks noGrp="1"/>
          </p:cNvSpPr>
          <p:nvPr>
            <p:ph type="sldNum" sz="quarter" idx="12"/>
          </p:nvPr>
        </p:nvSpPr>
        <p:spPr/>
        <p:txBody>
          <a:bodyPr/>
          <a:lstStyle/>
          <a:p>
            <a:fld id="{0EF1AC13-2D9C-4128-AF16-A941FD259A97}" type="slidenum">
              <a:rPr lang="en-US" smtClean="0"/>
              <a:t>‹#›</a:t>
            </a:fld>
            <a:endParaRPr lang="en-US"/>
          </a:p>
        </p:txBody>
      </p:sp>
    </p:spTree>
    <p:extLst>
      <p:ext uri="{BB962C8B-B14F-4D97-AF65-F5344CB8AC3E}">
        <p14:creationId xmlns:p14="http://schemas.microsoft.com/office/powerpoint/2010/main" val="1383485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C27AD-6F02-037F-5CF8-CD3A3ED957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0ABFEF-AB94-2CFA-314A-77FA09FEA363}"/>
              </a:ext>
            </a:extLst>
          </p:cNvPr>
          <p:cNvSpPr>
            <a:spLocks noGrp="1"/>
          </p:cNvSpPr>
          <p:nvPr>
            <p:ph type="dt" sz="half" idx="10"/>
          </p:nvPr>
        </p:nvSpPr>
        <p:spPr/>
        <p:txBody>
          <a:bodyPr/>
          <a:lstStyle/>
          <a:p>
            <a:fld id="{146DCA5E-3E63-47A6-B149-E3304F0D2553}" type="datetimeFigureOut">
              <a:rPr lang="en-US" smtClean="0"/>
              <a:t>10/23/2024</a:t>
            </a:fld>
            <a:endParaRPr lang="en-US"/>
          </a:p>
        </p:txBody>
      </p:sp>
      <p:sp>
        <p:nvSpPr>
          <p:cNvPr id="4" name="Footer Placeholder 3">
            <a:extLst>
              <a:ext uri="{FF2B5EF4-FFF2-40B4-BE49-F238E27FC236}">
                <a16:creationId xmlns:a16="http://schemas.microsoft.com/office/drawing/2014/main" id="{666A44C9-9991-B09F-95BD-DA220B1DB0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DC842A-6728-73A5-0D5D-DC85FBFB739A}"/>
              </a:ext>
            </a:extLst>
          </p:cNvPr>
          <p:cNvSpPr>
            <a:spLocks noGrp="1"/>
          </p:cNvSpPr>
          <p:nvPr>
            <p:ph type="sldNum" sz="quarter" idx="12"/>
          </p:nvPr>
        </p:nvSpPr>
        <p:spPr/>
        <p:txBody>
          <a:bodyPr/>
          <a:lstStyle/>
          <a:p>
            <a:fld id="{0EF1AC13-2D9C-4128-AF16-A941FD259A97}" type="slidenum">
              <a:rPr lang="en-US" smtClean="0"/>
              <a:t>‹#›</a:t>
            </a:fld>
            <a:endParaRPr lang="en-US"/>
          </a:p>
        </p:txBody>
      </p:sp>
    </p:spTree>
    <p:extLst>
      <p:ext uri="{BB962C8B-B14F-4D97-AF65-F5344CB8AC3E}">
        <p14:creationId xmlns:p14="http://schemas.microsoft.com/office/powerpoint/2010/main" val="1363467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327BED-37A4-12EF-7C6B-E82E1975B67E}"/>
              </a:ext>
            </a:extLst>
          </p:cNvPr>
          <p:cNvSpPr>
            <a:spLocks noGrp="1"/>
          </p:cNvSpPr>
          <p:nvPr>
            <p:ph type="dt" sz="half" idx="10"/>
          </p:nvPr>
        </p:nvSpPr>
        <p:spPr/>
        <p:txBody>
          <a:bodyPr/>
          <a:lstStyle/>
          <a:p>
            <a:fld id="{146DCA5E-3E63-47A6-B149-E3304F0D2553}" type="datetimeFigureOut">
              <a:rPr lang="en-US" smtClean="0"/>
              <a:t>10/23/2024</a:t>
            </a:fld>
            <a:endParaRPr lang="en-US"/>
          </a:p>
        </p:txBody>
      </p:sp>
      <p:sp>
        <p:nvSpPr>
          <p:cNvPr id="3" name="Footer Placeholder 2">
            <a:extLst>
              <a:ext uri="{FF2B5EF4-FFF2-40B4-BE49-F238E27FC236}">
                <a16:creationId xmlns:a16="http://schemas.microsoft.com/office/drawing/2014/main" id="{865D88C6-9DAE-643D-E52A-F3E74B9FFF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A2002B-7106-AD35-36D2-13FFD41485C0}"/>
              </a:ext>
            </a:extLst>
          </p:cNvPr>
          <p:cNvSpPr>
            <a:spLocks noGrp="1"/>
          </p:cNvSpPr>
          <p:nvPr>
            <p:ph type="sldNum" sz="quarter" idx="12"/>
          </p:nvPr>
        </p:nvSpPr>
        <p:spPr/>
        <p:txBody>
          <a:bodyPr/>
          <a:lstStyle/>
          <a:p>
            <a:fld id="{0EF1AC13-2D9C-4128-AF16-A941FD259A97}" type="slidenum">
              <a:rPr lang="en-US" smtClean="0"/>
              <a:t>‹#›</a:t>
            </a:fld>
            <a:endParaRPr lang="en-US"/>
          </a:p>
        </p:txBody>
      </p:sp>
    </p:spTree>
    <p:extLst>
      <p:ext uri="{BB962C8B-B14F-4D97-AF65-F5344CB8AC3E}">
        <p14:creationId xmlns:p14="http://schemas.microsoft.com/office/powerpoint/2010/main" val="461755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46282-B795-9718-96A8-68B5EF472C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ABC8D3-C9A7-3CC5-4C1D-46CBBBBC0F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72111D-31B5-5505-9104-444C79CED9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970A65-62D8-51E0-C215-D3EC3A4B5169}"/>
              </a:ext>
            </a:extLst>
          </p:cNvPr>
          <p:cNvSpPr>
            <a:spLocks noGrp="1"/>
          </p:cNvSpPr>
          <p:nvPr>
            <p:ph type="dt" sz="half" idx="10"/>
          </p:nvPr>
        </p:nvSpPr>
        <p:spPr/>
        <p:txBody>
          <a:bodyPr/>
          <a:lstStyle/>
          <a:p>
            <a:fld id="{146DCA5E-3E63-47A6-B149-E3304F0D2553}" type="datetimeFigureOut">
              <a:rPr lang="en-US" smtClean="0"/>
              <a:t>10/23/2024</a:t>
            </a:fld>
            <a:endParaRPr lang="en-US"/>
          </a:p>
        </p:txBody>
      </p:sp>
      <p:sp>
        <p:nvSpPr>
          <p:cNvPr id="6" name="Footer Placeholder 5">
            <a:extLst>
              <a:ext uri="{FF2B5EF4-FFF2-40B4-BE49-F238E27FC236}">
                <a16:creationId xmlns:a16="http://schemas.microsoft.com/office/drawing/2014/main" id="{955EFAAD-E892-8E2D-EBFD-36371EC089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4A6D9A-96FF-DCDA-73BF-5D4D1D404AC0}"/>
              </a:ext>
            </a:extLst>
          </p:cNvPr>
          <p:cNvSpPr>
            <a:spLocks noGrp="1"/>
          </p:cNvSpPr>
          <p:nvPr>
            <p:ph type="sldNum" sz="quarter" idx="12"/>
          </p:nvPr>
        </p:nvSpPr>
        <p:spPr/>
        <p:txBody>
          <a:bodyPr/>
          <a:lstStyle/>
          <a:p>
            <a:fld id="{0EF1AC13-2D9C-4128-AF16-A941FD259A97}" type="slidenum">
              <a:rPr lang="en-US" smtClean="0"/>
              <a:t>‹#›</a:t>
            </a:fld>
            <a:endParaRPr lang="en-US"/>
          </a:p>
        </p:txBody>
      </p:sp>
    </p:spTree>
    <p:extLst>
      <p:ext uri="{BB962C8B-B14F-4D97-AF65-F5344CB8AC3E}">
        <p14:creationId xmlns:p14="http://schemas.microsoft.com/office/powerpoint/2010/main" val="2182339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4BD13-CC6E-83DC-A112-594FAB3CE4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EE1034-3118-9C81-1C90-11D2C46CB9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0F2F7A-17AF-7940-6E17-3949ABE1A8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AB5C9A-6EE0-CDA6-AB8D-1355AFEB8EA3}"/>
              </a:ext>
            </a:extLst>
          </p:cNvPr>
          <p:cNvSpPr>
            <a:spLocks noGrp="1"/>
          </p:cNvSpPr>
          <p:nvPr>
            <p:ph type="dt" sz="half" idx="10"/>
          </p:nvPr>
        </p:nvSpPr>
        <p:spPr/>
        <p:txBody>
          <a:bodyPr/>
          <a:lstStyle/>
          <a:p>
            <a:fld id="{146DCA5E-3E63-47A6-B149-E3304F0D2553}" type="datetimeFigureOut">
              <a:rPr lang="en-US" smtClean="0"/>
              <a:t>10/23/2024</a:t>
            </a:fld>
            <a:endParaRPr lang="en-US"/>
          </a:p>
        </p:txBody>
      </p:sp>
      <p:sp>
        <p:nvSpPr>
          <p:cNvPr id="6" name="Footer Placeholder 5">
            <a:extLst>
              <a:ext uri="{FF2B5EF4-FFF2-40B4-BE49-F238E27FC236}">
                <a16:creationId xmlns:a16="http://schemas.microsoft.com/office/drawing/2014/main" id="{D28C5413-8573-2B7A-A33B-5E232B77B8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2D2134-C3D2-5ABB-41B2-50CBCA239577}"/>
              </a:ext>
            </a:extLst>
          </p:cNvPr>
          <p:cNvSpPr>
            <a:spLocks noGrp="1"/>
          </p:cNvSpPr>
          <p:nvPr>
            <p:ph type="sldNum" sz="quarter" idx="12"/>
          </p:nvPr>
        </p:nvSpPr>
        <p:spPr/>
        <p:txBody>
          <a:bodyPr/>
          <a:lstStyle/>
          <a:p>
            <a:fld id="{0EF1AC13-2D9C-4128-AF16-A941FD259A97}" type="slidenum">
              <a:rPr lang="en-US" smtClean="0"/>
              <a:t>‹#›</a:t>
            </a:fld>
            <a:endParaRPr lang="en-US"/>
          </a:p>
        </p:txBody>
      </p:sp>
    </p:spTree>
    <p:extLst>
      <p:ext uri="{BB962C8B-B14F-4D97-AF65-F5344CB8AC3E}">
        <p14:creationId xmlns:p14="http://schemas.microsoft.com/office/powerpoint/2010/main" val="1958424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107F25-A2F4-F70B-1235-00D98B818C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EFC606-E12A-BDBF-C657-5A72D7961C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DBB62A-5152-0C9F-1F78-9CE541FF41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46DCA5E-3E63-47A6-B149-E3304F0D2553}" type="datetimeFigureOut">
              <a:rPr lang="en-US" smtClean="0"/>
              <a:t>10/23/2024</a:t>
            </a:fld>
            <a:endParaRPr lang="en-US"/>
          </a:p>
        </p:txBody>
      </p:sp>
      <p:sp>
        <p:nvSpPr>
          <p:cNvPr id="5" name="Footer Placeholder 4">
            <a:extLst>
              <a:ext uri="{FF2B5EF4-FFF2-40B4-BE49-F238E27FC236}">
                <a16:creationId xmlns:a16="http://schemas.microsoft.com/office/drawing/2014/main" id="{390A060B-A955-7264-A4C6-A14EFA9917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53C14E4-02FE-ED56-C2D8-66E84B58F6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EF1AC13-2D9C-4128-AF16-A941FD259A97}" type="slidenum">
              <a:rPr lang="en-US" smtClean="0"/>
              <a:t>‹#›</a:t>
            </a:fld>
            <a:endParaRPr lang="en-US"/>
          </a:p>
        </p:txBody>
      </p:sp>
    </p:spTree>
    <p:extLst>
      <p:ext uri="{BB962C8B-B14F-4D97-AF65-F5344CB8AC3E}">
        <p14:creationId xmlns:p14="http://schemas.microsoft.com/office/powerpoint/2010/main" val="2993272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822F69-0492-4CC2-A9C9-D3BB7B2DDCD5}" type="datetimeFigureOut">
              <a:rPr lang="pt-BR" smtClean="0"/>
              <a:t>23/10/2024</a:t>
            </a:fld>
            <a:endParaRPr lang="pt-B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C31980-FBC8-4CC3-9299-0DD4C501B114}" type="slidenum">
              <a:rPr lang="pt-BR" smtClean="0"/>
              <a:t>‹#›</a:t>
            </a:fld>
            <a:endParaRPr lang="pt-BR"/>
          </a:p>
        </p:txBody>
      </p:sp>
    </p:spTree>
    <p:extLst>
      <p:ext uri="{BB962C8B-B14F-4D97-AF65-F5344CB8AC3E}">
        <p14:creationId xmlns:p14="http://schemas.microsoft.com/office/powerpoint/2010/main" val="330900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FD3F4-80E2-4FAC-9DB1-F9EAB4C4AB2C}" type="datetimeFigureOut">
              <a:rPr lang="pt-BR" smtClean="0"/>
              <a:t>23/10/2024</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A35EC3-3E26-4BEE-A3B4-24822B591BFF}" type="slidenum">
              <a:rPr lang="pt-BR" smtClean="0"/>
              <a:t>‹#›</a:t>
            </a:fld>
            <a:endParaRPr lang="pt-BR"/>
          </a:p>
        </p:txBody>
      </p:sp>
    </p:spTree>
    <p:extLst>
      <p:ext uri="{BB962C8B-B14F-4D97-AF65-F5344CB8AC3E}">
        <p14:creationId xmlns:p14="http://schemas.microsoft.com/office/powerpoint/2010/main" val="8476258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jpeg"/><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5" name="Rectangle 12294">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John Calvin’s Reformation Trials and Triumphs - VanceChristie.com">
            <a:extLst>
              <a:ext uri="{FF2B5EF4-FFF2-40B4-BE49-F238E27FC236}">
                <a16:creationId xmlns:a16="http://schemas.microsoft.com/office/drawing/2014/main" id="{927C7F7A-CE7D-8C7F-313B-32DFD8B8C3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4449"/>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12297" name="Rectangle 12296">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6AF621-6802-253D-7D2B-A73E33FE3EE1}"/>
              </a:ext>
            </a:extLst>
          </p:cNvPr>
          <p:cNvSpPr>
            <a:spLocks noGrp="1"/>
          </p:cNvSpPr>
          <p:nvPr>
            <p:ph type="ctrTitle"/>
          </p:nvPr>
        </p:nvSpPr>
        <p:spPr>
          <a:xfrm>
            <a:off x="1066800" y="1641611"/>
            <a:ext cx="10058400" cy="3574778"/>
          </a:xfrm>
          <a:effectLst>
            <a:outerShdw blurRad="50800" dist="38100" dir="2700000" algn="tl" rotWithShape="0">
              <a:prstClr val="black">
                <a:alpha val="40000"/>
              </a:prstClr>
            </a:outerShdw>
          </a:effectLst>
        </p:spPr>
        <p:txBody>
          <a:bodyPr>
            <a:normAutofit/>
          </a:bodyPr>
          <a:lstStyle/>
          <a:p>
            <a:r>
              <a:rPr lang="en-US" dirty="0">
                <a:solidFill>
                  <a:srgbClr val="FFFFFF"/>
                </a:solidFill>
                <a:latin typeface="Aharoni" panose="02010803020104030203" pitchFamily="2" charset="-79"/>
                <a:cs typeface="Aharoni" panose="02010803020104030203" pitchFamily="2" charset="-79"/>
              </a:rPr>
              <a:t>John Calvin on the doctrine of Predestination</a:t>
            </a:r>
          </a:p>
        </p:txBody>
      </p:sp>
      <p:sp>
        <p:nvSpPr>
          <p:cNvPr id="3" name="Subtitle 2">
            <a:extLst>
              <a:ext uri="{FF2B5EF4-FFF2-40B4-BE49-F238E27FC236}">
                <a16:creationId xmlns:a16="http://schemas.microsoft.com/office/drawing/2014/main" id="{60DE876F-678C-2A44-C91E-20AFA7B70748}"/>
              </a:ext>
            </a:extLst>
          </p:cNvPr>
          <p:cNvSpPr>
            <a:spLocks noGrp="1"/>
          </p:cNvSpPr>
          <p:nvPr>
            <p:ph type="subTitle" idx="1"/>
          </p:nvPr>
        </p:nvSpPr>
        <p:spPr>
          <a:xfrm>
            <a:off x="1069571" y="5388104"/>
            <a:ext cx="10058400" cy="1282707"/>
          </a:xfrm>
          <a:effectLst>
            <a:outerShdw blurRad="50800" dist="38100" dir="2700000" algn="tl" rotWithShape="0">
              <a:prstClr val="black">
                <a:alpha val="40000"/>
              </a:prstClr>
            </a:outerShdw>
          </a:effectLst>
        </p:spPr>
        <p:txBody>
          <a:bodyPr>
            <a:normAutofit/>
          </a:bodyPr>
          <a:lstStyle/>
          <a:p>
            <a:r>
              <a:rPr lang="en-US" dirty="0">
                <a:solidFill>
                  <a:srgbClr val="FFFFFF"/>
                </a:solidFill>
              </a:rPr>
              <a:t>Pastor John dos Santos</a:t>
            </a:r>
          </a:p>
        </p:txBody>
      </p:sp>
    </p:spTree>
    <p:extLst>
      <p:ext uri="{BB962C8B-B14F-4D97-AF65-F5344CB8AC3E}">
        <p14:creationId xmlns:p14="http://schemas.microsoft.com/office/powerpoint/2010/main" val="266564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C72D0-68C2-EF6D-0324-859C542B1A97}"/>
              </a:ext>
            </a:extLst>
          </p:cNvPr>
          <p:cNvSpPr>
            <a:spLocks noGrp="1"/>
          </p:cNvSpPr>
          <p:nvPr>
            <p:ph type="title"/>
          </p:nvPr>
        </p:nvSpPr>
        <p:spPr/>
        <p:txBody>
          <a:bodyPr/>
          <a:lstStyle/>
          <a:p>
            <a:r>
              <a:rPr lang="en-US" b="1" dirty="0">
                <a:ln w="0"/>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Did Calvin Invent the Doctrine of Predestination?</a:t>
            </a:r>
          </a:p>
        </p:txBody>
      </p:sp>
      <p:sp>
        <p:nvSpPr>
          <p:cNvPr id="3" name="Text Placeholder 2">
            <a:extLst>
              <a:ext uri="{FF2B5EF4-FFF2-40B4-BE49-F238E27FC236}">
                <a16:creationId xmlns:a16="http://schemas.microsoft.com/office/drawing/2014/main" id="{5E240F00-C255-4F28-133D-080DA954869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84620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04CE61-1B7A-E1F1-3EDC-77D61FDC2B42}"/>
              </a:ext>
            </a:extLst>
          </p:cNvPr>
          <p:cNvSpPr txBox="1"/>
          <p:nvPr/>
        </p:nvSpPr>
        <p:spPr>
          <a:xfrm>
            <a:off x="5087155" y="428177"/>
            <a:ext cx="6658378" cy="6001643"/>
          </a:xfrm>
          <a:prstGeom prst="rect">
            <a:avLst/>
          </a:prstGeom>
          <a:noFill/>
        </p:spPr>
        <p:txBody>
          <a:bodyPr wrap="square" rtlCol="0">
            <a:spAutoFit/>
          </a:bodyPr>
          <a:lstStyle/>
          <a:p>
            <a:r>
              <a:rPr lang="en-US" sz="3200" dirty="0">
                <a:solidFill>
                  <a:schemeClr val="bg1"/>
                </a:solidFill>
                <a:latin typeface="Arial Nova Cond Light" panose="020B0306020202020204" pitchFamily="34" charset="0"/>
              </a:rPr>
              <a:t>“To seek any other knowledge of predestination than what the Word of God discloses is not less insane than if one should purpose to walk in a pathless waste” </a:t>
            </a:r>
            <a:r>
              <a:rPr lang="en-US" sz="3200" i="1" dirty="0">
                <a:solidFill>
                  <a:schemeClr val="bg1"/>
                </a:solidFill>
                <a:latin typeface="Arial Nova Cond Light" panose="020B0306020202020204" pitchFamily="34" charset="0"/>
              </a:rPr>
              <a:t>Institutes</a:t>
            </a:r>
            <a:r>
              <a:rPr lang="en-US" sz="3200" dirty="0">
                <a:solidFill>
                  <a:schemeClr val="bg1"/>
                </a:solidFill>
                <a:latin typeface="Arial Nova Cond Light" panose="020B0306020202020204" pitchFamily="34" charset="0"/>
              </a:rPr>
              <a:t> (3.21.2).</a:t>
            </a:r>
          </a:p>
          <a:p>
            <a:endParaRPr lang="en-US" sz="3200" dirty="0">
              <a:solidFill>
                <a:schemeClr val="bg1"/>
              </a:solidFill>
              <a:latin typeface="Arial Nova Cond Light" panose="020B0306020202020204" pitchFamily="34" charset="0"/>
            </a:endParaRPr>
          </a:p>
          <a:p>
            <a:r>
              <a:rPr lang="en-US" sz="3200" dirty="0">
                <a:solidFill>
                  <a:schemeClr val="bg1"/>
                </a:solidFill>
                <a:latin typeface="Arial Nova Cond Light" panose="020B0306020202020204" pitchFamily="34" charset="0"/>
              </a:rPr>
              <a:t>“There are others who, wishing to cure this evil, all but require that every mention to predestination be buried… Scripture is the school of the Spirit, in which, as nothing is omitted that is both necessary and useful to know.” </a:t>
            </a:r>
            <a:r>
              <a:rPr lang="en-US" sz="3200" i="1" dirty="0">
                <a:solidFill>
                  <a:schemeClr val="bg1"/>
                </a:solidFill>
                <a:latin typeface="Arial Nova Cond Light" panose="020B0306020202020204" pitchFamily="34" charset="0"/>
              </a:rPr>
              <a:t>Institutes</a:t>
            </a:r>
            <a:r>
              <a:rPr lang="en-US" sz="3200" dirty="0">
                <a:solidFill>
                  <a:schemeClr val="bg1"/>
                </a:solidFill>
                <a:latin typeface="Arial Nova Cond Light" panose="020B0306020202020204" pitchFamily="34" charset="0"/>
              </a:rPr>
              <a:t> (3.21.3).</a:t>
            </a:r>
          </a:p>
        </p:txBody>
      </p:sp>
      <p:pic>
        <p:nvPicPr>
          <p:cNvPr id="6146" name="Picture 2" descr="John Calvin | Biography, Beliefs, Predestination, Writings, Reformation ...">
            <a:extLst>
              <a:ext uri="{FF2B5EF4-FFF2-40B4-BE49-F238E27FC236}">
                <a16:creationId xmlns:a16="http://schemas.microsoft.com/office/drawing/2014/main" id="{0E8B15A9-DC55-8221-74A7-DA6D9B5963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6467" y="652462"/>
            <a:ext cx="4324350" cy="555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786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04CE61-1B7A-E1F1-3EDC-77D61FDC2B42}"/>
              </a:ext>
            </a:extLst>
          </p:cNvPr>
          <p:cNvSpPr txBox="1"/>
          <p:nvPr/>
        </p:nvSpPr>
        <p:spPr>
          <a:xfrm>
            <a:off x="5087155" y="652462"/>
            <a:ext cx="6658378" cy="54784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Nova Cond Light" panose="020B0306020202020204" pitchFamily="34" charset="0"/>
              </a:rPr>
              <a:t>“That holy man, [Saint Augustine] having a remarkable zeal for edification, tempers his method of teaching the truth so that as far as possible he prudently avoid giving offense. He reminds us that those things which are truly said can at the same time be fittingly said.”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rial Nova Cond Light" panose="020B0306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0" i="1" u="none" strike="noStrike" kern="1200" cap="none" spc="0" normalizeH="0" baseline="0" noProof="0" dirty="0">
                <a:ln>
                  <a:noFill/>
                </a:ln>
                <a:solidFill>
                  <a:prstClr val="white"/>
                </a:solidFill>
                <a:effectLst/>
                <a:uLnTx/>
                <a:uFillTx/>
                <a:latin typeface="Arial Nova Cond Light" panose="020B0306020202020204" pitchFamily="34" charset="0"/>
              </a:rPr>
              <a:t>Institutes</a:t>
            </a:r>
            <a:r>
              <a:rPr kumimoji="0" lang="en-US" sz="3000" b="0" i="0" u="none" strike="noStrike" kern="1200" cap="none" spc="0" normalizeH="0" baseline="0" noProof="0" dirty="0">
                <a:ln>
                  <a:noFill/>
                </a:ln>
                <a:solidFill>
                  <a:prstClr val="white"/>
                </a:solidFill>
                <a:effectLst/>
                <a:uLnTx/>
                <a:uFillTx/>
                <a:latin typeface="Arial Nova Cond Light" panose="020B0306020202020204" pitchFamily="34" charset="0"/>
              </a:rPr>
              <a:t> (3.23.14).</a:t>
            </a:r>
          </a:p>
        </p:txBody>
      </p:sp>
      <p:pic>
        <p:nvPicPr>
          <p:cNvPr id="6146" name="Picture 2" descr="John Calvin | Biography, Beliefs, Predestination, Writings, Reformation ...">
            <a:extLst>
              <a:ext uri="{FF2B5EF4-FFF2-40B4-BE49-F238E27FC236}">
                <a16:creationId xmlns:a16="http://schemas.microsoft.com/office/drawing/2014/main" id="{0E8B15A9-DC55-8221-74A7-DA6D9B5963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6467" y="652462"/>
            <a:ext cx="4324350" cy="555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495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effectLst/>
      </p:bgPr>
    </p:bg>
    <p:spTree>
      <p:nvGrpSpPr>
        <p:cNvPr id="1" name=""/>
        <p:cNvGrpSpPr/>
        <p:nvPr/>
      </p:nvGrpSpPr>
      <p:grpSpPr>
        <a:xfrm>
          <a:off x="0" y="0"/>
          <a:ext cx="0" cy="0"/>
          <a:chOff x="0" y="0"/>
          <a:chExt cx="0" cy="0"/>
        </a:xfrm>
      </p:grpSpPr>
      <p:sp useBgFill="1">
        <p:nvSpPr>
          <p:cNvPr id="8203" name="Rectangle 8202">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5" name="Freeform: Shape 8204">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223A21CA-544D-C07A-4D5D-2EC109577D79}"/>
              </a:ext>
            </a:extLst>
          </p:cNvPr>
          <p:cNvSpPr txBox="1"/>
          <p:nvPr/>
        </p:nvSpPr>
        <p:spPr>
          <a:xfrm>
            <a:off x="437882" y="489397"/>
            <a:ext cx="5658118" cy="6156101"/>
          </a:xfrm>
          <a:prstGeom prst="rect">
            <a:avLst/>
          </a:prstGeom>
        </p:spPr>
        <p:txBody>
          <a:bodyPr vert="horz" lIns="91440" tIns="45720" rIns="91440" bIns="45720" rtlCol="0">
            <a:noAutofit/>
          </a:bodyPr>
          <a:lstStyle/>
          <a:p>
            <a:pPr algn="ctr">
              <a:lnSpc>
                <a:spcPct val="90000"/>
              </a:lnSpc>
            </a:pPr>
            <a:r>
              <a:rPr lang="en-US" sz="2900" dirty="0">
                <a:latin typeface="Arial Nova Cond Light" panose="020B0306020202020204" pitchFamily="34" charset="0"/>
              </a:rPr>
              <a:t>“While predestination is much stressed by Calvin, the formal treatment of the topic falls under the head not of the doctrine of God, but the doctrine of salvation, reserved to this point after the main outlines of the latter doctrine have been made clear. Calvin argues from Scripture, with much aid from Augustine… His position had, in fact, been in the main anticipated in the writings of medieval Augustinians, especially those of the fourteenth century, such as Thomas </a:t>
            </a:r>
            <a:r>
              <a:rPr lang="en-US" sz="2900" dirty="0" err="1">
                <a:latin typeface="Arial Nova Cond Light" panose="020B0306020202020204" pitchFamily="34" charset="0"/>
              </a:rPr>
              <a:t>Brandwardine</a:t>
            </a:r>
            <a:r>
              <a:rPr lang="en-US" sz="2900" dirty="0">
                <a:latin typeface="Arial Nova Cond Light" panose="020B0306020202020204" pitchFamily="34" charset="0"/>
              </a:rPr>
              <a:t> and Gregory </a:t>
            </a:r>
            <a:r>
              <a:rPr lang="en-US" sz="2900" dirty="0" err="1">
                <a:latin typeface="Arial Nova Cond Light" panose="020B0306020202020204" pitchFamily="34" charset="0"/>
              </a:rPr>
              <a:t>Rimmi</a:t>
            </a:r>
            <a:r>
              <a:rPr lang="en-US" sz="2900" dirty="0">
                <a:latin typeface="Arial Nova Cond Light" panose="020B0306020202020204" pitchFamily="34" charset="0"/>
              </a:rPr>
              <a:t>.”</a:t>
            </a:r>
          </a:p>
          <a:p>
            <a:pPr algn="ctr">
              <a:lnSpc>
                <a:spcPct val="90000"/>
              </a:lnSpc>
            </a:pPr>
            <a:endParaRPr lang="en-US" sz="2800" dirty="0">
              <a:latin typeface="Arial Nova Cond Light" panose="020B0306020202020204" pitchFamily="34" charset="0"/>
            </a:endParaRPr>
          </a:p>
          <a:p>
            <a:pPr algn="ctr">
              <a:lnSpc>
                <a:spcPct val="90000"/>
              </a:lnSpc>
            </a:pPr>
            <a:r>
              <a:rPr lang="en-US" sz="1900" dirty="0"/>
              <a:t>Footnote 1, p. 920, Book II.</a:t>
            </a:r>
          </a:p>
        </p:txBody>
      </p:sp>
      <p:pic>
        <p:nvPicPr>
          <p:cNvPr id="8200" name="Picture 8" descr="John Calvin Institutes Of The Christian Religion 2 Volume Set McNeill ...">
            <a:extLst>
              <a:ext uri="{FF2B5EF4-FFF2-40B4-BE49-F238E27FC236}">
                <a16:creationId xmlns:a16="http://schemas.microsoft.com/office/drawing/2014/main" id="{920975F0-47F7-1AAF-C329-D6B0FC5BD3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104" t="5232" r="15579" b="16038"/>
          <a:stretch/>
        </p:blipFill>
        <p:spPr bwMode="auto">
          <a:xfrm>
            <a:off x="7353837" y="270455"/>
            <a:ext cx="4005331" cy="60656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909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04CE61-1B7A-E1F1-3EDC-77D61FDC2B42}"/>
              </a:ext>
            </a:extLst>
          </p:cNvPr>
          <p:cNvSpPr txBox="1"/>
          <p:nvPr/>
        </p:nvSpPr>
        <p:spPr>
          <a:xfrm>
            <a:off x="5087155" y="652462"/>
            <a:ext cx="6658378" cy="4985980"/>
          </a:xfrm>
          <a:prstGeom prst="rect">
            <a:avLst/>
          </a:prstGeom>
          <a:noFill/>
        </p:spPr>
        <p:txBody>
          <a:bodyPr wrap="square" rtlCol="0">
            <a:spAutoFit/>
          </a:bodyPr>
          <a:lstStyle/>
          <a:p>
            <a:r>
              <a:rPr lang="en-US" sz="3200" dirty="0">
                <a:solidFill>
                  <a:schemeClr val="bg1"/>
                </a:solidFill>
                <a:latin typeface="Arial Nova Cond Light" panose="020B0306020202020204" pitchFamily="34" charset="0"/>
              </a:rPr>
              <a:t>“We call predestination God’s eternal decree, by which he compacted with himself what he willed to become of each man. For all are not created in equal condition; rather, eternal life is foreordained for some, eternal damnation for others. Therefore, as anu man has been created to one or the other of these ends, we speak of him as predestined to life or to death.” </a:t>
            </a:r>
          </a:p>
          <a:p>
            <a:pPr algn="r"/>
            <a:r>
              <a:rPr kumimoji="0" lang="en-US" sz="3000" b="0" i="1" u="none" strike="noStrike" kern="1200" cap="none" spc="0" normalizeH="0" baseline="0" noProof="0" dirty="0">
                <a:ln>
                  <a:noFill/>
                </a:ln>
                <a:solidFill>
                  <a:schemeClr val="bg1"/>
                </a:solidFill>
                <a:effectLst/>
                <a:uLnTx/>
                <a:uFillTx/>
                <a:latin typeface="Arial Nova Cond Light" panose="020B0306020202020204" pitchFamily="34" charset="0"/>
              </a:rPr>
              <a:t>Institutes</a:t>
            </a:r>
            <a:r>
              <a:rPr kumimoji="0" lang="en-US" sz="3000" b="0" i="0" u="none" strike="noStrike" kern="1200" cap="none" spc="0" normalizeH="0" baseline="0" noProof="0" dirty="0">
                <a:ln>
                  <a:noFill/>
                </a:ln>
                <a:solidFill>
                  <a:schemeClr val="bg1"/>
                </a:solidFill>
                <a:effectLst/>
                <a:uLnTx/>
                <a:uFillTx/>
                <a:latin typeface="Arial Nova Cond Light" panose="020B0306020202020204" pitchFamily="34" charset="0"/>
              </a:rPr>
              <a:t> (3.21.5).</a:t>
            </a:r>
          </a:p>
        </p:txBody>
      </p:sp>
      <p:pic>
        <p:nvPicPr>
          <p:cNvPr id="6146" name="Picture 2" descr="John Calvin | Biography, Beliefs, Predestination, Writings, Reformation ...">
            <a:extLst>
              <a:ext uri="{FF2B5EF4-FFF2-40B4-BE49-F238E27FC236}">
                <a16:creationId xmlns:a16="http://schemas.microsoft.com/office/drawing/2014/main" id="{0E8B15A9-DC55-8221-74A7-DA6D9B5963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6467" y="652462"/>
            <a:ext cx="4324350" cy="555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187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04CE61-1B7A-E1F1-3EDC-77D61FDC2B42}"/>
              </a:ext>
            </a:extLst>
          </p:cNvPr>
          <p:cNvSpPr txBox="1"/>
          <p:nvPr/>
        </p:nvSpPr>
        <p:spPr>
          <a:xfrm>
            <a:off x="5087155" y="652462"/>
            <a:ext cx="6658378" cy="5940088"/>
          </a:xfrm>
          <a:prstGeom prst="rect">
            <a:avLst/>
          </a:prstGeom>
          <a:noFill/>
        </p:spPr>
        <p:txBody>
          <a:bodyPr wrap="square" rtlCol="0">
            <a:spAutoFit/>
          </a:bodyPr>
          <a:lstStyle/>
          <a:p>
            <a:r>
              <a:rPr lang="en-US" sz="3200" b="0" i="0" dirty="0">
                <a:solidFill>
                  <a:schemeClr val="bg1"/>
                </a:solidFill>
                <a:effectLst/>
                <a:latin typeface="Arial Nova Cond Light" panose="020B0306020202020204" pitchFamily="34" charset="0"/>
              </a:rPr>
              <a:t>“God is said to set apart those whom he adopts into salvation; it will be highly absurd to say that others acquire by chance or by their own effort what election alone confers on a few. Therefore, whom God passes over, he condemns: and this he does for no other reason than that he wills to exclude them from the inheritance which he predestines for his own children.”</a:t>
            </a:r>
          </a:p>
          <a:p>
            <a:endParaRPr lang="en-US" sz="3200" b="0" i="0" dirty="0">
              <a:solidFill>
                <a:schemeClr val="bg1"/>
              </a:solidFill>
              <a:effectLst/>
              <a:latin typeface="Arial Nova Cond Light" panose="020B0306020202020204" pitchFamily="34" charset="0"/>
            </a:endParaRPr>
          </a:p>
          <a:p>
            <a:pPr algn="r"/>
            <a:r>
              <a:rPr lang="en-US" sz="2800" i="1" dirty="0">
                <a:solidFill>
                  <a:schemeClr val="bg1"/>
                </a:solidFill>
                <a:latin typeface="Arial Nova Cond Light" panose="020B0306020202020204" pitchFamily="34" charset="0"/>
              </a:rPr>
              <a:t>Institutes</a:t>
            </a:r>
            <a:r>
              <a:rPr lang="en-US" sz="2800" dirty="0">
                <a:solidFill>
                  <a:schemeClr val="bg1"/>
                </a:solidFill>
                <a:latin typeface="Arial Nova Cond Light" panose="020B0306020202020204" pitchFamily="34" charset="0"/>
              </a:rPr>
              <a:t> (3.21.5)</a:t>
            </a:r>
          </a:p>
          <a:p>
            <a:endParaRPr lang="en-US" sz="3200" dirty="0">
              <a:solidFill>
                <a:schemeClr val="bg1"/>
              </a:solidFill>
              <a:latin typeface="Arial Nova Cond Light" panose="020B0306020202020204" pitchFamily="34" charset="0"/>
            </a:endParaRPr>
          </a:p>
        </p:txBody>
      </p:sp>
      <p:pic>
        <p:nvPicPr>
          <p:cNvPr id="6146" name="Picture 2" descr="John Calvin | Biography, Beliefs, Predestination, Writings, Reformation ...">
            <a:extLst>
              <a:ext uri="{FF2B5EF4-FFF2-40B4-BE49-F238E27FC236}">
                <a16:creationId xmlns:a16="http://schemas.microsoft.com/office/drawing/2014/main" id="{0E8B15A9-DC55-8221-74A7-DA6D9B5963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6467" y="652462"/>
            <a:ext cx="4324350" cy="555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213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04CE61-1B7A-E1F1-3EDC-77D61FDC2B42}"/>
              </a:ext>
            </a:extLst>
          </p:cNvPr>
          <p:cNvSpPr txBox="1"/>
          <p:nvPr/>
        </p:nvSpPr>
        <p:spPr>
          <a:xfrm>
            <a:off x="5087155" y="652462"/>
            <a:ext cx="6658378" cy="60016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 We assert that, with respect to the elect, this plan was founded upon his freely given mercy, without regard for human worth; but by his just and irreprehensible </a:t>
            </a:r>
            <a:r>
              <a:rPr kumimoji="0" lang="en-US" sz="3200" b="0" i="0" u="none" strike="noStrike" kern="1200" cap="none" spc="0" normalizeH="0" baseline="0" noProof="0" dirty="0" err="1">
                <a:ln>
                  <a:noFill/>
                </a:ln>
                <a:solidFill>
                  <a:prstClr val="white"/>
                </a:solidFill>
                <a:effectLst/>
                <a:uLnTx/>
                <a:uFillTx/>
                <a:latin typeface="Arial Nova Cond Light" panose="020B0306020202020204" pitchFamily="34" charset="0"/>
                <a:ea typeface="+mn-ea"/>
                <a:cs typeface="+mn-cs"/>
              </a:rPr>
              <a:t>bu</a:t>
            </a:r>
            <a:r>
              <a:rPr lang="en-US" sz="3200" dirty="0">
                <a:solidFill>
                  <a:prstClr val="white"/>
                </a:solidFill>
                <a:latin typeface="Arial Nova Cond Light" panose="020B0306020202020204" pitchFamily="34" charset="0"/>
              </a:rPr>
              <a:t>t incomprehensible judgment he has barred the door of life for those whom he has given over to damnation. Now among the elect we regard the call as a testimony of the election. Then we hold justification another sign of its manifestation, until they come into glory in which the fulfillment of that election lies.”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Institutes</a:t>
            </a:r>
            <a:r>
              <a:rPr kumimoji="0" lang="en-US" sz="3200" b="0"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 (3.21.7)</a:t>
            </a:r>
          </a:p>
        </p:txBody>
      </p:sp>
      <p:pic>
        <p:nvPicPr>
          <p:cNvPr id="6146" name="Picture 2" descr="John Calvin | Biography, Beliefs, Predestination, Writings, Reformation ...">
            <a:extLst>
              <a:ext uri="{FF2B5EF4-FFF2-40B4-BE49-F238E27FC236}">
                <a16:creationId xmlns:a16="http://schemas.microsoft.com/office/drawing/2014/main" id="{0E8B15A9-DC55-8221-74A7-DA6D9B5963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6467" y="652462"/>
            <a:ext cx="4324350" cy="555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897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462AA1F1-427B-12C3-6CAF-FB34C75F42C9}"/>
              </a:ext>
            </a:extLst>
          </p:cNvPr>
          <p:cNvPicPr>
            <a:picLocks noChangeAspect="1"/>
          </p:cNvPicPr>
          <p:nvPr/>
        </p:nvPicPr>
        <p:blipFill>
          <a:blip r:embed="rId2">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7A507CB9-06F2-8F6C-A775-D824BC94262D}"/>
              </a:ext>
            </a:extLst>
          </p:cNvPr>
          <p:cNvSpPr>
            <a:spLocks noGrp="1"/>
          </p:cNvSpPr>
          <p:nvPr>
            <p:ph type="title"/>
          </p:nvPr>
        </p:nvSpPr>
        <p:spPr>
          <a:xfrm>
            <a:off x="838200" y="365125"/>
            <a:ext cx="10515600" cy="1325563"/>
          </a:xfrm>
        </p:spPr>
        <p:txBody>
          <a:bodyPr>
            <a:normAutofit/>
          </a:bodyPr>
          <a:lstStyle/>
          <a:p>
            <a:r>
              <a:rPr lang="en-US" sz="6000" cap="small" dirty="0">
                <a:solidFill>
                  <a:srgbClr val="FFFFFF"/>
                </a:solidFill>
                <a:latin typeface="Aharoni" panose="02010803020104030203" pitchFamily="2" charset="-79"/>
                <a:cs typeface="Aharoni" panose="02010803020104030203" pitchFamily="2" charset="-79"/>
              </a:rPr>
              <a:t>Summary Points</a:t>
            </a:r>
          </a:p>
        </p:txBody>
      </p:sp>
      <p:graphicFrame>
        <p:nvGraphicFramePr>
          <p:cNvPr id="5" name="Content Placeholder 2">
            <a:extLst>
              <a:ext uri="{FF2B5EF4-FFF2-40B4-BE49-F238E27FC236}">
                <a16:creationId xmlns:a16="http://schemas.microsoft.com/office/drawing/2014/main" id="{E7CB2A5A-A4BE-EC1C-779D-F7AA75DF064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8E249D80-6A22-E11F-3E00-CB9040A656B4}"/>
              </a:ext>
            </a:extLst>
          </p:cNvPr>
          <p:cNvSpPr/>
          <p:nvPr/>
        </p:nvSpPr>
        <p:spPr>
          <a:xfrm>
            <a:off x="163773" y="191069"/>
            <a:ext cx="11873552" cy="6469038"/>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A5A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9701944"/>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6" name="CaixaDeTexto 5"/>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aixaDeTexto 2"/>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p:cNvSpPr/>
          <p:nvPr/>
        </p:nvSpPr>
        <p:spPr>
          <a:xfrm>
            <a:off x="828907" y="1984916"/>
            <a:ext cx="170242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1</a:t>
            </a:r>
          </a:p>
        </p:txBody>
      </p:sp>
      <p:sp>
        <p:nvSpPr>
          <p:cNvPr id="5" name="Retângulo 4"/>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rgbClr val="A5A5A5"/>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64ADBB4-0CD7-A746-78B2-5BC86E97045D}"/>
              </a:ext>
            </a:extLst>
          </p:cNvPr>
          <p:cNvSpPr txBox="1"/>
          <p:nvPr/>
        </p:nvSpPr>
        <p:spPr>
          <a:xfrm>
            <a:off x="2647435" y="1936981"/>
            <a:ext cx="8715658" cy="418576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God, from all eternity, did, by the most wise and holy counsel of his own will, freely, and unchangeably ordain whatsoever comes to pass: yet so, as thereby neither is God the author of sin, nor is violence offered to the will of the creatures; nor is the liberty or contingency of second causes taken away, but rather established.</a:t>
            </a:r>
          </a:p>
        </p:txBody>
      </p:sp>
    </p:spTree>
    <p:extLst>
      <p:ext uri="{BB962C8B-B14F-4D97-AF65-F5344CB8AC3E}">
        <p14:creationId xmlns:p14="http://schemas.microsoft.com/office/powerpoint/2010/main" val="323592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6" name="CaixaDeTexto 5"/>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aixaDeTexto 2"/>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p:cNvSpPr/>
          <p:nvPr/>
        </p:nvSpPr>
        <p:spPr>
          <a:xfrm>
            <a:off x="828907" y="1984916"/>
            <a:ext cx="170242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3</a:t>
            </a:r>
          </a:p>
        </p:txBody>
      </p:sp>
      <p:sp>
        <p:nvSpPr>
          <p:cNvPr id="5" name="Retângulo 4"/>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rgbClr val="A5A5A5"/>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64ADBB4-0CD7-A746-78B2-5BC86E97045D}"/>
              </a:ext>
            </a:extLst>
          </p:cNvPr>
          <p:cNvSpPr txBox="1"/>
          <p:nvPr/>
        </p:nvSpPr>
        <p:spPr>
          <a:xfrm>
            <a:off x="2647435" y="1936981"/>
            <a:ext cx="8715658"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Cond Light" panose="020B0306020202020204" pitchFamily="34" charset="0"/>
                <a:ea typeface="+mn-ea"/>
                <a:cs typeface="+mn-cs"/>
              </a:rPr>
              <a:t>By the decree of God, for the manifestation of his glory, some men and angels are predestinated unto everlasting life; and others foreordained to everlasting death.</a:t>
            </a:r>
          </a:p>
        </p:txBody>
      </p:sp>
    </p:spTree>
    <p:extLst>
      <p:ext uri="{BB962C8B-B14F-4D97-AF65-F5344CB8AC3E}">
        <p14:creationId xmlns:p14="http://schemas.microsoft.com/office/powerpoint/2010/main" val="2900712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Le musée Jean Calvin, Noyon - VPAH">
            <a:extLst>
              <a:ext uri="{FF2B5EF4-FFF2-40B4-BE49-F238E27FC236}">
                <a16:creationId xmlns:a16="http://schemas.microsoft.com/office/drawing/2014/main" id="{F2F78D31-6A2A-965E-DDB9-835BFA2116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94" y="614799"/>
            <a:ext cx="5683205" cy="42564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n on History">
            <a:extLst>
              <a:ext uri="{FF2B5EF4-FFF2-40B4-BE49-F238E27FC236}">
                <a16:creationId xmlns:a16="http://schemas.microsoft.com/office/drawing/2014/main" id="{8C61C0FE-782C-A86E-40B4-39C1D816D5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3629" y="614799"/>
            <a:ext cx="5109825" cy="5657212"/>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21236919-BC82-C4D9-8FAE-4EE23CDB14B9}"/>
              </a:ext>
            </a:extLst>
          </p:cNvPr>
          <p:cNvSpPr/>
          <p:nvPr/>
        </p:nvSpPr>
        <p:spPr>
          <a:xfrm>
            <a:off x="9207500" y="1682750"/>
            <a:ext cx="120650" cy="133350"/>
          </a:xfrm>
          <a:prstGeom prst="ellipse">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79C00E6-516F-2D91-273D-A93092CCD907}"/>
              </a:ext>
            </a:extLst>
          </p:cNvPr>
          <p:cNvSpPr txBox="1"/>
          <p:nvPr/>
        </p:nvSpPr>
        <p:spPr>
          <a:xfrm>
            <a:off x="9366831" y="1564759"/>
            <a:ext cx="1073150" cy="369332"/>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r>
              <a:rPr lang="en-US" b="1" dirty="0">
                <a:solidFill>
                  <a:schemeClr val="bg1"/>
                </a:solidFill>
                <a:latin typeface="Aharoni" panose="02010803020104030203" pitchFamily="2" charset="-79"/>
                <a:cs typeface="Aharoni" panose="02010803020104030203" pitchFamily="2" charset="-79"/>
              </a:rPr>
              <a:t>NOYON</a:t>
            </a:r>
          </a:p>
        </p:txBody>
      </p:sp>
      <p:sp>
        <p:nvSpPr>
          <p:cNvPr id="4" name="TextBox 3">
            <a:extLst>
              <a:ext uri="{FF2B5EF4-FFF2-40B4-BE49-F238E27FC236}">
                <a16:creationId xmlns:a16="http://schemas.microsoft.com/office/drawing/2014/main" id="{27697695-B610-697B-515A-DA270B16943B}"/>
              </a:ext>
            </a:extLst>
          </p:cNvPr>
          <p:cNvSpPr txBox="1"/>
          <p:nvPr/>
        </p:nvSpPr>
        <p:spPr>
          <a:xfrm>
            <a:off x="412794" y="4996281"/>
            <a:ext cx="5816290" cy="1446550"/>
          </a:xfrm>
          <a:prstGeom prst="rect">
            <a:avLst/>
          </a:prstGeom>
          <a:noFill/>
        </p:spPr>
        <p:txBody>
          <a:bodyPr wrap="square" rtlCol="0">
            <a:spAutoFit/>
          </a:bodyPr>
          <a:lstStyle/>
          <a:p>
            <a:r>
              <a:rPr lang="en-US" sz="2200" dirty="0">
                <a:solidFill>
                  <a:schemeClr val="bg1"/>
                </a:solidFill>
                <a:latin typeface="Arial Nova Cond" panose="020B0506020202020204" pitchFamily="34" charset="0"/>
              </a:rPr>
              <a:t>Calvin was born July 10, 1509 in Noyon, northern France. He was born of the most important local lawyer. Hi father prestige allowed him to study in private schools and in his youth to go to Paris.</a:t>
            </a:r>
          </a:p>
        </p:txBody>
      </p:sp>
      <p:sp>
        <p:nvSpPr>
          <p:cNvPr id="5" name="Rectangle 4">
            <a:extLst>
              <a:ext uri="{FF2B5EF4-FFF2-40B4-BE49-F238E27FC236}">
                <a16:creationId xmlns:a16="http://schemas.microsoft.com/office/drawing/2014/main" id="{FF0D762C-B741-0A50-384D-A4B9CE4586A2}"/>
              </a:ext>
            </a:extLst>
          </p:cNvPr>
          <p:cNvSpPr/>
          <p:nvPr/>
        </p:nvSpPr>
        <p:spPr>
          <a:xfrm>
            <a:off x="180304" y="360608"/>
            <a:ext cx="11809927" cy="6082223"/>
          </a:xfrm>
          <a:prstGeom prst="rect">
            <a:avLst/>
          </a:pr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0371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Freeform: Shape 2056">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EDD1D685-004D-4C22-7C97-D0C7C7CB8B9E}"/>
              </a:ext>
            </a:extLst>
          </p:cNvPr>
          <p:cNvSpPr txBox="1"/>
          <p:nvPr/>
        </p:nvSpPr>
        <p:spPr>
          <a:xfrm>
            <a:off x="218942" y="566671"/>
            <a:ext cx="4288664" cy="6027312"/>
          </a:xfrm>
          <a:prstGeom prst="rect">
            <a:avLst/>
          </a:prstGeom>
        </p:spPr>
        <p:txBody>
          <a:bodyPr vert="horz" lIns="91440" tIns="45720" rIns="91440" bIns="45720" rtlCol="0">
            <a:normAutofit/>
          </a:bodyPr>
          <a:lstStyle/>
          <a:p>
            <a:pPr algn="ctr">
              <a:lnSpc>
                <a:spcPct val="90000"/>
              </a:lnSpc>
              <a:spcAft>
                <a:spcPts val="600"/>
              </a:spcAft>
            </a:pPr>
            <a:r>
              <a:rPr lang="en-US" sz="3200" dirty="0">
                <a:effectLst>
                  <a:outerShdw blurRad="38100" dist="38100" dir="2700000" algn="tl">
                    <a:srgbClr val="000000">
                      <a:alpha val="43137"/>
                    </a:srgbClr>
                  </a:outerShdw>
                </a:effectLst>
                <a:latin typeface="Arial Nova Cond" panose="020B0506020202020204" pitchFamily="34" charset="0"/>
              </a:rPr>
              <a:t>Calvin completed his studies in Paris and was send to the university of Orleans to study law, to become a lawyer as his father. After the death of his father, he engaged in the University of Bourges to study humanities. Here, around the year 1534 his conversion to protestant faith happened.</a:t>
            </a:r>
          </a:p>
        </p:txBody>
      </p:sp>
      <p:grpSp>
        <p:nvGrpSpPr>
          <p:cNvPr id="4" name="Group 3">
            <a:extLst>
              <a:ext uri="{FF2B5EF4-FFF2-40B4-BE49-F238E27FC236}">
                <a16:creationId xmlns:a16="http://schemas.microsoft.com/office/drawing/2014/main" id="{F11FFD4F-E396-D064-FE4A-A066EDEF585A}"/>
              </a:ext>
            </a:extLst>
          </p:cNvPr>
          <p:cNvGrpSpPr/>
          <p:nvPr/>
        </p:nvGrpSpPr>
        <p:grpSpPr>
          <a:xfrm>
            <a:off x="5445457" y="853194"/>
            <a:ext cx="6155141" cy="5175352"/>
            <a:chOff x="6096000" y="201972"/>
            <a:chExt cx="5947892" cy="5001093"/>
          </a:xfrm>
        </p:grpSpPr>
        <p:pic>
          <p:nvPicPr>
            <p:cNvPr id="2050" name="Picture 2" descr="undefined">
              <a:extLst>
                <a:ext uri="{FF2B5EF4-FFF2-40B4-BE49-F238E27FC236}">
                  <a16:creationId xmlns:a16="http://schemas.microsoft.com/office/drawing/2014/main" id="{2E1E8FD7-C1D4-49B8-E861-5DF6C9BF28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84" b="9970"/>
            <a:stretch/>
          </p:blipFill>
          <p:spPr bwMode="auto">
            <a:xfrm>
              <a:off x="6096000" y="201972"/>
              <a:ext cx="5947892" cy="50010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BA4B7F6-D5DB-AC3E-F790-0025463BB101}"/>
                </a:ext>
              </a:extLst>
            </p:cNvPr>
            <p:cNvSpPr txBox="1"/>
            <p:nvPr/>
          </p:nvSpPr>
          <p:spPr>
            <a:xfrm>
              <a:off x="9594761" y="4649067"/>
              <a:ext cx="2343955" cy="55399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r" defTabSz="941832">
                <a:spcAft>
                  <a:spcPts val="600"/>
                </a:spcAft>
              </a:pPr>
              <a:r>
                <a:rPr lang="en-US" sz="1854" b="1" kern="1200" err="1">
                  <a:solidFill>
                    <a:schemeClr val="lt1"/>
                  </a:solidFill>
                  <a:latin typeface="+mn-lt"/>
                  <a:ea typeface="+mn-ea"/>
                  <a:cs typeface="+mn-cs"/>
                </a:rPr>
                <a:t>Collége</a:t>
              </a:r>
              <a:r>
                <a:rPr lang="en-US" sz="1854" b="1" kern="1200">
                  <a:solidFill>
                    <a:schemeClr val="lt1"/>
                  </a:solidFill>
                  <a:latin typeface="+mn-lt"/>
                  <a:ea typeface="+mn-ea"/>
                  <a:cs typeface="+mn-cs"/>
                </a:rPr>
                <a:t> de </a:t>
              </a:r>
              <a:r>
                <a:rPr lang="en-US" sz="1854" b="1" kern="1200" err="1">
                  <a:solidFill>
                    <a:schemeClr val="lt1"/>
                  </a:solidFill>
                  <a:latin typeface="+mn-lt"/>
                  <a:ea typeface="+mn-ea"/>
                  <a:cs typeface="+mn-cs"/>
                </a:rPr>
                <a:t>Montaigú</a:t>
              </a:r>
              <a:endParaRPr lang="en-US" sz="1854" b="1" kern="1200">
                <a:solidFill>
                  <a:schemeClr val="lt1"/>
                </a:solidFill>
                <a:latin typeface="+mn-lt"/>
                <a:ea typeface="+mn-ea"/>
                <a:cs typeface="+mn-cs"/>
              </a:endParaRPr>
            </a:p>
            <a:p>
              <a:pPr algn="r" defTabSz="941832">
                <a:spcAft>
                  <a:spcPts val="600"/>
                </a:spcAft>
              </a:pPr>
              <a:r>
                <a:rPr lang="en-US" sz="1236" kern="1200">
                  <a:solidFill>
                    <a:schemeClr val="lt1"/>
                  </a:solidFill>
                  <a:latin typeface="+mn-lt"/>
                  <a:ea typeface="+mn-ea"/>
                  <a:cs typeface="+mn-cs"/>
                </a:rPr>
                <a:t>Image: Wiki commons</a:t>
              </a:r>
              <a:endParaRPr lang="en-US" sz="1200"/>
            </a:p>
          </p:txBody>
        </p:sp>
      </p:grpSp>
    </p:spTree>
    <p:extLst>
      <p:ext uri="{BB962C8B-B14F-4D97-AF65-F5344CB8AC3E}">
        <p14:creationId xmlns:p14="http://schemas.microsoft.com/office/powerpoint/2010/main" val="527563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C9F68B-3591-80EA-862A-E26A82E08E47}"/>
              </a:ext>
            </a:extLst>
          </p:cNvPr>
          <p:cNvSpPr txBox="1"/>
          <p:nvPr/>
        </p:nvSpPr>
        <p:spPr>
          <a:xfrm>
            <a:off x="769513" y="582067"/>
            <a:ext cx="6098146" cy="5693866"/>
          </a:xfrm>
          <a:prstGeom prst="rect">
            <a:avLst/>
          </a:prstGeom>
          <a:noFill/>
        </p:spPr>
        <p:txBody>
          <a:bodyPr wrap="square">
            <a:spAutoFit/>
          </a:bodyPr>
          <a:lstStyle/>
          <a:p>
            <a:pPr algn="ctr"/>
            <a:r>
              <a:rPr lang="en-US" sz="2800" b="0" i="1" dirty="0">
                <a:solidFill>
                  <a:schemeClr val="bg1"/>
                </a:solidFill>
                <a:effectLst/>
                <a:latin typeface="Arial Nova Cond" panose="020B0506020202020204" pitchFamily="34" charset="0"/>
              </a:rPr>
              <a:t>Being exceedingly alarmed at the misery into which I had fallen, and much more at that which threatened me in view of eternal death, I, duty bound, made it my first business to betake myself to your way, condemning my past life, not without groans and tears. And now, O Lord, what remains to a wretch like me, but instead of defense, earnestly to supplicate you not to judge that fearful abandonment of your Word according to its deserts, from which in your wondrous goodness you have at last delivered me.</a:t>
            </a:r>
            <a:endParaRPr lang="en-US" sz="2800" i="1" dirty="0">
              <a:solidFill>
                <a:schemeClr val="bg1"/>
              </a:solidFill>
              <a:latin typeface="Arial Nova Cond" panose="020B0506020202020204" pitchFamily="34" charset="0"/>
            </a:endParaRPr>
          </a:p>
        </p:txBody>
      </p:sp>
      <p:pic>
        <p:nvPicPr>
          <p:cNvPr id="5122" name="Picture 2" descr="Pictures of John Calvin | Calvin Quotes">
            <a:extLst>
              <a:ext uri="{FF2B5EF4-FFF2-40B4-BE49-F238E27FC236}">
                <a16:creationId xmlns:a16="http://schemas.microsoft.com/office/drawing/2014/main" id="{53CB237A-ECF0-98EE-1C25-50402B301A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7957" y="828726"/>
            <a:ext cx="4511956" cy="52005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A302ED3-9CFA-CF84-DA2E-D29C35D2BF00}"/>
              </a:ext>
            </a:extLst>
          </p:cNvPr>
          <p:cNvSpPr/>
          <p:nvPr/>
        </p:nvSpPr>
        <p:spPr>
          <a:xfrm>
            <a:off x="528034" y="373487"/>
            <a:ext cx="11153104" cy="6117465"/>
          </a:xfrm>
          <a:prstGeom prst="rect">
            <a:avLst/>
          </a:prstGeom>
          <a:noFill/>
          <a:ln w="952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9578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C9F68B-3591-80EA-862A-E26A82E08E47}"/>
              </a:ext>
            </a:extLst>
          </p:cNvPr>
          <p:cNvSpPr txBox="1"/>
          <p:nvPr/>
        </p:nvSpPr>
        <p:spPr>
          <a:xfrm>
            <a:off x="769513" y="582067"/>
            <a:ext cx="6098146" cy="5632311"/>
          </a:xfrm>
          <a:prstGeom prst="rect">
            <a:avLst/>
          </a:prstGeom>
          <a:noFill/>
        </p:spPr>
        <p:txBody>
          <a:bodyPr wrap="square">
            <a:spAutoFit/>
          </a:bodyPr>
          <a:lstStyle/>
          <a:p>
            <a:pPr algn="ctr"/>
            <a:r>
              <a:rPr lang="en-US" sz="3000" i="1" dirty="0">
                <a:solidFill>
                  <a:schemeClr val="bg1"/>
                </a:solidFill>
                <a:effectLst>
                  <a:outerShdw blurRad="38100" dist="38100" dir="2700000" algn="tl">
                    <a:srgbClr val="000000">
                      <a:alpha val="43137"/>
                    </a:srgbClr>
                  </a:outerShdw>
                </a:effectLst>
                <a:latin typeface="Arial Nova Cond" panose="020B0506020202020204" pitchFamily="34" charset="0"/>
              </a:rPr>
              <a:t>God by a sudden conversion subdued and brought my mind to a teachable frame, which was more hardened in such matters than might have been expected from one at my early period of life. Having thus received some taste and knowledge of true godliness, I was immediately inflamed with so intense a desire to make progress therein, that although I did not altogether leave off other studies, yet I pursued them with less ardor.</a:t>
            </a:r>
          </a:p>
        </p:txBody>
      </p:sp>
      <p:pic>
        <p:nvPicPr>
          <p:cNvPr id="5122" name="Picture 2" descr="Pictures of John Calvin | Calvin Quotes">
            <a:extLst>
              <a:ext uri="{FF2B5EF4-FFF2-40B4-BE49-F238E27FC236}">
                <a16:creationId xmlns:a16="http://schemas.microsoft.com/office/drawing/2014/main" id="{53CB237A-ECF0-98EE-1C25-50402B301A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7957" y="828726"/>
            <a:ext cx="4511956" cy="52005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A302ED3-9CFA-CF84-DA2E-D29C35D2BF00}"/>
              </a:ext>
            </a:extLst>
          </p:cNvPr>
          <p:cNvSpPr/>
          <p:nvPr/>
        </p:nvSpPr>
        <p:spPr>
          <a:xfrm>
            <a:off x="528034" y="373487"/>
            <a:ext cx="11153104" cy="6117465"/>
          </a:xfrm>
          <a:prstGeom prst="rect">
            <a:avLst/>
          </a:prstGeom>
          <a:noFill/>
          <a:ln w="952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885CDFD9-3186-D779-626D-A634773D08E4}"/>
              </a:ext>
            </a:extLst>
          </p:cNvPr>
          <p:cNvSpPr txBox="1"/>
          <p:nvPr/>
        </p:nvSpPr>
        <p:spPr>
          <a:xfrm>
            <a:off x="559215" y="6167787"/>
            <a:ext cx="10863272" cy="323165"/>
          </a:xfrm>
          <a:prstGeom prst="rect">
            <a:avLst/>
          </a:prstGeom>
          <a:noFill/>
        </p:spPr>
        <p:txBody>
          <a:bodyPr wrap="square">
            <a:spAutoFit/>
          </a:bodyPr>
          <a:lstStyle/>
          <a:p>
            <a:r>
              <a:rPr lang="en-US" sz="1500" dirty="0">
                <a:solidFill>
                  <a:schemeClr val="tx1">
                    <a:lumMod val="75000"/>
                    <a:lumOff val="25000"/>
                  </a:schemeClr>
                </a:solidFill>
              </a:rPr>
              <a:t>J. Calvin, preface to Commentary on the Book of Psalms, trans. James Anderson, vol. 1 (Grand Rapids: Eerdmans, 1948), pp. xl–xli.</a:t>
            </a:r>
          </a:p>
        </p:txBody>
      </p:sp>
    </p:spTree>
    <p:extLst>
      <p:ext uri="{BB962C8B-B14F-4D97-AF65-F5344CB8AC3E}">
        <p14:creationId xmlns:p14="http://schemas.microsoft.com/office/powerpoint/2010/main" val="1205133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4CBC69AF-AE9D-43C7-A183-244646418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undefined">
            <a:extLst>
              <a:ext uri="{FF2B5EF4-FFF2-40B4-BE49-F238E27FC236}">
                <a16:creationId xmlns:a16="http://schemas.microsoft.com/office/drawing/2014/main" id="{20089CF0-0B1A-0C55-D705-17208305EB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 b="1827"/>
          <a:stretch/>
        </p:blipFill>
        <p:spPr bwMode="auto">
          <a:xfrm>
            <a:off x="20" y="10"/>
            <a:ext cx="4977364" cy="685799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undefined">
            <a:extLst>
              <a:ext uri="{FF2B5EF4-FFF2-40B4-BE49-F238E27FC236}">
                <a16:creationId xmlns:a16="http://schemas.microsoft.com/office/drawing/2014/main" id="{D2C9E864-C429-2526-6D23-1718FB325A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 b="41064"/>
          <a:stretch/>
        </p:blipFill>
        <p:spPr bwMode="auto">
          <a:xfrm>
            <a:off x="4977384" y="10"/>
            <a:ext cx="7214616" cy="6857990"/>
          </a:xfrm>
          <a:prstGeom prst="rect">
            <a:avLst/>
          </a:prstGeom>
          <a:noFill/>
          <a:extLst>
            <a:ext uri="{909E8E84-426E-40DD-AFC4-6F175D3DCCD1}">
              <a14:hiddenFill xmlns:a14="http://schemas.microsoft.com/office/drawing/2010/main">
                <a:solidFill>
                  <a:srgbClr val="FFFFFF"/>
                </a:solidFill>
              </a14:hiddenFill>
            </a:ext>
          </a:extLst>
        </p:spPr>
      </p:pic>
      <p:sp>
        <p:nvSpPr>
          <p:cNvPr id="3083" name="Rectangle 3082">
            <a:extLst>
              <a:ext uri="{FF2B5EF4-FFF2-40B4-BE49-F238E27FC236}">
                <a16:creationId xmlns:a16="http://schemas.microsoft.com/office/drawing/2014/main" id="{BE64232A-D912-4882-BF58-104918115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218905"/>
            <a:ext cx="5625863" cy="2089317"/>
          </a:xfrm>
          <a:prstGeom prst="rect">
            <a:avLst/>
          </a:prstGeom>
          <a:solidFill>
            <a:schemeClr val="bg1">
              <a:alpha val="95000"/>
            </a:schemeClr>
          </a:solidFill>
          <a:ln w="127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85" name="Rectangle: Rounded Corners 3084">
            <a:extLst>
              <a:ext uri="{FF2B5EF4-FFF2-40B4-BE49-F238E27FC236}">
                <a16:creationId xmlns:a16="http://schemas.microsoft.com/office/drawing/2014/main" id="{E8E4E9D8-6D9C-4646-83A2-11844D84E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5574" y="3876005"/>
            <a:ext cx="4848225"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extBox 1">
            <a:extLst>
              <a:ext uri="{FF2B5EF4-FFF2-40B4-BE49-F238E27FC236}">
                <a16:creationId xmlns:a16="http://schemas.microsoft.com/office/drawing/2014/main" id="{F14664DD-40B3-28D6-BF48-7123C636062A}"/>
              </a:ext>
            </a:extLst>
          </p:cNvPr>
          <p:cNvSpPr txBox="1"/>
          <p:nvPr/>
        </p:nvSpPr>
        <p:spPr>
          <a:xfrm>
            <a:off x="6096000" y="4561805"/>
            <a:ext cx="5625863" cy="1746417"/>
          </a:xfrm>
          <a:prstGeom prst="rect">
            <a:avLst/>
          </a:prstGeom>
        </p:spPr>
        <p:txBody>
          <a:bodyPr vert="horz" lIns="91440" tIns="45720" rIns="91440" bIns="45720" rtlCol="0" anchor="ctr">
            <a:normAutofit lnSpcReduction="10000"/>
          </a:bodyPr>
          <a:lstStyle/>
          <a:p>
            <a:pPr algn="just">
              <a:lnSpc>
                <a:spcPct val="90000"/>
              </a:lnSpc>
              <a:spcAft>
                <a:spcPts val="600"/>
              </a:spcAft>
            </a:pPr>
            <a:r>
              <a:rPr lang="en-US" dirty="0"/>
              <a:t>Being identified as a rebel in the affair of the placards in Paris, Calvin flees the city in the summer of 1534 and passes the next two years travelling, studying, writing and meeting reformers. He published his first theological book in 1536, the Institutes of Christian Religion. It becomes a sales success, and Calvin is turned into a celebrity.</a:t>
            </a:r>
          </a:p>
        </p:txBody>
      </p:sp>
    </p:spTree>
    <p:extLst>
      <p:ext uri="{BB962C8B-B14F-4D97-AF65-F5344CB8AC3E}">
        <p14:creationId xmlns:p14="http://schemas.microsoft.com/office/powerpoint/2010/main" val="327485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4" name="Rectangle 4113">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5" name="Rectangle 4114">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Farel trying to convince Calvin to stay in Geneva. - AI Generated ...">
            <a:extLst>
              <a:ext uri="{FF2B5EF4-FFF2-40B4-BE49-F238E27FC236}">
                <a16:creationId xmlns:a16="http://schemas.microsoft.com/office/drawing/2014/main" id="{BB747AFF-A7BE-8E88-D8D0-A16C1EABE4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406" r="6347" b="-2"/>
          <a:stretch/>
        </p:blipFill>
        <p:spPr bwMode="auto">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5ACA4DF-D195-191B-6DE2-D13D15D07F39}"/>
              </a:ext>
            </a:extLst>
          </p:cNvPr>
          <p:cNvSpPr txBox="1"/>
          <p:nvPr/>
        </p:nvSpPr>
        <p:spPr>
          <a:xfrm>
            <a:off x="7309433" y="919219"/>
            <a:ext cx="4140013" cy="5019559"/>
          </a:xfrm>
          <a:prstGeom prst="rect">
            <a:avLst/>
          </a:prstGeom>
        </p:spPr>
        <p:txBody>
          <a:bodyPr vert="horz" lIns="91440" tIns="45720" rIns="91440" bIns="45720" rtlCol="0">
            <a:noAutofit/>
          </a:bodyPr>
          <a:lstStyle/>
          <a:p>
            <a:pPr algn="ctr">
              <a:lnSpc>
                <a:spcPct val="90000"/>
              </a:lnSpc>
              <a:spcAft>
                <a:spcPts val="600"/>
              </a:spcAft>
            </a:pPr>
            <a:r>
              <a:rPr lang="en-US" sz="3200" dirty="0">
                <a:effectLst>
                  <a:outerShdw blurRad="38100" dist="38100" dir="2700000" algn="tl">
                    <a:srgbClr val="000000">
                      <a:alpha val="43137"/>
                    </a:srgbClr>
                  </a:outerShdw>
                </a:effectLst>
                <a:latin typeface="Arial Nova Cond" panose="020B0506020202020204" pitchFamily="34" charset="0"/>
              </a:rPr>
              <a:t>Traveling to Basel (Switzerland) in 1536 he stops in Geneva for the night. Calvin is urged to stay in the city and help to solidify the new adopted protestant faith. He stays and is expelled in 1538. He returns in 1541 and dies in city in 1564.</a:t>
            </a:r>
          </a:p>
        </p:txBody>
      </p:sp>
    </p:spTree>
    <p:extLst>
      <p:ext uri="{BB962C8B-B14F-4D97-AF65-F5344CB8AC3E}">
        <p14:creationId xmlns:p14="http://schemas.microsoft.com/office/powerpoint/2010/main" val="2049979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639964" cy="1325563"/>
          </a:xfrm>
        </p:spPr>
        <p:style>
          <a:lnRef idx="0">
            <a:schemeClr val="accent6"/>
          </a:lnRef>
          <a:fillRef idx="3">
            <a:schemeClr val="accent6"/>
          </a:fillRef>
          <a:effectRef idx="3">
            <a:schemeClr val="accent6"/>
          </a:effectRef>
          <a:fontRef idx="minor">
            <a:schemeClr val="lt1"/>
          </a:fontRef>
        </p:style>
        <p:txBody>
          <a:bodyPr>
            <a:normAutofit/>
          </a:bodyPr>
          <a:lstStyle/>
          <a:p>
            <a:r>
              <a:rPr lang="pt-BR" sz="5000" b="1" dirty="0">
                <a:effectLst>
                  <a:outerShdw blurRad="38100" dist="38100" dir="2700000" algn="tl">
                    <a:srgbClr val="000000">
                      <a:alpha val="43137"/>
                    </a:srgbClr>
                  </a:outerShdw>
                </a:effectLst>
                <a:latin typeface="Castellar" panose="020A0402060406010301" pitchFamily="18" charset="0"/>
              </a:rPr>
              <a:t>Reformed Movement</a:t>
            </a:r>
          </a:p>
        </p:txBody>
      </p:sp>
      <p:sp>
        <p:nvSpPr>
          <p:cNvPr id="6" name="Retângulo 5">
            <a:extLst>
              <a:ext uri="{FF2B5EF4-FFF2-40B4-BE49-F238E27FC236}">
                <a16:creationId xmlns:a16="http://schemas.microsoft.com/office/drawing/2014/main" id="{E8B8D757-BB1B-485D-AE16-757A9436D523}"/>
              </a:ext>
            </a:extLst>
          </p:cNvPr>
          <p:cNvSpPr/>
          <p:nvPr/>
        </p:nvSpPr>
        <p:spPr>
          <a:xfrm>
            <a:off x="5194300" y="2053302"/>
            <a:ext cx="6283864" cy="4401205"/>
          </a:xfrm>
          <a:prstGeom prst="rect">
            <a:avLst/>
          </a:prstGeom>
        </p:spPr>
        <p:txBody>
          <a:bodyPr wrap="square">
            <a:spAutoFit/>
          </a:bodyPr>
          <a:lstStyle/>
          <a:p>
            <a:pPr marL="96838" marR="0" lvl="0" indent="-42863" algn="l" defTabSz="457200" rtl="0" eaLnBrk="1" fontAlgn="auto" latinLnBrk="0" hangingPunct="1">
              <a:lnSpc>
                <a:spcPct val="100000"/>
              </a:lnSpc>
              <a:spcBef>
                <a:spcPts val="0"/>
              </a:spcBef>
              <a:spcAft>
                <a:spcPts val="0"/>
              </a:spcAft>
              <a:buClrTx/>
              <a:buSzTx/>
              <a:buFontTx/>
              <a:buNone/>
              <a:tabLst/>
              <a:defRPr/>
            </a:pPr>
            <a:r>
              <a:rPr kumimoji="0" lang="pt-BR" sz="4000" b="1" i="0" u="sng" strike="noStrike" kern="1200" cap="none" spc="0" normalizeH="0" baseline="0" noProof="0" dirty="0">
                <a:ln>
                  <a:noFill/>
                </a:ln>
                <a:solidFill>
                  <a:prstClr val="black"/>
                </a:solidFill>
                <a:effectLst/>
                <a:uLnTx/>
                <a:uFillTx/>
                <a:latin typeface="Calibri" panose="020F0502020204030204"/>
                <a:ea typeface="+mn-ea"/>
                <a:cs typeface="+mn-cs"/>
              </a:rPr>
              <a:t>Country:</a:t>
            </a:r>
            <a:r>
              <a:rPr kumimoji="0" lang="pt-BR" sz="4000" b="0" i="0" u="none" strike="noStrike" kern="1200" cap="none" spc="0" normalizeH="0" baseline="0" noProof="0" dirty="0">
                <a:ln>
                  <a:noFill/>
                </a:ln>
                <a:solidFill>
                  <a:prstClr val="black"/>
                </a:solidFill>
                <a:effectLst/>
                <a:uLnTx/>
                <a:uFillTx/>
                <a:latin typeface="Calibri" panose="020F0502020204030204"/>
                <a:ea typeface="+mn-ea"/>
                <a:cs typeface="+mn-cs"/>
              </a:rPr>
              <a:t> Switzerland</a:t>
            </a:r>
          </a:p>
          <a:p>
            <a:pPr marL="96838" marR="0" lvl="0" indent="-42863" algn="l" defTabSz="457200" rtl="0" eaLnBrk="1" fontAlgn="auto" latinLnBrk="0" hangingPunct="1">
              <a:lnSpc>
                <a:spcPct val="100000"/>
              </a:lnSpc>
              <a:spcBef>
                <a:spcPts val="0"/>
              </a:spcBef>
              <a:spcAft>
                <a:spcPts val="0"/>
              </a:spcAft>
              <a:buClrTx/>
              <a:buSzTx/>
              <a:buFontTx/>
              <a:buNone/>
              <a:tabLst/>
              <a:defRPr/>
            </a:pPr>
            <a:r>
              <a:rPr kumimoji="0" lang="pt-BR" sz="4000" b="1" i="0" u="sng" strike="noStrike" kern="1200" cap="none" spc="0" normalizeH="0" baseline="0" noProof="0" dirty="0">
                <a:ln>
                  <a:noFill/>
                </a:ln>
                <a:solidFill>
                  <a:prstClr val="black"/>
                </a:solidFill>
                <a:effectLst/>
                <a:uLnTx/>
                <a:uFillTx/>
                <a:latin typeface="Calibri" panose="020F0502020204030204"/>
                <a:ea typeface="+mn-ea"/>
                <a:cs typeface="+mn-cs"/>
              </a:rPr>
              <a:t>Reformer:</a:t>
            </a:r>
            <a:r>
              <a:rPr kumimoji="0" lang="pt-BR"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pt-BR" sz="4000" b="0" i="0" u="none" strike="noStrike" kern="1200" cap="none" spc="0" normalizeH="0" baseline="0" noProof="0" dirty="0">
                <a:ln>
                  <a:noFill/>
                </a:ln>
                <a:solidFill>
                  <a:prstClr val="black"/>
                </a:solidFill>
                <a:effectLst/>
                <a:uLnTx/>
                <a:uFillTx/>
                <a:latin typeface="Calibri" panose="020F0502020204030204"/>
                <a:ea typeface="+mn-ea"/>
                <a:cs typeface="+mn-cs"/>
              </a:rPr>
              <a:t>Ulrich Zwingli (1483-1531) and John Calvin (1509-1564)</a:t>
            </a:r>
          </a:p>
          <a:p>
            <a:pPr marL="96838" marR="0" lvl="0" indent="-42863" algn="l" defTabSz="457200" rtl="0" eaLnBrk="1" fontAlgn="auto" latinLnBrk="0" hangingPunct="1">
              <a:lnSpc>
                <a:spcPct val="100000"/>
              </a:lnSpc>
              <a:spcBef>
                <a:spcPts val="0"/>
              </a:spcBef>
              <a:spcAft>
                <a:spcPts val="0"/>
              </a:spcAft>
              <a:buClrTx/>
              <a:buSzTx/>
              <a:buFontTx/>
              <a:buNone/>
              <a:tabLst/>
              <a:defRPr/>
            </a:pPr>
            <a:r>
              <a:rPr kumimoji="0" lang="pt-BR" sz="4000" b="1" i="0" u="sng" strike="noStrike" kern="1200" cap="none" spc="0" normalizeH="0" baseline="0" noProof="0" dirty="0">
                <a:ln>
                  <a:noFill/>
                </a:ln>
                <a:solidFill>
                  <a:prstClr val="black"/>
                </a:solidFill>
                <a:effectLst/>
                <a:uLnTx/>
                <a:uFillTx/>
                <a:latin typeface="Calibri" panose="020F0502020204030204"/>
                <a:ea typeface="+mn-ea"/>
                <a:cs typeface="+mn-cs"/>
              </a:rPr>
              <a:t>Beggining:</a:t>
            </a:r>
            <a:r>
              <a:rPr kumimoji="0" lang="pt-BR"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pt-BR" sz="4000" b="0" i="0" u="none" strike="noStrike" kern="1200" cap="none" spc="0" normalizeH="0" baseline="0" noProof="0" dirty="0">
                <a:ln>
                  <a:noFill/>
                </a:ln>
                <a:solidFill>
                  <a:prstClr val="black"/>
                </a:solidFill>
                <a:effectLst/>
                <a:uLnTx/>
                <a:uFillTx/>
                <a:latin typeface="Calibri" panose="020F0502020204030204"/>
                <a:ea typeface="+mn-ea"/>
                <a:cs typeface="+mn-cs"/>
              </a:rPr>
              <a:t>1522</a:t>
            </a:r>
          </a:p>
          <a:p>
            <a:pPr marL="96838" marR="0" lvl="0" indent="-42863" algn="l" defTabSz="457200" rtl="0" eaLnBrk="1" fontAlgn="auto" latinLnBrk="0" hangingPunct="1">
              <a:lnSpc>
                <a:spcPct val="100000"/>
              </a:lnSpc>
              <a:spcBef>
                <a:spcPts val="0"/>
              </a:spcBef>
              <a:spcAft>
                <a:spcPts val="0"/>
              </a:spcAft>
              <a:buClrTx/>
              <a:buSzTx/>
              <a:buFontTx/>
              <a:buNone/>
              <a:tabLst/>
              <a:defRPr/>
            </a:pPr>
            <a:r>
              <a:rPr kumimoji="0" lang="pt-BR" sz="4000" b="1" i="0" u="sng" strike="noStrike" kern="1200" cap="none" spc="0" normalizeH="0" baseline="0" noProof="0" dirty="0">
                <a:ln>
                  <a:noFill/>
                </a:ln>
                <a:solidFill>
                  <a:prstClr val="black"/>
                </a:solidFill>
                <a:effectLst/>
                <a:uLnTx/>
                <a:uFillTx/>
                <a:latin typeface="Calibri" panose="020F0502020204030204"/>
                <a:ea typeface="+mn-ea"/>
                <a:cs typeface="+mn-cs"/>
              </a:rPr>
              <a:t>Result:</a:t>
            </a:r>
            <a:r>
              <a:rPr kumimoji="0" lang="pt-BR" sz="4000" b="0" i="0" u="none" strike="noStrike" kern="1200" cap="none" spc="0" normalizeH="0" baseline="0" noProof="0" dirty="0">
                <a:ln>
                  <a:noFill/>
                </a:ln>
                <a:solidFill>
                  <a:prstClr val="black"/>
                </a:solidFill>
                <a:effectLst/>
                <a:uLnTx/>
                <a:uFillTx/>
                <a:latin typeface="Calibri" panose="020F0502020204030204"/>
                <a:ea typeface="+mn-ea"/>
                <a:cs typeface="+mn-cs"/>
              </a:rPr>
              <a:t> Reformed and Presbiterian Churches</a:t>
            </a:r>
          </a:p>
        </p:txBody>
      </p:sp>
      <p:pic>
        <p:nvPicPr>
          <p:cNvPr id="18434" name="Picture 2" descr="Resultado de imagem para Zwingli">
            <a:extLst>
              <a:ext uri="{FF2B5EF4-FFF2-40B4-BE49-F238E27FC236}">
                <a16:creationId xmlns:a16="http://schemas.microsoft.com/office/drawing/2014/main" id="{6B2CE05B-648C-46AD-B355-B239D62CD4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08" r="-12179" b="4607"/>
          <a:stretch/>
        </p:blipFill>
        <p:spPr bwMode="auto">
          <a:xfrm>
            <a:off x="546100" y="1812003"/>
            <a:ext cx="3556000" cy="301399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436" name="Picture 4" descr="Resultado de imagem para John Calvin">
            <a:extLst>
              <a:ext uri="{FF2B5EF4-FFF2-40B4-BE49-F238E27FC236}">
                <a16:creationId xmlns:a16="http://schemas.microsoft.com/office/drawing/2014/main" id="{0D754D89-DEDD-4BC7-974C-CA270C7225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012" t="-1091" r="4818" b="10770"/>
          <a:stretch/>
        </p:blipFill>
        <p:spPr bwMode="auto">
          <a:xfrm>
            <a:off x="2552701" y="3466688"/>
            <a:ext cx="2781300" cy="338388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696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apah.lakegeneva.badger.groupfusion.net/modules/groups/homepagefiles/49961-87537-66033-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l="868" t="5519" r="772" b="10184"/>
          <a:stretch/>
        </p:blipFill>
        <p:spPr bwMode="auto">
          <a:xfrm>
            <a:off x="0" y="0"/>
            <a:ext cx="12192000" cy="6938010"/>
          </a:xfrm>
          <a:prstGeom prst="rect">
            <a:avLst/>
          </a:prstGeom>
          <a:noFill/>
          <a:extLst>
            <a:ext uri="{909E8E84-426E-40DD-AFC4-6F175D3DCCD1}">
              <a14:hiddenFill xmlns:a14="http://schemas.microsoft.com/office/drawing/2010/main">
                <a:solidFill>
                  <a:srgbClr val="FFFFFF"/>
                </a:solidFill>
              </a14:hiddenFill>
            </a:ext>
          </a:extLst>
        </p:spPr>
      </p:pic>
      <p:sp>
        <p:nvSpPr>
          <p:cNvPr id="9" name="Estrela: 32 Pontas 8">
            <a:extLst>
              <a:ext uri="{FF2B5EF4-FFF2-40B4-BE49-F238E27FC236}">
                <a16:creationId xmlns:a16="http://schemas.microsoft.com/office/drawing/2014/main" id="{65868082-76E5-4B15-A523-439A974FAA06}"/>
              </a:ext>
            </a:extLst>
          </p:cNvPr>
          <p:cNvSpPr/>
          <p:nvPr/>
        </p:nvSpPr>
        <p:spPr>
          <a:xfrm>
            <a:off x="6755130" y="350267"/>
            <a:ext cx="802106" cy="819655"/>
          </a:xfrm>
          <a:prstGeom prst="star32">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Estrela: 32 Pontas 14">
            <a:extLst>
              <a:ext uri="{FF2B5EF4-FFF2-40B4-BE49-F238E27FC236}">
                <a16:creationId xmlns:a16="http://schemas.microsoft.com/office/drawing/2014/main" id="{BF1696ED-4D4B-4B21-934B-DC57E6CA738D}"/>
              </a:ext>
            </a:extLst>
          </p:cNvPr>
          <p:cNvSpPr/>
          <p:nvPr/>
        </p:nvSpPr>
        <p:spPr>
          <a:xfrm>
            <a:off x="6810576" y="2418515"/>
            <a:ext cx="802106" cy="819655"/>
          </a:xfrm>
          <a:prstGeom prst="star32">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Estrela: 32 Pontas 15">
            <a:extLst>
              <a:ext uri="{FF2B5EF4-FFF2-40B4-BE49-F238E27FC236}">
                <a16:creationId xmlns:a16="http://schemas.microsoft.com/office/drawing/2014/main" id="{F583D6BD-09EF-437D-A54F-F34415E5A87B}"/>
              </a:ext>
            </a:extLst>
          </p:cNvPr>
          <p:cNvSpPr/>
          <p:nvPr/>
        </p:nvSpPr>
        <p:spPr>
          <a:xfrm>
            <a:off x="5615437" y="2685342"/>
            <a:ext cx="802106" cy="819655"/>
          </a:xfrm>
          <a:prstGeom prst="star32">
            <a:avLst/>
          </a:prstGeom>
          <a:solidFill>
            <a:srgbClr val="002060"/>
          </a:solidFill>
          <a:effectLst>
            <a:innerShdw blurRad="63500" dist="50800" dir="2700000">
              <a:prstClr val="black">
                <a:alpha val="50000"/>
              </a:prstClr>
            </a:innerShdw>
          </a:effectLst>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Estrela: 32 Pontas 16">
            <a:extLst>
              <a:ext uri="{FF2B5EF4-FFF2-40B4-BE49-F238E27FC236}">
                <a16:creationId xmlns:a16="http://schemas.microsoft.com/office/drawing/2014/main" id="{81640AB5-B478-4EDA-94C9-D4154D8D6BB2}"/>
              </a:ext>
            </a:extLst>
          </p:cNvPr>
          <p:cNvSpPr/>
          <p:nvPr/>
        </p:nvSpPr>
        <p:spPr>
          <a:xfrm>
            <a:off x="3986463" y="154802"/>
            <a:ext cx="802106" cy="819655"/>
          </a:xfrm>
          <a:prstGeom prst="star32">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CaixaDeTexto 12">
            <a:extLst>
              <a:ext uri="{FF2B5EF4-FFF2-40B4-BE49-F238E27FC236}">
                <a16:creationId xmlns:a16="http://schemas.microsoft.com/office/drawing/2014/main" id="{1663A8BF-D81C-4A0A-AD92-CC26E27BB56A}"/>
              </a:ext>
            </a:extLst>
          </p:cNvPr>
          <p:cNvSpPr txBox="1"/>
          <p:nvPr/>
        </p:nvSpPr>
        <p:spPr>
          <a:xfrm>
            <a:off x="7757764" y="338925"/>
            <a:ext cx="2220425" cy="1200329"/>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opperplate Gothic Bold" panose="020E0705020206020404" pitchFamily="34" charset="0"/>
                <a:ea typeface="+mn-ea"/>
                <a:cs typeface="+mn-cs"/>
              </a:rPr>
              <a:t>Lutheran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opperplate Gothic Bold" panose="020E0705020206020404" pitchFamily="34" charset="0"/>
                <a:ea typeface="+mn-ea"/>
                <a:cs typeface="+mn-cs"/>
              </a:rPr>
              <a:t>Reform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opperplate Gothic Bold" panose="020E0705020206020404" pitchFamily="34" charset="0"/>
                <a:ea typeface="+mn-ea"/>
                <a:cs typeface="+mn-cs"/>
              </a:rPr>
              <a:t>1517</a:t>
            </a:r>
          </a:p>
        </p:txBody>
      </p:sp>
      <p:sp>
        <p:nvSpPr>
          <p:cNvPr id="19" name="CaixaDeTexto 18">
            <a:extLst>
              <a:ext uri="{FF2B5EF4-FFF2-40B4-BE49-F238E27FC236}">
                <a16:creationId xmlns:a16="http://schemas.microsoft.com/office/drawing/2014/main" id="{11F9C22E-E658-4D5A-8C7B-C5D25A885915}"/>
              </a:ext>
            </a:extLst>
          </p:cNvPr>
          <p:cNvSpPr txBox="1"/>
          <p:nvPr/>
        </p:nvSpPr>
        <p:spPr>
          <a:xfrm>
            <a:off x="1668379" y="197309"/>
            <a:ext cx="2117556" cy="1200329"/>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opperplate Gothic Bold" panose="020E0705020206020404" pitchFamily="34" charset="0"/>
                <a:ea typeface="+mn-ea"/>
                <a:cs typeface="+mn-cs"/>
              </a:rPr>
              <a:t>Anglican Reform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opperplate Gothic Bold" panose="020E0705020206020404" pitchFamily="34" charset="0"/>
                <a:ea typeface="+mn-ea"/>
                <a:cs typeface="+mn-cs"/>
              </a:rPr>
              <a:t>1525</a:t>
            </a:r>
          </a:p>
        </p:txBody>
      </p:sp>
      <p:sp>
        <p:nvSpPr>
          <p:cNvPr id="20" name="CaixaDeTexto 19">
            <a:extLst>
              <a:ext uri="{FF2B5EF4-FFF2-40B4-BE49-F238E27FC236}">
                <a16:creationId xmlns:a16="http://schemas.microsoft.com/office/drawing/2014/main" id="{DB32DC01-1AD6-43FF-9C71-C8F46C4BFC57}"/>
              </a:ext>
            </a:extLst>
          </p:cNvPr>
          <p:cNvSpPr txBox="1"/>
          <p:nvPr/>
        </p:nvSpPr>
        <p:spPr>
          <a:xfrm>
            <a:off x="2882096" y="2828343"/>
            <a:ext cx="2445288" cy="1200329"/>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opperplate Gothic Bold" panose="020E0705020206020404" pitchFamily="34" charset="0"/>
                <a:ea typeface="+mn-ea"/>
                <a:cs typeface="+mn-cs"/>
              </a:rPr>
              <a:t>Swiss Reformation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opperplate Gothic Bold" panose="020E0705020206020404" pitchFamily="34" charset="0"/>
                <a:ea typeface="+mn-ea"/>
                <a:cs typeface="+mn-cs"/>
              </a:rPr>
              <a:t>1522</a:t>
            </a:r>
          </a:p>
        </p:txBody>
      </p:sp>
      <p:sp>
        <p:nvSpPr>
          <p:cNvPr id="21" name="CaixaDeTexto 20">
            <a:extLst>
              <a:ext uri="{FF2B5EF4-FFF2-40B4-BE49-F238E27FC236}">
                <a16:creationId xmlns:a16="http://schemas.microsoft.com/office/drawing/2014/main" id="{BBB2A0AD-1F48-4010-ACA0-3D87F8D99A84}"/>
              </a:ext>
            </a:extLst>
          </p:cNvPr>
          <p:cNvSpPr txBox="1"/>
          <p:nvPr/>
        </p:nvSpPr>
        <p:spPr>
          <a:xfrm>
            <a:off x="8131941" y="2638007"/>
            <a:ext cx="2296834" cy="1200329"/>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opperplate Gothic Bold" panose="020E0705020206020404" pitchFamily="34" charset="0"/>
                <a:ea typeface="+mn-ea"/>
                <a:cs typeface="+mn-cs"/>
              </a:rPr>
              <a:t>Anabaptist Reform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opperplate Gothic Bold" panose="020E0705020206020404" pitchFamily="34" charset="0"/>
                <a:ea typeface="+mn-ea"/>
                <a:cs typeface="+mn-cs"/>
              </a:rPr>
              <a:t>1525</a:t>
            </a:r>
          </a:p>
        </p:txBody>
      </p:sp>
      <p:sp>
        <p:nvSpPr>
          <p:cNvPr id="14" name="CaixaDeTexto 13">
            <a:extLst>
              <a:ext uri="{FF2B5EF4-FFF2-40B4-BE49-F238E27FC236}">
                <a16:creationId xmlns:a16="http://schemas.microsoft.com/office/drawing/2014/main" id="{76FFEBE0-A19E-4F0C-A0F1-83ED2A53674D}"/>
              </a:ext>
            </a:extLst>
          </p:cNvPr>
          <p:cNvSpPr txBox="1"/>
          <p:nvPr/>
        </p:nvSpPr>
        <p:spPr>
          <a:xfrm>
            <a:off x="2614863" y="5893795"/>
            <a:ext cx="6962274" cy="86177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5000" b="0" i="0" u="none" strike="noStrike" kern="1200" cap="none" spc="0" normalizeH="0" baseline="0" noProof="0" dirty="0">
                <a:ln>
                  <a:noFill/>
                </a:ln>
                <a:solidFill>
                  <a:prstClr val="white"/>
                </a:solidFill>
                <a:effectLst/>
                <a:uLnTx/>
                <a:uFillTx/>
                <a:latin typeface="Calibri" panose="020F0502020204030204"/>
                <a:ea typeface="+mn-ea"/>
                <a:cs typeface="+mn-cs"/>
              </a:rPr>
              <a:t>Protestant Branches</a:t>
            </a:r>
          </a:p>
        </p:txBody>
      </p:sp>
    </p:spTree>
    <p:extLst>
      <p:ext uri="{BB962C8B-B14F-4D97-AF65-F5344CB8AC3E}">
        <p14:creationId xmlns:p14="http://schemas.microsoft.com/office/powerpoint/2010/main" val="106132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P spid="17" grpId="0" animBg="1"/>
      <p:bldP spid="13" grpId="0" animBg="1"/>
      <p:bldP spid="19" grpId="0" animBg="1"/>
      <p:bldP spid="20" grpId="0" animBg="1"/>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1175</Words>
  <Application>Microsoft Office PowerPoint</Application>
  <PresentationFormat>Widescreen</PresentationFormat>
  <Paragraphs>55</Paragraphs>
  <Slides>19</Slides>
  <Notes>0</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19</vt:i4>
      </vt:variant>
    </vt:vector>
  </HeadingPairs>
  <TitlesOfParts>
    <vt:vector size="34" baseType="lpstr">
      <vt:lpstr>Aharoni</vt:lpstr>
      <vt:lpstr>Aptos</vt:lpstr>
      <vt:lpstr>Aptos Display</vt:lpstr>
      <vt:lpstr>Arial</vt:lpstr>
      <vt:lpstr>Arial Nova Cond</vt:lpstr>
      <vt:lpstr>Arial Nova Cond Light</vt:lpstr>
      <vt:lpstr>Arial Nova Light</vt:lpstr>
      <vt:lpstr>Calibri</vt:lpstr>
      <vt:lpstr>Calibri Light</vt:lpstr>
      <vt:lpstr>Californian FB</vt:lpstr>
      <vt:lpstr>Castellar</vt:lpstr>
      <vt:lpstr>Copperplate Gothic Bold</vt:lpstr>
      <vt:lpstr>Office Theme</vt:lpstr>
      <vt:lpstr>1_Office Theme</vt:lpstr>
      <vt:lpstr>Tema do Office</vt:lpstr>
      <vt:lpstr>John Calvin on the doctrine of Predestination</vt:lpstr>
      <vt:lpstr>PowerPoint Presentation</vt:lpstr>
      <vt:lpstr>PowerPoint Presentation</vt:lpstr>
      <vt:lpstr>PowerPoint Presentation</vt:lpstr>
      <vt:lpstr>PowerPoint Presentation</vt:lpstr>
      <vt:lpstr>PowerPoint Presentation</vt:lpstr>
      <vt:lpstr>PowerPoint Presentation</vt:lpstr>
      <vt:lpstr>Reformed Movement</vt:lpstr>
      <vt:lpstr>PowerPoint Presentation</vt:lpstr>
      <vt:lpstr>Did Calvin Invent the Doctrine of Predestination?</vt:lpstr>
      <vt:lpstr>PowerPoint Presentation</vt:lpstr>
      <vt:lpstr>PowerPoint Presentation</vt:lpstr>
      <vt:lpstr>PowerPoint Presentation</vt:lpstr>
      <vt:lpstr>PowerPoint Presentation</vt:lpstr>
      <vt:lpstr>PowerPoint Presentation</vt:lpstr>
      <vt:lpstr>PowerPoint Presentation</vt:lpstr>
      <vt:lpstr>Summary Points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 dos Santos</dc:creator>
  <cp:lastModifiedBy>J. dos Santos</cp:lastModifiedBy>
  <cp:revision>2</cp:revision>
  <cp:lastPrinted>2024-10-23T22:43:22Z</cp:lastPrinted>
  <dcterms:created xsi:type="dcterms:W3CDTF">2024-10-23T20:31:43Z</dcterms:created>
  <dcterms:modified xsi:type="dcterms:W3CDTF">2024-10-23T22:43:35Z</dcterms:modified>
</cp:coreProperties>
</file>