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701" r:id="rId4"/>
  </p:sldMasterIdLst>
  <p:notesMasterIdLst>
    <p:notesMasterId r:id="rId49"/>
  </p:notesMasterIdLst>
  <p:sldIdLst>
    <p:sldId id="264" r:id="rId5"/>
    <p:sldId id="265" r:id="rId6"/>
    <p:sldId id="266" r:id="rId7"/>
    <p:sldId id="267" r:id="rId8"/>
    <p:sldId id="268" r:id="rId9"/>
    <p:sldId id="256" r:id="rId10"/>
    <p:sldId id="344" r:id="rId11"/>
    <p:sldId id="393" r:id="rId12"/>
    <p:sldId id="389" r:id="rId13"/>
    <p:sldId id="394" r:id="rId14"/>
    <p:sldId id="387" r:id="rId15"/>
    <p:sldId id="383" r:id="rId16"/>
    <p:sldId id="380" r:id="rId17"/>
    <p:sldId id="392" r:id="rId18"/>
    <p:sldId id="364" r:id="rId19"/>
    <p:sldId id="351" r:id="rId20"/>
    <p:sldId id="355" r:id="rId21"/>
    <p:sldId id="354" r:id="rId22"/>
    <p:sldId id="396" r:id="rId23"/>
    <p:sldId id="397" r:id="rId24"/>
    <p:sldId id="404" r:id="rId25"/>
    <p:sldId id="395" r:id="rId26"/>
    <p:sldId id="405" r:id="rId27"/>
    <p:sldId id="406" r:id="rId28"/>
    <p:sldId id="398" r:id="rId29"/>
    <p:sldId id="402" r:id="rId30"/>
    <p:sldId id="403" r:id="rId31"/>
    <p:sldId id="399" r:id="rId32"/>
    <p:sldId id="401" r:id="rId33"/>
    <p:sldId id="422" r:id="rId34"/>
    <p:sldId id="421" r:id="rId35"/>
    <p:sldId id="425" r:id="rId36"/>
    <p:sldId id="424" r:id="rId37"/>
    <p:sldId id="423" r:id="rId38"/>
    <p:sldId id="408" r:id="rId39"/>
    <p:sldId id="410" r:id="rId40"/>
    <p:sldId id="411" r:id="rId41"/>
    <p:sldId id="412" r:id="rId42"/>
    <p:sldId id="413" r:id="rId43"/>
    <p:sldId id="415" r:id="rId44"/>
    <p:sldId id="417" r:id="rId45"/>
    <p:sldId id="418" r:id="rId46"/>
    <p:sldId id="419" r:id="rId47"/>
    <p:sldId id="420" r:id="rId4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A6C1"/>
    <a:srgbClr val="F88FFD"/>
    <a:srgbClr val="F394F8"/>
    <a:srgbClr val="0C0B13"/>
    <a:srgbClr val="692A0B"/>
    <a:srgbClr val="000000"/>
    <a:srgbClr val="5A06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E8E4F4-F3DB-48CA-876A-7DE6FBD3C776}" v="452" dt="2024-09-18T21:59:39.0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4660"/>
  </p:normalViewPr>
  <p:slideViewPr>
    <p:cSldViewPr snapToGrid="0">
      <p:cViewPr varScale="1">
        <p:scale>
          <a:sx n="106" d="100"/>
          <a:sy n="106" d="100"/>
        </p:scale>
        <p:origin x="79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F93C9B-8BF7-42F1-8AAD-1FECAECE5ABC}" type="doc">
      <dgm:prSet loTypeId="urn:microsoft.com/office/officeart/2005/8/layout/process1" loCatId="process" qsTypeId="urn:microsoft.com/office/officeart/2005/8/quickstyle/simple1" qsCatId="simple" csTypeId="urn:microsoft.com/office/officeart/2005/8/colors/accent1_2" csCatId="accent1" phldr="1"/>
      <dgm:spPr/>
    </dgm:pt>
    <dgm:pt modelId="{2B205D0A-A6D6-43C2-97D3-B1BF22001306}">
      <dgm:prSet phldrT="[Text]"/>
      <dgm:spPr>
        <a:effectLst>
          <a:outerShdw blurRad="63500" sx="102000" sy="102000" algn="ctr" rotWithShape="0">
            <a:prstClr val="black">
              <a:alpha val="40000"/>
            </a:prstClr>
          </a:outerShdw>
        </a:effectLst>
      </dgm:spPr>
      <dgm:t>
        <a:bodyPr/>
        <a:lstStyle/>
        <a:p>
          <a:r>
            <a:rPr lang="en-US" b="1" dirty="0">
              <a:effectLst>
                <a:outerShdw blurRad="38100" dist="38100" dir="2700000" algn="tl">
                  <a:srgbClr val="000000">
                    <a:alpha val="43137"/>
                  </a:srgbClr>
                </a:outerShdw>
              </a:effectLst>
            </a:rPr>
            <a:t>Prevenient</a:t>
          </a:r>
        </a:p>
        <a:p>
          <a:r>
            <a:rPr lang="en-US" b="1" dirty="0">
              <a:effectLst>
                <a:outerShdw blurRad="38100" dist="38100" dir="2700000" algn="tl">
                  <a:srgbClr val="000000">
                    <a:alpha val="43137"/>
                  </a:srgbClr>
                </a:outerShdw>
              </a:effectLst>
            </a:rPr>
            <a:t>Grace</a:t>
          </a:r>
        </a:p>
      </dgm:t>
    </dgm:pt>
    <dgm:pt modelId="{36D73B66-54DA-4C12-BB73-C122891952AD}" type="parTrans" cxnId="{203B35AA-1DCD-4F4C-B3CE-BADCC7DF7F58}">
      <dgm:prSet/>
      <dgm:spPr/>
      <dgm:t>
        <a:bodyPr/>
        <a:lstStyle/>
        <a:p>
          <a:endParaRPr lang="en-US"/>
        </a:p>
      </dgm:t>
    </dgm:pt>
    <dgm:pt modelId="{1A07C69A-FC45-4D3A-B124-9B0DE5213589}" type="sibTrans" cxnId="{203B35AA-1DCD-4F4C-B3CE-BADCC7DF7F58}">
      <dgm:prSet/>
      <dgm:spPr/>
      <dgm:t>
        <a:bodyPr/>
        <a:lstStyle/>
        <a:p>
          <a:r>
            <a:rPr lang="en-US" b="1" dirty="0">
              <a:effectLst>
                <a:outerShdw blurRad="38100" dist="38100" dir="2700000" algn="tl">
                  <a:srgbClr val="000000">
                    <a:alpha val="43137"/>
                  </a:srgbClr>
                </a:outerShdw>
              </a:effectLst>
            </a:rPr>
            <a:t>Faith</a:t>
          </a:r>
        </a:p>
      </dgm:t>
    </dgm:pt>
    <dgm:pt modelId="{33DA9F54-B1BE-4F46-BF9A-757515954250}">
      <dgm:prSet phldrT="[Text]"/>
      <dgm:spPr>
        <a:effectLst>
          <a:outerShdw blurRad="63500" sx="102000" sy="102000" algn="ctr" rotWithShape="0">
            <a:prstClr val="black">
              <a:alpha val="40000"/>
            </a:prstClr>
          </a:outerShdw>
        </a:effectLst>
      </dgm:spPr>
      <dgm:t>
        <a:bodyPr/>
        <a:lstStyle/>
        <a:p>
          <a:r>
            <a:rPr lang="en-US" b="1" dirty="0">
              <a:effectLst>
                <a:outerShdw blurRad="38100" dist="38100" dir="2700000" algn="tl">
                  <a:srgbClr val="000000">
                    <a:alpha val="43137"/>
                  </a:srgbClr>
                </a:outerShdw>
              </a:effectLst>
            </a:rPr>
            <a:t>Justifying</a:t>
          </a:r>
        </a:p>
        <a:p>
          <a:r>
            <a:rPr lang="en-US" b="1" dirty="0">
              <a:effectLst>
                <a:outerShdw blurRad="38100" dist="38100" dir="2700000" algn="tl">
                  <a:srgbClr val="000000">
                    <a:alpha val="43137"/>
                  </a:srgbClr>
                </a:outerShdw>
              </a:effectLst>
            </a:rPr>
            <a:t>Grace</a:t>
          </a:r>
        </a:p>
      </dgm:t>
    </dgm:pt>
    <dgm:pt modelId="{7475D53D-1DFD-40A3-82E5-EE618586844B}" type="parTrans" cxnId="{CF030AD4-8270-443F-8912-2BEF4052F475}">
      <dgm:prSet/>
      <dgm:spPr/>
      <dgm:t>
        <a:bodyPr/>
        <a:lstStyle/>
        <a:p>
          <a:endParaRPr lang="en-US"/>
        </a:p>
      </dgm:t>
    </dgm:pt>
    <dgm:pt modelId="{25AFDC2D-8C5E-40EF-80BC-7E95D912CC4D}" type="sibTrans" cxnId="{CF030AD4-8270-443F-8912-2BEF4052F475}">
      <dgm:prSet custT="1"/>
      <dgm:spPr/>
      <dgm:t>
        <a:bodyPr/>
        <a:lstStyle/>
        <a:p>
          <a:r>
            <a:rPr lang="en-US" sz="1100" b="1" dirty="0">
              <a:effectLst>
                <a:outerShdw blurRad="38100" dist="38100" dir="2700000" algn="tl">
                  <a:srgbClr val="000000">
                    <a:alpha val="43137"/>
                  </a:srgbClr>
                </a:outerShdw>
              </a:effectLst>
            </a:rPr>
            <a:t>Obed.</a:t>
          </a:r>
        </a:p>
      </dgm:t>
    </dgm:pt>
    <dgm:pt modelId="{11A14521-9254-463C-998B-FD2C7AD25121}">
      <dgm:prSet phldrT="[Text]"/>
      <dgm:spPr>
        <a:effectLst>
          <a:outerShdw blurRad="63500" sx="102000" sy="102000" algn="ctr" rotWithShape="0">
            <a:prstClr val="black">
              <a:alpha val="40000"/>
            </a:prstClr>
          </a:outerShdw>
        </a:effectLst>
      </dgm:spPr>
      <dgm:t>
        <a:bodyPr/>
        <a:lstStyle/>
        <a:p>
          <a:r>
            <a:rPr lang="en-US" b="1" dirty="0">
              <a:effectLst>
                <a:outerShdw blurRad="38100" dist="38100" dir="2700000" algn="tl">
                  <a:srgbClr val="000000">
                    <a:alpha val="43137"/>
                  </a:srgbClr>
                </a:outerShdw>
              </a:effectLst>
            </a:rPr>
            <a:t>Sanctifying</a:t>
          </a:r>
        </a:p>
        <a:p>
          <a:r>
            <a:rPr lang="en-US" b="1" dirty="0">
              <a:effectLst>
                <a:outerShdw blurRad="38100" dist="38100" dir="2700000" algn="tl">
                  <a:srgbClr val="000000">
                    <a:alpha val="43137"/>
                  </a:srgbClr>
                </a:outerShdw>
              </a:effectLst>
            </a:rPr>
            <a:t>Grace</a:t>
          </a:r>
        </a:p>
      </dgm:t>
    </dgm:pt>
    <dgm:pt modelId="{687B90A3-0F11-41DB-B9A4-DDDA9FCCCC81}" type="parTrans" cxnId="{4136764A-35FB-445D-BCA8-4521C04CCAEF}">
      <dgm:prSet/>
      <dgm:spPr/>
      <dgm:t>
        <a:bodyPr/>
        <a:lstStyle/>
        <a:p>
          <a:endParaRPr lang="en-US"/>
        </a:p>
      </dgm:t>
    </dgm:pt>
    <dgm:pt modelId="{75F16FE8-07F8-46AA-B66C-C5F333C28DED}" type="sibTrans" cxnId="{4136764A-35FB-445D-BCA8-4521C04CCAEF}">
      <dgm:prSet/>
      <dgm:spPr/>
      <dgm:t>
        <a:bodyPr/>
        <a:lstStyle/>
        <a:p>
          <a:endParaRPr lang="en-US"/>
        </a:p>
      </dgm:t>
    </dgm:pt>
    <dgm:pt modelId="{787AEB8D-FCE7-4564-903C-CF6FB0B07C5B}" type="pres">
      <dgm:prSet presAssocID="{66F93C9B-8BF7-42F1-8AAD-1FECAECE5ABC}" presName="Name0" presStyleCnt="0">
        <dgm:presLayoutVars>
          <dgm:dir/>
          <dgm:resizeHandles val="exact"/>
        </dgm:presLayoutVars>
      </dgm:prSet>
      <dgm:spPr/>
    </dgm:pt>
    <dgm:pt modelId="{4FB169E8-0D51-4C73-BB4E-96402958D293}" type="pres">
      <dgm:prSet presAssocID="{2B205D0A-A6D6-43C2-97D3-B1BF22001306}" presName="node" presStyleLbl="node1" presStyleIdx="0" presStyleCnt="3" custScaleY="158767">
        <dgm:presLayoutVars>
          <dgm:bulletEnabled val="1"/>
        </dgm:presLayoutVars>
      </dgm:prSet>
      <dgm:spPr/>
    </dgm:pt>
    <dgm:pt modelId="{D04A7BDE-9654-44C0-A3E6-735BC29C01E4}" type="pres">
      <dgm:prSet presAssocID="{1A07C69A-FC45-4D3A-B124-9B0DE5213589}" presName="sibTrans" presStyleLbl="sibTrans2D1" presStyleIdx="0" presStyleCnt="2"/>
      <dgm:spPr/>
    </dgm:pt>
    <dgm:pt modelId="{D21801F3-1D6C-4C5C-828D-FECA256331D3}" type="pres">
      <dgm:prSet presAssocID="{1A07C69A-FC45-4D3A-B124-9B0DE5213589}" presName="connectorText" presStyleLbl="sibTrans2D1" presStyleIdx="0" presStyleCnt="2"/>
      <dgm:spPr/>
    </dgm:pt>
    <dgm:pt modelId="{B03EC15F-AF9B-437C-8107-A74B2696B6F8}" type="pres">
      <dgm:prSet presAssocID="{33DA9F54-B1BE-4F46-BF9A-757515954250}" presName="node" presStyleLbl="node1" presStyleIdx="1" presStyleCnt="3" custScaleY="158767">
        <dgm:presLayoutVars>
          <dgm:bulletEnabled val="1"/>
        </dgm:presLayoutVars>
      </dgm:prSet>
      <dgm:spPr/>
    </dgm:pt>
    <dgm:pt modelId="{C439B951-FF76-432B-8158-CCB875945EB0}" type="pres">
      <dgm:prSet presAssocID="{25AFDC2D-8C5E-40EF-80BC-7E95D912CC4D}" presName="sibTrans" presStyleLbl="sibTrans2D1" presStyleIdx="1" presStyleCnt="2"/>
      <dgm:spPr/>
    </dgm:pt>
    <dgm:pt modelId="{72B11D6B-05C7-405F-83FE-2537718CB014}" type="pres">
      <dgm:prSet presAssocID="{25AFDC2D-8C5E-40EF-80BC-7E95D912CC4D}" presName="connectorText" presStyleLbl="sibTrans2D1" presStyleIdx="1" presStyleCnt="2"/>
      <dgm:spPr/>
    </dgm:pt>
    <dgm:pt modelId="{A7A201B7-7884-43DD-97CE-9587684B6204}" type="pres">
      <dgm:prSet presAssocID="{11A14521-9254-463C-998B-FD2C7AD25121}" presName="node" presStyleLbl="node1" presStyleIdx="2" presStyleCnt="3" custScaleY="158767">
        <dgm:presLayoutVars>
          <dgm:bulletEnabled val="1"/>
        </dgm:presLayoutVars>
      </dgm:prSet>
      <dgm:spPr/>
    </dgm:pt>
  </dgm:ptLst>
  <dgm:cxnLst>
    <dgm:cxn modelId="{03F78A2F-6DF0-46AA-B21B-59FA973AEB38}" type="presOf" srcId="{1A07C69A-FC45-4D3A-B124-9B0DE5213589}" destId="{D21801F3-1D6C-4C5C-828D-FECA256331D3}" srcOrd="1" destOrd="0" presId="urn:microsoft.com/office/officeart/2005/8/layout/process1"/>
    <dgm:cxn modelId="{7ADB4548-4AB4-4977-9220-E3987BFCEAE2}" type="presOf" srcId="{1A07C69A-FC45-4D3A-B124-9B0DE5213589}" destId="{D04A7BDE-9654-44C0-A3E6-735BC29C01E4}" srcOrd="0" destOrd="0" presId="urn:microsoft.com/office/officeart/2005/8/layout/process1"/>
    <dgm:cxn modelId="{4136764A-35FB-445D-BCA8-4521C04CCAEF}" srcId="{66F93C9B-8BF7-42F1-8AAD-1FECAECE5ABC}" destId="{11A14521-9254-463C-998B-FD2C7AD25121}" srcOrd="2" destOrd="0" parTransId="{687B90A3-0F11-41DB-B9A4-DDDA9FCCCC81}" sibTransId="{75F16FE8-07F8-46AA-B66C-C5F333C28DED}"/>
    <dgm:cxn modelId="{41295680-EE93-4803-9080-8B73E9179A96}" type="presOf" srcId="{66F93C9B-8BF7-42F1-8AAD-1FECAECE5ABC}" destId="{787AEB8D-FCE7-4564-903C-CF6FB0B07C5B}" srcOrd="0" destOrd="0" presId="urn:microsoft.com/office/officeart/2005/8/layout/process1"/>
    <dgm:cxn modelId="{F5EFB999-2C99-4C02-A8B9-9855D9E24197}" type="presOf" srcId="{11A14521-9254-463C-998B-FD2C7AD25121}" destId="{A7A201B7-7884-43DD-97CE-9587684B6204}" srcOrd="0" destOrd="0" presId="urn:microsoft.com/office/officeart/2005/8/layout/process1"/>
    <dgm:cxn modelId="{2BE7C5A9-B4CA-4DEB-8CAD-B79A49CE5BC4}" type="presOf" srcId="{25AFDC2D-8C5E-40EF-80BC-7E95D912CC4D}" destId="{C439B951-FF76-432B-8158-CCB875945EB0}" srcOrd="0" destOrd="0" presId="urn:microsoft.com/office/officeart/2005/8/layout/process1"/>
    <dgm:cxn modelId="{203B35AA-1DCD-4F4C-B3CE-BADCC7DF7F58}" srcId="{66F93C9B-8BF7-42F1-8AAD-1FECAECE5ABC}" destId="{2B205D0A-A6D6-43C2-97D3-B1BF22001306}" srcOrd="0" destOrd="0" parTransId="{36D73B66-54DA-4C12-BB73-C122891952AD}" sibTransId="{1A07C69A-FC45-4D3A-B124-9B0DE5213589}"/>
    <dgm:cxn modelId="{41C865B7-913F-45DE-8216-58249EDC7D57}" type="presOf" srcId="{25AFDC2D-8C5E-40EF-80BC-7E95D912CC4D}" destId="{72B11D6B-05C7-405F-83FE-2537718CB014}" srcOrd="1" destOrd="0" presId="urn:microsoft.com/office/officeart/2005/8/layout/process1"/>
    <dgm:cxn modelId="{5F54C0C6-D3A6-4FB7-8D75-68ED39EE2CC9}" type="presOf" srcId="{2B205D0A-A6D6-43C2-97D3-B1BF22001306}" destId="{4FB169E8-0D51-4C73-BB4E-96402958D293}" srcOrd="0" destOrd="0" presId="urn:microsoft.com/office/officeart/2005/8/layout/process1"/>
    <dgm:cxn modelId="{F7A1DACE-AD8F-4A45-ABAA-0CDEB335D4FE}" type="presOf" srcId="{33DA9F54-B1BE-4F46-BF9A-757515954250}" destId="{B03EC15F-AF9B-437C-8107-A74B2696B6F8}" srcOrd="0" destOrd="0" presId="urn:microsoft.com/office/officeart/2005/8/layout/process1"/>
    <dgm:cxn modelId="{CF030AD4-8270-443F-8912-2BEF4052F475}" srcId="{66F93C9B-8BF7-42F1-8AAD-1FECAECE5ABC}" destId="{33DA9F54-B1BE-4F46-BF9A-757515954250}" srcOrd="1" destOrd="0" parTransId="{7475D53D-1DFD-40A3-82E5-EE618586844B}" sibTransId="{25AFDC2D-8C5E-40EF-80BC-7E95D912CC4D}"/>
    <dgm:cxn modelId="{28D5743F-3987-4186-A345-F562E7AA6546}" type="presParOf" srcId="{787AEB8D-FCE7-4564-903C-CF6FB0B07C5B}" destId="{4FB169E8-0D51-4C73-BB4E-96402958D293}" srcOrd="0" destOrd="0" presId="urn:microsoft.com/office/officeart/2005/8/layout/process1"/>
    <dgm:cxn modelId="{8D94EAF2-85D7-4104-8494-5609FBBCCB38}" type="presParOf" srcId="{787AEB8D-FCE7-4564-903C-CF6FB0B07C5B}" destId="{D04A7BDE-9654-44C0-A3E6-735BC29C01E4}" srcOrd="1" destOrd="0" presId="urn:microsoft.com/office/officeart/2005/8/layout/process1"/>
    <dgm:cxn modelId="{1BDDB630-52C5-467F-91CF-5E8FD751742E}" type="presParOf" srcId="{D04A7BDE-9654-44C0-A3E6-735BC29C01E4}" destId="{D21801F3-1D6C-4C5C-828D-FECA256331D3}" srcOrd="0" destOrd="0" presId="urn:microsoft.com/office/officeart/2005/8/layout/process1"/>
    <dgm:cxn modelId="{DF58EF88-1041-401D-A0A4-B19CED5606B4}" type="presParOf" srcId="{787AEB8D-FCE7-4564-903C-CF6FB0B07C5B}" destId="{B03EC15F-AF9B-437C-8107-A74B2696B6F8}" srcOrd="2" destOrd="0" presId="urn:microsoft.com/office/officeart/2005/8/layout/process1"/>
    <dgm:cxn modelId="{20041F5D-0C0C-4E5E-B4B3-B5E151A65F8D}" type="presParOf" srcId="{787AEB8D-FCE7-4564-903C-CF6FB0B07C5B}" destId="{C439B951-FF76-432B-8158-CCB875945EB0}" srcOrd="3" destOrd="0" presId="urn:microsoft.com/office/officeart/2005/8/layout/process1"/>
    <dgm:cxn modelId="{8FEF18C4-4C2B-4774-A9E1-3F32B5227A6D}" type="presParOf" srcId="{C439B951-FF76-432B-8158-CCB875945EB0}" destId="{72B11D6B-05C7-405F-83FE-2537718CB014}" srcOrd="0" destOrd="0" presId="urn:microsoft.com/office/officeart/2005/8/layout/process1"/>
    <dgm:cxn modelId="{03E7E2A9-BFB9-4697-A356-FF96D5091D91}" type="presParOf" srcId="{787AEB8D-FCE7-4564-903C-CF6FB0B07C5B}" destId="{A7A201B7-7884-43DD-97CE-9587684B6204}"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43A108-A8FD-420C-8252-26B2BEFF096D}" type="doc">
      <dgm:prSet loTypeId="urn:microsoft.com/office/officeart/2005/8/layout/hProcess9" loCatId="process" qsTypeId="urn:microsoft.com/office/officeart/2005/8/quickstyle/simple2" qsCatId="simple" csTypeId="urn:microsoft.com/office/officeart/2005/8/colors/accent1_2" csCatId="accent1" phldr="1"/>
      <dgm:spPr/>
    </dgm:pt>
    <dgm:pt modelId="{505E73EA-273D-4FA4-B455-4EFA877F914C}">
      <dgm:prSet phldrT="[Text]"/>
      <dgm:spPr>
        <a:effectLst>
          <a:outerShdw blurRad="63500" sx="102000" sy="102000" algn="ctr" rotWithShape="0">
            <a:prstClr val="black">
              <a:alpha val="40000"/>
            </a:prstClr>
          </a:outerShdw>
        </a:effectLst>
      </dgm:spPr>
      <dgm:t>
        <a:bodyPr/>
        <a:lstStyle/>
        <a:p>
          <a:r>
            <a:rPr lang="en-US" b="1" dirty="0">
              <a:effectLst>
                <a:outerShdw blurRad="38100" dist="38100" dir="2700000" algn="tl">
                  <a:srgbClr val="000000">
                    <a:alpha val="43137"/>
                  </a:srgbClr>
                </a:outerShdw>
              </a:effectLst>
            </a:rPr>
            <a:t>Foreknew</a:t>
          </a:r>
        </a:p>
      </dgm:t>
    </dgm:pt>
    <dgm:pt modelId="{5BFDED6F-4E5B-400E-B439-39BEB571F851}" type="parTrans" cxnId="{47B23D95-593B-4430-9891-39CAEAB4F6D1}">
      <dgm:prSet/>
      <dgm:spPr/>
      <dgm:t>
        <a:bodyPr/>
        <a:lstStyle/>
        <a:p>
          <a:endParaRPr lang="en-US"/>
        </a:p>
      </dgm:t>
    </dgm:pt>
    <dgm:pt modelId="{A51A08EC-3329-49E3-8279-FCFDF0425EFF}" type="sibTrans" cxnId="{47B23D95-593B-4430-9891-39CAEAB4F6D1}">
      <dgm:prSet/>
      <dgm:spPr/>
      <dgm:t>
        <a:bodyPr/>
        <a:lstStyle/>
        <a:p>
          <a:endParaRPr lang="en-US"/>
        </a:p>
      </dgm:t>
    </dgm:pt>
    <dgm:pt modelId="{D292291A-AFBD-4BBE-9830-8A147D23A756}">
      <dgm:prSet phldrT="[Text]" custT="1"/>
      <dgm:spPr>
        <a:effectLst>
          <a:outerShdw blurRad="63500" sx="102000" sy="102000" algn="ctr" rotWithShape="0">
            <a:prstClr val="black">
              <a:alpha val="40000"/>
            </a:prstClr>
          </a:outerShdw>
        </a:effectLst>
      </dgm:spPr>
      <dgm:t>
        <a:bodyPr/>
        <a:lstStyle/>
        <a:p>
          <a:r>
            <a:rPr lang="en-US" sz="2200" b="1" dirty="0">
              <a:effectLst>
                <a:outerShdw blurRad="38100" dist="38100" dir="2700000" algn="tl">
                  <a:srgbClr val="000000">
                    <a:alpha val="43137"/>
                  </a:srgbClr>
                </a:outerShdw>
              </a:effectLst>
            </a:rPr>
            <a:t>Predestined</a:t>
          </a:r>
        </a:p>
      </dgm:t>
    </dgm:pt>
    <dgm:pt modelId="{7793159D-D898-4E26-BCB8-B487C571D269}" type="parTrans" cxnId="{CEFA553E-D742-4FD4-8B13-994FD226E68D}">
      <dgm:prSet/>
      <dgm:spPr/>
      <dgm:t>
        <a:bodyPr/>
        <a:lstStyle/>
        <a:p>
          <a:endParaRPr lang="en-US"/>
        </a:p>
      </dgm:t>
    </dgm:pt>
    <dgm:pt modelId="{0E35AEEE-E6E9-439A-85FD-5171A5A4054A}" type="sibTrans" cxnId="{CEFA553E-D742-4FD4-8B13-994FD226E68D}">
      <dgm:prSet/>
      <dgm:spPr/>
      <dgm:t>
        <a:bodyPr/>
        <a:lstStyle/>
        <a:p>
          <a:endParaRPr lang="en-US"/>
        </a:p>
      </dgm:t>
    </dgm:pt>
    <dgm:pt modelId="{D943AFDD-0272-4596-93E4-ABBF58A593F2}">
      <dgm:prSet phldrT="[Text]" custT="1"/>
      <dgm:spPr>
        <a:effectLst>
          <a:outerShdw blurRad="63500" sx="102000" sy="102000" algn="ctr" rotWithShape="0">
            <a:prstClr val="black">
              <a:alpha val="40000"/>
            </a:prstClr>
          </a:outerShdw>
        </a:effectLst>
      </dgm:spPr>
      <dgm:t>
        <a:bodyPr/>
        <a:lstStyle/>
        <a:p>
          <a:r>
            <a:rPr lang="en-US" sz="2800" b="1" dirty="0">
              <a:effectLst>
                <a:outerShdw blurRad="38100" dist="38100" dir="2700000" algn="tl">
                  <a:srgbClr val="000000">
                    <a:alpha val="43137"/>
                  </a:srgbClr>
                </a:outerShdw>
              </a:effectLst>
            </a:rPr>
            <a:t>Called</a:t>
          </a:r>
        </a:p>
      </dgm:t>
    </dgm:pt>
    <dgm:pt modelId="{C54B8B30-20B2-4699-917E-8FB1872E2B5B}" type="parTrans" cxnId="{22373658-DBC2-4AFD-82B5-2B4B95AE3E46}">
      <dgm:prSet/>
      <dgm:spPr/>
      <dgm:t>
        <a:bodyPr/>
        <a:lstStyle/>
        <a:p>
          <a:endParaRPr lang="en-US"/>
        </a:p>
      </dgm:t>
    </dgm:pt>
    <dgm:pt modelId="{3EFAE8DD-E59A-4D1F-BF57-BA05054EE9A4}" type="sibTrans" cxnId="{22373658-DBC2-4AFD-82B5-2B4B95AE3E46}">
      <dgm:prSet/>
      <dgm:spPr/>
      <dgm:t>
        <a:bodyPr/>
        <a:lstStyle/>
        <a:p>
          <a:endParaRPr lang="en-US"/>
        </a:p>
      </dgm:t>
    </dgm:pt>
    <dgm:pt modelId="{9780D473-ACC1-49EB-9DC5-150396B46C65}">
      <dgm:prSet custT="1"/>
      <dgm:spPr>
        <a:effectLst>
          <a:outerShdw blurRad="63500" sx="102000" sy="102000" algn="ctr" rotWithShape="0">
            <a:prstClr val="black">
              <a:alpha val="40000"/>
            </a:prstClr>
          </a:outerShdw>
        </a:effectLst>
      </dgm:spPr>
      <dgm:t>
        <a:bodyPr/>
        <a:lstStyle/>
        <a:p>
          <a:r>
            <a:rPr lang="en-US" sz="3000" b="1" dirty="0">
              <a:effectLst>
                <a:outerShdw blurRad="38100" dist="38100" dir="2700000" algn="tl">
                  <a:srgbClr val="000000">
                    <a:alpha val="43137"/>
                  </a:srgbClr>
                </a:outerShdw>
              </a:effectLst>
            </a:rPr>
            <a:t>Glorified</a:t>
          </a:r>
        </a:p>
      </dgm:t>
    </dgm:pt>
    <dgm:pt modelId="{AAC57517-E11B-4548-B83F-9169CEC05635}" type="parTrans" cxnId="{6C8A6B70-EFF4-4DB5-8035-496A703956B1}">
      <dgm:prSet/>
      <dgm:spPr/>
      <dgm:t>
        <a:bodyPr/>
        <a:lstStyle/>
        <a:p>
          <a:endParaRPr lang="en-US"/>
        </a:p>
      </dgm:t>
    </dgm:pt>
    <dgm:pt modelId="{C178BE02-9F2D-48D9-AEA8-455D23EDFED0}" type="sibTrans" cxnId="{6C8A6B70-EFF4-4DB5-8035-496A703956B1}">
      <dgm:prSet/>
      <dgm:spPr/>
      <dgm:t>
        <a:bodyPr/>
        <a:lstStyle/>
        <a:p>
          <a:endParaRPr lang="en-US"/>
        </a:p>
      </dgm:t>
    </dgm:pt>
    <dgm:pt modelId="{7F3A5144-FACC-426B-83C2-6B614A9B0360}">
      <dgm:prSet custT="1"/>
      <dgm:spPr>
        <a:effectLst>
          <a:outerShdw blurRad="63500" sx="102000" sy="102000" algn="ctr" rotWithShape="0">
            <a:prstClr val="black">
              <a:alpha val="40000"/>
            </a:prstClr>
          </a:outerShdw>
        </a:effectLst>
      </dgm:spPr>
      <dgm:t>
        <a:bodyPr/>
        <a:lstStyle/>
        <a:p>
          <a:r>
            <a:rPr lang="en-US" sz="2800" b="1" dirty="0">
              <a:effectLst>
                <a:outerShdw blurRad="38100" dist="38100" dir="2700000" algn="tl">
                  <a:srgbClr val="000000">
                    <a:alpha val="43137"/>
                  </a:srgbClr>
                </a:outerShdw>
              </a:effectLst>
            </a:rPr>
            <a:t>Justified</a:t>
          </a:r>
        </a:p>
      </dgm:t>
    </dgm:pt>
    <dgm:pt modelId="{0B4AF147-7834-4645-99D0-52807E1AC574}" type="parTrans" cxnId="{55C098B9-0588-4855-8858-B3D2D7BDE1D1}">
      <dgm:prSet/>
      <dgm:spPr/>
      <dgm:t>
        <a:bodyPr/>
        <a:lstStyle/>
        <a:p>
          <a:endParaRPr lang="en-US"/>
        </a:p>
      </dgm:t>
    </dgm:pt>
    <dgm:pt modelId="{8A19746D-F596-48A7-BCD0-04C97DC52A3E}" type="sibTrans" cxnId="{55C098B9-0588-4855-8858-B3D2D7BDE1D1}">
      <dgm:prSet/>
      <dgm:spPr/>
      <dgm:t>
        <a:bodyPr/>
        <a:lstStyle/>
        <a:p>
          <a:endParaRPr lang="en-US"/>
        </a:p>
      </dgm:t>
    </dgm:pt>
    <dgm:pt modelId="{32EBA0EA-396B-4825-9A2C-64DA29655468}" type="pres">
      <dgm:prSet presAssocID="{9143A108-A8FD-420C-8252-26B2BEFF096D}" presName="CompostProcess" presStyleCnt="0">
        <dgm:presLayoutVars>
          <dgm:dir/>
          <dgm:resizeHandles val="exact"/>
        </dgm:presLayoutVars>
      </dgm:prSet>
      <dgm:spPr/>
    </dgm:pt>
    <dgm:pt modelId="{69DBBBCB-E62E-4B60-916A-53BE603A778B}" type="pres">
      <dgm:prSet presAssocID="{9143A108-A8FD-420C-8252-26B2BEFF096D}" presName="arrow" presStyleLbl="bgShp" presStyleIdx="0" presStyleCnt="1" custScaleX="117647"/>
      <dgm:spPr/>
    </dgm:pt>
    <dgm:pt modelId="{E58682F5-C408-4CCE-8B36-CB9D1BFC8152}" type="pres">
      <dgm:prSet presAssocID="{9143A108-A8FD-420C-8252-26B2BEFF096D}" presName="linearProcess" presStyleCnt="0"/>
      <dgm:spPr/>
    </dgm:pt>
    <dgm:pt modelId="{C603DE60-1046-491F-8E9D-7DC939EFCBDE}" type="pres">
      <dgm:prSet presAssocID="{505E73EA-273D-4FA4-B455-4EFA877F914C}" presName="textNode" presStyleLbl="node1" presStyleIdx="0" presStyleCnt="5">
        <dgm:presLayoutVars>
          <dgm:bulletEnabled val="1"/>
        </dgm:presLayoutVars>
      </dgm:prSet>
      <dgm:spPr/>
    </dgm:pt>
    <dgm:pt modelId="{F82A6F78-9F35-474C-9B6E-EF4470CED446}" type="pres">
      <dgm:prSet presAssocID="{A51A08EC-3329-49E3-8279-FCFDF0425EFF}" presName="sibTrans" presStyleCnt="0"/>
      <dgm:spPr/>
    </dgm:pt>
    <dgm:pt modelId="{7539E83D-E811-45BE-B2B2-F1E1A0255F57}" type="pres">
      <dgm:prSet presAssocID="{D292291A-AFBD-4BBE-9830-8A147D23A756}" presName="textNode" presStyleLbl="node1" presStyleIdx="1" presStyleCnt="5">
        <dgm:presLayoutVars>
          <dgm:bulletEnabled val="1"/>
        </dgm:presLayoutVars>
      </dgm:prSet>
      <dgm:spPr/>
    </dgm:pt>
    <dgm:pt modelId="{223B81BC-4974-4862-94C7-E62A22AFB233}" type="pres">
      <dgm:prSet presAssocID="{0E35AEEE-E6E9-439A-85FD-5171A5A4054A}" presName="sibTrans" presStyleCnt="0"/>
      <dgm:spPr/>
    </dgm:pt>
    <dgm:pt modelId="{38568B9C-E927-4C3D-8F5A-A0641CA54BDB}" type="pres">
      <dgm:prSet presAssocID="{D943AFDD-0272-4596-93E4-ABBF58A593F2}" presName="textNode" presStyleLbl="node1" presStyleIdx="2" presStyleCnt="5">
        <dgm:presLayoutVars>
          <dgm:bulletEnabled val="1"/>
        </dgm:presLayoutVars>
      </dgm:prSet>
      <dgm:spPr/>
    </dgm:pt>
    <dgm:pt modelId="{B6E5BA65-0A20-4B76-9EB3-5C22C7F6FC3B}" type="pres">
      <dgm:prSet presAssocID="{3EFAE8DD-E59A-4D1F-BF57-BA05054EE9A4}" presName="sibTrans" presStyleCnt="0"/>
      <dgm:spPr/>
    </dgm:pt>
    <dgm:pt modelId="{53B16B5A-7DF2-4150-A5DF-276E9FE9E70F}" type="pres">
      <dgm:prSet presAssocID="{7F3A5144-FACC-426B-83C2-6B614A9B0360}" presName="textNode" presStyleLbl="node1" presStyleIdx="3" presStyleCnt="5">
        <dgm:presLayoutVars>
          <dgm:bulletEnabled val="1"/>
        </dgm:presLayoutVars>
      </dgm:prSet>
      <dgm:spPr/>
    </dgm:pt>
    <dgm:pt modelId="{DF20FA21-6482-4DD5-B876-9F5C850DFBFE}" type="pres">
      <dgm:prSet presAssocID="{8A19746D-F596-48A7-BCD0-04C97DC52A3E}" presName="sibTrans" presStyleCnt="0"/>
      <dgm:spPr/>
    </dgm:pt>
    <dgm:pt modelId="{602A48EB-E6B5-479A-8DFC-FEC9250ED9DB}" type="pres">
      <dgm:prSet presAssocID="{9780D473-ACC1-49EB-9DC5-150396B46C65}" presName="textNode" presStyleLbl="node1" presStyleIdx="4" presStyleCnt="5">
        <dgm:presLayoutVars>
          <dgm:bulletEnabled val="1"/>
        </dgm:presLayoutVars>
      </dgm:prSet>
      <dgm:spPr/>
    </dgm:pt>
  </dgm:ptLst>
  <dgm:cxnLst>
    <dgm:cxn modelId="{B46C431E-AE50-4155-9B37-9ACD8D477AB3}" type="presOf" srcId="{9143A108-A8FD-420C-8252-26B2BEFF096D}" destId="{32EBA0EA-396B-4825-9A2C-64DA29655468}" srcOrd="0" destOrd="0" presId="urn:microsoft.com/office/officeart/2005/8/layout/hProcess9"/>
    <dgm:cxn modelId="{CEFA553E-D742-4FD4-8B13-994FD226E68D}" srcId="{9143A108-A8FD-420C-8252-26B2BEFF096D}" destId="{D292291A-AFBD-4BBE-9830-8A147D23A756}" srcOrd="1" destOrd="0" parTransId="{7793159D-D898-4E26-BCB8-B487C571D269}" sibTransId="{0E35AEEE-E6E9-439A-85FD-5171A5A4054A}"/>
    <dgm:cxn modelId="{1413F260-7553-496D-9566-C5E12A77FD50}" type="presOf" srcId="{D943AFDD-0272-4596-93E4-ABBF58A593F2}" destId="{38568B9C-E927-4C3D-8F5A-A0641CA54BDB}" srcOrd="0" destOrd="0" presId="urn:microsoft.com/office/officeart/2005/8/layout/hProcess9"/>
    <dgm:cxn modelId="{6C8A6B70-EFF4-4DB5-8035-496A703956B1}" srcId="{9143A108-A8FD-420C-8252-26B2BEFF096D}" destId="{9780D473-ACC1-49EB-9DC5-150396B46C65}" srcOrd="4" destOrd="0" parTransId="{AAC57517-E11B-4548-B83F-9169CEC05635}" sibTransId="{C178BE02-9F2D-48D9-AEA8-455D23EDFED0}"/>
    <dgm:cxn modelId="{22373658-DBC2-4AFD-82B5-2B4B95AE3E46}" srcId="{9143A108-A8FD-420C-8252-26B2BEFF096D}" destId="{D943AFDD-0272-4596-93E4-ABBF58A593F2}" srcOrd="2" destOrd="0" parTransId="{C54B8B30-20B2-4699-917E-8FB1872E2B5B}" sibTransId="{3EFAE8DD-E59A-4D1F-BF57-BA05054EE9A4}"/>
    <dgm:cxn modelId="{47B23D95-593B-4430-9891-39CAEAB4F6D1}" srcId="{9143A108-A8FD-420C-8252-26B2BEFF096D}" destId="{505E73EA-273D-4FA4-B455-4EFA877F914C}" srcOrd="0" destOrd="0" parTransId="{5BFDED6F-4E5B-400E-B439-39BEB571F851}" sibTransId="{A51A08EC-3329-49E3-8279-FCFDF0425EFF}"/>
    <dgm:cxn modelId="{3078E095-E662-4BF1-AC82-CA7B0A6DD0B3}" type="presOf" srcId="{505E73EA-273D-4FA4-B455-4EFA877F914C}" destId="{C603DE60-1046-491F-8E9D-7DC939EFCBDE}" srcOrd="0" destOrd="0" presId="urn:microsoft.com/office/officeart/2005/8/layout/hProcess9"/>
    <dgm:cxn modelId="{090BFFAE-2D9A-4CCB-B126-472B187DF872}" type="presOf" srcId="{D292291A-AFBD-4BBE-9830-8A147D23A756}" destId="{7539E83D-E811-45BE-B2B2-F1E1A0255F57}" srcOrd="0" destOrd="0" presId="urn:microsoft.com/office/officeart/2005/8/layout/hProcess9"/>
    <dgm:cxn modelId="{55C098B9-0588-4855-8858-B3D2D7BDE1D1}" srcId="{9143A108-A8FD-420C-8252-26B2BEFF096D}" destId="{7F3A5144-FACC-426B-83C2-6B614A9B0360}" srcOrd="3" destOrd="0" parTransId="{0B4AF147-7834-4645-99D0-52807E1AC574}" sibTransId="{8A19746D-F596-48A7-BCD0-04C97DC52A3E}"/>
    <dgm:cxn modelId="{CE3A8EDA-EC6E-4A88-B2E6-CBC7A7203F6E}" type="presOf" srcId="{9780D473-ACC1-49EB-9DC5-150396B46C65}" destId="{602A48EB-E6B5-479A-8DFC-FEC9250ED9DB}" srcOrd="0" destOrd="0" presId="urn:microsoft.com/office/officeart/2005/8/layout/hProcess9"/>
    <dgm:cxn modelId="{A21877F3-4C0E-4F39-8BA0-7D25CA756A0F}" type="presOf" srcId="{7F3A5144-FACC-426B-83C2-6B614A9B0360}" destId="{53B16B5A-7DF2-4150-A5DF-276E9FE9E70F}" srcOrd="0" destOrd="0" presId="urn:microsoft.com/office/officeart/2005/8/layout/hProcess9"/>
    <dgm:cxn modelId="{28B5A9FB-F336-4467-867B-36E84B0126F4}" type="presParOf" srcId="{32EBA0EA-396B-4825-9A2C-64DA29655468}" destId="{69DBBBCB-E62E-4B60-916A-53BE603A778B}" srcOrd="0" destOrd="0" presId="urn:microsoft.com/office/officeart/2005/8/layout/hProcess9"/>
    <dgm:cxn modelId="{28AB7191-46EC-49F0-91F8-465E150B25C6}" type="presParOf" srcId="{32EBA0EA-396B-4825-9A2C-64DA29655468}" destId="{E58682F5-C408-4CCE-8B36-CB9D1BFC8152}" srcOrd="1" destOrd="0" presId="urn:microsoft.com/office/officeart/2005/8/layout/hProcess9"/>
    <dgm:cxn modelId="{563DB910-AA1A-48D2-B630-4967EB951957}" type="presParOf" srcId="{E58682F5-C408-4CCE-8B36-CB9D1BFC8152}" destId="{C603DE60-1046-491F-8E9D-7DC939EFCBDE}" srcOrd="0" destOrd="0" presId="urn:microsoft.com/office/officeart/2005/8/layout/hProcess9"/>
    <dgm:cxn modelId="{01D3137C-1F9A-4B83-9812-909D05C57EE1}" type="presParOf" srcId="{E58682F5-C408-4CCE-8B36-CB9D1BFC8152}" destId="{F82A6F78-9F35-474C-9B6E-EF4470CED446}" srcOrd="1" destOrd="0" presId="urn:microsoft.com/office/officeart/2005/8/layout/hProcess9"/>
    <dgm:cxn modelId="{43C0A14D-C8A2-4217-86EE-844C226EE1D3}" type="presParOf" srcId="{E58682F5-C408-4CCE-8B36-CB9D1BFC8152}" destId="{7539E83D-E811-45BE-B2B2-F1E1A0255F57}" srcOrd="2" destOrd="0" presId="urn:microsoft.com/office/officeart/2005/8/layout/hProcess9"/>
    <dgm:cxn modelId="{8A5680F0-2CAB-4856-997D-74D1B957E1C2}" type="presParOf" srcId="{E58682F5-C408-4CCE-8B36-CB9D1BFC8152}" destId="{223B81BC-4974-4862-94C7-E62A22AFB233}" srcOrd="3" destOrd="0" presId="urn:microsoft.com/office/officeart/2005/8/layout/hProcess9"/>
    <dgm:cxn modelId="{CF76AADE-8214-4B71-B79F-43FEA2CA3A4F}" type="presParOf" srcId="{E58682F5-C408-4CCE-8B36-CB9D1BFC8152}" destId="{38568B9C-E927-4C3D-8F5A-A0641CA54BDB}" srcOrd="4" destOrd="0" presId="urn:microsoft.com/office/officeart/2005/8/layout/hProcess9"/>
    <dgm:cxn modelId="{93D44426-FD77-471D-8D48-E27D59FDC7C3}" type="presParOf" srcId="{E58682F5-C408-4CCE-8B36-CB9D1BFC8152}" destId="{B6E5BA65-0A20-4B76-9EB3-5C22C7F6FC3B}" srcOrd="5" destOrd="0" presId="urn:microsoft.com/office/officeart/2005/8/layout/hProcess9"/>
    <dgm:cxn modelId="{771AD8D1-E01C-4A0F-8DD6-2C70429E103E}" type="presParOf" srcId="{E58682F5-C408-4CCE-8B36-CB9D1BFC8152}" destId="{53B16B5A-7DF2-4150-A5DF-276E9FE9E70F}" srcOrd="6" destOrd="0" presId="urn:microsoft.com/office/officeart/2005/8/layout/hProcess9"/>
    <dgm:cxn modelId="{161FCF92-C40F-4A60-B718-6A100F58A391}" type="presParOf" srcId="{E58682F5-C408-4CCE-8B36-CB9D1BFC8152}" destId="{DF20FA21-6482-4DD5-B876-9F5C850DFBFE}" srcOrd="7" destOrd="0" presId="urn:microsoft.com/office/officeart/2005/8/layout/hProcess9"/>
    <dgm:cxn modelId="{BF5FEA67-14E0-4E53-992F-04E7635BD729}" type="presParOf" srcId="{E58682F5-C408-4CCE-8B36-CB9D1BFC8152}" destId="{602A48EB-E6B5-479A-8DFC-FEC9250ED9DB}"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143A108-A8FD-420C-8252-26B2BEFF096D}" type="doc">
      <dgm:prSet loTypeId="urn:microsoft.com/office/officeart/2005/8/layout/hProcess9" loCatId="process" qsTypeId="urn:microsoft.com/office/officeart/2005/8/quickstyle/simple2" qsCatId="simple" csTypeId="urn:microsoft.com/office/officeart/2005/8/colors/accent1_2" csCatId="accent1" phldr="1"/>
      <dgm:spPr/>
    </dgm:pt>
    <dgm:pt modelId="{505E73EA-273D-4FA4-B455-4EFA877F914C}">
      <dgm:prSet phldrT="[Text]" custT="1"/>
      <dgm:spPr>
        <a:effectLst>
          <a:outerShdw blurRad="63500" sx="102000" sy="102000" algn="ctr" rotWithShape="0">
            <a:prstClr val="black">
              <a:alpha val="40000"/>
            </a:prstClr>
          </a:outerShdw>
        </a:effectLst>
      </dgm:spPr>
      <dgm:t>
        <a:bodyPr/>
        <a:lstStyle/>
        <a:p>
          <a:r>
            <a:rPr lang="en-US" sz="4400" b="1" dirty="0">
              <a:effectLst>
                <a:outerShdw blurRad="38100" dist="38100" dir="2700000" algn="tl">
                  <a:srgbClr val="000000">
                    <a:alpha val="43137"/>
                  </a:srgbClr>
                </a:outerShdw>
              </a:effectLst>
            </a:rPr>
            <a:t>Sent</a:t>
          </a:r>
        </a:p>
      </dgm:t>
    </dgm:pt>
    <dgm:pt modelId="{5BFDED6F-4E5B-400E-B439-39BEB571F851}" type="parTrans" cxnId="{47B23D95-593B-4430-9891-39CAEAB4F6D1}">
      <dgm:prSet/>
      <dgm:spPr/>
      <dgm:t>
        <a:bodyPr/>
        <a:lstStyle/>
        <a:p>
          <a:endParaRPr lang="en-US"/>
        </a:p>
      </dgm:t>
    </dgm:pt>
    <dgm:pt modelId="{A51A08EC-3329-49E3-8279-FCFDF0425EFF}" type="sibTrans" cxnId="{47B23D95-593B-4430-9891-39CAEAB4F6D1}">
      <dgm:prSet/>
      <dgm:spPr/>
      <dgm:t>
        <a:bodyPr/>
        <a:lstStyle/>
        <a:p>
          <a:endParaRPr lang="en-US"/>
        </a:p>
      </dgm:t>
    </dgm:pt>
    <dgm:pt modelId="{D292291A-AFBD-4BBE-9830-8A147D23A756}">
      <dgm:prSet phldrT="[Text]" custT="1"/>
      <dgm:spPr>
        <a:effectLst>
          <a:outerShdw blurRad="63500" sx="102000" sy="102000" algn="ctr" rotWithShape="0">
            <a:prstClr val="black">
              <a:alpha val="40000"/>
            </a:prstClr>
          </a:outerShdw>
        </a:effectLst>
      </dgm:spPr>
      <dgm:t>
        <a:bodyPr/>
        <a:lstStyle/>
        <a:p>
          <a:r>
            <a:rPr lang="en-US" sz="2500" b="1" dirty="0">
              <a:effectLst>
                <a:outerShdw blurRad="38100" dist="38100" dir="2700000" algn="tl">
                  <a:srgbClr val="000000">
                    <a:alpha val="43137"/>
                  </a:srgbClr>
                </a:outerShdw>
              </a:effectLst>
            </a:rPr>
            <a:t>Preaching</a:t>
          </a:r>
        </a:p>
      </dgm:t>
    </dgm:pt>
    <dgm:pt modelId="{7793159D-D898-4E26-BCB8-B487C571D269}" type="parTrans" cxnId="{CEFA553E-D742-4FD4-8B13-994FD226E68D}">
      <dgm:prSet/>
      <dgm:spPr/>
      <dgm:t>
        <a:bodyPr/>
        <a:lstStyle/>
        <a:p>
          <a:endParaRPr lang="en-US"/>
        </a:p>
      </dgm:t>
    </dgm:pt>
    <dgm:pt modelId="{0E35AEEE-E6E9-439A-85FD-5171A5A4054A}" type="sibTrans" cxnId="{CEFA553E-D742-4FD4-8B13-994FD226E68D}">
      <dgm:prSet/>
      <dgm:spPr/>
      <dgm:t>
        <a:bodyPr/>
        <a:lstStyle/>
        <a:p>
          <a:endParaRPr lang="en-US"/>
        </a:p>
      </dgm:t>
    </dgm:pt>
    <dgm:pt modelId="{D943AFDD-0272-4596-93E4-ABBF58A593F2}">
      <dgm:prSet phldrT="[Text]" custT="1"/>
      <dgm:spPr>
        <a:effectLst>
          <a:outerShdw blurRad="63500" sx="102000" sy="102000" algn="ctr" rotWithShape="0">
            <a:prstClr val="black">
              <a:alpha val="40000"/>
            </a:prstClr>
          </a:outerShdw>
        </a:effectLst>
      </dgm:spPr>
      <dgm:t>
        <a:bodyPr/>
        <a:lstStyle/>
        <a:p>
          <a:r>
            <a:rPr lang="en-US" sz="3600" b="1" dirty="0">
              <a:effectLst>
                <a:outerShdw blurRad="38100" dist="38100" dir="2700000" algn="tl">
                  <a:srgbClr val="000000">
                    <a:alpha val="43137"/>
                  </a:srgbClr>
                </a:outerShdw>
              </a:effectLst>
            </a:rPr>
            <a:t>Heard</a:t>
          </a:r>
        </a:p>
      </dgm:t>
    </dgm:pt>
    <dgm:pt modelId="{C54B8B30-20B2-4699-917E-8FB1872E2B5B}" type="parTrans" cxnId="{22373658-DBC2-4AFD-82B5-2B4B95AE3E46}">
      <dgm:prSet/>
      <dgm:spPr/>
      <dgm:t>
        <a:bodyPr/>
        <a:lstStyle/>
        <a:p>
          <a:endParaRPr lang="en-US"/>
        </a:p>
      </dgm:t>
    </dgm:pt>
    <dgm:pt modelId="{3EFAE8DD-E59A-4D1F-BF57-BA05054EE9A4}" type="sibTrans" cxnId="{22373658-DBC2-4AFD-82B5-2B4B95AE3E46}">
      <dgm:prSet/>
      <dgm:spPr/>
      <dgm:t>
        <a:bodyPr/>
        <a:lstStyle/>
        <a:p>
          <a:endParaRPr lang="en-US"/>
        </a:p>
      </dgm:t>
    </dgm:pt>
    <dgm:pt modelId="{9780D473-ACC1-49EB-9DC5-150396B46C65}">
      <dgm:prSet custT="1"/>
      <dgm:spPr>
        <a:effectLst>
          <a:outerShdw blurRad="63500" sx="102000" sy="102000" algn="ctr" rotWithShape="0">
            <a:prstClr val="black">
              <a:alpha val="40000"/>
            </a:prstClr>
          </a:outerShdw>
        </a:effectLst>
      </dgm:spPr>
      <dgm:t>
        <a:bodyPr/>
        <a:lstStyle/>
        <a:p>
          <a:r>
            <a:rPr lang="en-US" sz="3100" b="1" spc="-100" baseline="0" dirty="0">
              <a:effectLst>
                <a:outerShdw blurRad="38100" dist="38100" dir="2700000" algn="tl">
                  <a:srgbClr val="000000">
                    <a:alpha val="43137"/>
                  </a:srgbClr>
                </a:outerShdw>
              </a:effectLst>
            </a:rPr>
            <a:t>Believed</a:t>
          </a:r>
        </a:p>
      </dgm:t>
    </dgm:pt>
    <dgm:pt modelId="{AAC57517-E11B-4548-B83F-9169CEC05635}" type="parTrans" cxnId="{6C8A6B70-EFF4-4DB5-8035-496A703956B1}">
      <dgm:prSet/>
      <dgm:spPr/>
      <dgm:t>
        <a:bodyPr/>
        <a:lstStyle/>
        <a:p>
          <a:endParaRPr lang="en-US"/>
        </a:p>
      </dgm:t>
    </dgm:pt>
    <dgm:pt modelId="{C178BE02-9F2D-48D9-AEA8-455D23EDFED0}" type="sibTrans" cxnId="{6C8A6B70-EFF4-4DB5-8035-496A703956B1}">
      <dgm:prSet/>
      <dgm:spPr/>
      <dgm:t>
        <a:bodyPr/>
        <a:lstStyle/>
        <a:p>
          <a:endParaRPr lang="en-US"/>
        </a:p>
      </dgm:t>
    </dgm:pt>
    <dgm:pt modelId="{7F3A5144-FACC-426B-83C2-6B614A9B0360}">
      <dgm:prSet custT="1"/>
      <dgm:spPr>
        <a:effectLst>
          <a:outerShdw blurRad="63500" sx="102000" sy="102000" algn="ctr" rotWithShape="0">
            <a:prstClr val="black">
              <a:alpha val="40000"/>
            </a:prstClr>
          </a:outerShdw>
        </a:effectLst>
      </dgm:spPr>
      <dgm:t>
        <a:bodyPr/>
        <a:lstStyle/>
        <a:p>
          <a:r>
            <a:rPr lang="en-US" sz="4000" b="1" dirty="0">
              <a:effectLst>
                <a:outerShdw blurRad="38100" dist="38100" dir="2700000" algn="tl">
                  <a:srgbClr val="000000">
                    <a:alpha val="43137"/>
                  </a:srgbClr>
                </a:outerShdw>
              </a:effectLst>
            </a:rPr>
            <a:t>Call</a:t>
          </a:r>
          <a:endParaRPr lang="en-US" sz="2800" b="1" dirty="0">
            <a:effectLst>
              <a:outerShdw blurRad="38100" dist="38100" dir="2700000" algn="tl">
                <a:srgbClr val="000000">
                  <a:alpha val="43137"/>
                </a:srgbClr>
              </a:outerShdw>
            </a:effectLst>
          </a:endParaRPr>
        </a:p>
      </dgm:t>
    </dgm:pt>
    <dgm:pt modelId="{0B4AF147-7834-4645-99D0-52807E1AC574}" type="parTrans" cxnId="{55C098B9-0588-4855-8858-B3D2D7BDE1D1}">
      <dgm:prSet/>
      <dgm:spPr/>
      <dgm:t>
        <a:bodyPr/>
        <a:lstStyle/>
        <a:p>
          <a:endParaRPr lang="en-US"/>
        </a:p>
      </dgm:t>
    </dgm:pt>
    <dgm:pt modelId="{8A19746D-F596-48A7-BCD0-04C97DC52A3E}" type="sibTrans" cxnId="{55C098B9-0588-4855-8858-B3D2D7BDE1D1}">
      <dgm:prSet/>
      <dgm:spPr/>
      <dgm:t>
        <a:bodyPr/>
        <a:lstStyle/>
        <a:p>
          <a:endParaRPr lang="en-US"/>
        </a:p>
      </dgm:t>
    </dgm:pt>
    <dgm:pt modelId="{32EBA0EA-396B-4825-9A2C-64DA29655468}" type="pres">
      <dgm:prSet presAssocID="{9143A108-A8FD-420C-8252-26B2BEFF096D}" presName="CompostProcess" presStyleCnt="0">
        <dgm:presLayoutVars>
          <dgm:dir/>
          <dgm:resizeHandles val="exact"/>
        </dgm:presLayoutVars>
      </dgm:prSet>
      <dgm:spPr/>
    </dgm:pt>
    <dgm:pt modelId="{69DBBBCB-E62E-4B60-916A-53BE603A778B}" type="pres">
      <dgm:prSet presAssocID="{9143A108-A8FD-420C-8252-26B2BEFF096D}" presName="arrow" presStyleLbl="bgShp" presStyleIdx="0" presStyleCnt="1" custScaleX="117647"/>
      <dgm:spPr/>
    </dgm:pt>
    <dgm:pt modelId="{E58682F5-C408-4CCE-8B36-CB9D1BFC8152}" type="pres">
      <dgm:prSet presAssocID="{9143A108-A8FD-420C-8252-26B2BEFF096D}" presName="linearProcess" presStyleCnt="0"/>
      <dgm:spPr/>
    </dgm:pt>
    <dgm:pt modelId="{C603DE60-1046-491F-8E9D-7DC939EFCBDE}" type="pres">
      <dgm:prSet presAssocID="{505E73EA-273D-4FA4-B455-4EFA877F914C}" presName="textNode" presStyleLbl="node1" presStyleIdx="0" presStyleCnt="5">
        <dgm:presLayoutVars>
          <dgm:bulletEnabled val="1"/>
        </dgm:presLayoutVars>
      </dgm:prSet>
      <dgm:spPr/>
    </dgm:pt>
    <dgm:pt modelId="{F82A6F78-9F35-474C-9B6E-EF4470CED446}" type="pres">
      <dgm:prSet presAssocID="{A51A08EC-3329-49E3-8279-FCFDF0425EFF}" presName="sibTrans" presStyleCnt="0"/>
      <dgm:spPr/>
    </dgm:pt>
    <dgm:pt modelId="{7539E83D-E811-45BE-B2B2-F1E1A0255F57}" type="pres">
      <dgm:prSet presAssocID="{D292291A-AFBD-4BBE-9830-8A147D23A756}" presName="textNode" presStyleLbl="node1" presStyleIdx="1" presStyleCnt="5">
        <dgm:presLayoutVars>
          <dgm:bulletEnabled val="1"/>
        </dgm:presLayoutVars>
      </dgm:prSet>
      <dgm:spPr/>
    </dgm:pt>
    <dgm:pt modelId="{223B81BC-4974-4862-94C7-E62A22AFB233}" type="pres">
      <dgm:prSet presAssocID="{0E35AEEE-E6E9-439A-85FD-5171A5A4054A}" presName="sibTrans" presStyleCnt="0"/>
      <dgm:spPr/>
    </dgm:pt>
    <dgm:pt modelId="{38568B9C-E927-4C3D-8F5A-A0641CA54BDB}" type="pres">
      <dgm:prSet presAssocID="{D943AFDD-0272-4596-93E4-ABBF58A593F2}" presName="textNode" presStyleLbl="node1" presStyleIdx="2" presStyleCnt="5">
        <dgm:presLayoutVars>
          <dgm:bulletEnabled val="1"/>
        </dgm:presLayoutVars>
      </dgm:prSet>
      <dgm:spPr/>
    </dgm:pt>
    <dgm:pt modelId="{B6E5BA65-0A20-4B76-9EB3-5C22C7F6FC3B}" type="pres">
      <dgm:prSet presAssocID="{3EFAE8DD-E59A-4D1F-BF57-BA05054EE9A4}" presName="sibTrans" presStyleCnt="0"/>
      <dgm:spPr/>
    </dgm:pt>
    <dgm:pt modelId="{53B16B5A-7DF2-4150-A5DF-276E9FE9E70F}" type="pres">
      <dgm:prSet presAssocID="{7F3A5144-FACC-426B-83C2-6B614A9B0360}" presName="textNode" presStyleLbl="node1" presStyleIdx="3" presStyleCnt="5">
        <dgm:presLayoutVars>
          <dgm:bulletEnabled val="1"/>
        </dgm:presLayoutVars>
      </dgm:prSet>
      <dgm:spPr/>
    </dgm:pt>
    <dgm:pt modelId="{DF20FA21-6482-4DD5-B876-9F5C850DFBFE}" type="pres">
      <dgm:prSet presAssocID="{8A19746D-F596-48A7-BCD0-04C97DC52A3E}" presName="sibTrans" presStyleCnt="0"/>
      <dgm:spPr/>
    </dgm:pt>
    <dgm:pt modelId="{602A48EB-E6B5-479A-8DFC-FEC9250ED9DB}" type="pres">
      <dgm:prSet presAssocID="{9780D473-ACC1-49EB-9DC5-150396B46C65}" presName="textNode" presStyleLbl="node1" presStyleIdx="4" presStyleCnt="5">
        <dgm:presLayoutVars>
          <dgm:bulletEnabled val="1"/>
        </dgm:presLayoutVars>
      </dgm:prSet>
      <dgm:spPr/>
    </dgm:pt>
  </dgm:ptLst>
  <dgm:cxnLst>
    <dgm:cxn modelId="{B46C431E-AE50-4155-9B37-9ACD8D477AB3}" type="presOf" srcId="{9143A108-A8FD-420C-8252-26B2BEFF096D}" destId="{32EBA0EA-396B-4825-9A2C-64DA29655468}" srcOrd="0" destOrd="0" presId="urn:microsoft.com/office/officeart/2005/8/layout/hProcess9"/>
    <dgm:cxn modelId="{CEFA553E-D742-4FD4-8B13-994FD226E68D}" srcId="{9143A108-A8FD-420C-8252-26B2BEFF096D}" destId="{D292291A-AFBD-4BBE-9830-8A147D23A756}" srcOrd="1" destOrd="0" parTransId="{7793159D-D898-4E26-BCB8-B487C571D269}" sibTransId="{0E35AEEE-E6E9-439A-85FD-5171A5A4054A}"/>
    <dgm:cxn modelId="{1413F260-7553-496D-9566-C5E12A77FD50}" type="presOf" srcId="{D943AFDD-0272-4596-93E4-ABBF58A593F2}" destId="{38568B9C-E927-4C3D-8F5A-A0641CA54BDB}" srcOrd="0" destOrd="0" presId="urn:microsoft.com/office/officeart/2005/8/layout/hProcess9"/>
    <dgm:cxn modelId="{6C8A6B70-EFF4-4DB5-8035-496A703956B1}" srcId="{9143A108-A8FD-420C-8252-26B2BEFF096D}" destId="{9780D473-ACC1-49EB-9DC5-150396B46C65}" srcOrd="4" destOrd="0" parTransId="{AAC57517-E11B-4548-B83F-9169CEC05635}" sibTransId="{C178BE02-9F2D-48D9-AEA8-455D23EDFED0}"/>
    <dgm:cxn modelId="{22373658-DBC2-4AFD-82B5-2B4B95AE3E46}" srcId="{9143A108-A8FD-420C-8252-26B2BEFF096D}" destId="{D943AFDD-0272-4596-93E4-ABBF58A593F2}" srcOrd="2" destOrd="0" parTransId="{C54B8B30-20B2-4699-917E-8FB1872E2B5B}" sibTransId="{3EFAE8DD-E59A-4D1F-BF57-BA05054EE9A4}"/>
    <dgm:cxn modelId="{47B23D95-593B-4430-9891-39CAEAB4F6D1}" srcId="{9143A108-A8FD-420C-8252-26B2BEFF096D}" destId="{505E73EA-273D-4FA4-B455-4EFA877F914C}" srcOrd="0" destOrd="0" parTransId="{5BFDED6F-4E5B-400E-B439-39BEB571F851}" sibTransId="{A51A08EC-3329-49E3-8279-FCFDF0425EFF}"/>
    <dgm:cxn modelId="{3078E095-E662-4BF1-AC82-CA7B0A6DD0B3}" type="presOf" srcId="{505E73EA-273D-4FA4-B455-4EFA877F914C}" destId="{C603DE60-1046-491F-8E9D-7DC939EFCBDE}" srcOrd="0" destOrd="0" presId="urn:microsoft.com/office/officeart/2005/8/layout/hProcess9"/>
    <dgm:cxn modelId="{090BFFAE-2D9A-4CCB-B126-472B187DF872}" type="presOf" srcId="{D292291A-AFBD-4BBE-9830-8A147D23A756}" destId="{7539E83D-E811-45BE-B2B2-F1E1A0255F57}" srcOrd="0" destOrd="0" presId="urn:microsoft.com/office/officeart/2005/8/layout/hProcess9"/>
    <dgm:cxn modelId="{55C098B9-0588-4855-8858-B3D2D7BDE1D1}" srcId="{9143A108-A8FD-420C-8252-26B2BEFF096D}" destId="{7F3A5144-FACC-426B-83C2-6B614A9B0360}" srcOrd="3" destOrd="0" parTransId="{0B4AF147-7834-4645-99D0-52807E1AC574}" sibTransId="{8A19746D-F596-48A7-BCD0-04C97DC52A3E}"/>
    <dgm:cxn modelId="{CE3A8EDA-EC6E-4A88-B2E6-CBC7A7203F6E}" type="presOf" srcId="{9780D473-ACC1-49EB-9DC5-150396B46C65}" destId="{602A48EB-E6B5-479A-8DFC-FEC9250ED9DB}" srcOrd="0" destOrd="0" presId="urn:microsoft.com/office/officeart/2005/8/layout/hProcess9"/>
    <dgm:cxn modelId="{A21877F3-4C0E-4F39-8BA0-7D25CA756A0F}" type="presOf" srcId="{7F3A5144-FACC-426B-83C2-6B614A9B0360}" destId="{53B16B5A-7DF2-4150-A5DF-276E9FE9E70F}" srcOrd="0" destOrd="0" presId="urn:microsoft.com/office/officeart/2005/8/layout/hProcess9"/>
    <dgm:cxn modelId="{28B5A9FB-F336-4467-867B-36E84B0126F4}" type="presParOf" srcId="{32EBA0EA-396B-4825-9A2C-64DA29655468}" destId="{69DBBBCB-E62E-4B60-916A-53BE603A778B}" srcOrd="0" destOrd="0" presId="urn:microsoft.com/office/officeart/2005/8/layout/hProcess9"/>
    <dgm:cxn modelId="{28AB7191-46EC-49F0-91F8-465E150B25C6}" type="presParOf" srcId="{32EBA0EA-396B-4825-9A2C-64DA29655468}" destId="{E58682F5-C408-4CCE-8B36-CB9D1BFC8152}" srcOrd="1" destOrd="0" presId="urn:microsoft.com/office/officeart/2005/8/layout/hProcess9"/>
    <dgm:cxn modelId="{563DB910-AA1A-48D2-B630-4967EB951957}" type="presParOf" srcId="{E58682F5-C408-4CCE-8B36-CB9D1BFC8152}" destId="{C603DE60-1046-491F-8E9D-7DC939EFCBDE}" srcOrd="0" destOrd="0" presId="urn:microsoft.com/office/officeart/2005/8/layout/hProcess9"/>
    <dgm:cxn modelId="{01D3137C-1F9A-4B83-9812-909D05C57EE1}" type="presParOf" srcId="{E58682F5-C408-4CCE-8B36-CB9D1BFC8152}" destId="{F82A6F78-9F35-474C-9B6E-EF4470CED446}" srcOrd="1" destOrd="0" presId="urn:microsoft.com/office/officeart/2005/8/layout/hProcess9"/>
    <dgm:cxn modelId="{43C0A14D-C8A2-4217-86EE-844C226EE1D3}" type="presParOf" srcId="{E58682F5-C408-4CCE-8B36-CB9D1BFC8152}" destId="{7539E83D-E811-45BE-B2B2-F1E1A0255F57}" srcOrd="2" destOrd="0" presId="urn:microsoft.com/office/officeart/2005/8/layout/hProcess9"/>
    <dgm:cxn modelId="{8A5680F0-2CAB-4856-997D-74D1B957E1C2}" type="presParOf" srcId="{E58682F5-C408-4CCE-8B36-CB9D1BFC8152}" destId="{223B81BC-4974-4862-94C7-E62A22AFB233}" srcOrd="3" destOrd="0" presId="urn:microsoft.com/office/officeart/2005/8/layout/hProcess9"/>
    <dgm:cxn modelId="{CF76AADE-8214-4B71-B79F-43FEA2CA3A4F}" type="presParOf" srcId="{E58682F5-C408-4CCE-8B36-CB9D1BFC8152}" destId="{38568B9C-E927-4C3D-8F5A-A0641CA54BDB}" srcOrd="4" destOrd="0" presId="urn:microsoft.com/office/officeart/2005/8/layout/hProcess9"/>
    <dgm:cxn modelId="{93D44426-FD77-471D-8D48-E27D59FDC7C3}" type="presParOf" srcId="{E58682F5-C408-4CCE-8B36-CB9D1BFC8152}" destId="{B6E5BA65-0A20-4B76-9EB3-5C22C7F6FC3B}" srcOrd="5" destOrd="0" presId="urn:microsoft.com/office/officeart/2005/8/layout/hProcess9"/>
    <dgm:cxn modelId="{771AD8D1-E01C-4A0F-8DD6-2C70429E103E}" type="presParOf" srcId="{E58682F5-C408-4CCE-8B36-CB9D1BFC8152}" destId="{53B16B5A-7DF2-4150-A5DF-276E9FE9E70F}" srcOrd="6" destOrd="0" presId="urn:microsoft.com/office/officeart/2005/8/layout/hProcess9"/>
    <dgm:cxn modelId="{161FCF92-C40F-4A60-B718-6A100F58A391}" type="presParOf" srcId="{E58682F5-C408-4CCE-8B36-CB9D1BFC8152}" destId="{DF20FA21-6482-4DD5-B876-9F5C850DFBFE}" srcOrd="7" destOrd="0" presId="urn:microsoft.com/office/officeart/2005/8/layout/hProcess9"/>
    <dgm:cxn modelId="{BF5FEA67-14E0-4E53-992F-04E7635BD729}" type="presParOf" srcId="{E58682F5-C408-4CCE-8B36-CB9D1BFC8152}" destId="{602A48EB-E6B5-479A-8DFC-FEC9250ED9DB}"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B169E8-0D51-4C73-BB4E-96402958D293}">
      <dsp:nvSpPr>
        <dsp:cNvPr id="0" name=""/>
        <dsp:cNvSpPr/>
      </dsp:nvSpPr>
      <dsp:spPr>
        <a:xfrm>
          <a:off x="8959" y="1125650"/>
          <a:ext cx="2677809" cy="255088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a:outerShdw blurRad="63500" sx="102000" sy="102000" algn="c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b="1" kern="1200" dirty="0">
              <a:effectLst>
                <a:outerShdw blurRad="38100" dist="38100" dir="2700000" algn="tl">
                  <a:srgbClr val="000000">
                    <a:alpha val="43137"/>
                  </a:srgbClr>
                </a:outerShdw>
              </a:effectLst>
            </a:rPr>
            <a:t>Prevenient</a:t>
          </a:r>
        </a:p>
        <a:p>
          <a:pPr marL="0" lvl="0" indent="0" algn="ctr" defTabSz="1511300">
            <a:lnSpc>
              <a:spcPct val="90000"/>
            </a:lnSpc>
            <a:spcBef>
              <a:spcPct val="0"/>
            </a:spcBef>
            <a:spcAft>
              <a:spcPct val="35000"/>
            </a:spcAft>
            <a:buNone/>
          </a:pPr>
          <a:r>
            <a:rPr lang="en-US" sz="3400" b="1" kern="1200" dirty="0">
              <a:effectLst>
                <a:outerShdw blurRad="38100" dist="38100" dir="2700000" algn="tl">
                  <a:srgbClr val="000000">
                    <a:alpha val="43137"/>
                  </a:srgbClr>
                </a:outerShdw>
              </a:effectLst>
            </a:rPr>
            <a:t>Grace</a:t>
          </a:r>
        </a:p>
      </dsp:txBody>
      <dsp:txXfrm>
        <a:off x="83672" y="1200363"/>
        <a:ext cx="2528383" cy="2401460"/>
      </dsp:txXfrm>
    </dsp:sp>
    <dsp:sp modelId="{D04A7BDE-9654-44C0-A3E6-735BC29C01E4}">
      <dsp:nvSpPr>
        <dsp:cNvPr id="0" name=""/>
        <dsp:cNvSpPr/>
      </dsp:nvSpPr>
      <dsp:spPr>
        <a:xfrm>
          <a:off x="2954549" y="2069045"/>
          <a:ext cx="567695" cy="66409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r>
            <a:rPr lang="en-US" sz="1300" b="1" kern="1200" dirty="0">
              <a:effectLst>
                <a:outerShdw blurRad="38100" dist="38100" dir="2700000" algn="tl">
                  <a:srgbClr val="000000">
                    <a:alpha val="43137"/>
                  </a:srgbClr>
                </a:outerShdw>
              </a:effectLst>
            </a:rPr>
            <a:t>Faith</a:t>
          </a:r>
        </a:p>
      </dsp:txBody>
      <dsp:txXfrm>
        <a:off x="2954549" y="2201864"/>
        <a:ext cx="397387" cy="398458"/>
      </dsp:txXfrm>
    </dsp:sp>
    <dsp:sp modelId="{B03EC15F-AF9B-437C-8107-A74B2696B6F8}">
      <dsp:nvSpPr>
        <dsp:cNvPr id="0" name=""/>
        <dsp:cNvSpPr/>
      </dsp:nvSpPr>
      <dsp:spPr>
        <a:xfrm>
          <a:off x="3757892" y="1125650"/>
          <a:ext cx="2677809" cy="255088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a:outerShdw blurRad="63500" sx="102000" sy="102000" algn="c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b="1" kern="1200" dirty="0">
              <a:effectLst>
                <a:outerShdw blurRad="38100" dist="38100" dir="2700000" algn="tl">
                  <a:srgbClr val="000000">
                    <a:alpha val="43137"/>
                  </a:srgbClr>
                </a:outerShdw>
              </a:effectLst>
            </a:rPr>
            <a:t>Justifying</a:t>
          </a:r>
        </a:p>
        <a:p>
          <a:pPr marL="0" lvl="0" indent="0" algn="ctr" defTabSz="1511300">
            <a:lnSpc>
              <a:spcPct val="90000"/>
            </a:lnSpc>
            <a:spcBef>
              <a:spcPct val="0"/>
            </a:spcBef>
            <a:spcAft>
              <a:spcPct val="35000"/>
            </a:spcAft>
            <a:buNone/>
          </a:pPr>
          <a:r>
            <a:rPr lang="en-US" sz="3400" b="1" kern="1200" dirty="0">
              <a:effectLst>
                <a:outerShdw blurRad="38100" dist="38100" dir="2700000" algn="tl">
                  <a:srgbClr val="000000">
                    <a:alpha val="43137"/>
                  </a:srgbClr>
                </a:outerShdw>
              </a:effectLst>
            </a:rPr>
            <a:t>Grace</a:t>
          </a:r>
        </a:p>
      </dsp:txBody>
      <dsp:txXfrm>
        <a:off x="3832605" y="1200363"/>
        <a:ext cx="2528383" cy="2401460"/>
      </dsp:txXfrm>
    </dsp:sp>
    <dsp:sp modelId="{C439B951-FF76-432B-8158-CCB875945EB0}">
      <dsp:nvSpPr>
        <dsp:cNvPr id="0" name=""/>
        <dsp:cNvSpPr/>
      </dsp:nvSpPr>
      <dsp:spPr>
        <a:xfrm>
          <a:off x="6703482" y="2069045"/>
          <a:ext cx="567695" cy="66409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en-US" sz="1100" b="1" kern="1200" dirty="0">
              <a:effectLst>
                <a:outerShdw blurRad="38100" dist="38100" dir="2700000" algn="tl">
                  <a:srgbClr val="000000">
                    <a:alpha val="43137"/>
                  </a:srgbClr>
                </a:outerShdw>
              </a:effectLst>
            </a:rPr>
            <a:t>Obed.</a:t>
          </a:r>
        </a:p>
      </dsp:txBody>
      <dsp:txXfrm>
        <a:off x="6703482" y="2201864"/>
        <a:ext cx="397387" cy="398458"/>
      </dsp:txXfrm>
    </dsp:sp>
    <dsp:sp modelId="{A7A201B7-7884-43DD-97CE-9587684B6204}">
      <dsp:nvSpPr>
        <dsp:cNvPr id="0" name=""/>
        <dsp:cNvSpPr/>
      </dsp:nvSpPr>
      <dsp:spPr>
        <a:xfrm>
          <a:off x="7506825" y="1125650"/>
          <a:ext cx="2677809" cy="255088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a:outerShdw blurRad="63500" sx="102000" sy="102000" algn="c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b="1" kern="1200" dirty="0">
              <a:effectLst>
                <a:outerShdw blurRad="38100" dist="38100" dir="2700000" algn="tl">
                  <a:srgbClr val="000000">
                    <a:alpha val="43137"/>
                  </a:srgbClr>
                </a:outerShdw>
              </a:effectLst>
            </a:rPr>
            <a:t>Sanctifying</a:t>
          </a:r>
        </a:p>
        <a:p>
          <a:pPr marL="0" lvl="0" indent="0" algn="ctr" defTabSz="1511300">
            <a:lnSpc>
              <a:spcPct val="90000"/>
            </a:lnSpc>
            <a:spcBef>
              <a:spcPct val="0"/>
            </a:spcBef>
            <a:spcAft>
              <a:spcPct val="35000"/>
            </a:spcAft>
            <a:buNone/>
          </a:pPr>
          <a:r>
            <a:rPr lang="en-US" sz="3400" b="1" kern="1200" dirty="0">
              <a:effectLst>
                <a:outerShdw blurRad="38100" dist="38100" dir="2700000" algn="tl">
                  <a:srgbClr val="000000">
                    <a:alpha val="43137"/>
                  </a:srgbClr>
                </a:outerShdw>
              </a:effectLst>
            </a:rPr>
            <a:t>Grace</a:t>
          </a:r>
        </a:p>
      </dsp:txBody>
      <dsp:txXfrm>
        <a:off x="7581538" y="1200363"/>
        <a:ext cx="2528383" cy="24014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DBBBCB-E62E-4B60-916A-53BE603A778B}">
      <dsp:nvSpPr>
        <dsp:cNvPr id="0" name=""/>
        <dsp:cNvSpPr/>
      </dsp:nvSpPr>
      <dsp:spPr>
        <a:xfrm>
          <a:off x="2" y="0"/>
          <a:ext cx="10515594" cy="435133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603DE60-1046-491F-8E9D-7DC939EFCBDE}">
      <dsp:nvSpPr>
        <dsp:cNvPr id="0" name=""/>
        <dsp:cNvSpPr/>
      </dsp:nvSpPr>
      <dsp:spPr>
        <a:xfrm>
          <a:off x="1075" y="1305401"/>
          <a:ext cx="1924212" cy="174053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lim="800000"/>
        </a:ln>
        <a:effectLst>
          <a:outerShdw blurRad="63500" sx="102000" sy="102000" algn="ctr" rotWithShape="0">
            <a:prstClr val="black">
              <a:alpha val="40000"/>
            </a:prst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b="1" kern="1200" dirty="0">
              <a:effectLst>
                <a:outerShdw blurRad="38100" dist="38100" dir="2700000" algn="tl">
                  <a:srgbClr val="000000">
                    <a:alpha val="43137"/>
                  </a:srgbClr>
                </a:outerShdw>
              </a:effectLst>
            </a:rPr>
            <a:t>Foreknew</a:t>
          </a:r>
        </a:p>
      </dsp:txBody>
      <dsp:txXfrm>
        <a:off x="86041" y="1390367"/>
        <a:ext cx="1754280" cy="1570603"/>
      </dsp:txXfrm>
    </dsp:sp>
    <dsp:sp modelId="{7539E83D-E811-45BE-B2B2-F1E1A0255F57}">
      <dsp:nvSpPr>
        <dsp:cNvPr id="0" name=""/>
        <dsp:cNvSpPr/>
      </dsp:nvSpPr>
      <dsp:spPr>
        <a:xfrm>
          <a:off x="2148384" y="1305401"/>
          <a:ext cx="1924212" cy="174053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lim="800000"/>
        </a:ln>
        <a:effectLst>
          <a:outerShdw blurRad="63500" sx="102000" sy="102000" algn="ctr" rotWithShape="0">
            <a:prstClr val="black">
              <a:alpha val="40000"/>
            </a:prst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effectLst>
                <a:outerShdw blurRad="38100" dist="38100" dir="2700000" algn="tl">
                  <a:srgbClr val="000000">
                    <a:alpha val="43137"/>
                  </a:srgbClr>
                </a:outerShdw>
              </a:effectLst>
            </a:rPr>
            <a:t>Predestined</a:t>
          </a:r>
        </a:p>
      </dsp:txBody>
      <dsp:txXfrm>
        <a:off x="2233350" y="1390367"/>
        <a:ext cx="1754280" cy="1570603"/>
      </dsp:txXfrm>
    </dsp:sp>
    <dsp:sp modelId="{38568B9C-E927-4C3D-8F5A-A0641CA54BDB}">
      <dsp:nvSpPr>
        <dsp:cNvPr id="0" name=""/>
        <dsp:cNvSpPr/>
      </dsp:nvSpPr>
      <dsp:spPr>
        <a:xfrm>
          <a:off x="4295693" y="1305401"/>
          <a:ext cx="1924212" cy="174053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lim="800000"/>
        </a:ln>
        <a:effectLst>
          <a:outerShdw blurRad="63500" sx="102000" sy="102000" algn="ctr" rotWithShape="0">
            <a:prstClr val="black">
              <a:alpha val="40000"/>
            </a:prst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effectLst>
                <a:outerShdw blurRad="38100" dist="38100" dir="2700000" algn="tl">
                  <a:srgbClr val="000000">
                    <a:alpha val="43137"/>
                  </a:srgbClr>
                </a:outerShdw>
              </a:effectLst>
            </a:rPr>
            <a:t>Called</a:t>
          </a:r>
        </a:p>
      </dsp:txBody>
      <dsp:txXfrm>
        <a:off x="4380659" y="1390367"/>
        <a:ext cx="1754280" cy="1570603"/>
      </dsp:txXfrm>
    </dsp:sp>
    <dsp:sp modelId="{53B16B5A-7DF2-4150-A5DF-276E9FE9E70F}">
      <dsp:nvSpPr>
        <dsp:cNvPr id="0" name=""/>
        <dsp:cNvSpPr/>
      </dsp:nvSpPr>
      <dsp:spPr>
        <a:xfrm>
          <a:off x="6443003" y="1305401"/>
          <a:ext cx="1924212" cy="174053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lim="800000"/>
        </a:ln>
        <a:effectLst>
          <a:outerShdw blurRad="63500" sx="102000" sy="102000" algn="ctr" rotWithShape="0">
            <a:prstClr val="black">
              <a:alpha val="40000"/>
            </a:prst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effectLst>
                <a:outerShdw blurRad="38100" dist="38100" dir="2700000" algn="tl">
                  <a:srgbClr val="000000">
                    <a:alpha val="43137"/>
                  </a:srgbClr>
                </a:outerShdw>
              </a:effectLst>
            </a:rPr>
            <a:t>Justified</a:t>
          </a:r>
        </a:p>
      </dsp:txBody>
      <dsp:txXfrm>
        <a:off x="6527969" y="1390367"/>
        <a:ext cx="1754280" cy="1570603"/>
      </dsp:txXfrm>
    </dsp:sp>
    <dsp:sp modelId="{602A48EB-E6B5-479A-8DFC-FEC9250ED9DB}">
      <dsp:nvSpPr>
        <dsp:cNvPr id="0" name=""/>
        <dsp:cNvSpPr/>
      </dsp:nvSpPr>
      <dsp:spPr>
        <a:xfrm>
          <a:off x="8590312" y="1305401"/>
          <a:ext cx="1924212" cy="174053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lim="800000"/>
        </a:ln>
        <a:effectLst>
          <a:outerShdw blurRad="63500" sx="102000" sy="102000" algn="ctr" rotWithShape="0">
            <a:prstClr val="black">
              <a:alpha val="40000"/>
            </a:prst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1" kern="1200" dirty="0">
              <a:effectLst>
                <a:outerShdw blurRad="38100" dist="38100" dir="2700000" algn="tl">
                  <a:srgbClr val="000000">
                    <a:alpha val="43137"/>
                  </a:srgbClr>
                </a:outerShdw>
              </a:effectLst>
            </a:rPr>
            <a:t>Glorified</a:t>
          </a:r>
        </a:p>
      </dsp:txBody>
      <dsp:txXfrm>
        <a:off x="8675278" y="1390367"/>
        <a:ext cx="1754280" cy="15706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DBBBCB-E62E-4B60-916A-53BE603A778B}">
      <dsp:nvSpPr>
        <dsp:cNvPr id="0" name=""/>
        <dsp:cNvSpPr/>
      </dsp:nvSpPr>
      <dsp:spPr>
        <a:xfrm>
          <a:off x="2" y="0"/>
          <a:ext cx="10515594" cy="435133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603DE60-1046-491F-8E9D-7DC939EFCBDE}">
      <dsp:nvSpPr>
        <dsp:cNvPr id="0" name=""/>
        <dsp:cNvSpPr/>
      </dsp:nvSpPr>
      <dsp:spPr>
        <a:xfrm>
          <a:off x="3080" y="1305401"/>
          <a:ext cx="1854606" cy="174053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lim="800000"/>
        </a:ln>
        <a:effectLst>
          <a:outerShdw blurRad="63500" sx="102000" sy="102000" algn="ctr" rotWithShape="0">
            <a:prstClr val="black">
              <a:alpha val="40000"/>
            </a:prst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b="1" kern="1200" dirty="0">
              <a:effectLst>
                <a:outerShdw blurRad="38100" dist="38100" dir="2700000" algn="tl">
                  <a:srgbClr val="000000">
                    <a:alpha val="43137"/>
                  </a:srgbClr>
                </a:outerShdw>
              </a:effectLst>
            </a:rPr>
            <a:t>Sent</a:t>
          </a:r>
        </a:p>
      </dsp:txBody>
      <dsp:txXfrm>
        <a:off x="88046" y="1390367"/>
        <a:ext cx="1684674" cy="1570603"/>
      </dsp:txXfrm>
    </dsp:sp>
    <dsp:sp modelId="{7539E83D-E811-45BE-B2B2-F1E1A0255F57}">
      <dsp:nvSpPr>
        <dsp:cNvPr id="0" name=""/>
        <dsp:cNvSpPr/>
      </dsp:nvSpPr>
      <dsp:spPr>
        <a:xfrm>
          <a:off x="2166788" y="1305401"/>
          <a:ext cx="1854606" cy="174053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lim="800000"/>
        </a:ln>
        <a:effectLst>
          <a:outerShdw blurRad="63500" sx="102000" sy="102000" algn="ctr" rotWithShape="0">
            <a:prstClr val="black">
              <a:alpha val="40000"/>
            </a:prst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kern="1200" dirty="0">
              <a:effectLst>
                <a:outerShdw blurRad="38100" dist="38100" dir="2700000" algn="tl">
                  <a:srgbClr val="000000">
                    <a:alpha val="43137"/>
                  </a:srgbClr>
                </a:outerShdw>
              </a:effectLst>
            </a:rPr>
            <a:t>Preaching</a:t>
          </a:r>
        </a:p>
      </dsp:txBody>
      <dsp:txXfrm>
        <a:off x="2251754" y="1390367"/>
        <a:ext cx="1684674" cy="1570603"/>
      </dsp:txXfrm>
    </dsp:sp>
    <dsp:sp modelId="{38568B9C-E927-4C3D-8F5A-A0641CA54BDB}">
      <dsp:nvSpPr>
        <dsp:cNvPr id="0" name=""/>
        <dsp:cNvSpPr/>
      </dsp:nvSpPr>
      <dsp:spPr>
        <a:xfrm>
          <a:off x="4330496" y="1305401"/>
          <a:ext cx="1854606" cy="174053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lim="800000"/>
        </a:ln>
        <a:effectLst>
          <a:outerShdw blurRad="63500" sx="102000" sy="102000" algn="ctr" rotWithShape="0">
            <a:prstClr val="black">
              <a:alpha val="40000"/>
            </a:prst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dirty="0">
              <a:effectLst>
                <a:outerShdw blurRad="38100" dist="38100" dir="2700000" algn="tl">
                  <a:srgbClr val="000000">
                    <a:alpha val="43137"/>
                  </a:srgbClr>
                </a:outerShdw>
              </a:effectLst>
            </a:rPr>
            <a:t>Heard</a:t>
          </a:r>
        </a:p>
      </dsp:txBody>
      <dsp:txXfrm>
        <a:off x="4415462" y="1390367"/>
        <a:ext cx="1684674" cy="1570603"/>
      </dsp:txXfrm>
    </dsp:sp>
    <dsp:sp modelId="{53B16B5A-7DF2-4150-A5DF-276E9FE9E70F}">
      <dsp:nvSpPr>
        <dsp:cNvPr id="0" name=""/>
        <dsp:cNvSpPr/>
      </dsp:nvSpPr>
      <dsp:spPr>
        <a:xfrm>
          <a:off x="6494204" y="1305401"/>
          <a:ext cx="1854606" cy="174053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lim="800000"/>
        </a:ln>
        <a:effectLst>
          <a:outerShdw blurRad="63500" sx="102000" sy="102000" algn="ctr" rotWithShape="0">
            <a:prstClr val="black">
              <a:alpha val="40000"/>
            </a:prst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b="1" kern="1200" dirty="0">
              <a:effectLst>
                <a:outerShdw blurRad="38100" dist="38100" dir="2700000" algn="tl">
                  <a:srgbClr val="000000">
                    <a:alpha val="43137"/>
                  </a:srgbClr>
                </a:outerShdw>
              </a:effectLst>
            </a:rPr>
            <a:t>Call</a:t>
          </a:r>
          <a:endParaRPr lang="en-US" sz="2800" b="1" kern="1200" dirty="0">
            <a:effectLst>
              <a:outerShdw blurRad="38100" dist="38100" dir="2700000" algn="tl">
                <a:srgbClr val="000000">
                  <a:alpha val="43137"/>
                </a:srgbClr>
              </a:outerShdw>
            </a:effectLst>
          </a:endParaRPr>
        </a:p>
      </dsp:txBody>
      <dsp:txXfrm>
        <a:off x="6579170" y="1390367"/>
        <a:ext cx="1684674" cy="1570603"/>
      </dsp:txXfrm>
    </dsp:sp>
    <dsp:sp modelId="{602A48EB-E6B5-479A-8DFC-FEC9250ED9DB}">
      <dsp:nvSpPr>
        <dsp:cNvPr id="0" name=""/>
        <dsp:cNvSpPr/>
      </dsp:nvSpPr>
      <dsp:spPr>
        <a:xfrm>
          <a:off x="8657912" y="1305401"/>
          <a:ext cx="1854606" cy="174053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lim="800000"/>
        </a:ln>
        <a:effectLst>
          <a:outerShdw blurRad="63500" sx="102000" sy="102000" algn="ctr" rotWithShape="0">
            <a:prstClr val="black">
              <a:alpha val="40000"/>
            </a:prst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b="1" kern="1200" spc="-100" baseline="0" dirty="0">
              <a:effectLst>
                <a:outerShdw blurRad="38100" dist="38100" dir="2700000" algn="tl">
                  <a:srgbClr val="000000">
                    <a:alpha val="43137"/>
                  </a:srgbClr>
                </a:outerShdw>
              </a:effectLst>
            </a:rPr>
            <a:t>Believed</a:t>
          </a:r>
        </a:p>
      </dsp:txBody>
      <dsp:txXfrm>
        <a:off x="8742878" y="1390367"/>
        <a:ext cx="1684674" cy="1570603"/>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2EC1E7D-BAB9-4DCF-871D-8CDA31163A71}" type="datetimeFigureOut">
              <a:rPr lang="en-US" smtClean="0"/>
              <a:t>9/25/2024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DC3FC93-558A-43A1-B9E0-654929D884E9}" type="slidenum">
              <a:rPr lang="en-US" smtClean="0"/>
              <a:t>‹#›</a:t>
            </a:fld>
            <a:endParaRPr lang="en-US"/>
          </a:p>
        </p:txBody>
      </p:sp>
    </p:spTree>
    <p:extLst>
      <p:ext uri="{BB962C8B-B14F-4D97-AF65-F5344CB8AC3E}">
        <p14:creationId xmlns:p14="http://schemas.microsoft.com/office/powerpoint/2010/main" val="3828329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9"/>
        <p:cNvGrpSpPr/>
        <p:nvPr/>
      </p:nvGrpSpPr>
      <p:grpSpPr>
        <a:xfrm>
          <a:off x="0" y="0"/>
          <a:ext cx="0" cy="0"/>
          <a:chOff x="0" y="0"/>
          <a:chExt cx="0" cy="0"/>
        </a:xfrm>
      </p:grpSpPr>
      <p:sp>
        <p:nvSpPr>
          <p:cNvPr id="760" name="Google Shape;760;g247d64c75d4_0_1:notes"/>
          <p:cNvSpPr>
            <a:spLocks noGrp="1" noRot="1" noChangeAspect="1"/>
          </p:cNvSpPr>
          <p:nvPr>
            <p:ph type="sldImg" idx="2"/>
          </p:nvPr>
        </p:nvSpPr>
        <p:spPr>
          <a:xfrm>
            <a:off x="331006" y="685488"/>
            <a:ext cx="61962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61" name="Google Shape;761;g247d64c75d4_0_1:notes"/>
          <p:cNvSpPr txBox="1">
            <a:spLocks noGrp="1"/>
          </p:cNvSpPr>
          <p:nvPr>
            <p:ph type="body" idx="1"/>
          </p:nvPr>
        </p:nvSpPr>
        <p:spPr>
          <a:xfrm>
            <a:off x="685800" y="4344025"/>
            <a:ext cx="5486400" cy="4113000"/>
          </a:xfrm>
          <a:prstGeom prst="rect">
            <a:avLst/>
          </a:prstGeom>
          <a:noFill/>
          <a:ln>
            <a:noFill/>
          </a:ln>
        </p:spPr>
        <p:txBody>
          <a:bodyPr spcFirstLastPara="1" wrap="square" lIns="92250" tIns="46125" rIns="92250" bIns="46125" anchor="t" anchorCtr="0">
            <a:noAutofit/>
          </a:bodyPr>
          <a:lstStyle/>
          <a:p>
            <a:pPr marL="0" lvl="0" indent="0" algn="l" rtl="0">
              <a:spcBef>
                <a:spcPts val="0"/>
              </a:spcBef>
              <a:spcAft>
                <a:spcPts val="0"/>
              </a:spcAft>
              <a:buNone/>
            </a:pPr>
            <a:endParaRPr/>
          </a:p>
        </p:txBody>
      </p:sp>
      <p:sp>
        <p:nvSpPr>
          <p:cNvPr id="762" name="Google Shape;762;g247d64c75d4_0_1:notes"/>
          <p:cNvSpPr txBox="1">
            <a:spLocks noGrp="1"/>
          </p:cNvSpPr>
          <p:nvPr>
            <p:ph type="sldNum" idx="12"/>
          </p:nvPr>
        </p:nvSpPr>
        <p:spPr>
          <a:xfrm>
            <a:off x="3884613" y="8686488"/>
            <a:ext cx="2971800" cy="456000"/>
          </a:xfrm>
          <a:prstGeom prst="rect">
            <a:avLst/>
          </a:prstGeom>
          <a:noFill/>
          <a:ln>
            <a:noFill/>
          </a:ln>
        </p:spPr>
        <p:txBody>
          <a:bodyPr spcFirstLastPara="1" wrap="square" lIns="92250" tIns="46125" rIns="92250" bIns="461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a:ln>
                  <a:noFill/>
                </a:ln>
                <a:solidFill>
                  <a:srgbClr val="FFFFFF"/>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sz="1400" b="0" i="0" u="none" strike="noStrike" kern="0" cap="none" spc="0" normalizeH="0" baseline="0" noProof="0">
              <a:ln>
                <a:noFill/>
              </a:ln>
              <a:solidFill>
                <a:srgbClr val="FFFFFF"/>
              </a:solidFill>
              <a:effectLst/>
              <a:uLnTx/>
              <a:uFillTx/>
              <a:latin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4"/>
        <p:cNvGrpSpPr/>
        <p:nvPr/>
      </p:nvGrpSpPr>
      <p:grpSpPr>
        <a:xfrm>
          <a:off x="0" y="0"/>
          <a:ext cx="0" cy="0"/>
          <a:chOff x="0" y="0"/>
          <a:chExt cx="0" cy="0"/>
        </a:xfrm>
      </p:grpSpPr>
      <p:sp>
        <p:nvSpPr>
          <p:cNvPr id="765" name="Google Shape;765;g247d64c75d4_0_5:notes"/>
          <p:cNvSpPr>
            <a:spLocks noGrp="1" noRot="1" noChangeAspect="1"/>
          </p:cNvSpPr>
          <p:nvPr>
            <p:ph type="sldImg" idx="2"/>
          </p:nvPr>
        </p:nvSpPr>
        <p:spPr>
          <a:xfrm>
            <a:off x="331006" y="685488"/>
            <a:ext cx="61962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66" name="Google Shape;766;g247d64c75d4_0_5:notes"/>
          <p:cNvSpPr txBox="1">
            <a:spLocks noGrp="1"/>
          </p:cNvSpPr>
          <p:nvPr>
            <p:ph type="body" idx="1"/>
          </p:nvPr>
        </p:nvSpPr>
        <p:spPr>
          <a:xfrm>
            <a:off x="685800" y="4344025"/>
            <a:ext cx="5486400" cy="4113000"/>
          </a:xfrm>
          <a:prstGeom prst="rect">
            <a:avLst/>
          </a:prstGeom>
          <a:noFill/>
          <a:ln>
            <a:noFill/>
          </a:ln>
        </p:spPr>
        <p:txBody>
          <a:bodyPr spcFirstLastPara="1" wrap="square" lIns="92250" tIns="46125" rIns="92250" bIns="46125" anchor="t" anchorCtr="0">
            <a:noAutofit/>
          </a:bodyPr>
          <a:lstStyle/>
          <a:p>
            <a:pPr marL="0" lvl="0" indent="0" algn="l" rtl="0">
              <a:spcBef>
                <a:spcPts val="0"/>
              </a:spcBef>
              <a:spcAft>
                <a:spcPts val="0"/>
              </a:spcAft>
              <a:buNone/>
            </a:pPr>
            <a:endParaRPr/>
          </a:p>
        </p:txBody>
      </p:sp>
      <p:sp>
        <p:nvSpPr>
          <p:cNvPr id="767" name="Google Shape;767;g247d64c75d4_0_5:notes"/>
          <p:cNvSpPr txBox="1">
            <a:spLocks noGrp="1"/>
          </p:cNvSpPr>
          <p:nvPr>
            <p:ph type="sldNum" idx="12"/>
          </p:nvPr>
        </p:nvSpPr>
        <p:spPr>
          <a:xfrm>
            <a:off x="3884613" y="8686488"/>
            <a:ext cx="2971800" cy="456000"/>
          </a:xfrm>
          <a:prstGeom prst="rect">
            <a:avLst/>
          </a:prstGeom>
          <a:noFill/>
          <a:ln>
            <a:noFill/>
          </a:ln>
        </p:spPr>
        <p:txBody>
          <a:bodyPr spcFirstLastPara="1" wrap="square" lIns="92250" tIns="46125" rIns="92250" bIns="461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a:ln>
                  <a:noFill/>
                </a:ln>
                <a:solidFill>
                  <a:srgbClr val="FFFFFF"/>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sz="1400" b="0" i="0" u="none" strike="noStrike" kern="0" cap="none" spc="0" normalizeH="0" baseline="0" noProof="0">
              <a:ln>
                <a:noFill/>
              </a:ln>
              <a:solidFill>
                <a:srgbClr val="FFFFFF"/>
              </a:solidFill>
              <a:effectLst/>
              <a:uLnTx/>
              <a:uFillTx/>
              <a:latin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g247d64c75d4_0_10:notes"/>
          <p:cNvSpPr txBox="1">
            <a:spLocks noGrp="1"/>
          </p:cNvSpPr>
          <p:nvPr>
            <p:ph type="body" idx="1"/>
          </p:nvPr>
        </p:nvSpPr>
        <p:spPr>
          <a:xfrm>
            <a:off x="685800" y="4344025"/>
            <a:ext cx="5486400" cy="41130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772" name="Google Shape;772;g247d64c75d4_0_10:notes"/>
          <p:cNvSpPr>
            <a:spLocks noGrp="1" noRot="1" noChangeAspect="1"/>
          </p:cNvSpPr>
          <p:nvPr>
            <p:ph type="sldImg" idx="2"/>
          </p:nvPr>
        </p:nvSpPr>
        <p:spPr>
          <a:xfrm>
            <a:off x="331006" y="685488"/>
            <a:ext cx="61962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Google Shape;776;g247d64c75d4_0_14:notes"/>
          <p:cNvSpPr txBox="1">
            <a:spLocks noGrp="1"/>
          </p:cNvSpPr>
          <p:nvPr>
            <p:ph type="body" idx="1"/>
          </p:nvPr>
        </p:nvSpPr>
        <p:spPr>
          <a:xfrm>
            <a:off x="685800" y="4344025"/>
            <a:ext cx="5486400" cy="41130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777" name="Google Shape;777;g247d64c75d4_0_14:notes"/>
          <p:cNvSpPr>
            <a:spLocks noGrp="1" noRot="1" noChangeAspect="1"/>
          </p:cNvSpPr>
          <p:nvPr>
            <p:ph type="sldImg" idx="2"/>
          </p:nvPr>
        </p:nvSpPr>
        <p:spPr>
          <a:xfrm>
            <a:off x="331006" y="685488"/>
            <a:ext cx="61962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
        <p:cNvGrpSpPr/>
        <p:nvPr/>
      </p:nvGrpSpPr>
      <p:grpSpPr>
        <a:xfrm>
          <a:off x="0" y="0"/>
          <a:ext cx="0" cy="0"/>
          <a:chOff x="0" y="0"/>
          <a:chExt cx="0" cy="0"/>
        </a:xfrm>
      </p:grpSpPr>
      <p:sp>
        <p:nvSpPr>
          <p:cNvPr id="781" name="Google Shape;781;g247d64c75d4_0_18:notes"/>
          <p:cNvSpPr txBox="1">
            <a:spLocks noGrp="1"/>
          </p:cNvSpPr>
          <p:nvPr>
            <p:ph type="body" idx="1"/>
          </p:nvPr>
        </p:nvSpPr>
        <p:spPr>
          <a:xfrm>
            <a:off x="685800" y="4344025"/>
            <a:ext cx="5486400" cy="41130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782" name="Google Shape;782;g247d64c75d4_0_18:notes"/>
          <p:cNvSpPr>
            <a:spLocks noGrp="1" noRot="1" noChangeAspect="1"/>
          </p:cNvSpPr>
          <p:nvPr>
            <p:ph type="sldImg" idx="2"/>
          </p:nvPr>
        </p:nvSpPr>
        <p:spPr>
          <a:xfrm>
            <a:off x="331006" y="685488"/>
            <a:ext cx="61962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DC3FC93-558A-43A1-B9E0-654929D884E9}" type="slidenum">
              <a:rPr lang="en-US" smtClean="0"/>
              <a:t>18</a:t>
            </a:fld>
            <a:endParaRPr lang="en-US"/>
          </a:p>
        </p:txBody>
      </p:sp>
    </p:spTree>
    <p:extLst>
      <p:ext uri="{BB962C8B-B14F-4D97-AF65-F5344CB8AC3E}">
        <p14:creationId xmlns:p14="http://schemas.microsoft.com/office/powerpoint/2010/main" val="3103146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C3FC93-558A-43A1-B9E0-654929D884E9}" type="slidenum">
              <a:rPr lang="en-US" smtClean="0"/>
              <a:t>20</a:t>
            </a:fld>
            <a:endParaRPr lang="en-US"/>
          </a:p>
        </p:txBody>
      </p:sp>
    </p:spTree>
    <p:extLst>
      <p:ext uri="{BB962C8B-B14F-4D97-AF65-F5344CB8AC3E}">
        <p14:creationId xmlns:p14="http://schemas.microsoft.com/office/powerpoint/2010/main" val="698857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310D0-A054-990C-B864-BF8DF1D1DE4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2442307-D6B4-88E9-0C73-3D2E898BFB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1C3F9D6-F5F4-9936-E343-7742607C66C0}"/>
              </a:ext>
            </a:extLst>
          </p:cNvPr>
          <p:cNvSpPr>
            <a:spLocks noGrp="1"/>
          </p:cNvSpPr>
          <p:nvPr>
            <p:ph type="dt" sz="half" idx="10"/>
          </p:nvPr>
        </p:nvSpPr>
        <p:spPr/>
        <p:txBody>
          <a:bodyPr/>
          <a:lstStyle/>
          <a:p>
            <a:fld id="{EB059800-7D6B-4CD2-9F2E-23DEDB6FCACC}" type="datetimeFigureOut">
              <a:rPr lang="en-US" smtClean="0"/>
              <a:t>9/25/2024</a:t>
            </a:fld>
            <a:endParaRPr lang="en-US"/>
          </a:p>
        </p:txBody>
      </p:sp>
      <p:sp>
        <p:nvSpPr>
          <p:cNvPr id="5" name="Footer Placeholder 4">
            <a:extLst>
              <a:ext uri="{FF2B5EF4-FFF2-40B4-BE49-F238E27FC236}">
                <a16:creationId xmlns:a16="http://schemas.microsoft.com/office/drawing/2014/main" id="{34593A45-5839-3F90-E715-96CDB5DD18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4214B5-9A63-BD70-029C-22FC753E7AC4}"/>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1487345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D56BE-13CB-6C7B-8C8C-8755D3775B8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0C6284F-F364-7165-93E9-7D2A6174C6B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EE267B-9219-A198-4C86-41175CFA4821}"/>
              </a:ext>
            </a:extLst>
          </p:cNvPr>
          <p:cNvSpPr>
            <a:spLocks noGrp="1"/>
          </p:cNvSpPr>
          <p:nvPr>
            <p:ph type="dt" sz="half" idx="10"/>
          </p:nvPr>
        </p:nvSpPr>
        <p:spPr/>
        <p:txBody>
          <a:bodyPr/>
          <a:lstStyle/>
          <a:p>
            <a:fld id="{EB059800-7D6B-4CD2-9F2E-23DEDB6FCACC}" type="datetimeFigureOut">
              <a:rPr lang="en-US" smtClean="0"/>
              <a:t>9/25/2024</a:t>
            </a:fld>
            <a:endParaRPr lang="en-US"/>
          </a:p>
        </p:txBody>
      </p:sp>
      <p:sp>
        <p:nvSpPr>
          <p:cNvPr id="5" name="Footer Placeholder 4">
            <a:extLst>
              <a:ext uri="{FF2B5EF4-FFF2-40B4-BE49-F238E27FC236}">
                <a16:creationId xmlns:a16="http://schemas.microsoft.com/office/drawing/2014/main" id="{3969E152-F917-A5B0-EF08-BD89F95C6A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585980-C9DA-E5A0-0313-A42C92D61FE3}"/>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1164830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3BE258C-499F-F28F-7886-481424AAB21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06E1DC3-6C32-D45A-E783-851FD44EF25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5CB622-2FB9-7D12-DE20-2358C4AD0227}"/>
              </a:ext>
            </a:extLst>
          </p:cNvPr>
          <p:cNvSpPr>
            <a:spLocks noGrp="1"/>
          </p:cNvSpPr>
          <p:nvPr>
            <p:ph type="dt" sz="half" idx="10"/>
          </p:nvPr>
        </p:nvSpPr>
        <p:spPr/>
        <p:txBody>
          <a:bodyPr/>
          <a:lstStyle/>
          <a:p>
            <a:fld id="{EB059800-7D6B-4CD2-9F2E-23DEDB6FCACC}" type="datetimeFigureOut">
              <a:rPr lang="en-US" smtClean="0"/>
              <a:t>9/25/2024</a:t>
            </a:fld>
            <a:endParaRPr lang="en-US"/>
          </a:p>
        </p:txBody>
      </p:sp>
      <p:sp>
        <p:nvSpPr>
          <p:cNvPr id="5" name="Footer Placeholder 4">
            <a:extLst>
              <a:ext uri="{FF2B5EF4-FFF2-40B4-BE49-F238E27FC236}">
                <a16:creationId xmlns:a16="http://schemas.microsoft.com/office/drawing/2014/main" id="{167FC512-C639-D82F-9BAD-71B6DE8055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F6EEA2-2A96-2BEE-DE5D-137BD0C5204F}"/>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2776437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B0FFD3F4-80E2-4FAC-9DB1-F9EAB4C4AB2C}" type="datetimeFigureOut">
              <a:rPr lang="pt-BR" smtClean="0"/>
              <a:t>25/09/2024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6701760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B0FFD3F4-80E2-4FAC-9DB1-F9EAB4C4AB2C}" type="datetimeFigureOut">
              <a:rPr lang="pt-BR" smtClean="0"/>
              <a:t>25/09/2024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23968754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Editar estilos de texto Mestre</a:t>
            </a:r>
          </a:p>
        </p:txBody>
      </p:sp>
      <p:sp>
        <p:nvSpPr>
          <p:cNvPr id="4" name="Espaço Reservado para Data 3"/>
          <p:cNvSpPr>
            <a:spLocks noGrp="1"/>
          </p:cNvSpPr>
          <p:nvPr>
            <p:ph type="dt" sz="half" idx="10"/>
          </p:nvPr>
        </p:nvSpPr>
        <p:spPr/>
        <p:txBody>
          <a:bodyPr/>
          <a:lstStyle/>
          <a:p>
            <a:fld id="{B0FFD3F4-80E2-4FAC-9DB1-F9EAB4C4AB2C}" type="datetimeFigureOut">
              <a:rPr lang="pt-BR" smtClean="0"/>
              <a:t>25/09/2024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6733330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838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72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B0FFD3F4-80E2-4FAC-9DB1-F9EAB4C4AB2C}" type="datetimeFigureOut">
              <a:rPr lang="pt-BR" smtClean="0"/>
              <a:t>25/09/2024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23817592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B0FFD3F4-80E2-4FAC-9DB1-F9EAB4C4AB2C}" type="datetimeFigureOut">
              <a:rPr lang="pt-BR" smtClean="0"/>
              <a:t>25/09/2024</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2820062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B0FFD3F4-80E2-4FAC-9DB1-F9EAB4C4AB2C}" type="datetimeFigureOut">
              <a:rPr lang="pt-BR" smtClean="0"/>
              <a:t>25/09/2024</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6452494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B0FFD3F4-80E2-4FAC-9DB1-F9EAB4C4AB2C}" type="datetimeFigureOut">
              <a:rPr lang="pt-BR" smtClean="0"/>
              <a:t>25/09/2024</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15612062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p:cNvSpPr>
            <a:spLocks noGrp="1"/>
          </p:cNvSpPr>
          <p:nvPr>
            <p:ph type="dt" sz="half" idx="10"/>
          </p:nvPr>
        </p:nvSpPr>
        <p:spPr/>
        <p:txBody>
          <a:bodyPr/>
          <a:lstStyle/>
          <a:p>
            <a:fld id="{B0FFD3F4-80E2-4FAC-9DB1-F9EAB4C4AB2C}" type="datetimeFigureOut">
              <a:rPr lang="pt-BR" smtClean="0"/>
              <a:t>25/09/2024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2070225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968BB-EA63-AF82-69A0-3DDF0D8513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2D1CE0-8F4E-CDD9-78B6-769F54065D5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08A279-F8A2-86DA-C9FA-1F3287DA873C}"/>
              </a:ext>
            </a:extLst>
          </p:cNvPr>
          <p:cNvSpPr>
            <a:spLocks noGrp="1"/>
          </p:cNvSpPr>
          <p:nvPr>
            <p:ph type="dt" sz="half" idx="10"/>
          </p:nvPr>
        </p:nvSpPr>
        <p:spPr/>
        <p:txBody>
          <a:bodyPr/>
          <a:lstStyle/>
          <a:p>
            <a:fld id="{EB059800-7D6B-4CD2-9F2E-23DEDB6FCACC}" type="datetimeFigureOut">
              <a:rPr lang="en-US" smtClean="0"/>
              <a:t>9/25/2024</a:t>
            </a:fld>
            <a:endParaRPr lang="en-US"/>
          </a:p>
        </p:txBody>
      </p:sp>
      <p:sp>
        <p:nvSpPr>
          <p:cNvPr id="5" name="Footer Placeholder 4">
            <a:extLst>
              <a:ext uri="{FF2B5EF4-FFF2-40B4-BE49-F238E27FC236}">
                <a16:creationId xmlns:a16="http://schemas.microsoft.com/office/drawing/2014/main" id="{7E7DAA95-13BC-7911-A66B-E575526EFF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AD0C2D-33CA-C6A8-945B-13D28D8D0C3B}"/>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33839378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p:cNvSpPr>
            <a:spLocks noGrp="1"/>
          </p:cNvSpPr>
          <p:nvPr>
            <p:ph type="dt" sz="half" idx="10"/>
          </p:nvPr>
        </p:nvSpPr>
        <p:spPr/>
        <p:txBody>
          <a:bodyPr/>
          <a:lstStyle/>
          <a:p>
            <a:fld id="{B0FFD3F4-80E2-4FAC-9DB1-F9EAB4C4AB2C}" type="datetimeFigureOut">
              <a:rPr lang="pt-BR" smtClean="0"/>
              <a:t>25/09/2024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7886748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B0FFD3F4-80E2-4FAC-9DB1-F9EAB4C4AB2C}" type="datetimeFigureOut">
              <a:rPr lang="pt-BR" smtClean="0"/>
              <a:t>25/09/2024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15424843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B0FFD3F4-80E2-4FAC-9DB1-F9EAB4C4AB2C}" type="datetimeFigureOut">
              <a:rPr lang="pt-BR" smtClean="0"/>
              <a:t>25/09/2024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23596915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pt-BR"/>
              <a:t>Clique para editar o título mestre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379236891"/>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a:xfrm>
            <a:off x="1700040" y="99972"/>
            <a:ext cx="8767151" cy="687810"/>
          </a:xfrm>
        </p:spPr>
        <p:txBody>
          <a:bodyPr>
            <a:noAutofit/>
          </a:bodyPr>
          <a:lstStyle>
            <a:lvl1pPr>
              <a:defRPr sz="4000" b="1">
                <a:effectLst>
                  <a:outerShdw blurRad="38100" dist="38100" dir="2700000" algn="tl">
                    <a:srgbClr val="000000">
                      <a:alpha val="43137"/>
                    </a:srgbClr>
                  </a:outerShdw>
                </a:effectLst>
              </a:defRPr>
            </a:lvl1pPr>
          </a:lstStyle>
          <a:p>
            <a:r>
              <a:rPr lang="pt-BR" dirty="0"/>
              <a:t>Clique para editar o título mestre</a:t>
            </a:r>
            <a:endParaRPr lang="en-US" dirty="0"/>
          </a:p>
        </p:txBody>
      </p:sp>
      <p:sp>
        <p:nvSpPr>
          <p:cNvPr id="3" name="Content Placeholder 2"/>
          <p:cNvSpPr>
            <a:spLocks noGrp="1"/>
          </p:cNvSpPr>
          <p:nvPr>
            <p:ph idx="1"/>
          </p:nvPr>
        </p:nvSpPr>
        <p:spPr>
          <a:xfrm>
            <a:off x="1696326" y="968023"/>
            <a:ext cx="10352239" cy="5755506"/>
          </a:xfrm>
        </p:spPr>
        <p:txBody>
          <a:bodyPr>
            <a:normAutofit/>
          </a:bodyPr>
          <a:lstStyle>
            <a:lvl1pPr marL="0" indent="0">
              <a:buNone/>
              <a:defRPr sz="3200"/>
            </a:lvl1pPr>
            <a:lvl2pPr marL="457200" indent="0">
              <a:buNone/>
              <a:defRPr sz="3200"/>
            </a:lvl2pPr>
          </a:lstStyle>
          <a:p>
            <a:pPr lvl="1"/>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Tree>
    <p:extLst>
      <p:ext uri="{BB962C8B-B14F-4D97-AF65-F5344CB8AC3E}">
        <p14:creationId xmlns:p14="http://schemas.microsoft.com/office/powerpoint/2010/main" val="939397008"/>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pt-BR"/>
              <a:t>Clique para editar o título mestre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Date Placeholder 3"/>
          <p:cNvSpPr>
            <a:spLocks noGrp="1"/>
          </p:cNvSpPr>
          <p:nvPr>
            <p:ph type="dt" sz="half" idx="10"/>
          </p:nvPr>
        </p:nvSpPr>
        <p:spPr/>
        <p:txBody>
          <a:bodyPr/>
          <a:lstStyle/>
          <a:p>
            <a:fld id="{B61BEF0D-F0BB-DE4B-95CE-6DB70DBA9567}" type="datetimeFigureOut">
              <a:rPr lang="en-US" dirty="0"/>
              <a:pPr/>
              <a:t>9/25/2024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900997689"/>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138591140"/>
      </p:ext>
    </p:extLst>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t-BR"/>
              <a:t>Clique para editar o título mestre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9/25/2024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391047673"/>
      </p:ext>
    </p:extLst>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9/25/2024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71439681"/>
      </p:ext>
    </p:extLst>
  </p:cSld>
  <p:clrMapOvr>
    <a:masterClrMapping/>
  </p:clrMapOvr>
  <p:transition spd="slow">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9/25/2024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259647754"/>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2CA14-27D6-C1C9-D2FF-976A3525678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5584788-1FAC-1C54-2AA3-612D1A1B3D2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768F5A6-299F-1828-8FC2-2058E3EB494B}"/>
              </a:ext>
            </a:extLst>
          </p:cNvPr>
          <p:cNvSpPr>
            <a:spLocks noGrp="1"/>
          </p:cNvSpPr>
          <p:nvPr>
            <p:ph type="dt" sz="half" idx="10"/>
          </p:nvPr>
        </p:nvSpPr>
        <p:spPr/>
        <p:txBody>
          <a:bodyPr/>
          <a:lstStyle/>
          <a:p>
            <a:fld id="{EB059800-7D6B-4CD2-9F2E-23DEDB6FCACC}" type="datetimeFigureOut">
              <a:rPr lang="en-US" smtClean="0"/>
              <a:t>9/25/2024</a:t>
            </a:fld>
            <a:endParaRPr lang="en-US"/>
          </a:p>
        </p:txBody>
      </p:sp>
      <p:sp>
        <p:nvSpPr>
          <p:cNvPr id="5" name="Footer Placeholder 4">
            <a:extLst>
              <a:ext uri="{FF2B5EF4-FFF2-40B4-BE49-F238E27FC236}">
                <a16:creationId xmlns:a16="http://schemas.microsoft.com/office/drawing/2014/main" id="{3557275D-7940-2798-4C61-58F9CEE404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7C5254-0093-1493-B3BF-E31D73D439A2}"/>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41383171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pt-BR"/>
              <a:t>Clique para editar o título mestre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Date Placeholder 4"/>
          <p:cNvSpPr>
            <a:spLocks noGrp="1"/>
          </p:cNvSpPr>
          <p:nvPr>
            <p:ph type="dt" sz="half" idx="10"/>
          </p:nvPr>
        </p:nvSpPr>
        <p:spPr/>
        <p:txBody>
          <a:bodyPr/>
          <a:lstStyle/>
          <a:p>
            <a:fld id="{B61BEF0D-F0BB-DE4B-95CE-6DB70DBA9567}" type="datetimeFigureOut">
              <a:rPr lang="en-US" dirty="0"/>
              <a:pPr/>
              <a:t>9/25/2024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080586220"/>
      </p:ext>
    </p:extLst>
  </p:cSld>
  <p:clrMapOvr>
    <a:masterClrMapping/>
  </p:clrMapOvr>
  <p:transition spd="slow">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Date Placeholder 4"/>
          <p:cNvSpPr>
            <a:spLocks noGrp="1"/>
          </p:cNvSpPr>
          <p:nvPr>
            <p:ph type="dt" sz="half" idx="10"/>
          </p:nvPr>
        </p:nvSpPr>
        <p:spPr/>
        <p:txBody>
          <a:bodyPr/>
          <a:lstStyle/>
          <a:p>
            <a:fld id="{B61BEF0D-F0BB-DE4B-95CE-6DB70DBA9567}" type="datetimeFigureOut">
              <a:rPr lang="en-US" dirty="0"/>
              <a:pPr/>
              <a:t>9/25/2024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312801118"/>
      </p:ext>
    </p:extLst>
  </p:cSld>
  <p:clrMapOvr>
    <a:masterClrMapping/>
  </p:clrMapOvr>
  <p:transition spd="slow">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pt-BR"/>
              <a:t>Clique para editar o título mestre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Date Placeholder 3"/>
          <p:cNvSpPr>
            <a:spLocks noGrp="1"/>
          </p:cNvSpPr>
          <p:nvPr>
            <p:ph type="dt" sz="half" idx="10"/>
          </p:nvPr>
        </p:nvSpPr>
        <p:spPr/>
        <p:txBody>
          <a:bodyPr/>
          <a:lstStyle/>
          <a:p>
            <a:fld id="{B61BEF0D-F0BB-DE4B-95CE-6DB70DBA9567}" type="datetimeFigureOut">
              <a:rPr lang="en-US" dirty="0"/>
              <a:pPr/>
              <a:t>9/25/2024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08751718"/>
      </p:ext>
    </p:extLst>
  </p:cSld>
  <p:clrMapOvr>
    <a:masterClrMapping/>
  </p:clrMapOvr>
  <p:transition spd="slow">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pt-BR"/>
              <a:t>Clique para editar o título mestre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Clique para editar o texto mestre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Date Placeholder 3"/>
          <p:cNvSpPr>
            <a:spLocks noGrp="1"/>
          </p:cNvSpPr>
          <p:nvPr>
            <p:ph type="dt" sz="half" idx="10"/>
          </p:nvPr>
        </p:nvSpPr>
        <p:spPr/>
        <p:txBody>
          <a:bodyPr/>
          <a:lstStyle/>
          <a:p>
            <a:fld id="{B61BEF0D-F0BB-DE4B-95CE-6DB70DBA9567}" type="datetimeFigureOut">
              <a:rPr lang="en-US" dirty="0"/>
              <a:pPr/>
              <a:t>9/25/2024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639536885"/>
      </p:ext>
    </p:extLst>
  </p:cSld>
  <p:clrMapOvr>
    <a:masterClrMapping/>
  </p:clrMapOvr>
  <p:transition spd="slow">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pt-BR"/>
              <a:t>Clique para editar o título mestre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a:t>Clique para editar o texto mestre</a:t>
            </a:r>
          </a:p>
        </p:txBody>
      </p:sp>
      <p:sp>
        <p:nvSpPr>
          <p:cNvPr id="5" name="Date Placeholder 4"/>
          <p:cNvSpPr>
            <a:spLocks noGrp="1"/>
          </p:cNvSpPr>
          <p:nvPr>
            <p:ph type="dt" sz="half" idx="10"/>
          </p:nvPr>
        </p:nvSpPr>
        <p:spPr/>
        <p:txBody>
          <a:bodyPr/>
          <a:lstStyle/>
          <a:p>
            <a:fld id="{B61BEF0D-F0BB-DE4B-95CE-6DB70DBA9567}" type="datetimeFigureOut">
              <a:rPr lang="en-US" dirty="0"/>
              <a:pPr/>
              <a:t>9/25/2024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521531795"/>
      </p:ext>
    </p:extLst>
  </p:cSld>
  <p:clrMapOvr>
    <a:masterClrMapping/>
  </p:clrMapOvr>
  <p:transition spd="slow">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pt-BR"/>
              <a:t>Clique para editar o título mestre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Clique para editar o texto mestre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a:t>Clique para editar o texto mestre</a:t>
            </a:r>
          </a:p>
        </p:txBody>
      </p:sp>
      <p:sp>
        <p:nvSpPr>
          <p:cNvPr id="5" name="Date Placeholder 4"/>
          <p:cNvSpPr>
            <a:spLocks noGrp="1"/>
          </p:cNvSpPr>
          <p:nvPr>
            <p:ph type="dt" sz="half" idx="10"/>
          </p:nvPr>
        </p:nvSpPr>
        <p:spPr/>
        <p:txBody>
          <a:bodyPr/>
          <a:lstStyle/>
          <a:p>
            <a:fld id="{B61BEF0D-F0BB-DE4B-95CE-6DB70DBA9567}" type="datetimeFigureOut">
              <a:rPr lang="en-US" dirty="0"/>
              <a:pPr/>
              <a:t>9/25/2024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650540855"/>
      </p:ext>
    </p:extLst>
  </p:cSld>
  <p:clrMapOvr>
    <a:masterClrMapping/>
  </p:clrMapOvr>
  <p:transition spd="slow">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pt-BR"/>
              <a:t>Clique para editar o título mestre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Clique para editar o texto mestre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a:t>Clique para editar o texto mestre</a:t>
            </a:r>
          </a:p>
        </p:txBody>
      </p:sp>
      <p:sp>
        <p:nvSpPr>
          <p:cNvPr id="5" name="Date Placeholder 4"/>
          <p:cNvSpPr>
            <a:spLocks noGrp="1"/>
          </p:cNvSpPr>
          <p:nvPr>
            <p:ph type="dt" sz="half" idx="10"/>
          </p:nvPr>
        </p:nvSpPr>
        <p:spPr/>
        <p:txBody>
          <a:bodyPr/>
          <a:lstStyle/>
          <a:p>
            <a:fld id="{B61BEF0D-F0BB-DE4B-95CE-6DB70DBA9567}" type="datetimeFigureOut">
              <a:rPr lang="en-US" dirty="0"/>
              <a:pPr/>
              <a:t>9/25/2024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719410392"/>
      </p:ext>
    </p:extLst>
  </p:cSld>
  <p:clrMapOvr>
    <a:masterClrMapping/>
  </p:clrMapOvr>
  <p:transition spd="slow">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ncho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544565529"/>
      </p:ext>
    </p:extLst>
  </p:cSld>
  <p:clrMapOvr>
    <a:masterClrMapping/>
  </p:clrMapOvr>
  <p:transition spd="slow">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pt-BR"/>
              <a:t>Clique para editar o título mestre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038923632"/>
      </p:ext>
    </p:extLst>
  </p:cSld>
  <p:clrMapOvr>
    <a:masterClrMapping/>
  </p:clrMapOvr>
  <p:transition spd="slow">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lank Slide" type="blank">
  <p:cSld name="Blank Slide">
    <p:spTree>
      <p:nvGrpSpPr>
        <p:cNvPr id="1" name="Shape 12"/>
        <p:cNvGrpSpPr/>
        <p:nvPr/>
      </p:nvGrpSpPr>
      <p:grpSpPr>
        <a:xfrm>
          <a:off x="0" y="0"/>
          <a:ext cx="0" cy="0"/>
          <a:chOff x="0" y="0"/>
          <a:chExt cx="0" cy="0"/>
        </a:xfrm>
      </p:grpSpPr>
    </p:spTree>
    <p:extLst>
      <p:ext uri="{BB962C8B-B14F-4D97-AF65-F5344CB8AC3E}">
        <p14:creationId xmlns:p14="http://schemas.microsoft.com/office/powerpoint/2010/main" val="3298356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AEFF7-A33D-7FA8-729B-DC01C6F1E3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648B86-35A8-AD2B-69F9-7F566C05F88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1CE6555-44ED-C663-57F2-1BB0C82E2D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E976616-D98B-9D4E-3C72-6692E9848903}"/>
              </a:ext>
            </a:extLst>
          </p:cNvPr>
          <p:cNvSpPr>
            <a:spLocks noGrp="1"/>
          </p:cNvSpPr>
          <p:nvPr>
            <p:ph type="dt" sz="half" idx="10"/>
          </p:nvPr>
        </p:nvSpPr>
        <p:spPr/>
        <p:txBody>
          <a:bodyPr/>
          <a:lstStyle/>
          <a:p>
            <a:fld id="{EB059800-7D6B-4CD2-9F2E-23DEDB6FCACC}" type="datetimeFigureOut">
              <a:rPr lang="en-US" smtClean="0"/>
              <a:t>9/25/2024</a:t>
            </a:fld>
            <a:endParaRPr lang="en-US"/>
          </a:p>
        </p:txBody>
      </p:sp>
      <p:sp>
        <p:nvSpPr>
          <p:cNvPr id="6" name="Footer Placeholder 5">
            <a:extLst>
              <a:ext uri="{FF2B5EF4-FFF2-40B4-BE49-F238E27FC236}">
                <a16:creationId xmlns:a16="http://schemas.microsoft.com/office/drawing/2014/main" id="{71CCF498-2197-674C-AB1F-0BAED9CBD1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B41B9F-55A4-3574-0885-6FBA1DE4136D}"/>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6280877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Slide" type="tx">
  <p:cSld name="Title Slide">
    <p:spTree>
      <p:nvGrpSpPr>
        <p:cNvPr id="1" name="Shape 13"/>
        <p:cNvGrpSpPr/>
        <p:nvPr/>
      </p:nvGrpSpPr>
      <p:grpSpPr>
        <a:xfrm>
          <a:off x="0" y="0"/>
          <a:ext cx="0" cy="0"/>
          <a:chOff x="0" y="0"/>
          <a:chExt cx="0" cy="0"/>
        </a:xfrm>
      </p:grpSpPr>
      <p:sp>
        <p:nvSpPr>
          <p:cNvPr id="14" name="Google Shape;14;p106"/>
          <p:cNvSpPr txBox="1">
            <a:spLocks noGrp="1"/>
          </p:cNvSpPr>
          <p:nvPr>
            <p:ph type="title"/>
          </p:nvPr>
        </p:nvSpPr>
        <p:spPr>
          <a:xfrm>
            <a:off x="609120" y="274080"/>
            <a:ext cx="10945920" cy="111888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06"/>
          <p:cNvSpPr txBox="1">
            <a:spLocks noGrp="1"/>
          </p:cNvSpPr>
          <p:nvPr>
            <p:ph type="subTitle" idx="1"/>
          </p:nvPr>
        </p:nvSpPr>
        <p:spPr>
          <a:xfrm>
            <a:off x="609120" y="1604160"/>
            <a:ext cx="10945920" cy="395088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7775497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Content" type="obj">
  <p:cSld name="Title, Content">
    <p:spTree>
      <p:nvGrpSpPr>
        <p:cNvPr id="1" name="Shape 16"/>
        <p:cNvGrpSpPr/>
        <p:nvPr/>
      </p:nvGrpSpPr>
      <p:grpSpPr>
        <a:xfrm>
          <a:off x="0" y="0"/>
          <a:ext cx="0" cy="0"/>
          <a:chOff x="0" y="0"/>
          <a:chExt cx="0" cy="0"/>
        </a:xfrm>
      </p:grpSpPr>
      <p:sp>
        <p:nvSpPr>
          <p:cNvPr id="17" name="Google Shape;17;p107"/>
          <p:cNvSpPr txBox="1">
            <a:spLocks noGrp="1"/>
          </p:cNvSpPr>
          <p:nvPr>
            <p:ph type="title"/>
          </p:nvPr>
        </p:nvSpPr>
        <p:spPr>
          <a:xfrm>
            <a:off x="609120" y="274080"/>
            <a:ext cx="10945920" cy="111888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07"/>
          <p:cNvSpPr txBox="1">
            <a:spLocks noGrp="1"/>
          </p:cNvSpPr>
          <p:nvPr>
            <p:ph type="body" idx="1"/>
          </p:nvPr>
        </p:nvSpPr>
        <p:spPr>
          <a:xfrm>
            <a:off x="609120" y="1604160"/>
            <a:ext cx="10945920" cy="395088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8779546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2 Content" type="twoObj">
  <p:cSld name="Title, 2 Content">
    <p:spTree>
      <p:nvGrpSpPr>
        <p:cNvPr id="1" name="Shape 19"/>
        <p:cNvGrpSpPr/>
        <p:nvPr/>
      </p:nvGrpSpPr>
      <p:grpSpPr>
        <a:xfrm>
          <a:off x="0" y="0"/>
          <a:ext cx="0" cy="0"/>
          <a:chOff x="0" y="0"/>
          <a:chExt cx="0" cy="0"/>
        </a:xfrm>
      </p:grpSpPr>
      <p:sp>
        <p:nvSpPr>
          <p:cNvPr id="20" name="Google Shape;20;p108"/>
          <p:cNvSpPr txBox="1">
            <a:spLocks noGrp="1"/>
          </p:cNvSpPr>
          <p:nvPr>
            <p:ph type="title"/>
          </p:nvPr>
        </p:nvSpPr>
        <p:spPr>
          <a:xfrm>
            <a:off x="609120" y="274080"/>
            <a:ext cx="10945920" cy="111888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08"/>
          <p:cNvSpPr txBox="1">
            <a:spLocks noGrp="1"/>
          </p:cNvSpPr>
          <p:nvPr>
            <p:ph type="body" idx="1"/>
          </p:nvPr>
        </p:nvSpPr>
        <p:spPr>
          <a:xfrm>
            <a:off x="609120" y="1604160"/>
            <a:ext cx="5341440" cy="395088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22" name="Google Shape;22;p108"/>
          <p:cNvSpPr txBox="1">
            <a:spLocks noGrp="1"/>
          </p:cNvSpPr>
          <p:nvPr>
            <p:ph type="body" idx="2"/>
          </p:nvPr>
        </p:nvSpPr>
        <p:spPr>
          <a:xfrm>
            <a:off x="6217920" y="1604160"/>
            <a:ext cx="5341440" cy="395088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1225937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3"/>
        <p:cNvGrpSpPr/>
        <p:nvPr/>
      </p:nvGrpSpPr>
      <p:grpSpPr>
        <a:xfrm>
          <a:off x="0" y="0"/>
          <a:ext cx="0" cy="0"/>
          <a:chOff x="0" y="0"/>
          <a:chExt cx="0" cy="0"/>
        </a:xfrm>
      </p:grpSpPr>
      <p:sp>
        <p:nvSpPr>
          <p:cNvPr id="24" name="Google Shape;24;p109"/>
          <p:cNvSpPr txBox="1">
            <a:spLocks noGrp="1"/>
          </p:cNvSpPr>
          <p:nvPr>
            <p:ph type="title"/>
          </p:nvPr>
        </p:nvSpPr>
        <p:spPr>
          <a:xfrm>
            <a:off x="609120" y="274080"/>
            <a:ext cx="10945920" cy="111888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7463693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Centered Text" type="objOnly">
  <p:cSld name="Centered Text">
    <p:spTree>
      <p:nvGrpSpPr>
        <p:cNvPr id="1" name="Shape 25"/>
        <p:cNvGrpSpPr/>
        <p:nvPr/>
      </p:nvGrpSpPr>
      <p:grpSpPr>
        <a:xfrm>
          <a:off x="0" y="0"/>
          <a:ext cx="0" cy="0"/>
          <a:chOff x="0" y="0"/>
          <a:chExt cx="0" cy="0"/>
        </a:xfrm>
      </p:grpSpPr>
      <p:sp>
        <p:nvSpPr>
          <p:cNvPr id="26" name="Google Shape;26;p110"/>
          <p:cNvSpPr txBox="1">
            <a:spLocks noGrp="1"/>
          </p:cNvSpPr>
          <p:nvPr>
            <p:ph type="subTitle" idx="1"/>
          </p:nvPr>
        </p:nvSpPr>
        <p:spPr>
          <a:xfrm>
            <a:off x="609120" y="274080"/>
            <a:ext cx="10945920" cy="518832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2431727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itle, 2 Content and Content">
    <p:spTree>
      <p:nvGrpSpPr>
        <p:cNvPr id="1" name="Shape 27"/>
        <p:cNvGrpSpPr/>
        <p:nvPr/>
      </p:nvGrpSpPr>
      <p:grpSpPr>
        <a:xfrm>
          <a:off x="0" y="0"/>
          <a:ext cx="0" cy="0"/>
          <a:chOff x="0" y="0"/>
          <a:chExt cx="0" cy="0"/>
        </a:xfrm>
      </p:grpSpPr>
      <p:sp>
        <p:nvSpPr>
          <p:cNvPr id="28" name="Google Shape;28;p111"/>
          <p:cNvSpPr txBox="1">
            <a:spLocks noGrp="1"/>
          </p:cNvSpPr>
          <p:nvPr>
            <p:ph type="title"/>
          </p:nvPr>
        </p:nvSpPr>
        <p:spPr>
          <a:xfrm>
            <a:off x="609120" y="274080"/>
            <a:ext cx="10945920" cy="111888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11"/>
          <p:cNvSpPr txBox="1">
            <a:spLocks noGrp="1"/>
          </p:cNvSpPr>
          <p:nvPr>
            <p:ph type="body" idx="1"/>
          </p:nvPr>
        </p:nvSpPr>
        <p:spPr>
          <a:xfrm>
            <a:off x="609120" y="1604160"/>
            <a:ext cx="5341440" cy="188448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30" name="Google Shape;30;p111"/>
          <p:cNvSpPr txBox="1">
            <a:spLocks noGrp="1"/>
          </p:cNvSpPr>
          <p:nvPr>
            <p:ph type="body" idx="2"/>
          </p:nvPr>
        </p:nvSpPr>
        <p:spPr>
          <a:xfrm>
            <a:off x="6217920" y="1604160"/>
            <a:ext cx="5341440" cy="395088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31" name="Google Shape;31;p111"/>
          <p:cNvSpPr txBox="1">
            <a:spLocks noGrp="1"/>
          </p:cNvSpPr>
          <p:nvPr>
            <p:ph type="body" idx="3"/>
          </p:nvPr>
        </p:nvSpPr>
        <p:spPr>
          <a:xfrm>
            <a:off x="609120" y="3668160"/>
            <a:ext cx="5341440" cy="188448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41054612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Title Content and 2 Content">
    <p:spTree>
      <p:nvGrpSpPr>
        <p:cNvPr id="1" name="Shape 32"/>
        <p:cNvGrpSpPr/>
        <p:nvPr/>
      </p:nvGrpSpPr>
      <p:grpSpPr>
        <a:xfrm>
          <a:off x="0" y="0"/>
          <a:ext cx="0" cy="0"/>
          <a:chOff x="0" y="0"/>
          <a:chExt cx="0" cy="0"/>
        </a:xfrm>
      </p:grpSpPr>
      <p:sp>
        <p:nvSpPr>
          <p:cNvPr id="33" name="Google Shape;33;p112"/>
          <p:cNvSpPr txBox="1">
            <a:spLocks noGrp="1"/>
          </p:cNvSpPr>
          <p:nvPr>
            <p:ph type="title"/>
          </p:nvPr>
        </p:nvSpPr>
        <p:spPr>
          <a:xfrm>
            <a:off x="609120" y="274080"/>
            <a:ext cx="10945920" cy="111888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12"/>
          <p:cNvSpPr txBox="1">
            <a:spLocks noGrp="1"/>
          </p:cNvSpPr>
          <p:nvPr>
            <p:ph type="body" idx="1"/>
          </p:nvPr>
        </p:nvSpPr>
        <p:spPr>
          <a:xfrm>
            <a:off x="609120" y="1604160"/>
            <a:ext cx="5341440" cy="395088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35" name="Google Shape;35;p112"/>
          <p:cNvSpPr txBox="1">
            <a:spLocks noGrp="1"/>
          </p:cNvSpPr>
          <p:nvPr>
            <p:ph type="body" idx="2"/>
          </p:nvPr>
        </p:nvSpPr>
        <p:spPr>
          <a:xfrm>
            <a:off x="6217920" y="1604160"/>
            <a:ext cx="5341440" cy="188448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36" name="Google Shape;36;p112"/>
          <p:cNvSpPr txBox="1">
            <a:spLocks noGrp="1"/>
          </p:cNvSpPr>
          <p:nvPr>
            <p:ph type="body" idx="3"/>
          </p:nvPr>
        </p:nvSpPr>
        <p:spPr>
          <a:xfrm>
            <a:off x="6217920" y="3668160"/>
            <a:ext cx="5341440" cy="188448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13267777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itle, 2 Content over Content">
    <p:spTree>
      <p:nvGrpSpPr>
        <p:cNvPr id="1" name="Shape 37"/>
        <p:cNvGrpSpPr/>
        <p:nvPr/>
      </p:nvGrpSpPr>
      <p:grpSpPr>
        <a:xfrm>
          <a:off x="0" y="0"/>
          <a:ext cx="0" cy="0"/>
          <a:chOff x="0" y="0"/>
          <a:chExt cx="0" cy="0"/>
        </a:xfrm>
      </p:grpSpPr>
      <p:sp>
        <p:nvSpPr>
          <p:cNvPr id="38" name="Google Shape;38;p113"/>
          <p:cNvSpPr txBox="1">
            <a:spLocks noGrp="1"/>
          </p:cNvSpPr>
          <p:nvPr>
            <p:ph type="title"/>
          </p:nvPr>
        </p:nvSpPr>
        <p:spPr>
          <a:xfrm>
            <a:off x="609120" y="274080"/>
            <a:ext cx="10945920" cy="111888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13"/>
          <p:cNvSpPr txBox="1">
            <a:spLocks noGrp="1"/>
          </p:cNvSpPr>
          <p:nvPr>
            <p:ph type="body" idx="1"/>
          </p:nvPr>
        </p:nvSpPr>
        <p:spPr>
          <a:xfrm>
            <a:off x="609120" y="1604160"/>
            <a:ext cx="5341440" cy="188448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40" name="Google Shape;40;p113"/>
          <p:cNvSpPr txBox="1">
            <a:spLocks noGrp="1"/>
          </p:cNvSpPr>
          <p:nvPr>
            <p:ph type="body" idx="2"/>
          </p:nvPr>
        </p:nvSpPr>
        <p:spPr>
          <a:xfrm>
            <a:off x="6217920" y="1604160"/>
            <a:ext cx="5341440" cy="188448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41" name="Google Shape;41;p113"/>
          <p:cNvSpPr txBox="1">
            <a:spLocks noGrp="1"/>
          </p:cNvSpPr>
          <p:nvPr>
            <p:ph type="body" idx="3"/>
          </p:nvPr>
        </p:nvSpPr>
        <p:spPr>
          <a:xfrm>
            <a:off x="609120" y="3668160"/>
            <a:ext cx="10945920" cy="188448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50664277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Content over Content" type="objOverTx">
  <p:cSld name="Title, Content over Content">
    <p:spTree>
      <p:nvGrpSpPr>
        <p:cNvPr id="1" name="Shape 42"/>
        <p:cNvGrpSpPr/>
        <p:nvPr/>
      </p:nvGrpSpPr>
      <p:grpSpPr>
        <a:xfrm>
          <a:off x="0" y="0"/>
          <a:ext cx="0" cy="0"/>
          <a:chOff x="0" y="0"/>
          <a:chExt cx="0" cy="0"/>
        </a:xfrm>
      </p:grpSpPr>
      <p:sp>
        <p:nvSpPr>
          <p:cNvPr id="43" name="Google Shape;43;p114"/>
          <p:cNvSpPr txBox="1">
            <a:spLocks noGrp="1"/>
          </p:cNvSpPr>
          <p:nvPr>
            <p:ph type="title"/>
          </p:nvPr>
        </p:nvSpPr>
        <p:spPr>
          <a:xfrm>
            <a:off x="609120" y="274080"/>
            <a:ext cx="10945920" cy="111888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14"/>
          <p:cNvSpPr txBox="1">
            <a:spLocks noGrp="1"/>
          </p:cNvSpPr>
          <p:nvPr>
            <p:ph type="body" idx="1"/>
          </p:nvPr>
        </p:nvSpPr>
        <p:spPr>
          <a:xfrm>
            <a:off x="609120" y="1604160"/>
            <a:ext cx="10945920" cy="188448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45" name="Google Shape;45;p114"/>
          <p:cNvSpPr txBox="1">
            <a:spLocks noGrp="1"/>
          </p:cNvSpPr>
          <p:nvPr>
            <p:ph type="body" idx="2"/>
          </p:nvPr>
        </p:nvSpPr>
        <p:spPr>
          <a:xfrm>
            <a:off x="609120" y="3668160"/>
            <a:ext cx="10945920" cy="188448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2983444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4 Content" type="fourObj">
  <p:cSld name="Title, 4 Content">
    <p:spTree>
      <p:nvGrpSpPr>
        <p:cNvPr id="1" name="Shape 46"/>
        <p:cNvGrpSpPr/>
        <p:nvPr/>
      </p:nvGrpSpPr>
      <p:grpSpPr>
        <a:xfrm>
          <a:off x="0" y="0"/>
          <a:ext cx="0" cy="0"/>
          <a:chOff x="0" y="0"/>
          <a:chExt cx="0" cy="0"/>
        </a:xfrm>
      </p:grpSpPr>
      <p:sp>
        <p:nvSpPr>
          <p:cNvPr id="47" name="Google Shape;47;p115"/>
          <p:cNvSpPr txBox="1">
            <a:spLocks noGrp="1"/>
          </p:cNvSpPr>
          <p:nvPr>
            <p:ph type="title"/>
          </p:nvPr>
        </p:nvSpPr>
        <p:spPr>
          <a:xfrm>
            <a:off x="609120" y="274080"/>
            <a:ext cx="10945920" cy="111888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15"/>
          <p:cNvSpPr txBox="1">
            <a:spLocks noGrp="1"/>
          </p:cNvSpPr>
          <p:nvPr>
            <p:ph type="body" idx="1"/>
          </p:nvPr>
        </p:nvSpPr>
        <p:spPr>
          <a:xfrm>
            <a:off x="609120" y="1604160"/>
            <a:ext cx="5341440" cy="188448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49" name="Google Shape;49;p115"/>
          <p:cNvSpPr txBox="1">
            <a:spLocks noGrp="1"/>
          </p:cNvSpPr>
          <p:nvPr>
            <p:ph type="body" idx="2"/>
          </p:nvPr>
        </p:nvSpPr>
        <p:spPr>
          <a:xfrm>
            <a:off x="6217920" y="1604160"/>
            <a:ext cx="5341440" cy="188448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50" name="Google Shape;50;p115"/>
          <p:cNvSpPr txBox="1">
            <a:spLocks noGrp="1"/>
          </p:cNvSpPr>
          <p:nvPr>
            <p:ph type="body" idx="3"/>
          </p:nvPr>
        </p:nvSpPr>
        <p:spPr>
          <a:xfrm>
            <a:off x="609120" y="3668160"/>
            <a:ext cx="5341440" cy="188448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51" name="Google Shape;51;p115"/>
          <p:cNvSpPr txBox="1">
            <a:spLocks noGrp="1"/>
          </p:cNvSpPr>
          <p:nvPr>
            <p:ph type="body" idx="4"/>
          </p:nvPr>
        </p:nvSpPr>
        <p:spPr>
          <a:xfrm>
            <a:off x="6217920" y="3668160"/>
            <a:ext cx="5341440" cy="188448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834069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CB527-0D8F-13A9-89B2-5E6E6DBC736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E0B8ABC-164D-D0B1-705F-09BB93E6AA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827A86-BBAB-5AA3-8E9D-45F8BEDEC91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3B69FB-733A-F7D3-EAD9-2282906C9D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A6FFC4-1FBE-AF89-CE57-C66B8E193F3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85E2FFD-2821-C4DF-7A61-3B2CC7720C7A}"/>
              </a:ext>
            </a:extLst>
          </p:cNvPr>
          <p:cNvSpPr>
            <a:spLocks noGrp="1"/>
          </p:cNvSpPr>
          <p:nvPr>
            <p:ph type="dt" sz="half" idx="10"/>
          </p:nvPr>
        </p:nvSpPr>
        <p:spPr/>
        <p:txBody>
          <a:bodyPr/>
          <a:lstStyle/>
          <a:p>
            <a:fld id="{EB059800-7D6B-4CD2-9F2E-23DEDB6FCACC}" type="datetimeFigureOut">
              <a:rPr lang="en-US" smtClean="0"/>
              <a:t>9/25/2024</a:t>
            </a:fld>
            <a:endParaRPr lang="en-US"/>
          </a:p>
        </p:txBody>
      </p:sp>
      <p:sp>
        <p:nvSpPr>
          <p:cNvPr id="8" name="Footer Placeholder 7">
            <a:extLst>
              <a:ext uri="{FF2B5EF4-FFF2-40B4-BE49-F238E27FC236}">
                <a16:creationId xmlns:a16="http://schemas.microsoft.com/office/drawing/2014/main" id="{09C59B3B-AB5A-D9D5-5150-ED03C148FAA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39CE390-F68E-72A5-BE0F-50F228D2037A}"/>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219147997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52"/>
        <p:cNvGrpSpPr/>
        <p:nvPr/>
      </p:nvGrpSpPr>
      <p:grpSpPr>
        <a:xfrm>
          <a:off x="0" y="0"/>
          <a:ext cx="0" cy="0"/>
          <a:chOff x="0" y="0"/>
          <a:chExt cx="0" cy="0"/>
        </a:xfrm>
      </p:grpSpPr>
      <p:sp>
        <p:nvSpPr>
          <p:cNvPr id="53" name="Google Shape;53;p116"/>
          <p:cNvSpPr txBox="1">
            <a:spLocks noGrp="1"/>
          </p:cNvSpPr>
          <p:nvPr>
            <p:ph type="title"/>
          </p:nvPr>
        </p:nvSpPr>
        <p:spPr>
          <a:xfrm>
            <a:off x="609120" y="274080"/>
            <a:ext cx="10945920" cy="111888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116"/>
          <p:cNvSpPr txBox="1">
            <a:spLocks noGrp="1"/>
          </p:cNvSpPr>
          <p:nvPr>
            <p:ph type="body" idx="1"/>
          </p:nvPr>
        </p:nvSpPr>
        <p:spPr>
          <a:xfrm>
            <a:off x="609120" y="1604160"/>
            <a:ext cx="3524160" cy="188448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55" name="Google Shape;55;p116"/>
          <p:cNvSpPr txBox="1">
            <a:spLocks noGrp="1"/>
          </p:cNvSpPr>
          <p:nvPr>
            <p:ph type="body" idx="2"/>
          </p:nvPr>
        </p:nvSpPr>
        <p:spPr>
          <a:xfrm>
            <a:off x="4309920" y="1604160"/>
            <a:ext cx="3524160" cy="188448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56" name="Google Shape;56;p116"/>
          <p:cNvSpPr txBox="1">
            <a:spLocks noGrp="1"/>
          </p:cNvSpPr>
          <p:nvPr>
            <p:ph type="body" idx="3"/>
          </p:nvPr>
        </p:nvSpPr>
        <p:spPr>
          <a:xfrm>
            <a:off x="8010720" y="1604160"/>
            <a:ext cx="3524160" cy="188448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57" name="Google Shape;57;p116"/>
          <p:cNvSpPr txBox="1">
            <a:spLocks noGrp="1"/>
          </p:cNvSpPr>
          <p:nvPr>
            <p:ph type="body" idx="4"/>
          </p:nvPr>
        </p:nvSpPr>
        <p:spPr>
          <a:xfrm>
            <a:off x="609120" y="3668160"/>
            <a:ext cx="3524160" cy="188448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58" name="Google Shape;58;p116"/>
          <p:cNvSpPr txBox="1">
            <a:spLocks noGrp="1"/>
          </p:cNvSpPr>
          <p:nvPr>
            <p:ph type="body" idx="5"/>
          </p:nvPr>
        </p:nvSpPr>
        <p:spPr>
          <a:xfrm>
            <a:off x="4309920" y="3668160"/>
            <a:ext cx="3524160" cy="188448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59" name="Google Shape;59;p116"/>
          <p:cNvSpPr txBox="1">
            <a:spLocks noGrp="1"/>
          </p:cNvSpPr>
          <p:nvPr>
            <p:ph type="body" idx="6"/>
          </p:nvPr>
        </p:nvSpPr>
        <p:spPr>
          <a:xfrm>
            <a:off x="8010720" y="3668160"/>
            <a:ext cx="3524160" cy="188448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928154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FA747-9600-E175-B398-A3542C5305E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3408E3-4F60-49BE-F864-1E5DFAD9BD97}"/>
              </a:ext>
            </a:extLst>
          </p:cNvPr>
          <p:cNvSpPr>
            <a:spLocks noGrp="1"/>
          </p:cNvSpPr>
          <p:nvPr>
            <p:ph type="dt" sz="half" idx="10"/>
          </p:nvPr>
        </p:nvSpPr>
        <p:spPr/>
        <p:txBody>
          <a:bodyPr/>
          <a:lstStyle/>
          <a:p>
            <a:fld id="{EB059800-7D6B-4CD2-9F2E-23DEDB6FCACC}" type="datetimeFigureOut">
              <a:rPr lang="en-US" smtClean="0"/>
              <a:t>9/25/2024</a:t>
            </a:fld>
            <a:endParaRPr lang="en-US"/>
          </a:p>
        </p:txBody>
      </p:sp>
      <p:sp>
        <p:nvSpPr>
          <p:cNvPr id="4" name="Footer Placeholder 3">
            <a:extLst>
              <a:ext uri="{FF2B5EF4-FFF2-40B4-BE49-F238E27FC236}">
                <a16:creationId xmlns:a16="http://schemas.microsoft.com/office/drawing/2014/main" id="{57AFDD02-F2AC-8001-6972-6DC432A588D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FD6749F-533B-85A6-0301-383ACF860336}"/>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1013031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5905D8-64B9-C204-B79F-3FF578C915D4}"/>
              </a:ext>
            </a:extLst>
          </p:cNvPr>
          <p:cNvSpPr>
            <a:spLocks noGrp="1"/>
          </p:cNvSpPr>
          <p:nvPr>
            <p:ph type="dt" sz="half" idx="10"/>
          </p:nvPr>
        </p:nvSpPr>
        <p:spPr/>
        <p:txBody>
          <a:bodyPr/>
          <a:lstStyle/>
          <a:p>
            <a:fld id="{EB059800-7D6B-4CD2-9F2E-23DEDB6FCACC}" type="datetimeFigureOut">
              <a:rPr lang="en-US" smtClean="0"/>
              <a:t>9/25/2024</a:t>
            </a:fld>
            <a:endParaRPr lang="en-US"/>
          </a:p>
        </p:txBody>
      </p:sp>
      <p:sp>
        <p:nvSpPr>
          <p:cNvPr id="3" name="Footer Placeholder 2">
            <a:extLst>
              <a:ext uri="{FF2B5EF4-FFF2-40B4-BE49-F238E27FC236}">
                <a16:creationId xmlns:a16="http://schemas.microsoft.com/office/drawing/2014/main" id="{476BCBE5-0E4B-3811-D374-EA524F893A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A43BC7-18C8-2263-66C1-A2EECC0BA1BF}"/>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4070480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EBB19-933A-A0B3-94DE-A42C7F79A6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D48056C-8136-50DB-665F-7D75CF5E88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0B2565-1543-2634-D30C-EFEBF71E67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750A95-6C5D-C13C-AC33-546B2933638A}"/>
              </a:ext>
            </a:extLst>
          </p:cNvPr>
          <p:cNvSpPr>
            <a:spLocks noGrp="1"/>
          </p:cNvSpPr>
          <p:nvPr>
            <p:ph type="dt" sz="half" idx="10"/>
          </p:nvPr>
        </p:nvSpPr>
        <p:spPr/>
        <p:txBody>
          <a:bodyPr/>
          <a:lstStyle/>
          <a:p>
            <a:fld id="{EB059800-7D6B-4CD2-9F2E-23DEDB6FCACC}" type="datetimeFigureOut">
              <a:rPr lang="en-US" smtClean="0"/>
              <a:t>9/25/2024</a:t>
            </a:fld>
            <a:endParaRPr lang="en-US"/>
          </a:p>
        </p:txBody>
      </p:sp>
      <p:sp>
        <p:nvSpPr>
          <p:cNvPr id="6" name="Footer Placeholder 5">
            <a:extLst>
              <a:ext uri="{FF2B5EF4-FFF2-40B4-BE49-F238E27FC236}">
                <a16:creationId xmlns:a16="http://schemas.microsoft.com/office/drawing/2014/main" id="{F6789FAE-ED08-5A48-1C23-200941CA57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5DDE72-92B9-FE4F-3C0E-41D5E936512E}"/>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140611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B4E65-7A2F-096A-5B7C-9C4A108E81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02ED70D-A233-B2B4-5DD7-9A2B33FCA9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A95F1A3-45C1-C029-00CB-1C2689C484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BC64BA-D5D9-48A3-D53F-4A7A10D8D79D}"/>
              </a:ext>
            </a:extLst>
          </p:cNvPr>
          <p:cNvSpPr>
            <a:spLocks noGrp="1"/>
          </p:cNvSpPr>
          <p:nvPr>
            <p:ph type="dt" sz="half" idx="10"/>
          </p:nvPr>
        </p:nvSpPr>
        <p:spPr/>
        <p:txBody>
          <a:bodyPr/>
          <a:lstStyle/>
          <a:p>
            <a:fld id="{EB059800-7D6B-4CD2-9F2E-23DEDB6FCACC}" type="datetimeFigureOut">
              <a:rPr lang="en-US" smtClean="0"/>
              <a:t>9/25/2024</a:t>
            </a:fld>
            <a:endParaRPr lang="en-US"/>
          </a:p>
        </p:txBody>
      </p:sp>
      <p:sp>
        <p:nvSpPr>
          <p:cNvPr id="6" name="Footer Placeholder 5">
            <a:extLst>
              <a:ext uri="{FF2B5EF4-FFF2-40B4-BE49-F238E27FC236}">
                <a16:creationId xmlns:a16="http://schemas.microsoft.com/office/drawing/2014/main" id="{7234C060-7AE3-60C5-55D1-4450B7FBFC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639787-BB48-88FB-AA69-6CCD503A798F}"/>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3488352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theme" Target="../theme/theme4.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10F21D-C498-591D-8DBF-C574ADD8AE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22FF72F-9F52-5FB4-E44D-B7432B44BE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091955-4D4E-DD2B-9B42-6E689962BB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B059800-7D6B-4CD2-9F2E-23DEDB6FCACC}" type="datetimeFigureOut">
              <a:rPr lang="en-US" smtClean="0"/>
              <a:t>9/25/2024</a:t>
            </a:fld>
            <a:endParaRPr lang="en-US"/>
          </a:p>
        </p:txBody>
      </p:sp>
      <p:sp>
        <p:nvSpPr>
          <p:cNvPr id="5" name="Footer Placeholder 4">
            <a:extLst>
              <a:ext uri="{FF2B5EF4-FFF2-40B4-BE49-F238E27FC236}">
                <a16:creationId xmlns:a16="http://schemas.microsoft.com/office/drawing/2014/main" id="{C52E8E40-1370-E955-32DB-0B871F9C91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411B593-F58C-34D3-10AF-9C31E70910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753A6FC-C214-4772-BB54-4277D4A552D9}" type="slidenum">
              <a:rPr lang="en-US" smtClean="0"/>
              <a:t>‹#›</a:t>
            </a:fld>
            <a:endParaRPr lang="en-US"/>
          </a:p>
        </p:txBody>
      </p:sp>
    </p:spTree>
    <p:extLst>
      <p:ext uri="{BB962C8B-B14F-4D97-AF65-F5344CB8AC3E}">
        <p14:creationId xmlns:p14="http://schemas.microsoft.com/office/powerpoint/2010/main" val="20562665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FFD3F4-80E2-4FAC-9DB1-F9EAB4C4AB2C}" type="datetimeFigureOut">
              <a:rPr lang="pt-BR" smtClean="0"/>
              <a:t>25/09/2024</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A35EC3-3E26-4BEE-A3B4-24822B591BFF}" type="slidenum">
              <a:rPr lang="pt-BR" smtClean="0"/>
              <a:t>‹#›</a:t>
            </a:fld>
            <a:endParaRPr lang="pt-BR"/>
          </a:p>
        </p:txBody>
      </p:sp>
    </p:spTree>
    <p:extLst>
      <p:ext uri="{BB962C8B-B14F-4D97-AF65-F5344CB8AC3E}">
        <p14:creationId xmlns:p14="http://schemas.microsoft.com/office/powerpoint/2010/main" val="941994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pt-BR"/>
              <a:t>Clique para editar o título mestre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9/25/2024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60239723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Lst>
  <p:transition spd="slow">
    <p:fade/>
  </p:transition>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Google Shape;10;p76"/>
          <p:cNvSpPr txBox="1">
            <a:spLocks noGrp="1"/>
          </p:cNvSpPr>
          <p:nvPr>
            <p:ph type="title"/>
          </p:nvPr>
        </p:nvSpPr>
        <p:spPr>
          <a:xfrm>
            <a:off x="609120" y="273600"/>
            <a:ext cx="10945920" cy="1119360"/>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76"/>
          <p:cNvSpPr txBox="1">
            <a:spLocks noGrp="1"/>
          </p:cNvSpPr>
          <p:nvPr>
            <p:ph type="body" idx="1"/>
          </p:nvPr>
        </p:nvSpPr>
        <p:spPr>
          <a:xfrm>
            <a:off x="609120" y="1604160"/>
            <a:ext cx="10945920" cy="3950880"/>
          </a:xfrm>
          <a:prstGeom prst="rect">
            <a:avLst/>
          </a:prstGeom>
          <a:noFill/>
          <a:ln>
            <a:noFill/>
          </a:ln>
        </p:spPr>
        <p:txBody>
          <a:bodyPr spcFirstLastPara="1" wrap="square" lIns="0" tIns="0" rIns="0" bIns="0" anchor="t" anchorCtr="0">
            <a:norm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1035751305"/>
      </p:ext>
    </p:extLst>
  </p:cSld>
  <p:clrMap bg1="lt1" tx1="dk1" bg2="dk2" tx2="lt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18.xml"/><Relationship Id="rId5" Type="http://schemas.microsoft.com/office/2007/relationships/hdphoto" Target="../media/hdphoto4.wdp"/><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8.pn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microsoft.com/office/2007/relationships/hdphoto" Target="../media/hdphoto7.wdp"/></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8.png"/><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763"/>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6" name="CaixaDeTexto 5"/>
          <p:cNvSpPr txBox="1"/>
          <p:nvPr/>
        </p:nvSpPr>
        <p:spPr>
          <a:xfrm>
            <a:off x="1" y="0"/>
            <a:ext cx="12192000" cy="1591294"/>
          </a:xfrm>
          <a:prstGeom prst="rect">
            <a:avLst/>
          </a:prstGeom>
        </p:spPr>
        <p:style>
          <a:lnRef idx="0">
            <a:schemeClr val="accent2"/>
          </a:lnRef>
          <a:fillRef idx="1001">
            <a:schemeClr val="dk1"/>
          </a:fillRef>
          <a:effectRef idx="3">
            <a:schemeClr val="accent2"/>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Retângulo 1"/>
          <p:cNvSpPr/>
          <p:nvPr/>
        </p:nvSpPr>
        <p:spPr>
          <a:xfrm>
            <a:off x="2653988" y="1984916"/>
            <a:ext cx="8302769" cy="4387098"/>
          </a:xfrm>
          <a:prstGeom prst="rect">
            <a:avLst/>
          </a:prstGeom>
        </p:spPr>
        <p:txBody>
          <a:bodyPr wrap="square">
            <a:spAutoFit/>
          </a:bodyPr>
          <a:lstStyle/>
          <a:p>
            <a:pPr marL="342900" marR="0" lvl="0" indent="-342900" algn="just" defTabSz="914400" rtl="0" eaLnBrk="1" fontAlgn="auto" latinLnBrk="0" hangingPunct="1">
              <a:lnSpc>
                <a:spcPct val="107000"/>
              </a:lnSpc>
              <a:spcBef>
                <a:spcPts val="0"/>
              </a:spcBef>
              <a:spcAft>
                <a:spcPts val="800"/>
              </a:spcAft>
              <a:buClrTx/>
              <a:buSzTx/>
              <a:buFontTx/>
              <a:buAutoNum type="arabicPeriod"/>
              <a:tabLst/>
              <a:defRPr/>
            </a:pPr>
            <a:r>
              <a:rPr lang="en-US" sz="3200" dirty="0">
                <a:solidFill>
                  <a:schemeClr val="bg1"/>
                </a:solidFill>
              </a:rPr>
              <a:t>God hath endued the will of man with that natural liberty, that it is neither forced, nor, by any absolute necessity of nature, determined to good, or evil. </a:t>
            </a:r>
          </a:p>
          <a:p>
            <a:pPr marL="342900" marR="0" lvl="0" indent="-342900" algn="just" defTabSz="914400" rtl="0" eaLnBrk="1" fontAlgn="auto" latinLnBrk="0" hangingPunct="1">
              <a:lnSpc>
                <a:spcPct val="107000"/>
              </a:lnSpc>
              <a:spcBef>
                <a:spcPts val="0"/>
              </a:spcBef>
              <a:spcAft>
                <a:spcPts val="800"/>
              </a:spcAft>
              <a:buClrTx/>
              <a:buSzTx/>
              <a:buFontTx/>
              <a:buAutoNum type="arabicPeriod"/>
              <a:tabLst/>
              <a:defRPr/>
            </a:pPr>
            <a:r>
              <a:rPr lang="en-US" sz="3200" dirty="0">
                <a:solidFill>
                  <a:schemeClr val="bg1"/>
                </a:solidFill>
              </a:rPr>
              <a:t>Man, in his state of </a:t>
            </a:r>
            <a:r>
              <a:rPr lang="en-US" sz="3200" dirty="0" err="1">
                <a:solidFill>
                  <a:schemeClr val="bg1"/>
                </a:solidFill>
              </a:rPr>
              <a:t>innocency</a:t>
            </a:r>
            <a:r>
              <a:rPr lang="en-US" sz="3200" dirty="0">
                <a:solidFill>
                  <a:schemeClr val="bg1"/>
                </a:solidFill>
              </a:rPr>
              <a:t>, had freedom, and power to will and to do that which was good and well-pleasing to God; but yet, mutably, so that he might fall from it.</a:t>
            </a:r>
            <a:endParaRPr lang="pt-BR" sz="3200" dirty="0">
              <a:solidFill>
                <a:schemeClr val="bg1"/>
              </a:solidFill>
            </a:endParaRPr>
          </a:p>
        </p:txBody>
      </p:sp>
      <p:sp>
        <p:nvSpPr>
          <p:cNvPr id="3" name="CaixaDeTexto 2"/>
          <p:cNvSpPr txBox="1"/>
          <p:nvPr/>
        </p:nvSpPr>
        <p:spPr>
          <a:xfrm>
            <a:off x="828908" y="345687"/>
            <a:ext cx="10258194"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6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fornian FB" panose="0207040306080B030204" pitchFamily="18" charset="0"/>
                <a:ea typeface="+mn-ea"/>
                <a:cs typeface="+mn-cs"/>
              </a:rPr>
              <a:t>CONFESSION OF FAITH</a:t>
            </a:r>
          </a:p>
        </p:txBody>
      </p:sp>
      <p:sp>
        <p:nvSpPr>
          <p:cNvPr id="4" name="Retângulo 3"/>
          <p:cNvSpPr/>
          <p:nvPr/>
        </p:nvSpPr>
        <p:spPr>
          <a:xfrm>
            <a:off x="828907" y="1984916"/>
            <a:ext cx="1702420" cy="8771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0" i="1" u="none" strike="noStrike" kern="1200" cap="none" spc="0" normalizeH="0" baseline="0" noProof="0" dirty="0">
                <a:ln>
                  <a:noFill/>
                </a:ln>
                <a:solidFill>
                  <a:srgbClr val="E7E6E6">
                    <a:lumMod val="75000"/>
                  </a:srgbClr>
                </a:solidFill>
                <a:effectLst>
                  <a:outerShdw blurRad="38100" dist="38100" dir="2700000" algn="tl">
                    <a:srgbClr val="000000">
                      <a:alpha val="43137"/>
                    </a:srgbClr>
                  </a:outerShdw>
                </a:effectLst>
                <a:uLnTx/>
                <a:uFillTx/>
                <a:latin typeface="Californian FB" panose="0207040306080B030204" pitchFamily="18" charset="0"/>
                <a:ea typeface="+mn-ea"/>
                <a:cs typeface="+mn-cs"/>
              </a:rPr>
              <a:t>Chapter 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srgbClr val="E7E6E6">
                    <a:lumMod val="75000"/>
                  </a:srgbClr>
                </a:solidFill>
                <a:effectLst>
                  <a:outerShdw blurRad="38100" dist="38100" dir="2700000" algn="tl">
                    <a:srgbClr val="000000">
                      <a:alpha val="43137"/>
                    </a:srgbClr>
                  </a:outerShdw>
                </a:effectLst>
                <a:uLnTx/>
                <a:uFillTx/>
                <a:latin typeface="Californian FB" panose="0207040306080B030204" pitchFamily="18" charset="0"/>
                <a:ea typeface="+mn-ea"/>
                <a:cs typeface="+mn-cs"/>
              </a:rPr>
              <a:t>Paragraph 1-2</a:t>
            </a:r>
          </a:p>
        </p:txBody>
      </p:sp>
      <p:sp>
        <p:nvSpPr>
          <p:cNvPr id="5" name="Retângulo 4"/>
          <p:cNvSpPr/>
          <p:nvPr/>
        </p:nvSpPr>
        <p:spPr>
          <a:xfrm>
            <a:off x="828906" y="1874520"/>
            <a:ext cx="10601093" cy="452628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srgbClr val="A5A5A5"/>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5278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70083-1A75-BA12-123D-E95E6F22CD54}"/>
              </a:ext>
            </a:extLst>
          </p:cNvPr>
          <p:cNvSpPr>
            <a:spLocks noGrp="1"/>
          </p:cNvSpPr>
          <p:nvPr>
            <p:ph type="title"/>
          </p:nvPr>
        </p:nvSpPr>
        <p:spPr/>
        <p:txBody>
          <a:bodyPr>
            <a:normAutofit/>
          </a:bodyPr>
          <a:lstStyle/>
          <a:p>
            <a:r>
              <a:rPr lang="en-US" sz="6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ial Black" panose="020B0A04020102020204" pitchFamily="34" charset="0"/>
              </a:rPr>
              <a:t>Free Will</a:t>
            </a:r>
          </a:p>
        </p:txBody>
      </p:sp>
      <p:sp>
        <p:nvSpPr>
          <p:cNvPr id="3" name="Content Placeholder 2">
            <a:extLst>
              <a:ext uri="{FF2B5EF4-FFF2-40B4-BE49-F238E27FC236}">
                <a16:creationId xmlns:a16="http://schemas.microsoft.com/office/drawing/2014/main" id="{94D39E28-A566-885D-F83A-824F9E9517E7}"/>
              </a:ext>
            </a:extLst>
          </p:cNvPr>
          <p:cNvSpPr>
            <a:spLocks noGrp="1"/>
          </p:cNvSpPr>
          <p:nvPr>
            <p:ph idx="1"/>
          </p:nvPr>
        </p:nvSpPr>
        <p:spPr>
          <a:xfrm>
            <a:off x="838200" y="1925052"/>
            <a:ext cx="4728411" cy="4732421"/>
          </a:xfrm>
        </p:spPr>
        <p:txBody>
          <a:bodyPr>
            <a:normAutofit/>
          </a:bodyPr>
          <a:lstStyle/>
          <a:p>
            <a:pPr marL="0" indent="0">
              <a:buNone/>
            </a:pPr>
            <a:r>
              <a:rPr lang="en-US" sz="4000" dirty="0">
                <a:solidFill>
                  <a:schemeClr val="bg1"/>
                </a:solidFill>
                <a:latin typeface="Arial Nova Cond" panose="020B0506020202020204" pitchFamily="34" charset="0"/>
              </a:rPr>
              <a:t>Free will is the liberty to act contrary to the natural inclination of the will and a capacity to do something contrary to one’s nature.</a:t>
            </a:r>
          </a:p>
        </p:txBody>
      </p:sp>
      <p:pic>
        <p:nvPicPr>
          <p:cNvPr id="7170" name="Picture 2" descr="Download Obedience, Disobedience, Signpost. Royalty-Free Stock Illustration  Image - Pixabay">
            <a:extLst>
              <a:ext uri="{FF2B5EF4-FFF2-40B4-BE49-F238E27FC236}">
                <a16:creationId xmlns:a16="http://schemas.microsoft.com/office/drawing/2014/main" id="{491A4C88-F117-08E1-74F9-E75B6C035F6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316" r="14737"/>
          <a:stretch/>
        </p:blipFill>
        <p:spPr bwMode="auto">
          <a:xfrm>
            <a:off x="5887453" y="0"/>
            <a:ext cx="630454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00599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reto 2">
            <a:extLst>
              <a:ext uri="{FF2B5EF4-FFF2-40B4-BE49-F238E27FC236}">
                <a16:creationId xmlns:a16="http://schemas.microsoft.com/office/drawing/2014/main" id="{46751C8C-1D16-4D0C-8B4D-DE770559185D}"/>
              </a:ext>
            </a:extLst>
          </p:cNvPr>
          <p:cNvCxnSpPr/>
          <p:nvPr/>
        </p:nvCxnSpPr>
        <p:spPr>
          <a:xfrm>
            <a:off x="2904096" y="6387766"/>
            <a:ext cx="9010185" cy="0"/>
          </a:xfrm>
          <a:prstGeom prst="line">
            <a:avLst/>
          </a:prstGeom>
          <a:ln w="254000">
            <a:solidFill>
              <a:schemeClr val="tx1"/>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cxnSp>
        <p:nvCxnSpPr>
          <p:cNvPr id="7" name="Conector reto 6">
            <a:extLst>
              <a:ext uri="{FF2B5EF4-FFF2-40B4-BE49-F238E27FC236}">
                <a16:creationId xmlns:a16="http://schemas.microsoft.com/office/drawing/2014/main" id="{50467A27-68E4-4AD3-B1D0-056576B33FE5}"/>
              </a:ext>
            </a:extLst>
          </p:cNvPr>
          <p:cNvCxnSpPr/>
          <p:nvPr/>
        </p:nvCxnSpPr>
        <p:spPr>
          <a:xfrm>
            <a:off x="2904093" y="3903844"/>
            <a:ext cx="9010185" cy="0"/>
          </a:xfrm>
          <a:prstGeom prst="line">
            <a:avLst/>
          </a:prstGeom>
          <a:ln w="254000">
            <a:solidFill>
              <a:schemeClr val="bg1">
                <a:lumMod val="50000"/>
              </a:schemeClr>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cxnSp>
        <p:nvCxnSpPr>
          <p:cNvPr id="8" name="Conector reto 7">
            <a:extLst>
              <a:ext uri="{FF2B5EF4-FFF2-40B4-BE49-F238E27FC236}">
                <a16:creationId xmlns:a16="http://schemas.microsoft.com/office/drawing/2014/main" id="{D5567E71-07A8-4512-839B-A9877A3D821C}"/>
              </a:ext>
            </a:extLst>
          </p:cNvPr>
          <p:cNvCxnSpPr/>
          <p:nvPr/>
        </p:nvCxnSpPr>
        <p:spPr>
          <a:xfrm>
            <a:off x="2904094" y="1562427"/>
            <a:ext cx="9010185" cy="0"/>
          </a:xfrm>
          <a:prstGeom prst="line">
            <a:avLst/>
          </a:prstGeom>
          <a:ln w="254000"/>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4" name="CaixaDeTexto 3">
            <a:extLst>
              <a:ext uri="{FF2B5EF4-FFF2-40B4-BE49-F238E27FC236}">
                <a16:creationId xmlns:a16="http://schemas.microsoft.com/office/drawing/2014/main" id="{22FB02A6-2068-412A-818D-78EF22C9CF26}"/>
              </a:ext>
            </a:extLst>
          </p:cNvPr>
          <p:cNvSpPr txBox="1"/>
          <p:nvPr/>
        </p:nvSpPr>
        <p:spPr>
          <a:xfrm>
            <a:off x="575071" y="1368221"/>
            <a:ext cx="232756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w="0"/>
                <a:solidFill>
                  <a:srgbClr val="4472C4"/>
                </a:solidFill>
                <a:effectLst>
                  <a:outerShdw blurRad="38100" dist="25400" dir="5400000" algn="ctr" rotWithShape="0">
                    <a:srgbClr val="6E747A">
                      <a:alpha val="43000"/>
                    </a:srgbClr>
                  </a:outerShdw>
                </a:effectLst>
                <a:uLnTx/>
                <a:uFillTx/>
                <a:latin typeface="Arial Black" panose="020B0A04020102020204" pitchFamily="34" charset="0"/>
                <a:ea typeface="+mn-ea"/>
                <a:cs typeface="+mn-cs"/>
              </a:rPr>
              <a:t>Eternal Life</a:t>
            </a:r>
          </a:p>
        </p:txBody>
      </p:sp>
      <p:sp>
        <p:nvSpPr>
          <p:cNvPr id="10" name="CaixaDeTexto 9">
            <a:extLst>
              <a:ext uri="{FF2B5EF4-FFF2-40B4-BE49-F238E27FC236}">
                <a16:creationId xmlns:a16="http://schemas.microsoft.com/office/drawing/2014/main" id="{ED3B11E3-0C4A-43DA-A331-6408E483ED0C}"/>
              </a:ext>
            </a:extLst>
          </p:cNvPr>
          <p:cNvSpPr txBox="1"/>
          <p:nvPr/>
        </p:nvSpPr>
        <p:spPr>
          <a:xfrm>
            <a:off x="575072" y="3165179"/>
            <a:ext cx="2327563"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w="0"/>
                <a:solidFill>
                  <a:prstClr val="black">
                    <a:lumMod val="50000"/>
                    <a:lumOff val="50000"/>
                  </a:prstClr>
                </a:solidFill>
                <a:effectLst>
                  <a:outerShdw blurRad="38100" dist="25400" dir="5400000" algn="ctr" rotWithShape="0">
                    <a:srgbClr val="6E747A">
                      <a:alpha val="43000"/>
                    </a:srgbClr>
                  </a:outerShdw>
                </a:effectLst>
                <a:uLnTx/>
                <a:uFillTx/>
                <a:latin typeface="Arial Black" panose="020B0A04020102020204" pitchFamily="34" charset="0"/>
                <a:ea typeface="+mn-ea"/>
                <a:cs typeface="+mn-cs"/>
              </a:rPr>
              <a:t>Adam’s Original State</a:t>
            </a:r>
          </a:p>
        </p:txBody>
      </p:sp>
      <p:sp>
        <p:nvSpPr>
          <p:cNvPr id="11" name="CaixaDeTexto 10">
            <a:extLst>
              <a:ext uri="{FF2B5EF4-FFF2-40B4-BE49-F238E27FC236}">
                <a16:creationId xmlns:a16="http://schemas.microsoft.com/office/drawing/2014/main" id="{D4599CBC-9569-4278-82F8-787E5FA3EC8F}"/>
              </a:ext>
            </a:extLst>
          </p:cNvPr>
          <p:cNvSpPr txBox="1"/>
          <p:nvPr/>
        </p:nvSpPr>
        <p:spPr>
          <a:xfrm>
            <a:off x="707518" y="5772263"/>
            <a:ext cx="232756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w="0"/>
                <a:solidFill>
                  <a:prstClr val="black"/>
                </a:solidFill>
                <a:effectLst>
                  <a:outerShdw blurRad="38100" dist="25400" dir="5400000" algn="ctr" rotWithShape="0">
                    <a:srgbClr val="6E747A">
                      <a:alpha val="43000"/>
                    </a:srgbClr>
                  </a:outerShdw>
                </a:effectLst>
                <a:uLnTx/>
                <a:uFillTx/>
                <a:latin typeface="Arial Black" panose="020B0A04020102020204" pitchFamily="34" charset="0"/>
                <a:ea typeface="+mn-ea"/>
                <a:cs typeface="+mn-cs"/>
              </a:rPr>
              <a:t>Sinful State</a:t>
            </a:r>
          </a:p>
        </p:txBody>
      </p:sp>
      <p:pic>
        <p:nvPicPr>
          <p:cNvPr id="13" name="Picture 6" descr="Resultado de imagem para escada desenho">
            <a:extLst>
              <a:ext uri="{FF2B5EF4-FFF2-40B4-BE49-F238E27FC236}">
                <a16:creationId xmlns:a16="http://schemas.microsoft.com/office/drawing/2014/main" id="{8256572D-9486-42DC-ACF5-97539B3C33B0}"/>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2961" b="89145" l="22941" r="62549">
                        <a14:foregroundMark x1="43725" y1="6908" x2="43725" y2="6908"/>
                        <a14:foregroundMark x1="41176" y1="85526" x2="41176" y2="85526"/>
                        <a14:foregroundMark x1="23529" y1="75000" x2="23529" y2="75000"/>
                        <a14:foregroundMark x1="45098" y1="3618" x2="45098" y2="3618"/>
                        <a14:foregroundMark x1="62745" y1="10197" x2="62745" y2="10197"/>
                        <a14:foregroundMark x1="40784" y1="89145" x2="40784" y2="89145"/>
                        <a14:foregroundMark x1="23725" y1="80592" x2="23725" y2="80592"/>
                      </a14:backgroundRemoval>
                    </a14:imgEffect>
                  </a14:imgLayer>
                </a14:imgProps>
              </a:ext>
              <a:ext uri="{28A0092B-C50C-407E-A947-70E740481C1C}">
                <a14:useLocalDpi xmlns:a14="http://schemas.microsoft.com/office/drawing/2010/main" val="0"/>
              </a:ext>
            </a:extLst>
          </a:blip>
          <a:srcRect l="19925" r="32711" b="8601"/>
          <a:stretch/>
        </p:blipFill>
        <p:spPr bwMode="auto">
          <a:xfrm rot="20780304">
            <a:off x="6052126" y="1338048"/>
            <a:ext cx="2018370" cy="2646557"/>
          </a:xfrm>
          <a:prstGeom prst="rect">
            <a:avLst/>
          </a:prstGeom>
          <a:noFill/>
          <a:extLst>
            <a:ext uri="{909E8E84-426E-40DD-AFC4-6F175D3DCCD1}">
              <a14:hiddenFill xmlns:a14="http://schemas.microsoft.com/office/drawing/2010/main">
                <a:solidFill>
                  <a:srgbClr val="FFFFFF"/>
                </a:solidFill>
              </a14:hiddenFill>
            </a:ext>
          </a:extLst>
        </p:spPr>
      </p:pic>
      <p:sp>
        <p:nvSpPr>
          <p:cNvPr id="14" name="CaixaDeTexto 13">
            <a:extLst>
              <a:ext uri="{FF2B5EF4-FFF2-40B4-BE49-F238E27FC236}">
                <a16:creationId xmlns:a16="http://schemas.microsoft.com/office/drawing/2014/main" id="{666EE895-7A26-49BD-AC63-226FC7AAA17D}"/>
              </a:ext>
            </a:extLst>
          </p:cNvPr>
          <p:cNvSpPr txBox="1"/>
          <p:nvPr/>
        </p:nvSpPr>
        <p:spPr>
          <a:xfrm>
            <a:off x="7738945" y="2040673"/>
            <a:ext cx="3877983" cy="1200329"/>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Ladder of personal obedience</a:t>
            </a:r>
          </a:p>
        </p:txBody>
      </p:sp>
      <p:pic>
        <p:nvPicPr>
          <p:cNvPr id="2" name="Picture 4" descr="Resultado de imagem para boneco palito andando">
            <a:extLst>
              <a:ext uri="{FF2B5EF4-FFF2-40B4-BE49-F238E27FC236}">
                <a16:creationId xmlns:a16="http://schemas.microsoft.com/office/drawing/2014/main" id="{C1ADA48F-F04D-CD32-FCC6-58C4B6F29EF8}"/>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5139" b="85556" l="40391" r="59141">
                        <a14:foregroundMark x1="51250" y1="15972" x2="51250" y2="15972"/>
                        <a14:foregroundMark x1="53203" y1="15972" x2="53203" y2="15972"/>
                        <a14:foregroundMark x1="42266" y1="85278" x2="42266" y2="85278"/>
                        <a14:foregroundMark x1="50313" y1="85556" x2="50313" y2="85556"/>
                        <a14:foregroundMark x1="52500" y1="15139" x2="52500" y2="15139"/>
                      </a14:backgroundRemoval>
                    </a14:imgEffect>
                  </a14:imgLayer>
                </a14:imgProps>
              </a:ext>
              <a:ext uri="{28A0092B-C50C-407E-A947-70E740481C1C}">
                <a14:useLocalDpi xmlns:a14="http://schemas.microsoft.com/office/drawing/2010/main" val="0"/>
              </a:ext>
            </a:extLst>
          </a:blip>
          <a:srcRect l="38049" t="9270" r="38445" b="9268"/>
          <a:stretch/>
        </p:blipFill>
        <p:spPr bwMode="auto">
          <a:xfrm>
            <a:off x="2902634" y="2097345"/>
            <a:ext cx="926687" cy="180649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9FB4A84-0178-FDC8-95DB-EB9B36D8FA94}"/>
              </a:ext>
            </a:extLst>
          </p:cNvPr>
          <p:cNvSpPr txBox="1"/>
          <p:nvPr/>
        </p:nvSpPr>
        <p:spPr>
          <a:xfrm>
            <a:off x="0" y="144498"/>
            <a:ext cx="12192000" cy="861774"/>
          </a:xfrm>
          <a:prstGeom prst="rect">
            <a:avLst/>
          </a:prstGeom>
          <a:noFill/>
        </p:spPr>
        <p:txBody>
          <a:bodyPr wrap="square" rtlCol="0">
            <a:spAutoFit/>
          </a:bodyPr>
          <a:lstStyle/>
          <a:p>
            <a:pPr algn="ctr"/>
            <a:r>
              <a:rPr lang="en-US" sz="5000" dirty="0">
                <a:effectLst>
                  <a:outerShdw blurRad="38100" dist="38100" dir="2700000" algn="tl">
                    <a:srgbClr val="000000">
                      <a:alpha val="43137"/>
                    </a:srgbClr>
                  </a:outerShdw>
                </a:effectLst>
                <a:latin typeface="Arial Black" panose="020B0A04020102020204" pitchFamily="34" charset="0"/>
              </a:rPr>
              <a:t>Adam Expelled from the Garden</a:t>
            </a:r>
          </a:p>
        </p:txBody>
      </p:sp>
    </p:spTree>
    <p:extLst>
      <p:ext uri="{BB962C8B-B14F-4D97-AF65-F5344CB8AC3E}">
        <p14:creationId xmlns:p14="http://schemas.microsoft.com/office/powerpoint/2010/main" val="1954823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1.66667E-6 5.55112E-17 L 0.09167 0.35949 " pathEditMode="relative" rAng="0" ptsTypes="AA">
                                      <p:cBhvr>
                                        <p:cTn id="6" dur="2000" fill="hold"/>
                                        <p:tgtEl>
                                          <p:spTgt spid="2"/>
                                        </p:tgtEl>
                                        <p:attrNameLst>
                                          <p:attrName>ppt_x</p:attrName>
                                          <p:attrName>ppt_y</p:attrName>
                                        </p:attrNameLst>
                                      </p:cBhvr>
                                      <p:rCtr x="4583" y="1796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C0B1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798BC-44F2-DBDC-452E-FC6E764B8E1C}"/>
              </a:ext>
            </a:extLst>
          </p:cNvPr>
          <p:cNvSpPr>
            <a:spLocks noGrp="1"/>
          </p:cNvSpPr>
          <p:nvPr>
            <p:ph type="title"/>
          </p:nvPr>
        </p:nvSpPr>
        <p:spPr/>
        <p:txBody>
          <a:bodyPr>
            <a:normAutofit/>
          </a:bodyPr>
          <a:lstStyle/>
          <a:p>
            <a:r>
              <a:rPr lang="en-US" sz="6000" dirty="0">
                <a:ln w="0">
                  <a:solidFill>
                    <a:schemeClr val="bg1">
                      <a:lumMod val="75000"/>
                    </a:schemeClr>
                  </a:solidFill>
                </a:ln>
                <a:gradFill>
                  <a:gsLst>
                    <a:gs pos="21000">
                      <a:srgbClr val="53575C"/>
                    </a:gs>
                    <a:gs pos="88000">
                      <a:srgbClr val="C5C7CA"/>
                    </a:gs>
                  </a:gsLst>
                  <a:lin ang="5400000"/>
                </a:gradFill>
                <a:latin typeface="Arial Black" panose="020B0A04020102020204" pitchFamily="34" charset="0"/>
              </a:rPr>
              <a:t>Completely Dead</a:t>
            </a:r>
          </a:p>
        </p:txBody>
      </p:sp>
      <p:sp>
        <p:nvSpPr>
          <p:cNvPr id="3" name="Content Placeholder 2">
            <a:extLst>
              <a:ext uri="{FF2B5EF4-FFF2-40B4-BE49-F238E27FC236}">
                <a16:creationId xmlns:a16="http://schemas.microsoft.com/office/drawing/2014/main" id="{C9CA98D3-2C0A-9F51-DE57-69D1803B331A}"/>
              </a:ext>
            </a:extLst>
          </p:cNvPr>
          <p:cNvSpPr>
            <a:spLocks noGrp="1"/>
          </p:cNvSpPr>
          <p:nvPr>
            <p:ph idx="1"/>
          </p:nvPr>
        </p:nvSpPr>
        <p:spPr>
          <a:xfrm>
            <a:off x="838199" y="1825625"/>
            <a:ext cx="6440313" cy="4667250"/>
          </a:xfrm>
        </p:spPr>
        <p:txBody>
          <a:bodyPr>
            <a:normAutofit/>
          </a:bodyPr>
          <a:lstStyle/>
          <a:p>
            <a:pPr marL="0" indent="0">
              <a:lnSpc>
                <a:spcPct val="100000"/>
              </a:lnSpc>
              <a:buNone/>
            </a:pPr>
            <a:r>
              <a:rPr lang="en-US" sz="4000" dirty="0">
                <a:solidFill>
                  <a:schemeClr val="bg1"/>
                </a:solidFill>
                <a:latin typeface="Arial Nova Cond" panose="020B0506020202020204" pitchFamily="34" charset="0"/>
              </a:rPr>
              <a:t>Men’s intellect, will and affections are completely under the influence of sin and cannot understand the gospel and do spiritual good acceptable to God. His heart is deceitful and spiritually sick.</a:t>
            </a:r>
          </a:p>
        </p:txBody>
      </p:sp>
      <p:pic>
        <p:nvPicPr>
          <p:cNvPr id="5124" name="Picture 4" descr="Family Gods way - Bible Prophecy and Truth">
            <a:extLst>
              <a:ext uri="{FF2B5EF4-FFF2-40B4-BE49-F238E27FC236}">
                <a16:creationId xmlns:a16="http://schemas.microsoft.com/office/drawing/2014/main" id="{DFD585B2-B77D-B678-1CAF-9853CB634E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51" r="10512" b="10020"/>
          <a:stretch/>
        </p:blipFill>
        <p:spPr bwMode="auto">
          <a:xfrm>
            <a:off x="7278512" y="1428959"/>
            <a:ext cx="4624728" cy="435133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37240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FA6C1"/>
        </a:solidFill>
        <a:effectLst/>
      </p:bgPr>
    </p:bg>
    <p:spTree>
      <p:nvGrpSpPr>
        <p:cNvPr id="1" name=""/>
        <p:cNvGrpSpPr/>
        <p:nvPr/>
      </p:nvGrpSpPr>
      <p:grpSpPr>
        <a:xfrm>
          <a:off x="0" y="0"/>
          <a:ext cx="0" cy="0"/>
          <a:chOff x="0" y="0"/>
          <a:chExt cx="0" cy="0"/>
        </a:xfrm>
      </p:grpSpPr>
      <p:pic>
        <p:nvPicPr>
          <p:cNvPr id="10242" name="Picture 2" descr="Philosophers and neuroscientists join forces to see whether science can  solve the mystery of free will | Science | AAAS">
            <a:extLst>
              <a:ext uri="{FF2B5EF4-FFF2-40B4-BE49-F238E27FC236}">
                <a16:creationId xmlns:a16="http://schemas.microsoft.com/office/drawing/2014/main" id="{01EDAB23-AD31-062D-E3C6-6F22799A348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875"/>
          <a:stretch/>
        </p:blipFill>
        <p:spPr bwMode="auto">
          <a:xfrm>
            <a:off x="0" y="657726"/>
            <a:ext cx="9775403" cy="620027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32D6A0D-CCF3-0C0A-022F-3D69962CBFA7}"/>
              </a:ext>
            </a:extLst>
          </p:cNvPr>
          <p:cNvSpPr>
            <a:spLocks noGrp="1"/>
          </p:cNvSpPr>
          <p:nvPr>
            <p:ph type="title"/>
          </p:nvPr>
        </p:nvSpPr>
        <p:spPr>
          <a:xfrm>
            <a:off x="1387642" y="204704"/>
            <a:ext cx="10515600" cy="1325563"/>
          </a:xfrm>
        </p:spPr>
        <p:txBody>
          <a:bodyPr>
            <a:normAutofit/>
          </a:bodyPr>
          <a:lstStyle/>
          <a:p>
            <a:pPr algn="r"/>
            <a:r>
              <a:rPr lang="en-US" sz="6000" b="1" dirty="0">
                <a:solidFill>
                  <a:schemeClr val="bg1"/>
                </a:solidFill>
                <a:effectLst>
                  <a:outerShdw blurRad="38100" dist="38100" dir="2700000" algn="tl">
                    <a:srgbClr val="000000">
                      <a:alpha val="43137"/>
                    </a:srgbClr>
                  </a:outerShdw>
                </a:effectLst>
                <a:latin typeface="Arial Black" panose="020B0A04020102020204" pitchFamily="34" charset="0"/>
              </a:rPr>
              <a:t>Loss of “Free” Will</a:t>
            </a:r>
          </a:p>
        </p:txBody>
      </p:sp>
      <p:sp>
        <p:nvSpPr>
          <p:cNvPr id="3" name="Content Placeholder 2">
            <a:extLst>
              <a:ext uri="{FF2B5EF4-FFF2-40B4-BE49-F238E27FC236}">
                <a16:creationId xmlns:a16="http://schemas.microsoft.com/office/drawing/2014/main" id="{662FE4BA-F47A-9F0E-E442-0888B9BDC85E}"/>
              </a:ext>
            </a:extLst>
          </p:cNvPr>
          <p:cNvSpPr>
            <a:spLocks noGrp="1"/>
          </p:cNvSpPr>
          <p:nvPr>
            <p:ph idx="1"/>
          </p:nvPr>
        </p:nvSpPr>
        <p:spPr>
          <a:xfrm>
            <a:off x="5634789" y="1690688"/>
            <a:ext cx="6268453" cy="4667250"/>
          </a:xfrm>
        </p:spPr>
        <p:txBody>
          <a:bodyPr>
            <a:normAutofit/>
          </a:bodyPr>
          <a:lstStyle/>
          <a:p>
            <a:pPr marL="0" indent="0" algn="r">
              <a:buNone/>
            </a:pPr>
            <a:r>
              <a:rPr lang="en-US" sz="4000" dirty="0">
                <a:solidFill>
                  <a:schemeClr val="bg1"/>
                </a:solidFill>
                <a:latin typeface="Arial Nova Cond" panose="020B0506020202020204" pitchFamily="34" charset="0"/>
              </a:rPr>
              <a:t>After sin man continues to be free and bound to his conscience and responsible for his actions, but he is not inclined to sin and has lost the capacity to choose contrary to his will, i.e. freedom of the will.</a:t>
            </a:r>
          </a:p>
        </p:txBody>
      </p:sp>
    </p:spTree>
    <p:extLst>
      <p:ext uri="{BB962C8B-B14F-4D97-AF65-F5344CB8AC3E}">
        <p14:creationId xmlns:p14="http://schemas.microsoft.com/office/powerpoint/2010/main" val="22289356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D27EE03-906D-9D69-260F-0CBAC32B7442}"/>
              </a:ext>
            </a:extLst>
          </p:cNvPr>
          <p:cNvSpPr/>
          <p:nvPr/>
        </p:nvSpPr>
        <p:spPr>
          <a:xfrm>
            <a:off x="0" y="288759"/>
            <a:ext cx="10732168" cy="1450056"/>
          </a:xfrm>
          <a:prstGeom prst="rect">
            <a:avLst/>
          </a:prstGeom>
          <a:solidFill>
            <a:srgbClr val="692A0B"/>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5E5FDA-0E2E-3CCD-BB71-DD376A933517}"/>
              </a:ext>
            </a:extLst>
          </p:cNvPr>
          <p:cNvSpPr>
            <a:spLocks noGrp="1"/>
          </p:cNvSpPr>
          <p:nvPr>
            <p:ph type="title"/>
          </p:nvPr>
        </p:nvSpPr>
        <p:spPr>
          <a:xfrm>
            <a:off x="240632" y="413251"/>
            <a:ext cx="10363200" cy="1325563"/>
          </a:xfrm>
        </p:spPr>
        <p:txBody>
          <a:bodyPr>
            <a:normAutofit fontScale="90000"/>
          </a:bodyPr>
          <a:lstStyle/>
          <a:p>
            <a:r>
              <a:rPr lang="en-US" sz="5300" b="1" dirty="0">
                <a:ln w="6600">
                  <a:solidFill>
                    <a:schemeClr val="accent2"/>
                  </a:solidFill>
                  <a:prstDash val="solid"/>
                </a:ln>
                <a:solidFill>
                  <a:srgbClr val="FFFFFF"/>
                </a:solidFill>
                <a:effectLst>
                  <a:outerShdw dist="38100" dir="2700000" algn="tl" rotWithShape="0">
                    <a:schemeClr val="accent2"/>
                  </a:outerShdw>
                </a:effectLst>
              </a:rPr>
              <a:t>Five Articles of the Remonstrants </a:t>
            </a:r>
            <a:r>
              <a:rPr lang="en-US" sz="4000" b="1" dirty="0">
                <a:ln w="6600">
                  <a:solidFill>
                    <a:schemeClr val="accent2"/>
                  </a:solidFill>
                  <a:prstDash val="solid"/>
                </a:ln>
                <a:solidFill>
                  <a:srgbClr val="FFFFFF"/>
                </a:solidFill>
                <a:effectLst>
                  <a:outerShdw dist="38100" dir="2700000" algn="tl" rotWithShape="0">
                    <a:schemeClr val="accent2"/>
                  </a:outerShdw>
                </a:effectLst>
              </a:rPr>
              <a:t>(1610)</a:t>
            </a:r>
            <a:br>
              <a:rPr lang="en-US" sz="3100" b="1" dirty="0">
                <a:ln w="6600">
                  <a:solidFill>
                    <a:schemeClr val="accent2"/>
                  </a:solidFill>
                  <a:prstDash val="solid"/>
                </a:ln>
                <a:solidFill>
                  <a:srgbClr val="FFFFFF"/>
                </a:solidFill>
                <a:effectLst>
                  <a:outerShdw dist="38100" dir="2700000" algn="tl" rotWithShape="0">
                    <a:schemeClr val="accent2"/>
                  </a:outerShdw>
                </a:effectLst>
              </a:rPr>
            </a:br>
            <a:r>
              <a:rPr lang="en-US" i="1" dirty="0">
                <a:ln w="6600">
                  <a:solidFill>
                    <a:schemeClr val="bg1"/>
                  </a:solidFill>
                  <a:prstDash val="solid"/>
                </a:ln>
                <a:solidFill>
                  <a:schemeClr val="bg1"/>
                </a:solidFill>
                <a:effectLst>
                  <a:outerShdw blurRad="38100" dist="38100" dir="2700000" algn="tl">
                    <a:srgbClr val="000000">
                      <a:alpha val="43137"/>
                    </a:srgbClr>
                  </a:outerShdw>
                </a:effectLst>
                <a:latin typeface="Dreaming Outloud Pro" panose="03050502040302030504" pitchFamily="66" charset="0"/>
                <a:cs typeface="Dreaming Outloud Pro" panose="03050502040302030504" pitchFamily="66" charset="0"/>
              </a:rPr>
              <a:t>Arminianism</a:t>
            </a:r>
          </a:p>
        </p:txBody>
      </p:sp>
      <p:sp>
        <p:nvSpPr>
          <p:cNvPr id="3" name="Content Placeholder 2">
            <a:extLst>
              <a:ext uri="{FF2B5EF4-FFF2-40B4-BE49-F238E27FC236}">
                <a16:creationId xmlns:a16="http://schemas.microsoft.com/office/drawing/2014/main" id="{0A77959B-E784-8833-F7D1-ABBBF3A78D51}"/>
              </a:ext>
            </a:extLst>
          </p:cNvPr>
          <p:cNvSpPr>
            <a:spLocks noGrp="1"/>
          </p:cNvSpPr>
          <p:nvPr>
            <p:ph idx="1"/>
          </p:nvPr>
        </p:nvSpPr>
        <p:spPr>
          <a:xfrm>
            <a:off x="838199" y="1953962"/>
            <a:ext cx="10904621" cy="4904038"/>
          </a:xfrm>
        </p:spPr>
        <p:txBody>
          <a:bodyPr>
            <a:normAutofit fontScale="77500" lnSpcReduction="20000"/>
          </a:bodyPr>
          <a:lstStyle/>
          <a:p>
            <a:pPr marL="742950" indent="-742950">
              <a:lnSpc>
                <a:spcPct val="110000"/>
              </a:lnSpc>
              <a:spcBef>
                <a:spcPts val="1800"/>
              </a:spcBef>
              <a:buFont typeface="+mj-lt"/>
              <a:buAutoNum type="arabicPeriod"/>
            </a:pPr>
            <a:r>
              <a:rPr lang="en-US" sz="3500" b="1" dirty="0">
                <a:solidFill>
                  <a:schemeClr val="bg1"/>
                </a:solidFill>
                <a:effectLst>
                  <a:outerShdw blurRad="38100" dist="38100" dir="2700000" algn="tl">
                    <a:srgbClr val="000000">
                      <a:alpha val="43137"/>
                    </a:srgbClr>
                  </a:outerShdw>
                </a:effectLst>
                <a:latin typeface="Arial Nova Cond" panose="020B0506020202020204" pitchFamily="34" charset="0"/>
              </a:rPr>
              <a:t>Those who shall believe were elected for salvation.</a:t>
            </a:r>
          </a:p>
          <a:p>
            <a:pPr marL="742950" indent="-742950">
              <a:lnSpc>
                <a:spcPct val="110000"/>
              </a:lnSpc>
              <a:spcBef>
                <a:spcPts val="1800"/>
              </a:spcBef>
              <a:buFont typeface="+mj-lt"/>
              <a:buAutoNum type="arabicPeriod"/>
            </a:pPr>
            <a:r>
              <a:rPr lang="en-US" sz="3500" b="1" dirty="0">
                <a:solidFill>
                  <a:schemeClr val="bg1"/>
                </a:solidFill>
                <a:effectLst>
                  <a:outerShdw blurRad="38100" dist="38100" dir="2700000" algn="tl">
                    <a:srgbClr val="000000">
                      <a:alpha val="43137"/>
                    </a:srgbClr>
                  </a:outerShdw>
                </a:effectLst>
                <a:latin typeface="Arial Nova Cond" panose="020B0506020202020204" pitchFamily="34" charset="0"/>
              </a:rPr>
              <a:t>Jesus died for all men but forgiveness is applied only to those who will believe.</a:t>
            </a:r>
          </a:p>
          <a:p>
            <a:pPr marL="742950" indent="-742950">
              <a:lnSpc>
                <a:spcPct val="110000"/>
              </a:lnSpc>
              <a:spcBef>
                <a:spcPts val="1800"/>
              </a:spcBef>
              <a:buFont typeface="+mj-lt"/>
              <a:buAutoNum type="arabicPeriod"/>
            </a:pPr>
            <a:r>
              <a:rPr lang="en-US" sz="3500" b="1" dirty="0">
                <a:solidFill>
                  <a:schemeClr val="bg1"/>
                </a:solidFill>
                <a:effectLst>
                  <a:outerShdw blurRad="38100" dist="38100" dir="2700000" algn="tl">
                    <a:srgbClr val="000000">
                      <a:alpha val="43137"/>
                    </a:srgbClr>
                  </a:outerShdw>
                </a:effectLst>
                <a:latin typeface="Arial Nova Cond" panose="020B0506020202020204" pitchFamily="34" charset="0"/>
              </a:rPr>
              <a:t>Men’s mind in completely under the effect of sin and needs to be renewed by </a:t>
            </a:r>
            <a:r>
              <a:rPr lang="en-US" sz="3500" b="1" u="sng" dirty="0">
                <a:ln w="0"/>
                <a:effectLst>
                  <a:outerShdw blurRad="38100" dist="19050" dir="2700000" algn="tl" rotWithShape="0">
                    <a:schemeClr val="dk1">
                      <a:alpha val="40000"/>
                    </a:schemeClr>
                  </a:outerShdw>
                </a:effectLst>
                <a:latin typeface="Arial Nova Cond" panose="020B0506020202020204" pitchFamily="34" charset="0"/>
              </a:rPr>
              <a:t>Prevenient Grace</a:t>
            </a:r>
            <a:r>
              <a:rPr lang="en-US" sz="3500" b="1" dirty="0">
                <a:ln w="0"/>
                <a:effectLst>
                  <a:outerShdw blurRad="38100" dist="19050" dir="2700000" algn="tl" rotWithShape="0">
                    <a:schemeClr val="dk1">
                      <a:alpha val="40000"/>
                    </a:schemeClr>
                  </a:outerShdw>
                </a:effectLst>
                <a:latin typeface="Arial Nova Cond" panose="020B0506020202020204" pitchFamily="34" charset="0"/>
              </a:rPr>
              <a:t> </a:t>
            </a:r>
            <a:r>
              <a:rPr lang="en-US" sz="3500" b="1" dirty="0">
                <a:solidFill>
                  <a:schemeClr val="bg1"/>
                </a:solidFill>
                <a:effectLst>
                  <a:outerShdw blurRad="38100" dist="38100" dir="2700000" algn="tl">
                    <a:srgbClr val="000000">
                      <a:alpha val="43137"/>
                    </a:srgbClr>
                  </a:outerShdw>
                </a:effectLst>
                <a:latin typeface="Arial Nova Cond" panose="020B0506020202020204" pitchFamily="34" charset="0"/>
              </a:rPr>
              <a:t>so it can believe in the Gospel.</a:t>
            </a:r>
          </a:p>
          <a:p>
            <a:pPr marL="742950" indent="-742950">
              <a:lnSpc>
                <a:spcPct val="110000"/>
              </a:lnSpc>
              <a:spcBef>
                <a:spcPts val="1800"/>
              </a:spcBef>
              <a:buFont typeface="+mj-lt"/>
              <a:buAutoNum type="arabicPeriod"/>
            </a:pPr>
            <a:r>
              <a:rPr lang="en-US" sz="3500" b="1" dirty="0">
                <a:solidFill>
                  <a:schemeClr val="bg1"/>
                </a:solidFill>
                <a:effectLst>
                  <a:outerShdw blurRad="38100" dist="38100" dir="2700000" algn="tl">
                    <a:srgbClr val="000000">
                      <a:alpha val="43137"/>
                    </a:srgbClr>
                  </a:outerShdw>
                </a:effectLst>
                <a:latin typeface="Arial Nova Cond" panose="020B0506020202020204" pitchFamily="34" charset="0"/>
              </a:rPr>
              <a:t>Cooperative Grace is effectual for salvation.</a:t>
            </a:r>
          </a:p>
          <a:p>
            <a:pPr marL="742950" indent="-742950">
              <a:lnSpc>
                <a:spcPct val="110000"/>
              </a:lnSpc>
              <a:spcBef>
                <a:spcPts val="1800"/>
              </a:spcBef>
              <a:buFont typeface="+mj-lt"/>
              <a:buAutoNum type="arabicPeriod"/>
            </a:pPr>
            <a:r>
              <a:rPr lang="en-US" sz="3500" b="1" dirty="0">
                <a:solidFill>
                  <a:schemeClr val="bg1"/>
                </a:solidFill>
                <a:effectLst>
                  <a:outerShdw blurRad="38100" dist="38100" dir="2700000" algn="tl">
                    <a:srgbClr val="000000">
                      <a:alpha val="43137"/>
                    </a:srgbClr>
                  </a:outerShdw>
                </a:effectLst>
                <a:latin typeface="Arial Nova Cond" panose="020B0506020202020204" pitchFamily="34" charset="0"/>
              </a:rPr>
              <a:t>The Holy Spirit gives assurance of salvation and all necessary power to resist temptation and the Devil. But if man can fall it is not clear in Scripture.</a:t>
            </a:r>
          </a:p>
          <a:p>
            <a:endParaRPr lang="en-US" dirty="0">
              <a:solidFill>
                <a:schemeClr val="bg1"/>
              </a:solidFill>
            </a:endParaRPr>
          </a:p>
          <a:p>
            <a:endParaRPr lang="en-US" dirty="0"/>
          </a:p>
        </p:txBody>
      </p:sp>
    </p:spTree>
    <p:extLst>
      <p:ext uri="{BB962C8B-B14F-4D97-AF65-F5344CB8AC3E}">
        <p14:creationId xmlns:p14="http://schemas.microsoft.com/office/powerpoint/2010/main" val="2653986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eta: para Baixo 3">
            <a:extLst>
              <a:ext uri="{FF2B5EF4-FFF2-40B4-BE49-F238E27FC236}">
                <a16:creationId xmlns:a16="http://schemas.microsoft.com/office/drawing/2014/main" id="{912C655C-321C-423E-A500-4FE6D1A3612A}"/>
              </a:ext>
            </a:extLst>
          </p:cNvPr>
          <p:cNvSpPr/>
          <p:nvPr/>
        </p:nvSpPr>
        <p:spPr>
          <a:xfrm>
            <a:off x="3159512" y="2588854"/>
            <a:ext cx="1728439" cy="2752578"/>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5" name="CaixaDeTexto 4">
            <a:extLst>
              <a:ext uri="{FF2B5EF4-FFF2-40B4-BE49-F238E27FC236}">
                <a16:creationId xmlns:a16="http://schemas.microsoft.com/office/drawing/2014/main" id="{19FD1D9B-2996-4B83-A6B8-03CA4402CBFA}"/>
              </a:ext>
            </a:extLst>
          </p:cNvPr>
          <p:cNvSpPr txBox="1"/>
          <p:nvPr/>
        </p:nvSpPr>
        <p:spPr>
          <a:xfrm>
            <a:off x="2791521" y="1150137"/>
            <a:ext cx="2464420" cy="892552"/>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dirty="0">
                <a:ln>
                  <a:noFill/>
                </a:ln>
                <a:solidFill>
                  <a:prstClr val="white"/>
                </a:solidFill>
                <a:effectLst>
                  <a:outerShdw blurRad="38100" dist="38100" dir="2700000" algn="tl">
                    <a:srgbClr val="000000">
                      <a:alpha val="43137"/>
                    </a:srgbClr>
                  </a:outerShdw>
                </a:effectLst>
                <a:uLnTx/>
                <a:uFillTx/>
                <a:latin typeface="Bookman Old Style" panose="02050604050505020204" pitchFamily="18" charset="0"/>
                <a:ea typeface="+mn-ea"/>
                <a:cs typeface="+mn-cs"/>
              </a:rPr>
              <a:t>Christ’s</a:t>
            </a:r>
            <a:r>
              <a:rPr kumimoji="0" lang="pt-BR" sz="2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ookman Old Style" panose="02050604050505020204" pitchFamily="18" charset="0"/>
                <a:ea typeface="+mn-ea"/>
                <a:cs typeface="+mn-cs"/>
              </a:rPr>
              <a:t> </a:t>
            </a:r>
            <a:r>
              <a:rPr kumimoji="0" lang="en-US" sz="2600" b="1" i="0" u="none" strike="noStrike" kern="1200" cap="none" spc="0" normalizeH="0" baseline="0" dirty="0">
                <a:ln>
                  <a:noFill/>
                </a:ln>
                <a:solidFill>
                  <a:prstClr val="white"/>
                </a:solidFill>
                <a:effectLst>
                  <a:outerShdw blurRad="38100" dist="38100" dir="2700000" algn="tl">
                    <a:srgbClr val="000000">
                      <a:alpha val="43137"/>
                    </a:srgbClr>
                  </a:outerShdw>
                </a:effectLst>
                <a:uLnTx/>
                <a:uFillTx/>
                <a:latin typeface="Bookman Old Style" panose="02050604050505020204" pitchFamily="18" charset="0"/>
                <a:ea typeface="+mn-ea"/>
                <a:cs typeface="+mn-cs"/>
              </a:rPr>
              <a:t>Satisfaction</a:t>
            </a:r>
          </a:p>
        </p:txBody>
      </p:sp>
      <p:sp>
        <p:nvSpPr>
          <p:cNvPr id="7" name="Seta: para Baixo 6">
            <a:extLst>
              <a:ext uri="{FF2B5EF4-FFF2-40B4-BE49-F238E27FC236}">
                <a16:creationId xmlns:a16="http://schemas.microsoft.com/office/drawing/2014/main" id="{C6ACE175-6B88-475D-AA9C-396808DCA956}"/>
              </a:ext>
            </a:extLst>
          </p:cNvPr>
          <p:cNvSpPr/>
          <p:nvPr/>
        </p:nvSpPr>
        <p:spPr>
          <a:xfrm>
            <a:off x="6649166" y="2588854"/>
            <a:ext cx="1630294" cy="2752575"/>
          </a:xfrm>
          <a:prstGeom prst="downArrow">
            <a:avLst>
              <a:gd name="adj1" fmla="val 64022"/>
              <a:gd name="adj2" fmla="val 23514"/>
            </a:avLst>
          </a:prstGeom>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9" name="Seta: para Baixo 8">
            <a:extLst>
              <a:ext uri="{FF2B5EF4-FFF2-40B4-BE49-F238E27FC236}">
                <a16:creationId xmlns:a16="http://schemas.microsoft.com/office/drawing/2014/main" id="{260713C9-14AB-40A1-9AAD-B0CC98CAA60E}"/>
              </a:ext>
            </a:extLst>
          </p:cNvPr>
          <p:cNvSpPr/>
          <p:nvPr/>
        </p:nvSpPr>
        <p:spPr>
          <a:xfrm>
            <a:off x="5935999" y="2578889"/>
            <a:ext cx="713169" cy="2752577"/>
          </a:xfrm>
          <a:prstGeom prst="downArrow">
            <a:avLst>
              <a:gd name="adj1" fmla="val 64246"/>
              <a:gd name="adj2" fmla="val 50000"/>
            </a:avLst>
          </a:prstGeom>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0" name="CaixaDeTexto 9">
            <a:extLst>
              <a:ext uri="{FF2B5EF4-FFF2-40B4-BE49-F238E27FC236}">
                <a16:creationId xmlns:a16="http://schemas.microsoft.com/office/drawing/2014/main" id="{5C2F6424-2105-4535-AF21-785B6801A09A}"/>
              </a:ext>
            </a:extLst>
          </p:cNvPr>
          <p:cNvSpPr txBox="1"/>
          <p:nvPr/>
        </p:nvSpPr>
        <p:spPr>
          <a:xfrm>
            <a:off x="3455948" y="5781872"/>
            <a:ext cx="1129989" cy="55399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3000" b="1" i="0" u="none" strike="noStrike" kern="1200" cap="none" spc="100" normalizeH="0" baseline="0" noProof="0" dirty="0">
                <a:ln>
                  <a:noFill/>
                </a:ln>
                <a:solidFill>
                  <a:prstClr val="white"/>
                </a:solidFill>
                <a:effectLst>
                  <a:outerShdw blurRad="38100" dist="38100" dir="2700000" algn="tl">
                    <a:srgbClr val="000000">
                      <a:alpha val="43137"/>
                    </a:srgbClr>
                  </a:outerShdw>
                </a:effectLst>
                <a:uLnTx/>
                <a:uFillTx/>
                <a:latin typeface="Agency FB" panose="020B0503020202020204" pitchFamily="34" charset="0"/>
                <a:ea typeface="+mn-ea"/>
                <a:cs typeface="+mn-cs"/>
              </a:rPr>
              <a:t>MAN</a:t>
            </a:r>
          </a:p>
        </p:txBody>
      </p:sp>
      <p:sp>
        <p:nvSpPr>
          <p:cNvPr id="12" name="CaixaDeTexto 11">
            <a:extLst>
              <a:ext uri="{FF2B5EF4-FFF2-40B4-BE49-F238E27FC236}">
                <a16:creationId xmlns:a16="http://schemas.microsoft.com/office/drawing/2014/main" id="{2F3C8B04-B562-4C8E-A486-419690680406}"/>
              </a:ext>
            </a:extLst>
          </p:cNvPr>
          <p:cNvSpPr txBox="1"/>
          <p:nvPr/>
        </p:nvSpPr>
        <p:spPr>
          <a:xfrm rot="5400000">
            <a:off x="3264570" y="3392220"/>
            <a:ext cx="157501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a:ea typeface="+mn-ea"/>
                <a:cs typeface="+mn-cs"/>
              </a:rPr>
              <a:t>Faith</a:t>
            </a:r>
          </a:p>
        </p:txBody>
      </p:sp>
      <p:sp>
        <p:nvSpPr>
          <p:cNvPr id="13" name="CaixaDeTexto 12">
            <a:extLst>
              <a:ext uri="{FF2B5EF4-FFF2-40B4-BE49-F238E27FC236}">
                <a16:creationId xmlns:a16="http://schemas.microsoft.com/office/drawing/2014/main" id="{5000BE4A-8B94-4A1E-9E8E-DBEF01860387}"/>
              </a:ext>
            </a:extLst>
          </p:cNvPr>
          <p:cNvSpPr txBox="1"/>
          <p:nvPr/>
        </p:nvSpPr>
        <p:spPr>
          <a:xfrm rot="5400000">
            <a:off x="5709125" y="3597135"/>
            <a:ext cx="1225211"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a:rPr>
              <a:t>Faith</a:t>
            </a:r>
          </a:p>
        </p:txBody>
      </p:sp>
      <p:sp>
        <p:nvSpPr>
          <p:cNvPr id="14" name="CaixaDeTexto 13">
            <a:extLst>
              <a:ext uri="{FF2B5EF4-FFF2-40B4-BE49-F238E27FC236}">
                <a16:creationId xmlns:a16="http://schemas.microsoft.com/office/drawing/2014/main" id="{F0A37878-66E0-4D65-A55C-4342B53CDBE5}"/>
              </a:ext>
            </a:extLst>
          </p:cNvPr>
          <p:cNvSpPr txBox="1"/>
          <p:nvPr/>
        </p:nvSpPr>
        <p:spPr>
          <a:xfrm rot="5400000">
            <a:off x="6345077" y="3597135"/>
            <a:ext cx="228188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dirty="0">
                <a:ln>
                  <a:noFill/>
                </a:ln>
                <a:solidFill>
                  <a:prstClr val="white"/>
                </a:solidFill>
                <a:effectLst>
                  <a:outerShdw blurRad="38100" dist="38100" dir="2700000" algn="tl">
                    <a:srgbClr val="000000">
                      <a:alpha val="43137"/>
                    </a:srgbClr>
                  </a:outerShdw>
                </a:effectLst>
                <a:uLnTx/>
                <a:uFillTx/>
                <a:latin typeface="Century Gothic"/>
                <a:ea typeface="+mn-ea"/>
                <a:cs typeface="+mn-cs"/>
              </a:rPr>
              <a:t>Sacraments</a:t>
            </a:r>
          </a:p>
        </p:txBody>
      </p:sp>
      <p:sp>
        <p:nvSpPr>
          <p:cNvPr id="24" name="CaixaDeTexto 23">
            <a:extLst>
              <a:ext uri="{FF2B5EF4-FFF2-40B4-BE49-F238E27FC236}">
                <a16:creationId xmlns:a16="http://schemas.microsoft.com/office/drawing/2014/main" id="{CC8EA345-F699-4771-9CF7-DAB039079619}"/>
              </a:ext>
            </a:extLst>
          </p:cNvPr>
          <p:cNvSpPr txBox="1"/>
          <p:nvPr/>
        </p:nvSpPr>
        <p:spPr>
          <a:xfrm>
            <a:off x="6427746" y="5814657"/>
            <a:ext cx="1129989" cy="55399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3000" b="1" i="0" u="none" strike="noStrike" kern="1200" cap="none" spc="100" normalizeH="0" baseline="0" noProof="0" dirty="0">
                <a:ln>
                  <a:noFill/>
                </a:ln>
                <a:solidFill>
                  <a:prstClr val="white"/>
                </a:solidFill>
                <a:effectLst>
                  <a:outerShdw blurRad="38100" dist="38100" dir="2700000" algn="tl">
                    <a:srgbClr val="000000">
                      <a:alpha val="43137"/>
                    </a:srgbClr>
                  </a:outerShdw>
                </a:effectLst>
                <a:uLnTx/>
                <a:uFillTx/>
                <a:latin typeface="Agency FB" panose="020B0503020202020204" pitchFamily="34" charset="0"/>
                <a:ea typeface="+mn-ea"/>
                <a:cs typeface="+mn-cs"/>
              </a:rPr>
              <a:t>NAN</a:t>
            </a:r>
          </a:p>
        </p:txBody>
      </p:sp>
      <p:sp>
        <p:nvSpPr>
          <p:cNvPr id="25" name="CaixaDeTexto 24">
            <a:extLst>
              <a:ext uri="{FF2B5EF4-FFF2-40B4-BE49-F238E27FC236}">
                <a16:creationId xmlns:a16="http://schemas.microsoft.com/office/drawing/2014/main" id="{15F59309-AA35-4A3C-8AA6-9F24AE0AA8BF}"/>
              </a:ext>
            </a:extLst>
          </p:cNvPr>
          <p:cNvSpPr txBox="1"/>
          <p:nvPr/>
        </p:nvSpPr>
        <p:spPr>
          <a:xfrm>
            <a:off x="9425568" y="5791231"/>
            <a:ext cx="1129989" cy="55399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3000" b="1" i="0" u="none" strike="noStrike" kern="1200" cap="none" spc="100" normalizeH="0" baseline="0" noProof="0" dirty="0">
                <a:ln>
                  <a:noFill/>
                </a:ln>
                <a:solidFill>
                  <a:prstClr val="white"/>
                </a:solidFill>
                <a:effectLst>
                  <a:outerShdw blurRad="38100" dist="38100" dir="2700000" algn="tl">
                    <a:srgbClr val="000000">
                      <a:alpha val="43137"/>
                    </a:srgbClr>
                  </a:outerShdw>
                </a:effectLst>
                <a:uLnTx/>
                <a:uFillTx/>
                <a:latin typeface="Agency FB" panose="020B0503020202020204" pitchFamily="34" charset="0"/>
                <a:ea typeface="+mn-ea"/>
                <a:cs typeface="+mn-cs"/>
              </a:rPr>
              <a:t>MAN</a:t>
            </a:r>
          </a:p>
        </p:txBody>
      </p:sp>
      <p:sp>
        <p:nvSpPr>
          <p:cNvPr id="2" name="Retângulo 1">
            <a:extLst>
              <a:ext uri="{FF2B5EF4-FFF2-40B4-BE49-F238E27FC236}">
                <a16:creationId xmlns:a16="http://schemas.microsoft.com/office/drawing/2014/main" id="{009DD78E-C304-44EC-813E-0E1959EC9550}"/>
              </a:ext>
            </a:extLst>
          </p:cNvPr>
          <p:cNvSpPr/>
          <p:nvPr/>
        </p:nvSpPr>
        <p:spPr>
          <a:xfrm>
            <a:off x="2684656" y="936701"/>
            <a:ext cx="2666998" cy="5620215"/>
          </a:xfrm>
          <a:prstGeom prst="rect">
            <a:avLst/>
          </a:prstGeom>
          <a:noFill/>
          <a:ln w="3810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26" name="Retângulo 25">
            <a:extLst>
              <a:ext uri="{FF2B5EF4-FFF2-40B4-BE49-F238E27FC236}">
                <a16:creationId xmlns:a16="http://schemas.microsoft.com/office/drawing/2014/main" id="{52363626-B874-42F5-B91B-02A131FDB5F9}"/>
              </a:ext>
            </a:extLst>
          </p:cNvPr>
          <p:cNvSpPr/>
          <p:nvPr/>
        </p:nvSpPr>
        <p:spPr>
          <a:xfrm>
            <a:off x="5655781" y="932700"/>
            <a:ext cx="2666998" cy="5620215"/>
          </a:xfrm>
          <a:prstGeom prst="rect">
            <a:avLst/>
          </a:prstGeom>
          <a:noFill/>
          <a:ln w="38100">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27" name="Retângulo 26">
            <a:extLst>
              <a:ext uri="{FF2B5EF4-FFF2-40B4-BE49-F238E27FC236}">
                <a16:creationId xmlns:a16="http://schemas.microsoft.com/office/drawing/2014/main" id="{710B7F1E-70D3-4823-9EF8-B50E471BF4B4}"/>
              </a:ext>
            </a:extLst>
          </p:cNvPr>
          <p:cNvSpPr/>
          <p:nvPr/>
        </p:nvSpPr>
        <p:spPr>
          <a:xfrm>
            <a:off x="8659851" y="936701"/>
            <a:ext cx="2666998" cy="5620215"/>
          </a:xfrm>
          <a:prstGeom prst="rect">
            <a:avLst/>
          </a:prstGeom>
          <a:noFill/>
          <a:ln w="38100">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Century Gothic"/>
              <a:ea typeface="+mn-ea"/>
              <a:cs typeface="+mn-cs"/>
            </a:endParaRPr>
          </a:p>
        </p:txBody>
      </p:sp>
      <p:cxnSp>
        <p:nvCxnSpPr>
          <p:cNvPr id="29" name="Conector reto 28">
            <a:extLst>
              <a:ext uri="{FF2B5EF4-FFF2-40B4-BE49-F238E27FC236}">
                <a16:creationId xmlns:a16="http://schemas.microsoft.com/office/drawing/2014/main" id="{19FDEC67-F180-4C3C-A94F-BEAA6347244E}"/>
              </a:ext>
            </a:extLst>
          </p:cNvPr>
          <p:cNvCxnSpPr>
            <a:cxnSpLocks/>
          </p:cNvCxnSpPr>
          <p:nvPr/>
        </p:nvCxnSpPr>
        <p:spPr>
          <a:xfrm>
            <a:off x="469281" y="2375205"/>
            <a:ext cx="11452303" cy="0"/>
          </a:xfrm>
          <a:prstGeom prst="line">
            <a:avLst/>
          </a:prstGeom>
          <a:ln w="57150"/>
          <a:scene3d>
            <a:camera prst="orthographicFront"/>
            <a:lightRig rig="threePt" dir="t"/>
          </a:scene3d>
          <a:sp3d>
            <a:bevelT/>
          </a:sp3d>
        </p:spPr>
        <p:style>
          <a:lnRef idx="3">
            <a:schemeClr val="accent2"/>
          </a:lnRef>
          <a:fillRef idx="0">
            <a:schemeClr val="accent2"/>
          </a:fillRef>
          <a:effectRef idx="2">
            <a:schemeClr val="accent2"/>
          </a:effectRef>
          <a:fontRef idx="minor">
            <a:schemeClr val="tx1"/>
          </a:fontRef>
        </p:style>
      </p:cxnSp>
      <p:sp>
        <p:nvSpPr>
          <p:cNvPr id="31" name="CaixaDeTexto 30">
            <a:extLst>
              <a:ext uri="{FF2B5EF4-FFF2-40B4-BE49-F238E27FC236}">
                <a16:creationId xmlns:a16="http://schemas.microsoft.com/office/drawing/2014/main" id="{DAEC362C-8ECE-4BA0-8D7E-1C5971A5410D}"/>
              </a:ext>
            </a:extLst>
          </p:cNvPr>
          <p:cNvSpPr txBox="1"/>
          <p:nvPr/>
        </p:nvSpPr>
        <p:spPr>
          <a:xfrm>
            <a:off x="2684656" y="289932"/>
            <a:ext cx="2666998" cy="446276"/>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100" normalizeH="0" baseline="0" dirty="0">
                <a:ln>
                  <a:noFill/>
                </a:ln>
                <a:solidFill>
                  <a:prstClr val="white"/>
                </a:solidFill>
                <a:effectLst/>
                <a:uLnTx/>
                <a:uFillTx/>
                <a:latin typeface="Copperplate Gothic Bold" panose="020E0705020206020404" pitchFamily="34" charset="0"/>
                <a:ea typeface="+mn-ea"/>
                <a:cs typeface="+mn-cs"/>
              </a:rPr>
              <a:t>Reformed</a:t>
            </a:r>
          </a:p>
        </p:txBody>
      </p:sp>
      <p:sp>
        <p:nvSpPr>
          <p:cNvPr id="32" name="CaixaDeTexto 31">
            <a:extLst>
              <a:ext uri="{FF2B5EF4-FFF2-40B4-BE49-F238E27FC236}">
                <a16:creationId xmlns:a16="http://schemas.microsoft.com/office/drawing/2014/main" id="{A9952C4C-49D0-4CA7-A809-2827AF88B6BE}"/>
              </a:ext>
            </a:extLst>
          </p:cNvPr>
          <p:cNvSpPr txBox="1"/>
          <p:nvPr/>
        </p:nvSpPr>
        <p:spPr>
          <a:xfrm>
            <a:off x="5655781" y="289932"/>
            <a:ext cx="2666998" cy="46166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100" normalizeH="0" baseline="0" dirty="0">
                <a:ln>
                  <a:noFill/>
                </a:ln>
                <a:solidFill>
                  <a:prstClr val="white"/>
                </a:solidFill>
                <a:effectLst/>
                <a:uLnTx/>
                <a:uFillTx/>
                <a:latin typeface="Copperplate Gothic Bold" panose="020E0705020206020404" pitchFamily="34" charset="0"/>
                <a:ea typeface="+mn-ea"/>
                <a:cs typeface="+mn-cs"/>
              </a:rPr>
              <a:t>Catholics</a:t>
            </a:r>
          </a:p>
        </p:txBody>
      </p:sp>
      <p:sp>
        <p:nvSpPr>
          <p:cNvPr id="33" name="CaixaDeTexto 32">
            <a:extLst>
              <a:ext uri="{FF2B5EF4-FFF2-40B4-BE49-F238E27FC236}">
                <a16:creationId xmlns:a16="http://schemas.microsoft.com/office/drawing/2014/main" id="{3FA90607-74B8-46D9-88C7-080B1A91FADB}"/>
              </a:ext>
            </a:extLst>
          </p:cNvPr>
          <p:cNvSpPr txBox="1"/>
          <p:nvPr/>
        </p:nvSpPr>
        <p:spPr>
          <a:xfrm>
            <a:off x="8659851" y="289932"/>
            <a:ext cx="2666998" cy="430887"/>
          </a:xfrm>
          <a:prstGeom prst="rect">
            <a:avLst/>
          </a:prstGeom>
          <a:solidFill>
            <a:srgbClr val="5A0656"/>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100" normalizeH="0" baseline="0" dirty="0">
                <a:ln>
                  <a:noFill/>
                </a:ln>
                <a:solidFill>
                  <a:prstClr val="white"/>
                </a:solidFill>
                <a:effectLst/>
                <a:uLnTx/>
                <a:uFillTx/>
                <a:latin typeface="Copperplate Gothic Bold" panose="020E0705020206020404" pitchFamily="34" charset="0"/>
                <a:ea typeface="+mn-ea"/>
                <a:cs typeface="+mn-cs"/>
              </a:rPr>
              <a:t>Evangelicals</a:t>
            </a:r>
          </a:p>
        </p:txBody>
      </p:sp>
      <p:cxnSp>
        <p:nvCxnSpPr>
          <p:cNvPr id="35" name="Conector reto 34">
            <a:extLst>
              <a:ext uri="{FF2B5EF4-FFF2-40B4-BE49-F238E27FC236}">
                <a16:creationId xmlns:a16="http://schemas.microsoft.com/office/drawing/2014/main" id="{04FDA726-8B9B-4013-8322-BBD9A44990A4}"/>
              </a:ext>
            </a:extLst>
          </p:cNvPr>
          <p:cNvCxnSpPr>
            <a:cxnSpLocks/>
          </p:cNvCxnSpPr>
          <p:nvPr/>
        </p:nvCxnSpPr>
        <p:spPr>
          <a:xfrm>
            <a:off x="469281" y="5504977"/>
            <a:ext cx="11452303" cy="0"/>
          </a:xfrm>
          <a:prstGeom prst="line">
            <a:avLst/>
          </a:prstGeom>
          <a:ln w="57150"/>
          <a:scene3d>
            <a:camera prst="orthographicFront"/>
            <a:lightRig rig="threePt" dir="t"/>
          </a:scene3d>
          <a:sp3d>
            <a:bevelT/>
          </a:sp3d>
        </p:spPr>
        <p:style>
          <a:lnRef idx="3">
            <a:schemeClr val="accent2"/>
          </a:lnRef>
          <a:fillRef idx="0">
            <a:schemeClr val="accent2"/>
          </a:fillRef>
          <a:effectRef idx="2">
            <a:schemeClr val="accent2"/>
          </a:effectRef>
          <a:fontRef idx="minor">
            <a:schemeClr val="tx1"/>
          </a:fontRef>
        </p:style>
      </p:cxnSp>
      <p:sp>
        <p:nvSpPr>
          <p:cNvPr id="3" name="CaixaDeTexto 4">
            <a:extLst>
              <a:ext uri="{FF2B5EF4-FFF2-40B4-BE49-F238E27FC236}">
                <a16:creationId xmlns:a16="http://schemas.microsoft.com/office/drawing/2014/main" id="{781CF165-9770-71F7-9DB1-D71C7CB5BD5B}"/>
              </a:ext>
            </a:extLst>
          </p:cNvPr>
          <p:cNvSpPr txBox="1"/>
          <p:nvPr/>
        </p:nvSpPr>
        <p:spPr>
          <a:xfrm>
            <a:off x="5836732" y="1150137"/>
            <a:ext cx="2464420" cy="892552"/>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dirty="0">
                <a:ln>
                  <a:noFill/>
                </a:ln>
                <a:solidFill>
                  <a:prstClr val="white"/>
                </a:solidFill>
                <a:effectLst>
                  <a:outerShdw blurRad="38100" dist="38100" dir="2700000" algn="tl">
                    <a:srgbClr val="000000">
                      <a:alpha val="43137"/>
                    </a:srgbClr>
                  </a:outerShdw>
                </a:effectLst>
                <a:uLnTx/>
                <a:uFillTx/>
                <a:latin typeface="Bookman Old Style" panose="02050604050505020204" pitchFamily="18" charset="0"/>
                <a:ea typeface="+mn-ea"/>
                <a:cs typeface="+mn-cs"/>
              </a:rPr>
              <a:t>Christ’s</a:t>
            </a:r>
            <a:r>
              <a:rPr kumimoji="0" lang="pt-BR" sz="2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ookman Old Style" panose="02050604050505020204" pitchFamily="18" charset="0"/>
                <a:ea typeface="+mn-ea"/>
                <a:cs typeface="+mn-cs"/>
              </a:rPr>
              <a:t> </a:t>
            </a:r>
            <a:r>
              <a:rPr kumimoji="0" lang="en-US" sz="2600" b="1" i="0" u="none" strike="noStrike" kern="1200" cap="none" spc="0" normalizeH="0" baseline="0" dirty="0">
                <a:ln>
                  <a:noFill/>
                </a:ln>
                <a:solidFill>
                  <a:prstClr val="white"/>
                </a:solidFill>
                <a:effectLst>
                  <a:outerShdw blurRad="38100" dist="38100" dir="2700000" algn="tl">
                    <a:srgbClr val="000000">
                      <a:alpha val="43137"/>
                    </a:srgbClr>
                  </a:outerShdw>
                </a:effectLst>
                <a:uLnTx/>
                <a:uFillTx/>
                <a:latin typeface="Bookman Old Style" panose="02050604050505020204" pitchFamily="18" charset="0"/>
                <a:ea typeface="+mn-ea"/>
                <a:cs typeface="+mn-cs"/>
              </a:rPr>
              <a:t>Satisfaction</a:t>
            </a:r>
          </a:p>
        </p:txBody>
      </p:sp>
      <p:sp>
        <p:nvSpPr>
          <p:cNvPr id="6" name="CaixaDeTexto 4">
            <a:extLst>
              <a:ext uri="{FF2B5EF4-FFF2-40B4-BE49-F238E27FC236}">
                <a16:creationId xmlns:a16="http://schemas.microsoft.com/office/drawing/2014/main" id="{DFB75C6C-7640-F5E8-0844-3E275D635AD8}"/>
              </a:ext>
            </a:extLst>
          </p:cNvPr>
          <p:cNvSpPr txBox="1"/>
          <p:nvPr/>
        </p:nvSpPr>
        <p:spPr>
          <a:xfrm>
            <a:off x="8805743" y="1144882"/>
            <a:ext cx="2464420" cy="892552"/>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dirty="0">
                <a:ln>
                  <a:noFill/>
                </a:ln>
                <a:solidFill>
                  <a:prstClr val="white"/>
                </a:solidFill>
                <a:effectLst>
                  <a:outerShdw blurRad="38100" dist="38100" dir="2700000" algn="tl">
                    <a:srgbClr val="000000">
                      <a:alpha val="43137"/>
                    </a:srgbClr>
                  </a:outerShdw>
                </a:effectLst>
                <a:uLnTx/>
                <a:uFillTx/>
                <a:latin typeface="Bookman Old Style" panose="02050604050505020204" pitchFamily="18" charset="0"/>
                <a:ea typeface="+mn-ea"/>
                <a:cs typeface="+mn-cs"/>
              </a:rPr>
              <a:t>Christ’s</a:t>
            </a:r>
            <a:r>
              <a:rPr kumimoji="0" lang="pt-BR" sz="2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ookman Old Style" panose="02050604050505020204" pitchFamily="18" charset="0"/>
                <a:ea typeface="+mn-ea"/>
                <a:cs typeface="+mn-cs"/>
              </a:rPr>
              <a:t> </a:t>
            </a:r>
            <a:r>
              <a:rPr kumimoji="0" lang="en-US" sz="2600" b="1" i="0" u="none" strike="noStrike" kern="1200" cap="none" spc="0" normalizeH="0" baseline="0" dirty="0">
                <a:ln>
                  <a:noFill/>
                </a:ln>
                <a:solidFill>
                  <a:prstClr val="white"/>
                </a:solidFill>
                <a:effectLst>
                  <a:outerShdw blurRad="38100" dist="38100" dir="2700000" algn="tl">
                    <a:srgbClr val="000000">
                      <a:alpha val="43137"/>
                    </a:srgbClr>
                  </a:outerShdw>
                </a:effectLst>
                <a:uLnTx/>
                <a:uFillTx/>
                <a:latin typeface="Bookman Old Style" panose="02050604050505020204" pitchFamily="18" charset="0"/>
                <a:ea typeface="+mn-ea"/>
                <a:cs typeface="+mn-cs"/>
              </a:rPr>
              <a:t>Satisfaction</a:t>
            </a:r>
          </a:p>
        </p:txBody>
      </p:sp>
      <p:pic>
        <p:nvPicPr>
          <p:cNvPr id="2050" name="Picture 2" descr="Premium Vector | Intertwined arrow symbols, The background is white.">
            <a:extLst>
              <a:ext uri="{FF2B5EF4-FFF2-40B4-BE49-F238E27FC236}">
                <a16:creationId xmlns:a16="http://schemas.microsoft.com/office/drawing/2014/main" id="{40C6F771-F1ED-A024-FA40-1B7CE2C20137}"/>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33387" b="97284" l="3355" r="32109">
                        <a14:foregroundMark x1="18690" y1="33387" x2="18690" y2="33387"/>
                        <a14:foregroundMark x1="17891" y1="90895" x2="14217" y2="97284"/>
                      </a14:backgroundRemoval>
                    </a14:imgEffect>
                    <a14:imgEffect>
                      <a14:sharpenSoften amount="50000"/>
                    </a14:imgEffect>
                    <a14:imgEffect>
                      <a14:saturation sat="300000"/>
                    </a14:imgEffect>
                    <a14:imgEffect>
                      <a14:brightnessContrast contrast="20000"/>
                    </a14:imgEffect>
                  </a14:imgLayer>
                </a14:imgProps>
              </a:ext>
              <a:ext uri="{28A0092B-C50C-407E-A947-70E740481C1C}">
                <a14:useLocalDpi xmlns:a14="http://schemas.microsoft.com/office/drawing/2010/main" val="0"/>
              </a:ext>
            </a:extLst>
          </a:blip>
          <a:srcRect t="31955" r="64323" b="2958"/>
          <a:stretch/>
        </p:blipFill>
        <p:spPr bwMode="auto">
          <a:xfrm rot="10800000">
            <a:off x="8992627" y="2612864"/>
            <a:ext cx="2144730" cy="2802678"/>
          </a:xfrm>
          <a:prstGeom prst="rect">
            <a:avLst/>
          </a:prstGeom>
          <a:noFill/>
          <a:extLst>
            <a:ext uri="{909E8E84-426E-40DD-AFC4-6F175D3DCCD1}">
              <a14:hiddenFill xmlns:a14="http://schemas.microsoft.com/office/drawing/2010/main">
                <a:solidFill>
                  <a:srgbClr val="FFFFFF"/>
                </a:solidFill>
              </a14:hiddenFill>
            </a:ext>
          </a:extLst>
        </p:spPr>
      </p:pic>
      <p:sp>
        <p:nvSpPr>
          <p:cNvPr id="34" name="CaixaDeTexto 33">
            <a:extLst>
              <a:ext uri="{FF2B5EF4-FFF2-40B4-BE49-F238E27FC236}">
                <a16:creationId xmlns:a16="http://schemas.microsoft.com/office/drawing/2014/main" id="{D4D02DED-45C4-4840-965B-54A3D670787A}"/>
              </a:ext>
            </a:extLst>
          </p:cNvPr>
          <p:cNvSpPr txBox="1"/>
          <p:nvPr/>
        </p:nvSpPr>
        <p:spPr>
          <a:xfrm rot="2572895">
            <a:off x="9724072" y="2707790"/>
            <a:ext cx="78151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a:ea typeface="+mn-ea"/>
                <a:cs typeface="+mn-cs"/>
              </a:rPr>
              <a:t>Faith</a:t>
            </a:r>
          </a:p>
        </p:txBody>
      </p:sp>
      <p:sp>
        <p:nvSpPr>
          <p:cNvPr id="37" name="CaixaDeTexto 36">
            <a:extLst>
              <a:ext uri="{FF2B5EF4-FFF2-40B4-BE49-F238E27FC236}">
                <a16:creationId xmlns:a16="http://schemas.microsoft.com/office/drawing/2014/main" id="{152279F5-AE27-4A58-BC0A-5F181F5F6392}"/>
              </a:ext>
            </a:extLst>
          </p:cNvPr>
          <p:cNvSpPr txBox="1"/>
          <p:nvPr/>
        </p:nvSpPr>
        <p:spPr>
          <a:xfrm rot="2614536">
            <a:off x="9349500" y="3181748"/>
            <a:ext cx="135478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dirty="0">
                <a:ln>
                  <a:noFill/>
                </a:ln>
                <a:solidFill>
                  <a:prstClr val="white"/>
                </a:solidFill>
                <a:effectLst>
                  <a:outerShdw blurRad="38100" dist="38100" dir="2700000" algn="tl">
                    <a:srgbClr val="000000">
                      <a:alpha val="43137"/>
                    </a:srgbClr>
                  </a:outerShdw>
                </a:effectLst>
                <a:uLnTx/>
                <a:uFillTx/>
                <a:latin typeface="Century Gothic"/>
                <a:ea typeface="+mn-ea"/>
                <a:cs typeface="+mn-cs"/>
              </a:rPr>
              <a:t>Obedience</a:t>
            </a:r>
          </a:p>
        </p:txBody>
      </p:sp>
      <p:sp>
        <p:nvSpPr>
          <p:cNvPr id="8" name="CaixaDeTexto 10">
            <a:extLst>
              <a:ext uri="{FF2B5EF4-FFF2-40B4-BE49-F238E27FC236}">
                <a16:creationId xmlns:a16="http://schemas.microsoft.com/office/drawing/2014/main" id="{3BDA93FA-FAC4-435E-94B1-797F7AE3D782}"/>
              </a:ext>
            </a:extLst>
          </p:cNvPr>
          <p:cNvSpPr txBox="1"/>
          <p:nvPr/>
        </p:nvSpPr>
        <p:spPr>
          <a:xfrm>
            <a:off x="402014" y="3512848"/>
            <a:ext cx="2097825"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dirty="0">
                <a:ln>
                  <a:noFill/>
                </a:ln>
                <a:solidFill>
                  <a:prstClr val="white"/>
                </a:solidFill>
                <a:effectLst>
                  <a:outerShdw blurRad="38100" dist="38100" dir="2700000" algn="tl">
                    <a:srgbClr val="000000">
                      <a:alpha val="43137"/>
                    </a:srgbClr>
                  </a:outerShdw>
                </a:effectLst>
                <a:uLnTx/>
                <a:uFillTx/>
                <a:latin typeface="Agency FB" panose="020B0503020202020204" pitchFamily="34" charset="0"/>
                <a:ea typeface="+mn-ea"/>
                <a:cs typeface="+mn-cs"/>
              </a:rPr>
              <a:t>Means</a:t>
            </a:r>
          </a:p>
        </p:txBody>
      </p:sp>
      <p:sp>
        <p:nvSpPr>
          <p:cNvPr id="15" name="CaixaDeTexto 10">
            <a:extLst>
              <a:ext uri="{FF2B5EF4-FFF2-40B4-BE49-F238E27FC236}">
                <a16:creationId xmlns:a16="http://schemas.microsoft.com/office/drawing/2014/main" id="{E877EA01-2949-30E3-E1C5-F86CEC61A0AA}"/>
              </a:ext>
            </a:extLst>
          </p:cNvPr>
          <p:cNvSpPr txBox="1"/>
          <p:nvPr/>
        </p:nvSpPr>
        <p:spPr>
          <a:xfrm>
            <a:off x="402013" y="1301631"/>
            <a:ext cx="2097825"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dirty="0">
                <a:ln>
                  <a:noFill/>
                </a:ln>
                <a:solidFill>
                  <a:prstClr val="white"/>
                </a:solidFill>
                <a:effectLst>
                  <a:outerShdw blurRad="38100" dist="38100" dir="2700000" algn="tl">
                    <a:srgbClr val="000000">
                      <a:alpha val="43137"/>
                    </a:srgbClr>
                  </a:outerShdw>
                </a:effectLst>
                <a:uLnTx/>
                <a:uFillTx/>
                <a:latin typeface="Agency FB" panose="020B0503020202020204" pitchFamily="34" charset="0"/>
                <a:ea typeface="+mn-ea"/>
                <a:cs typeface="+mn-cs"/>
              </a:rPr>
              <a:t>Foundation</a:t>
            </a:r>
          </a:p>
        </p:txBody>
      </p:sp>
    </p:spTree>
    <p:extLst>
      <p:ext uri="{BB962C8B-B14F-4D97-AF65-F5344CB8AC3E}">
        <p14:creationId xmlns:p14="http://schemas.microsoft.com/office/powerpoint/2010/main" val="873843159"/>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50" name="Picture 2" descr="undefined">
            <a:extLst>
              <a:ext uri="{FF2B5EF4-FFF2-40B4-BE49-F238E27FC236}">
                <a16:creationId xmlns:a16="http://schemas.microsoft.com/office/drawing/2014/main" id="{69C61368-0145-D314-04C8-CD8BEE64BEE2}"/>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749" t="16169" r="1774" b="10723"/>
          <a:stretch/>
        </p:blipFill>
        <p:spPr bwMode="auto">
          <a:xfrm>
            <a:off x="-1" y="0"/>
            <a:ext cx="1218895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FDB7FD6-447F-BD6C-CBC0-32856504F5B6}"/>
              </a:ext>
            </a:extLst>
          </p:cNvPr>
          <p:cNvSpPr txBox="1"/>
          <p:nvPr/>
        </p:nvSpPr>
        <p:spPr>
          <a:xfrm>
            <a:off x="320841" y="336884"/>
            <a:ext cx="8983580" cy="1846659"/>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6000" b="1" dirty="0">
                <a:effectLst>
                  <a:outerShdw blurRad="38100" dist="38100" dir="2700000" algn="tl">
                    <a:srgbClr val="000000">
                      <a:alpha val="43137"/>
                    </a:srgbClr>
                  </a:outerShdw>
                </a:effectLst>
                <a:latin typeface="Arial Black" panose="020B0A04020102020204" pitchFamily="34" charset="0"/>
              </a:rPr>
              <a:t>Synod of Dort (1618)</a:t>
            </a:r>
          </a:p>
          <a:p>
            <a:r>
              <a:rPr lang="en-US" sz="5400" b="1" dirty="0">
                <a:effectLst>
                  <a:outerShdw blurRad="38100" dist="38100" dir="2700000" algn="tl">
                    <a:srgbClr val="000000">
                      <a:alpha val="43137"/>
                    </a:srgbClr>
                  </a:outerShdw>
                </a:effectLst>
                <a:latin typeface="Arial Nova Cond Light" panose="020B0306020202020204" pitchFamily="34" charset="0"/>
              </a:rPr>
              <a:t>(5 Points of Calvinism)</a:t>
            </a:r>
          </a:p>
        </p:txBody>
      </p:sp>
      <p:sp>
        <p:nvSpPr>
          <p:cNvPr id="4" name="TextBox 3">
            <a:extLst>
              <a:ext uri="{FF2B5EF4-FFF2-40B4-BE49-F238E27FC236}">
                <a16:creationId xmlns:a16="http://schemas.microsoft.com/office/drawing/2014/main" id="{B8A44BCD-57EC-D216-4772-46DFC2798B01}"/>
              </a:ext>
            </a:extLst>
          </p:cNvPr>
          <p:cNvSpPr txBox="1"/>
          <p:nvPr/>
        </p:nvSpPr>
        <p:spPr>
          <a:xfrm>
            <a:off x="0" y="6197950"/>
            <a:ext cx="8037094" cy="646331"/>
          </a:xfrm>
          <a:prstGeom prst="rect">
            <a:avLst/>
          </a:prstGeom>
          <a:noFill/>
        </p:spPr>
        <p:txBody>
          <a:bodyPr wrap="square">
            <a:spAutoFit/>
          </a:bodyPr>
          <a:lstStyle/>
          <a:p>
            <a:r>
              <a:rPr lang="en-US" dirty="0">
                <a:solidFill>
                  <a:schemeClr val="bg1"/>
                </a:solidFill>
              </a:rPr>
              <a:t>By Hove, G. van - http://www.entoen.nu/media/18_NationaleSynode.jpg, Public Domain, https://commons.wikimedia.org/w/index.php?curid=25851125</a:t>
            </a:r>
          </a:p>
        </p:txBody>
      </p:sp>
    </p:spTree>
    <p:extLst>
      <p:ext uri="{BB962C8B-B14F-4D97-AF65-F5344CB8AC3E}">
        <p14:creationId xmlns:p14="http://schemas.microsoft.com/office/powerpoint/2010/main" val="31401239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descr="Introduction to Calvinism: TULIP Defined – MATHEW GILBERT">
            <a:extLst>
              <a:ext uri="{FF2B5EF4-FFF2-40B4-BE49-F238E27FC236}">
                <a16:creationId xmlns:a16="http://schemas.microsoft.com/office/drawing/2014/main" id="{544BB44A-25DC-4F68-3EF7-A009C0A70841}"/>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44013" r="29343" b="3701"/>
          <a:stretch/>
        </p:blipFill>
        <p:spPr bwMode="auto">
          <a:xfrm>
            <a:off x="49742" y="154003"/>
            <a:ext cx="2967863" cy="6703998"/>
          </a:xfrm>
          <a:prstGeom prst="rect">
            <a:avLst/>
          </a:prstGeom>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4ADACEA-DA04-664F-3FFF-4282C4590416}"/>
              </a:ext>
            </a:extLst>
          </p:cNvPr>
          <p:cNvSpPr txBox="1"/>
          <p:nvPr/>
        </p:nvSpPr>
        <p:spPr>
          <a:xfrm>
            <a:off x="3321752" y="481673"/>
            <a:ext cx="963223" cy="5632311"/>
          </a:xfrm>
          <a:prstGeom prst="rect">
            <a:avLst/>
          </a:prstGeom>
          <a:noFill/>
        </p:spPr>
        <p:txBody>
          <a:bodyPr wrap="square" rtlCol="0">
            <a:spAutoFit/>
          </a:bodyPr>
          <a:lstStyle/>
          <a:p>
            <a:pPr algn="ctr">
              <a:lnSpc>
                <a:spcPct val="90000"/>
              </a:lnSpc>
            </a:pPr>
            <a:r>
              <a:rPr lang="en-US" sz="8000" b="1" spc="50" dirty="0">
                <a:ln w="0">
                  <a:solidFill>
                    <a:schemeClr val="accent2"/>
                  </a:solidFill>
                </a:ln>
                <a:solidFill>
                  <a:srgbClr val="C00000"/>
                </a:solidFill>
                <a:effectLst>
                  <a:outerShdw blurRad="38100" dist="38100" dir="2700000" algn="tl">
                    <a:srgbClr val="000000">
                      <a:alpha val="43137"/>
                    </a:srgbClr>
                  </a:outerShdw>
                </a:effectLst>
                <a:latin typeface="Arial Black" panose="020B0A04020102020204" pitchFamily="34" charset="0"/>
              </a:rPr>
              <a:t>T</a:t>
            </a:r>
          </a:p>
          <a:p>
            <a:pPr algn="ctr">
              <a:lnSpc>
                <a:spcPct val="90000"/>
              </a:lnSpc>
            </a:pPr>
            <a:r>
              <a:rPr lang="en-US" sz="8000" b="1" spc="50" dirty="0">
                <a:ln w="0">
                  <a:solidFill>
                    <a:schemeClr val="accent2"/>
                  </a:solidFill>
                </a:ln>
                <a:solidFill>
                  <a:srgbClr val="C00000"/>
                </a:solidFill>
                <a:effectLst>
                  <a:outerShdw blurRad="38100" dist="38100" dir="2700000" algn="tl">
                    <a:srgbClr val="000000">
                      <a:alpha val="43137"/>
                    </a:srgbClr>
                  </a:outerShdw>
                </a:effectLst>
                <a:latin typeface="Arial Black" panose="020B0A04020102020204" pitchFamily="34" charset="0"/>
              </a:rPr>
              <a:t>U</a:t>
            </a:r>
          </a:p>
          <a:p>
            <a:pPr algn="ctr">
              <a:lnSpc>
                <a:spcPct val="90000"/>
              </a:lnSpc>
            </a:pPr>
            <a:r>
              <a:rPr lang="en-US" sz="8000" b="1" spc="50" dirty="0">
                <a:ln w="0">
                  <a:solidFill>
                    <a:schemeClr val="accent2"/>
                  </a:solidFill>
                </a:ln>
                <a:solidFill>
                  <a:srgbClr val="C00000"/>
                </a:solidFill>
                <a:effectLst>
                  <a:outerShdw blurRad="38100" dist="38100" dir="2700000" algn="tl">
                    <a:srgbClr val="000000">
                      <a:alpha val="43137"/>
                    </a:srgbClr>
                  </a:outerShdw>
                </a:effectLst>
                <a:latin typeface="Arial Black" panose="020B0A04020102020204" pitchFamily="34" charset="0"/>
              </a:rPr>
              <a:t>L</a:t>
            </a:r>
          </a:p>
          <a:p>
            <a:pPr algn="ctr">
              <a:lnSpc>
                <a:spcPct val="90000"/>
              </a:lnSpc>
            </a:pPr>
            <a:r>
              <a:rPr lang="en-US" sz="8000" b="1" spc="50" dirty="0">
                <a:ln w="0">
                  <a:solidFill>
                    <a:schemeClr val="accent2"/>
                  </a:solidFill>
                </a:ln>
                <a:solidFill>
                  <a:srgbClr val="C00000"/>
                </a:solidFill>
                <a:effectLst>
                  <a:outerShdw blurRad="38100" dist="38100" dir="2700000" algn="tl">
                    <a:srgbClr val="000000">
                      <a:alpha val="43137"/>
                    </a:srgbClr>
                  </a:outerShdw>
                </a:effectLst>
                <a:latin typeface="Arial Black" panose="020B0A04020102020204" pitchFamily="34" charset="0"/>
              </a:rPr>
              <a:t>I</a:t>
            </a:r>
          </a:p>
          <a:p>
            <a:pPr algn="ctr">
              <a:lnSpc>
                <a:spcPct val="90000"/>
              </a:lnSpc>
            </a:pPr>
            <a:r>
              <a:rPr lang="en-US" sz="8000" b="1" spc="50" dirty="0">
                <a:ln w="0">
                  <a:solidFill>
                    <a:schemeClr val="accent2"/>
                  </a:solidFill>
                </a:ln>
                <a:solidFill>
                  <a:srgbClr val="C00000"/>
                </a:solidFill>
                <a:effectLst>
                  <a:outerShdw blurRad="38100" dist="38100" dir="2700000" algn="tl">
                    <a:srgbClr val="000000">
                      <a:alpha val="43137"/>
                    </a:srgbClr>
                  </a:outerShdw>
                </a:effectLst>
                <a:latin typeface="Arial Black" panose="020B0A04020102020204" pitchFamily="34" charset="0"/>
              </a:rPr>
              <a:t>P</a:t>
            </a:r>
            <a:endParaRPr lang="en-US" sz="8000" b="1" dirty="0">
              <a:ln w="0">
                <a:solidFill>
                  <a:schemeClr val="accent2"/>
                </a:solidFill>
              </a:ln>
              <a:solidFill>
                <a:srgbClr val="C00000"/>
              </a:solidFill>
              <a:effectLst>
                <a:outerShdw blurRad="38100" dist="38100" dir="2700000" algn="tl">
                  <a:srgbClr val="000000">
                    <a:alpha val="43137"/>
                  </a:srgbClr>
                </a:outerShdw>
              </a:effectLst>
              <a:latin typeface="Arial Black" panose="020B0A04020102020204" pitchFamily="34" charset="0"/>
            </a:endParaRPr>
          </a:p>
        </p:txBody>
      </p:sp>
      <p:sp>
        <p:nvSpPr>
          <p:cNvPr id="4" name="TextBox 3">
            <a:extLst>
              <a:ext uri="{FF2B5EF4-FFF2-40B4-BE49-F238E27FC236}">
                <a16:creationId xmlns:a16="http://schemas.microsoft.com/office/drawing/2014/main" id="{8C74EC7D-2629-0CD5-C899-AAAED01ED8CF}"/>
              </a:ext>
            </a:extLst>
          </p:cNvPr>
          <p:cNvSpPr txBox="1"/>
          <p:nvPr/>
        </p:nvSpPr>
        <p:spPr>
          <a:xfrm>
            <a:off x="3898593" y="689788"/>
            <a:ext cx="8340101" cy="5478423"/>
          </a:xfrm>
          <a:prstGeom prst="rect">
            <a:avLst/>
          </a:prstGeom>
          <a:noFill/>
        </p:spPr>
        <p:txBody>
          <a:bodyPr wrap="square" rtlCol="0">
            <a:spAutoFit/>
          </a:bodyPr>
          <a:lstStyle/>
          <a:p>
            <a:pPr>
              <a:spcBef>
                <a:spcPts val="3000"/>
              </a:spcBef>
            </a:pPr>
            <a:r>
              <a:rPr lang="en-US" sz="5000" b="1" cap="small" spc="-100" dirty="0" err="1">
                <a:ln w="0">
                  <a:solidFill>
                    <a:schemeClr val="bg1">
                      <a:lumMod val="95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latin typeface="Dreaming Outloud Pro" panose="03050502040302030504" pitchFamily="66" charset="0"/>
                <a:cs typeface="Dreaming Outloud Pro" panose="03050502040302030504" pitchFamily="66" charset="0"/>
              </a:rPr>
              <a:t>otal</a:t>
            </a:r>
            <a:r>
              <a:rPr lang="en-US" sz="5000" b="1" cap="small" spc="-100" dirty="0">
                <a:ln w="0">
                  <a:solidFill>
                    <a:schemeClr val="bg1">
                      <a:lumMod val="95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latin typeface="Dreaming Outloud Pro" panose="03050502040302030504" pitchFamily="66" charset="0"/>
                <a:cs typeface="Dreaming Outloud Pro" panose="03050502040302030504" pitchFamily="66" charset="0"/>
              </a:rPr>
              <a:t> depravity</a:t>
            </a:r>
          </a:p>
          <a:p>
            <a:pPr marL="180975">
              <a:spcBef>
                <a:spcPts val="3000"/>
              </a:spcBef>
            </a:pPr>
            <a:r>
              <a:rPr lang="en-US" sz="5000" b="1" cap="small" spc="-100" dirty="0" err="1">
                <a:ln w="0">
                  <a:solidFill>
                    <a:schemeClr val="bg1">
                      <a:lumMod val="95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latin typeface="Dreaming Outloud Pro" panose="03050502040302030504" pitchFamily="66" charset="0"/>
                <a:cs typeface="Dreaming Outloud Pro" panose="03050502040302030504" pitchFamily="66" charset="0"/>
              </a:rPr>
              <a:t>nconditional</a:t>
            </a:r>
            <a:r>
              <a:rPr lang="en-US" sz="5000" b="1" cap="small" spc="-100" dirty="0">
                <a:ln w="0">
                  <a:solidFill>
                    <a:schemeClr val="bg1">
                      <a:lumMod val="95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latin typeface="Dreaming Outloud Pro" panose="03050502040302030504" pitchFamily="66" charset="0"/>
                <a:cs typeface="Dreaming Outloud Pro" panose="03050502040302030504" pitchFamily="66" charset="0"/>
              </a:rPr>
              <a:t> Election</a:t>
            </a:r>
          </a:p>
          <a:p>
            <a:pPr marL="180975">
              <a:spcBef>
                <a:spcPts val="3000"/>
              </a:spcBef>
            </a:pPr>
            <a:r>
              <a:rPr lang="en-US" sz="5000" b="1" cap="small" spc="-100" dirty="0" err="1">
                <a:ln w="0">
                  <a:solidFill>
                    <a:schemeClr val="bg1">
                      <a:lumMod val="95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latin typeface="Dreaming Outloud Pro" panose="03050502040302030504" pitchFamily="66" charset="0"/>
                <a:cs typeface="Dreaming Outloud Pro" panose="03050502040302030504" pitchFamily="66" charset="0"/>
              </a:rPr>
              <a:t>imited</a:t>
            </a:r>
            <a:r>
              <a:rPr lang="en-US" sz="5000" b="1" cap="small" spc="-100" dirty="0">
                <a:ln w="0">
                  <a:solidFill>
                    <a:schemeClr val="bg1">
                      <a:lumMod val="95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latin typeface="Dreaming Outloud Pro" panose="03050502040302030504" pitchFamily="66" charset="0"/>
                <a:cs typeface="Dreaming Outloud Pro" panose="03050502040302030504" pitchFamily="66" charset="0"/>
              </a:rPr>
              <a:t> Atonement</a:t>
            </a:r>
          </a:p>
          <a:p>
            <a:pPr>
              <a:spcBef>
                <a:spcPts val="2800"/>
              </a:spcBef>
            </a:pPr>
            <a:r>
              <a:rPr lang="en-US" sz="5000" b="1" cap="small" spc="-100" dirty="0" err="1">
                <a:ln w="0">
                  <a:solidFill>
                    <a:schemeClr val="bg1">
                      <a:lumMod val="95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latin typeface="Dreaming Outloud Pro" panose="03050502040302030504" pitchFamily="66" charset="0"/>
                <a:cs typeface="Dreaming Outloud Pro" panose="03050502040302030504" pitchFamily="66" charset="0"/>
              </a:rPr>
              <a:t>rresistible</a:t>
            </a:r>
            <a:r>
              <a:rPr lang="en-US" sz="5000" b="1" cap="small" spc="-100" dirty="0">
                <a:ln w="0">
                  <a:solidFill>
                    <a:schemeClr val="bg1">
                      <a:lumMod val="95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latin typeface="Dreaming Outloud Pro" panose="03050502040302030504" pitchFamily="66" charset="0"/>
                <a:cs typeface="Dreaming Outloud Pro" panose="03050502040302030504" pitchFamily="66" charset="0"/>
              </a:rPr>
              <a:t>  Grace</a:t>
            </a:r>
          </a:p>
          <a:p>
            <a:pPr>
              <a:spcBef>
                <a:spcPts val="2400"/>
              </a:spcBef>
            </a:pPr>
            <a:r>
              <a:rPr lang="en-US" sz="5000" b="1" cap="small" spc="-100" dirty="0" err="1">
                <a:ln w="0">
                  <a:solidFill>
                    <a:schemeClr val="bg1">
                      <a:lumMod val="95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latin typeface="Dreaming Outloud Pro" panose="03050502040302030504" pitchFamily="66" charset="0"/>
                <a:cs typeface="Dreaming Outloud Pro" panose="03050502040302030504" pitchFamily="66" charset="0"/>
              </a:rPr>
              <a:t>erseverance</a:t>
            </a:r>
            <a:r>
              <a:rPr lang="en-US" sz="5000" b="1" cap="small" spc="-100" dirty="0">
                <a:ln w="0">
                  <a:solidFill>
                    <a:schemeClr val="bg1">
                      <a:lumMod val="95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latin typeface="Dreaming Outloud Pro" panose="03050502040302030504" pitchFamily="66" charset="0"/>
                <a:cs typeface="Dreaming Outloud Pro" panose="03050502040302030504" pitchFamily="66" charset="0"/>
              </a:rPr>
              <a:t> of the Saints</a:t>
            </a:r>
          </a:p>
        </p:txBody>
      </p:sp>
      <p:sp>
        <p:nvSpPr>
          <p:cNvPr id="6" name="Rectangle 5">
            <a:extLst>
              <a:ext uri="{FF2B5EF4-FFF2-40B4-BE49-F238E27FC236}">
                <a16:creationId xmlns:a16="http://schemas.microsoft.com/office/drawing/2014/main" id="{DC8A8801-1BDC-F3AB-A3A8-C6C1C09B2FD4}"/>
              </a:ext>
            </a:extLst>
          </p:cNvPr>
          <p:cNvSpPr/>
          <p:nvPr/>
        </p:nvSpPr>
        <p:spPr>
          <a:xfrm>
            <a:off x="401931" y="320254"/>
            <a:ext cx="11376703" cy="6217492"/>
          </a:xfrm>
          <a:prstGeom prst="rect">
            <a:avLst/>
          </a:prstGeom>
          <a:noFill/>
          <a:ln w="9525" cap="flat" cmpd="sng" algn="ctr">
            <a:solidFill>
              <a:schemeClr val="accent2">
                <a:lumMod val="5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Tree>
    <p:extLst>
      <p:ext uri="{BB962C8B-B14F-4D97-AF65-F5344CB8AC3E}">
        <p14:creationId xmlns:p14="http://schemas.microsoft.com/office/powerpoint/2010/main" val="2457261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817085-2256-0B84-34A3-DB6FBC5789F5}"/>
              </a:ext>
            </a:extLst>
          </p:cNvPr>
          <p:cNvSpPr>
            <a:spLocks noGrp="1"/>
          </p:cNvSpPr>
          <p:nvPr>
            <p:ph type="title"/>
          </p:nvPr>
        </p:nvSpPr>
        <p:spPr>
          <a:xfrm>
            <a:off x="658486" y="38659"/>
            <a:ext cx="5962785" cy="1805940"/>
          </a:xfrm>
        </p:spPr>
        <p:txBody>
          <a:bodyPr>
            <a:noAutofit/>
          </a:bodyPr>
          <a:lstStyle/>
          <a:p>
            <a:pPr>
              <a:lnSpc>
                <a:spcPct val="80000"/>
              </a:lnSpc>
            </a:pPr>
            <a:r>
              <a:rPr lang="en-US" sz="6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Definition of Prevenient Grace</a:t>
            </a:r>
          </a:p>
        </p:txBody>
      </p:sp>
      <p:sp>
        <p:nvSpPr>
          <p:cNvPr id="3" name="Content Placeholder 2">
            <a:extLst>
              <a:ext uri="{FF2B5EF4-FFF2-40B4-BE49-F238E27FC236}">
                <a16:creationId xmlns:a16="http://schemas.microsoft.com/office/drawing/2014/main" id="{A23B211B-FD09-F56C-AAC2-54EA4A16E0A3}"/>
              </a:ext>
            </a:extLst>
          </p:cNvPr>
          <p:cNvSpPr>
            <a:spLocks noGrp="1"/>
          </p:cNvSpPr>
          <p:nvPr>
            <p:ph idx="1"/>
          </p:nvPr>
        </p:nvSpPr>
        <p:spPr>
          <a:xfrm>
            <a:off x="658486" y="1754658"/>
            <a:ext cx="5692888" cy="5103331"/>
          </a:xfrm>
        </p:spPr>
        <p:txBody>
          <a:bodyPr>
            <a:noAutofit/>
          </a:bodyPr>
          <a:lstStyle/>
          <a:p>
            <a:pPr marL="0" indent="0">
              <a:lnSpc>
                <a:spcPct val="100000"/>
              </a:lnSpc>
              <a:buNone/>
            </a:pPr>
            <a:r>
              <a:rPr lang="en-US" sz="2900" dirty="0">
                <a:solidFill>
                  <a:schemeClr val="bg1"/>
                </a:solidFill>
                <a:effectLst>
                  <a:outerShdw blurRad="38100" dist="38100" dir="2700000" algn="tl">
                    <a:srgbClr val="000000">
                      <a:alpha val="43137"/>
                    </a:srgbClr>
                  </a:outerShdw>
                </a:effectLst>
                <a:latin typeface="Arial Nova Cond" panose="020B0506020202020204" pitchFamily="34" charset="0"/>
              </a:rPr>
              <a:t>Prevenient Grace (i.e. “grace that comes before”) is an operation of the Holy Spirit in the hearts of all men which enables their minds to understand the Gospel and restores their will to believe and receive it for salvation. Prevenient grace works directly over the effects of total depravity but it is not a saving grace. It does not redeem man but transforms him to believe.</a:t>
            </a:r>
          </a:p>
        </p:txBody>
      </p:sp>
      <p:pic>
        <p:nvPicPr>
          <p:cNvPr id="1026" name="Picture 2" descr="Bright Light, Sharper Mind: Lighting Affects Cognition - Neuroscience News">
            <a:extLst>
              <a:ext uri="{FF2B5EF4-FFF2-40B4-BE49-F238E27FC236}">
                <a16:creationId xmlns:a16="http://schemas.microsoft.com/office/drawing/2014/main" id="{8E534B14-5129-9646-4AFF-B4E1515B9F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830" r="25133" b="-1"/>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4973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768"/>
        <p:cNvGrpSpPr/>
        <p:nvPr/>
      </p:nvGrpSpPr>
      <p:grpSpPr>
        <a:xfrm>
          <a:off x="0" y="0"/>
          <a:ext cx="0" cy="0"/>
          <a:chOff x="0" y="0"/>
          <a:chExt cx="0" cy="0"/>
        </a:xfrm>
      </p:grpSpPr>
      <p:sp>
        <p:nvSpPr>
          <p:cNvPr id="769" name="Google Shape;769;g247d64c75d4_0_5"/>
          <p:cNvSpPr txBox="1"/>
          <p:nvPr/>
        </p:nvSpPr>
        <p:spPr>
          <a:xfrm>
            <a:off x="0" y="285751"/>
            <a:ext cx="12192000" cy="6247600"/>
          </a:xfrm>
          <a:prstGeom prst="rect">
            <a:avLst/>
          </a:prstGeom>
          <a:noFill/>
          <a:ln>
            <a:noFill/>
          </a:ln>
        </p:spPr>
        <p:txBody>
          <a:bodyPr spcFirstLastPara="1" wrap="square" lIns="108867" tIns="54467" rIns="108867" bIns="54467" anchor="t" anchorCtr="0">
            <a:noAutofit/>
          </a:bodyPr>
          <a:lstStyle/>
          <a:p>
            <a:pPr algn="ctr" defTabSz="1219170">
              <a:buClr>
                <a:srgbClr val="000000"/>
              </a:buClr>
            </a:pPr>
            <a:endParaRPr sz="6400" b="1" kern="0">
              <a:solidFill>
                <a:srgbClr val="FFFFFF"/>
              </a:solidFill>
              <a:latin typeface="Times New Roman"/>
              <a:ea typeface="Times New Roman"/>
              <a:cs typeface="Times New Roman"/>
              <a:sym typeface="Times New Roman"/>
            </a:endParaRPr>
          </a:p>
          <a:p>
            <a:pPr algn="ctr" defTabSz="1219170">
              <a:spcBef>
                <a:spcPts val="2667"/>
              </a:spcBef>
              <a:buClr>
                <a:srgbClr val="000000"/>
              </a:buClr>
            </a:pPr>
            <a:r>
              <a:rPr lang="en" sz="5200" b="1" kern="0">
                <a:solidFill>
                  <a:srgbClr val="FFFFFF"/>
                </a:solidFill>
                <a:latin typeface="Times New Roman"/>
                <a:ea typeface="Times New Roman"/>
                <a:cs typeface="Times New Roman"/>
                <a:sym typeface="Times New Roman"/>
              </a:rPr>
              <a:t>Be Thou My Vision</a:t>
            </a:r>
            <a:endParaRPr sz="5200" b="1" kern="0">
              <a:solidFill>
                <a:srgbClr val="FFFFFF"/>
              </a:solidFill>
              <a:latin typeface="Times New Roman"/>
              <a:ea typeface="Times New Roman"/>
              <a:cs typeface="Times New Roman"/>
              <a:sym typeface="Times New Roman"/>
            </a:endParaRPr>
          </a:p>
          <a:p>
            <a:pPr algn="ctr" defTabSz="1219170">
              <a:spcBef>
                <a:spcPts val="2667"/>
              </a:spcBef>
              <a:buClr>
                <a:srgbClr val="000000"/>
              </a:buClr>
            </a:pPr>
            <a:r>
              <a:rPr lang="en" sz="5200" b="1" kern="0">
                <a:solidFill>
                  <a:srgbClr val="FFFFFF"/>
                </a:solidFill>
                <a:latin typeface="Times New Roman"/>
                <a:ea typeface="Times New Roman"/>
                <a:cs typeface="Times New Roman"/>
                <a:sym typeface="Times New Roman"/>
              </a:rPr>
              <a:t>Hymn 642*</a:t>
            </a:r>
            <a:endParaRPr sz="5067" b="1" kern="0">
              <a:solidFill>
                <a:srgbClr val="FFFFFF"/>
              </a:solidFill>
              <a:latin typeface="Times New Roman"/>
              <a:ea typeface="Times New Roman"/>
              <a:cs typeface="Times New Roman"/>
              <a:sym typeface="Times New Roman"/>
            </a:endParaRPr>
          </a:p>
          <a:p>
            <a:pPr defTabSz="1219170">
              <a:spcBef>
                <a:spcPts val="533"/>
              </a:spcBef>
              <a:buClr>
                <a:srgbClr val="000000"/>
              </a:buClr>
            </a:pPr>
            <a:endParaRPr sz="1867" b="1" kern="0">
              <a:solidFill>
                <a:srgbClr val="FFFFFF"/>
              </a:solidFill>
              <a:latin typeface="Times New Roman"/>
              <a:ea typeface="Times New Roman"/>
              <a:cs typeface="Times New Roman"/>
              <a:sym typeface="Times New Roman"/>
            </a:endParaRPr>
          </a:p>
          <a:p>
            <a:pPr defTabSz="1219170">
              <a:spcBef>
                <a:spcPts val="533"/>
              </a:spcBef>
              <a:buClr>
                <a:srgbClr val="000000"/>
              </a:buClr>
            </a:pPr>
            <a:endParaRPr sz="1867" b="1" kern="0">
              <a:solidFill>
                <a:srgbClr val="FFFFFF"/>
              </a:solidFill>
              <a:latin typeface="Times New Roman"/>
              <a:ea typeface="Times New Roman"/>
              <a:cs typeface="Times New Roman"/>
              <a:sym typeface="Times New Roman"/>
            </a:endParaRPr>
          </a:p>
          <a:p>
            <a:pPr defTabSz="1219170">
              <a:spcBef>
                <a:spcPts val="533"/>
              </a:spcBef>
              <a:buClr>
                <a:srgbClr val="000000"/>
              </a:buClr>
            </a:pPr>
            <a:endParaRPr sz="1867" b="1" kern="0">
              <a:solidFill>
                <a:srgbClr val="FFFFFF"/>
              </a:solidFill>
              <a:latin typeface="Times New Roman"/>
              <a:ea typeface="Times New Roman"/>
              <a:cs typeface="Times New Roman"/>
              <a:sym typeface="Times New Roman"/>
            </a:endParaRPr>
          </a:p>
          <a:p>
            <a:pPr defTabSz="1219170">
              <a:spcBef>
                <a:spcPts val="533"/>
              </a:spcBef>
              <a:buClr>
                <a:srgbClr val="000000"/>
              </a:buClr>
            </a:pPr>
            <a:endParaRPr sz="1867" b="1" kern="0">
              <a:solidFill>
                <a:srgbClr val="FFFFFF"/>
              </a:solidFill>
              <a:latin typeface="Times New Roman"/>
              <a:ea typeface="Times New Roman"/>
              <a:cs typeface="Times New Roman"/>
              <a:sym typeface="Times New Roman"/>
            </a:endParaRPr>
          </a:p>
          <a:p>
            <a:pPr defTabSz="1219170">
              <a:buClr>
                <a:srgbClr val="000000"/>
              </a:buClr>
            </a:pPr>
            <a:endParaRPr sz="1867" b="1" kern="0">
              <a:solidFill>
                <a:srgbClr val="FFFFFF"/>
              </a:solidFill>
              <a:latin typeface="Times New Roman"/>
              <a:ea typeface="Times New Roman"/>
              <a:cs typeface="Times New Roman"/>
              <a:sym typeface="Times New Roman"/>
            </a:endParaRPr>
          </a:p>
          <a:p>
            <a:pPr defTabSz="1219170">
              <a:buClr>
                <a:srgbClr val="000000"/>
              </a:buClr>
            </a:pPr>
            <a:endParaRPr sz="1867" b="1" kern="0">
              <a:solidFill>
                <a:srgbClr val="FFFFFF"/>
              </a:solidFill>
              <a:latin typeface="Times New Roman"/>
              <a:ea typeface="Times New Roman"/>
              <a:cs typeface="Times New Roman"/>
              <a:sym typeface="Times New Roman"/>
            </a:endParaRPr>
          </a:p>
          <a:p>
            <a:pPr defTabSz="1219170">
              <a:buClr>
                <a:srgbClr val="000000"/>
              </a:buClr>
            </a:pPr>
            <a:endParaRPr sz="1867" b="1" kern="0">
              <a:solidFill>
                <a:srgbClr val="FFFFFF"/>
              </a:solidFill>
              <a:latin typeface="Times New Roman"/>
              <a:ea typeface="Times New Roman"/>
              <a:cs typeface="Times New Roman"/>
              <a:sym typeface="Times New Roman"/>
            </a:endParaRPr>
          </a:p>
          <a:p>
            <a:pPr defTabSz="1219170">
              <a:buClr>
                <a:srgbClr val="000000"/>
              </a:buClr>
            </a:pPr>
            <a:r>
              <a:rPr lang="en" sz="1867" b="1" kern="0">
                <a:solidFill>
                  <a:srgbClr val="FFFFFF"/>
                </a:solidFill>
                <a:latin typeface="Times New Roman"/>
                <a:ea typeface="Times New Roman"/>
                <a:cs typeface="Times New Roman"/>
                <a:sym typeface="Times New Roman"/>
              </a:rPr>
              <a:t>Text:  Ancient Irish hymn; tr. Mary E. Byrne, versified Eleanor H. Hull (*</a:t>
            </a:r>
            <a:r>
              <a:rPr lang="en" sz="1867" b="1" i="1" kern="0">
                <a:solidFill>
                  <a:srgbClr val="FFFFFF"/>
                </a:solidFill>
                <a:latin typeface="Times New Roman"/>
                <a:ea typeface="Times New Roman"/>
                <a:cs typeface="Times New Roman"/>
                <a:sym typeface="Times New Roman"/>
              </a:rPr>
              <a:t>Trinity Hymnal</a:t>
            </a:r>
            <a:r>
              <a:rPr lang="en" sz="1867" b="1" kern="0">
                <a:solidFill>
                  <a:srgbClr val="FFFFFF"/>
                </a:solidFill>
                <a:latin typeface="Times New Roman"/>
                <a:ea typeface="Times New Roman"/>
                <a:cs typeface="Times New Roman"/>
                <a:sym typeface="Times New Roman"/>
              </a:rPr>
              <a:t>)</a:t>
            </a:r>
            <a:endParaRPr sz="1867" b="1" kern="0">
              <a:solidFill>
                <a:srgbClr val="FFFFFF"/>
              </a:solidFill>
              <a:latin typeface="Times New Roman"/>
              <a:ea typeface="Times New Roman"/>
              <a:cs typeface="Times New Roman"/>
              <a:sym typeface="Times New Roman"/>
            </a:endParaRPr>
          </a:p>
          <a:p>
            <a:pPr defTabSz="1219170">
              <a:buClr>
                <a:srgbClr val="000000"/>
              </a:buClr>
            </a:pPr>
            <a:r>
              <a:rPr lang="en" sz="1867" b="1" kern="0">
                <a:solidFill>
                  <a:srgbClr val="FFFFFF"/>
                </a:solidFill>
                <a:latin typeface="Times New Roman"/>
                <a:ea typeface="Times New Roman"/>
                <a:cs typeface="Times New Roman"/>
                <a:sym typeface="Times New Roman"/>
              </a:rPr>
              <a:t>Music:  Irish folk melody; arr. David Allen</a:t>
            </a:r>
            <a:endParaRPr sz="1867" b="1" kern="0">
              <a:solidFill>
                <a:srgbClr val="FFFFFF"/>
              </a:solidFill>
              <a:latin typeface="Times New Roman"/>
              <a:ea typeface="Times New Roman"/>
              <a:cs typeface="Times New Roman"/>
              <a:sym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17085-2256-0B84-34A3-DB6FBC5789F5}"/>
              </a:ext>
            </a:extLst>
          </p:cNvPr>
          <p:cNvSpPr>
            <a:spLocks noGrp="1"/>
          </p:cNvSpPr>
          <p:nvPr>
            <p:ph type="title"/>
          </p:nvPr>
        </p:nvSpPr>
        <p:spPr>
          <a:xfrm>
            <a:off x="838200" y="349577"/>
            <a:ext cx="10515600" cy="1439965"/>
          </a:xfrm>
        </p:spPr>
        <p:txBody>
          <a:bodyPr>
            <a:noAutofit/>
          </a:bodyPr>
          <a:lstStyle/>
          <a:p>
            <a:pPr>
              <a:lnSpc>
                <a:spcPct val="80000"/>
              </a:lnSpc>
            </a:pPr>
            <a:r>
              <a:rPr lang="en-US" sz="6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Biblical Support Claimed For Prevenient Grace </a:t>
            </a:r>
            <a:r>
              <a:rPr lang="en-US" sz="32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(NVI)</a:t>
            </a:r>
            <a:endParaRPr lang="en-US" sz="6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A23B211B-FD09-F56C-AAC2-54EA4A16E0A3}"/>
              </a:ext>
            </a:extLst>
          </p:cNvPr>
          <p:cNvSpPr>
            <a:spLocks noGrp="1"/>
          </p:cNvSpPr>
          <p:nvPr>
            <p:ph idx="1"/>
          </p:nvPr>
        </p:nvSpPr>
        <p:spPr>
          <a:xfrm>
            <a:off x="838200" y="2035277"/>
            <a:ext cx="10515600" cy="4572000"/>
          </a:xfrm>
        </p:spPr>
        <p:txBody>
          <a:bodyPr>
            <a:normAutofit/>
          </a:bodyPr>
          <a:lstStyle/>
          <a:p>
            <a:pPr marL="1341438" indent="-1341438" algn="l">
              <a:buNone/>
            </a:pPr>
            <a:r>
              <a:rPr lang="en-US" sz="3200" b="1" dirty="0">
                <a:solidFill>
                  <a:schemeClr val="bg1"/>
                </a:solidFill>
                <a:effectLst>
                  <a:outerShdw blurRad="38100" dist="38100" dir="2700000" algn="tl">
                    <a:srgbClr val="000000">
                      <a:alpha val="43137"/>
                    </a:srgbClr>
                  </a:outerShdw>
                </a:effectLst>
                <a:latin typeface="Arial Nova Cond" panose="020B0506020202020204" pitchFamily="34" charset="0"/>
              </a:rPr>
              <a:t>John 1:9 - </a:t>
            </a:r>
            <a:r>
              <a:rPr lang="en-US" sz="3200" dirty="0">
                <a:solidFill>
                  <a:schemeClr val="bg1"/>
                </a:solidFill>
                <a:effectLst>
                  <a:outerShdw blurRad="38100" dist="38100" dir="2700000" algn="tl">
                    <a:srgbClr val="000000">
                      <a:alpha val="43137"/>
                    </a:srgbClr>
                  </a:outerShdw>
                </a:effectLst>
                <a:latin typeface="Arial Nova Cond" panose="020B0506020202020204" pitchFamily="34" charset="0"/>
              </a:rPr>
              <a:t>The true light that gives light to everyone was coming into the world.</a:t>
            </a:r>
          </a:p>
          <a:p>
            <a:pPr marL="1341438" indent="-1341438" algn="l">
              <a:buNone/>
            </a:pPr>
            <a:r>
              <a:rPr lang="en-US" sz="3200" b="1" dirty="0">
                <a:solidFill>
                  <a:schemeClr val="bg1"/>
                </a:solidFill>
                <a:effectLst>
                  <a:outerShdw blurRad="38100" dist="38100" dir="2700000" algn="tl">
                    <a:srgbClr val="000000">
                      <a:alpha val="43137"/>
                    </a:srgbClr>
                  </a:outerShdw>
                </a:effectLst>
                <a:latin typeface="Arial Nova Cond" panose="020B0506020202020204" pitchFamily="34" charset="0"/>
              </a:rPr>
              <a:t>John 12:32 - </a:t>
            </a:r>
            <a:r>
              <a:rPr lang="en-US" sz="3200" dirty="0">
                <a:solidFill>
                  <a:schemeClr val="bg1"/>
                </a:solidFill>
                <a:effectLst>
                  <a:outerShdw blurRad="38100" dist="38100" dir="2700000" algn="tl">
                    <a:srgbClr val="000000">
                      <a:alpha val="43137"/>
                    </a:srgbClr>
                  </a:outerShdw>
                </a:effectLst>
                <a:latin typeface="Arial Nova Cond" panose="020B0506020202020204" pitchFamily="34" charset="0"/>
              </a:rPr>
              <a:t>And I, when I am lifted up from the earth, will draw all people to myself.</a:t>
            </a:r>
          </a:p>
          <a:p>
            <a:pPr marL="1341438" indent="-1341438" algn="l">
              <a:buNone/>
            </a:pPr>
            <a:r>
              <a:rPr lang="en-US" sz="3200" b="1" dirty="0">
                <a:solidFill>
                  <a:schemeClr val="bg1"/>
                </a:solidFill>
                <a:effectLst>
                  <a:outerShdw blurRad="38100" dist="38100" dir="2700000" algn="tl">
                    <a:srgbClr val="000000">
                      <a:alpha val="43137"/>
                    </a:srgbClr>
                  </a:outerShdw>
                </a:effectLst>
                <a:latin typeface="Arial Nova Cond" panose="020B0506020202020204" pitchFamily="34" charset="0"/>
              </a:rPr>
              <a:t>Romans 2:4 - </a:t>
            </a:r>
            <a:r>
              <a:rPr lang="en-US" sz="3200" dirty="0">
                <a:solidFill>
                  <a:schemeClr val="bg1"/>
                </a:solidFill>
                <a:effectLst>
                  <a:outerShdw blurRad="38100" dist="38100" dir="2700000" algn="tl">
                    <a:srgbClr val="000000">
                      <a:alpha val="43137"/>
                    </a:srgbClr>
                  </a:outerShdw>
                </a:effectLst>
                <a:latin typeface="Arial Nova Cond" panose="020B0506020202020204" pitchFamily="34" charset="0"/>
              </a:rPr>
              <a:t>Or do you show contempt for the riches of his kindness, forbearance, and patience, not realizing that God’s kindness is intended to lead you to repentance?</a:t>
            </a:r>
          </a:p>
          <a:p>
            <a:pPr marL="1341438" indent="-1341438" algn="l">
              <a:buNone/>
            </a:pPr>
            <a:r>
              <a:rPr lang="en-US" sz="3200" b="1" dirty="0">
                <a:solidFill>
                  <a:schemeClr val="bg1"/>
                </a:solidFill>
                <a:effectLst>
                  <a:outerShdw blurRad="38100" dist="38100" dir="2700000" algn="tl">
                    <a:srgbClr val="000000">
                      <a:alpha val="43137"/>
                    </a:srgbClr>
                  </a:outerShdw>
                </a:effectLst>
                <a:latin typeface="Arial Nova Cond" panose="020B0506020202020204" pitchFamily="34" charset="0"/>
              </a:rPr>
              <a:t>Titus 2:11 – </a:t>
            </a:r>
            <a:r>
              <a:rPr lang="en-US" sz="3200" dirty="0">
                <a:solidFill>
                  <a:schemeClr val="bg1"/>
                </a:solidFill>
                <a:effectLst>
                  <a:outerShdw blurRad="38100" dist="38100" dir="2700000" algn="tl">
                    <a:srgbClr val="000000">
                      <a:alpha val="43137"/>
                    </a:srgbClr>
                  </a:outerShdw>
                </a:effectLst>
                <a:latin typeface="Arial Nova Cond" panose="020B0506020202020204" pitchFamily="34" charset="0"/>
              </a:rPr>
              <a:t>For the grace of God has appeared that offers salvation to all people.</a:t>
            </a:r>
          </a:p>
        </p:txBody>
      </p:sp>
    </p:spTree>
    <p:extLst>
      <p:ext uri="{BB962C8B-B14F-4D97-AF65-F5344CB8AC3E}">
        <p14:creationId xmlns:p14="http://schemas.microsoft.com/office/powerpoint/2010/main" val="33527577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80164-F994-1C76-A61A-52DFAD6EE8DC}"/>
              </a:ext>
            </a:extLst>
          </p:cNvPr>
          <p:cNvSpPr>
            <a:spLocks noGrp="1"/>
          </p:cNvSpPr>
          <p:nvPr>
            <p:ph type="title"/>
          </p:nvPr>
        </p:nvSpPr>
        <p:spPr/>
        <p:txBody>
          <a:bodyPr>
            <a:normAutofit/>
          </a:bodyPr>
          <a:lstStyle/>
          <a:p>
            <a:r>
              <a:rPr lang="en-US" sz="6000" b="1" i="1" dirty="0">
                <a:effectLst>
                  <a:outerShdw blurRad="38100" dist="38100" dir="2700000" algn="tl">
                    <a:srgbClr val="000000">
                      <a:alpha val="43137"/>
                    </a:srgbClr>
                  </a:outerShdw>
                </a:effectLst>
              </a:rPr>
              <a:t>Ordo </a:t>
            </a:r>
            <a:r>
              <a:rPr lang="en-US" sz="6000" b="1" i="1" dirty="0" err="1">
                <a:effectLst>
                  <a:outerShdw blurRad="38100" dist="38100" dir="2700000" algn="tl">
                    <a:srgbClr val="000000">
                      <a:alpha val="43137"/>
                    </a:srgbClr>
                  </a:outerShdw>
                </a:effectLst>
              </a:rPr>
              <a:t>Salutis</a:t>
            </a:r>
            <a:r>
              <a:rPr lang="en-US" sz="6000" b="1" dirty="0">
                <a:effectLst>
                  <a:outerShdw blurRad="38100" dist="38100" dir="2700000" algn="tl">
                    <a:srgbClr val="000000">
                      <a:alpha val="43137"/>
                    </a:srgbClr>
                  </a:outerShdw>
                </a:effectLst>
              </a:rPr>
              <a:t>?</a:t>
            </a:r>
          </a:p>
        </p:txBody>
      </p:sp>
      <p:sp>
        <p:nvSpPr>
          <p:cNvPr id="3" name="Content Placeholder 2">
            <a:extLst>
              <a:ext uri="{FF2B5EF4-FFF2-40B4-BE49-F238E27FC236}">
                <a16:creationId xmlns:a16="http://schemas.microsoft.com/office/drawing/2014/main" id="{CFD5517A-2333-2851-635D-A03E78E21124}"/>
              </a:ext>
            </a:extLst>
          </p:cNvPr>
          <p:cNvSpPr>
            <a:spLocks noGrp="1"/>
          </p:cNvSpPr>
          <p:nvPr>
            <p:ph idx="1"/>
          </p:nvPr>
        </p:nvSpPr>
        <p:spPr>
          <a:xfrm>
            <a:off x="838200" y="1532238"/>
            <a:ext cx="10515600" cy="4644725"/>
          </a:xfrm>
        </p:spPr>
        <p:txBody>
          <a:bodyPr>
            <a:normAutofit/>
          </a:bodyPr>
          <a:lstStyle/>
          <a:p>
            <a:pPr marL="0" indent="0" algn="just">
              <a:lnSpc>
                <a:spcPct val="100000"/>
              </a:lnSpc>
              <a:buNone/>
            </a:pPr>
            <a:r>
              <a:rPr lang="en-US" sz="3600" dirty="0">
                <a:latin typeface="Arial Nova Cond" panose="020B0506020202020204" pitchFamily="34" charset="0"/>
              </a:rPr>
              <a:t>At this point, we need to talk about the several aspects of salvation are interconnected, how God works salvation. This is called </a:t>
            </a:r>
            <a:r>
              <a:rPr lang="en-US" sz="3600" i="1" dirty="0">
                <a:latin typeface="Arial Nova Cond" panose="020B0506020202020204" pitchFamily="34" charset="0"/>
              </a:rPr>
              <a:t>ordo </a:t>
            </a:r>
            <a:r>
              <a:rPr lang="en-US" sz="3600" i="1" dirty="0" err="1">
                <a:latin typeface="Arial Nova Cond" panose="020B0506020202020204" pitchFamily="34" charset="0"/>
              </a:rPr>
              <a:t>salutis</a:t>
            </a:r>
            <a:r>
              <a:rPr lang="en-US" sz="3600" i="1" dirty="0">
                <a:latin typeface="Arial Nova Cond" panose="020B0506020202020204" pitchFamily="34" charset="0"/>
              </a:rPr>
              <a:t> </a:t>
            </a:r>
            <a:r>
              <a:rPr lang="en-US" sz="3600" dirty="0">
                <a:latin typeface="Arial Nova Cond" panose="020B0506020202020204" pitchFamily="34" charset="0"/>
              </a:rPr>
              <a:t>(order of salvation). The </a:t>
            </a:r>
            <a:r>
              <a:rPr lang="en-US" sz="3600" i="1" dirty="0">
                <a:latin typeface="Arial Nova Cond" panose="020B0506020202020204" pitchFamily="34" charset="0"/>
              </a:rPr>
              <a:t>ordo </a:t>
            </a:r>
            <a:r>
              <a:rPr lang="en-US" sz="3600" i="1" dirty="0" err="1">
                <a:latin typeface="Arial Nova Cond" panose="020B0506020202020204" pitchFamily="34" charset="0"/>
              </a:rPr>
              <a:t>salutis</a:t>
            </a:r>
            <a:r>
              <a:rPr lang="en-US" sz="3600" i="1" dirty="0">
                <a:latin typeface="Arial Nova Cond" panose="020B0506020202020204" pitchFamily="34" charset="0"/>
              </a:rPr>
              <a:t> </a:t>
            </a:r>
            <a:r>
              <a:rPr lang="en-US" sz="3600" dirty="0">
                <a:latin typeface="Arial Nova Cond" panose="020B0506020202020204" pitchFamily="34" charset="0"/>
              </a:rPr>
              <a:t>is the backbone of someone’s belief about salvation. It presupposes salvation is a process.</a:t>
            </a:r>
          </a:p>
        </p:txBody>
      </p:sp>
      <p:sp>
        <p:nvSpPr>
          <p:cNvPr id="5" name="Rectangle 4">
            <a:extLst>
              <a:ext uri="{FF2B5EF4-FFF2-40B4-BE49-F238E27FC236}">
                <a16:creationId xmlns:a16="http://schemas.microsoft.com/office/drawing/2014/main" id="{44694E23-EC81-33DC-2E41-A9A5DF702FDF}"/>
              </a:ext>
            </a:extLst>
          </p:cNvPr>
          <p:cNvSpPr/>
          <p:nvPr/>
        </p:nvSpPr>
        <p:spPr>
          <a:xfrm>
            <a:off x="345989" y="365125"/>
            <a:ext cx="11504141" cy="6127750"/>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pic>
        <p:nvPicPr>
          <p:cNvPr id="4102" name="Picture 6" descr="Process Flow Diagram Photos, Images &amp; Pictures | Shutterstock">
            <a:extLst>
              <a:ext uri="{FF2B5EF4-FFF2-40B4-BE49-F238E27FC236}">
                <a16:creationId xmlns:a16="http://schemas.microsoft.com/office/drawing/2014/main" id="{5E2D03E2-9CCE-F620-6A0D-9E54DAD6D9F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999" b="27066"/>
          <a:stretch/>
        </p:blipFill>
        <p:spPr bwMode="auto">
          <a:xfrm>
            <a:off x="1944480" y="4530476"/>
            <a:ext cx="8303040" cy="185386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15409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0E3E9-F23C-FCEA-2DF6-8BD2BCC173B5}"/>
              </a:ext>
            </a:extLst>
          </p:cNvPr>
          <p:cNvSpPr>
            <a:spLocks noGrp="1"/>
          </p:cNvSpPr>
          <p:nvPr>
            <p:ph type="title"/>
          </p:nvPr>
        </p:nvSpPr>
        <p:spPr/>
        <p:txBody>
          <a:bodyPr>
            <a:normAutofit/>
          </a:bodyPr>
          <a:lstStyle/>
          <a:p>
            <a:r>
              <a:rPr lang="en-US" sz="6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John Wesley </a:t>
            </a:r>
            <a:r>
              <a:rPr lang="en-US" sz="6000" b="1" i="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Ordo </a:t>
            </a:r>
            <a:r>
              <a:rPr lang="en-US" sz="6000" b="1" i="1"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Salutis</a:t>
            </a:r>
            <a:endParaRPr lang="en-US" sz="6000" b="1" i="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endParaRPr>
          </a:p>
        </p:txBody>
      </p:sp>
      <p:graphicFrame>
        <p:nvGraphicFramePr>
          <p:cNvPr id="8" name="Diagram 7">
            <a:extLst>
              <a:ext uri="{FF2B5EF4-FFF2-40B4-BE49-F238E27FC236}">
                <a16:creationId xmlns:a16="http://schemas.microsoft.com/office/drawing/2014/main" id="{8B3953E8-8C93-49BC-90EF-33506CA94211}"/>
              </a:ext>
            </a:extLst>
          </p:cNvPr>
          <p:cNvGraphicFramePr/>
          <p:nvPr>
            <p:extLst>
              <p:ext uri="{D42A27DB-BD31-4B8C-83A1-F6EECF244321}">
                <p14:modId xmlns:p14="http://schemas.microsoft.com/office/powerpoint/2010/main" val="669105134"/>
              </p:ext>
            </p:extLst>
          </p:nvPr>
        </p:nvGraphicFramePr>
        <p:xfrm>
          <a:off x="838200" y="1567121"/>
          <a:ext cx="10193594" cy="48021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404836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eta: para Baixo 3">
            <a:extLst>
              <a:ext uri="{FF2B5EF4-FFF2-40B4-BE49-F238E27FC236}">
                <a16:creationId xmlns:a16="http://schemas.microsoft.com/office/drawing/2014/main" id="{912C655C-321C-423E-A500-4FE6D1A3612A}"/>
              </a:ext>
            </a:extLst>
          </p:cNvPr>
          <p:cNvSpPr/>
          <p:nvPr/>
        </p:nvSpPr>
        <p:spPr>
          <a:xfrm>
            <a:off x="3159512" y="2588854"/>
            <a:ext cx="1728439" cy="2752578"/>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5" name="CaixaDeTexto 4">
            <a:extLst>
              <a:ext uri="{FF2B5EF4-FFF2-40B4-BE49-F238E27FC236}">
                <a16:creationId xmlns:a16="http://schemas.microsoft.com/office/drawing/2014/main" id="{19FD1D9B-2996-4B83-A6B8-03CA4402CBFA}"/>
              </a:ext>
            </a:extLst>
          </p:cNvPr>
          <p:cNvSpPr txBox="1"/>
          <p:nvPr/>
        </p:nvSpPr>
        <p:spPr>
          <a:xfrm>
            <a:off x="2791521" y="1150137"/>
            <a:ext cx="2464420" cy="892552"/>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ookman Old Style" panose="02050604050505020204" pitchFamily="18" charset="0"/>
                <a:ea typeface="+mn-ea"/>
                <a:cs typeface="+mn-cs"/>
              </a:rPr>
              <a:t>Christ’s</a:t>
            </a:r>
            <a:r>
              <a:rPr kumimoji="0" lang="pt-BR" sz="2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ookman Old Style" panose="02050604050505020204" pitchFamily="18" charset="0"/>
                <a:ea typeface="+mn-ea"/>
                <a:cs typeface="+mn-cs"/>
              </a:rPr>
              <a:t> </a:t>
            </a:r>
            <a:r>
              <a:rPr kumimoji="0" lang="en-US" sz="2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ookman Old Style" panose="02050604050505020204" pitchFamily="18" charset="0"/>
                <a:ea typeface="+mn-ea"/>
                <a:cs typeface="+mn-cs"/>
              </a:rPr>
              <a:t>Satisfaction</a:t>
            </a:r>
          </a:p>
        </p:txBody>
      </p:sp>
      <p:sp>
        <p:nvSpPr>
          <p:cNvPr id="7" name="Seta: para Baixo 6">
            <a:extLst>
              <a:ext uri="{FF2B5EF4-FFF2-40B4-BE49-F238E27FC236}">
                <a16:creationId xmlns:a16="http://schemas.microsoft.com/office/drawing/2014/main" id="{C6ACE175-6B88-475D-AA9C-396808DCA956}"/>
              </a:ext>
            </a:extLst>
          </p:cNvPr>
          <p:cNvSpPr/>
          <p:nvPr/>
        </p:nvSpPr>
        <p:spPr>
          <a:xfrm>
            <a:off x="6649166" y="2588854"/>
            <a:ext cx="1630294" cy="2752575"/>
          </a:xfrm>
          <a:prstGeom prst="downArrow">
            <a:avLst>
              <a:gd name="adj1" fmla="val 64022"/>
              <a:gd name="adj2" fmla="val 23514"/>
            </a:avLst>
          </a:prstGeom>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9" name="Seta: para Baixo 8">
            <a:extLst>
              <a:ext uri="{FF2B5EF4-FFF2-40B4-BE49-F238E27FC236}">
                <a16:creationId xmlns:a16="http://schemas.microsoft.com/office/drawing/2014/main" id="{260713C9-14AB-40A1-9AAD-B0CC98CAA60E}"/>
              </a:ext>
            </a:extLst>
          </p:cNvPr>
          <p:cNvSpPr/>
          <p:nvPr/>
        </p:nvSpPr>
        <p:spPr>
          <a:xfrm>
            <a:off x="5935999" y="2578889"/>
            <a:ext cx="713169" cy="2752577"/>
          </a:xfrm>
          <a:prstGeom prst="downArrow">
            <a:avLst>
              <a:gd name="adj1" fmla="val 64246"/>
              <a:gd name="adj2" fmla="val 50000"/>
            </a:avLst>
          </a:prstGeom>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0" name="CaixaDeTexto 9">
            <a:extLst>
              <a:ext uri="{FF2B5EF4-FFF2-40B4-BE49-F238E27FC236}">
                <a16:creationId xmlns:a16="http://schemas.microsoft.com/office/drawing/2014/main" id="{5C2F6424-2105-4535-AF21-785B6801A09A}"/>
              </a:ext>
            </a:extLst>
          </p:cNvPr>
          <p:cNvSpPr txBox="1"/>
          <p:nvPr/>
        </p:nvSpPr>
        <p:spPr>
          <a:xfrm>
            <a:off x="3455948" y="5781872"/>
            <a:ext cx="1129989" cy="55399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3000" b="1" i="0" u="none" strike="noStrike" kern="1200" cap="none" spc="100" normalizeH="0" baseline="0" noProof="0" dirty="0">
                <a:ln>
                  <a:noFill/>
                </a:ln>
                <a:solidFill>
                  <a:prstClr val="white"/>
                </a:solidFill>
                <a:effectLst>
                  <a:outerShdw blurRad="38100" dist="38100" dir="2700000" algn="tl">
                    <a:srgbClr val="000000">
                      <a:alpha val="43137"/>
                    </a:srgbClr>
                  </a:outerShdw>
                </a:effectLst>
                <a:uLnTx/>
                <a:uFillTx/>
                <a:latin typeface="Agency FB" panose="020B0503020202020204" pitchFamily="34" charset="0"/>
                <a:ea typeface="+mn-ea"/>
                <a:cs typeface="+mn-cs"/>
              </a:rPr>
              <a:t>MAN</a:t>
            </a:r>
          </a:p>
        </p:txBody>
      </p:sp>
      <p:sp>
        <p:nvSpPr>
          <p:cNvPr id="12" name="CaixaDeTexto 11">
            <a:extLst>
              <a:ext uri="{FF2B5EF4-FFF2-40B4-BE49-F238E27FC236}">
                <a16:creationId xmlns:a16="http://schemas.microsoft.com/office/drawing/2014/main" id="{2F3C8B04-B562-4C8E-A486-419690680406}"/>
              </a:ext>
            </a:extLst>
          </p:cNvPr>
          <p:cNvSpPr txBox="1"/>
          <p:nvPr/>
        </p:nvSpPr>
        <p:spPr>
          <a:xfrm rot="5400000">
            <a:off x="3264570" y="3392220"/>
            <a:ext cx="157501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a:ea typeface="+mn-ea"/>
                <a:cs typeface="+mn-cs"/>
              </a:rPr>
              <a:t>Faith</a:t>
            </a:r>
          </a:p>
        </p:txBody>
      </p:sp>
      <p:sp>
        <p:nvSpPr>
          <p:cNvPr id="13" name="CaixaDeTexto 12">
            <a:extLst>
              <a:ext uri="{FF2B5EF4-FFF2-40B4-BE49-F238E27FC236}">
                <a16:creationId xmlns:a16="http://schemas.microsoft.com/office/drawing/2014/main" id="{5000BE4A-8B94-4A1E-9E8E-DBEF01860387}"/>
              </a:ext>
            </a:extLst>
          </p:cNvPr>
          <p:cNvSpPr txBox="1"/>
          <p:nvPr/>
        </p:nvSpPr>
        <p:spPr>
          <a:xfrm rot="5400000">
            <a:off x="5709125" y="3597135"/>
            <a:ext cx="1225211"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a:ea typeface="+mn-ea"/>
                <a:cs typeface="+mn-cs"/>
              </a:rPr>
              <a:t>Faith</a:t>
            </a:r>
          </a:p>
        </p:txBody>
      </p:sp>
      <p:sp>
        <p:nvSpPr>
          <p:cNvPr id="14" name="CaixaDeTexto 13">
            <a:extLst>
              <a:ext uri="{FF2B5EF4-FFF2-40B4-BE49-F238E27FC236}">
                <a16:creationId xmlns:a16="http://schemas.microsoft.com/office/drawing/2014/main" id="{F0A37878-66E0-4D65-A55C-4342B53CDBE5}"/>
              </a:ext>
            </a:extLst>
          </p:cNvPr>
          <p:cNvSpPr txBox="1"/>
          <p:nvPr/>
        </p:nvSpPr>
        <p:spPr>
          <a:xfrm rot="5400000">
            <a:off x="6345077" y="3597135"/>
            <a:ext cx="228188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a:ea typeface="+mn-ea"/>
                <a:cs typeface="+mn-cs"/>
              </a:rPr>
              <a:t>Sacraments</a:t>
            </a:r>
          </a:p>
        </p:txBody>
      </p:sp>
      <p:sp>
        <p:nvSpPr>
          <p:cNvPr id="24" name="CaixaDeTexto 23">
            <a:extLst>
              <a:ext uri="{FF2B5EF4-FFF2-40B4-BE49-F238E27FC236}">
                <a16:creationId xmlns:a16="http://schemas.microsoft.com/office/drawing/2014/main" id="{CC8EA345-F699-4771-9CF7-DAB039079619}"/>
              </a:ext>
            </a:extLst>
          </p:cNvPr>
          <p:cNvSpPr txBox="1"/>
          <p:nvPr/>
        </p:nvSpPr>
        <p:spPr>
          <a:xfrm>
            <a:off x="6427746" y="5814657"/>
            <a:ext cx="1129989" cy="55399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3000" b="1" i="0" u="none" strike="noStrike" kern="1200" cap="none" spc="100" normalizeH="0" baseline="0" noProof="0" dirty="0">
                <a:ln>
                  <a:noFill/>
                </a:ln>
                <a:solidFill>
                  <a:prstClr val="white"/>
                </a:solidFill>
                <a:effectLst>
                  <a:outerShdw blurRad="38100" dist="38100" dir="2700000" algn="tl">
                    <a:srgbClr val="000000">
                      <a:alpha val="43137"/>
                    </a:srgbClr>
                  </a:outerShdw>
                </a:effectLst>
                <a:uLnTx/>
                <a:uFillTx/>
                <a:latin typeface="Agency FB" panose="020B0503020202020204" pitchFamily="34" charset="0"/>
                <a:ea typeface="+mn-ea"/>
                <a:cs typeface="+mn-cs"/>
              </a:rPr>
              <a:t>NAN</a:t>
            </a:r>
          </a:p>
        </p:txBody>
      </p:sp>
      <p:sp>
        <p:nvSpPr>
          <p:cNvPr id="25" name="CaixaDeTexto 24">
            <a:extLst>
              <a:ext uri="{FF2B5EF4-FFF2-40B4-BE49-F238E27FC236}">
                <a16:creationId xmlns:a16="http://schemas.microsoft.com/office/drawing/2014/main" id="{15F59309-AA35-4A3C-8AA6-9F24AE0AA8BF}"/>
              </a:ext>
            </a:extLst>
          </p:cNvPr>
          <p:cNvSpPr txBox="1"/>
          <p:nvPr/>
        </p:nvSpPr>
        <p:spPr>
          <a:xfrm>
            <a:off x="9425568" y="5791231"/>
            <a:ext cx="1129989" cy="55399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3000" b="1" i="0" u="none" strike="noStrike" kern="1200" cap="none" spc="100" normalizeH="0" baseline="0" noProof="0" dirty="0">
                <a:ln>
                  <a:noFill/>
                </a:ln>
                <a:solidFill>
                  <a:prstClr val="white"/>
                </a:solidFill>
                <a:effectLst>
                  <a:outerShdw blurRad="38100" dist="38100" dir="2700000" algn="tl">
                    <a:srgbClr val="000000">
                      <a:alpha val="43137"/>
                    </a:srgbClr>
                  </a:outerShdw>
                </a:effectLst>
                <a:uLnTx/>
                <a:uFillTx/>
                <a:latin typeface="Agency FB" panose="020B0503020202020204" pitchFamily="34" charset="0"/>
                <a:ea typeface="+mn-ea"/>
                <a:cs typeface="+mn-cs"/>
              </a:rPr>
              <a:t>MAN</a:t>
            </a:r>
          </a:p>
        </p:txBody>
      </p:sp>
      <p:sp>
        <p:nvSpPr>
          <p:cNvPr id="2" name="Retângulo 1">
            <a:extLst>
              <a:ext uri="{FF2B5EF4-FFF2-40B4-BE49-F238E27FC236}">
                <a16:creationId xmlns:a16="http://schemas.microsoft.com/office/drawing/2014/main" id="{009DD78E-C304-44EC-813E-0E1959EC9550}"/>
              </a:ext>
            </a:extLst>
          </p:cNvPr>
          <p:cNvSpPr/>
          <p:nvPr/>
        </p:nvSpPr>
        <p:spPr>
          <a:xfrm>
            <a:off x="2684656" y="936701"/>
            <a:ext cx="2666998" cy="5620215"/>
          </a:xfrm>
          <a:prstGeom prst="rect">
            <a:avLst/>
          </a:prstGeom>
          <a:noFill/>
          <a:ln w="3810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26" name="Retângulo 25">
            <a:extLst>
              <a:ext uri="{FF2B5EF4-FFF2-40B4-BE49-F238E27FC236}">
                <a16:creationId xmlns:a16="http://schemas.microsoft.com/office/drawing/2014/main" id="{52363626-B874-42F5-B91B-02A131FDB5F9}"/>
              </a:ext>
            </a:extLst>
          </p:cNvPr>
          <p:cNvSpPr/>
          <p:nvPr/>
        </p:nvSpPr>
        <p:spPr>
          <a:xfrm>
            <a:off x="5655781" y="932700"/>
            <a:ext cx="2666998" cy="5620215"/>
          </a:xfrm>
          <a:prstGeom prst="rect">
            <a:avLst/>
          </a:prstGeom>
          <a:noFill/>
          <a:ln w="38100">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27" name="Retângulo 26">
            <a:extLst>
              <a:ext uri="{FF2B5EF4-FFF2-40B4-BE49-F238E27FC236}">
                <a16:creationId xmlns:a16="http://schemas.microsoft.com/office/drawing/2014/main" id="{710B7F1E-70D3-4823-9EF8-B50E471BF4B4}"/>
              </a:ext>
            </a:extLst>
          </p:cNvPr>
          <p:cNvSpPr/>
          <p:nvPr/>
        </p:nvSpPr>
        <p:spPr>
          <a:xfrm>
            <a:off x="8659851" y="936701"/>
            <a:ext cx="2666998" cy="5620215"/>
          </a:xfrm>
          <a:prstGeom prst="rect">
            <a:avLst/>
          </a:prstGeom>
          <a:noFill/>
          <a:ln w="38100">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Century Gothic"/>
              <a:ea typeface="+mn-ea"/>
              <a:cs typeface="+mn-cs"/>
            </a:endParaRPr>
          </a:p>
        </p:txBody>
      </p:sp>
      <p:cxnSp>
        <p:nvCxnSpPr>
          <p:cNvPr id="29" name="Conector reto 28">
            <a:extLst>
              <a:ext uri="{FF2B5EF4-FFF2-40B4-BE49-F238E27FC236}">
                <a16:creationId xmlns:a16="http://schemas.microsoft.com/office/drawing/2014/main" id="{19FDEC67-F180-4C3C-A94F-BEAA6347244E}"/>
              </a:ext>
            </a:extLst>
          </p:cNvPr>
          <p:cNvCxnSpPr>
            <a:cxnSpLocks/>
          </p:cNvCxnSpPr>
          <p:nvPr/>
        </p:nvCxnSpPr>
        <p:spPr>
          <a:xfrm>
            <a:off x="469281" y="2375205"/>
            <a:ext cx="11452303" cy="0"/>
          </a:xfrm>
          <a:prstGeom prst="line">
            <a:avLst/>
          </a:prstGeom>
          <a:ln w="57150"/>
          <a:scene3d>
            <a:camera prst="orthographicFront"/>
            <a:lightRig rig="threePt" dir="t"/>
          </a:scene3d>
          <a:sp3d>
            <a:bevelT/>
          </a:sp3d>
        </p:spPr>
        <p:style>
          <a:lnRef idx="3">
            <a:schemeClr val="accent2"/>
          </a:lnRef>
          <a:fillRef idx="0">
            <a:schemeClr val="accent2"/>
          </a:fillRef>
          <a:effectRef idx="2">
            <a:schemeClr val="accent2"/>
          </a:effectRef>
          <a:fontRef idx="minor">
            <a:schemeClr val="tx1"/>
          </a:fontRef>
        </p:style>
      </p:cxnSp>
      <p:sp>
        <p:nvSpPr>
          <p:cNvPr id="31" name="CaixaDeTexto 30">
            <a:extLst>
              <a:ext uri="{FF2B5EF4-FFF2-40B4-BE49-F238E27FC236}">
                <a16:creationId xmlns:a16="http://schemas.microsoft.com/office/drawing/2014/main" id="{DAEC362C-8ECE-4BA0-8D7E-1C5971A5410D}"/>
              </a:ext>
            </a:extLst>
          </p:cNvPr>
          <p:cNvSpPr txBox="1"/>
          <p:nvPr/>
        </p:nvSpPr>
        <p:spPr>
          <a:xfrm>
            <a:off x="2684656" y="289932"/>
            <a:ext cx="2666998" cy="446276"/>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100" normalizeH="0" baseline="0" noProof="0" dirty="0">
                <a:ln>
                  <a:noFill/>
                </a:ln>
                <a:solidFill>
                  <a:prstClr val="white"/>
                </a:solidFill>
                <a:effectLst/>
                <a:uLnTx/>
                <a:uFillTx/>
                <a:latin typeface="Copperplate Gothic Bold" panose="020E0705020206020404" pitchFamily="34" charset="0"/>
                <a:ea typeface="+mn-ea"/>
                <a:cs typeface="+mn-cs"/>
              </a:rPr>
              <a:t>Reformed</a:t>
            </a:r>
          </a:p>
        </p:txBody>
      </p:sp>
      <p:sp>
        <p:nvSpPr>
          <p:cNvPr id="32" name="CaixaDeTexto 31">
            <a:extLst>
              <a:ext uri="{FF2B5EF4-FFF2-40B4-BE49-F238E27FC236}">
                <a16:creationId xmlns:a16="http://schemas.microsoft.com/office/drawing/2014/main" id="{A9952C4C-49D0-4CA7-A809-2827AF88B6BE}"/>
              </a:ext>
            </a:extLst>
          </p:cNvPr>
          <p:cNvSpPr txBox="1"/>
          <p:nvPr/>
        </p:nvSpPr>
        <p:spPr>
          <a:xfrm>
            <a:off x="5655781" y="289932"/>
            <a:ext cx="2666998" cy="46166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100" normalizeH="0" baseline="0" noProof="0" dirty="0">
                <a:ln>
                  <a:noFill/>
                </a:ln>
                <a:solidFill>
                  <a:prstClr val="white"/>
                </a:solidFill>
                <a:effectLst/>
                <a:uLnTx/>
                <a:uFillTx/>
                <a:latin typeface="Copperplate Gothic Bold" panose="020E0705020206020404" pitchFamily="34" charset="0"/>
                <a:ea typeface="+mn-ea"/>
                <a:cs typeface="+mn-cs"/>
              </a:rPr>
              <a:t>Catholics</a:t>
            </a:r>
          </a:p>
        </p:txBody>
      </p:sp>
      <p:sp>
        <p:nvSpPr>
          <p:cNvPr id="33" name="CaixaDeTexto 32">
            <a:extLst>
              <a:ext uri="{FF2B5EF4-FFF2-40B4-BE49-F238E27FC236}">
                <a16:creationId xmlns:a16="http://schemas.microsoft.com/office/drawing/2014/main" id="{3FA90607-74B8-46D9-88C7-080B1A91FADB}"/>
              </a:ext>
            </a:extLst>
          </p:cNvPr>
          <p:cNvSpPr txBox="1"/>
          <p:nvPr/>
        </p:nvSpPr>
        <p:spPr>
          <a:xfrm>
            <a:off x="8659851" y="289932"/>
            <a:ext cx="2666998" cy="430887"/>
          </a:xfrm>
          <a:prstGeom prst="rect">
            <a:avLst/>
          </a:prstGeom>
          <a:solidFill>
            <a:srgbClr val="5A0656"/>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100" normalizeH="0" baseline="0" noProof="0" dirty="0">
                <a:ln>
                  <a:noFill/>
                </a:ln>
                <a:solidFill>
                  <a:prstClr val="white"/>
                </a:solidFill>
                <a:effectLst/>
                <a:uLnTx/>
                <a:uFillTx/>
                <a:latin typeface="Copperplate Gothic Bold" panose="020E0705020206020404" pitchFamily="34" charset="0"/>
                <a:ea typeface="+mn-ea"/>
                <a:cs typeface="+mn-cs"/>
              </a:rPr>
              <a:t>Evangelicals</a:t>
            </a:r>
          </a:p>
        </p:txBody>
      </p:sp>
      <p:cxnSp>
        <p:nvCxnSpPr>
          <p:cNvPr id="35" name="Conector reto 34">
            <a:extLst>
              <a:ext uri="{FF2B5EF4-FFF2-40B4-BE49-F238E27FC236}">
                <a16:creationId xmlns:a16="http://schemas.microsoft.com/office/drawing/2014/main" id="{04FDA726-8B9B-4013-8322-BBD9A44990A4}"/>
              </a:ext>
            </a:extLst>
          </p:cNvPr>
          <p:cNvCxnSpPr>
            <a:cxnSpLocks/>
          </p:cNvCxnSpPr>
          <p:nvPr/>
        </p:nvCxnSpPr>
        <p:spPr>
          <a:xfrm>
            <a:off x="469281" y="5504977"/>
            <a:ext cx="11452303" cy="0"/>
          </a:xfrm>
          <a:prstGeom prst="line">
            <a:avLst/>
          </a:prstGeom>
          <a:ln w="57150"/>
          <a:scene3d>
            <a:camera prst="orthographicFront"/>
            <a:lightRig rig="threePt" dir="t"/>
          </a:scene3d>
          <a:sp3d>
            <a:bevelT/>
          </a:sp3d>
        </p:spPr>
        <p:style>
          <a:lnRef idx="3">
            <a:schemeClr val="accent2"/>
          </a:lnRef>
          <a:fillRef idx="0">
            <a:schemeClr val="accent2"/>
          </a:fillRef>
          <a:effectRef idx="2">
            <a:schemeClr val="accent2"/>
          </a:effectRef>
          <a:fontRef idx="minor">
            <a:schemeClr val="tx1"/>
          </a:fontRef>
        </p:style>
      </p:cxnSp>
      <p:sp>
        <p:nvSpPr>
          <p:cNvPr id="3" name="CaixaDeTexto 4">
            <a:extLst>
              <a:ext uri="{FF2B5EF4-FFF2-40B4-BE49-F238E27FC236}">
                <a16:creationId xmlns:a16="http://schemas.microsoft.com/office/drawing/2014/main" id="{781CF165-9770-71F7-9DB1-D71C7CB5BD5B}"/>
              </a:ext>
            </a:extLst>
          </p:cNvPr>
          <p:cNvSpPr txBox="1"/>
          <p:nvPr/>
        </p:nvSpPr>
        <p:spPr>
          <a:xfrm>
            <a:off x="5836732" y="1150137"/>
            <a:ext cx="2464420" cy="892552"/>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ookman Old Style" panose="02050604050505020204" pitchFamily="18" charset="0"/>
                <a:ea typeface="+mn-ea"/>
                <a:cs typeface="+mn-cs"/>
              </a:rPr>
              <a:t>Christ’s</a:t>
            </a:r>
            <a:r>
              <a:rPr kumimoji="0" lang="pt-BR" sz="2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ookman Old Style" panose="02050604050505020204" pitchFamily="18" charset="0"/>
                <a:ea typeface="+mn-ea"/>
                <a:cs typeface="+mn-cs"/>
              </a:rPr>
              <a:t> </a:t>
            </a:r>
            <a:r>
              <a:rPr kumimoji="0" lang="en-US" sz="2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ookman Old Style" panose="02050604050505020204" pitchFamily="18" charset="0"/>
                <a:ea typeface="+mn-ea"/>
                <a:cs typeface="+mn-cs"/>
              </a:rPr>
              <a:t>Satisfaction</a:t>
            </a:r>
          </a:p>
        </p:txBody>
      </p:sp>
      <p:sp>
        <p:nvSpPr>
          <p:cNvPr id="6" name="CaixaDeTexto 4">
            <a:extLst>
              <a:ext uri="{FF2B5EF4-FFF2-40B4-BE49-F238E27FC236}">
                <a16:creationId xmlns:a16="http://schemas.microsoft.com/office/drawing/2014/main" id="{DFB75C6C-7640-F5E8-0844-3E275D635AD8}"/>
              </a:ext>
            </a:extLst>
          </p:cNvPr>
          <p:cNvSpPr txBox="1"/>
          <p:nvPr/>
        </p:nvSpPr>
        <p:spPr>
          <a:xfrm>
            <a:off x="8805743" y="1144882"/>
            <a:ext cx="2464420" cy="892552"/>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ookman Old Style" panose="02050604050505020204" pitchFamily="18" charset="0"/>
                <a:ea typeface="+mn-ea"/>
                <a:cs typeface="+mn-cs"/>
              </a:rPr>
              <a:t>Christ’s</a:t>
            </a:r>
            <a:r>
              <a:rPr kumimoji="0" lang="pt-BR" sz="2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ookman Old Style" panose="02050604050505020204" pitchFamily="18" charset="0"/>
                <a:ea typeface="+mn-ea"/>
                <a:cs typeface="+mn-cs"/>
              </a:rPr>
              <a:t> </a:t>
            </a:r>
            <a:r>
              <a:rPr kumimoji="0" lang="en-US" sz="2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ookman Old Style" panose="02050604050505020204" pitchFamily="18" charset="0"/>
                <a:ea typeface="+mn-ea"/>
                <a:cs typeface="+mn-cs"/>
              </a:rPr>
              <a:t>Satisfaction</a:t>
            </a:r>
          </a:p>
        </p:txBody>
      </p:sp>
      <p:pic>
        <p:nvPicPr>
          <p:cNvPr id="2050" name="Picture 2" descr="Premium Vector | Intertwined arrow symbols, The background is white.">
            <a:extLst>
              <a:ext uri="{FF2B5EF4-FFF2-40B4-BE49-F238E27FC236}">
                <a16:creationId xmlns:a16="http://schemas.microsoft.com/office/drawing/2014/main" id="{40C6F771-F1ED-A024-FA40-1B7CE2C20137}"/>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33387" b="97284" l="3355" r="32109">
                        <a14:foregroundMark x1="18690" y1="33387" x2="18690" y2="33387"/>
                        <a14:foregroundMark x1="17891" y1="90895" x2="14217" y2="97284"/>
                      </a14:backgroundRemoval>
                    </a14:imgEffect>
                    <a14:imgEffect>
                      <a14:sharpenSoften amount="50000"/>
                    </a14:imgEffect>
                    <a14:imgEffect>
                      <a14:saturation sat="300000"/>
                    </a14:imgEffect>
                    <a14:imgEffect>
                      <a14:brightnessContrast contrast="20000"/>
                    </a14:imgEffect>
                  </a14:imgLayer>
                </a14:imgProps>
              </a:ext>
              <a:ext uri="{28A0092B-C50C-407E-A947-70E740481C1C}">
                <a14:useLocalDpi xmlns:a14="http://schemas.microsoft.com/office/drawing/2010/main" val="0"/>
              </a:ext>
            </a:extLst>
          </a:blip>
          <a:srcRect t="31955" r="64323" b="2958"/>
          <a:stretch/>
        </p:blipFill>
        <p:spPr bwMode="auto">
          <a:xfrm rot="10800000">
            <a:off x="8992627" y="2612864"/>
            <a:ext cx="2144730" cy="2802678"/>
          </a:xfrm>
          <a:prstGeom prst="rect">
            <a:avLst/>
          </a:prstGeom>
          <a:noFill/>
          <a:extLst>
            <a:ext uri="{909E8E84-426E-40DD-AFC4-6F175D3DCCD1}">
              <a14:hiddenFill xmlns:a14="http://schemas.microsoft.com/office/drawing/2010/main">
                <a:solidFill>
                  <a:srgbClr val="FFFFFF"/>
                </a:solidFill>
              </a14:hiddenFill>
            </a:ext>
          </a:extLst>
        </p:spPr>
      </p:pic>
      <p:sp>
        <p:nvSpPr>
          <p:cNvPr id="34" name="CaixaDeTexto 33">
            <a:extLst>
              <a:ext uri="{FF2B5EF4-FFF2-40B4-BE49-F238E27FC236}">
                <a16:creationId xmlns:a16="http://schemas.microsoft.com/office/drawing/2014/main" id="{D4D02DED-45C4-4840-965B-54A3D670787A}"/>
              </a:ext>
            </a:extLst>
          </p:cNvPr>
          <p:cNvSpPr txBox="1"/>
          <p:nvPr/>
        </p:nvSpPr>
        <p:spPr>
          <a:xfrm rot="2572895">
            <a:off x="9724072" y="2707790"/>
            <a:ext cx="78151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a:ea typeface="+mn-ea"/>
                <a:cs typeface="+mn-cs"/>
              </a:rPr>
              <a:t>Faith</a:t>
            </a:r>
          </a:p>
        </p:txBody>
      </p:sp>
      <p:sp>
        <p:nvSpPr>
          <p:cNvPr id="37" name="CaixaDeTexto 36">
            <a:extLst>
              <a:ext uri="{FF2B5EF4-FFF2-40B4-BE49-F238E27FC236}">
                <a16:creationId xmlns:a16="http://schemas.microsoft.com/office/drawing/2014/main" id="{152279F5-AE27-4A58-BC0A-5F181F5F6392}"/>
              </a:ext>
            </a:extLst>
          </p:cNvPr>
          <p:cNvSpPr txBox="1"/>
          <p:nvPr/>
        </p:nvSpPr>
        <p:spPr>
          <a:xfrm rot="2614536">
            <a:off x="9349500" y="3181748"/>
            <a:ext cx="135478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a:ea typeface="+mn-ea"/>
                <a:cs typeface="+mn-cs"/>
              </a:rPr>
              <a:t>Obedience</a:t>
            </a:r>
          </a:p>
        </p:txBody>
      </p:sp>
      <p:sp>
        <p:nvSpPr>
          <p:cNvPr id="8" name="CaixaDeTexto 10">
            <a:extLst>
              <a:ext uri="{FF2B5EF4-FFF2-40B4-BE49-F238E27FC236}">
                <a16:creationId xmlns:a16="http://schemas.microsoft.com/office/drawing/2014/main" id="{3BDA93FA-FAC4-435E-94B1-797F7AE3D782}"/>
              </a:ext>
            </a:extLst>
          </p:cNvPr>
          <p:cNvSpPr txBox="1"/>
          <p:nvPr/>
        </p:nvSpPr>
        <p:spPr>
          <a:xfrm>
            <a:off x="402014" y="3512848"/>
            <a:ext cx="2097825"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gency FB" panose="020B0503020202020204" pitchFamily="34" charset="0"/>
                <a:ea typeface="+mn-ea"/>
                <a:cs typeface="+mn-cs"/>
              </a:rPr>
              <a:t>Means</a:t>
            </a:r>
          </a:p>
        </p:txBody>
      </p:sp>
      <p:sp>
        <p:nvSpPr>
          <p:cNvPr id="15" name="CaixaDeTexto 10">
            <a:extLst>
              <a:ext uri="{FF2B5EF4-FFF2-40B4-BE49-F238E27FC236}">
                <a16:creationId xmlns:a16="http://schemas.microsoft.com/office/drawing/2014/main" id="{E877EA01-2949-30E3-E1C5-F86CEC61A0AA}"/>
              </a:ext>
            </a:extLst>
          </p:cNvPr>
          <p:cNvSpPr txBox="1"/>
          <p:nvPr/>
        </p:nvSpPr>
        <p:spPr>
          <a:xfrm>
            <a:off x="402013" y="1301631"/>
            <a:ext cx="2097825"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gency FB" panose="020B0503020202020204" pitchFamily="34" charset="0"/>
                <a:ea typeface="+mn-ea"/>
                <a:cs typeface="+mn-cs"/>
              </a:rPr>
              <a:t>Foundation</a:t>
            </a:r>
          </a:p>
        </p:txBody>
      </p:sp>
    </p:spTree>
    <p:extLst>
      <p:ext uri="{BB962C8B-B14F-4D97-AF65-F5344CB8AC3E}">
        <p14:creationId xmlns:p14="http://schemas.microsoft.com/office/powerpoint/2010/main" val="4166437475"/>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reto 2">
            <a:extLst>
              <a:ext uri="{FF2B5EF4-FFF2-40B4-BE49-F238E27FC236}">
                <a16:creationId xmlns:a16="http://schemas.microsoft.com/office/drawing/2014/main" id="{46751C8C-1D16-4D0C-8B4D-DE770559185D}"/>
              </a:ext>
            </a:extLst>
          </p:cNvPr>
          <p:cNvCxnSpPr/>
          <p:nvPr/>
        </p:nvCxnSpPr>
        <p:spPr>
          <a:xfrm>
            <a:off x="2904096" y="6387766"/>
            <a:ext cx="9010185" cy="0"/>
          </a:xfrm>
          <a:prstGeom prst="line">
            <a:avLst/>
          </a:prstGeom>
          <a:ln w="254000">
            <a:solidFill>
              <a:schemeClr val="tx1"/>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cxnSp>
        <p:nvCxnSpPr>
          <p:cNvPr id="7" name="Conector reto 6">
            <a:extLst>
              <a:ext uri="{FF2B5EF4-FFF2-40B4-BE49-F238E27FC236}">
                <a16:creationId xmlns:a16="http://schemas.microsoft.com/office/drawing/2014/main" id="{50467A27-68E4-4AD3-B1D0-056576B33FE5}"/>
              </a:ext>
            </a:extLst>
          </p:cNvPr>
          <p:cNvCxnSpPr/>
          <p:nvPr/>
        </p:nvCxnSpPr>
        <p:spPr>
          <a:xfrm>
            <a:off x="2904093" y="3903844"/>
            <a:ext cx="9010185" cy="0"/>
          </a:xfrm>
          <a:prstGeom prst="line">
            <a:avLst/>
          </a:prstGeom>
          <a:ln w="254000">
            <a:solidFill>
              <a:schemeClr val="bg1">
                <a:lumMod val="50000"/>
              </a:schemeClr>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cxnSp>
        <p:nvCxnSpPr>
          <p:cNvPr id="8" name="Conector reto 7">
            <a:extLst>
              <a:ext uri="{FF2B5EF4-FFF2-40B4-BE49-F238E27FC236}">
                <a16:creationId xmlns:a16="http://schemas.microsoft.com/office/drawing/2014/main" id="{D5567E71-07A8-4512-839B-A9877A3D821C}"/>
              </a:ext>
            </a:extLst>
          </p:cNvPr>
          <p:cNvCxnSpPr/>
          <p:nvPr/>
        </p:nvCxnSpPr>
        <p:spPr>
          <a:xfrm>
            <a:off x="2904094" y="1562427"/>
            <a:ext cx="9010185" cy="0"/>
          </a:xfrm>
          <a:prstGeom prst="line">
            <a:avLst/>
          </a:prstGeom>
          <a:ln w="254000"/>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4" name="CaixaDeTexto 3">
            <a:extLst>
              <a:ext uri="{FF2B5EF4-FFF2-40B4-BE49-F238E27FC236}">
                <a16:creationId xmlns:a16="http://schemas.microsoft.com/office/drawing/2014/main" id="{22FB02A6-2068-412A-818D-78EF22C9CF26}"/>
              </a:ext>
            </a:extLst>
          </p:cNvPr>
          <p:cNvSpPr txBox="1"/>
          <p:nvPr/>
        </p:nvSpPr>
        <p:spPr>
          <a:xfrm>
            <a:off x="575071" y="1368221"/>
            <a:ext cx="232756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w="0"/>
                <a:solidFill>
                  <a:srgbClr val="4472C4"/>
                </a:solidFill>
                <a:effectLst>
                  <a:outerShdw blurRad="38100" dist="25400" dir="5400000" algn="ctr" rotWithShape="0">
                    <a:srgbClr val="6E747A">
                      <a:alpha val="43000"/>
                    </a:srgbClr>
                  </a:outerShdw>
                </a:effectLst>
                <a:uLnTx/>
                <a:uFillTx/>
                <a:latin typeface="Arial Black" panose="020B0A04020102020204" pitchFamily="34" charset="0"/>
                <a:ea typeface="+mn-ea"/>
                <a:cs typeface="+mn-cs"/>
              </a:rPr>
              <a:t>Eternal Life</a:t>
            </a:r>
          </a:p>
        </p:txBody>
      </p:sp>
      <p:sp>
        <p:nvSpPr>
          <p:cNvPr id="10" name="CaixaDeTexto 9">
            <a:extLst>
              <a:ext uri="{FF2B5EF4-FFF2-40B4-BE49-F238E27FC236}">
                <a16:creationId xmlns:a16="http://schemas.microsoft.com/office/drawing/2014/main" id="{ED3B11E3-0C4A-43DA-A331-6408E483ED0C}"/>
              </a:ext>
            </a:extLst>
          </p:cNvPr>
          <p:cNvSpPr txBox="1"/>
          <p:nvPr/>
        </p:nvSpPr>
        <p:spPr>
          <a:xfrm>
            <a:off x="575072" y="3165179"/>
            <a:ext cx="2327563"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w="0"/>
                <a:solidFill>
                  <a:prstClr val="black">
                    <a:lumMod val="50000"/>
                    <a:lumOff val="50000"/>
                  </a:prstClr>
                </a:solidFill>
                <a:effectLst>
                  <a:outerShdw blurRad="38100" dist="25400" dir="5400000" algn="ctr" rotWithShape="0">
                    <a:srgbClr val="6E747A">
                      <a:alpha val="43000"/>
                    </a:srgbClr>
                  </a:outerShdw>
                </a:effectLst>
                <a:uLnTx/>
                <a:uFillTx/>
                <a:latin typeface="Arial Black" panose="020B0A04020102020204" pitchFamily="34" charset="0"/>
                <a:ea typeface="+mn-ea"/>
                <a:cs typeface="+mn-cs"/>
              </a:rPr>
              <a:t>Adam’s Original State</a:t>
            </a:r>
          </a:p>
        </p:txBody>
      </p:sp>
      <p:sp>
        <p:nvSpPr>
          <p:cNvPr id="11" name="CaixaDeTexto 10">
            <a:extLst>
              <a:ext uri="{FF2B5EF4-FFF2-40B4-BE49-F238E27FC236}">
                <a16:creationId xmlns:a16="http://schemas.microsoft.com/office/drawing/2014/main" id="{D4599CBC-9569-4278-82F8-787E5FA3EC8F}"/>
              </a:ext>
            </a:extLst>
          </p:cNvPr>
          <p:cNvSpPr txBox="1"/>
          <p:nvPr/>
        </p:nvSpPr>
        <p:spPr>
          <a:xfrm>
            <a:off x="707518" y="5772263"/>
            <a:ext cx="232756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w="0"/>
                <a:solidFill>
                  <a:prstClr val="black"/>
                </a:solidFill>
                <a:effectLst>
                  <a:outerShdw blurRad="38100" dist="25400" dir="5400000" algn="ctr" rotWithShape="0">
                    <a:srgbClr val="6E747A">
                      <a:alpha val="43000"/>
                    </a:srgbClr>
                  </a:outerShdw>
                </a:effectLst>
                <a:uLnTx/>
                <a:uFillTx/>
                <a:latin typeface="Arial Black" panose="020B0A04020102020204" pitchFamily="34" charset="0"/>
                <a:ea typeface="+mn-ea"/>
                <a:cs typeface="+mn-cs"/>
              </a:rPr>
              <a:t>Sinful State</a:t>
            </a:r>
          </a:p>
        </p:txBody>
      </p:sp>
      <p:pic>
        <p:nvPicPr>
          <p:cNvPr id="2" name="Picture 4" descr="Resultado de imagem para boneco palito andando">
            <a:extLst>
              <a:ext uri="{FF2B5EF4-FFF2-40B4-BE49-F238E27FC236}">
                <a16:creationId xmlns:a16="http://schemas.microsoft.com/office/drawing/2014/main" id="{C1ADA48F-F04D-CD32-FCC6-58C4B6F29EF8}"/>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5139" b="85556" l="40391" r="59141">
                        <a14:foregroundMark x1="51250" y1="15972" x2="51250" y2="15972"/>
                        <a14:foregroundMark x1="53203" y1="15972" x2="53203" y2="15972"/>
                        <a14:foregroundMark x1="42266" y1="85278" x2="42266" y2="85278"/>
                        <a14:foregroundMark x1="50313" y1="85556" x2="50313" y2="85556"/>
                        <a14:foregroundMark x1="52500" y1="15139" x2="52500" y2="15139"/>
                      </a14:backgroundRemoval>
                    </a14:imgEffect>
                  </a14:imgLayer>
                </a14:imgProps>
              </a:ext>
              <a:ext uri="{28A0092B-C50C-407E-A947-70E740481C1C}">
                <a14:useLocalDpi xmlns:a14="http://schemas.microsoft.com/office/drawing/2010/main" val="0"/>
              </a:ext>
            </a:extLst>
          </a:blip>
          <a:srcRect l="38049" t="9270" r="38445" b="9268"/>
          <a:stretch/>
        </p:blipFill>
        <p:spPr bwMode="auto">
          <a:xfrm>
            <a:off x="3532828" y="4642507"/>
            <a:ext cx="926687" cy="180649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9FB4A84-0178-FDC8-95DB-EB9B36D8FA94}"/>
              </a:ext>
            </a:extLst>
          </p:cNvPr>
          <p:cNvSpPr txBox="1"/>
          <p:nvPr/>
        </p:nvSpPr>
        <p:spPr>
          <a:xfrm>
            <a:off x="561510" y="197331"/>
            <a:ext cx="9978804" cy="861774"/>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5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Black" panose="020B0A04020102020204" pitchFamily="34" charset="0"/>
                <a:ea typeface="+mn-ea"/>
                <a:cs typeface="+mn-cs"/>
              </a:rPr>
              <a:t>Wesleyan Salvation Process</a:t>
            </a:r>
          </a:p>
        </p:txBody>
      </p:sp>
    </p:spTree>
    <p:extLst>
      <p:ext uri="{BB962C8B-B14F-4D97-AF65-F5344CB8AC3E}">
        <p14:creationId xmlns:p14="http://schemas.microsoft.com/office/powerpoint/2010/main" val="2464633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125 -0.00856 L -0.0125 -0.00856 C -0.01224 -0.01458 -0.0121 -0.02083 -0.01158 -0.02662 C -0.01132 -0.02847 -0.0108 -0.03032 -0.01054 -0.03217 C -0.01002 -0.03634 -0.00989 -0.0405 -0.0095 -0.04467 C -0.00924 -0.04768 -0.00885 -0.05069 -0.00846 -0.0537 C -0.00651 -0.07476 -0.00807 -0.075 -0.00039 -0.10231 C 0.00196 -0.11087 0.00404 -0.11944 0.00665 -0.12754 C 0.00873 -0.13356 0.01094 -0.13935 0.01276 -0.1456 C 0.01524 -0.15393 0.01732 -0.1625 0.01993 -0.17083 C 0.0267 -0.19282 0.02357 -0.17777 0.02592 -0.19074 C 0.02904 -0.18287 0.03178 -0.17476 0.03503 -0.16712 C 0.04076 -0.15393 0.04714 -0.14143 0.05235 -0.12754 C 0.06068 -0.10509 0.05209 -0.12754 0.06042 -0.10787 C 0.06211 -0.1037 0.06355 -0.09907 0.0655 -0.09513 C 0.06732 -0.0912 0.06954 -0.08796 0.07162 -0.08425 C 0.07227 -0.08981 0.07292 -0.09513 0.07357 -0.10046 C 0.07461 -0.10949 0.0754 -0.11875 0.0767 -0.12754 C 0.07878 -0.14398 0.08086 -0.16018 0.08373 -0.17615 C 0.08542 -0.18587 0.08685 -0.1956 0.08881 -0.20509 C 0.09089 -0.2155 0.09388 -0.22523 0.09584 -0.23564 C 0.09766 -0.24513 0.09805 -0.25509 0.1 -0.26458 C 0.10352 -0.28171 0.10808 -0.29814 0.11211 -0.31504 C 0.11823 -0.34097 0.11394 -0.325 0.11823 -0.34027 C 0.11888 -0.33726 0.11928 -0.33379 0.12019 -0.33125 C 0.12878 -0.30787 0.13256 -0.30023 0.14454 -0.2824 C 0.14974 -0.27476 0.15534 -0.26805 0.16081 -0.26087 C 0.16381 -0.25671 0.16745 -0.2537 0.16993 -0.24837 C 0.17123 -0.24537 0.1724 -0.24189 0.17396 -0.23935 C 0.17474 -0.23773 0.17605 -0.23703 0.17696 -0.23564 C 0.17865 -0.23333 0.18047 -0.23125 0.18204 -0.22847 C 0.18295 -0.22685 0.18321 -0.22453 0.18412 -0.22314 C 0.18776 -0.21643 0.18894 -0.21597 0.19323 -0.21226 C 0.19415 -0.23055 0.1987 -0.31597 0.20026 -0.33125 C 0.2017 -0.34421 0.20378 -0.36805 0.20638 -0.38333 C 0.20977 -0.40416 0.21016 -0.40092 0.2155 -0.42476 C 0.22136 -0.45092 0.22084 -0.44907 0.22461 -0.47175 C 0.23334 -0.46782 0.22383 -0.47384 0.23269 -0.45902 C 0.24011 -0.44699 0.24818 -0.43587 0.25599 -0.42476 C 0.25964 -0.41967 0.26355 -0.4155 0.26719 -0.41041 C 0.27266 -0.40277 0.27787 -0.39467 0.28334 -0.38703 C 0.28737 -0.38148 0.29193 -0.37708 0.29558 -0.37083 C 0.31107 -0.34305 0.29011 -0.38009 0.31081 -0.3456 C 0.31888 -0.33194 0.32631 -0.31666 0.33503 -0.30416 L 0.35638 -0.27361 C 0.35743 -0.29212 0.35795 -0.29976 0.35834 -0.32037 C 0.35886 -0.34375 0.35847 -0.36736 0.35938 -0.3905 C 0.36029 -0.41134 0.3629 -0.43935 0.36654 -0.46087 C 0.36875 -0.47407 0.3711 -0.48726 0.37357 -0.50046 C 0.37487 -0.50717 0.37683 -0.51342 0.37761 -0.52037 C 0.37826 -0.52569 0.37852 -0.52986 0.37969 -0.53472 C 0.38034 -0.53726 0.38099 -0.53958 0.38178 -0.54189 C 0.38204 -0.54444 0.38217 -0.54699 0.38269 -0.54907 C 0.38321 -0.55115 0.38425 -0.55254 0.38477 -0.55462 C 0.38529 -0.55625 0.38542 -0.5581 0.38581 -0.55995 C 0.38672 -0.55763 0.38763 -0.55509 0.38881 -0.55277 C 0.4 -0.53055 0.43386 -0.48518 0.43438 -0.48425 C 0.43881 -0.47777 0.44323 -0.47106 0.44753 -0.46458 L 0.4668 -0.43564 C 0.46954 -0.43148 0.47279 -0.42824 0.475 -0.42314 C 0.47592 -0.4206 0.47709 -0.41828 0.478 -0.41574 C 0.4836 -0.4 0.48034 -0.40578 0.48711 -0.3905 C 0.50586 -0.34884 0.48711 -0.39305 0.49727 -0.36898 C 0.5017 -0.41689 0.50222 -0.43078 0.50743 -0.46805 C 0.50834 -0.47476 0.50925 -0.48148 0.51042 -0.48796 C 0.52409 -0.56041 0.5142 -0.50972 0.52461 -0.55092 C 0.52956 -0.5706 0.52761 -0.56805 0.53373 -0.58703 C 0.53555 -0.59259 0.53803 -0.59768 0.53985 -0.60324 C 0.54401 -0.61597 0.54701 -0.62916 0.55196 -0.64097 C 0.55378 -0.6456 0.55625 -0.6493 0.55808 -0.6537 C 0.56029 -0.65879 0.56276 -0.66388 0.5642 -0.6699 C 0.56628 -0.67939 0.56433 -0.67893 0.56719 -0.67893 L 0.57435 -0.68055 " pathEditMode="relative" ptsTypes="AAAAAAAAAAAAAAAAAAAAAAAAAAAAAAAAAAAAAAAAAAAAAAAAAAAAAAAAAAAAAAAAAAAAAAAAA">
                                      <p:cBhvr>
                                        <p:cTn id="6" dur="20000" fill="hold"/>
                                        <p:tgtEl>
                                          <p:spTgt spid="2"/>
                                        </p:tgtEl>
                                        <p:attrNameLst>
                                          <p:attrName>ppt_x</p:attrName>
                                          <p:attrName>ppt_y</p:attrName>
                                        </p:attrNameLst>
                                      </p:cBhvr>
                                    </p:animMotion>
                                  </p:childTnLst>
                                </p:cTn>
                              </p:par>
                              <p:par>
                                <p:cTn id="7" presetID="9" presetClass="emph" presetSubtype="0" nodeType="withEffect">
                                  <p:stCondLst>
                                    <p:cond delay="0"/>
                                  </p:stCondLst>
                                  <p:childTnLst>
                                    <p:set>
                                      <p:cBhvr>
                                        <p:cTn id="8" dur="indefinite"/>
                                        <p:tgtEl>
                                          <p:spTgt spid="2"/>
                                        </p:tgtEl>
                                        <p:attrNameLst>
                                          <p:attrName>style.opacity</p:attrName>
                                        </p:attrNameLst>
                                      </p:cBhvr>
                                      <p:to>
                                        <p:strVal val="0.75"/>
                                      </p:to>
                                    </p:set>
                                    <p:animEffect filter="image" prLst="opacity: 0.75">
                                      <p:cBhvr rctx="IE">
                                        <p:cTn id="9" dur="indefinite"/>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2060" name="Rectangle 2059">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FDC3885-E2AE-6D9E-B8E0-6615BF718277}"/>
              </a:ext>
            </a:extLst>
          </p:cNvPr>
          <p:cNvSpPr>
            <a:spLocks noGrp="1"/>
          </p:cNvSpPr>
          <p:nvPr>
            <p:ph idx="1"/>
          </p:nvPr>
        </p:nvSpPr>
        <p:spPr>
          <a:xfrm>
            <a:off x="457200" y="412955"/>
            <a:ext cx="7079226" cy="6445045"/>
          </a:xfrm>
        </p:spPr>
        <p:txBody>
          <a:bodyPr anchor="t">
            <a:normAutofit fontScale="55000" lnSpcReduction="20000"/>
          </a:bodyPr>
          <a:lstStyle/>
          <a:p>
            <a:pPr marL="0" indent="0" algn="just">
              <a:lnSpc>
                <a:spcPct val="120000"/>
              </a:lnSpc>
              <a:spcBef>
                <a:spcPts val="0"/>
              </a:spcBef>
              <a:buNone/>
            </a:pPr>
            <a:r>
              <a:rPr lang="en-US" sz="5100" dirty="0">
                <a:solidFill>
                  <a:schemeClr val="bg1"/>
                </a:solidFill>
                <a:latin typeface="Arial Nova Cond Light" panose="020B0306020202020204" pitchFamily="34" charset="0"/>
              </a:rPr>
              <a:t>Think of it this way, in personal terms. If you are a Christian you are surely aware of other people who are not Christians. Why is it that you have chosen Christ and they have not? Why did you say yes to prevenient grace while they said no? Was it because you were more righteous than they were? If so, then indeed you have something in which to boast. Was that greater righteousness something you achieved on your own or was it the gift of God? If it was something you achieved, then at the bottom line your salvation depends on your own righteousness. If the righteousness was a gift, then why didn't God give the same gift to everybody?</a:t>
            </a:r>
          </a:p>
          <a:p>
            <a:pPr marL="0" indent="0">
              <a:buNone/>
            </a:pPr>
            <a:r>
              <a:rPr lang="en-US" sz="2900" b="0" i="0" dirty="0">
                <a:effectLst/>
                <a:latin typeface="chaparral pro"/>
              </a:rPr>
              <a:t>R. C. Sproul,</a:t>
            </a:r>
            <a:r>
              <a:rPr lang="en-US" sz="2900" b="0" i="0" u="none" strike="noStrike" dirty="0">
                <a:effectLst/>
                <a:latin typeface="chaparral pro"/>
              </a:rPr>
              <a:t> </a:t>
            </a:r>
            <a:r>
              <a:rPr lang="en-US" sz="2900" b="0" i="1" u="none" strike="noStrike" dirty="0">
                <a:effectLst/>
                <a:latin typeface="chaparral pro"/>
              </a:rPr>
              <a:t>Chosen by God</a:t>
            </a:r>
            <a:r>
              <a:rPr lang="en-US" sz="2900" b="0" i="0" dirty="0">
                <a:effectLst/>
                <a:latin typeface="chaparral pro"/>
              </a:rPr>
              <a:t>. Tyndale House Publishers: Wheaton, Ill., p. 124.</a:t>
            </a:r>
            <a:endParaRPr lang="en-US" sz="2900" dirty="0"/>
          </a:p>
        </p:txBody>
      </p:sp>
      <p:sp>
        <p:nvSpPr>
          <p:cNvPr id="2062" name="Rectangle 2061">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9" name="Rectangle 2058">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1" name="Rectangle 2060">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3" name="Rectangle 2062">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descr="R.C. Sproul, theologian and religious broadcaster, dies at 78">
            <a:extLst>
              <a:ext uri="{FF2B5EF4-FFF2-40B4-BE49-F238E27FC236}">
                <a16:creationId xmlns:a16="http://schemas.microsoft.com/office/drawing/2014/main" id="{D05E6267-3397-608C-56F6-3C6120209565}"/>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bwMode="auto">
          <a:xfrm>
            <a:off x="7666133" y="893122"/>
            <a:ext cx="3803798" cy="5071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62303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45167-9585-4AF1-96BE-2F306720804F}"/>
              </a:ext>
            </a:extLst>
          </p:cNvPr>
          <p:cNvSpPr>
            <a:spLocks noGrp="1"/>
          </p:cNvSpPr>
          <p:nvPr>
            <p:ph type="title"/>
          </p:nvPr>
        </p:nvSpPr>
        <p:spPr/>
        <p:txBody>
          <a:bodyPr>
            <a:normAutofit/>
          </a:bodyPr>
          <a:lstStyle/>
          <a:p>
            <a:r>
              <a:rPr lang="en-US" sz="6000" b="1" i="1" dirty="0">
                <a:ln w="0">
                  <a:solidFill>
                    <a:schemeClr val="tx1">
                      <a:lumMod val="85000"/>
                      <a:lumOff val="15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rPr>
              <a:t>Ordo </a:t>
            </a:r>
            <a:r>
              <a:rPr lang="en-US" sz="6000" b="1" i="1" dirty="0" err="1">
                <a:ln w="0">
                  <a:solidFill>
                    <a:schemeClr val="tx1">
                      <a:lumMod val="85000"/>
                      <a:lumOff val="15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rPr>
              <a:t>Salutis</a:t>
            </a:r>
            <a:r>
              <a:rPr lang="en-US" sz="6000" b="1" i="1" dirty="0">
                <a:ln w="0">
                  <a:solidFill>
                    <a:schemeClr val="tx1">
                      <a:lumMod val="85000"/>
                      <a:lumOff val="15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rPr>
              <a:t> </a:t>
            </a:r>
            <a:r>
              <a:rPr lang="en-US" sz="6000" b="1" dirty="0">
                <a:ln w="0">
                  <a:solidFill>
                    <a:schemeClr val="tx1">
                      <a:lumMod val="85000"/>
                      <a:lumOff val="15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rPr>
              <a:t>in Romans 8.28-30</a:t>
            </a:r>
          </a:p>
        </p:txBody>
      </p:sp>
      <p:graphicFrame>
        <p:nvGraphicFramePr>
          <p:cNvPr id="4" name="Content Placeholder 3">
            <a:extLst>
              <a:ext uri="{FF2B5EF4-FFF2-40B4-BE49-F238E27FC236}">
                <a16:creationId xmlns:a16="http://schemas.microsoft.com/office/drawing/2014/main" id="{107B5D6F-73D9-A8CD-2CDE-BD2086984907}"/>
              </a:ext>
            </a:extLst>
          </p:cNvPr>
          <p:cNvGraphicFramePr>
            <a:graphicFrameLocks noGrp="1"/>
          </p:cNvGraphicFramePr>
          <p:nvPr>
            <p:ph idx="1"/>
            <p:extLst>
              <p:ext uri="{D42A27DB-BD31-4B8C-83A1-F6EECF244321}">
                <p14:modId xmlns:p14="http://schemas.microsoft.com/office/powerpoint/2010/main" val="268331369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9403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45167-9585-4AF1-96BE-2F306720804F}"/>
              </a:ext>
            </a:extLst>
          </p:cNvPr>
          <p:cNvSpPr>
            <a:spLocks noGrp="1"/>
          </p:cNvSpPr>
          <p:nvPr>
            <p:ph type="title"/>
          </p:nvPr>
        </p:nvSpPr>
        <p:spPr/>
        <p:txBody>
          <a:bodyPr>
            <a:normAutofit/>
          </a:bodyPr>
          <a:lstStyle/>
          <a:p>
            <a:r>
              <a:rPr lang="en-US" sz="6000" b="1" dirty="0">
                <a:ln w="0">
                  <a:solidFill>
                    <a:schemeClr val="tx1">
                      <a:lumMod val="85000"/>
                      <a:lumOff val="15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rPr>
              <a:t>Order in Romans 10.14-17</a:t>
            </a:r>
          </a:p>
        </p:txBody>
      </p:sp>
      <p:graphicFrame>
        <p:nvGraphicFramePr>
          <p:cNvPr id="4" name="Content Placeholder 3">
            <a:extLst>
              <a:ext uri="{FF2B5EF4-FFF2-40B4-BE49-F238E27FC236}">
                <a16:creationId xmlns:a16="http://schemas.microsoft.com/office/drawing/2014/main" id="{107B5D6F-73D9-A8CD-2CDE-BD2086984907}"/>
              </a:ext>
            </a:extLst>
          </p:cNvPr>
          <p:cNvGraphicFramePr>
            <a:graphicFrameLocks noGrp="1"/>
          </p:cNvGraphicFramePr>
          <p:nvPr>
            <p:ph idx="1"/>
            <p:extLst>
              <p:ext uri="{D42A27DB-BD31-4B8C-83A1-F6EECF244321}">
                <p14:modId xmlns:p14="http://schemas.microsoft.com/office/powerpoint/2010/main" val="159653135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006343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EE784-8C87-A006-82F1-0FBB9B1F5C2E}"/>
              </a:ext>
            </a:extLst>
          </p:cNvPr>
          <p:cNvSpPr>
            <a:spLocks noGrp="1"/>
          </p:cNvSpPr>
          <p:nvPr>
            <p:ph type="title"/>
          </p:nvPr>
        </p:nvSpPr>
        <p:spPr>
          <a:ln>
            <a:noFill/>
          </a:ln>
        </p:spPr>
        <p:txBody>
          <a:bodyPr>
            <a:normAutofit/>
          </a:bodyPr>
          <a:lstStyle/>
          <a:p>
            <a:r>
              <a:rPr lang="en-US" sz="6000" b="1" i="1" dirty="0">
                <a:ln w="0">
                  <a:solidFill>
                    <a:schemeClr val="bg1">
                      <a:lumMod val="75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rPr>
              <a:t>Ordo </a:t>
            </a:r>
            <a:r>
              <a:rPr lang="en-US" sz="6000" b="1" i="1" dirty="0" err="1">
                <a:ln w="0">
                  <a:solidFill>
                    <a:schemeClr val="bg1">
                      <a:lumMod val="75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rPr>
              <a:t>Salutis</a:t>
            </a:r>
            <a:endParaRPr lang="en-US" sz="6000" b="1" i="1" dirty="0">
              <a:ln w="0">
                <a:solidFill>
                  <a:schemeClr val="bg1">
                    <a:lumMod val="75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A4FBDE4F-55BC-10BB-C946-0FC0EC035AEE}"/>
              </a:ext>
            </a:extLst>
          </p:cNvPr>
          <p:cNvSpPr>
            <a:spLocks noGrp="1"/>
          </p:cNvSpPr>
          <p:nvPr>
            <p:ph idx="1"/>
          </p:nvPr>
        </p:nvSpPr>
        <p:spPr>
          <a:xfrm>
            <a:off x="1433384" y="1690688"/>
            <a:ext cx="9920416" cy="4802187"/>
          </a:xfrm>
        </p:spPr>
        <p:txBody>
          <a:bodyPr>
            <a:normAutofit/>
          </a:bodyPr>
          <a:lstStyle/>
          <a:p>
            <a:pPr marL="514350" indent="-514350">
              <a:buFont typeface="+mj-lt"/>
              <a:buAutoNum type="arabicPeriod"/>
            </a:pPr>
            <a:r>
              <a:rPr lang="en-US" sz="3600" dirty="0">
                <a:solidFill>
                  <a:schemeClr val="bg1"/>
                </a:solidFill>
                <a:effectLst>
                  <a:outerShdw blurRad="38100" dist="38100" dir="2700000" algn="tl">
                    <a:srgbClr val="000000">
                      <a:alpha val="43137"/>
                    </a:srgbClr>
                  </a:outerShdw>
                </a:effectLst>
              </a:rPr>
              <a:t>Calling</a:t>
            </a:r>
          </a:p>
          <a:p>
            <a:pPr marL="514350" indent="-514350">
              <a:buFont typeface="+mj-lt"/>
              <a:buAutoNum type="arabicPeriod"/>
            </a:pPr>
            <a:r>
              <a:rPr lang="en-US" sz="3600" dirty="0">
                <a:solidFill>
                  <a:schemeClr val="bg1"/>
                </a:solidFill>
                <a:effectLst>
                  <a:outerShdw blurRad="38100" dist="38100" dir="2700000" algn="tl">
                    <a:srgbClr val="000000">
                      <a:alpha val="43137"/>
                    </a:srgbClr>
                  </a:outerShdw>
                </a:effectLst>
              </a:rPr>
              <a:t>Regeneration</a:t>
            </a:r>
          </a:p>
          <a:p>
            <a:pPr marL="514350" indent="-514350">
              <a:buFont typeface="+mj-lt"/>
              <a:buAutoNum type="arabicPeriod"/>
            </a:pPr>
            <a:r>
              <a:rPr lang="en-US" sz="3600" dirty="0">
                <a:solidFill>
                  <a:schemeClr val="bg1"/>
                </a:solidFill>
                <a:effectLst>
                  <a:outerShdw blurRad="38100" dist="38100" dir="2700000" algn="tl">
                    <a:srgbClr val="000000">
                      <a:alpha val="43137"/>
                    </a:srgbClr>
                  </a:outerShdw>
                </a:effectLst>
              </a:rPr>
              <a:t>Repentance</a:t>
            </a:r>
          </a:p>
          <a:p>
            <a:pPr marL="514350" indent="-514350">
              <a:buFont typeface="+mj-lt"/>
              <a:buAutoNum type="arabicPeriod"/>
            </a:pPr>
            <a:r>
              <a:rPr lang="en-US" sz="3600" dirty="0">
                <a:solidFill>
                  <a:schemeClr val="bg1"/>
                </a:solidFill>
                <a:effectLst>
                  <a:outerShdw blurRad="38100" dist="38100" dir="2700000" algn="tl">
                    <a:srgbClr val="000000">
                      <a:alpha val="43137"/>
                    </a:srgbClr>
                  </a:outerShdw>
                </a:effectLst>
              </a:rPr>
              <a:t>Saving Faith</a:t>
            </a:r>
          </a:p>
          <a:p>
            <a:pPr marL="514350" indent="-514350">
              <a:buFont typeface="+mj-lt"/>
              <a:buAutoNum type="arabicPeriod"/>
            </a:pPr>
            <a:r>
              <a:rPr lang="en-US" sz="3600" dirty="0">
                <a:solidFill>
                  <a:schemeClr val="bg1"/>
                </a:solidFill>
                <a:effectLst>
                  <a:outerShdw blurRad="38100" dist="38100" dir="2700000" algn="tl">
                    <a:srgbClr val="000000">
                      <a:alpha val="43137"/>
                    </a:srgbClr>
                  </a:outerShdw>
                </a:effectLst>
              </a:rPr>
              <a:t>Justification</a:t>
            </a:r>
          </a:p>
          <a:p>
            <a:pPr marL="514350" indent="-514350">
              <a:buFont typeface="+mj-lt"/>
              <a:buAutoNum type="arabicPeriod"/>
            </a:pPr>
            <a:r>
              <a:rPr lang="en-US" sz="3600" dirty="0">
                <a:solidFill>
                  <a:schemeClr val="bg1"/>
                </a:solidFill>
                <a:effectLst>
                  <a:outerShdw blurRad="38100" dist="38100" dir="2700000" algn="tl">
                    <a:srgbClr val="000000">
                      <a:alpha val="43137"/>
                    </a:srgbClr>
                  </a:outerShdw>
                </a:effectLst>
              </a:rPr>
              <a:t>Adoption</a:t>
            </a:r>
          </a:p>
          <a:p>
            <a:pPr marL="514350" indent="-514350">
              <a:buFont typeface="+mj-lt"/>
              <a:buAutoNum type="arabicPeriod"/>
            </a:pPr>
            <a:r>
              <a:rPr lang="en-US" sz="3600" dirty="0">
                <a:solidFill>
                  <a:schemeClr val="bg1"/>
                </a:solidFill>
                <a:effectLst>
                  <a:outerShdw blurRad="38100" dist="38100" dir="2700000" algn="tl">
                    <a:srgbClr val="000000">
                      <a:alpha val="43137"/>
                    </a:srgbClr>
                  </a:outerShdw>
                </a:effectLst>
              </a:rPr>
              <a:t>Sanctification</a:t>
            </a:r>
          </a:p>
        </p:txBody>
      </p:sp>
      <p:sp>
        <p:nvSpPr>
          <p:cNvPr id="4" name="Rectangle 3">
            <a:extLst>
              <a:ext uri="{FF2B5EF4-FFF2-40B4-BE49-F238E27FC236}">
                <a16:creationId xmlns:a16="http://schemas.microsoft.com/office/drawing/2014/main" id="{E1D33EC9-4072-B8B8-0FA5-792021AA0875}"/>
              </a:ext>
            </a:extLst>
          </p:cNvPr>
          <p:cNvSpPr/>
          <p:nvPr/>
        </p:nvSpPr>
        <p:spPr>
          <a:xfrm>
            <a:off x="345989" y="365125"/>
            <a:ext cx="11504141" cy="6127750"/>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Tree>
    <p:extLst>
      <p:ext uri="{BB962C8B-B14F-4D97-AF65-F5344CB8AC3E}">
        <p14:creationId xmlns:p14="http://schemas.microsoft.com/office/powerpoint/2010/main" val="28128475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EE784-8C87-A006-82F1-0FBB9B1F5C2E}"/>
              </a:ext>
            </a:extLst>
          </p:cNvPr>
          <p:cNvSpPr>
            <a:spLocks noGrp="1"/>
          </p:cNvSpPr>
          <p:nvPr>
            <p:ph type="title"/>
          </p:nvPr>
        </p:nvSpPr>
        <p:spPr>
          <a:xfrm>
            <a:off x="838200" y="365125"/>
            <a:ext cx="10515600" cy="1130043"/>
          </a:xfrm>
          <a:ln>
            <a:noFill/>
          </a:ln>
        </p:spPr>
        <p:txBody>
          <a:bodyPr>
            <a:normAutofit/>
          </a:bodyPr>
          <a:lstStyle/>
          <a:p>
            <a:r>
              <a:rPr lang="en-US" sz="6000" b="1" i="1" dirty="0">
                <a:ln w="0">
                  <a:solidFill>
                    <a:schemeClr val="bg1">
                      <a:lumMod val="75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rPr>
              <a:t>Ordo </a:t>
            </a:r>
            <a:r>
              <a:rPr lang="en-US" sz="6000" b="1" i="1" dirty="0" err="1">
                <a:ln w="0">
                  <a:solidFill>
                    <a:schemeClr val="bg1">
                      <a:lumMod val="75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rPr>
              <a:t>Salutis</a:t>
            </a:r>
            <a:endParaRPr lang="en-US" sz="6000" b="1" i="1" dirty="0">
              <a:ln w="0">
                <a:solidFill>
                  <a:schemeClr val="bg1">
                    <a:lumMod val="75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A4FBDE4F-55BC-10BB-C946-0FC0EC035AEE}"/>
              </a:ext>
            </a:extLst>
          </p:cNvPr>
          <p:cNvSpPr>
            <a:spLocks noGrp="1"/>
          </p:cNvSpPr>
          <p:nvPr>
            <p:ph idx="1"/>
          </p:nvPr>
        </p:nvSpPr>
        <p:spPr>
          <a:xfrm>
            <a:off x="1433384" y="1290681"/>
            <a:ext cx="9920416" cy="5202194"/>
          </a:xfrm>
        </p:spPr>
        <p:txBody>
          <a:bodyPr>
            <a:noAutofit/>
          </a:bodyPr>
          <a:lstStyle/>
          <a:p>
            <a:pPr marL="514350" indent="-514350">
              <a:buFont typeface="+mj-lt"/>
              <a:buAutoNum type="arabicPeriod"/>
            </a:pPr>
            <a:r>
              <a:rPr lang="en-US" sz="2900" b="1" dirty="0">
                <a:ln w="0"/>
                <a:effectLst>
                  <a:outerShdw blurRad="38100" dist="19050" dir="2700000" algn="tl" rotWithShape="0">
                    <a:schemeClr val="dk1">
                      <a:alpha val="40000"/>
                    </a:schemeClr>
                  </a:outerShdw>
                </a:effectLst>
              </a:rPr>
              <a:t>Election</a:t>
            </a:r>
          </a:p>
          <a:p>
            <a:pPr marL="514350" indent="-514350">
              <a:buFont typeface="+mj-lt"/>
              <a:buAutoNum type="arabicPeriod"/>
            </a:pPr>
            <a:r>
              <a:rPr lang="en-US" sz="2900" b="1" dirty="0">
                <a:ln w="0"/>
                <a:effectLst>
                  <a:outerShdw blurRad="38100" dist="19050" dir="2700000" algn="tl" rotWithShape="0">
                    <a:schemeClr val="dk1">
                      <a:alpha val="40000"/>
                    </a:schemeClr>
                  </a:outerShdw>
                </a:effectLst>
              </a:rPr>
              <a:t>Predestination</a:t>
            </a:r>
          </a:p>
          <a:p>
            <a:pPr marL="514350" indent="-514350">
              <a:buFont typeface="+mj-lt"/>
              <a:buAutoNum type="arabicPeriod"/>
            </a:pPr>
            <a:r>
              <a:rPr lang="en-US" sz="2900" dirty="0">
                <a:solidFill>
                  <a:schemeClr val="bg1"/>
                </a:solidFill>
                <a:effectLst>
                  <a:outerShdw blurRad="38100" dist="38100" dir="2700000" algn="tl">
                    <a:srgbClr val="000000">
                      <a:alpha val="43137"/>
                    </a:srgbClr>
                  </a:outerShdw>
                </a:effectLst>
              </a:rPr>
              <a:t>Calling (external and effectual)</a:t>
            </a:r>
          </a:p>
          <a:p>
            <a:pPr marL="514350" indent="-514350">
              <a:buFont typeface="+mj-lt"/>
              <a:buAutoNum type="arabicPeriod"/>
            </a:pPr>
            <a:r>
              <a:rPr lang="en-US" sz="2900" dirty="0">
                <a:solidFill>
                  <a:schemeClr val="bg1"/>
                </a:solidFill>
                <a:effectLst>
                  <a:outerShdw blurRad="38100" dist="38100" dir="2700000" algn="tl">
                    <a:srgbClr val="000000">
                      <a:alpha val="43137"/>
                    </a:srgbClr>
                  </a:outerShdw>
                </a:effectLst>
              </a:rPr>
              <a:t>Regeneration</a:t>
            </a:r>
          </a:p>
          <a:p>
            <a:pPr marL="514350" indent="-514350">
              <a:buFont typeface="+mj-lt"/>
              <a:buAutoNum type="arabicPeriod"/>
            </a:pPr>
            <a:r>
              <a:rPr lang="en-US" sz="2900" dirty="0">
                <a:solidFill>
                  <a:schemeClr val="bg1"/>
                </a:solidFill>
                <a:effectLst>
                  <a:outerShdw blurRad="38100" dist="38100" dir="2700000" algn="tl">
                    <a:srgbClr val="000000">
                      <a:alpha val="43137"/>
                    </a:srgbClr>
                  </a:outerShdw>
                </a:effectLst>
              </a:rPr>
              <a:t>Repentance</a:t>
            </a:r>
          </a:p>
          <a:p>
            <a:pPr marL="514350" indent="-514350">
              <a:buFont typeface="+mj-lt"/>
              <a:buAutoNum type="arabicPeriod"/>
            </a:pPr>
            <a:r>
              <a:rPr lang="en-US" sz="2900" dirty="0">
                <a:solidFill>
                  <a:schemeClr val="bg1"/>
                </a:solidFill>
                <a:effectLst>
                  <a:outerShdw blurRad="38100" dist="38100" dir="2700000" algn="tl">
                    <a:srgbClr val="000000">
                      <a:alpha val="43137"/>
                    </a:srgbClr>
                  </a:outerShdw>
                </a:effectLst>
              </a:rPr>
              <a:t>Saving Faith</a:t>
            </a:r>
          </a:p>
          <a:p>
            <a:pPr marL="514350" indent="-514350">
              <a:buFont typeface="+mj-lt"/>
              <a:buAutoNum type="arabicPeriod"/>
            </a:pPr>
            <a:r>
              <a:rPr lang="en-US" sz="2900" dirty="0">
                <a:solidFill>
                  <a:schemeClr val="bg1"/>
                </a:solidFill>
                <a:effectLst>
                  <a:outerShdw blurRad="38100" dist="38100" dir="2700000" algn="tl">
                    <a:srgbClr val="000000">
                      <a:alpha val="43137"/>
                    </a:srgbClr>
                  </a:outerShdw>
                </a:effectLst>
              </a:rPr>
              <a:t>Justification</a:t>
            </a:r>
          </a:p>
          <a:p>
            <a:pPr marL="514350" indent="-514350">
              <a:buFont typeface="+mj-lt"/>
              <a:buAutoNum type="arabicPeriod"/>
            </a:pPr>
            <a:r>
              <a:rPr lang="en-US" sz="2900" dirty="0">
                <a:solidFill>
                  <a:schemeClr val="bg1"/>
                </a:solidFill>
                <a:effectLst>
                  <a:outerShdw blurRad="38100" dist="38100" dir="2700000" algn="tl">
                    <a:srgbClr val="000000">
                      <a:alpha val="43137"/>
                    </a:srgbClr>
                  </a:outerShdw>
                </a:effectLst>
              </a:rPr>
              <a:t>Adoption</a:t>
            </a:r>
          </a:p>
          <a:p>
            <a:pPr marL="514350" indent="-514350">
              <a:buFont typeface="+mj-lt"/>
              <a:buAutoNum type="arabicPeriod"/>
            </a:pPr>
            <a:r>
              <a:rPr lang="en-US" sz="2900" dirty="0">
                <a:solidFill>
                  <a:schemeClr val="bg1"/>
                </a:solidFill>
                <a:effectLst>
                  <a:outerShdw blurRad="38100" dist="38100" dir="2700000" algn="tl">
                    <a:srgbClr val="000000">
                      <a:alpha val="43137"/>
                    </a:srgbClr>
                  </a:outerShdw>
                </a:effectLst>
              </a:rPr>
              <a:t>Sanctification</a:t>
            </a:r>
          </a:p>
          <a:p>
            <a:pPr marL="514350" indent="-514350">
              <a:buFont typeface="+mj-lt"/>
              <a:buAutoNum type="arabicPeriod"/>
            </a:pPr>
            <a:r>
              <a:rPr lang="en-US" sz="2900" b="1" dirty="0">
                <a:ln w="0"/>
                <a:effectLst>
                  <a:outerShdw blurRad="38100" dist="19050" dir="2700000" algn="tl" rotWithShape="0">
                    <a:schemeClr val="dk1">
                      <a:alpha val="40000"/>
                    </a:schemeClr>
                  </a:outerShdw>
                </a:effectLst>
              </a:rPr>
              <a:t>Glorification</a:t>
            </a:r>
          </a:p>
        </p:txBody>
      </p:sp>
      <p:sp>
        <p:nvSpPr>
          <p:cNvPr id="4" name="Rectangle 3">
            <a:extLst>
              <a:ext uri="{FF2B5EF4-FFF2-40B4-BE49-F238E27FC236}">
                <a16:creationId xmlns:a16="http://schemas.microsoft.com/office/drawing/2014/main" id="{FEE5F692-F537-4D1B-41CD-63187BDF6912}"/>
              </a:ext>
            </a:extLst>
          </p:cNvPr>
          <p:cNvSpPr/>
          <p:nvPr/>
        </p:nvSpPr>
        <p:spPr>
          <a:xfrm>
            <a:off x="345989" y="365125"/>
            <a:ext cx="11504141" cy="6127750"/>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Tree>
    <p:extLst>
      <p:ext uri="{BB962C8B-B14F-4D97-AF65-F5344CB8AC3E}">
        <p14:creationId xmlns:p14="http://schemas.microsoft.com/office/powerpoint/2010/main" val="3823033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773"/>
        <p:cNvGrpSpPr/>
        <p:nvPr/>
      </p:nvGrpSpPr>
      <p:grpSpPr>
        <a:xfrm>
          <a:off x="0" y="0"/>
          <a:ext cx="0" cy="0"/>
          <a:chOff x="0" y="0"/>
          <a:chExt cx="0" cy="0"/>
        </a:xfrm>
      </p:grpSpPr>
      <p:sp>
        <p:nvSpPr>
          <p:cNvPr id="774" name="Google Shape;774;g247d64c75d4_0_10"/>
          <p:cNvSpPr txBox="1"/>
          <p:nvPr/>
        </p:nvSpPr>
        <p:spPr>
          <a:xfrm>
            <a:off x="0" y="214312"/>
            <a:ext cx="11758000" cy="6247600"/>
          </a:xfrm>
          <a:prstGeom prst="rect">
            <a:avLst/>
          </a:prstGeom>
          <a:noFill/>
          <a:ln>
            <a:noFill/>
          </a:ln>
        </p:spPr>
        <p:txBody>
          <a:bodyPr spcFirstLastPara="1" wrap="square" lIns="108800" tIns="54400" rIns="108800" bIns="54400" anchor="t" anchorCtr="0">
            <a:noAutofit/>
          </a:bodyPr>
          <a:lstStyle/>
          <a:p>
            <a:pPr defTabSz="1219170">
              <a:buClr>
                <a:srgbClr val="000000"/>
              </a:buClr>
            </a:pPr>
            <a:r>
              <a:rPr lang="en" sz="4267" kern="0">
                <a:solidFill>
                  <a:srgbClr val="FFFFFF"/>
                </a:solidFill>
                <a:latin typeface="Times New Roman"/>
                <a:ea typeface="Times New Roman"/>
                <a:cs typeface="Times New Roman"/>
                <a:sym typeface="Times New Roman"/>
              </a:rPr>
              <a:t>Be thou my Vision, O Lord of my heart;</a:t>
            </a:r>
            <a:endParaRPr sz="1333" kern="0">
              <a:solidFill>
                <a:srgbClr val="000000"/>
              </a:solidFill>
              <a:latin typeface="Arial"/>
              <a:cs typeface="Arial"/>
              <a:sym typeface="Arial"/>
            </a:endParaRPr>
          </a:p>
          <a:p>
            <a:pPr defTabSz="1219170">
              <a:buClr>
                <a:srgbClr val="000000"/>
              </a:buClr>
            </a:pPr>
            <a:r>
              <a:rPr lang="en" sz="4267" kern="0">
                <a:solidFill>
                  <a:srgbClr val="FFFFFF"/>
                </a:solidFill>
                <a:latin typeface="Times New Roman"/>
                <a:ea typeface="Times New Roman"/>
                <a:cs typeface="Times New Roman"/>
                <a:sym typeface="Times New Roman"/>
              </a:rPr>
              <a:t>	naught be all else to me, save that thou art—</a:t>
            </a:r>
            <a:endParaRPr sz="1333" kern="0">
              <a:solidFill>
                <a:srgbClr val="000000"/>
              </a:solidFill>
              <a:latin typeface="Arial"/>
              <a:cs typeface="Arial"/>
              <a:sym typeface="Arial"/>
            </a:endParaRPr>
          </a:p>
          <a:p>
            <a:pPr defTabSz="1219170">
              <a:buClr>
                <a:srgbClr val="000000"/>
              </a:buClr>
            </a:pPr>
            <a:r>
              <a:rPr lang="en" sz="4267" kern="0">
                <a:solidFill>
                  <a:srgbClr val="FFFFFF"/>
                </a:solidFill>
                <a:latin typeface="Times New Roman"/>
                <a:ea typeface="Times New Roman"/>
                <a:cs typeface="Times New Roman"/>
                <a:sym typeface="Times New Roman"/>
              </a:rPr>
              <a:t>thou my best thought, by day or by night,</a:t>
            </a:r>
            <a:endParaRPr sz="1333" kern="0">
              <a:solidFill>
                <a:srgbClr val="000000"/>
              </a:solidFill>
              <a:latin typeface="Arial"/>
              <a:cs typeface="Arial"/>
              <a:sym typeface="Arial"/>
            </a:endParaRPr>
          </a:p>
          <a:p>
            <a:pPr defTabSz="1219170">
              <a:buClr>
                <a:srgbClr val="000000"/>
              </a:buClr>
            </a:pPr>
            <a:r>
              <a:rPr lang="en" sz="4267" kern="0">
                <a:solidFill>
                  <a:srgbClr val="FFFFFF"/>
                </a:solidFill>
                <a:latin typeface="Times New Roman"/>
                <a:ea typeface="Times New Roman"/>
                <a:cs typeface="Times New Roman"/>
                <a:sym typeface="Times New Roman"/>
              </a:rPr>
              <a:t>	waking or sleeping, thy presence my light.</a:t>
            </a:r>
            <a:endParaRPr sz="1333" kern="0">
              <a:solidFill>
                <a:srgbClr val="000000"/>
              </a:solidFill>
              <a:latin typeface="Arial"/>
              <a:cs typeface="Arial"/>
              <a:sym typeface="Arial"/>
            </a:endParaRPr>
          </a:p>
          <a:p>
            <a:pPr defTabSz="1219170">
              <a:buClr>
                <a:srgbClr val="000000"/>
              </a:buClr>
            </a:pPr>
            <a:endParaRPr sz="4267" kern="0">
              <a:solidFill>
                <a:srgbClr val="FFFFFF"/>
              </a:solidFill>
              <a:latin typeface="Times New Roman"/>
              <a:ea typeface="Times New Roman"/>
              <a:cs typeface="Times New Roman"/>
              <a:sym typeface="Times New Roman"/>
            </a:endParaRPr>
          </a:p>
          <a:p>
            <a:pPr defTabSz="1219170">
              <a:buClr>
                <a:srgbClr val="000000"/>
              </a:buClr>
            </a:pPr>
            <a:r>
              <a:rPr lang="en" sz="4267" kern="0">
                <a:solidFill>
                  <a:srgbClr val="FFFFFF"/>
                </a:solidFill>
                <a:latin typeface="Times New Roman"/>
                <a:ea typeface="Times New Roman"/>
                <a:cs typeface="Times New Roman"/>
                <a:sym typeface="Times New Roman"/>
              </a:rPr>
              <a:t>Be thou my wisdom, and thou my true word;</a:t>
            </a:r>
            <a:endParaRPr sz="1333" kern="0">
              <a:solidFill>
                <a:srgbClr val="000000"/>
              </a:solidFill>
              <a:latin typeface="Arial"/>
              <a:cs typeface="Arial"/>
              <a:sym typeface="Arial"/>
            </a:endParaRPr>
          </a:p>
          <a:p>
            <a:pPr defTabSz="1219170">
              <a:buClr>
                <a:srgbClr val="000000"/>
              </a:buClr>
            </a:pPr>
            <a:r>
              <a:rPr lang="en" sz="4267" kern="0">
                <a:solidFill>
                  <a:srgbClr val="FFFFFF"/>
                </a:solidFill>
                <a:latin typeface="Times New Roman"/>
                <a:ea typeface="Times New Roman"/>
                <a:cs typeface="Times New Roman"/>
                <a:sym typeface="Times New Roman"/>
              </a:rPr>
              <a:t>	I ever with thee and thou with me, Lord;</a:t>
            </a:r>
            <a:endParaRPr sz="1333" kern="0">
              <a:solidFill>
                <a:srgbClr val="000000"/>
              </a:solidFill>
              <a:latin typeface="Arial"/>
              <a:cs typeface="Arial"/>
              <a:sym typeface="Arial"/>
            </a:endParaRPr>
          </a:p>
          <a:p>
            <a:pPr defTabSz="1219170">
              <a:buClr>
                <a:srgbClr val="000000"/>
              </a:buClr>
            </a:pPr>
            <a:r>
              <a:rPr lang="en" sz="4267" kern="0">
                <a:solidFill>
                  <a:srgbClr val="FFFFFF"/>
                </a:solidFill>
                <a:latin typeface="Times New Roman"/>
                <a:ea typeface="Times New Roman"/>
                <a:cs typeface="Times New Roman"/>
                <a:sym typeface="Times New Roman"/>
              </a:rPr>
              <a:t>thou my great Father, I thy true son;</a:t>
            </a:r>
            <a:endParaRPr sz="1333" kern="0">
              <a:solidFill>
                <a:srgbClr val="000000"/>
              </a:solidFill>
              <a:latin typeface="Arial"/>
              <a:cs typeface="Arial"/>
              <a:sym typeface="Arial"/>
            </a:endParaRPr>
          </a:p>
          <a:p>
            <a:pPr defTabSz="1219170">
              <a:buClr>
                <a:srgbClr val="000000"/>
              </a:buClr>
            </a:pPr>
            <a:r>
              <a:rPr lang="en" sz="4267" kern="0">
                <a:solidFill>
                  <a:srgbClr val="FFFFFF"/>
                </a:solidFill>
                <a:latin typeface="Times New Roman"/>
                <a:ea typeface="Times New Roman"/>
                <a:cs typeface="Times New Roman"/>
                <a:sym typeface="Times New Roman"/>
              </a:rPr>
              <a:t>	thou in me dwelling, and I with thee one.</a:t>
            </a:r>
            <a:endParaRPr sz="4267" kern="0">
              <a:solidFill>
                <a:srgbClr val="FFFFFF"/>
              </a:solidFill>
              <a:latin typeface="Times New Roman"/>
              <a:ea typeface="Times New Roman"/>
              <a:cs typeface="Times New Roman"/>
              <a:sym typeface="Times New Roman"/>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845CA77-0540-8EEA-6EC2-F7CB4CE84768}"/>
              </a:ext>
            </a:extLst>
          </p:cNvPr>
          <p:cNvSpPr/>
          <p:nvPr/>
        </p:nvSpPr>
        <p:spPr>
          <a:xfrm>
            <a:off x="4268230" y="1887153"/>
            <a:ext cx="5409170" cy="406151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DAFEE784-8C87-A006-82F1-0FBB9B1F5C2E}"/>
              </a:ext>
            </a:extLst>
          </p:cNvPr>
          <p:cNvSpPr>
            <a:spLocks noGrp="1"/>
          </p:cNvSpPr>
          <p:nvPr>
            <p:ph type="title"/>
          </p:nvPr>
        </p:nvSpPr>
        <p:spPr>
          <a:xfrm>
            <a:off x="838199" y="365125"/>
            <a:ext cx="11007811" cy="1130043"/>
          </a:xfrm>
          <a:ln>
            <a:noFill/>
          </a:ln>
        </p:spPr>
        <p:txBody>
          <a:bodyPr>
            <a:normAutofit/>
          </a:bodyPr>
          <a:lstStyle/>
          <a:p>
            <a:pPr algn="r"/>
            <a:r>
              <a:rPr lang="en-US" sz="6000" b="1" i="1" dirty="0">
                <a:ln w="0">
                  <a:solidFill>
                    <a:schemeClr val="bg1">
                      <a:lumMod val="75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rPr>
              <a:t>Ordo </a:t>
            </a:r>
            <a:r>
              <a:rPr lang="en-US" sz="6000" b="1" i="1" dirty="0" err="1">
                <a:ln w="0">
                  <a:solidFill>
                    <a:schemeClr val="bg1">
                      <a:lumMod val="75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rPr>
              <a:t>Salutis</a:t>
            </a:r>
            <a:endParaRPr lang="en-US" sz="6000" b="1" i="1" dirty="0">
              <a:ln w="0">
                <a:solidFill>
                  <a:schemeClr val="bg1">
                    <a:lumMod val="75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A4FBDE4F-55BC-10BB-C946-0FC0EC035AEE}"/>
              </a:ext>
            </a:extLst>
          </p:cNvPr>
          <p:cNvSpPr>
            <a:spLocks noGrp="1"/>
          </p:cNvSpPr>
          <p:nvPr>
            <p:ph idx="1"/>
          </p:nvPr>
        </p:nvSpPr>
        <p:spPr>
          <a:xfrm>
            <a:off x="5039499" y="845838"/>
            <a:ext cx="6314302" cy="5647037"/>
          </a:xfrm>
        </p:spPr>
        <p:txBody>
          <a:bodyPr>
            <a:noAutofit/>
          </a:bodyPr>
          <a:lstStyle/>
          <a:p>
            <a:pPr marL="0" indent="0">
              <a:buNone/>
            </a:pPr>
            <a:r>
              <a:rPr lang="en-US" sz="3200" b="1" dirty="0">
                <a:ln w="0">
                  <a:solidFill>
                    <a:schemeClr val="accent6">
                      <a:lumMod val="60000"/>
                      <a:lumOff val="40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rPr>
              <a:t>Election</a:t>
            </a:r>
          </a:p>
          <a:p>
            <a:pPr marL="0" indent="0">
              <a:buNone/>
            </a:pPr>
            <a:r>
              <a:rPr lang="en-US" sz="3200" b="1" dirty="0">
                <a:ln w="0">
                  <a:solidFill>
                    <a:schemeClr val="accent6">
                      <a:lumMod val="60000"/>
                      <a:lumOff val="40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rPr>
              <a:t>Predestination</a:t>
            </a:r>
          </a:p>
          <a:p>
            <a:pPr marL="0" indent="0">
              <a:buNone/>
            </a:pPr>
            <a:r>
              <a:rPr lang="en-US" sz="3200" dirty="0">
                <a:solidFill>
                  <a:schemeClr val="bg1"/>
                </a:solidFill>
                <a:effectLst>
                  <a:outerShdw blurRad="38100" dist="38100" dir="2700000" algn="tl">
                    <a:srgbClr val="000000">
                      <a:alpha val="43137"/>
                    </a:srgbClr>
                  </a:outerShdw>
                </a:effectLst>
              </a:rPr>
              <a:t>Calling </a:t>
            </a:r>
            <a:r>
              <a:rPr lang="en-US" sz="2400" dirty="0">
                <a:solidFill>
                  <a:schemeClr val="bg1"/>
                </a:solidFill>
                <a:effectLst>
                  <a:outerShdw blurRad="38100" dist="38100" dir="2700000" algn="tl">
                    <a:srgbClr val="000000">
                      <a:alpha val="43137"/>
                    </a:srgbClr>
                  </a:outerShdw>
                </a:effectLst>
              </a:rPr>
              <a:t>(external and effectual)</a:t>
            </a:r>
          </a:p>
          <a:p>
            <a:pPr marL="0" indent="0">
              <a:buNone/>
            </a:pPr>
            <a:r>
              <a:rPr lang="en-US" sz="3200" dirty="0">
                <a:solidFill>
                  <a:schemeClr val="bg1"/>
                </a:solidFill>
                <a:effectLst>
                  <a:outerShdw blurRad="38100" dist="38100" dir="2700000" algn="tl">
                    <a:srgbClr val="000000">
                      <a:alpha val="43137"/>
                    </a:srgbClr>
                  </a:outerShdw>
                </a:effectLst>
              </a:rPr>
              <a:t>Regeneration</a:t>
            </a:r>
          </a:p>
          <a:p>
            <a:pPr marL="0" indent="0">
              <a:buNone/>
            </a:pPr>
            <a:r>
              <a:rPr lang="en-US" sz="3200" dirty="0">
                <a:solidFill>
                  <a:schemeClr val="bg1"/>
                </a:solidFill>
                <a:effectLst>
                  <a:outerShdw blurRad="38100" dist="38100" dir="2700000" algn="tl">
                    <a:srgbClr val="000000">
                      <a:alpha val="43137"/>
                    </a:srgbClr>
                  </a:outerShdw>
                </a:effectLst>
              </a:rPr>
              <a:t>Repentance</a:t>
            </a:r>
          </a:p>
          <a:p>
            <a:pPr marL="0" indent="0">
              <a:buNone/>
            </a:pPr>
            <a:r>
              <a:rPr lang="en-US" sz="3200" dirty="0">
                <a:solidFill>
                  <a:schemeClr val="bg1"/>
                </a:solidFill>
                <a:effectLst>
                  <a:outerShdw blurRad="38100" dist="38100" dir="2700000" algn="tl">
                    <a:srgbClr val="000000">
                      <a:alpha val="43137"/>
                    </a:srgbClr>
                  </a:outerShdw>
                </a:effectLst>
              </a:rPr>
              <a:t>Saving Faith</a:t>
            </a:r>
          </a:p>
          <a:p>
            <a:pPr marL="0" indent="0">
              <a:buNone/>
            </a:pPr>
            <a:r>
              <a:rPr lang="en-US" sz="3200" dirty="0">
                <a:solidFill>
                  <a:schemeClr val="bg1"/>
                </a:solidFill>
                <a:effectLst>
                  <a:outerShdw blurRad="38100" dist="38100" dir="2700000" algn="tl">
                    <a:srgbClr val="000000">
                      <a:alpha val="43137"/>
                    </a:srgbClr>
                  </a:outerShdw>
                </a:effectLst>
              </a:rPr>
              <a:t>Justification</a:t>
            </a:r>
          </a:p>
          <a:p>
            <a:pPr marL="0" indent="0">
              <a:buNone/>
            </a:pPr>
            <a:r>
              <a:rPr lang="en-US" sz="3200" b="1" dirty="0">
                <a:ln w="0"/>
                <a:solidFill>
                  <a:schemeClr val="accent1"/>
                </a:solidFill>
                <a:effectLst>
                  <a:outerShdw blurRad="38100" dist="25400" dir="5400000" algn="ctr" rotWithShape="0">
                    <a:srgbClr val="6E747A">
                      <a:alpha val="43000"/>
                    </a:srgbClr>
                  </a:outerShdw>
                </a:effectLst>
              </a:rPr>
              <a:t>Adoption</a:t>
            </a:r>
          </a:p>
          <a:p>
            <a:pPr marL="0" indent="0">
              <a:buNone/>
            </a:pPr>
            <a:r>
              <a:rPr lang="en-US" sz="3200" b="1" dirty="0">
                <a:ln w="0"/>
                <a:solidFill>
                  <a:schemeClr val="accent1"/>
                </a:solidFill>
                <a:effectLst>
                  <a:outerShdw blurRad="38100" dist="25400" dir="5400000" algn="ctr" rotWithShape="0">
                    <a:srgbClr val="6E747A">
                      <a:alpha val="43000"/>
                    </a:srgbClr>
                  </a:outerShdw>
                </a:effectLst>
              </a:rPr>
              <a:t>Sanctification</a:t>
            </a:r>
          </a:p>
          <a:p>
            <a:pPr marL="0" indent="0">
              <a:buNone/>
            </a:pPr>
            <a:r>
              <a:rPr lang="en-US" sz="3200" b="1" dirty="0">
                <a:ln w="0"/>
                <a:solidFill>
                  <a:schemeClr val="accent2"/>
                </a:solidFill>
                <a:effectLst>
                  <a:outerShdw blurRad="38100" dist="19050" dir="2700000" algn="tl" rotWithShape="0">
                    <a:schemeClr val="dk1">
                      <a:alpha val="40000"/>
                    </a:schemeClr>
                  </a:outerShdw>
                </a:effectLst>
              </a:rPr>
              <a:t>Glorification</a:t>
            </a:r>
          </a:p>
        </p:txBody>
      </p:sp>
      <p:sp>
        <p:nvSpPr>
          <p:cNvPr id="4" name="Rectangle 3">
            <a:extLst>
              <a:ext uri="{FF2B5EF4-FFF2-40B4-BE49-F238E27FC236}">
                <a16:creationId xmlns:a16="http://schemas.microsoft.com/office/drawing/2014/main" id="{FEE5F692-F537-4D1B-41CD-63187BDF6912}"/>
              </a:ext>
            </a:extLst>
          </p:cNvPr>
          <p:cNvSpPr/>
          <p:nvPr/>
        </p:nvSpPr>
        <p:spPr>
          <a:xfrm>
            <a:off x="345989" y="365125"/>
            <a:ext cx="11504141" cy="6127750"/>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56082"/>
              </a:solidFill>
              <a:effectLst/>
              <a:uLnTx/>
              <a:uFillTx/>
              <a:latin typeface="Aptos" panose="02110004020202020204"/>
              <a:ea typeface="+mn-ea"/>
              <a:cs typeface="+mn-cs"/>
            </a:endParaRPr>
          </a:p>
        </p:txBody>
      </p:sp>
      <p:cxnSp>
        <p:nvCxnSpPr>
          <p:cNvPr id="6" name="Straight Connector 5">
            <a:extLst>
              <a:ext uri="{FF2B5EF4-FFF2-40B4-BE49-F238E27FC236}">
                <a16:creationId xmlns:a16="http://schemas.microsoft.com/office/drawing/2014/main" id="{FBCA28AE-1EE7-EEE7-75AB-13A35573326A}"/>
              </a:ext>
            </a:extLst>
          </p:cNvPr>
          <p:cNvCxnSpPr/>
          <p:nvPr/>
        </p:nvCxnSpPr>
        <p:spPr>
          <a:xfrm>
            <a:off x="4638933" y="1068260"/>
            <a:ext cx="0" cy="5140411"/>
          </a:xfrm>
          <a:prstGeom prst="line">
            <a:avLst/>
          </a:prstGeom>
          <a:ln w="101600">
            <a:solidFill>
              <a:schemeClr val="accent4">
                <a:lumMod val="75000"/>
              </a:schemeClr>
            </a:solidFill>
            <a:headEnd type="oval"/>
            <a:tailEnd type="oval"/>
          </a:ln>
        </p:spPr>
        <p:style>
          <a:lnRef idx="2">
            <a:schemeClr val="accent1"/>
          </a:lnRef>
          <a:fillRef idx="0">
            <a:schemeClr val="accent1"/>
          </a:fillRef>
          <a:effectRef idx="1">
            <a:schemeClr val="accent1"/>
          </a:effectRef>
          <a:fontRef idx="minor">
            <a:schemeClr val="tx1"/>
          </a:fontRef>
        </p:style>
      </p:cxnSp>
      <p:sp>
        <p:nvSpPr>
          <p:cNvPr id="7" name="Oval 6">
            <a:extLst>
              <a:ext uri="{FF2B5EF4-FFF2-40B4-BE49-F238E27FC236}">
                <a16:creationId xmlns:a16="http://schemas.microsoft.com/office/drawing/2014/main" id="{CAAC37FE-9FFD-42FA-AB14-D3DD1FC74E50}"/>
              </a:ext>
            </a:extLst>
          </p:cNvPr>
          <p:cNvSpPr/>
          <p:nvPr/>
        </p:nvSpPr>
        <p:spPr>
          <a:xfrm>
            <a:off x="4485343" y="912685"/>
            <a:ext cx="307180" cy="311150"/>
          </a:xfrm>
          <a:prstGeom prst="ellipse">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 name="Oval 7">
            <a:extLst>
              <a:ext uri="{FF2B5EF4-FFF2-40B4-BE49-F238E27FC236}">
                <a16:creationId xmlns:a16="http://schemas.microsoft.com/office/drawing/2014/main" id="{D6CE4ED0-E4CB-C026-9B13-FB20460343F2}"/>
              </a:ext>
            </a:extLst>
          </p:cNvPr>
          <p:cNvSpPr/>
          <p:nvPr/>
        </p:nvSpPr>
        <p:spPr>
          <a:xfrm>
            <a:off x="4485343" y="1511387"/>
            <a:ext cx="307180" cy="311150"/>
          </a:xfrm>
          <a:prstGeom prst="ellipse">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 name="Oval 8">
            <a:extLst>
              <a:ext uri="{FF2B5EF4-FFF2-40B4-BE49-F238E27FC236}">
                <a16:creationId xmlns:a16="http://schemas.microsoft.com/office/drawing/2014/main" id="{DA128CF9-6A46-1997-EFCB-744091B9CCA6}"/>
              </a:ext>
            </a:extLst>
          </p:cNvPr>
          <p:cNvSpPr/>
          <p:nvPr/>
        </p:nvSpPr>
        <p:spPr>
          <a:xfrm>
            <a:off x="4485343" y="2068921"/>
            <a:ext cx="307180" cy="311150"/>
          </a:xfrm>
          <a:prstGeom prst="ellipse">
            <a:avLst/>
          </a:prstGeom>
          <a:solidFill>
            <a:schemeClr val="bg1"/>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Oval 9">
            <a:extLst>
              <a:ext uri="{FF2B5EF4-FFF2-40B4-BE49-F238E27FC236}">
                <a16:creationId xmlns:a16="http://schemas.microsoft.com/office/drawing/2014/main" id="{2CD13CAD-0E70-50E0-BFD1-9750D9B5AA22}"/>
              </a:ext>
            </a:extLst>
          </p:cNvPr>
          <p:cNvSpPr/>
          <p:nvPr/>
        </p:nvSpPr>
        <p:spPr>
          <a:xfrm>
            <a:off x="4485343" y="2643436"/>
            <a:ext cx="307180" cy="311150"/>
          </a:xfrm>
          <a:prstGeom prst="ellipse">
            <a:avLst/>
          </a:prstGeom>
          <a:solidFill>
            <a:schemeClr val="bg1"/>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Oval 10">
            <a:extLst>
              <a:ext uri="{FF2B5EF4-FFF2-40B4-BE49-F238E27FC236}">
                <a16:creationId xmlns:a16="http://schemas.microsoft.com/office/drawing/2014/main" id="{BC28308C-98F3-FE8F-0307-CB9629F007B9}"/>
              </a:ext>
            </a:extLst>
          </p:cNvPr>
          <p:cNvSpPr/>
          <p:nvPr/>
        </p:nvSpPr>
        <p:spPr>
          <a:xfrm>
            <a:off x="4485343" y="3181732"/>
            <a:ext cx="307180" cy="311150"/>
          </a:xfrm>
          <a:prstGeom prst="ellipse">
            <a:avLst/>
          </a:prstGeom>
          <a:solidFill>
            <a:schemeClr val="bg1"/>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Oval 11">
            <a:extLst>
              <a:ext uri="{FF2B5EF4-FFF2-40B4-BE49-F238E27FC236}">
                <a16:creationId xmlns:a16="http://schemas.microsoft.com/office/drawing/2014/main" id="{1844F9D0-1357-3724-EC1B-E8E4C66C7613}"/>
              </a:ext>
            </a:extLst>
          </p:cNvPr>
          <p:cNvSpPr/>
          <p:nvPr/>
        </p:nvSpPr>
        <p:spPr>
          <a:xfrm>
            <a:off x="4485343" y="3774328"/>
            <a:ext cx="307180" cy="311150"/>
          </a:xfrm>
          <a:prstGeom prst="ellipse">
            <a:avLst/>
          </a:prstGeom>
          <a:solidFill>
            <a:schemeClr val="bg1"/>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Oval 12">
            <a:extLst>
              <a:ext uri="{FF2B5EF4-FFF2-40B4-BE49-F238E27FC236}">
                <a16:creationId xmlns:a16="http://schemas.microsoft.com/office/drawing/2014/main" id="{C8450E73-AAB0-6DE9-DFE3-C06430632E91}"/>
              </a:ext>
            </a:extLst>
          </p:cNvPr>
          <p:cNvSpPr/>
          <p:nvPr/>
        </p:nvSpPr>
        <p:spPr>
          <a:xfrm>
            <a:off x="4485343" y="4333788"/>
            <a:ext cx="307180" cy="311150"/>
          </a:xfrm>
          <a:prstGeom prst="ellipse">
            <a:avLst/>
          </a:prstGeom>
          <a:solidFill>
            <a:schemeClr val="bg1"/>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Oval 13">
            <a:extLst>
              <a:ext uri="{FF2B5EF4-FFF2-40B4-BE49-F238E27FC236}">
                <a16:creationId xmlns:a16="http://schemas.microsoft.com/office/drawing/2014/main" id="{38D27EFB-A239-8317-3492-8CF41BB3EFE9}"/>
              </a:ext>
            </a:extLst>
          </p:cNvPr>
          <p:cNvSpPr/>
          <p:nvPr/>
        </p:nvSpPr>
        <p:spPr>
          <a:xfrm>
            <a:off x="4485343" y="4893248"/>
            <a:ext cx="307180" cy="31115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Oval 14">
            <a:extLst>
              <a:ext uri="{FF2B5EF4-FFF2-40B4-BE49-F238E27FC236}">
                <a16:creationId xmlns:a16="http://schemas.microsoft.com/office/drawing/2014/main" id="{3ED3EC63-3646-A866-340B-31F032BF54F7}"/>
              </a:ext>
            </a:extLst>
          </p:cNvPr>
          <p:cNvSpPr/>
          <p:nvPr/>
        </p:nvSpPr>
        <p:spPr>
          <a:xfrm>
            <a:off x="4485343" y="5456798"/>
            <a:ext cx="307180" cy="31115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Oval 15">
            <a:extLst>
              <a:ext uri="{FF2B5EF4-FFF2-40B4-BE49-F238E27FC236}">
                <a16:creationId xmlns:a16="http://schemas.microsoft.com/office/drawing/2014/main" id="{E370E00F-2E1C-D20E-A606-5B3A0501796C}"/>
              </a:ext>
            </a:extLst>
          </p:cNvPr>
          <p:cNvSpPr/>
          <p:nvPr/>
        </p:nvSpPr>
        <p:spPr>
          <a:xfrm>
            <a:off x="4485343" y="6053096"/>
            <a:ext cx="307180" cy="311150"/>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311220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845CA77-0540-8EEA-6EC2-F7CB4CE84768}"/>
              </a:ext>
            </a:extLst>
          </p:cNvPr>
          <p:cNvSpPr/>
          <p:nvPr/>
        </p:nvSpPr>
        <p:spPr>
          <a:xfrm>
            <a:off x="4268230" y="1887153"/>
            <a:ext cx="5391569" cy="406151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DAFEE784-8C87-A006-82F1-0FBB9B1F5C2E}"/>
              </a:ext>
            </a:extLst>
          </p:cNvPr>
          <p:cNvSpPr>
            <a:spLocks noGrp="1"/>
          </p:cNvSpPr>
          <p:nvPr>
            <p:ph type="title"/>
          </p:nvPr>
        </p:nvSpPr>
        <p:spPr>
          <a:xfrm>
            <a:off x="838199" y="365125"/>
            <a:ext cx="11007811" cy="1130043"/>
          </a:xfrm>
          <a:ln>
            <a:noFill/>
          </a:ln>
        </p:spPr>
        <p:txBody>
          <a:bodyPr>
            <a:normAutofit/>
          </a:bodyPr>
          <a:lstStyle/>
          <a:p>
            <a:pPr algn="r"/>
            <a:r>
              <a:rPr lang="en-US" sz="6000" b="1" i="1" dirty="0">
                <a:ln w="0">
                  <a:solidFill>
                    <a:schemeClr val="bg1">
                      <a:lumMod val="75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rPr>
              <a:t>Ordo </a:t>
            </a:r>
            <a:r>
              <a:rPr lang="en-US" sz="6000" b="1" i="1" dirty="0" err="1">
                <a:ln w="0">
                  <a:solidFill>
                    <a:schemeClr val="bg1">
                      <a:lumMod val="75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rPr>
              <a:t>Salutis</a:t>
            </a:r>
            <a:endParaRPr lang="en-US" sz="6000" b="1" i="1" dirty="0">
              <a:ln w="0">
                <a:solidFill>
                  <a:schemeClr val="bg1">
                    <a:lumMod val="75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A4FBDE4F-55BC-10BB-C946-0FC0EC035AEE}"/>
              </a:ext>
            </a:extLst>
          </p:cNvPr>
          <p:cNvSpPr>
            <a:spLocks noGrp="1"/>
          </p:cNvSpPr>
          <p:nvPr>
            <p:ph idx="1"/>
          </p:nvPr>
        </p:nvSpPr>
        <p:spPr>
          <a:xfrm>
            <a:off x="5039499" y="845838"/>
            <a:ext cx="6314302" cy="5647037"/>
          </a:xfrm>
        </p:spPr>
        <p:txBody>
          <a:bodyPr>
            <a:noAutofit/>
          </a:bodyPr>
          <a:lstStyle/>
          <a:p>
            <a:pPr marL="0" indent="0">
              <a:buNone/>
            </a:pPr>
            <a:r>
              <a:rPr lang="en-US" sz="3200" b="1" dirty="0">
                <a:ln w="0">
                  <a:solidFill>
                    <a:schemeClr val="accent6">
                      <a:lumMod val="60000"/>
                      <a:lumOff val="40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rPr>
              <a:t>Election</a:t>
            </a:r>
          </a:p>
          <a:p>
            <a:pPr marL="0" indent="0">
              <a:buNone/>
            </a:pPr>
            <a:r>
              <a:rPr lang="en-US" sz="3200" b="1" dirty="0">
                <a:ln w="0">
                  <a:solidFill>
                    <a:schemeClr val="accent6">
                      <a:lumMod val="60000"/>
                      <a:lumOff val="40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rPr>
              <a:t>Predestination</a:t>
            </a:r>
          </a:p>
          <a:p>
            <a:pPr marL="0" indent="0">
              <a:buNone/>
            </a:pPr>
            <a:r>
              <a:rPr lang="en-US" sz="3200" dirty="0">
                <a:solidFill>
                  <a:schemeClr val="bg1"/>
                </a:solidFill>
                <a:effectLst>
                  <a:outerShdw blurRad="38100" dist="38100" dir="2700000" algn="tl">
                    <a:srgbClr val="000000">
                      <a:alpha val="43137"/>
                    </a:srgbClr>
                  </a:outerShdw>
                </a:effectLst>
              </a:rPr>
              <a:t>Calling </a:t>
            </a:r>
            <a:r>
              <a:rPr lang="en-US" sz="2400" dirty="0">
                <a:solidFill>
                  <a:schemeClr val="bg1"/>
                </a:solidFill>
                <a:effectLst>
                  <a:outerShdw blurRad="38100" dist="38100" dir="2700000" algn="tl">
                    <a:srgbClr val="000000">
                      <a:alpha val="43137"/>
                    </a:srgbClr>
                  </a:outerShdw>
                </a:effectLst>
              </a:rPr>
              <a:t>(external and effectual)</a:t>
            </a:r>
          </a:p>
          <a:p>
            <a:pPr marL="0" indent="0">
              <a:buNone/>
            </a:pPr>
            <a:r>
              <a:rPr lang="en-US" sz="3200" dirty="0">
                <a:solidFill>
                  <a:schemeClr val="bg1"/>
                </a:solidFill>
                <a:effectLst>
                  <a:outerShdw blurRad="38100" dist="38100" dir="2700000" algn="tl">
                    <a:srgbClr val="000000">
                      <a:alpha val="43137"/>
                    </a:srgbClr>
                  </a:outerShdw>
                </a:effectLst>
              </a:rPr>
              <a:t>Regeneration</a:t>
            </a:r>
          </a:p>
          <a:p>
            <a:pPr marL="0" indent="0">
              <a:buNone/>
            </a:pPr>
            <a:r>
              <a:rPr lang="en-US" sz="3200" dirty="0">
                <a:solidFill>
                  <a:schemeClr val="bg1"/>
                </a:solidFill>
                <a:effectLst>
                  <a:outerShdw blurRad="38100" dist="38100" dir="2700000" algn="tl">
                    <a:srgbClr val="000000">
                      <a:alpha val="43137"/>
                    </a:srgbClr>
                  </a:outerShdw>
                </a:effectLst>
              </a:rPr>
              <a:t>Repentance</a:t>
            </a:r>
          </a:p>
          <a:p>
            <a:pPr marL="0" indent="0">
              <a:buNone/>
            </a:pPr>
            <a:r>
              <a:rPr lang="en-US" sz="3200" dirty="0">
                <a:solidFill>
                  <a:schemeClr val="bg1"/>
                </a:solidFill>
                <a:effectLst>
                  <a:outerShdw blurRad="38100" dist="38100" dir="2700000" algn="tl">
                    <a:srgbClr val="000000">
                      <a:alpha val="43137"/>
                    </a:srgbClr>
                  </a:outerShdw>
                </a:effectLst>
              </a:rPr>
              <a:t>Saving Faith</a:t>
            </a:r>
          </a:p>
          <a:p>
            <a:pPr marL="0" indent="0">
              <a:buNone/>
            </a:pPr>
            <a:r>
              <a:rPr lang="en-US" sz="3200" dirty="0">
                <a:solidFill>
                  <a:schemeClr val="bg1"/>
                </a:solidFill>
                <a:effectLst>
                  <a:outerShdw blurRad="38100" dist="38100" dir="2700000" algn="tl">
                    <a:srgbClr val="000000">
                      <a:alpha val="43137"/>
                    </a:srgbClr>
                  </a:outerShdw>
                </a:effectLst>
              </a:rPr>
              <a:t>Justification</a:t>
            </a:r>
          </a:p>
          <a:p>
            <a:pPr marL="0" indent="0">
              <a:buNone/>
            </a:pPr>
            <a:r>
              <a:rPr lang="en-US" sz="3200" b="1" dirty="0">
                <a:ln w="0"/>
                <a:solidFill>
                  <a:schemeClr val="accent1"/>
                </a:solidFill>
                <a:effectLst>
                  <a:outerShdw blurRad="38100" dist="25400" dir="5400000" algn="ctr" rotWithShape="0">
                    <a:srgbClr val="6E747A">
                      <a:alpha val="43000"/>
                    </a:srgbClr>
                  </a:outerShdw>
                </a:effectLst>
              </a:rPr>
              <a:t>Adoption</a:t>
            </a:r>
          </a:p>
          <a:p>
            <a:pPr marL="0" indent="0">
              <a:buNone/>
            </a:pPr>
            <a:r>
              <a:rPr lang="en-US" sz="3200" b="1" dirty="0">
                <a:ln w="0"/>
                <a:solidFill>
                  <a:schemeClr val="accent1"/>
                </a:solidFill>
                <a:effectLst>
                  <a:outerShdw blurRad="38100" dist="25400" dir="5400000" algn="ctr" rotWithShape="0">
                    <a:srgbClr val="6E747A">
                      <a:alpha val="43000"/>
                    </a:srgbClr>
                  </a:outerShdw>
                </a:effectLst>
              </a:rPr>
              <a:t>Sanctification</a:t>
            </a:r>
          </a:p>
          <a:p>
            <a:pPr marL="0" indent="0">
              <a:buNone/>
            </a:pPr>
            <a:r>
              <a:rPr lang="en-US" sz="3200" b="1" dirty="0">
                <a:ln w="0"/>
                <a:solidFill>
                  <a:schemeClr val="accent2"/>
                </a:solidFill>
                <a:effectLst>
                  <a:outerShdw blurRad="38100" dist="19050" dir="2700000" algn="tl" rotWithShape="0">
                    <a:schemeClr val="dk1">
                      <a:alpha val="40000"/>
                    </a:schemeClr>
                  </a:outerShdw>
                </a:effectLst>
              </a:rPr>
              <a:t>Glorification</a:t>
            </a:r>
          </a:p>
        </p:txBody>
      </p:sp>
      <p:sp>
        <p:nvSpPr>
          <p:cNvPr id="4" name="Rectangle 3">
            <a:extLst>
              <a:ext uri="{FF2B5EF4-FFF2-40B4-BE49-F238E27FC236}">
                <a16:creationId xmlns:a16="http://schemas.microsoft.com/office/drawing/2014/main" id="{FEE5F692-F537-4D1B-41CD-63187BDF6912}"/>
              </a:ext>
            </a:extLst>
          </p:cNvPr>
          <p:cNvSpPr/>
          <p:nvPr/>
        </p:nvSpPr>
        <p:spPr>
          <a:xfrm>
            <a:off x="345989" y="365125"/>
            <a:ext cx="11504141" cy="6127750"/>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56082"/>
              </a:solidFill>
              <a:effectLst/>
              <a:uLnTx/>
              <a:uFillTx/>
              <a:latin typeface="Aptos" panose="02110004020202020204"/>
              <a:ea typeface="+mn-ea"/>
              <a:cs typeface="+mn-cs"/>
            </a:endParaRPr>
          </a:p>
        </p:txBody>
      </p:sp>
      <p:cxnSp>
        <p:nvCxnSpPr>
          <p:cNvPr id="6" name="Straight Connector 5">
            <a:extLst>
              <a:ext uri="{FF2B5EF4-FFF2-40B4-BE49-F238E27FC236}">
                <a16:creationId xmlns:a16="http://schemas.microsoft.com/office/drawing/2014/main" id="{FBCA28AE-1EE7-EEE7-75AB-13A35573326A}"/>
              </a:ext>
            </a:extLst>
          </p:cNvPr>
          <p:cNvCxnSpPr/>
          <p:nvPr/>
        </p:nvCxnSpPr>
        <p:spPr>
          <a:xfrm>
            <a:off x="4638933" y="1068260"/>
            <a:ext cx="0" cy="5140411"/>
          </a:xfrm>
          <a:prstGeom prst="line">
            <a:avLst/>
          </a:prstGeom>
          <a:ln w="101600">
            <a:solidFill>
              <a:schemeClr val="accent4">
                <a:lumMod val="75000"/>
              </a:schemeClr>
            </a:solidFill>
            <a:headEnd type="oval"/>
            <a:tailEnd type="oval"/>
          </a:ln>
        </p:spPr>
        <p:style>
          <a:lnRef idx="2">
            <a:schemeClr val="accent1"/>
          </a:lnRef>
          <a:fillRef idx="0">
            <a:schemeClr val="accent1"/>
          </a:fillRef>
          <a:effectRef idx="1">
            <a:schemeClr val="accent1"/>
          </a:effectRef>
          <a:fontRef idx="minor">
            <a:schemeClr val="tx1"/>
          </a:fontRef>
        </p:style>
      </p:cxnSp>
      <p:sp>
        <p:nvSpPr>
          <p:cNvPr id="7" name="Oval 6">
            <a:extLst>
              <a:ext uri="{FF2B5EF4-FFF2-40B4-BE49-F238E27FC236}">
                <a16:creationId xmlns:a16="http://schemas.microsoft.com/office/drawing/2014/main" id="{CAAC37FE-9FFD-42FA-AB14-D3DD1FC74E50}"/>
              </a:ext>
            </a:extLst>
          </p:cNvPr>
          <p:cNvSpPr/>
          <p:nvPr/>
        </p:nvSpPr>
        <p:spPr>
          <a:xfrm>
            <a:off x="4485343" y="912685"/>
            <a:ext cx="307180" cy="311150"/>
          </a:xfrm>
          <a:prstGeom prst="ellipse">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 name="Oval 7">
            <a:extLst>
              <a:ext uri="{FF2B5EF4-FFF2-40B4-BE49-F238E27FC236}">
                <a16:creationId xmlns:a16="http://schemas.microsoft.com/office/drawing/2014/main" id="{D6CE4ED0-E4CB-C026-9B13-FB20460343F2}"/>
              </a:ext>
            </a:extLst>
          </p:cNvPr>
          <p:cNvSpPr/>
          <p:nvPr/>
        </p:nvSpPr>
        <p:spPr>
          <a:xfrm>
            <a:off x="4485343" y="1511387"/>
            <a:ext cx="307180" cy="311150"/>
          </a:xfrm>
          <a:prstGeom prst="ellipse">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 name="Oval 8">
            <a:extLst>
              <a:ext uri="{FF2B5EF4-FFF2-40B4-BE49-F238E27FC236}">
                <a16:creationId xmlns:a16="http://schemas.microsoft.com/office/drawing/2014/main" id="{DA128CF9-6A46-1997-EFCB-744091B9CCA6}"/>
              </a:ext>
            </a:extLst>
          </p:cNvPr>
          <p:cNvSpPr/>
          <p:nvPr/>
        </p:nvSpPr>
        <p:spPr>
          <a:xfrm>
            <a:off x="4485343" y="2068921"/>
            <a:ext cx="307180" cy="311150"/>
          </a:xfrm>
          <a:prstGeom prst="ellipse">
            <a:avLst/>
          </a:prstGeom>
          <a:solidFill>
            <a:schemeClr val="bg1"/>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Oval 9">
            <a:extLst>
              <a:ext uri="{FF2B5EF4-FFF2-40B4-BE49-F238E27FC236}">
                <a16:creationId xmlns:a16="http://schemas.microsoft.com/office/drawing/2014/main" id="{2CD13CAD-0E70-50E0-BFD1-9750D9B5AA22}"/>
              </a:ext>
            </a:extLst>
          </p:cNvPr>
          <p:cNvSpPr/>
          <p:nvPr/>
        </p:nvSpPr>
        <p:spPr>
          <a:xfrm>
            <a:off x="4485343" y="2643436"/>
            <a:ext cx="307180" cy="311150"/>
          </a:xfrm>
          <a:prstGeom prst="ellipse">
            <a:avLst/>
          </a:prstGeom>
          <a:solidFill>
            <a:schemeClr val="bg1"/>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Oval 10">
            <a:extLst>
              <a:ext uri="{FF2B5EF4-FFF2-40B4-BE49-F238E27FC236}">
                <a16:creationId xmlns:a16="http://schemas.microsoft.com/office/drawing/2014/main" id="{BC28308C-98F3-FE8F-0307-CB9629F007B9}"/>
              </a:ext>
            </a:extLst>
          </p:cNvPr>
          <p:cNvSpPr/>
          <p:nvPr/>
        </p:nvSpPr>
        <p:spPr>
          <a:xfrm>
            <a:off x="4485343" y="3181732"/>
            <a:ext cx="307180" cy="311150"/>
          </a:xfrm>
          <a:prstGeom prst="ellipse">
            <a:avLst/>
          </a:prstGeom>
          <a:solidFill>
            <a:schemeClr val="bg1"/>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Oval 11">
            <a:extLst>
              <a:ext uri="{FF2B5EF4-FFF2-40B4-BE49-F238E27FC236}">
                <a16:creationId xmlns:a16="http://schemas.microsoft.com/office/drawing/2014/main" id="{1844F9D0-1357-3724-EC1B-E8E4C66C7613}"/>
              </a:ext>
            </a:extLst>
          </p:cNvPr>
          <p:cNvSpPr/>
          <p:nvPr/>
        </p:nvSpPr>
        <p:spPr>
          <a:xfrm>
            <a:off x="4485343" y="3774328"/>
            <a:ext cx="307180" cy="311150"/>
          </a:xfrm>
          <a:prstGeom prst="ellipse">
            <a:avLst/>
          </a:prstGeom>
          <a:solidFill>
            <a:schemeClr val="bg1"/>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Oval 12">
            <a:extLst>
              <a:ext uri="{FF2B5EF4-FFF2-40B4-BE49-F238E27FC236}">
                <a16:creationId xmlns:a16="http://schemas.microsoft.com/office/drawing/2014/main" id="{C8450E73-AAB0-6DE9-DFE3-C06430632E91}"/>
              </a:ext>
            </a:extLst>
          </p:cNvPr>
          <p:cNvSpPr/>
          <p:nvPr/>
        </p:nvSpPr>
        <p:spPr>
          <a:xfrm>
            <a:off x="4485343" y="4333788"/>
            <a:ext cx="307180" cy="311150"/>
          </a:xfrm>
          <a:prstGeom prst="ellipse">
            <a:avLst/>
          </a:prstGeom>
          <a:solidFill>
            <a:schemeClr val="bg1"/>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Oval 13">
            <a:extLst>
              <a:ext uri="{FF2B5EF4-FFF2-40B4-BE49-F238E27FC236}">
                <a16:creationId xmlns:a16="http://schemas.microsoft.com/office/drawing/2014/main" id="{38D27EFB-A239-8317-3492-8CF41BB3EFE9}"/>
              </a:ext>
            </a:extLst>
          </p:cNvPr>
          <p:cNvSpPr/>
          <p:nvPr/>
        </p:nvSpPr>
        <p:spPr>
          <a:xfrm>
            <a:off x="4485343" y="4893248"/>
            <a:ext cx="307180" cy="31115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Oval 14">
            <a:extLst>
              <a:ext uri="{FF2B5EF4-FFF2-40B4-BE49-F238E27FC236}">
                <a16:creationId xmlns:a16="http://schemas.microsoft.com/office/drawing/2014/main" id="{3ED3EC63-3646-A866-340B-31F032BF54F7}"/>
              </a:ext>
            </a:extLst>
          </p:cNvPr>
          <p:cNvSpPr/>
          <p:nvPr/>
        </p:nvSpPr>
        <p:spPr>
          <a:xfrm>
            <a:off x="4485343" y="5456798"/>
            <a:ext cx="307180" cy="31115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Oval 15">
            <a:extLst>
              <a:ext uri="{FF2B5EF4-FFF2-40B4-BE49-F238E27FC236}">
                <a16:creationId xmlns:a16="http://schemas.microsoft.com/office/drawing/2014/main" id="{E370E00F-2E1C-D20E-A606-5B3A0501796C}"/>
              </a:ext>
            </a:extLst>
          </p:cNvPr>
          <p:cNvSpPr/>
          <p:nvPr/>
        </p:nvSpPr>
        <p:spPr>
          <a:xfrm>
            <a:off x="4485343" y="6053096"/>
            <a:ext cx="307180" cy="311150"/>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 name="Left Brace 4">
            <a:extLst>
              <a:ext uri="{FF2B5EF4-FFF2-40B4-BE49-F238E27FC236}">
                <a16:creationId xmlns:a16="http://schemas.microsoft.com/office/drawing/2014/main" id="{50A2B31C-B541-8ED2-5880-896E9CD458A2}"/>
              </a:ext>
            </a:extLst>
          </p:cNvPr>
          <p:cNvSpPr/>
          <p:nvPr/>
        </p:nvSpPr>
        <p:spPr>
          <a:xfrm>
            <a:off x="3459457" y="912685"/>
            <a:ext cx="625321" cy="909852"/>
          </a:xfrm>
          <a:prstGeom prst="leftBrace">
            <a:avLst/>
          </a:prstGeom>
          <a:noFill/>
          <a:ln w="76200">
            <a:solidFill>
              <a:schemeClr val="accent6">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Left Brace 17">
            <a:extLst>
              <a:ext uri="{FF2B5EF4-FFF2-40B4-BE49-F238E27FC236}">
                <a16:creationId xmlns:a16="http://schemas.microsoft.com/office/drawing/2014/main" id="{24F53C51-7A71-FA1A-7AF7-45DE29ADE5F5}"/>
              </a:ext>
            </a:extLst>
          </p:cNvPr>
          <p:cNvSpPr/>
          <p:nvPr/>
        </p:nvSpPr>
        <p:spPr>
          <a:xfrm>
            <a:off x="3460585" y="1925145"/>
            <a:ext cx="624194" cy="4020170"/>
          </a:xfrm>
          <a:prstGeom prst="leftBrace">
            <a:avLst/>
          </a:prstGeom>
          <a:noFill/>
          <a:ln w="76200">
            <a:solidFill>
              <a:schemeClr val="tx1">
                <a:lumMod val="85000"/>
                <a:lumOff val="1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Left Brace 18">
            <a:extLst>
              <a:ext uri="{FF2B5EF4-FFF2-40B4-BE49-F238E27FC236}">
                <a16:creationId xmlns:a16="http://schemas.microsoft.com/office/drawing/2014/main" id="{075869F7-097F-BC23-D797-B42F031C9541}"/>
              </a:ext>
            </a:extLst>
          </p:cNvPr>
          <p:cNvSpPr/>
          <p:nvPr/>
        </p:nvSpPr>
        <p:spPr>
          <a:xfrm>
            <a:off x="3486465" y="6047924"/>
            <a:ext cx="598314" cy="311150"/>
          </a:xfrm>
          <a:prstGeom prst="leftBrace">
            <a:avLst/>
          </a:prstGeom>
          <a:noFill/>
          <a:ln w="76200">
            <a:solidFill>
              <a:schemeClr val="accent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TextBox 20">
            <a:extLst>
              <a:ext uri="{FF2B5EF4-FFF2-40B4-BE49-F238E27FC236}">
                <a16:creationId xmlns:a16="http://schemas.microsoft.com/office/drawing/2014/main" id="{F1677883-1D26-A195-79DB-6B375982F13D}"/>
              </a:ext>
            </a:extLst>
          </p:cNvPr>
          <p:cNvSpPr txBox="1"/>
          <p:nvPr/>
        </p:nvSpPr>
        <p:spPr>
          <a:xfrm>
            <a:off x="1334160" y="983275"/>
            <a:ext cx="2121178" cy="707886"/>
          </a:xfrm>
          <a:prstGeom prst="rect">
            <a:avLst/>
          </a:prstGeom>
          <a:noFill/>
        </p:spPr>
        <p:txBody>
          <a:bodyPr wrap="square" rtlCol="0">
            <a:spAutoFit/>
          </a:bodyPr>
          <a:lstStyle/>
          <a:p>
            <a:pPr algn="ctr"/>
            <a:r>
              <a:rPr lang="en-US" sz="4000" b="1" dirty="0">
                <a:ln w="12700">
                  <a:solidFill>
                    <a:schemeClr val="accent3">
                      <a:lumMod val="50000"/>
                    </a:schemeClr>
                  </a:solidFill>
                  <a:prstDash val="solid"/>
                </a:ln>
                <a:solidFill>
                  <a:schemeClr val="accent6">
                    <a:lumMod val="40000"/>
                    <a:lumOff val="60000"/>
                  </a:schemeClr>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Eternity</a:t>
            </a:r>
          </a:p>
        </p:txBody>
      </p:sp>
      <p:sp>
        <p:nvSpPr>
          <p:cNvPr id="22" name="TextBox 21">
            <a:extLst>
              <a:ext uri="{FF2B5EF4-FFF2-40B4-BE49-F238E27FC236}">
                <a16:creationId xmlns:a16="http://schemas.microsoft.com/office/drawing/2014/main" id="{68D84E7F-B35B-43EA-10FC-BB28514C2380}"/>
              </a:ext>
            </a:extLst>
          </p:cNvPr>
          <p:cNvSpPr txBox="1"/>
          <p:nvPr/>
        </p:nvSpPr>
        <p:spPr>
          <a:xfrm>
            <a:off x="1175768" y="3429766"/>
            <a:ext cx="2395937" cy="1000274"/>
          </a:xfrm>
          <a:prstGeom prst="rect">
            <a:avLst/>
          </a:prstGeom>
          <a:noFill/>
        </p:spPr>
        <p:txBody>
          <a:bodyPr wrap="square" rtlCol="0">
            <a:spAutoFit/>
          </a:bodyPr>
          <a:lstStyle/>
          <a:p>
            <a:pPr algn="ctr">
              <a:lnSpc>
                <a:spcPct val="70000"/>
              </a:lnSpc>
            </a:pPr>
            <a:r>
              <a:rPr lang="en-US" sz="4000" b="1" dirty="0">
                <a:ln w="0">
                  <a:solidFill>
                    <a:schemeClr val="tx1">
                      <a:lumMod val="95000"/>
                      <a:lumOff val="5000"/>
                    </a:schemeClr>
                  </a:solidFill>
                </a:ln>
                <a:solidFill>
                  <a:schemeClr val="tx1">
                    <a:lumMod val="85000"/>
                    <a:lumOff val="15000"/>
                  </a:schemeClr>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Personal History</a:t>
            </a:r>
          </a:p>
        </p:txBody>
      </p:sp>
      <p:sp>
        <p:nvSpPr>
          <p:cNvPr id="23" name="TextBox 22">
            <a:extLst>
              <a:ext uri="{FF2B5EF4-FFF2-40B4-BE49-F238E27FC236}">
                <a16:creationId xmlns:a16="http://schemas.microsoft.com/office/drawing/2014/main" id="{6DF4B7C7-933B-8D8C-9145-1BF4C409634C}"/>
              </a:ext>
            </a:extLst>
          </p:cNvPr>
          <p:cNvSpPr txBox="1"/>
          <p:nvPr/>
        </p:nvSpPr>
        <p:spPr>
          <a:xfrm>
            <a:off x="1365286" y="5702678"/>
            <a:ext cx="2121178" cy="909480"/>
          </a:xfrm>
          <a:prstGeom prst="rect">
            <a:avLst/>
          </a:prstGeom>
          <a:noFill/>
        </p:spPr>
        <p:txBody>
          <a:bodyPr wrap="square" rtlCol="0">
            <a:spAutoFit/>
          </a:bodyPr>
          <a:lstStyle/>
          <a:p>
            <a:pPr algn="ctr">
              <a:lnSpc>
                <a:spcPct val="70000"/>
              </a:lnSpc>
            </a:pPr>
            <a:r>
              <a:rPr lang="en-US" sz="3600" b="1" dirty="0">
                <a:ln w="12700">
                  <a:solidFill>
                    <a:schemeClr val="accent3">
                      <a:lumMod val="50000"/>
                    </a:schemeClr>
                  </a:solidFill>
                  <a:prstDash val="solid"/>
                </a:ln>
                <a:solidFill>
                  <a:schemeClr val="accent2"/>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Fullness of Time</a:t>
            </a:r>
          </a:p>
        </p:txBody>
      </p:sp>
    </p:spTree>
    <p:extLst>
      <p:ext uri="{BB962C8B-B14F-4D97-AF65-F5344CB8AC3E}">
        <p14:creationId xmlns:p14="http://schemas.microsoft.com/office/powerpoint/2010/main" val="26710819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845CA77-0540-8EEA-6EC2-F7CB4CE84768}"/>
              </a:ext>
            </a:extLst>
          </p:cNvPr>
          <p:cNvSpPr/>
          <p:nvPr/>
        </p:nvSpPr>
        <p:spPr>
          <a:xfrm>
            <a:off x="4268230" y="1887153"/>
            <a:ext cx="5391569" cy="406151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DAFEE784-8C87-A006-82F1-0FBB9B1F5C2E}"/>
              </a:ext>
            </a:extLst>
          </p:cNvPr>
          <p:cNvSpPr>
            <a:spLocks noGrp="1"/>
          </p:cNvSpPr>
          <p:nvPr>
            <p:ph type="title"/>
          </p:nvPr>
        </p:nvSpPr>
        <p:spPr>
          <a:xfrm>
            <a:off x="838199" y="365125"/>
            <a:ext cx="11007811" cy="1130043"/>
          </a:xfrm>
          <a:ln>
            <a:noFill/>
          </a:ln>
        </p:spPr>
        <p:txBody>
          <a:bodyPr>
            <a:normAutofit/>
          </a:bodyPr>
          <a:lstStyle/>
          <a:p>
            <a:pPr algn="r"/>
            <a:r>
              <a:rPr lang="en-US" sz="6000" b="1" i="1" dirty="0">
                <a:ln w="0">
                  <a:solidFill>
                    <a:schemeClr val="bg1">
                      <a:lumMod val="75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rPr>
              <a:t>Ordo </a:t>
            </a:r>
            <a:r>
              <a:rPr lang="en-US" sz="6000" b="1" i="1" dirty="0" err="1">
                <a:ln w="0">
                  <a:solidFill>
                    <a:schemeClr val="bg1">
                      <a:lumMod val="75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rPr>
              <a:t>Salutis</a:t>
            </a:r>
            <a:endParaRPr lang="en-US" sz="6000" b="1" i="1" dirty="0">
              <a:ln w="0">
                <a:solidFill>
                  <a:schemeClr val="bg1">
                    <a:lumMod val="75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A4FBDE4F-55BC-10BB-C946-0FC0EC035AEE}"/>
              </a:ext>
            </a:extLst>
          </p:cNvPr>
          <p:cNvSpPr>
            <a:spLocks noGrp="1"/>
          </p:cNvSpPr>
          <p:nvPr>
            <p:ph idx="1"/>
          </p:nvPr>
        </p:nvSpPr>
        <p:spPr>
          <a:xfrm>
            <a:off x="5039499" y="845838"/>
            <a:ext cx="6314302" cy="5647037"/>
          </a:xfrm>
        </p:spPr>
        <p:txBody>
          <a:bodyPr>
            <a:noAutofit/>
          </a:bodyPr>
          <a:lstStyle/>
          <a:p>
            <a:pPr marL="0" indent="0">
              <a:buNone/>
            </a:pPr>
            <a:r>
              <a:rPr lang="en-US" sz="3200" b="1" dirty="0">
                <a:ln w="0">
                  <a:solidFill>
                    <a:schemeClr val="accent6">
                      <a:lumMod val="60000"/>
                      <a:lumOff val="40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rPr>
              <a:t>Election</a:t>
            </a:r>
          </a:p>
          <a:p>
            <a:pPr marL="0" indent="0">
              <a:buNone/>
            </a:pPr>
            <a:r>
              <a:rPr lang="en-US" sz="3200" b="1" dirty="0">
                <a:ln w="0">
                  <a:solidFill>
                    <a:schemeClr val="accent6">
                      <a:lumMod val="60000"/>
                      <a:lumOff val="40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rPr>
              <a:t>Predestination</a:t>
            </a:r>
          </a:p>
          <a:p>
            <a:pPr marL="0" indent="0">
              <a:buNone/>
            </a:pPr>
            <a:r>
              <a:rPr lang="en-US" sz="3200" dirty="0">
                <a:solidFill>
                  <a:schemeClr val="bg1"/>
                </a:solidFill>
                <a:effectLst>
                  <a:outerShdw blurRad="38100" dist="38100" dir="2700000" algn="tl">
                    <a:srgbClr val="000000">
                      <a:alpha val="43137"/>
                    </a:srgbClr>
                  </a:outerShdw>
                </a:effectLst>
              </a:rPr>
              <a:t>Calling </a:t>
            </a:r>
            <a:r>
              <a:rPr lang="en-US" sz="2400" dirty="0">
                <a:solidFill>
                  <a:schemeClr val="bg1"/>
                </a:solidFill>
                <a:effectLst>
                  <a:outerShdw blurRad="38100" dist="38100" dir="2700000" algn="tl">
                    <a:srgbClr val="000000">
                      <a:alpha val="43137"/>
                    </a:srgbClr>
                  </a:outerShdw>
                </a:effectLst>
              </a:rPr>
              <a:t>(external and effectual)</a:t>
            </a:r>
          </a:p>
          <a:p>
            <a:pPr marL="0" indent="0">
              <a:buNone/>
            </a:pPr>
            <a:r>
              <a:rPr lang="en-US" sz="3200" dirty="0">
                <a:solidFill>
                  <a:schemeClr val="bg1"/>
                </a:solidFill>
                <a:effectLst>
                  <a:outerShdw blurRad="38100" dist="38100" dir="2700000" algn="tl">
                    <a:srgbClr val="000000">
                      <a:alpha val="43137"/>
                    </a:srgbClr>
                  </a:outerShdw>
                </a:effectLst>
              </a:rPr>
              <a:t>Regeneration</a:t>
            </a:r>
          </a:p>
          <a:p>
            <a:pPr marL="0" indent="0">
              <a:buNone/>
            </a:pPr>
            <a:r>
              <a:rPr lang="en-US" sz="3200" dirty="0">
                <a:solidFill>
                  <a:schemeClr val="bg1"/>
                </a:solidFill>
                <a:effectLst>
                  <a:outerShdw blurRad="38100" dist="38100" dir="2700000" algn="tl">
                    <a:srgbClr val="000000">
                      <a:alpha val="43137"/>
                    </a:srgbClr>
                  </a:outerShdw>
                </a:effectLst>
              </a:rPr>
              <a:t>Repentance</a:t>
            </a:r>
          </a:p>
          <a:p>
            <a:pPr marL="0" indent="0">
              <a:buNone/>
            </a:pPr>
            <a:r>
              <a:rPr lang="en-US" sz="3200" dirty="0">
                <a:solidFill>
                  <a:schemeClr val="bg1"/>
                </a:solidFill>
                <a:effectLst>
                  <a:outerShdw blurRad="38100" dist="38100" dir="2700000" algn="tl">
                    <a:srgbClr val="000000">
                      <a:alpha val="43137"/>
                    </a:srgbClr>
                  </a:outerShdw>
                </a:effectLst>
              </a:rPr>
              <a:t>Saving Faith</a:t>
            </a:r>
          </a:p>
          <a:p>
            <a:pPr marL="0" indent="0">
              <a:buNone/>
            </a:pPr>
            <a:r>
              <a:rPr lang="en-US" sz="3200" dirty="0">
                <a:solidFill>
                  <a:schemeClr val="bg1"/>
                </a:solidFill>
                <a:effectLst>
                  <a:outerShdw blurRad="38100" dist="38100" dir="2700000" algn="tl">
                    <a:srgbClr val="000000">
                      <a:alpha val="43137"/>
                    </a:srgbClr>
                  </a:outerShdw>
                </a:effectLst>
              </a:rPr>
              <a:t>Justification</a:t>
            </a:r>
          </a:p>
          <a:p>
            <a:pPr marL="0" indent="0">
              <a:buNone/>
            </a:pPr>
            <a:r>
              <a:rPr lang="en-US" sz="3200" b="1" dirty="0">
                <a:ln w="0"/>
                <a:solidFill>
                  <a:schemeClr val="accent1"/>
                </a:solidFill>
                <a:effectLst>
                  <a:outerShdw blurRad="38100" dist="25400" dir="5400000" algn="ctr" rotWithShape="0">
                    <a:srgbClr val="6E747A">
                      <a:alpha val="43000"/>
                    </a:srgbClr>
                  </a:outerShdw>
                </a:effectLst>
              </a:rPr>
              <a:t>Adoption</a:t>
            </a:r>
          </a:p>
          <a:p>
            <a:pPr marL="0" indent="0">
              <a:buNone/>
            </a:pPr>
            <a:r>
              <a:rPr lang="en-US" sz="3200" b="1" dirty="0">
                <a:ln w="0"/>
                <a:solidFill>
                  <a:schemeClr val="accent1"/>
                </a:solidFill>
                <a:effectLst>
                  <a:outerShdw blurRad="38100" dist="25400" dir="5400000" algn="ctr" rotWithShape="0">
                    <a:srgbClr val="6E747A">
                      <a:alpha val="43000"/>
                    </a:srgbClr>
                  </a:outerShdw>
                </a:effectLst>
              </a:rPr>
              <a:t>Sanctification</a:t>
            </a:r>
          </a:p>
          <a:p>
            <a:pPr marL="0" indent="0">
              <a:buNone/>
            </a:pPr>
            <a:r>
              <a:rPr lang="en-US" sz="3200" b="1" dirty="0">
                <a:ln w="0"/>
                <a:solidFill>
                  <a:schemeClr val="accent2"/>
                </a:solidFill>
                <a:effectLst>
                  <a:outerShdw blurRad="38100" dist="19050" dir="2700000" algn="tl" rotWithShape="0">
                    <a:schemeClr val="dk1">
                      <a:alpha val="40000"/>
                    </a:schemeClr>
                  </a:outerShdw>
                </a:effectLst>
              </a:rPr>
              <a:t>Glorification</a:t>
            </a:r>
          </a:p>
        </p:txBody>
      </p:sp>
      <p:sp>
        <p:nvSpPr>
          <p:cNvPr id="4" name="Rectangle 3">
            <a:extLst>
              <a:ext uri="{FF2B5EF4-FFF2-40B4-BE49-F238E27FC236}">
                <a16:creationId xmlns:a16="http://schemas.microsoft.com/office/drawing/2014/main" id="{FEE5F692-F537-4D1B-41CD-63187BDF6912}"/>
              </a:ext>
            </a:extLst>
          </p:cNvPr>
          <p:cNvSpPr/>
          <p:nvPr/>
        </p:nvSpPr>
        <p:spPr>
          <a:xfrm>
            <a:off x="345989" y="365125"/>
            <a:ext cx="11504141" cy="6127750"/>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56082"/>
              </a:solidFill>
              <a:effectLst/>
              <a:uLnTx/>
              <a:uFillTx/>
              <a:latin typeface="Aptos" panose="02110004020202020204"/>
              <a:ea typeface="+mn-ea"/>
              <a:cs typeface="+mn-cs"/>
            </a:endParaRPr>
          </a:p>
        </p:txBody>
      </p:sp>
      <p:cxnSp>
        <p:nvCxnSpPr>
          <p:cNvPr id="6" name="Straight Connector 5">
            <a:extLst>
              <a:ext uri="{FF2B5EF4-FFF2-40B4-BE49-F238E27FC236}">
                <a16:creationId xmlns:a16="http://schemas.microsoft.com/office/drawing/2014/main" id="{FBCA28AE-1EE7-EEE7-75AB-13A35573326A}"/>
              </a:ext>
            </a:extLst>
          </p:cNvPr>
          <p:cNvCxnSpPr/>
          <p:nvPr/>
        </p:nvCxnSpPr>
        <p:spPr>
          <a:xfrm>
            <a:off x="4638933" y="1068260"/>
            <a:ext cx="0" cy="5140411"/>
          </a:xfrm>
          <a:prstGeom prst="line">
            <a:avLst/>
          </a:prstGeom>
          <a:ln w="101600">
            <a:solidFill>
              <a:schemeClr val="accent4">
                <a:lumMod val="75000"/>
              </a:schemeClr>
            </a:solidFill>
            <a:headEnd type="oval"/>
            <a:tailEnd type="oval"/>
          </a:ln>
        </p:spPr>
        <p:style>
          <a:lnRef idx="2">
            <a:schemeClr val="accent1"/>
          </a:lnRef>
          <a:fillRef idx="0">
            <a:schemeClr val="accent1"/>
          </a:fillRef>
          <a:effectRef idx="1">
            <a:schemeClr val="accent1"/>
          </a:effectRef>
          <a:fontRef idx="minor">
            <a:schemeClr val="tx1"/>
          </a:fontRef>
        </p:style>
      </p:cxnSp>
      <p:sp>
        <p:nvSpPr>
          <p:cNvPr id="7" name="Oval 6">
            <a:extLst>
              <a:ext uri="{FF2B5EF4-FFF2-40B4-BE49-F238E27FC236}">
                <a16:creationId xmlns:a16="http://schemas.microsoft.com/office/drawing/2014/main" id="{CAAC37FE-9FFD-42FA-AB14-D3DD1FC74E50}"/>
              </a:ext>
            </a:extLst>
          </p:cNvPr>
          <p:cNvSpPr/>
          <p:nvPr/>
        </p:nvSpPr>
        <p:spPr>
          <a:xfrm>
            <a:off x="4485343" y="912685"/>
            <a:ext cx="307180" cy="311150"/>
          </a:xfrm>
          <a:prstGeom prst="ellipse">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 name="Oval 7">
            <a:extLst>
              <a:ext uri="{FF2B5EF4-FFF2-40B4-BE49-F238E27FC236}">
                <a16:creationId xmlns:a16="http://schemas.microsoft.com/office/drawing/2014/main" id="{D6CE4ED0-E4CB-C026-9B13-FB20460343F2}"/>
              </a:ext>
            </a:extLst>
          </p:cNvPr>
          <p:cNvSpPr/>
          <p:nvPr/>
        </p:nvSpPr>
        <p:spPr>
          <a:xfrm>
            <a:off x="4485343" y="1511387"/>
            <a:ext cx="307180" cy="311150"/>
          </a:xfrm>
          <a:prstGeom prst="ellipse">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 name="Oval 8">
            <a:extLst>
              <a:ext uri="{FF2B5EF4-FFF2-40B4-BE49-F238E27FC236}">
                <a16:creationId xmlns:a16="http://schemas.microsoft.com/office/drawing/2014/main" id="{DA128CF9-6A46-1997-EFCB-744091B9CCA6}"/>
              </a:ext>
            </a:extLst>
          </p:cNvPr>
          <p:cNvSpPr/>
          <p:nvPr/>
        </p:nvSpPr>
        <p:spPr>
          <a:xfrm>
            <a:off x="4485343" y="2068921"/>
            <a:ext cx="307180" cy="311150"/>
          </a:xfrm>
          <a:prstGeom prst="ellipse">
            <a:avLst/>
          </a:prstGeom>
          <a:solidFill>
            <a:schemeClr val="bg1"/>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Oval 9">
            <a:extLst>
              <a:ext uri="{FF2B5EF4-FFF2-40B4-BE49-F238E27FC236}">
                <a16:creationId xmlns:a16="http://schemas.microsoft.com/office/drawing/2014/main" id="{2CD13CAD-0E70-50E0-BFD1-9750D9B5AA22}"/>
              </a:ext>
            </a:extLst>
          </p:cNvPr>
          <p:cNvSpPr/>
          <p:nvPr/>
        </p:nvSpPr>
        <p:spPr>
          <a:xfrm>
            <a:off x="4485343" y="2643436"/>
            <a:ext cx="307180" cy="311150"/>
          </a:xfrm>
          <a:prstGeom prst="ellipse">
            <a:avLst/>
          </a:prstGeom>
          <a:solidFill>
            <a:schemeClr val="bg1"/>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Oval 10">
            <a:extLst>
              <a:ext uri="{FF2B5EF4-FFF2-40B4-BE49-F238E27FC236}">
                <a16:creationId xmlns:a16="http://schemas.microsoft.com/office/drawing/2014/main" id="{BC28308C-98F3-FE8F-0307-CB9629F007B9}"/>
              </a:ext>
            </a:extLst>
          </p:cNvPr>
          <p:cNvSpPr/>
          <p:nvPr/>
        </p:nvSpPr>
        <p:spPr>
          <a:xfrm>
            <a:off x="4485343" y="3181732"/>
            <a:ext cx="307180" cy="311150"/>
          </a:xfrm>
          <a:prstGeom prst="ellipse">
            <a:avLst/>
          </a:prstGeom>
          <a:solidFill>
            <a:schemeClr val="bg1"/>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Oval 11">
            <a:extLst>
              <a:ext uri="{FF2B5EF4-FFF2-40B4-BE49-F238E27FC236}">
                <a16:creationId xmlns:a16="http://schemas.microsoft.com/office/drawing/2014/main" id="{1844F9D0-1357-3724-EC1B-E8E4C66C7613}"/>
              </a:ext>
            </a:extLst>
          </p:cNvPr>
          <p:cNvSpPr/>
          <p:nvPr/>
        </p:nvSpPr>
        <p:spPr>
          <a:xfrm>
            <a:off x="4485343" y="3774328"/>
            <a:ext cx="307180" cy="311150"/>
          </a:xfrm>
          <a:prstGeom prst="ellipse">
            <a:avLst/>
          </a:prstGeom>
          <a:solidFill>
            <a:schemeClr val="bg1"/>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Oval 12">
            <a:extLst>
              <a:ext uri="{FF2B5EF4-FFF2-40B4-BE49-F238E27FC236}">
                <a16:creationId xmlns:a16="http://schemas.microsoft.com/office/drawing/2014/main" id="{C8450E73-AAB0-6DE9-DFE3-C06430632E91}"/>
              </a:ext>
            </a:extLst>
          </p:cNvPr>
          <p:cNvSpPr/>
          <p:nvPr/>
        </p:nvSpPr>
        <p:spPr>
          <a:xfrm>
            <a:off x="4485343" y="4333788"/>
            <a:ext cx="307180" cy="311150"/>
          </a:xfrm>
          <a:prstGeom prst="ellipse">
            <a:avLst/>
          </a:prstGeom>
          <a:solidFill>
            <a:schemeClr val="bg1"/>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Oval 13">
            <a:extLst>
              <a:ext uri="{FF2B5EF4-FFF2-40B4-BE49-F238E27FC236}">
                <a16:creationId xmlns:a16="http://schemas.microsoft.com/office/drawing/2014/main" id="{38D27EFB-A239-8317-3492-8CF41BB3EFE9}"/>
              </a:ext>
            </a:extLst>
          </p:cNvPr>
          <p:cNvSpPr/>
          <p:nvPr/>
        </p:nvSpPr>
        <p:spPr>
          <a:xfrm>
            <a:off x="4485343" y="4893248"/>
            <a:ext cx="307180" cy="31115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Oval 14">
            <a:extLst>
              <a:ext uri="{FF2B5EF4-FFF2-40B4-BE49-F238E27FC236}">
                <a16:creationId xmlns:a16="http://schemas.microsoft.com/office/drawing/2014/main" id="{3ED3EC63-3646-A866-340B-31F032BF54F7}"/>
              </a:ext>
            </a:extLst>
          </p:cNvPr>
          <p:cNvSpPr/>
          <p:nvPr/>
        </p:nvSpPr>
        <p:spPr>
          <a:xfrm>
            <a:off x="4485343" y="5456798"/>
            <a:ext cx="307180" cy="31115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Oval 15">
            <a:extLst>
              <a:ext uri="{FF2B5EF4-FFF2-40B4-BE49-F238E27FC236}">
                <a16:creationId xmlns:a16="http://schemas.microsoft.com/office/drawing/2014/main" id="{E370E00F-2E1C-D20E-A606-5B3A0501796C}"/>
              </a:ext>
            </a:extLst>
          </p:cNvPr>
          <p:cNvSpPr/>
          <p:nvPr/>
        </p:nvSpPr>
        <p:spPr>
          <a:xfrm>
            <a:off x="4485343" y="6053096"/>
            <a:ext cx="307180" cy="311150"/>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8" name="Left Brace 17">
            <a:extLst>
              <a:ext uri="{FF2B5EF4-FFF2-40B4-BE49-F238E27FC236}">
                <a16:creationId xmlns:a16="http://schemas.microsoft.com/office/drawing/2014/main" id="{24F53C51-7A71-FA1A-7AF7-45DE29ADE5F5}"/>
              </a:ext>
            </a:extLst>
          </p:cNvPr>
          <p:cNvSpPr/>
          <p:nvPr/>
        </p:nvSpPr>
        <p:spPr>
          <a:xfrm>
            <a:off x="3460585" y="1925145"/>
            <a:ext cx="624194" cy="4020170"/>
          </a:xfrm>
          <a:prstGeom prst="leftBrace">
            <a:avLst/>
          </a:prstGeom>
          <a:noFill/>
          <a:ln w="76200">
            <a:solidFill>
              <a:schemeClr val="tx1">
                <a:lumMod val="85000"/>
                <a:lumOff val="1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2" name="TextBox 21">
            <a:extLst>
              <a:ext uri="{FF2B5EF4-FFF2-40B4-BE49-F238E27FC236}">
                <a16:creationId xmlns:a16="http://schemas.microsoft.com/office/drawing/2014/main" id="{68D84E7F-B35B-43EA-10FC-BB28514C2380}"/>
              </a:ext>
            </a:extLst>
          </p:cNvPr>
          <p:cNvSpPr txBox="1"/>
          <p:nvPr/>
        </p:nvSpPr>
        <p:spPr>
          <a:xfrm>
            <a:off x="1175768" y="3429766"/>
            <a:ext cx="2395937" cy="1000274"/>
          </a:xfrm>
          <a:prstGeom prst="rect">
            <a:avLst/>
          </a:prstGeom>
          <a:noFill/>
        </p:spPr>
        <p:txBody>
          <a:bodyPr wrap="square" rtlCol="0">
            <a:spAutoFit/>
          </a:bodyPr>
          <a:lstStyle/>
          <a:p>
            <a:pPr marL="0" marR="0" lvl="0" indent="0" algn="ctr" defTabSz="914400" rtl="0" eaLnBrk="1" fontAlgn="auto" latinLnBrk="0" hangingPunct="1">
              <a:lnSpc>
                <a:spcPct val="70000"/>
              </a:lnSpc>
              <a:spcBef>
                <a:spcPts val="0"/>
              </a:spcBef>
              <a:spcAft>
                <a:spcPts val="0"/>
              </a:spcAft>
              <a:buClrTx/>
              <a:buSzTx/>
              <a:buFontTx/>
              <a:buNone/>
              <a:tabLst/>
              <a:defRPr/>
            </a:pPr>
            <a:r>
              <a:rPr kumimoji="0" lang="en-US" sz="4000" b="1" i="0" u="none" strike="noStrike" kern="1200" cap="none" spc="0" normalizeH="0" baseline="0" noProof="0" dirty="0">
                <a:ln w="0">
                  <a:solidFill>
                    <a:prstClr val="black">
                      <a:lumMod val="95000"/>
                      <a:lumOff val="5000"/>
                    </a:prstClr>
                  </a:solidFill>
                </a:ln>
                <a:solidFill>
                  <a:prstClr val="black">
                    <a:lumMod val="85000"/>
                    <a:lumOff val="15000"/>
                  </a:prstClr>
                </a:solidFill>
                <a:effectLst>
                  <a:outerShdw blurRad="38100" dist="19050" dir="2700000" algn="tl" rotWithShape="0">
                    <a:prstClr val="black">
                      <a:alpha val="40000"/>
                    </a:prstClr>
                  </a:outerShdw>
                </a:effectLst>
                <a:uLnTx/>
                <a:uFillTx/>
                <a:latin typeface="Aharoni" panose="02010803020104030203" pitchFamily="2" charset="-79"/>
                <a:ea typeface="+mn-ea"/>
                <a:cs typeface="Aharoni" panose="02010803020104030203" pitchFamily="2" charset="-79"/>
              </a:rPr>
              <a:t>Personal History</a:t>
            </a:r>
          </a:p>
        </p:txBody>
      </p:sp>
      <p:sp>
        <p:nvSpPr>
          <p:cNvPr id="24" name="Right Brace 23">
            <a:extLst>
              <a:ext uri="{FF2B5EF4-FFF2-40B4-BE49-F238E27FC236}">
                <a16:creationId xmlns:a16="http://schemas.microsoft.com/office/drawing/2014/main" id="{D590FBA4-6745-2630-9805-4F5714B6EEA0}"/>
              </a:ext>
            </a:extLst>
          </p:cNvPr>
          <p:cNvSpPr/>
          <p:nvPr/>
        </p:nvSpPr>
        <p:spPr>
          <a:xfrm>
            <a:off x="9689925" y="1925145"/>
            <a:ext cx="433700" cy="2811955"/>
          </a:xfrm>
          <a:prstGeom prst="rightBrace">
            <a:avLst/>
          </a:prstGeom>
          <a:ln w="57150">
            <a:solidFill>
              <a:schemeClr val="bg1"/>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5" name="Right Brace 24">
            <a:extLst>
              <a:ext uri="{FF2B5EF4-FFF2-40B4-BE49-F238E27FC236}">
                <a16:creationId xmlns:a16="http://schemas.microsoft.com/office/drawing/2014/main" id="{A738B24C-2277-579F-3791-EBD2945199C5}"/>
              </a:ext>
            </a:extLst>
          </p:cNvPr>
          <p:cNvSpPr/>
          <p:nvPr/>
        </p:nvSpPr>
        <p:spPr>
          <a:xfrm>
            <a:off x="9689925" y="4800600"/>
            <a:ext cx="463826" cy="1058779"/>
          </a:xfrm>
          <a:prstGeom prst="rightBrace">
            <a:avLst/>
          </a:prstGeom>
          <a:ln w="57150">
            <a:solidFill>
              <a:schemeClr val="tx2">
                <a:lumMod val="75000"/>
                <a:lumOff val="2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6" name="TextBox 25">
            <a:extLst>
              <a:ext uri="{FF2B5EF4-FFF2-40B4-BE49-F238E27FC236}">
                <a16:creationId xmlns:a16="http://schemas.microsoft.com/office/drawing/2014/main" id="{42B90AD7-A5E5-D260-27C9-C39335D71C0A}"/>
              </a:ext>
            </a:extLst>
          </p:cNvPr>
          <p:cNvSpPr txBox="1"/>
          <p:nvPr/>
        </p:nvSpPr>
        <p:spPr>
          <a:xfrm>
            <a:off x="10153751" y="2954586"/>
            <a:ext cx="1190529" cy="719621"/>
          </a:xfrm>
          <a:prstGeom prst="rect">
            <a:avLst/>
          </a:prstGeom>
          <a:noFill/>
        </p:spPr>
        <p:txBody>
          <a:bodyPr wrap="square" rtlCol="0">
            <a:spAutoFit/>
          </a:bodyPr>
          <a:lstStyle/>
          <a:p>
            <a:pPr marL="0" marR="0" lvl="0" indent="0" algn="ctr" defTabSz="914400" rtl="0" eaLnBrk="1" fontAlgn="auto" latinLnBrk="0" hangingPunct="1">
              <a:lnSpc>
                <a:spcPct val="7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Single Act</a:t>
            </a:r>
          </a:p>
        </p:txBody>
      </p:sp>
      <p:sp>
        <p:nvSpPr>
          <p:cNvPr id="27" name="TextBox 26">
            <a:extLst>
              <a:ext uri="{FF2B5EF4-FFF2-40B4-BE49-F238E27FC236}">
                <a16:creationId xmlns:a16="http://schemas.microsoft.com/office/drawing/2014/main" id="{BB2F330F-640D-2116-9CC7-4614C2A474FA}"/>
              </a:ext>
            </a:extLst>
          </p:cNvPr>
          <p:cNvSpPr txBox="1"/>
          <p:nvPr/>
        </p:nvSpPr>
        <p:spPr>
          <a:xfrm>
            <a:off x="10123625" y="5142490"/>
            <a:ext cx="1540413" cy="418000"/>
          </a:xfrm>
          <a:prstGeom prst="rect">
            <a:avLst/>
          </a:prstGeom>
          <a:noFill/>
        </p:spPr>
        <p:txBody>
          <a:bodyPr wrap="square" rtlCol="0">
            <a:spAutoFit/>
          </a:bodyPr>
          <a:lstStyle/>
          <a:p>
            <a:pPr marL="0" marR="0" lvl="0" indent="0" algn="ctr" defTabSz="914400" rtl="0" eaLnBrk="1" fontAlgn="auto" latinLnBrk="0" hangingPunct="1">
              <a:lnSpc>
                <a:spcPct val="70000"/>
              </a:lnSpc>
              <a:spcBef>
                <a:spcPts val="0"/>
              </a:spcBef>
              <a:spcAft>
                <a:spcPts val="0"/>
              </a:spcAft>
              <a:buClrTx/>
              <a:buSzTx/>
              <a:buFontTx/>
              <a:buNone/>
              <a:tabLst/>
              <a:defRPr/>
            </a:pPr>
            <a:r>
              <a:rPr kumimoji="0" lang="en-US" sz="2800" b="1" i="0" u="none" strike="noStrike" kern="1200" cap="none" spc="0" normalizeH="0" baseline="0" noProof="0" dirty="0">
                <a:ln w="0">
                  <a:solidFill>
                    <a:srgbClr val="156082">
                      <a:lumMod val="60000"/>
                      <a:lumOff val="40000"/>
                    </a:srgbClr>
                  </a:solidFill>
                </a:ln>
                <a:solidFill>
                  <a:srgbClr val="156082"/>
                </a:solidFill>
                <a:effectLst>
                  <a:outerShdw blurRad="38100" dist="25400" dir="5400000" algn="ctr" rotWithShape="0">
                    <a:srgbClr val="6E747A">
                      <a:alpha val="43000"/>
                    </a:srgbClr>
                  </a:outerShdw>
                </a:effectLst>
                <a:uLnTx/>
                <a:uFillTx/>
                <a:latin typeface="Aptos" panose="02110004020202020204"/>
                <a:ea typeface="+mn-ea"/>
                <a:cs typeface="+mn-cs"/>
              </a:rPr>
              <a:t>Process</a:t>
            </a:r>
          </a:p>
        </p:txBody>
      </p:sp>
    </p:spTree>
    <p:extLst>
      <p:ext uri="{BB962C8B-B14F-4D97-AF65-F5344CB8AC3E}">
        <p14:creationId xmlns:p14="http://schemas.microsoft.com/office/powerpoint/2010/main" val="1955405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845CA77-0540-8EEA-6EC2-F7CB4CE84768}"/>
              </a:ext>
            </a:extLst>
          </p:cNvPr>
          <p:cNvSpPr/>
          <p:nvPr/>
        </p:nvSpPr>
        <p:spPr>
          <a:xfrm>
            <a:off x="4268230" y="1887153"/>
            <a:ext cx="5391569" cy="406151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DAFEE784-8C87-A006-82F1-0FBB9B1F5C2E}"/>
              </a:ext>
            </a:extLst>
          </p:cNvPr>
          <p:cNvSpPr>
            <a:spLocks noGrp="1"/>
          </p:cNvSpPr>
          <p:nvPr>
            <p:ph type="title"/>
          </p:nvPr>
        </p:nvSpPr>
        <p:spPr>
          <a:xfrm>
            <a:off x="838199" y="365125"/>
            <a:ext cx="11007811" cy="1130043"/>
          </a:xfrm>
          <a:ln>
            <a:noFill/>
          </a:ln>
        </p:spPr>
        <p:txBody>
          <a:bodyPr>
            <a:normAutofit/>
          </a:bodyPr>
          <a:lstStyle/>
          <a:p>
            <a:pPr algn="r"/>
            <a:r>
              <a:rPr lang="en-US" sz="6000" b="1" i="1" dirty="0">
                <a:ln w="0">
                  <a:solidFill>
                    <a:schemeClr val="bg1">
                      <a:lumMod val="75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rPr>
              <a:t>Ordo </a:t>
            </a:r>
            <a:r>
              <a:rPr lang="en-US" sz="6000" b="1" i="1" dirty="0" err="1">
                <a:ln w="0">
                  <a:solidFill>
                    <a:schemeClr val="bg1">
                      <a:lumMod val="75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rPr>
              <a:t>Salutis</a:t>
            </a:r>
            <a:endParaRPr lang="en-US" sz="6000" b="1" i="1" dirty="0">
              <a:ln w="0">
                <a:solidFill>
                  <a:schemeClr val="bg1">
                    <a:lumMod val="75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A4FBDE4F-55BC-10BB-C946-0FC0EC035AEE}"/>
              </a:ext>
            </a:extLst>
          </p:cNvPr>
          <p:cNvSpPr>
            <a:spLocks noGrp="1"/>
          </p:cNvSpPr>
          <p:nvPr>
            <p:ph idx="1"/>
          </p:nvPr>
        </p:nvSpPr>
        <p:spPr>
          <a:xfrm>
            <a:off x="5039499" y="845838"/>
            <a:ext cx="6314302" cy="5647037"/>
          </a:xfrm>
        </p:spPr>
        <p:txBody>
          <a:bodyPr>
            <a:noAutofit/>
          </a:bodyPr>
          <a:lstStyle/>
          <a:p>
            <a:pPr marL="0" indent="0">
              <a:buNone/>
            </a:pPr>
            <a:r>
              <a:rPr lang="en-US" sz="3200" b="1" dirty="0">
                <a:ln w="0">
                  <a:solidFill>
                    <a:schemeClr val="accent6">
                      <a:lumMod val="60000"/>
                      <a:lumOff val="40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rPr>
              <a:t>Election</a:t>
            </a:r>
          </a:p>
          <a:p>
            <a:pPr marL="0" indent="0">
              <a:buNone/>
            </a:pPr>
            <a:r>
              <a:rPr lang="en-US" sz="3200" b="1" dirty="0">
                <a:ln w="0">
                  <a:solidFill>
                    <a:schemeClr val="accent6">
                      <a:lumMod val="60000"/>
                      <a:lumOff val="40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rPr>
              <a:t>Predestination</a:t>
            </a:r>
          </a:p>
          <a:p>
            <a:pPr marL="0" indent="0">
              <a:buNone/>
            </a:pPr>
            <a:r>
              <a:rPr lang="en-US" sz="3200" dirty="0">
                <a:solidFill>
                  <a:schemeClr val="bg1"/>
                </a:solidFill>
                <a:effectLst>
                  <a:outerShdw blurRad="38100" dist="38100" dir="2700000" algn="tl">
                    <a:srgbClr val="000000">
                      <a:alpha val="43137"/>
                    </a:srgbClr>
                  </a:outerShdw>
                </a:effectLst>
              </a:rPr>
              <a:t>Calling </a:t>
            </a:r>
            <a:r>
              <a:rPr lang="en-US" sz="2400" dirty="0">
                <a:solidFill>
                  <a:schemeClr val="bg1"/>
                </a:solidFill>
                <a:effectLst>
                  <a:outerShdw blurRad="38100" dist="38100" dir="2700000" algn="tl">
                    <a:srgbClr val="000000">
                      <a:alpha val="43137"/>
                    </a:srgbClr>
                  </a:outerShdw>
                </a:effectLst>
              </a:rPr>
              <a:t>(external and effectual)</a:t>
            </a:r>
          </a:p>
          <a:p>
            <a:pPr marL="0" indent="0">
              <a:buNone/>
            </a:pPr>
            <a:r>
              <a:rPr lang="en-US" sz="3200" dirty="0">
                <a:solidFill>
                  <a:schemeClr val="bg1"/>
                </a:solidFill>
                <a:effectLst>
                  <a:outerShdw blurRad="38100" dist="38100" dir="2700000" algn="tl">
                    <a:srgbClr val="000000">
                      <a:alpha val="43137"/>
                    </a:srgbClr>
                  </a:outerShdw>
                </a:effectLst>
              </a:rPr>
              <a:t>Regeneration</a:t>
            </a:r>
          </a:p>
          <a:p>
            <a:pPr marL="0" indent="0">
              <a:buNone/>
            </a:pPr>
            <a:r>
              <a:rPr lang="en-US" sz="3200" dirty="0">
                <a:solidFill>
                  <a:schemeClr val="bg1"/>
                </a:solidFill>
                <a:effectLst>
                  <a:outerShdw blurRad="38100" dist="38100" dir="2700000" algn="tl">
                    <a:srgbClr val="000000">
                      <a:alpha val="43137"/>
                    </a:srgbClr>
                  </a:outerShdw>
                </a:effectLst>
              </a:rPr>
              <a:t>Repentance</a:t>
            </a:r>
          </a:p>
          <a:p>
            <a:pPr marL="0" indent="0">
              <a:buNone/>
            </a:pPr>
            <a:r>
              <a:rPr lang="en-US" sz="3200" dirty="0">
                <a:solidFill>
                  <a:schemeClr val="bg1"/>
                </a:solidFill>
                <a:effectLst>
                  <a:outerShdw blurRad="38100" dist="38100" dir="2700000" algn="tl">
                    <a:srgbClr val="000000">
                      <a:alpha val="43137"/>
                    </a:srgbClr>
                  </a:outerShdw>
                </a:effectLst>
              </a:rPr>
              <a:t>Saving Faith</a:t>
            </a:r>
          </a:p>
          <a:p>
            <a:pPr marL="0" indent="0">
              <a:buNone/>
            </a:pPr>
            <a:r>
              <a:rPr lang="en-US" sz="3200" dirty="0">
                <a:solidFill>
                  <a:schemeClr val="bg1"/>
                </a:solidFill>
                <a:effectLst>
                  <a:outerShdw blurRad="38100" dist="38100" dir="2700000" algn="tl">
                    <a:srgbClr val="000000">
                      <a:alpha val="43137"/>
                    </a:srgbClr>
                  </a:outerShdw>
                </a:effectLst>
              </a:rPr>
              <a:t>Justification</a:t>
            </a:r>
          </a:p>
          <a:p>
            <a:pPr marL="0" indent="0">
              <a:buNone/>
            </a:pPr>
            <a:r>
              <a:rPr lang="en-US" sz="3200" b="1" dirty="0">
                <a:ln w="0"/>
                <a:solidFill>
                  <a:schemeClr val="accent1"/>
                </a:solidFill>
                <a:effectLst>
                  <a:outerShdw blurRad="38100" dist="25400" dir="5400000" algn="ctr" rotWithShape="0">
                    <a:srgbClr val="6E747A">
                      <a:alpha val="43000"/>
                    </a:srgbClr>
                  </a:outerShdw>
                </a:effectLst>
              </a:rPr>
              <a:t>Adoption</a:t>
            </a:r>
          </a:p>
          <a:p>
            <a:pPr marL="0" indent="0">
              <a:buNone/>
            </a:pPr>
            <a:r>
              <a:rPr lang="en-US" sz="3200" b="1" dirty="0">
                <a:ln w="0"/>
                <a:solidFill>
                  <a:schemeClr val="accent1"/>
                </a:solidFill>
                <a:effectLst>
                  <a:outerShdw blurRad="38100" dist="25400" dir="5400000" algn="ctr" rotWithShape="0">
                    <a:srgbClr val="6E747A">
                      <a:alpha val="43000"/>
                    </a:srgbClr>
                  </a:outerShdw>
                </a:effectLst>
              </a:rPr>
              <a:t>Sanctification</a:t>
            </a:r>
          </a:p>
          <a:p>
            <a:pPr marL="0" indent="0">
              <a:buNone/>
            </a:pPr>
            <a:r>
              <a:rPr lang="en-US" sz="3200" b="1" dirty="0">
                <a:ln w="0"/>
                <a:solidFill>
                  <a:schemeClr val="accent2"/>
                </a:solidFill>
                <a:effectLst>
                  <a:outerShdw blurRad="38100" dist="19050" dir="2700000" algn="tl" rotWithShape="0">
                    <a:schemeClr val="dk1">
                      <a:alpha val="40000"/>
                    </a:schemeClr>
                  </a:outerShdw>
                </a:effectLst>
              </a:rPr>
              <a:t>Glorification</a:t>
            </a:r>
          </a:p>
        </p:txBody>
      </p:sp>
      <p:sp>
        <p:nvSpPr>
          <p:cNvPr id="4" name="Rectangle 3">
            <a:extLst>
              <a:ext uri="{FF2B5EF4-FFF2-40B4-BE49-F238E27FC236}">
                <a16:creationId xmlns:a16="http://schemas.microsoft.com/office/drawing/2014/main" id="{FEE5F692-F537-4D1B-41CD-63187BDF6912}"/>
              </a:ext>
            </a:extLst>
          </p:cNvPr>
          <p:cNvSpPr/>
          <p:nvPr/>
        </p:nvSpPr>
        <p:spPr>
          <a:xfrm>
            <a:off x="345989" y="365125"/>
            <a:ext cx="11504141" cy="6127750"/>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56082"/>
              </a:solidFill>
              <a:effectLst/>
              <a:uLnTx/>
              <a:uFillTx/>
              <a:latin typeface="Aptos" panose="02110004020202020204"/>
              <a:ea typeface="+mn-ea"/>
              <a:cs typeface="+mn-cs"/>
            </a:endParaRPr>
          </a:p>
        </p:txBody>
      </p:sp>
      <p:cxnSp>
        <p:nvCxnSpPr>
          <p:cNvPr id="6" name="Straight Connector 5">
            <a:extLst>
              <a:ext uri="{FF2B5EF4-FFF2-40B4-BE49-F238E27FC236}">
                <a16:creationId xmlns:a16="http://schemas.microsoft.com/office/drawing/2014/main" id="{FBCA28AE-1EE7-EEE7-75AB-13A35573326A}"/>
              </a:ext>
            </a:extLst>
          </p:cNvPr>
          <p:cNvCxnSpPr/>
          <p:nvPr/>
        </p:nvCxnSpPr>
        <p:spPr>
          <a:xfrm>
            <a:off x="4638933" y="1068260"/>
            <a:ext cx="0" cy="5140411"/>
          </a:xfrm>
          <a:prstGeom prst="line">
            <a:avLst/>
          </a:prstGeom>
          <a:ln w="101600">
            <a:solidFill>
              <a:schemeClr val="accent4">
                <a:lumMod val="75000"/>
              </a:schemeClr>
            </a:solidFill>
            <a:headEnd type="oval"/>
            <a:tailEnd type="oval"/>
          </a:ln>
        </p:spPr>
        <p:style>
          <a:lnRef idx="2">
            <a:schemeClr val="accent1"/>
          </a:lnRef>
          <a:fillRef idx="0">
            <a:schemeClr val="accent1"/>
          </a:fillRef>
          <a:effectRef idx="1">
            <a:schemeClr val="accent1"/>
          </a:effectRef>
          <a:fontRef idx="minor">
            <a:schemeClr val="tx1"/>
          </a:fontRef>
        </p:style>
      </p:cxnSp>
      <p:sp>
        <p:nvSpPr>
          <p:cNvPr id="7" name="Oval 6">
            <a:extLst>
              <a:ext uri="{FF2B5EF4-FFF2-40B4-BE49-F238E27FC236}">
                <a16:creationId xmlns:a16="http://schemas.microsoft.com/office/drawing/2014/main" id="{CAAC37FE-9FFD-42FA-AB14-D3DD1FC74E50}"/>
              </a:ext>
            </a:extLst>
          </p:cNvPr>
          <p:cNvSpPr/>
          <p:nvPr/>
        </p:nvSpPr>
        <p:spPr>
          <a:xfrm>
            <a:off x="4485343" y="912685"/>
            <a:ext cx="307180" cy="311150"/>
          </a:xfrm>
          <a:prstGeom prst="ellipse">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 name="Oval 7">
            <a:extLst>
              <a:ext uri="{FF2B5EF4-FFF2-40B4-BE49-F238E27FC236}">
                <a16:creationId xmlns:a16="http://schemas.microsoft.com/office/drawing/2014/main" id="{D6CE4ED0-E4CB-C026-9B13-FB20460343F2}"/>
              </a:ext>
            </a:extLst>
          </p:cNvPr>
          <p:cNvSpPr/>
          <p:nvPr/>
        </p:nvSpPr>
        <p:spPr>
          <a:xfrm>
            <a:off x="4485343" y="1511387"/>
            <a:ext cx="307180" cy="311150"/>
          </a:xfrm>
          <a:prstGeom prst="ellipse">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 name="Oval 8">
            <a:extLst>
              <a:ext uri="{FF2B5EF4-FFF2-40B4-BE49-F238E27FC236}">
                <a16:creationId xmlns:a16="http://schemas.microsoft.com/office/drawing/2014/main" id="{DA128CF9-6A46-1997-EFCB-744091B9CCA6}"/>
              </a:ext>
            </a:extLst>
          </p:cNvPr>
          <p:cNvSpPr/>
          <p:nvPr/>
        </p:nvSpPr>
        <p:spPr>
          <a:xfrm>
            <a:off x="4485343" y="2068921"/>
            <a:ext cx="307180" cy="311150"/>
          </a:xfrm>
          <a:prstGeom prst="ellipse">
            <a:avLst/>
          </a:prstGeom>
          <a:solidFill>
            <a:schemeClr val="bg1"/>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Oval 9">
            <a:extLst>
              <a:ext uri="{FF2B5EF4-FFF2-40B4-BE49-F238E27FC236}">
                <a16:creationId xmlns:a16="http://schemas.microsoft.com/office/drawing/2014/main" id="{2CD13CAD-0E70-50E0-BFD1-9750D9B5AA22}"/>
              </a:ext>
            </a:extLst>
          </p:cNvPr>
          <p:cNvSpPr/>
          <p:nvPr/>
        </p:nvSpPr>
        <p:spPr>
          <a:xfrm>
            <a:off x="4485343" y="2643436"/>
            <a:ext cx="307180" cy="311150"/>
          </a:xfrm>
          <a:prstGeom prst="ellipse">
            <a:avLst/>
          </a:prstGeom>
          <a:solidFill>
            <a:schemeClr val="bg1"/>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Oval 10">
            <a:extLst>
              <a:ext uri="{FF2B5EF4-FFF2-40B4-BE49-F238E27FC236}">
                <a16:creationId xmlns:a16="http://schemas.microsoft.com/office/drawing/2014/main" id="{BC28308C-98F3-FE8F-0307-CB9629F007B9}"/>
              </a:ext>
            </a:extLst>
          </p:cNvPr>
          <p:cNvSpPr/>
          <p:nvPr/>
        </p:nvSpPr>
        <p:spPr>
          <a:xfrm>
            <a:off x="4485343" y="3181732"/>
            <a:ext cx="307180" cy="311150"/>
          </a:xfrm>
          <a:prstGeom prst="ellipse">
            <a:avLst/>
          </a:prstGeom>
          <a:solidFill>
            <a:schemeClr val="bg1"/>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Oval 11">
            <a:extLst>
              <a:ext uri="{FF2B5EF4-FFF2-40B4-BE49-F238E27FC236}">
                <a16:creationId xmlns:a16="http://schemas.microsoft.com/office/drawing/2014/main" id="{1844F9D0-1357-3724-EC1B-E8E4C66C7613}"/>
              </a:ext>
            </a:extLst>
          </p:cNvPr>
          <p:cNvSpPr/>
          <p:nvPr/>
        </p:nvSpPr>
        <p:spPr>
          <a:xfrm>
            <a:off x="4485343" y="3774328"/>
            <a:ext cx="307180" cy="311150"/>
          </a:xfrm>
          <a:prstGeom prst="ellipse">
            <a:avLst/>
          </a:prstGeom>
          <a:solidFill>
            <a:schemeClr val="bg1"/>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Oval 12">
            <a:extLst>
              <a:ext uri="{FF2B5EF4-FFF2-40B4-BE49-F238E27FC236}">
                <a16:creationId xmlns:a16="http://schemas.microsoft.com/office/drawing/2014/main" id="{C8450E73-AAB0-6DE9-DFE3-C06430632E91}"/>
              </a:ext>
            </a:extLst>
          </p:cNvPr>
          <p:cNvSpPr/>
          <p:nvPr/>
        </p:nvSpPr>
        <p:spPr>
          <a:xfrm>
            <a:off x="4485343" y="4333788"/>
            <a:ext cx="307180" cy="311150"/>
          </a:xfrm>
          <a:prstGeom prst="ellipse">
            <a:avLst/>
          </a:prstGeom>
          <a:solidFill>
            <a:schemeClr val="bg1"/>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Oval 13">
            <a:extLst>
              <a:ext uri="{FF2B5EF4-FFF2-40B4-BE49-F238E27FC236}">
                <a16:creationId xmlns:a16="http://schemas.microsoft.com/office/drawing/2014/main" id="{38D27EFB-A239-8317-3492-8CF41BB3EFE9}"/>
              </a:ext>
            </a:extLst>
          </p:cNvPr>
          <p:cNvSpPr/>
          <p:nvPr/>
        </p:nvSpPr>
        <p:spPr>
          <a:xfrm>
            <a:off x="4485343" y="4893248"/>
            <a:ext cx="307180" cy="31115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Oval 14">
            <a:extLst>
              <a:ext uri="{FF2B5EF4-FFF2-40B4-BE49-F238E27FC236}">
                <a16:creationId xmlns:a16="http://schemas.microsoft.com/office/drawing/2014/main" id="{3ED3EC63-3646-A866-340B-31F032BF54F7}"/>
              </a:ext>
            </a:extLst>
          </p:cNvPr>
          <p:cNvSpPr/>
          <p:nvPr/>
        </p:nvSpPr>
        <p:spPr>
          <a:xfrm>
            <a:off x="4485343" y="5456798"/>
            <a:ext cx="307180" cy="31115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Oval 15">
            <a:extLst>
              <a:ext uri="{FF2B5EF4-FFF2-40B4-BE49-F238E27FC236}">
                <a16:creationId xmlns:a16="http://schemas.microsoft.com/office/drawing/2014/main" id="{E370E00F-2E1C-D20E-A606-5B3A0501796C}"/>
              </a:ext>
            </a:extLst>
          </p:cNvPr>
          <p:cNvSpPr/>
          <p:nvPr/>
        </p:nvSpPr>
        <p:spPr>
          <a:xfrm>
            <a:off x="4485343" y="6053096"/>
            <a:ext cx="307180" cy="311150"/>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 name="Left Brace 4">
            <a:extLst>
              <a:ext uri="{FF2B5EF4-FFF2-40B4-BE49-F238E27FC236}">
                <a16:creationId xmlns:a16="http://schemas.microsoft.com/office/drawing/2014/main" id="{50A2B31C-B541-8ED2-5880-896E9CD458A2}"/>
              </a:ext>
            </a:extLst>
          </p:cNvPr>
          <p:cNvSpPr/>
          <p:nvPr/>
        </p:nvSpPr>
        <p:spPr>
          <a:xfrm>
            <a:off x="3459457" y="912685"/>
            <a:ext cx="625321" cy="909852"/>
          </a:xfrm>
          <a:prstGeom prst="leftBrace">
            <a:avLst/>
          </a:prstGeom>
          <a:noFill/>
          <a:ln w="76200">
            <a:solidFill>
              <a:schemeClr val="accent6">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8" name="Left Brace 17">
            <a:extLst>
              <a:ext uri="{FF2B5EF4-FFF2-40B4-BE49-F238E27FC236}">
                <a16:creationId xmlns:a16="http://schemas.microsoft.com/office/drawing/2014/main" id="{24F53C51-7A71-FA1A-7AF7-45DE29ADE5F5}"/>
              </a:ext>
            </a:extLst>
          </p:cNvPr>
          <p:cNvSpPr/>
          <p:nvPr/>
        </p:nvSpPr>
        <p:spPr>
          <a:xfrm>
            <a:off x="3460585" y="1925145"/>
            <a:ext cx="624194" cy="4020170"/>
          </a:xfrm>
          <a:prstGeom prst="leftBrace">
            <a:avLst/>
          </a:prstGeom>
          <a:noFill/>
          <a:ln w="76200">
            <a:solidFill>
              <a:schemeClr val="tx1">
                <a:lumMod val="85000"/>
                <a:lumOff val="1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9" name="Left Brace 18">
            <a:extLst>
              <a:ext uri="{FF2B5EF4-FFF2-40B4-BE49-F238E27FC236}">
                <a16:creationId xmlns:a16="http://schemas.microsoft.com/office/drawing/2014/main" id="{075869F7-097F-BC23-D797-B42F031C9541}"/>
              </a:ext>
            </a:extLst>
          </p:cNvPr>
          <p:cNvSpPr/>
          <p:nvPr/>
        </p:nvSpPr>
        <p:spPr>
          <a:xfrm>
            <a:off x="3486465" y="6047924"/>
            <a:ext cx="598314" cy="311150"/>
          </a:xfrm>
          <a:prstGeom prst="leftBrace">
            <a:avLst/>
          </a:prstGeom>
          <a:noFill/>
          <a:ln w="76200">
            <a:solidFill>
              <a:schemeClr val="accent2"/>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1" name="TextBox 20">
            <a:extLst>
              <a:ext uri="{FF2B5EF4-FFF2-40B4-BE49-F238E27FC236}">
                <a16:creationId xmlns:a16="http://schemas.microsoft.com/office/drawing/2014/main" id="{F1677883-1D26-A195-79DB-6B375982F13D}"/>
              </a:ext>
            </a:extLst>
          </p:cNvPr>
          <p:cNvSpPr txBox="1"/>
          <p:nvPr/>
        </p:nvSpPr>
        <p:spPr>
          <a:xfrm>
            <a:off x="1334160" y="983275"/>
            <a:ext cx="212117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12700">
                  <a:solidFill>
                    <a:srgbClr val="196B24">
                      <a:lumMod val="50000"/>
                    </a:srgbClr>
                  </a:solidFill>
                  <a:prstDash val="solid"/>
                </a:ln>
                <a:solidFill>
                  <a:srgbClr val="4EA72E">
                    <a:lumMod val="40000"/>
                    <a:lumOff val="60000"/>
                  </a:srgbClr>
                </a:solidFill>
                <a:effectLst>
                  <a:outerShdw blurRad="38100" dist="38100" dir="2700000" algn="tl">
                    <a:srgbClr val="000000">
                      <a:alpha val="43137"/>
                    </a:srgbClr>
                  </a:outerShdw>
                </a:effectLst>
                <a:uLnTx/>
                <a:uFillTx/>
                <a:latin typeface="Aharoni" panose="02010803020104030203" pitchFamily="2" charset="-79"/>
                <a:ea typeface="+mn-ea"/>
                <a:cs typeface="Aharoni" panose="02010803020104030203" pitchFamily="2" charset="-79"/>
              </a:rPr>
              <a:t>Eternity</a:t>
            </a:r>
          </a:p>
        </p:txBody>
      </p:sp>
      <p:sp>
        <p:nvSpPr>
          <p:cNvPr id="22" name="TextBox 21">
            <a:extLst>
              <a:ext uri="{FF2B5EF4-FFF2-40B4-BE49-F238E27FC236}">
                <a16:creationId xmlns:a16="http://schemas.microsoft.com/office/drawing/2014/main" id="{68D84E7F-B35B-43EA-10FC-BB28514C2380}"/>
              </a:ext>
            </a:extLst>
          </p:cNvPr>
          <p:cNvSpPr txBox="1"/>
          <p:nvPr/>
        </p:nvSpPr>
        <p:spPr>
          <a:xfrm>
            <a:off x="1175768" y="3429766"/>
            <a:ext cx="2395937" cy="1000274"/>
          </a:xfrm>
          <a:prstGeom prst="rect">
            <a:avLst/>
          </a:prstGeom>
          <a:noFill/>
        </p:spPr>
        <p:txBody>
          <a:bodyPr wrap="square" rtlCol="0">
            <a:spAutoFit/>
          </a:bodyPr>
          <a:lstStyle/>
          <a:p>
            <a:pPr marL="0" marR="0" lvl="0" indent="0" algn="ctr" defTabSz="914400" rtl="0" eaLnBrk="1" fontAlgn="auto" latinLnBrk="0" hangingPunct="1">
              <a:lnSpc>
                <a:spcPct val="70000"/>
              </a:lnSpc>
              <a:spcBef>
                <a:spcPts val="0"/>
              </a:spcBef>
              <a:spcAft>
                <a:spcPts val="0"/>
              </a:spcAft>
              <a:buClrTx/>
              <a:buSzTx/>
              <a:buFontTx/>
              <a:buNone/>
              <a:tabLst/>
              <a:defRPr/>
            </a:pPr>
            <a:r>
              <a:rPr kumimoji="0" lang="en-US" sz="4000" b="1" i="0" u="none" strike="noStrike" kern="1200" cap="none" spc="0" normalizeH="0" baseline="0" noProof="0" dirty="0">
                <a:ln w="0">
                  <a:solidFill>
                    <a:prstClr val="black">
                      <a:lumMod val="95000"/>
                      <a:lumOff val="5000"/>
                    </a:prstClr>
                  </a:solidFill>
                </a:ln>
                <a:solidFill>
                  <a:prstClr val="black">
                    <a:lumMod val="85000"/>
                    <a:lumOff val="15000"/>
                  </a:prstClr>
                </a:solidFill>
                <a:effectLst>
                  <a:outerShdw blurRad="38100" dist="19050" dir="2700000" algn="tl" rotWithShape="0">
                    <a:prstClr val="black">
                      <a:alpha val="40000"/>
                    </a:prstClr>
                  </a:outerShdw>
                </a:effectLst>
                <a:uLnTx/>
                <a:uFillTx/>
                <a:latin typeface="Aharoni" panose="02010803020104030203" pitchFamily="2" charset="-79"/>
                <a:ea typeface="+mn-ea"/>
                <a:cs typeface="Aharoni" panose="02010803020104030203" pitchFamily="2" charset="-79"/>
              </a:rPr>
              <a:t>Personal History</a:t>
            </a:r>
          </a:p>
        </p:txBody>
      </p:sp>
      <p:sp>
        <p:nvSpPr>
          <p:cNvPr id="23" name="TextBox 22">
            <a:extLst>
              <a:ext uri="{FF2B5EF4-FFF2-40B4-BE49-F238E27FC236}">
                <a16:creationId xmlns:a16="http://schemas.microsoft.com/office/drawing/2014/main" id="{6DF4B7C7-933B-8D8C-9145-1BF4C409634C}"/>
              </a:ext>
            </a:extLst>
          </p:cNvPr>
          <p:cNvSpPr txBox="1"/>
          <p:nvPr/>
        </p:nvSpPr>
        <p:spPr>
          <a:xfrm>
            <a:off x="1365286" y="5702678"/>
            <a:ext cx="2121178" cy="909480"/>
          </a:xfrm>
          <a:prstGeom prst="rect">
            <a:avLst/>
          </a:prstGeom>
          <a:noFill/>
        </p:spPr>
        <p:txBody>
          <a:bodyPr wrap="square" rtlCol="0">
            <a:spAutoFit/>
          </a:bodyPr>
          <a:lstStyle/>
          <a:p>
            <a:pPr marL="0" marR="0" lvl="0" indent="0" algn="ctr" defTabSz="914400" rtl="0" eaLnBrk="1" fontAlgn="auto" latinLnBrk="0" hangingPunct="1">
              <a:lnSpc>
                <a:spcPct val="70000"/>
              </a:lnSpc>
              <a:spcBef>
                <a:spcPts val="0"/>
              </a:spcBef>
              <a:spcAft>
                <a:spcPts val="0"/>
              </a:spcAft>
              <a:buClrTx/>
              <a:buSzTx/>
              <a:buFontTx/>
              <a:buNone/>
              <a:tabLst/>
              <a:defRPr/>
            </a:pPr>
            <a:r>
              <a:rPr kumimoji="0" lang="en-US" sz="3600" b="1" i="0" u="none" strike="noStrike" kern="1200" cap="none" spc="0" normalizeH="0" baseline="0" noProof="0" dirty="0">
                <a:ln w="12700">
                  <a:solidFill>
                    <a:srgbClr val="196B24">
                      <a:lumMod val="50000"/>
                    </a:srgbClr>
                  </a:solidFill>
                  <a:prstDash val="solid"/>
                </a:ln>
                <a:solidFill>
                  <a:srgbClr val="E97132"/>
                </a:solidFill>
                <a:effectLst>
                  <a:outerShdw blurRad="38100" dist="38100" dir="2700000" algn="tl">
                    <a:srgbClr val="000000">
                      <a:alpha val="43137"/>
                    </a:srgbClr>
                  </a:outerShdw>
                </a:effectLst>
                <a:uLnTx/>
                <a:uFillTx/>
                <a:latin typeface="Aharoni" panose="02010803020104030203" pitchFamily="2" charset="-79"/>
                <a:ea typeface="+mn-ea"/>
                <a:cs typeface="Aharoni" panose="02010803020104030203" pitchFamily="2" charset="-79"/>
              </a:rPr>
              <a:t>Fullness of Time</a:t>
            </a:r>
          </a:p>
        </p:txBody>
      </p:sp>
      <p:sp>
        <p:nvSpPr>
          <p:cNvPr id="24" name="Right Brace 23">
            <a:extLst>
              <a:ext uri="{FF2B5EF4-FFF2-40B4-BE49-F238E27FC236}">
                <a16:creationId xmlns:a16="http://schemas.microsoft.com/office/drawing/2014/main" id="{D590FBA4-6745-2630-9805-4F5714B6EEA0}"/>
              </a:ext>
            </a:extLst>
          </p:cNvPr>
          <p:cNvSpPr/>
          <p:nvPr/>
        </p:nvSpPr>
        <p:spPr>
          <a:xfrm>
            <a:off x="9689925" y="1925145"/>
            <a:ext cx="433700" cy="2719793"/>
          </a:xfrm>
          <a:prstGeom prst="rightBrace">
            <a:avLst/>
          </a:prstGeom>
          <a:ln w="57150">
            <a:solidFill>
              <a:schemeClr val="bg1"/>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5" name="Right Brace 24">
            <a:extLst>
              <a:ext uri="{FF2B5EF4-FFF2-40B4-BE49-F238E27FC236}">
                <a16:creationId xmlns:a16="http://schemas.microsoft.com/office/drawing/2014/main" id="{A738B24C-2277-579F-3791-EBD2945199C5}"/>
              </a:ext>
            </a:extLst>
          </p:cNvPr>
          <p:cNvSpPr/>
          <p:nvPr/>
        </p:nvSpPr>
        <p:spPr>
          <a:xfrm>
            <a:off x="9689925" y="4843602"/>
            <a:ext cx="433700" cy="1015777"/>
          </a:xfrm>
          <a:prstGeom prst="rightBrace">
            <a:avLst/>
          </a:prstGeom>
          <a:ln w="57150">
            <a:solidFill>
              <a:schemeClr val="tx2">
                <a:lumMod val="75000"/>
                <a:lumOff val="2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6" name="TextBox 25">
            <a:extLst>
              <a:ext uri="{FF2B5EF4-FFF2-40B4-BE49-F238E27FC236}">
                <a16:creationId xmlns:a16="http://schemas.microsoft.com/office/drawing/2014/main" id="{42B90AD7-A5E5-D260-27C9-C39335D71C0A}"/>
              </a:ext>
            </a:extLst>
          </p:cNvPr>
          <p:cNvSpPr txBox="1"/>
          <p:nvPr/>
        </p:nvSpPr>
        <p:spPr>
          <a:xfrm>
            <a:off x="10153751" y="2954586"/>
            <a:ext cx="1190529" cy="719621"/>
          </a:xfrm>
          <a:prstGeom prst="rect">
            <a:avLst/>
          </a:prstGeom>
          <a:noFill/>
        </p:spPr>
        <p:txBody>
          <a:bodyPr wrap="square" rtlCol="0">
            <a:spAutoFit/>
          </a:bodyPr>
          <a:lstStyle/>
          <a:p>
            <a:pPr marL="0" marR="0" lvl="0" indent="0" algn="ctr" defTabSz="914400" rtl="0" eaLnBrk="1" fontAlgn="auto" latinLnBrk="0" hangingPunct="1">
              <a:lnSpc>
                <a:spcPct val="7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Single Act</a:t>
            </a:r>
          </a:p>
        </p:txBody>
      </p:sp>
      <p:sp>
        <p:nvSpPr>
          <p:cNvPr id="27" name="TextBox 26">
            <a:extLst>
              <a:ext uri="{FF2B5EF4-FFF2-40B4-BE49-F238E27FC236}">
                <a16:creationId xmlns:a16="http://schemas.microsoft.com/office/drawing/2014/main" id="{BB2F330F-640D-2116-9CC7-4614C2A474FA}"/>
              </a:ext>
            </a:extLst>
          </p:cNvPr>
          <p:cNvSpPr txBox="1"/>
          <p:nvPr/>
        </p:nvSpPr>
        <p:spPr>
          <a:xfrm>
            <a:off x="10123625" y="5142490"/>
            <a:ext cx="1540413" cy="418000"/>
          </a:xfrm>
          <a:prstGeom prst="rect">
            <a:avLst/>
          </a:prstGeom>
          <a:noFill/>
        </p:spPr>
        <p:txBody>
          <a:bodyPr wrap="square" rtlCol="0">
            <a:spAutoFit/>
          </a:bodyPr>
          <a:lstStyle/>
          <a:p>
            <a:pPr marL="0" marR="0" lvl="0" indent="0" algn="ctr" defTabSz="914400" rtl="0" eaLnBrk="1" fontAlgn="auto" latinLnBrk="0" hangingPunct="1">
              <a:lnSpc>
                <a:spcPct val="70000"/>
              </a:lnSpc>
              <a:spcBef>
                <a:spcPts val="0"/>
              </a:spcBef>
              <a:spcAft>
                <a:spcPts val="0"/>
              </a:spcAft>
              <a:buClrTx/>
              <a:buSzTx/>
              <a:buFontTx/>
              <a:buNone/>
              <a:tabLst/>
              <a:defRPr/>
            </a:pPr>
            <a:r>
              <a:rPr kumimoji="0" lang="en-US" sz="2800" b="1" i="0" u="none" strike="noStrike" kern="1200" cap="none" spc="0" normalizeH="0" baseline="0" noProof="0" dirty="0">
                <a:ln w="0">
                  <a:solidFill>
                    <a:srgbClr val="156082">
                      <a:lumMod val="60000"/>
                      <a:lumOff val="40000"/>
                    </a:srgbClr>
                  </a:solidFill>
                </a:ln>
                <a:solidFill>
                  <a:srgbClr val="156082"/>
                </a:solidFill>
                <a:effectLst>
                  <a:outerShdw blurRad="38100" dist="25400" dir="5400000" algn="ctr" rotWithShape="0">
                    <a:srgbClr val="6E747A">
                      <a:alpha val="43000"/>
                    </a:srgbClr>
                  </a:outerShdw>
                </a:effectLst>
                <a:uLnTx/>
                <a:uFillTx/>
                <a:latin typeface="Aptos" panose="02110004020202020204"/>
                <a:ea typeface="+mn-ea"/>
                <a:cs typeface="+mn-cs"/>
              </a:rPr>
              <a:t>Process</a:t>
            </a:r>
          </a:p>
        </p:txBody>
      </p:sp>
    </p:spTree>
    <p:extLst>
      <p:ext uri="{BB962C8B-B14F-4D97-AF65-F5344CB8AC3E}">
        <p14:creationId xmlns:p14="http://schemas.microsoft.com/office/powerpoint/2010/main" val="26010602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845CA77-0540-8EEA-6EC2-F7CB4CE84768}"/>
              </a:ext>
            </a:extLst>
          </p:cNvPr>
          <p:cNvSpPr/>
          <p:nvPr/>
        </p:nvSpPr>
        <p:spPr>
          <a:xfrm>
            <a:off x="5324731" y="1887153"/>
            <a:ext cx="6314302" cy="406151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DAFEE784-8C87-A006-82F1-0FBB9B1F5C2E}"/>
              </a:ext>
            </a:extLst>
          </p:cNvPr>
          <p:cNvSpPr>
            <a:spLocks noGrp="1"/>
          </p:cNvSpPr>
          <p:nvPr>
            <p:ph type="title"/>
          </p:nvPr>
        </p:nvSpPr>
        <p:spPr>
          <a:xfrm>
            <a:off x="838200" y="365125"/>
            <a:ext cx="10515600" cy="1130043"/>
          </a:xfrm>
          <a:ln>
            <a:noFill/>
          </a:ln>
        </p:spPr>
        <p:txBody>
          <a:bodyPr>
            <a:normAutofit/>
          </a:bodyPr>
          <a:lstStyle/>
          <a:p>
            <a:r>
              <a:rPr lang="en-US" sz="6000" b="1" i="1" dirty="0">
                <a:ln w="0">
                  <a:solidFill>
                    <a:schemeClr val="bg1">
                      <a:lumMod val="75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rPr>
              <a:t>Ordo </a:t>
            </a:r>
            <a:r>
              <a:rPr lang="en-US" sz="6000" b="1" i="1" dirty="0" err="1">
                <a:ln w="0">
                  <a:solidFill>
                    <a:schemeClr val="bg1">
                      <a:lumMod val="75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rPr>
              <a:t>Salutis</a:t>
            </a:r>
            <a:endParaRPr lang="en-US" sz="6000" b="1" i="1" dirty="0">
              <a:ln w="0">
                <a:solidFill>
                  <a:schemeClr val="bg1">
                    <a:lumMod val="75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A4FBDE4F-55BC-10BB-C946-0FC0EC035AEE}"/>
              </a:ext>
            </a:extLst>
          </p:cNvPr>
          <p:cNvSpPr>
            <a:spLocks noGrp="1"/>
          </p:cNvSpPr>
          <p:nvPr>
            <p:ph idx="1"/>
          </p:nvPr>
        </p:nvSpPr>
        <p:spPr>
          <a:xfrm>
            <a:off x="6096000" y="845838"/>
            <a:ext cx="6314302" cy="5647037"/>
          </a:xfrm>
        </p:spPr>
        <p:txBody>
          <a:bodyPr>
            <a:noAutofit/>
          </a:bodyPr>
          <a:lstStyle/>
          <a:p>
            <a:pPr marL="0" indent="0">
              <a:buNone/>
            </a:pPr>
            <a:r>
              <a:rPr lang="en-US" sz="3200" b="1" dirty="0">
                <a:ln w="0">
                  <a:solidFill>
                    <a:schemeClr val="accent6">
                      <a:lumMod val="60000"/>
                      <a:lumOff val="40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rPr>
              <a:t>Election</a:t>
            </a:r>
          </a:p>
          <a:p>
            <a:pPr marL="0" indent="0">
              <a:buNone/>
            </a:pPr>
            <a:r>
              <a:rPr lang="en-US" sz="3200" b="1" dirty="0">
                <a:ln w="0">
                  <a:solidFill>
                    <a:schemeClr val="accent6">
                      <a:lumMod val="60000"/>
                      <a:lumOff val="40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rPr>
              <a:t>Predestination</a:t>
            </a:r>
          </a:p>
          <a:p>
            <a:pPr marL="0" indent="0">
              <a:buNone/>
            </a:pPr>
            <a:r>
              <a:rPr lang="en-US" sz="3200" dirty="0">
                <a:solidFill>
                  <a:schemeClr val="bg1"/>
                </a:solidFill>
                <a:effectLst>
                  <a:outerShdw blurRad="38100" dist="38100" dir="2700000" algn="tl">
                    <a:srgbClr val="000000">
                      <a:alpha val="43137"/>
                    </a:srgbClr>
                  </a:outerShdw>
                </a:effectLst>
              </a:rPr>
              <a:t>Calling (external and effectual)</a:t>
            </a:r>
          </a:p>
          <a:p>
            <a:pPr marL="0" indent="0">
              <a:buNone/>
            </a:pPr>
            <a:r>
              <a:rPr lang="en-US" sz="3200" dirty="0">
                <a:solidFill>
                  <a:schemeClr val="bg1"/>
                </a:solidFill>
                <a:effectLst>
                  <a:outerShdw blurRad="38100" dist="38100" dir="2700000" algn="tl">
                    <a:srgbClr val="000000">
                      <a:alpha val="43137"/>
                    </a:srgbClr>
                  </a:outerShdw>
                </a:effectLst>
              </a:rPr>
              <a:t>Regeneration</a:t>
            </a:r>
          </a:p>
          <a:p>
            <a:pPr marL="0" indent="0">
              <a:buNone/>
            </a:pPr>
            <a:r>
              <a:rPr lang="en-US" sz="3200" dirty="0">
                <a:solidFill>
                  <a:schemeClr val="bg1"/>
                </a:solidFill>
                <a:effectLst>
                  <a:outerShdw blurRad="38100" dist="38100" dir="2700000" algn="tl">
                    <a:srgbClr val="000000">
                      <a:alpha val="43137"/>
                    </a:srgbClr>
                  </a:outerShdw>
                </a:effectLst>
              </a:rPr>
              <a:t>Repentance</a:t>
            </a:r>
          </a:p>
          <a:p>
            <a:pPr marL="0" indent="0">
              <a:buNone/>
            </a:pPr>
            <a:r>
              <a:rPr lang="en-US" sz="3200" dirty="0">
                <a:solidFill>
                  <a:schemeClr val="bg1"/>
                </a:solidFill>
                <a:effectLst>
                  <a:outerShdw blurRad="38100" dist="38100" dir="2700000" algn="tl">
                    <a:srgbClr val="000000">
                      <a:alpha val="43137"/>
                    </a:srgbClr>
                  </a:outerShdw>
                </a:effectLst>
              </a:rPr>
              <a:t>Saving Faith</a:t>
            </a:r>
          </a:p>
          <a:p>
            <a:pPr marL="0" indent="0">
              <a:buNone/>
            </a:pPr>
            <a:r>
              <a:rPr lang="en-US" sz="3200" dirty="0">
                <a:solidFill>
                  <a:schemeClr val="bg1"/>
                </a:solidFill>
                <a:effectLst>
                  <a:outerShdw blurRad="38100" dist="38100" dir="2700000" algn="tl">
                    <a:srgbClr val="000000">
                      <a:alpha val="43137"/>
                    </a:srgbClr>
                  </a:outerShdw>
                </a:effectLst>
              </a:rPr>
              <a:t>Justification</a:t>
            </a:r>
          </a:p>
          <a:p>
            <a:pPr marL="0" indent="0">
              <a:buNone/>
            </a:pPr>
            <a:r>
              <a:rPr lang="en-US" sz="3200" b="1" dirty="0">
                <a:ln w="0"/>
                <a:solidFill>
                  <a:schemeClr val="accent1"/>
                </a:solidFill>
                <a:effectLst>
                  <a:outerShdw blurRad="38100" dist="25400" dir="5400000" algn="ctr" rotWithShape="0">
                    <a:srgbClr val="6E747A">
                      <a:alpha val="43000"/>
                    </a:srgbClr>
                  </a:outerShdw>
                </a:effectLst>
              </a:rPr>
              <a:t>Adoption</a:t>
            </a:r>
          </a:p>
          <a:p>
            <a:pPr marL="0" indent="0">
              <a:buNone/>
            </a:pPr>
            <a:r>
              <a:rPr lang="en-US" sz="3200" b="1" dirty="0">
                <a:ln w="0"/>
                <a:solidFill>
                  <a:schemeClr val="accent1"/>
                </a:solidFill>
                <a:effectLst>
                  <a:outerShdw blurRad="38100" dist="25400" dir="5400000" algn="ctr" rotWithShape="0">
                    <a:srgbClr val="6E747A">
                      <a:alpha val="43000"/>
                    </a:srgbClr>
                  </a:outerShdw>
                </a:effectLst>
              </a:rPr>
              <a:t>Sanctification</a:t>
            </a:r>
          </a:p>
          <a:p>
            <a:pPr marL="0" indent="0">
              <a:buNone/>
            </a:pPr>
            <a:r>
              <a:rPr lang="en-US" sz="3200" b="1" dirty="0">
                <a:ln w="0"/>
                <a:solidFill>
                  <a:schemeClr val="accent2"/>
                </a:solidFill>
                <a:effectLst>
                  <a:outerShdw blurRad="38100" dist="19050" dir="2700000" algn="tl" rotWithShape="0">
                    <a:schemeClr val="dk1">
                      <a:alpha val="40000"/>
                    </a:schemeClr>
                  </a:outerShdw>
                </a:effectLst>
              </a:rPr>
              <a:t>Glorification</a:t>
            </a:r>
          </a:p>
        </p:txBody>
      </p:sp>
      <p:sp>
        <p:nvSpPr>
          <p:cNvPr id="4" name="Rectangle 3">
            <a:extLst>
              <a:ext uri="{FF2B5EF4-FFF2-40B4-BE49-F238E27FC236}">
                <a16:creationId xmlns:a16="http://schemas.microsoft.com/office/drawing/2014/main" id="{FEE5F692-F537-4D1B-41CD-63187BDF6912}"/>
              </a:ext>
            </a:extLst>
          </p:cNvPr>
          <p:cNvSpPr/>
          <p:nvPr/>
        </p:nvSpPr>
        <p:spPr>
          <a:xfrm>
            <a:off x="345989" y="365125"/>
            <a:ext cx="11504141" cy="6127750"/>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56082"/>
              </a:solidFill>
              <a:effectLst/>
              <a:uLnTx/>
              <a:uFillTx/>
              <a:latin typeface="Aptos" panose="02110004020202020204"/>
              <a:ea typeface="+mn-ea"/>
              <a:cs typeface="+mn-cs"/>
            </a:endParaRPr>
          </a:p>
        </p:txBody>
      </p:sp>
      <p:cxnSp>
        <p:nvCxnSpPr>
          <p:cNvPr id="6" name="Straight Connector 5">
            <a:extLst>
              <a:ext uri="{FF2B5EF4-FFF2-40B4-BE49-F238E27FC236}">
                <a16:creationId xmlns:a16="http://schemas.microsoft.com/office/drawing/2014/main" id="{FBCA28AE-1EE7-EEE7-75AB-13A35573326A}"/>
              </a:ext>
            </a:extLst>
          </p:cNvPr>
          <p:cNvCxnSpPr/>
          <p:nvPr/>
        </p:nvCxnSpPr>
        <p:spPr>
          <a:xfrm>
            <a:off x="5695434" y="1068260"/>
            <a:ext cx="0" cy="5140411"/>
          </a:xfrm>
          <a:prstGeom prst="line">
            <a:avLst/>
          </a:prstGeom>
          <a:ln w="101600">
            <a:solidFill>
              <a:schemeClr val="accent4">
                <a:lumMod val="75000"/>
              </a:schemeClr>
            </a:solidFill>
            <a:headEnd type="oval"/>
            <a:tailEnd type="oval"/>
          </a:ln>
        </p:spPr>
        <p:style>
          <a:lnRef idx="2">
            <a:schemeClr val="accent1"/>
          </a:lnRef>
          <a:fillRef idx="0">
            <a:schemeClr val="accent1"/>
          </a:fillRef>
          <a:effectRef idx="1">
            <a:schemeClr val="accent1"/>
          </a:effectRef>
          <a:fontRef idx="minor">
            <a:schemeClr val="tx1"/>
          </a:fontRef>
        </p:style>
      </p:cxnSp>
      <p:sp>
        <p:nvSpPr>
          <p:cNvPr id="7" name="Oval 6">
            <a:extLst>
              <a:ext uri="{FF2B5EF4-FFF2-40B4-BE49-F238E27FC236}">
                <a16:creationId xmlns:a16="http://schemas.microsoft.com/office/drawing/2014/main" id="{CAAC37FE-9FFD-42FA-AB14-D3DD1FC74E50}"/>
              </a:ext>
            </a:extLst>
          </p:cNvPr>
          <p:cNvSpPr/>
          <p:nvPr/>
        </p:nvSpPr>
        <p:spPr>
          <a:xfrm>
            <a:off x="5541844" y="912685"/>
            <a:ext cx="307180" cy="311150"/>
          </a:xfrm>
          <a:prstGeom prst="ellipse">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 name="Oval 7">
            <a:extLst>
              <a:ext uri="{FF2B5EF4-FFF2-40B4-BE49-F238E27FC236}">
                <a16:creationId xmlns:a16="http://schemas.microsoft.com/office/drawing/2014/main" id="{D6CE4ED0-E4CB-C026-9B13-FB20460343F2}"/>
              </a:ext>
            </a:extLst>
          </p:cNvPr>
          <p:cNvSpPr/>
          <p:nvPr/>
        </p:nvSpPr>
        <p:spPr>
          <a:xfrm>
            <a:off x="5541844" y="1511387"/>
            <a:ext cx="307180" cy="311150"/>
          </a:xfrm>
          <a:prstGeom prst="ellipse">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 name="Oval 8">
            <a:extLst>
              <a:ext uri="{FF2B5EF4-FFF2-40B4-BE49-F238E27FC236}">
                <a16:creationId xmlns:a16="http://schemas.microsoft.com/office/drawing/2014/main" id="{DA128CF9-6A46-1997-EFCB-744091B9CCA6}"/>
              </a:ext>
            </a:extLst>
          </p:cNvPr>
          <p:cNvSpPr/>
          <p:nvPr/>
        </p:nvSpPr>
        <p:spPr>
          <a:xfrm>
            <a:off x="5541844" y="2068921"/>
            <a:ext cx="307180" cy="311150"/>
          </a:xfrm>
          <a:prstGeom prst="ellipse">
            <a:avLst/>
          </a:prstGeom>
          <a:solidFill>
            <a:schemeClr val="bg1"/>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Oval 9">
            <a:extLst>
              <a:ext uri="{FF2B5EF4-FFF2-40B4-BE49-F238E27FC236}">
                <a16:creationId xmlns:a16="http://schemas.microsoft.com/office/drawing/2014/main" id="{2CD13CAD-0E70-50E0-BFD1-9750D9B5AA22}"/>
              </a:ext>
            </a:extLst>
          </p:cNvPr>
          <p:cNvSpPr/>
          <p:nvPr/>
        </p:nvSpPr>
        <p:spPr>
          <a:xfrm>
            <a:off x="5541844" y="2643436"/>
            <a:ext cx="307180" cy="311150"/>
          </a:xfrm>
          <a:prstGeom prst="ellipse">
            <a:avLst/>
          </a:prstGeom>
          <a:solidFill>
            <a:schemeClr val="bg1"/>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Oval 10">
            <a:extLst>
              <a:ext uri="{FF2B5EF4-FFF2-40B4-BE49-F238E27FC236}">
                <a16:creationId xmlns:a16="http://schemas.microsoft.com/office/drawing/2014/main" id="{BC28308C-98F3-FE8F-0307-CB9629F007B9}"/>
              </a:ext>
            </a:extLst>
          </p:cNvPr>
          <p:cNvSpPr/>
          <p:nvPr/>
        </p:nvSpPr>
        <p:spPr>
          <a:xfrm>
            <a:off x="5541844" y="3181732"/>
            <a:ext cx="307180" cy="311150"/>
          </a:xfrm>
          <a:prstGeom prst="ellipse">
            <a:avLst/>
          </a:prstGeom>
          <a:solidFill>
            <a:schemeClr val="bg1"/>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Oval 11">
            <a:extLst>
              <a:ext uri="{FF2B5EF4-FFF2-40B4-BE49-F238E27FC236}">
                <a16:creationId xmlns:a16="http://schemas.microsoft.com/office/drawing/2014/main" id="{1844F9D0-1357-3724-EC1B-E8E4C66C7613}"/>
              </a:ext>
            </a:extLst>
          </p:cNvPr>
          <p:cNvSpPr/>
          <p:nvPr/>
        </p:nvSpPr>
        <p:spPr>
          <a:xfrm>
            <a:off x="5541844" y="3774328"/>
            <a:ext cx="307180" cy="311150"/>
          </a:xfrm>
          <a:prstGeom prst="ellipse">
            <a:avLst/>
          </a:prstGeom>
          <a:solidFill>
            <a:schemeClr val="bg1"/>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Oval 12">
            <a:extLst>
              <a:ext uri="{FF2B5EF4-FFF2-40B4-BE49-F238E27FC236}">
                <a16:creationId xmlns:a16="http://schemas.microsoft.com/office/drawing/2014/main" id="{C8450E73-AAB0-6DE9-DFE3-C06430632E91}"/>
              </a:ext>
            </a:extLst>
          </p:cNvPr>
          <p:cNvSpPr/>
          <p:nvPr/>
        </p:nvSpPr>
        <p:spPr>
          <a:xfrm>
            <a:off x="5541844" y="4333788"/>
            <a:ext cx="307180" cy="311150"/>
          </a:xfrm>
          <a:prstGeom prst="ellipse">
            <a:avLst/>
          </a:prstGeom>
          <a:solidFill>
            <a:schemeClr val="bg1"/>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Oval 13">
            <a:extLst>
              <a:ext uri="{FF2B5EF4-FFF2-40B4-BE49-F238E27FC236}">
                <a16:creationId xmlns:a16="http://schemas.microsoft.com/office/drawing/2014/main" id="{38D27EFB-A239-8317-3492-8CF41BB3EFE9}"/>
              </a:ext>
            </a:extLst>
          </p:cNvPr>
          <p:cNvSpPr/>
          <p:nvPr/>
        </p:nvSpPr>
        <p:spPr>
          <a:xfrm>
            <a:off x="5541844" y="4893248"/>
            <a:ext cx="307180" cy="31115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Oval 14">
            <a:extLst>
              <a:ext uri="{FF2B5EF4-FFF2-40B4-BE49-F238E27FC236}">
                <a16:creationId xmlns:a16="http://schemas.microsoft.com/office/drawing/2014/main" id="{3ED3EC63-3646-A866-340B-31F032BF54F7}"/>
              </a:ext>
            </a:extLst>
          </p:cNvPr>
          <p:cNvSpPr/>
          <p:nvPr/>
        </p:nvSpPr>
        <p:spPr>
          <a:xfrm>
            <a:off x="5541844" y="5456798"/>
            <a:ext cx="307180" cy="31115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Oval 15">
            <a:extLst>
              <a:ext uri="{FF2B5EF4-FFF2-40B4-BE49-F238E27FC236}">
                <a16:creationId xmlns:a16="http://schemas.microsoft.com/office/drawing/2014/main" id="{E370E00F-2E1C-D20E-A606-5B3A0501796C}"/>
              </a:ext>
            </a:extLst>
          </p:cNvPr>
          <p:cNvSpPr/>
          <p:nvPr/>
        </p:nvSpPr>
        <p:spPr>
          <a:xfrm>
            <a:off x="5541844" y="6053096"/>
            <a:ext cx="307180" cy="311150"/>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793055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0" name="Callout: Line 19">
            <a:extLst>
              <a:ext uri="{FF2B5EF4-FFF2-40B4-BE49-F238E27FC236}">
                <a16:creationId xmlns:a16="http://schemas.microsoft.com/office/drawing/2014/main" id="{26B98A91-912D-FF67-B775-F9827B69D0F8}"/>
              </a:ext>
            </a:extLst>
          </p:cNvPr>
          <p:cNvSpPr/>
          <p:nvPr/>
        </p:nvSpPr>
        <p:spPr>
          <a:xfrm>
            <a:off x="1295404" y="1590676"/>
            <a:ext cx="3159127" cy="1198842"/>
          </a:xfrm>
          <a:prstGeom prst="borderCallout1">
            <a:avLst>
              <a:gd name="adj1" fmla="val 49656"/>
              <a:gd name="adj2" fmla="val 100654"/>
              <a:gd name="adj3" fmla="val -43734"/>
              <a:gd name="adj4" fmla="val 139453"/>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a:effectLst>
                  <a:outerShdw blurRad="38100" dist="38100" dir="2700000" algn="tl">
                    <a:srgbClr val="000000">
                      <a:alpha val="43137"/>
                    </a:srgbClr>
                  </a:outerShdw>
                </a:effectLst>
              </a:rPr>
              <a:t>God sovereignly before the foundation of the world has chosen in his Son a people for himself (Eph 1.3-4).</a:t>
            </a:r>
          </a:p>
        </p:txBody>
      </p:sp>
      <p:sp>
        <p:nvSpPr>
          <p:cNvPr id="17" name="Rectangle 16">
            <a:extLst>
              <a:ext uri="{FF2B5EF4-FFF2-40B4-BE49-F238E27FC236}">
                <a16:creationId xmlns:a16="http://schemas.microsoft.com/office/drawing/2014/main" id="{2845CA77-0540-8EEA-6EC2-F7CB4CE84768}"/>
              </a:ext>
            </a:extLst>
          </p:cNvPr>
          <p:cNvSpPr/>
          <p:nvPr/>
        </p:nvSpPr>
        <p:spPr>
          <a:xfrm>
            <a:off x="5324731" y="1887153"/>
            <a:ext cx="6314302" cy="406151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FEE784-8C87-A006-82F1-0FBB9B1F5C2E}"/>
              </a:ext>
            </a:extLst>
          </p:cNvPr>
          <p:cNvSpPr>
            <a:spLocks noGrp="1"/>
          </p:cNvSpPr>
          <p:nvPr>
            <p:ph type="title"/>
          </p:nvPr>
        </p:nvSpPr>
        <p:spPr>
          <a:xfrm>
            <a:off x="838200" y="365125"/>
            <a:ext cx="10515600" cy="1130043"/>
          </a:xfrm>
          <a:ln>
            <a:noFill/>
          </a:ln>
        </p:spPr>
        <p:txBody>
          <a:bodyPr>
            <a:normAutofit/>
          </a:bodyPr>
          <a:lstStyle/>
          <a:p>
            <a:r>
              <a:rPr lang="en-US" sz="6000" b="1" i="1" dirty="0">
                <a:ln w="0">
                  <a:solidFill>
                    <a:schemeClr val="bg1">
                      <a:lumMod val="75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rPr>
              <a:t>Ordo </a:t>
            </a:r>
            <a:r>
              <a:rPr lang="en-US" sz="6000" b="1" i="1" dirty="0" err="1">
                <a:ln w="0">
                  <a:solidFill>
                    <a:schemeClr val="bg1">
                      <a:lumMod val="75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rPr>
              <a:t>Salutis</a:t>
            </a:r>
            <a:endParaRPr lang="en-US" sz="6000" b="1" i="1" dirty="0">
              <a:ln w="0">
                <a:solidFill>
                  <a:schemeClr val="bg1">
                    <a:lumMod val="75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A4FBDE4F-55BC-10BB-C946-0FC0EC035AEE}"/>
              </a:ext>
            </a:extLst>
          </p:cNvPr>
          <p:cNvSpPr>
            <a:spLocks noGrp="1"/>
          </p:cNvSpPr>
          <p:nvPr>
            <p:ph idx="1"/>
          </p:nvPr>
        </p:nvSpPr>
        <p:spPr>
          <a:xfrm>
            <a:off x="6096000" y="845838"/>
            <a:ext cx="6314302" cy="5647037"/>
          </a:xfrm>
        </p:spPr>
        <p:txBody>
          <a:bodyPr>
            <a:noAutofit/>
          </a:bodyPr>
          <a:lstStyle/>
          <a:p>
            <a:pPr marL="0" indent="0">
              <a:buNone/>
            </a:pPr>
            <a:r>
              <a:rPr lang="en-US" sz="3200" b="1" dirty="0">
                <a:ln w="0">
                  <a:solidFill>
                    <a:schemeClr val="accent6">
                      <a:lumMod val="60000"/>
                      <a:lumOff val="40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rPr>
              <a:t>Election</a:t>
            </a:r>
          </a:p>
          <a:p>
            <a:pPr marL="0" indent="0">
              <a:buNone/>
            </a:pPr>
            <a:r>
              <a:rPr lang="en-US" sz="3200" b="1" dirty="0">
                <a:ln w="0">
                  <a:solidFill>
                    <a:schemeClr val="accent6">
                      <a:lumMod val="60000"/>
                      <a:lumOff val="40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rPr>
              <a:t>Predestination</a:t>
            </a:r>
          </a:p>
          <a:p>
            <a:pPr marL="0" indent="0">
              <a:buNone/>
            </a:pPr>
            <a:r>
              <a:rPr lang="en-US" sz="3200" dirty="0">
                <a:solidFill>
                  <a:schemeClr val="bg1"/>
                </a:solidFill>
                <a:effectLst>
                  <a:outerShdw blurRad="38100" dist="38100" dir="2700000" algn="tl">
                    <a:srgbClr val="000000">
                      <a:alpha val="43137"/>
                    </a:srgbClr>
                  </a:outerShdw>
                </a:effectLst>
              </a:rPr>
              <a:t>Calling (external and effectual)</a:t>
            </a:r>
          </a:p>
          <a:p>
            <a:pPr marL="0" indent="0">
              <a:buNone/>
            </a:pPr>
            <a:r>
              <a:rPr lang="en-US" sz="3200" dirty="0">
                <a:solidFill>
                  <a:schemeClr val="bg1"/>
                </a:solidFill>
                <a:effectLst>
                  <a:outerShdw blurRad="38100" dist="38100" dir="2700000" algn="tl">
                    <a:srgbClr val="000000">
                      <a:alpha val="43137"/>
                    </a:srgbClr>
                  </a:outerShdw>
                </a:effectLst>
              </a:rPr>
              <a:t>Regeneration</a:t>
            </a:r>
          </a:p>
          <a:p>
            <a:pPr marL="0" indent="0">
              <a:buNone/>
            </a:pPr>
            <a:r>
              <a:rPr lang="en-US" sz="3200" dirty="0">
                <a:solidFill>
                  <a:schemeClr val="bg1"/>
                </a:solidFill>
                <a:effectLst>
                  <a:outerShdw blurRad="38100" dist="38100" dir="2700000" algn="tl">
                    <a:srgbClr val="000000">
                      <a:alpha val="43137"/>
                    </a:srgbClr>
                  </a:outerShdw>
                </a:effectLst>
              </a:rPr>
              <a:t>Repentance</a:t>
            </a:r>
          </a:p>
          <a:p>
            <a:pPr marL="0" indent="0">
              <a:buNone/>
            </a:pPr>
            <a:r>
              <a:rPr lang="en-US" sz="3200" dirty="0">
                <a:solidFill>
                  <a:schemeClr val="bg1"/>
                </a:solidFill>
                <a:effectLst>
                  <a:outerShdw blurRad="38100" dist="38100" dir="2700000" algn="tl">
                    <a:srgbClr val="000000">
                      <a:alpha val="43137"/>
                    </a:srgbClr>
                  </a:outerShdw>
                </a:effectLst>
              </a:rPr>
              <a:t>Saving Faith</a:t>
            </a:r>
          </a:p>
          <a:p>
            <a:pPr marL="0" indent="0">
              <a:buNone/>
            </a:pPr>
            <a:r>
              <a:rPr lang="en-US" sz="3200" dirty="0">
                <a:solidFill>
                  <a:schemeClr val="bg1"/>
                </a:solidFill>
                <a:effectLst>
                  <a:outerShdw blurRad="38100" dist="38100" dir="2700000" algn="tl">
                    <a:srgbClr val="000000">
                      <a:alpha val="43137"/>
                    </a:srgbClr>
                  </a:outerShdw>
                </a:effectLst>
              </a:rPr>
              <a:t>Justification</a:t>
            </a:r>
          </a:p>
          <a:p>
            <a:pPr marL="0" indent="0">
              <a:buNone/>
            </a:pPr>
            <a:r>
              <a:rPr lang="en-US" sz="3200" b="1" dirty="0">
                <a:ln w="0"/>
                <a:solidFill>
                  <a:schemeClr val="accent1"/>
                </a:solidFill>
                <a:effectLst>
                  <a:outerShdw blurRad="38100" dist="25400" dir="5400000" algn="ctr" rotWithShape="0">
                    <a:srgbClr val="6E747A">
                      <a:alpha val="43000"/>
                    </a:srgbClr>
                  </a:outerShdw>
                </a:effectLst>
              </a:rPr>
              <a:t>Adoption</a:t>
            </a:r>
          </a:p>
          <a:p>
            <a:pPr marL="0" indent="0">
              <a:buNone/>
            </a:pPr>
            <a:r>
              <a:rPr lang="en-US" sz="3200" b="1" dirty="0">
                <a:ln w="0"/>
                <a:solidFill>
                  <a:schemeClr val="accent1"/>
                </a:solidFill>
                <a:effectLst>
                  <a:outerShdw blurRad="38100" dist="25400" dir="5400000" algn="ctr" rotWithShape="0">
                    <a:srgbClr val="6E747A">
                      <a:alpha val="43000"/>
                    </a:srgbClr>
                  </a:outerShdw>
                </a:effectLst>
              </a:rPr>
              <a:t>Sanctification</a:t>
            </a:r>
          </a:p>
          <a:p>
            <a:pPr marL="0" indent="0">
              <a:buNone/>
            </a:pPr>
            <a:r>
              <a:rPr lang="en-US" sz="3200" b="1" dirty="0">
                <a:ln w="0"/>
                <a:solidFill>
                  <a:schemeClr val="accent2"/>
                </a:solidFill>
                <a:effectLst>
                  <a:outerShdw blurRad="38100" dist="19050" dir="2700000" algn="tl" rotWithShape="0">
                    <a:schemeClr val="dk1">
                      <a:alpha val="40000"/>
                    </a:schemeClr>
                  </a:outerShdw>
                </a:effectLst>
              </a:rPr>
              <a:t>Glorification</a:t>
            </a:r>
          </a:p>
        </p:txBody>
      </p:sp>
      <p:sp>
        <p:nvSpPr>
          <p:cNvPr id="4" name="Rectangle 3">
            <a:extLst>
              <a:ext uri="{FF2B5EF4-FFF2-40B4-BE49-F238E27FC236}">
                <a16:creationId xmlns:a16="http://schemas.microsoft.com/office/drawing/2014/main" id="{FEE5F692-F537-4D1B-41CD-63187BDF6912}"/>
              </a:ext>
            </a:extLst>
          </p:cNvPr>
          <p:cNvSpPr/>
          <p:nvPr/>
        </p:nvSpPr>
        <p:spPr>
          <a:xfrm>
            <a:off x="345989" y="365125"/>
            <a:ext cx="11504141" cy="6127750"/>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56082"/>
              </a:solidFill>
              <a:effectLst/>
              <a:uLnTx/>
              <a:uFillTx/>
              <a:latin typeface="Aptos" panose="02110004020202020204"/>
              <a:ea typeface="+mn-ea"/>
              <a:cs typeface="+mn-cs"/>
            </a:endParaRPr>
          </a:p>
        </p:txBody>
      </p:sp>
      <p:cxnSp>
        <p:nvCxnSpPr>
          <p:cNvPr id="6" name="Straight Connector 5">
            <a:extLst>
              <a:ext uri="{FF2B5EF4-FFF2-40B4-BE49-F238E27FC236}">
                <a16:creationId xmlns:a16="http://schemas.microsoft.com/office/drawing/2014/main" id="{FBCA28AE-1EE7-EEE7-75AB-13A35573326A}"/>
              </a:ext>
            </a:extLst>
          </p:cNvPr>
          <p:cNvCxnSpPr/>
          <p:nvPr/>
        </p:nvCxnSpPr>
        <p:spPr>
          <a:xfrm>
            <a:off x="5695434" y="1068260"/>
            <a:ext cx="0" cy="5140411"/>
          </a:xfrm>
          <a:prstGeom prst="line">
            <a:avLst/>
          </a:prstGeom>
          <a:ln w="101600">
            <a:solidFill>
              <a:schemeClr val="accent4">
                <a:lumMod val="75000"/>
              </a:schemeClr>
            </a:solidFill>
            <a:headEnd type="oval"/>
            <a:tailEnd type="oval"/>
          </a:ln>
        </p:spPr>
        <p:style>
          <a:lnRef idx="2">
            <a:schemeClr val="accent1"/>
          </a:lnRef>
          <a:fillRef idx="0">
            <a:schemeClr val="accent1"/>
          </a:fillRef>
          <a:effectRef idx="1">
            <a:schemeClr val="accent1"/>
          </a:effectRef>
          <a:fontRef idx="minor">
            <a:schemeClr val="tx1"/>
          </a:fontRef>
        </p:style>
      </p:cxnSp>
      <p:sp>
        <p:nvSpPr>
          <p:cNvPr id="7" name="Oval 6">
            <a:extLst>
              <a:ext uri="{FF2B5EF4-FFF2-40B4-BE49-F238E27FC236}">
                <a16:creationId xmlns:a16="http://schemas.microsoft.com/office/drawing/2014/main" id="{CAAC37FE-9FFD-42FA-AB14-D3DD1FC74E50}"/>
              </a:ext>
            </a:extLst>
          </p:cNvPr>
          <p:cNvSpPr/>
          <p:nvPr/>
        </p:nvSpPr>
        <p:spPr>
          <a:xfrm>
            <a:off x="5541844" y="912685"/>
            <a:ext cx="307180" cy="311150"/>
          </a:xfrm>
          <a:prstGeom prst="ellipse">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8" name="Oval 7">
            <a:extLst>
              <a:ext uri="{FF2B5EF4-FFF2-40B4-BE49-F238E27FC236}">
                <a16:creationId xmlns:a16="http://schemas.microsoft.com/office/drawing/2014/main" id="{D6CE4ED0-E4CB-C026-9B13-FB20460343F2}"/>
              </a:ext>
            </a:extLst>
          </p:cNvPr>
          <p:cNvSpPr/>
          <p:nvPr/>
        </p:nvSpPr>
        <p:spPr>
          <a:xfrm>
            <a:off x="5541844" y="1511387"/>
            <a:ext cx="307180" cy="311150"/>
          </a:xfrm>
          <a:prstGeom prst="ellipse">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9" name="Oval 8">
            <a:extLst>
              <a:ext uri="{FF2B5EF4-FFF2-40B4-BE49-F238E27FC236}">
                <a16:creationId xmlns:a16="http://schemas.microsoft.com/office/drawing/2014/main" id="{DA128CF9-6A46-1997-EFCB-744091B9CCA6}"/>
              </a:ext>
            </a:extLst>
          </p:cNvPr>
          <p:cNvSpPr/>
          <p:nvPr/>
        </p:nvSpPr>
        <p:spPr>
          <a:xfrm>
            <a:off x="5541844" y="2068921"/>
            <a:ext cx="307180" cy="311150"/>
          </a:xfrm>
          <a:prstGeom prst="ellipse">
            <a:avLst/>
          </a:prstGeom>
          <a:solidFill>
            <a:schemeClr val="bg1"/>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2CD13CAD-0E70-50E0-BFD1-9750D9B5AA22}"/>
              </a:ext>
            </a:extLst>
          </p:cNvPr>
          <p:cNvSpPr/>
          <p:nvPr/>
        </p:nvSpPr>
        <p:spPr>
          <a:xfrm>
            <a:off x="5541844" y="2643436"/>
            <a:ext cx="307180" cy="311150"/>
          </a:xfrm>
          <a:prstGeom prst="ellipse">
            <a:avLst/>
          </a:prstGeom>
          <a:solidFill>
            <a:schemeClr val="bg1"/>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C28308C-98F3-FE8F-0307-CB9629F007B9}"/>
              </a:ext>
            </a:extLst>
          </p:cNvPr>
          <p:cNvSpPr/>
          <p:nvPr/>
        </p:nvSpPr>
        <p:spPr>
          <a:xfrm>
            <a:off x="5541844" y="3181732"/>
            <a:ext cx="307180" cy="311150"/>
          </a:xfrm>
          <a:prstGeom prst="ellipse">
            <a:avLst/>
          </a:prstGeom>
          <a:solidFill>
            <a:schemeClr val="bg1"/>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844F9D0-1357-3724-EC1B-E8E4C66C7613}"/>
              </a:ext>
            </a:extLst>
          </p:cNvPr>
          <p:cNvSpPr/>
          <p:nvPr/>
        </p:nvSpPr>
        <p:spPr>
          <a:xfrm>
            <a:off x="5541844" y="3774328"/>
            <a:ext cx="307180" cy="311150"/>
          </a:xfrm>
          <a:prstGeom prst="ellipse">
            <a:avLst/>
          </a:prstGeom>
          <a:solidFill>
            <a:schemeClr val="bg1"/>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C8450E73-AAB0-6DE9-DFE3-C06430632E91}"/>
              </a:ext>
            </a:extLst>
          </p:cNvPr>
          <p:cNvSpPr/>
          <p:nvPr/>
        </p:nvSpPr>
        <p:spPr>
          <a:xfrm>
            <a:off x="5541844" y="4333788"/>
            <a:ext cx="307180" cy="311150"/>
          </a:xfrm>
          <a:prstGeom prst="ellipse">
            <a:avLst/>
          </a:prstGeom>
          <a:solidFill>
            <a:schemeClr val="bg1"/>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8D27EFB-A239-8317-3492-8CF41BB3EFE9}"/>
              </a:ext>
            </a:extLst>
          </p:cNvPr>
          <p:cNvSpPr/>
          <p:nvPr/>
        </p:nvSpPr>
        <p:spPr>
          <a:xfrm>
            <a:off x="5541844" y="4893248"/>
            <a:ext cx="307180" cy="31115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ED3EC63-3646-A866-340B-31F032BF54F7}"/>
              </a:ext>
            </a:extLst>
          </p:cNvPr>
          <p:cNvSpPr/>
          <p:nvPr/>
        </p:nvSpPr>
        <p:spPr>
          <a:xfrm>
            <a:off x="5541844" y="5456798"/>
            <a:ext cx="307180" cy="31115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370E00F-2E1C-D20E-A606-5B3A0501796C}"/>
              </a:ext>
            </a:extLst>
          </p:cNvPr>
          <p:cNvSpPr/>
          <p:nvPr/>
        </p:nvSpPr>
        <p:spPr>
          <a:xfrm>
            <a:off x="5541844" y="6053096"/>
            <a:ext cx="307180" cy="311150"/>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90149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0" name="Callout: Line 19">
            <a:extLst>
              <a:ext uri="{FF2B5EF4-FFF2-40B4-BE49-F238E27FC236}">
                <a16:creationId xmlns:a16="http://schemas.microsoft.com/office/drawing/2014/main" id="{26B98A91-912D-FF67-B775-F9827B69D0F8}"/>
              </a:ext>
            </a:extLst>
          </p:cNvPr>
          <p:cNvSpPr/>
          <p:nvPr/>
        </p:nvSpPr>
        <p:spPr>
          <a:xfrm>
            <a:off x="552968" y="1619250"/>
            <a:ext cx="3904730" cy="1335336"/>
          </a:xfrm>
          <a:prstGeom prst="borderCallout1">
            <a:avLst>
              <a:gd name="adj1" fmla="val 49656"/>
              <a:gd name="adj2" fmla="val 100654"/>
              <a:gd name="adj3" fmla="val 3928"/>
              <a:gd name="adj4" fmla="val 130686"/>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700" b="1" dirty="0">
                <a:solidFill>
                  <a:prstClr val="black"/>
                </a:solidFill>
                <a:effectLst>
                  <a:outerShdw blurRad="38100" dist="38100" dir="2700000" algn="tl">
                    <a:srgbClr val="000000">
                      <a:alpha val="43137"/>
                    </a:srgbClr>
                  </a:outerShdw>
                </a:effectLst>
                <a:latin typeface="Aptos" panose="02110004020202020204"/>
              </a:rPr>
              <a:t>God has sovereignly decreed all things that will come to pass before the foundation of the world, foreordaining some men for salvation and others for death (Eph 1.5-6).  </a:t>
            </a:r>
            <a:endParaRPr kumimoji="0" lang="en-US" sz="17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ptos" panose="02110004020202020204"/>
            </a:endParaRPr>
          </a:p>
        </p:txBody>
      </p:sp>
      <p:sp>
        <p:nvSpPr>
          <p:cNvPr id="17" name="Rectangle 16">
            <a:extLst>
              <a:ext uri="{FF2B5EF4-FFF2-40B4-BE49-F238E27FC236}">
                <a16:creationId xmlns:a16="http://schemas.microsoft.com/office/drawing/2014/main" id="{2845CA77-0540-8EEA-6EC2-F7CB4CE84768}"/>
              </a:ext>
            </a:extLst>
          </p:cNvPr>
          <p:cNvSpPr/>
          <p:nvPr/>
        </p:nvSpPr>
        <p:spPr>
          <a:xfrm>
            <a:off x="5324731" y="1887153"/>
            <a:ext cx="6314302" cy="406151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DAFEE784-8C87-A006-82F1-0FBB9B1F5C2E}"/>
              </a:ext>
            </a:extLst>
          </p:cNvPr>
          <p:cNvSpPr>
            <a:spLocks noGrp="1"/>
          </p:cNvSpPr>
          <p:nvPr>
            <p:ph type="title"/>
          </p:nvPr>
        </p:nvSpPr>
        <p:spPr>
          <a:xfrm>
            <a:off x="838200" y="365125"/>
            <a:ext cx="10515600" cy="1130043"/>
          </a:xfrm>
          <a:ln>
            <a:noFill/>
          </a:ln>
        </p:spPr>
        <p:txBody>
          <a:bodyPr>
            <a:normAutofit/>
          </a:bodyPr>
          <a:lstStyle/>
          <a:p>
            <a:r>
              <a:rPr lang="en-US" sz="6000" b="1" i="1" dirty="0">
                <a:ln w="0">
                  <a:solidFill>
                    <a:schemeClr val="bg1">
                      <a:lumMod val="75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rPr>
              <a:t>Ordo </a:t>
            </a:r>
            <a:r>
              <a:rPr lang="en-US" sz="6000" b="1" i="1" dirty="0" err="1">
                <a:ln w="0">
                  <a:solidFill>
                    <a:schemeClr val="bg1">
                      <a:lumMod val="75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rPr>
              <a:t>Salutis</a:t>
            </a:r>
            <a:endParaRPr lang="en-US" sz="6000" b="1" i="1" dirty="0">
              <a:ln w="0">
                <a:solidFill>
                  <a:schemeClr val="bg1">
                    <a:lumMod val="75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A4FBDE4F-55BC-10BB-C946-0FC0EC035AEE}"/>
              </a:ext>
            </a:extLst>
          </p:cNvPr>
          <p:cNvSpPr>
            <a:spLocks noGrp="1"/>
          </p:cNvSpPr>
          <p:nvPr>
            <p:ph idx="1"/>
          </p:nvPr>
        </p:nvSpPr>
        <p:spPr>
          <a:xfrm>
            <a:off x="6096000" y="845838"/>
            <a:ext cx="6314302" cy="5647037"/>
          </a:xfrm>
        </p:spPr>
        <p:txBody>
          <a:bodyPr>
            <a:noAutofit/>
          </a:bodyPr>
          <a:lstStyle/>
          <a:p>
            <a:pPr marL="0" indent="0">
              <a:buNone/>
            </a:pPr>
            <a:r>
              <a:rPr lang="en-US" sz="3200" b="1" dirty="0">
                <a:ln w="0">
                  <a:solidFill>
                    <a:schemeClr val="accent6">
                      <a:lumMod val="60000"/>
                      <a:lumOff val="40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rPr>
              <a:t>Election</a:t>
            </a:r>
          </a:p>
          <a:p>
            <a:pPr marL="0" indent="0">
              <a:buNone/>
            </a:pPr>
            <a:r>
              <a:rPr lang="en-US" sz="3200" b="1" dirty="0">
                <a:ln w="0">
                  <a:solidFill>
                    <a:schemeClr val="accent6">
                      <a:lumMod val="60000"/>
                      <a:lumOff val="40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rPr>
              <a:t>Predestination</a:t>
            </a:r>
          </a:p>
          <a:p>
            <a:pPr marL="0" indent="0">
              <a:buNone/>
            </a:pPr>
            <a:r>
              <a:rPr lang="en-US" sz="3200" dirty="0">
                <a:solidFill>
                  <a:schemeClr val="bg1"/>
                </a:solidFill>
                <a:effectLst>
                  <a:outerShdw blurRad="38100" dist="38100" dir="2700000" algn="tl">
                    <a:srgbClr val="000000">
                      <a:alpha val="43137"/>
                    </a:srgbClr>
                  </a:outerShdw>
                </a:effectLst>
              </a:rPr>
              <a:t>Calling (external and effectual)</a:t>
            </a:r>
          </a:p>
          <a:p>
            <a:pPr marL="0" indent="0">
              <a:buNone/>
            </a:pPr>
            <a:r>
              <a:rPr lang="en-US" sz="3200" dirty="0">
                <a:solidFill>
                  <a:schemeClr val="bg1"/>
                </a:solidFill>
                <a:effectLst>
                  <a:outerShdw blurRad="38100" dist="38100" dir="2700000" algn="tl">
                    <a:srgbClr val="000000">
                      <a:alpha val="43137"/>
                    </a:srgbClr>
                  </a:outerShdw>
                </a:effectLst>
              </a:rPr>
              <a:t>Regeneration</a:t>
            </a:r>
          </a:p>
          <a:p>
            <a:pPr marL="0" indent="0">
              <a:buNone/>
            </a:pPr>
            <a:r>
              <a:rPr lang="en-US" sz="3200" dirty="0">
                <a:solidFill>
                  <a:schemeClr val="bg1"/>
                </a:solidFill>
                <a:effectLst>
                  <a:outerShdw blurRad="38100" dist="38100" dir="2700000" algn="tl">
                    <a:srgbClr val="000000">
                      <a:alpha val="43137"/>
                    </a:srgbClr>
                  </a:outerShdw>
                </a:effectLst>
              </a:rPr>
              <a:t>Repentance</a:t>
            </a:r>
          </a:p>
          <a:p>
            <a:pPr marL="0" indent="0">
              <a:buNone/>
            </a:pPr>
            <a:r>
              <a:rPr lang="en-US" sz="3200" dirty="0">
                <a:solidFill>
                  <a:schemeClr val="bg1"/>
                </a:solidFill>
                <a:effectLst>
                  <a:outerShdw blurRad="38100" dist="38100" dir="2700000" algn="tl">
                    <a:srgbClr val="000000">
                      <a:alpha val="43137"/>
                    </a:srgbClr>
                  </a:outerShdw>
                </a:effectLst>
              </a:rPr>
              <a:t>Saving Faith</a:t>
            </a:r>
          </a:p>
          <a:p>
            <a:pPr marL="0" indent="0">
              <a:buNone/>
            </a:pPr>
            <a:r>
              <a:rPr lang="en-US" sz="3200" dirty="0">
                <a:solidFill>
                  <a:schemeClr val="bg1"/>
                </a:solidFill>
                <a:effectLst>
                  <a:outerShdw blurRad="38100" dist="38100" dir="2700000" algn="tl">
                    <a:srgbClr val="000000">
                      <a:alpha val="43137"/>
                    </a:srgbClr>
                  </a:outerShdw>
                </a:effectLst>
              </a:rPr>
              <a:t>Justification</a:t>
            </a:r>
          </a:p>
          <a:p>
            <a:pPr marL="0" indent="0">
              <a:buNone/>
            </a:pPr>
            <a:r>
              <a:rPr lang="en-US" sz="3200" b="1" dirty="0">
                <a:ln w="0"/>
                <a:solidFill>
                  <a:schemeClr val="accent1"/>
                </a:solidFill>
              </a:rPr>
              <a:t>Adoption</a:t>
            </a:r>
          </a:p>
          <a:p>
            <a:pPr marL="0" indent="0">
              <a:buNone/>
            </a:pPr>
            <a:r>
              <a:rPr lang="en-US" sz="3200" b="1" dirty="0">
                <a:ln w="0"/>
                <a:solidFill>
                  <a:schemeClr val="accent1"/>
                </a:solidFill>
              </a:rPr>
              <a:t>Sanctification</a:t>
            </a:r>
          </a:p>
          <a:p>
            <a:pPr marL="0" indent="0">
              <a:buNone/>
            </a:pPr>
            <a:r>
              <a:rPr lang="en-US" sz="3200" b="1" dirty="0">
                <a:ln w="0"/>
                <a:solidFill>
                  <a:schemeClr val="accent2"/>
                </a:solidFill>
                <a:effectLst>
                  <a:outerShdw blurRad="38100" dist="19050" dir="2700000" algn="tl" rotWithShape="0">
                    <a:schemeClr val="dk1">
                      <a:alpha val="40000"/>
                    </a:schemeClr>
                  </a:outerShdw>
                </a:effectLst>
              </a:rPr>
              <a:t>Glorification</a:t>
            </a:r>
          </a:p>
        </p:txBody>
      </p:sp>
      <p:sp>
        <p:nvSpPr>
          <p:cNvPr id="4" name="Rectangle 3">
            <a:extLst>
              <a:ext uri="{FF2B5EF4-FFF2-40B4-BE49-F238E27FC236}">
                <a16:creationId xmlns:a16="http://schemas.microsoft.com/office/drawing/2014/main" id="{FEE5F692-F537-4D1B-41CD-63187BDF6912}"/>
              </a:ext>
            </a:extLst>
          </p:cNvPr>
          <p:cNvSpPr/>
          <p:nvPr/>
        </p:nvSpPr>
        <p:spPr>
          <a:xfrm>
            <a:off x="345989" y="365125"/>
            <a:ext cx="11504141" cy="6127750"/>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56082"/>
              </a:solidFill>
              <a:effectLst/>
              <a:uLnTx/>
              <a:uFillTx/>
              <a:latin typeface="Aptos" panose="02110004020202020204"/>
              <a:ea typeface="+mn-ea"/>
              <a:cs typeface="+mn-cs"/>
            </a:endParaRPr>
          </a:p>
        </p:txBody>
      </p:sp>
      <p:cxnSp>
        <p:nvCxnSpPr>
          <p:cNvPr id="6" name="Straight Connector 5">
            <a:extLst>
              <a:ext uri="{FF2B5EF4-FFF2-40B4-BE49-F238E27FC236}">
                <a16:creationId xmlns:a16="http://schemas.microsoft.com/office/drawing/2014/main" id="{FBCA28AE-1EE7-EEE7-75AB-13A35573326A}"/>
              </a:ext>
            </a:extLst>
          </p:cNvPr>
          <p:cNvCxnSpPr/>
          <p:nvPr/>
        </p:nvCxnSpPr>
        <p:spPr>
          <a:xfrm>
            <a:off x="5695434" y="1068260"/>
            <a:ext cx="0" cy="5140411"/>
          </a:xfrm>
          <a:prstGeom prst="line">
            <a:avLst/>
          </a:prstGeom>
          <a:ln w="101600">
            <a:solidFill>
              <a:schemeClr val="accent4">
                <a:lumMod val="75000"/>
              </a:schemeClr>
            </a:solidFill>
            <a:headEnd type="oval"/>
            <a:tailEnd type="oval"/>
          </a:ln>
        </p:spPr>
        <p:style>
          <a:lnRef idx="2">
            <a:schemeClr val="accent1"/>
          </a:lnRef>
          <a:fillRef idx="0">
            <a:schemeClr val="accent1"/>
          </a:fillRef>
          <a:effectRef idx="1">
            <a:schemeClr val="accent1"/>
          </a:effectRef>
          <a:fontRef idx="minor">
            <a:schemeClr val="tx1"/>
          </a:fontRef>
        </p:style>
      </p:cxnSp>
      <p:sp>
        <p:nvSpPr>
          <p:cNvPr id="7" name="Oval 6">
            <a:extLst>
              <a:ext uri="{FF2B5EF4-FFF2-40B4-BE49-F238E27FC236}">
                <a16:creationId xmlns:a16="http://schemas.microsoft.com/office/drawing/2014/main" id="{CAAC37FE-9FFD-42FA-AB14-D3DD1FC74E50}"/>
              </a:ext>
            </a:extLst>
          </p:cNvPr>
          <p:cNvSpPr/>
          <p:nvPr/>
        </p:nvSpPr>
        <p:spPr>
          <a:xfrm>
            <a:off x="5541844" y="912685"/>
            <a:ext cx="307180" cy="311150"/>
          </a:xfrm>
          <a:prstGeom prst="ellipse">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 name="Oval 7">
            <a:extLst>
              <a:ext uri="{FF2B5EF4-FFF2-40B4-BE49-F238E27FC236}">
                <a16:creationId xmlns:a16="http://schemas.microsoft.com/office/drawing/2014/main" id="{D6CE4ED0-E4CB-C026-9B13-FB20460343F2}"/>
              </a:ext>
            </a:extLst>
          </p:cNvPr>
          <p:cNvSpPr/>
          <p:nvPr/>
        </p:nvSpPr>
        <p:spPr>
          <a:xfrm>
            <a:off x="5541844" y="1511387"/>
            <a:ext cx="307180" cy="311150"/>
          </a:xfrm>
          <a:prstGeom prst="ellipse">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 name="Oval 8">
            <a:extLst>
              <a:ext uri="{FF2B5EF4-FFF2-40B4-BE49-F238E27FC236}">
                <a16:creationId xmlns:a16="http://schemas.microsoft.com/office/drawing/2014/main" id="{DA128CF9-6A46-1997-EFCB-744091B9CCA6}"/>
              </a:ext>
            </a:extLst>
          </p:cNvPr>
          <p:cNvSpPr/>
          <p:nvPr/>
        </p:nvSpPr>
        <p:spPr>
          <a:xfrm>
            <a:off x="5541844" y="2068921"/>
            <a:ext cx="307180" cy="311150"/>
          </a:xfrm>
          <a:prstGeom prst="ellipse">
            <a:avLst/>
          </a:prstGeom>
          <a:solidFill>
            <a:schemeClr val="bg1"/>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Oval 9">
            <a:extLst>
              <a:ext uri="{FF2B5EF4-FFF2-40B4-BE49-F238E27FC236}">
                <a16:creationId xmlns:a16="http://schemas.microsoft.com/office/drawing/2014/main" id="{2CD13CAD-0E70-50E0-BFD1-9750D9B5AA22}"/>
              </a:ext>
            </a:extLst>
          </p:cNvPr>
          <p:cNvSpPr/>
          <p:nvPr/>
        </p:nvSpPr>
        <p:spPr>
          <a:xfrm>
            <a:off x="5541844" y="2643436"/>
            <a:ext cx="307180" cy="311150"/>
          </a:xfrm>
          <a:prstGeom prst="ellipse">
            <a:avLst/>
          </a:prstGeom>
          <a:solidFill>
            <a:schemeClr val="bg1"/>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Oval 10">
            <a:extLst>
              <a:ext uri="{FF2B5EF4-FFF2-40B4-BE49-F238E27FC236}">
                <a16:creationId xmlns:a16="http://schemas.microsoft.com/office/drawing/2014/main" id="{BC28308C-98F3-FE8F-0307-CB9629F007B9}"/>
              </a:ext>
            </a:extLst>
          </p:cNvPr>
          <p:cNvSpPr/>
          <p:nvPr/>
        </p:nvSpPr>
        <p:spPr>
          <a:xfrm>
            <a:off x="5541844" y="3181732"/>
            <a:ext cx="307180" cy="311150"/>
          </a:xfrm>
          <a:prstGeom prst="ellipse">
            <a:avLst/>
          </a:prstGeom>
          <a:solidFill>
            <a:schemeClr val="bg1"/>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Oval 11">
            <a:extLst>
              <a:ext uri="{FF2B5EF4-FFF2-40B4-BE49-F238E27FC236}">
                <a16:creationId xmlns:a16="http://schemas.microsoft.com/office/drawing/2014/main" id="{1844F9D0-1357-3724-EC1B-E8E4C66C7613}"/>
              </a:ext>
            </a:extLst>
          </p:cNvPr>
          <p:cNvSpPr/>
          <p:nvPr/>
        </p:nvSpPr>
        <p:spPr>
          <a:xfrm>
            <a:off x="5541844" y="3774328"/>
            <a:ext cx="307180" cy="311150"/>
          </a:xfrm>
          <a:prstGeom prst="ellipse">
            <a:avLst/>
          </a:prstGeom>
          <a:solidFill>
            <a:schemeClr val="bg1"/>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Oval 12">
            <a:extLst>
              <a:ext uri="{FF2B5EF4-FFF2-40B4-BE49-F238E27FC236}">
                <a16:creationId xmlns:a16="http://schemas.microsoft.com/office/drawing/2014/main" id="{C8450E73-AAB0-6DE9-DFE3-C06430632E91}"/>
              </a:ext>
            </a:extLst>
          </p:cNvPr>
          <p:cNvSpPr/>
          <p:nvPr/>
        </p:nvSpPr>
        <p:spPr>
          <a:xfrm>
            <a:off x="5541844" y="4333788"/>
            <a:ext cx="307180" cy="311150"/>
          </a:xfrm>
          <a:prstGeom prst="ellipse">
            <a:avLst/>
          </a:prstGeom>
          <a:solidFill>
            <a:schemeClr val="bg1"/>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Oval 13">
            <a:extLst>
              <a:ext uri="{FF2B5EF4-FFF2-40B4-BE49-F238E27FC236}">
                <a16:creationId xmlns:a16="http://schemas.microsoft.com/office/drawing/2014/main" id="{38D27EFB-A239-8317-3492-8CF41BB3EFE9}"/>
              </a:ext>
            </a:extLst>
          </p:cNvPr>
          <p:cNvSpPr/>
          <p:nvPr/>
        </p:nvSpPr>
        <p:spPr>
          <a:xfrm>
            <a:off x="5541844" y="4893248"/>
            <a:ext cx="307180" cy="31115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Oval 14">
            <a:extLst>
              <a:ext uri="{FF2B5EF4-FFF2-40B4-BE49-F238E27FC236}">
                <a16:creationId xmlns:a16="http://schemas.microsoft.com/office/drawing/2014/main" id="{3ED3EC63-3646-A866-340B-31F032BF54F7}"/>
              </a:ext>
            </a:extLst>
          </p:cNvPr>
          <p:cNvSpPr/>
          <p:nvPr/>
        </p:nvSpPr>
        <p:spPr>
          <a:xfrm>
            <a:off x="5541844" y="5456798"/>
            <a:ext cx="307180" cy="31115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Oval 15">
            <a:extLst>
              <a:ext uri="{FF2B5EF4-FFF2-40B4-BE49-F238E27FC236}">
                <a16:creationId xmlns:a16="http://schemas.microsoft.com/office/drawing/2014/main" id="{E370E00F-2E1C-D20E-A606-5B3A0501796C}"/>
              </a:ext>
            </a:extLst>
          </p:cNvPr>
          <p:cNvSpPr/>
          <p:nvPr/>
        </p:nvSpPr>
        <p:spPr>
          <a:xfrm>
            <a:off x="5541844" y="6053096"/>
            <a:ext cx="307180" cy="311150"/>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1126274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845CA77-0540-8EEA-6EC2-F7CB4CE84768}"/>
              </a:ext>
            </a:extLst>
          </p:cNvPr>
          <p:cNvSpPr/>
          <p:nvPr/>
        </p:nvSpPr>
        <p:spPr>
          <a:xfrm>
            <a:off x="5324731" y="1887153"/>
            <a:ext cx="6314302" cy="406151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DAFEE784-8C87-A006-82F1-0FBB9B1F5C2E}"/>
              </a:ext>
            </a:extLst>
          </p:cNvPr>
          <p:cNvSpPr>
            <a:spLocks noGrp="1"/>
          </p:cNvSpPr>
          <p:nvPr>
            <p:ph type="title"/>
          </p:nvPr>
        </p:nvSpPr>
        <p:spPr>
          <a:xfrm>
            <a:off x="838200" y="365125"/>
            <a:ext cx="10515600" cy="1130043"/>
          </a:xfrm>
          <a:ln>
            <a:noFill/>
          </a:ln>
        </p:spPr>
        <p:txBody>
          <a:bodyPr>
            <a:normAutofit/>
          </a:bodyPr>
          <a:lstStyle/>
          <a:p>
            <a:r>
              <a:rPr lang="en-US" sz="6000" b="1" i="1" dirty="0">
                <a:ln w="0">
                  <a:solidFill>
                    <a:schemeClr val="bg1">
                      <a:lumMod val="75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rPr>
              <a:t>Ordo </a:t>
            </a:r>
            <a:r>
              <a:rPr lang="en-US" sz="6000" b="1" i="1" dirty="0" err="1">
                <a:ln w="0">
                  <a:solidFill>
                    <a:schemeClr val="bg1">
                      <a:lumMod val="75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rPr>
              <a:t>Salutis</a:t>
            </a:r>
            <a:endParaRPr lang="en-US" sz="6000" b="1" i="1" dirty="0">
              <a:ln w="0">
                <a:solidFill>
                  <a:schemeClr val="bg1">
                    <a:lumMod val="75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A4FBDE4F-55BC-10BB-C946-0FC0EC035AEE}"/>
              </a:ext>
            </a:extLst>
          </p:cNvPr>
          <p:cNvSpPr>
            <a:spLocks noGrp="1"/>
          </p:cNvSpPr>
          <p:nvPr>
            <p:ph idx="1"/>
          </p:nvPr>
        </p:nvSpPr>
        <p:spPr>
          <a:xfrm>
            <a:off x="6096000" y="845838"/>
            <a:ext cx="6314302" cy="5647037"/>
          </a:xfrm>
        </p:spPr>
        <p:txBody>
          <a:bodyPr>
            <a:noAutofit/>
          </a:bodyPr>
          <a:lstStyle/>
          <a:p>
            <a:pPr marL="0" indent="0">
              <a:buNone/>
            </a:pPr>
            <a:r>
              <a:rPr lang="en-US" sz="3200" b="1" dirty="0">
                <a:ln w="0">
                  <a:solidFill>
                    <a:schemeClr val="accent6">
                      <a:lumMod val="60000"/>
                      <a:lumOff val="40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rPr>
              <a:t>Election</a:t>
            </a:r>
          </a:p>
          <a:p>
            <a:pPr marL="0" indent="0">
              <a:buNone/>
            </a:pPr>
            <a:r>
              <a:rPr lang="en-US" sz="3200" b="1" dirty="0">
                <a:ln w="0">
                  <a:solidFill>
                    <a:schemeClr val="accent6">
                      <a:lumMod val="60000"/>
                      <a:lumOff val="40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rPr>
              <a:t>Predestination</a:t>
            </a:r>
          </a:p>
          <a:p>
            <a:pPr marL="0" indent="0">
              <a:buNone/>
            </a:pPr>
            <a:r>
              <a:rPr lang="en-US" sz="3200" dirty="0">
                <a:solidFill>
                  <a:schemeClr val="bg1"/>
                </a:solidFill>
                <a:effectLst>
                  <a:outerShdw blurRad="38100" dist="38100" dir="2700000" algn="tl">
                    <a:srgbClr val="000000">
                      <a:alpha val="43137"/>
                    </a:srgbClr>
                  </a:outerShdw>
                </a:effectLst>
              </a:rPr>
              <a:t>Calling (external and effectual)</a:t>
            </a:r>
          </a:p>
          <a:p>
            <a:pPr marL="0" indent="0">
              <a:buNone/>
            </a:pPr>
            <a:r>
              <a:rPr lang="en-US" sz="3200" dirty="0">
                <a:solidFill>
                  <a:schemeClr val="bg1"/>
                </a:solidFill>
                <a:effectLst>
                  <a:outerShdw blurRad="38100" dist="38100" dir="2700000" algn="tl">
                    <a:srgbClr val="000000">
                      <a:alpha val="43137"/>
                    </a:srgbClr>
                  </a:outerShdw>
                </a:effectLst>
              </a:rPr>
              <a:t>Regeneration</a:t>
            </a:r>
          </a:p>
          <a:p>
            <a:pPr marL="0" indent="0">
              <a:buNone/>
            </a:pPr>
            <a:r>
              <a:rPr lang="en-US" sz="3200" dirty="0">
                <a:solidFill>
                  <a:schemeClr val="bg1"/>
                </a:solidFill>
                <a:effectLst>
                  <a:outerShdw blurRad="38100" dist="38100" dir="2700000" algn="tl">
                    <a:srgbClr val="000000">
                      <a:alpha val="43137"/>
                    </a:srgbClr>
                  </a:outerShdw>
                </a:effectLst>
              </a:rPr>
              <a:t>Repentance</a:t>
            </a:r>
          </a:p>
          <a:p>
            <a:pPr marL="0" indent="0">
              <a:buNone/>
            </a:pPr>
            <a:r>
              <a:rPr lang="en-US" sz="3200" dirty="0">
                <a:solidFill>
                  <a:schemeClr val="bg1"/>
                </a:solidFill>
                <a:effectLst>
                  <a:outerShdw blurRad="38100" dist="38100" dir="2700000" algn="tl">
                    <a:srgbClr val="000000">
                      <a:alpha val="43137"/>
                    </a:srgbClr>
                  </a:outerShdw>
                </a:effectLst>
              </a:rPr>
              <a:t>Saving Faith</a:t>
            </a:r>
          </a:p>
          <a:p>
            <a:pPr marL="0" indent="0">
              <a:buNone/>
            </a:pPr>
            <a:r>
              <a:rPr lang="en-US" sz="3200" dirty="0">
                <a:solidFill>
                  <a:schemeClr val="bg1"/>
                </a:solidFill>
                <a:effectLst>
                  <a:outerShdw blurRad="38100" dist="38100" dir="2700000" algn="tl">
                    <a:srgbClr val="000000">
                      <a:alpha val="43137"/>
                    </a:srgbClr>
                  </a:outerShdw>
                </a:effectLst>
              </a:rPr>
              <a:t>Justification</a:t>
            </a:r>
          </a:p>
          <a:p>
            <a:pPr marL="0" indent="0">
              <a:buNone/>
            </a:pPr>
            <a:r>
              <a:rPr lang="en-US" sz="3200" b="1" dirty="0">
                <a:ln w="0"/>
                <a:solidFill>
                  <a:schemeClr val="accent1"/>
                </a:solidFill>
                <a:effectLst>
                  <a:outerShdw blurRad="38100" dist="25400" dir="5400000" algn="ctr" rotWithShape="0">
                    <a:srgbClr val="6E747A">
                      <a:alpha val="43000"/>
                    </a:srgbClr>
                  </a:outerShdw>
                </a:effectLst>
              </a:rPr>
              <a:t>Adoption</a:t>
            </a:r>
          </a:p>
          <a:p>
            <a:pPr marL="0" indent="0">
              <a:buNone/>
            </a:pPr>
            <a:r>
              <a:rPr lang="en-US" sz="3200" b="1" dirty="0">
                <a:ln w="0"/>
                <a:solidFill>
                  <a:schemeClr val="accent1"/>
                </a:solidFill>
                <a:effectLst>
                  <a:outerShdw blurRad="38100" dist="25400" dir="5400000" algn="ctr" rotWithShape="0">
                    <a:srgbClr val="6E747A">
                      <a:alpha val="43000"/>
                    </a:srgbClr>
                  </a:outerShdw>
                </a:effectLst>
              </a:rPr>
              <a:t>Sanctification</a:t>
            </a:r>
          </a:p>
          <a:p>
            <a:pPr marL="0" indent="0">
              <a:buNone/>
            </a:pPr>
            <a:r>
              <a:rPr lang="en-US" sz="3200" b="1" dirty="0">
                <a:ln w="0"/>
                <a:solidFill>
                  <a:schemeClr val="accent2"/>
                </a:solidFill>
                <a:effectLst>
                  <a:outerShdw blurRad="38100" dist="19050" dir="2700000" algn="tl" rotWithShape="0">
                    <a:schemeClr val="dk1">
                      <a:alpha val="40000"/>
                    </a:schemeClr>
                  </a:outerShdw>
                </a:effectLst>
              </a:rPr>
              <a:t>Glorification</a:t>
            </a:r>
          </a:p>
        </p:txBody>
      </p:sp>
      <p:sp>
        <p:nvSpPr>
          <p:cNvPr id="4" name="Rectangle 3">
            <a:extLst>
              <a:ext uri="{FF2B5EF4-FFF2-40B4-BE49-F238E27FC236}">
                <a16:creationId xmlns:a16="http://schemas.microsoft.com/office/drawing/2014/main" id="{FEE5F692-F537-4D1B-41CD-63187BDF6912}"/>
              </a:ext>
            </a:extLst>
          </p:cNvPr>
          <p:cNvSpPr/>
          <p:nvPr/>
        </p:nvSpPr>
        <p:spPr>
          <a:xfrm>
            <a:off x="345989" y="365125"/>
            <a:ext cx="11504141" cy="6127750"/>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56082"/>
              </a:solidFill>
              <a:effectLst/>
              <a:uLnTx/>
              <a:uFillTx/>
              <a:latin typeface="Aptos" panose="02110004020202020204"/>
              <a:ea typeface="+mn-ea"/>
              <a:cs typeface="+mn-cs"/>
            </a:endParaRPr>
          </a:p>
        </p:txBody>
      </p:sp>
      <p:cxnSp>
        <p:nvCxnSpPr>
          <p:cNvPr id="6" name="Straight Connector 5">
            <a:extLst>
              <a:ext uri="{FF2B5EF4-FFF2-40B4-BE49-F238E27FC236}">
                <a16:creationId xmlns:a16="http://schemas.microsoft.com/office/drawing/2014/main" id="{FBCA28AE-1EE7-EEE7-75AB-13A35573326A}"/>
              </a:ext>
            </a:extLst>
          </p:cNvPr>
          <p:cNvCxnSpPr/>
          <p:nvPr/>
        </p:nvCxnSpPr>
        <p:spPr>
          <a:xfrm>
            <a:off x="5695434" y="1068260"/>
            <a:ext cx="0" cy="5140411"/>
          </a:xfrm>
          <a:prstGeom prst="line">
            <a:avLst/>
          </a:prstGeom>
          <a:ln w="101600">
            <a:solidFill>
              <a:schemeClr val="accent4">
                <a:lumMod val="75000"/>
              </a:schemeClr>
            </a:solidFill>
            <a:headEnd type="oval"/>
            <a:tailEnd type="oval"/>
          </a:ln>
        </p:spPr>
        <p:style>
          <a:lnRef idx="2">
            <a:schemeClr val="accent1"/>
          </a:lnRef>
          <a:fillRef idx="0">
            <a:schemeClr val="accent1"/>
          </a:fillRef>
          <a:effectRef idx="1">
            <a:schemeClr val="accent1"/>
          </a:effectRef>
          <a:fontRef idx="minor">
            <a:schemeClr val="tx1"/>
          </a:fontRef>
        </p:style>
      </p:cxnSp>
      <p:sp>
        <p:nvSpPr>
          <p:cNvPr id="7" name="Oval 6">
            <a:extLst>
              <a:ext uri="{FF2B5EF4-FFF2-40B4-BE49-F238E27FC236}">
                <a16:creationId xmlns:a16="http://schemas.microsoft.com/office/drawing/2014/main" id="{CAAC37FE-9FFD-42FA-AB14-D3DD1FC74E50}"/>
              </a:ext>
            </a:extLst>
          </p:cNvPr>
          <p:cNvSpPr/>
          <p:nvPr/>
        </p:nvSpPr>
        <p:spPr>
          <a:xfrm>
            <a:off x="5541844" y="912685"/>
            <a:ext cx="307180" cy="311150"/>
          </a:xfrm>
          <a:prstGeom prst="ellipse">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 name="Oval 7">
            <a:extLst>
              <a:ext uri="{FF2B5EF4-FFF2-40B4-BE49-F238E27FC236}">
                <a16:creationId xmlns:a16="http://schemas.microsoft.com/office/drawing/2014/main" id="{D6CE4ED0-E4CB-C026-9B13-FB20460343F2}"/>
              </a:ext>
            </a:extLst>
          </p:cNvPr>
          <p:cNvSpPr/>
          <p:nvPr/>
        </p:nvSpPr>
        <p:spPr>
          <a:xfrm>
            <a:off x="5541844" y="1511387"/>
            <a:ext cx="307180" cy="311150"/>
          </a:xfrm>
          <a:prstGeom prst="ellipse">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 name="Oval 9">
            <a:extLst>
              <a:ext uri="{FF2B5EF4-FFF2-40B4-BE49-F238E27FC236}">
                <a16:creationId xmlns:a16="http://schemas.microsoft.com/office/drawing/2014/main" id="{2CD13CAD-0E70-50E0-BFD1-9750D9B5AA22}"/>
              </a:ext>
            </a:extLst>
          </p:cNvPr>
          <p:cNvSpPr/>
          <p:nvPr/>
        </p:nvSpPr>
        <p:spPr>
          <a:xfrm>
            <a:off x="5541844" y="2643436"/>
            <a:ext cx="307180" cy="311150"/>
          </a:xfrm>
          <a:prstGeom prst="ellipse">
            <a:avLst/>
          </a:prstGeom>
          <a:solidFill>
            <a:schemeClr val="bg1"/>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Oval 10">
            <a:extLst>
              <a:ext uri="{FF2B5EF4-FFF2-40B4-BE49-F238E27FC236}">
                <a16:creationId xmlns:a16="http://schemas.microsoft.com/office/drawing/2014/main" id="{BC28308C-98F3-FE8F-0307-CB9629F007B9}"/>
              </a:ext>
            </a:extLst>
          </p:cNvPr>
          <p:cNvSpPr/>
          <p:nvPr/>
        </p:nvSpPr>
        <p:spPr>
          <a:xfrm>
            <a:off x="5541844" y="3181732"/>
            <a:ext cx="307180" cy="311150"/>
          </a:xfrm>
          <a:prstGeom prst="ellipse">
            <a:avLst/>
          </a:prstGeom>
          <a:solidFill>
            <a:schemeClr val="bg1"/>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Oval 11">
            <a:extLst>
              <a:ext uri="{FF2B5EF4-FFF2-40B4-BE49-F238E27FC236}">
                <a16:creationId xmlns:a16="http://schemas.microsoft.com/office/drawing/2014/main" id="{1844F9D0-1357-3724-EC1B-E8E4C66C7613}"/>
              </a:ext>
            </a:extLst>
          </p:cNvPr>
          <p:cNvSpPr/>
          <p:nvPr/>
        </p:nvSpPr>
        <p:spPr>
          <a:xfrm>
            <a:off x="5541844" y="3774328"/>
            <a:ext cx="307180" cy="311150"/>
          </a:xfrm>
          <a:prstGeom prst="ellipse">
            <a:avLst/>
          </a:prstGeom>
          <a:solidFill>
            <a:schemeClr val="bg1"/>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Oval 12">
            <a:extLst>
              <a:ext uri="{FF2B5EF4-FFF2-40B4-BE49-F238E27FC236}">
                <a16:creationId xmlns:a16="http://schemas.microsoft.com/office/drawing/2014/main" id="{C8450E73-AAB0-6DE9-DFE3-C06430632E91}"/>
              </a:ext>
            </a:extLst>
          </p:cNvPr>
          <p:cNvSpPr/>
          <p:nvPr/>
        </p:nvSpPr>
        <p:spPr>
          <a:xfrm>
            <a:off x="5541844" y="4333788"/>
            <a:ext cx="307180" cy="311150"/>
          </a:xfrm>
          <a:prstGeom prst="ellipse">
            <a:avLst/>
          </a:prstGeom>
          <a:solidFill>
            <a:schemeClr val="bg1"/>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Oval 13">
            <a:extLst>
              <a:ext uri="{FF2B5EF4-FFF2-40B4-BE49-F238E27FC236}">
                <a16:creationId xmlns:a16="http://schemas.microsoft.com/office/drawing/2014/main" id="{38D27EFB-A239-8317-3492-8CF41BB3EFE9}"/>
              </a:ext>
            </a:extLst>
          </p:cNvPr>
          <p:cNvSpPr/>
          <p:nvPr/>
        </p:nvSpPr>
        <p:spPr>
          <a:xfrm>
            <a:off x="5541844" y="4893248"/>
            <a:ext cx="307180" cy="31115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Oval 14">
            <a:extLst>
              <a:ext uri="{FF2B5EF4-FFF2-40B4-BE49-F238E27FC236}">
                <a16:creationId xmlns:a16="http://schemas.microsoft.com/office/drawing/2014/main" id="{3ED3EC63-3646-A866-340B-31F032BF54F7}"/>
              </a:ext>
            </a:extLst>
          </p:cNvPr>
          <p:cNvSpPr/>
          <p:nvPr/>
        </p:nvSpPr>
        <p:spPr>
          <a:xfrm>
            <a:off x="5541844" y="5456798"/>
            <a:ext cx="307180" cy="31115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Oval 15">
            <a:extLst>
              <a:ext uri="{FF2B5EF4-FFF2-40B4-BE49-F238E27FC236}">
                <a16:creationId xmlns:a16="http://schemas.microsoft.com/office/drawing/2014/main" id="{E370E00F-2E1C-D20E-A606-5B3A0501796C}"/>
              </a:ext>
            </a:extLst>
          </p:cNvPr>
          <p:cNvSpPr/>
          <p:nvPr/>
        </p:nvSpPr>
        <p:spPr>
          <a:xfrm>
            <a:off x="5541844" y="6053096"/>
            <a:ext cx="307180" cy="311150"/>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0" name="Callout: Line 19">
            <a:extLst>
              <a:ext uri="{FF2B5EF4-FFF2-40B4-BE49-F238E27FC236}">
                <a16:creationId xmlns:a16="http://schemas.microsoft.com/office/drawing/2014/main" id="{26B98A91-912D-FF67-B775-F9827B69D0F8}"/>
              </a:ext>
            </a:extLst>
          </p:cNvPr>
          <p:cNvSpPr/>
          <p:nvPr/>
        </p:nvSpPr>
        <p:spPr>
          <a:xfrm>
            <a:off x="501864" y="1621654"/>
            <a:ext cx="3895724" cy="1205683"/>
          </a:xfrm>
          <a:prstGeom prst="borderCallout1">
            <a:avLst>
              <a:gd name="adj1" fmla="val 49656"/>
              <a:gd name="adj2" fmla="val 100654"/>
              <a:gd name="adj3" fmla="val 49676"/>
              <a:gd name="adj4" fmla="val 135874"/>
            </a:avLst>
          </a:prstGeom>
          <a:solidFill>
            <a:schemeClr val="bg1">
              <a:lumMod val="95000"/>
            </a:schemeClr>
          </a:solidFill>
          <a:ln>
            <a:solidFill>
              <a:schemeClr val="bg1">
                <a:lumMod val="6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ptos" panose="02110004020202020204"/>
                <a:ea typeface="+mn-ea"/>
                <a:cs typeface="+mn-cs"/>
              </a:rPr>
              <a:t>In time the elect hear the preaching and Gospel (external), believe in it, and are converted from their ways (effectual). (Gal 1.15; 2Tim 1.9)</a:t>
            </a:r>
          </a:p>
        </p:txBody>
      </p:sp>
      <p:sp>
        <p:nvSpPr>
          <p:cNvPr id="9" name="Oval 8">
            <a:extLst>
              <a:ext uri="{FF2B5EF4-FFF2-40B4-BE49-F238E27FC236}">
                <a16:creationId xmlns:a16="http://schemas.microsoft.com/office/drawing/2014/main" id="{DA128CF9-6A46-1997-EFCB-744091B9CCA6}"/>
              </a:ext>
            </a:extLst>
          </p:cNvPr>
          <p:cNvSpPr/>
          <p:nvPr/>
        </p:nvSpPr>
        <p:spPr>
          <a:xfrm>
            <a:off x="5541844" y="2068921"/>
            <a:ext cx="307180" cy="311150"/>
          </a:xfrm>
          <a:prstGeom prst="ellipse">
            <a:avLst/>
          </a:prstGeom>
          <a:solidFill>
            <a:schemeClr val="bg1"/>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63187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845CA77-0540-8EEA-6EC2-F7CB4CE84768}"/>
              </a:ext>
            </a:extLst>
          </p:cNvPr>
          <p:cNvSpPr/>
          <p:nvPr/>
        </p:nvSpPr>
        <p:spPr>
          <a:xfrm>
            <a:off x="5324731" y="1887153"/>
            <a:ext cx="6314302" cy="406151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DAFEE784-8C87-A006-82F1-0FBB9B1F5C2E}"/>
              </a:ext>
            </a:extLst>
          </p:cNvPr>
          <p:cNvSpPr>
            <a:spLocks noGrp="1"/>
          </p:cNvSpPr>
          <p:nvPr>
            <p:ph type="title"/>
          </p:nvPr>
        </p:nvSpPr>
        <p:spPr>
          <a:xfrm>
            <a:off x="838200" y="365125"/>
            <a:ext cx="10515600" cy="1130043"/>
          </a:xfrm>
          <a:ln>
            <a:noFill/>
          </a:ln>
        </p:spPr>
        <p:txBody>
          <a:bodyPr>
            <a:normAutofit/>
          </a:bodyPr>
          <a:lstStyle/>
          <a:p>
            <a:r>
              <a:rPr lang="en-US" sz="6000" b="1" i="1" dirty="0">
                <a:ln w="0">
                  <a:solidFill>
                    <a:schemeClr val="bg1">
                      <a:lumMod val="75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rPr>
              <a:t>Ordo </a:t>
            </a:r>
            <a:r>
              <a:rPr lang="en-US" sz="6000" b="1" i="1" dirty="0" err="1">
                <a:ln w="0">
                  <a:solidFill>
                    <a:schemeClr val="bg1">
                      <a:lumMod val="75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rPr>
              <a:t>Salutis</a:t>
            </a:r>
            <a:endParaRPr lang="en-US" sz="6000" b="1" i="1" dirty="0">
              <a:ln w="0">
                <a:solidFill>
                  <a:schemeClr val="bg1">
                    <a:lumMod val="75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A4FBDE4F-55BC-10BB-C946-0FC0EC035AEE}"/>
              </a:ext>
            </a:extLst>
          </p:cNvPr>
          <p:cNvSpPr>
            <a:spLocks noGrp="1"/>
          </p:cNvSpPr>
          <p:nvPr>
            <p:ph idx="1"/>
          </p:nvPr>
        </p:nvSpPr>
        <p:spPr>
          <a:xfrm>
            <a:off x="6096000" y="845838"/>
            <a:ext cx="6314302" cy="5647037"/>
          </a:xfrm>
        </p:spPr>
        <p:txBody>
          <a:bodyPr>
            <a:noAutofit/>
          </a:bodyPr>
          <a:lstStyle/>
          <a:p>
            <a:pPr marL="0" indent="0">
              <a:buNone/>
            </a:pPr>
            <a:r>
              <a:rPr lang="en-US" sz="3200" b="1" dirty="0">
                <a:ln w="0">
                  <a:solidFill>
                    <a:schemeClr val="accent6">
                      <a:lumMod val="60000"/>
                      <a:lumOff val="40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rPr>
              <a:t>Election</a:t>
            </a:r>
          </a:p>
          <a:p>
            <a:pPr marL="0" indent="0">
              <a:buNone/>
            </a:pPr>
            <a:r>
              <a:rPr lang="en-US" sz="3200" b="1" dirty="0">
                <a:ln w="0">
                  <a:solidFill>
                    <a:schemeClr val="accent6">
                      <a:lumMod val="60000"/>
                      <a:lumOff val="40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rPr>
              <a:t>Predestination</a:t>
            </a:r>
          </a:p>
          <a:p>
            <a:pPr marL="0" indent="0">
              <a:buNone/>
            </a:pPr>
            <a:r>
              <a:rPr lang="en-US" sz="3200" dirty="0">
                <a:solidFill>
                  <a:schemeClr val="bg1"/>
                </a:solidFill>
                <a:effectLst>
                  <a:outerShdw blurRad="38100" dist="38100" dir="2700000" algn="tl">
                    <a:srgbClr val="000000">
                      <a:alpha val="43137"/>
                    </a:srgbClr>
                  </a:outerShdw>
                </a:effectLst>
              </a:rPr>
              <a:t>Calling (external and effectual)</a:t>
            </a:r>
          </a:p>
          <a:p>
            <a:pPr marL="0" indent="0">
              <a:buNone/>
            </a:pPr>
            <a:r>
              <a:rPr lang="en-US" sz="3200" dirty="0">
                <a:solidFill>
                  <a:schemeClr val="bg1"/>
                </a:solidFill>
                <a:effectLst>
                  <a:outerShdw blurRad="38100" dist="38100" dir="2700000" algn="tl">
                    <a:srgbClr val="000000">
                      <a:alpha val="43137"/>
                    </a:srgbClr>
                  </a:outerShdw>
                </a:effectLst>
              </a:rPr>
              <a:t>Regeneration</a:t>
            </a:r>
          </a:p>
          <a:p>
            <a:pPr marL="0" indent="0">
              <a:buNone/>
            </a:pPr>
            <a:r>
              <a:rPr lang="en-US" sz="3200" dirty="0">
                <a:solidFill>
                  <a:schemeClr val="bg1"/>
                </a:solidFill>
                <a:effectLst>
                  <a:outerShdw blurRad="38100" dist="38100" dir="2700000" algn="tl">
                    <a:srgbClr val="000000">
                      <a:alpha val="43137"/>
                    </a:srgbClr>
                  </a:outerShdw>
                </a:effectLst>
              </a:rPr>
              <a:t>Repentance</a:t>
            </a:r>
          </a:p>
          <a:p>
            <a:pPr marL="0" indent="0">
              <a:buNone/>
            </a:pPr>
            <a:r>
              <a:rPr lang="en-US" sz="3200" dirty="0">
                <a:solidFill>
                  <a:schemeClr val="bg1"/>
                </a:solidFill>
                <a:effectLst>
                  <a:outerShdw blurRad="38100" dist="38100" dir="2700000" algn="tl">
                    <a:srgbClr val="000000">
                      <a:alpha val="43137"/>
                    </a:srgbClr>
                  </a:outerShdw>
                </a:effectLst>
              </a:rPr>
              <a:t>Saving Faith</a:t>
            </a:r>
          </a:p>
          <a:p>
            <a:pPr marL="0" indent="0">
              <a:buNone/>
            </a:pPr>
            <a:r>
              <a:rPr lang="en-US" sz="3200" dirty="0">
                <a:solidFill>
                  <a:schemeClr val="bg1"/>
                </a:solidFill>
                <a:effectLst>
                  <a:outerShdw blurRad="38100" dist="38100" dir="2700000" algn="tl">
                    <a:srgbClr val="000000">
                      <a:alpha val="43137"/>
                    </a:srgbClr>
                  </a:outerShdw>
                </a:effectLst>
              </a:rPr>
              <a:t>Justification</a:t>
            </a:r>
          </a:p>
          <a:p>
            <a:pPr marL="0" indent="0">
              <a:buNone/>
            </a:pPr>
            <a:r>
              <a:rPr lang="en-US" sz="3200" b="1" dirty="0">
                <a:ln w="0"/>
                <a:solidFill>
                  <a:schemeClr val="accent1"/>
                </a:solidFill>
                <a:effectLst>
                  <a:outerShdw blurRad="38100" dist="25400" dir="5400000" algn="ctr" rotWithShape="0">
                    <a:srgbClr val="6E747A">
                      <a:alpha val="43000"/>
                    </a:srgbClr>
                  </a:outerShdw>
                </a:effectLst>
              </a:rPr>
              <a:t>Adoption</a:t>
            </a:r>
          </a:p>
          <a:p>
            <a:pPr marL="0" indent="0">
              <a:buNone/>
            </a:pPr>
            <a:r>
              <a:rPr lang="en-US" sz="3200" b="1" dirty="0">
                <a:ln w="0"/>
                <a:solidFill>
                  <a:schemeClr val="accent1"/>
                </a:solidFill>
                <a:effectLst>
                  <a:outerShdw blurRad="38100" dist="25400" dir="5400000" algn="ctr" rotWithShape="0">
                    <a:srgbClr val="6E747A">
                      <a:alpha val="43000"/>
                    </a:srgbClr>
                  </a:outerShdw>
                </a:effectLst>
              </a:rPr>
              <a:t>Sanctification</a:t>
            </a:r>
          </a:p>
          <a:p>
            <a:pPr marL="0" indent="0">
              <a:buNone/>
            </a:pPr>
            <a:r>
              <a:rPr lang="en-US" sz="3200" b="1" dirty="0">
                <a:ln w="0"/>
                <a:solidFill>
                  <a:schemeClr val="accent2"/>
                </a:solidFill>
                <a:effectLst>
                  <a:outerShdw blurRad="38100" dist="19050" dir="2700000" algn="tl" rotWithShape="0">
                    <a:schemeClr val="dk1">
                      <a:alpha val="40000"/>
                    </a:schemeClr>
                  </a:outerShdw>
                </a:effectLst>
              </a:rPr>
              <a:t>Glorification</a:t>
            </a:r>
          </a:p>
        </p:txBody>
      </p:sp>
      <p:sp>
        <p:nvSpPr>
          <p:cNvPr id="4" name="Rectangle 3">
            <a:extLst>
              <a:ext uri="{FF2B5EF4-FFF2-40B4-BE49-F238E27FC236}">
                <a16:creationId xmlns:a16="http://schemas.microsoft.com/office/drawing/2014/main" id="{FEE5F692-F537-4D1B-41CD-63187BDF6912}"/>
              </a:ext>
            </a:extLst>
          </p:cNvPr>
          <p:cNvSpPr/>
          <p:nvPr/>
        </p:nvSpPr>
        <p:spPr>
          <a:xfrm>
            <a:off x="345989" y="365125"/>
            <a:ext cx="11504141" cy="6127750"/>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56082"/>
              </a:solidFill>
              <a:effectLst/>
              <a:uLnTx/>
              <a:uFillTx/>
              <a:latin typeface="Aptos" panose="02110004020202020204"/>
              <a:ea typeface="+mn-ea"/>
              <a:cs typeface="+mn-cs"/>
            </a:endParaRPr>
          </a:p>
        </p:txBody>
      </p:sp>
      <p:cxnSp>
        <p:nvCxnSpPr>
          <p:cNvPr id="6" name="Straight Connector 5">
            <a:extLst>
              <a:ext uri="{FF2B5EF4-FFF2-40B4-BE49-F238E27FC236}">
                <a16:creationId xmlns:a16="http://schemas.microsoft.com/office/drawing/2014/main" id="{FBCA28AE-1EE7-EEE7-75AB-13A35573326A}"/>
              </a:ext>
            </a:extLst>
          </p:cNvPr>
          <p:cNvCxnSpPr/>
          <p:nvPr/>
        </p:nvCxnSpPr>
        <p:spPr>
          <a:xfrm>
            <a:off x="5695434" y="1068260"/>
            <a:ext cx="0" cy="5140411"/>
          </a:xfrm>
          <a:prstGeom prst="line">
            <a:avLst/>
          </a:prstGeom>
          <a:ln w="101600">
            <a:solidFill>
              <a:schemeClr val="accent4">
                <a:lumMod val="75000"/>
              </a:schemeClr>
            </a:solidFill>
            <a:headEnd type="oval"/>
            <a:tailEnd type="oval"/>
          </a:ln>
        </p:spPr>
        <p:style>
          <a:lnRef idx="2">
            <a:schemeClr val="accent1"/>
          </a:lnRef>
          <a:fillRef idx="0">
            <a:schemeClr val="accent1"/>
          </a:fillRef>
          <a:effectRef idx="1">
            <a:schemeClr val="accent1"/>
          </a:effectRef>
          <a:fontRef idx="minor">
            <a:schemeClr val="tx1"/>
          </a:fontRef>
        </p:style>
      </p:cxnSp>
      <p:sp>
        <p:nvSpPr>
          <p:cNvPr id="7" name="Oval 6">
            <a:extLst>
              <a:ext uri="{FF2B5EF4-FFF2-40B4-BE49-F238E27FC236}">
                <a16:creationId xmlns:a16="http://schemas.microsoft.com/office/drawing/2014/main" id="{CAAC37FE-9FFD-42FA-AB14-D3DD1FC74E50}"/>
              </a:ext>
            </a:extLst>
          </p:cNvPr>
          <p:cNvSpPr/>
          <p:nvPr/>
        </p:nvSpPr>
        <p:spPr>
          <a:xfrm>
            <a:off x="5541844" y="912685"/>
            <a:ext cx="307180" cy="311150"/>
          </a:xfrm>
          <a:prstGeom prst="ellipse">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 name="Oval 7">
            <a:extLst>
              <a:ext uri="{FF2B5EF4-FFF2-40B4-BE49-F238E27FC236}">
                <a16:creationId xmlns:a16="http://schemas.microsoft.com/office/drawing/2014/main" id="{D6CE4ED0-E4CB-C026-9B13-FB20460343F2}"/>
              </a:ext>
            </a:extLst>
          </p:cNvPr>
          <p:cNvSpPr/>
          <p:nvPr/>
        </p:nvSpPr>
        <p:spPr>
          <a:xfrm>
            <a:off x="5541844" y="1511387"/>
            <a:ext cx="307180" cy="311150"/>
          </a:xfrm>
          <a:prstGeom prst="ellipse">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 name="Oval 8">
            <a:extLst>
              <a:ext uri="{FF2B5EF4-FFF2-40B4-BE49-F238E27FC236}">
                <a16:creationId xmlns:a16="http://schemas.microsoft.com/office/drawing/2014/main" id="{DA128CF9-6A46-1997-EFCB-744091B9CCA6}"/>
              </a:ext>
            </a:extLst>
          </p:cNvPr>
          <p:cNvSpPr/>
          <p:nvPr/>
        </p:nvSpPr>
        <p:spPr>
          <a:xfrm>
            <a:off x="5541844" y="2068921"/>
            <a:ext cx="307180" cy="311150"/>
          </a:xfrm>
          <a:prstGeom prst="ellipse">
            <a:avLst/>
          </a:prstGeom>
          <a:solidFill>
            <a:schemeClr val="bg1"/>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Oval 10">
            <a:extLst>
              <a:ext uri="{FF2B5EF4-FFF2-40B4-BE49-F238E27FC236}">
                <a16:creationId xmlns:a16="http://schemas.microsoft.com/office/drawing/2014/main" id="{BC28308C-98F3-FE8F-0307-CB9629F007B9}"/>
              </a:ext>
            </a:extLst>
          </p:cNvPr>
          <p:cNvSpPr/>
          <p:nvPr/>
        </p:nvSpPr>
        <p:spPr>
          <a:xfrm>
            <a:off x="5541844" y="3181732"/>
            <a:ext cx="307180" cy="311150"/>
          </a:xfrm>
          <a:prstGeom prst="ellipse">
            <a:avLst/>
          </a:prstGeom>
          <a:solidFill>
            <a:schemeClr val="bg1"/>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Oval 11">
            <a:extLst>
              <a:ext uri="{FF2B5EF4-FFF2-40B4-BE49-F238E27FC236}">
                <a16:creationId xmlns:a16="http://schemas.microsoft.com/office/drawing/2014/main" id="{1844F9D0-1357-3724-EC1B-E8E4C66C7613}"/>
              </a:ext>
            </a:extLst>
          </p:cNvPr>
          <p:cNvSpPr/>
          <p:nvPr/>
        </p:nvSpPr>
        <p:spPr>
          <a:xfrm>
            <a:off x="5541844" y="3774328"/>
            <a:ext cx="307180" cy="311150"/>
          </a:xfrm>
          <a:prstGeom prst="ellipse">
            <a:avLst/>
          </a:prstGeom>
          <a:solidFill>
            <a:schemeClr val="bg1"/>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Oval 12">
            <a:extLst>
              <a:ext uri="{FF2B5EF4-FFF2-40B4-BE49-F238E27FC236}">
                <a16:creationId xmlns:a16="http://schemas.microsoft.com/office/drawing/2014/main" id="{C8450E73-AAB0-6DE9-DFE3-C06430632E91}"/>
              </a:ext>
            </a:extLst>
          </p:cNvPr>
          <p:cNvSpPr/>
          <p:nvPr/>
        </p:nvSpPr>
        <p:spPr>
          <a:xfrm>
            <a:off x="5541844" y="4333788"/>
            <a:ext cx="307180" cy="311150"/>
          </a:xfrm>
          <a:prstGeom prst="ellipse">
            <a:avLst/>
          </a:prstGeom>
          <a:solidFill>
            <a:schemeClr val="bg1"/>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Oval 13">
            <a:extLst>
              <a:ext uri="{FF2B5EF4-FFF2-40B4-BE49-F238E27FC236}">
                <a16:creationId xmlns:a16="http://schemas.microsoft.com/office/drawing/2014/main" id="{38D27EFB-A239-8317-3492-8CF41BB3EFE9}"/>
              </a:ext>
            </a:extLst>
          </p:cNvPr>
          <p:cNvSpPr/>
          <p:nvPr/>
        </p:nvSpPr>
        <p:spPr>
          <a:xfrm>
            <a:off x="5541844" y="4893248"/>
            <a:ext cx="307180" cy="31115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Oval 14">
            <a:extLst>
              <a:ext uri="{FF2B5EF4-FFF2-40B4-BE49-F238E27FC236}">
                <a16:creationId xmlns:a16="http://schemas.microsoft.com/office/drawing/2014/main" id="{3ED3EC63-3646-A866-340B-31F032BF54F7}"/>
              </a:ext>
            </a:extLst>
          </p:cNvPr>
          <p:cNvSpPr/>
          <p:nvPr/>
        </p:nvSpPr>
        <p:spPr>
          <a:xfrm>
            <a:off x="5541844" y="5456798"/>
            <a:ext cx="307180" cy="31115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Oval 15">
            <a:extLst>
              <a:ext uri="{FF2B5EF4-FFF2-40B4-BE49-F238E27FC236}">
                <a16:creationId xmlns:a16="http://schemas.microsoft.com/office/drawing/2014/main" id="{E370E00F-2E1C-D20E-A606-5B3A0501796C}"/>
              </a:ext>
            </a:extLst>
          </p:cNvPr>
          <p:cNvSpPr/>
          <p:nvPr/>
        </p:nvSpPr>
        <p:spPr>
          <a:xfrm>
            <a:off x="5541844" y="6053096"/>
            <a:ext cx="307180" cy="311150"/>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0" name="Callout: Line 19">
            <a:extLst>
              <a:ext uri="{FF2B5EF4-FFF2-40B4-BE49-F238E27FC236}">
                <a16:creationId xmlns:a16="http://schemas.microsoft.com/office/drawing/2014/main" id="{26B98A91-912D-FF67-B775-F9827B69D0F8}"/>
              </a:ext>
            </a:extLst>
          </p:cNvPr>
          <p:cNvSpPr/>
          <p:nvPr/>
        </p:nvSpPr>
        <p:spPr>
          <a:xfrm>
            <a:off x="955293" y="2274404"/>
            <a:ext cx="2924179" cy="1049214"/>
          </a:xfrm>
          <a:prstGeom prst="borderCallout1">
            <a:avLst>
              <a:gd name="adj1" fmla="val 49656"/>
              <a:gd name="adj2" fmla="val 100654"/>
              <a:gd name="adj3" fmla="val 47878"/>
              <a:gd name="adj4" fmla="val 165991"/>
            </a:avLst>
          </a:prstGeom>
          <a:solidFill>
            <a:schemeClr val="bg1">
              <a:lumMod val="95000"/>
            </a:schemeClr>
          </a:solidFill>
          <a:ln>
            <a:solidFill>
              <a:schemeClr val="bg1">
                <a:lumMod val="6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ptos" panose="02110004020202020204"/>
                <a:ea typeface="+mn-ea"/>
                <a:cs typeface="+mn-cs"/>
              </a:rPr>
              <a:t>The Holy Spirit gives life to those dead in sin enabling them to believe (Titus 3.5).</a:t>
            </a:r>
          </a:p>
        </p:txBody>
      </p:sp>
      <p:sp>
        <p:nvSpPr>
          <p:cNvPr id="10" name="Oval 9">
            <a:extLst>
              <a:ext uri="{FF2B5EF4-FFF2-40B4-BE49-F238E27FC236}">
                <a16:creationId xmlns:a16="http://schemas.microsoft.com/office/drawing/2014/main" id="{2CD13CAD-0E70-50E0-BFD1-9750D9B5AA22}"/>
              </a:ext>
            </a:extLst>
          </p:cNvPr>
          <p:cNvSpPr/>
          <p:nvPr/>
        </p:nvSpPr>
        <p:spPr>
          <a:xfrm>
            <a:off x="5541844" y="2643436"/>
            <a:ext cx="307180" cy="311150"/>
          </a:xfrm>
          <a:prstGeom prst="ellipse">
            <a:avLst/>
          </a:prstGeom>
          <a:solidFill>
            <a:schemeClr val="bg1"/>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8400581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845CA77-0540-8EEA-6EC2-F7CB4CE84768}"/>
              </a:ext>
            </a:extLst>
          </p:cNvPr>
          <p:cNvSpPr/>
          <p:nvPr/>
        </p:nvSpPr>
        <p:spPr>
          <a:xfrm>
            <a:off x="5324731" y="1887153"/>
            <a:ext cx="6314302" cy="406151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DAFEE784-8C87-A006-82F1-0FBB9B1F5C2E}"/>
              </a:ext>
            </a:extLst>
          </p:cNvPr>
          <p:cNvSpPr>
            <a:spLocks noGrp="1"/>
          </p:cNvSpPr>
          <p:nvPr>
            <p:ph type="title"/>
          </p:nvPr>
        </p:nvSpPr>
        <p:spPr>
          <a:xfrm>
            <a:off x="838200" y="365125"/>
            <a:ext cx="10515600" cy="1130043"/>
          </a:xfrm>
          <a:ln>
            <a:noFill/>
          </a:ln>
        </p:spPr>
        <p:txBody>
          <a:bodyPr>
            <a:normAutofit/>
          </a:bodyPr>
          <a:lstStyle/>
          <a:p>
            <a:r>
              <a:rPr lang="en-US" sz="6000" b="1" i="1" dirty="0">
                <a:ln w="0">
                  <a:solidFill>
                    <a:schemeClr val="bg1">
                      <a:lumMod val="75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rPr>
              <a:t>Ordo </a:t>
            </a:r>
            <a:r>
              <a:rPr lang="en-US" sz="6000" b="1" i="1" dirty="0" err="1">
                <a:ln w="0">
                  <a:solidFill>
                    <a:schemeClr val="bg1">
                      <a:lumMod val="75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rPr>
              <a:t>Salutis</a:t>
            </a:r>
            <a:endParaRPr lang="en-US" sz="6000" b="1" i="1" dirty="0">
              <a:ln w="0">
                <a:solidFill>
                  <a:schemeClr val="bg1">
                    <a:lumMod val="75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A4FBDE4F-55BC-10BB-C946-0FC0EC035AEE}"/>
              </a:ext>
            </a:extLst>
          </p:cNvPr>
          <p:cNvSpPr>
            <a:spLocks noGrp="1"/>
          </p:cNvSpPr>
          <p:nvPr>
            <p:ph idx="1"/>
          </p:nvPr>
        </p:nvSpPr>
        <p:spPr>
          <a:xfrm>
            <a:off x="6096000" y="845838"/>
            <a:ext cx="6314302" cy="5647037"/>
          </a:xfrm>
        </p:spPr>
        <p:txBody>
          <a:bodyPr>
            <a:noAutofit/>
          </a:bodyPr>
          <a:lstStyle/>
          <a:p>
            <a:pPr marL="0" indent="0">
              <a:buNone/>
            </a:pPr>
            <a:r>
              <a:rPr lang="en-US" sz="3200" b="1" dirty="0">
                <a:ln w="0">
                  <a:solidFill>
                    <a:schemeClr val="accent6">
                      <a:lumMod val="60000"/>
                      <a:lumOff val="40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rPr>
              <a:t>Election</a:t>
            </a:r>
          </a:p>
          <a:p>
            <a:pPr marL="0" indent="0">
              <a:buNone/>
            </a:pPr>
            <a:r>
              <a:rPr lang="en-US" sz="3200" b="1" dirty="0">
                <a:ln w="0">
                  <a:solidFill>
                    <a:schemeClr val="accent6">
                      <a:lumMod val="60000"/>
                      <a:lumOff val="40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rPr>
              <a:t>Predestination</a:t>
            </a:r>
          </a:p>
          <a:p>
            <a:pPr marL="0" indent="0">
              <a:buNone/>
            </a:pPr>
            <a:r>
              <a:rPr lang="en-US" sz="3200" dirty="0">
                <a:solidFill>
                  <a:schemeClr val="bg1"/>
                </a:solidFill>
                <a:effectLst>
                  <a:outerShdw blurRad="38100" dist="38100" dir="2700000" algn="tl">
                    <a:srgbClr val="000000">
                      <a:alpha val="43137"/>
                    </a:srgbClr>
                  </a:outerShdw>
                </a:effectLst>
              </a:rPr>
              <a:t>Calling (external and effectual)</a:t>
            </a:r>
          </a:p>
          <a:p>
            <a:pPr marL="0" indent="0">
              <a:buNone/>
            </a:pPr>
            <a:r>
              <a:rPr lang="en-US" sz="3200" dirty="0">
                <a:solidFill>
                  <a:schemeClr val="bg1"/>
                </a:solidFill>
                <a:effectLst>
                  <a:outerShdw blurRad="38100" dist="38100" dir="2700000" algn="tl">
                    <a:srgbClr val="000000">
                      <a:alpha val="43137"/>
                    </a:srgbClr>
                  </a:outerShdw>
                </a:effectLst>
              </a:rPr>
              <a:t>Regeneration</a:t>
            </a:r>
          </a:p>
          <a:p>
            <a:pPr marL="0" indent="0">
              <a:buNone/>
            </a:pPr>
            <a:r>
              <a:rPr lang="en-US" sz="3200" dirty="0">
                <a:solidFill>
                  <a:schemeClr val="bg1"/>
                </a:solidFill>
                <a:effectLst>
                  <a:outerShdw blurRad="38100" dist="38100" dir="2700000" algn="tl">
                    <a:srgbClr val="000000">
                      <a:alpha val="43137"/>
                    </a:srgbClr>
                  </a:outerShdw>
                </a:effectLst>
              </a:rPr>
              <a:t>Repentance</a:t>
            </a:r>
          </a:p>
          <a:p>
            <a:pPr marL="0" indent="0">
              <a:buNone/>
            </a:pPr>
            <a:r>
              <a:rPr lang="en-US" sz="3200" dirty="0">
                <a:solidFill>
                  <a:schemeClr val="bg1"/>
                </a:solidFill>
                <a:effectLst>
                  <a:outerShdw blurRad="38100" dist="38100" dir="2700000" algn="tl">
                    <a:srgbClr val="000000">
                      <a:alpha val="43137"/>
                    </a:srgbClr>
                  </a:outerShdw>
                </a:effectLst>
              </a:rPr>
              <a:t>Saving Faith</a:t>
            </a:r>
          </a:p>
          <a:p>
            <a:pPr marL="0" indent="0">
              <a:buNone/>
            </a:pPr>
            <a:r>
              <a:rPr lang="en-US" sz="3200" dirty="0">
                <a:solidFill>
                  <a:schemeClr val="bg1"/>
                </a:solidFill>
                <a:effectLst>
                  <a:outerShdw blurRad="38100" dist="38100" dir="2700000" algn="tl">
                    <a:srgbClr val="000000">
                      <a:alpha val="43137"/>
                    </a:srgbClr>
                  </a:outerShdw>
                </a:effectLst>
              </a:rPr>
              <a:t>Justification</a:t>
            </a:r>
          </a:p>
          <a:p>
            <a:pPr marL="0" indent="0">
              <a:buNone/>
            </a:pPr>
            <a:r>
              <a:rPr lang="en-US" sz="3200" b="1" dirty="0">
                <a:ln w="0"/>
                <a:solidFill>
                  <a:schemeClr val="accent1"/>
                </a:solidFill>
                <a:effectLst>
                  <a:outerShdw blurRad="38100" dist="25400" dir="5400000" algn="ctr" rotWithShape="0">
                    <a:srgbClr val="6E747A">
                      <a:alpha val="43000"/>
                    </a:srgbClr>
                  </a:outerShdw>
                </a:effectLst>
              </a:rPr>
              <a:t>Adoption</a:t>
            </a:r>
          </a:p>
          <a:p>
            <a:pPr marL="0" indent="0">
              <a:buNone/>
            </a:pPr>
            <a:r>
              <a:rPr lang="en-US" sz="3200" b="1" dirty="0">
                <a:ln w="0"/>
                <a:solidFill>
                  <a:schemeClr val="accent1"/>
                </a:solidFill>
                <a:effectLst>
                  <a:outerShdw blurRad="38100" dist="25400" dir="5400000" algn="ctr" rotWithShape="0">
                    <a:srgbClr val="6E747A">
                      <a:alpha val="43000"/>
                    </a:srgbClr>
                  </a:outerShdw>
                </a:effectLst>
              </a:rPr>
              <a:t>Sanctification</a:t>
            </a:r>
          </a:p>
          <a:p>
            <a:pPr marL="0" indent="0">
              <a:buNone/>
            </a:pPr>
            <a:r>
              <a:rPr lang="en-US" sz="3200" b="1" dirty="0">
                <a:ln w="0"/>
                <a:solidFill>
                  <a:schemeClr val="accent2"/>
                </a:solidFill>
                <a:effectLst>
                  <a:outerShdw blurRad="38100" dist="19050" dir="2700000" algn="tl" rotWithShape="0">
                    <a:schemeClr val="dk1">
                      <a:alpha val="40000"/>
                    </a:schemeClr>
                  </a:outerShdw>
                </a:effectLst>
              </a:rPr>
              <a:t>Glorification</a:t>
            </a:r>
          </a:p>
        </p:txBody>
      </p:sp>
      <p:sp>
        <p:nvSpPr>
          <p:cNvPr id="4" name="Rectangle 3">
            <a:extLst>
              <a:ext uri="{FF2B5EF4-FFF2-40B4-BE49-F238E27FC236}">
                <a16:creationId xmlns:a16="http://schemas.microsoft.com/office/drawing/2014/main" id="{FEE5F692-F537-4D1B-41CD-63187BDF6912}"/>
              </a:ext>
            </a:extLst>
          </p:cNvPr>
          <p:cNvSpPr/>
          <p:nvPr/>
        </p:nvSpPr>
        <p:spPr>
          <a:xfrm>
            <a:off x="345989" y="365125"/>
            <a:ext cx="11504141" cy="6127750"/>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56082"/>
              </a:solidFill>
              <a:effectLst/>
              <a:uLnTx/>
              <a:uFillTx/>
              <a:latin typeface="Aptos" panose="02110004020202020204"/>
              <a:ea typeface="+mn-ea"/>
              <a:cs typeface="+mn-cs"/>
            </a:endParaRPr>
          </a:p>
        </p:txBody>
      </p:sp>
      <p:cxnSp>
        <p:nvCxnSpPr>
          <p:cNvPr id="6" name="Straight Connector 5">
            <a:extLst>
              <a:ext uri="{FF2B5EF4-FFF2-40B4-BE49-F238E27FC236}">
                <a16:creationId xmlns:a16="http://schemas.microsoft.com/office/drawing/2014/main" id="{FBCA28AE-1EE7-EEE7-75AB-13A35573326A}"/>
              </a:ext>
            </a:extLst>
          </p:cNvPr>
          <p:cNvCxnSpPr/>
          <p:nvPr/>
        </p:nvCxnSpPr>
        <p:spPr>
          <a:xfrm>
            <a:off x="5695434" y="1068260"/>
            <a:ext cx="0" cy="5140411"/>
          </a:xfrm>
          <a:prstGeom prst="line">
            <a:avLst/>
          </a:prstGeom>
          <a:ln w="101600">
            <a:solidFill>
              <a:schemeClr val="accent4">
                <a:lumMod val="75000"/>
              </a:schemeClr>
            </a:solidFill>
            <a:headEnd type="oval"/>
            <a:tailEnd type="oval"/>
          </a:ln>
        </p:spPr>
        <p:style>
          <a:lnRef idx="2">
            <a:schemeClr val="accent1"/>
          </a:lnRef>
          <a:fillRef idx="0">
            <a:schemeClr val="accent1"/>
          </a:fillRef>
          <a:effectRef idx="1">
            <a:schemeClr val="accent1"/>
          </a:effectRef>
          <a:fontRef idx="minor">
            <a:schemeClr val="tx1"/>
          </a:fontRef>
        </p:style>
      </p:cxnSp>
      <p:sp>
        <p:nvSpPr>
          <p:cNvPr id="7" name="Oval 6">
            <a:extLst>
              <a:ext uri="{FF2B5EF4-FFF2-40B4-BE49-F238E27FC236}">
                <a16:creationId xmlns:a16="http://schemas.microsoft.com/office/drawing/2014/main" id="{CAAC37FE-9FFD-42FA-AB14-D3DD1FC74E50}"/>
              </a:ext>
            </a:extLst>
          </p:cNvPr>
          <p:cNvSpPr/>
          <p:nvPr/>
        </p:nvSpPr>
        <p:spPr>
          <a:xfrm>
            <a:off x="5541844" y="912685"/>
            <a:ext cx="307180" cy="311150"/>
          </a:xfrm>
          <a:prstGeom prst="ellipse">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 name="Oval 7">
            <a:extLst>
              <a:ext uri="{FF2B5EF4-FFF2-40B4-BE49-F238E27FC236}">
                <a16:creationId xmlns:a16="http://schemas.microsoft.com/office/drawing/2014/main" id="{D6CE4ED0-E4CB-C026-9B13-FB20460343F2}"/>
              </a:ext>
            </a:extLst>
          </p:cNvPr>
          <p:cNvSpPr/>
          <p:nvPr/>
        </p:nvSpPr>
        <p:spPr>
          <a:xfrm>
            <a:off x="5541844" y="1511387"/>
            <a:ext cx="307180" cy="311150"/>
          </a:xfrm>
          <a:prstGeom prst="ellipse">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 name="Oval 8">
            <a:extLst>
              <a:ext uri="{FF2B5EF4-FFF2-40B4-BE49-F238E27FC236}">
                <a16:creationId xmlns:a16="http://schemas.microsoft.com/office/drawing/2014/main" id="{DA128CF9-6A46-1997-EFCB-744091B9CCA6}"/>
              </a:ext>
            </a:extLst>
          </p:cNvPr>
          <p:cNvSpPr/>
          <p:nvPr/>
        </p:nvSpPr>
        <p:spPr>
          <a:xfrm>
            <a:off x="5541844" y="2068921"/>
            <a:ext cx="307180" cy="311150"/>
          </a:xfrm>
          <a:prstGeom prst="ellipse">
            <a:avLst/>
          </a:prstGeom>
          <a:solidFill>
            <a:schemeClr val="bg1"/>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Oval 9">
            <a:extLst>
              <a:ext uri="{FF2B5EF4-FFF2-40B4-BE49-F238E27FC236}">
                <a16:creationId xmlns:a16="http://schemas.microsoft.com/office/drawing/2014/main" id="{2CD13CAD-0E70-50E0-BFD1-9750D9B5AA22}"/>
              </a:ext>
            </a:extLst>
          </p:cNvPr>
          <p:cNvSpPr/>
          <p:nvPr/>
        </p:nvSpPr>
        <p:spPr>
          <a:xfrm>
            <a:off x="5541844" y="2643436"/>
            <a:ext cx="307180" cy="311150"/>
          </a:xfrm>
          <a:prstGeom prst="ellipse">
            <a:avLst/>
          </a:prstGeom>
          <a:solidFill>
            <a:schemeClr val="bg1"/>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Oval 11">
            <a:extLst>
              <a:ext uri="{FF2B5EF4-FFF2-40B4-BE49-F238E27FC236}">
                <a16:creationId xmlns:a16="http://schemas.microsoft.com/office/drawing/2014/main" id="{1844F9D0-1357-3724-EC1B-E8E4C66C7613}"/>
              </a:ext>
            </a:extLst>
          </p:cNvPr>
          <p:cNvSpPr/>
          <p:nvPr/>
        </p:nvSpPr>
        <p:spPr>
          <a:xfrm>
            <a:off x="5541844" y="3774328"/>
            <a:ext cx="307180" cy="311150"/>
          </a:xfrm>
          <a:prstGeom prst="ellipse">
            <a:avLst/>
          </a:prstGeom>
          <a:solidFill>
            <a:schemeClr val="bg1"/>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Oval 12">
            <a:extLst>
              <a:ext uri="{FF2B5EF4-FFF2-40B4-BE49-F238E27FC236}">
                <a16:creationId xmlns:a16="http://schemas.microsoft.com/office/drawing/2014/main" id="{C8450E73-AAB0-6DE9-DFE3-C06430632E91}"/>
              </a:ext>
            </a:extLst>
          </p:cNvPr>
          <p:cNvSpPr/>
          <p:nvPr/>
        </p:nvSpPr>
        <p:spPr>
          <a:xfrm>
            <a:off x="5541844" y="4333788"/>
            <a:ext cx="307180" cy="311150"/>
          </a:xfrm>
          <a:prstGeom prst="ellipse">
            <a:avLst/>
          </a:prstGeom>
          <a:solidFill>
            <a:schemeClr val="bg1"/>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Oval 13">
            <a:extLst>
              <a:ext uri="{FF2B5EF4-FFF2-40B4-BE49-F238E27FC236}">
                <a16:creationId xmlns:a16="http://schemas.microsoft.com/office/drawing/2014/main" id="{38D27EFB-A239-8317-3492-8CF41BB3EFE9}"/>
              </a:ext>
            </a:extLst>
          </p:cNvPr>
          <p:cNvSpPr/>
          <p:nvPr/>
        </p:nvSpPr>
        <p:spPr>
          <a:xfrm>
            <a:off x="5541844" y="4893248"/>
            <a:ext cx="307180" cy="31115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Oval 14">
            <a:extLst>
              <a:ext uri="{FF2B5EF4-FFF2-40B4-BE49-F238E27FC236}">
                <a16:creationId xmlns:a16="http://schemas.microsoft.com/office/drawing/2014/main" id="{3ED3EC63-3646-A866-340B-31F032BF54F7}"/>
              </a:ext>
            </a:extLst>
          </p:cNvPr>
          <p:cNvSpPr/>
          <p:nvPr/>
        </p:nvSpPr>
        <p:spPr>
          <a:xfrm>
            <a:off x="5541844" y="5456798"/>
            <a:ext cx="307180" cy="31115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Oval 15">
            <a:extLst>
              <a:ext uri="{FF2B5EF4-FFF2-40B4-BE49-F238E27FC236}">
                <a16:creationId xmlns:a16="http://schemas.microsoft.com/office/drawing/2014/main" id="{E370E00F-2E1C-D20E-A606-5B3A0501796C}"/>
              </a:ext>
            </a:extLst>
          </p:cNvPr>
          <p:cNvSpPr/>
          <p:nvPr/>
        </p:nvSpPr>
        <p:spPr>
          <a:xfrm>
            <a:off x="5541844" y="6053096"/>
            <a:ext cx="307180" cy="311150"/>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0" name="Callout: Line 19">
            <a:extLst>
              <a:ext uri="{FF2B5EF4-FFF2-40B4-BE49-F238E27FC236}">
                <a16:creationId xmlns:a16="http://schemas.microsoft.com/office/drawing/2014/main" id="{26B98A91-912D-FF67-B775-F9827B69D0F8}"/>
              </a:ext>
            </a:extLst>
          </p:cNvPr>
          <p:cNvSpPr/>
          <p:nvPr/>
        </p:nvSpPr>
        <p:spPr>
          <a:xfrm>
            <a:off x="861668" y="2799011"/>
            <a:ext cx="2924179" cy="1064964"/>
          </a:xfrm>
          <a:prstGeom prst="borderCallout1">
            <a:avLst>
              <a:gd name="adj1" fmla="val 49656"/>
              <a:gd name="adj2" fmla="val 100654"/>
              <a:gd name="adj3" fmla="val 47878"/>
              <a:gd name="adj4" fmla="val 165991"/>
            </a:avLst>
          </a:prstGeom>
          <a:solidFill>
            <a:schemeClr val="bg1">
              <a:lumMod val="95000"/>
            </a:schemeClr>
          </a:solidFill>
          <a:ln>
            <a:solidFill>
              <a:schemeClr val="bg1">
                <a:lumMod val="6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effectLst>
                  <a:outerShdw blurRad="38100" dist="38100" dir="2700000" algn="tl">
                    <a:srgbClr val="000000">
                      <a:alpha val="43137"/>
                    </a:srgbClr>
                  </a:outerShdw>
                </a:effectLst>
                <a:latin typeface="Aptos" panose="02110004020202020204"/>
              </a:rPr>
              <a:t>The effectual calling is evidenced by repentance from sins (2Cor 7.10).</a:t>
            </a:r>
            <a:endParaRPr kumimoji="0" lang="en-US"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ptos" panose="02110004020202020204"/>
            </a:endParaRPr>
          </a:p>
        </p:txBody>
      </p:sp>
      <p:sp>
        <p:nvSpPr>
          <p:cNvPr id="11" name="Oval 10">
            <a:extLst>
              <a:ext uri="{FF2B5EF4-FFF2-40B4-BE49-F238E27FC236}">
                <a16:creationId xmlns:a16="http://schemas.microsoft.com/office/drawing/2014/main" id="{BC28308C-98F3-FE8F-0307-CB9629F007B9}"/>
              </a:ext>
            </a:extLst>
          </p:cNvPr>
          <p:cNvSpPr/>
          <p:nvPr/>
        </p:nvSpPr>
        <p:spPr>
          <a:xfrm>
            <a:off x="5541844" y="3181732"/>
            <a:ext cx="307180" cy="311150"/>
          </a:xfrm>
          <a:prstGeom prst="ellipse">
            <a:avLst/>
          </a:prstGeom>
          <a:solidFill>
            <a:schemeClr val="bg1"/>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19121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778"/>
        <p:cNvGrpSpPr/>
        <p:nvPr/>
      </p:nvGrpSpPr>
      <p:grpSpPr>
        <a:xfrm>
          <a:off x="0" y="0"/>
          <a:ext cx="0" cy="0"/>
          <a:chOff x="0" y="0"/>
          <a:chExt cx="0" cy="0"/>
        </a:xfrm>
      </p:grpSpPr>
      <p:sp>
        <p:nvSpPr>
          <p:cNvPr id="779" name="Google Shape;779;g247d64c75d4_0_14"/>
          <p:cNvSpPr txBox="1"/>
          <p:nvPr/>
        </p:nvSpPr>
        <p:spPr>
          <a:xfrm>
            <a:off x="0" y="214312"/>
            <a:ext cx="12192000" cy="6247600"/>
          </a:xfrm>
          <a:prstGeom prst="rect">
            <a:avLst/>
          </a:prstGeom>
          <a:noFill/>
          <a:ln>
            <a:noFill/>
          </a:ln>
        </p:spPr>
        <p:txBody>
          <a:bodyPr spcFirstLastPara="1" wrap="square" lIns="108800" tIns="54400" rIns="108800" bIns="54400" anchor="t" anchorCtr="0">
            <a:noAutofit/>
          </a:bodyPr>
          <a:lstStyle/>
          <a:p>
            <a:pPr defTabSz="1219170">
              <a:buClr>
                <a:srgbClr val="000000"/>
              </a:buClr>
            </a:pPr>
            <a:r>
              <a:rPr lang="en" sz="4267" kern="0">
                <a:solidFill>
                  <a:srgbClr val="FFFFFF"/>
                </a:solidFill>
                <a:latin typeface="Times New Roman"/>
                <a:ea typeface="Times New Roman"/>
                <a:cs typeface="Times New Roman"/>
                <a:sym typeface="Times New Roman"/>
              </a:rPr>
              <a:t>Be thou my battle shield, sword for my fight;</a:t>
            </a:r>
            <a:endParaRPr sz="1333" kern="0">
              <a:solidFill>
                <a:srgbClr val="000000"/>
              </a:solidFill>
              <a:latin typeface="Arial"/>
              <a:cs typeface="Arial"/>
              <a:sym typeface="Arial"/>
            </a:endParaRPr>
          </a:p>
          <a:p>
            <a:pPr defTabSz="1219170">
              <a:buClr>
                <a:srgbClr val="000000"/>
              </a:buClr>
            </a:pPr>
            <a:r>
              <a:rPr lang="en" sz="4267" kern="0">
                <a:solidFill>
                  <a:srgbClr val="FFFFFF"/>
                </a:solidFill>
                <a:latin typeface="Times New Roman"/>
                <a:ea typeface="Times New Roman"/>
                <a:cs typeface="Times New Roman"/>
                <a:sym typeface="Times New Roman"/>
              </a:rPr>
              <a:t>	be thou my dignity, thou my delight,</a:t>
            </a:r>
            <a:endParaRPr sz="1333" kern="0">
              <a:solidFill>
                <a:srgbClr val="000000"/>
              </a:solidFill>
              <a:latin typeface="Arial"/>
              <a:cs typeface="Arial"/>
              <a:sym typeface="Arial"/>
            </a:endParaRPr>
          </a:p>
          <a:p>
            <a:pPr defTabSz="1219170">
              <a:buClr>
                <a:srgbClr val="000000"/>
              </a:buClr>
            </a:pPr>
            <a:r>
              <a:rPr lang="en" sz="4267" kern="0">
                <a:solidFill>
                  <a:srgbClr val="FFFFFF"/>
                </a:solidFill>
                <a:latin typeface="Times New Roman"/>
                <a:ea typeface="Times New Roman"/>
                <a:cs typeface="Times New Roman"/>
                <a:sym typeface="Times New Roman"/>
              </a:rPr>
              <a:t>thou my soul’s shelter, thou my high tow’r:</a:t>
            </a:r>
            <a:endParaRPr sz="1333" kern="0">
              <a:solidFill>
                <a:srgbClr val="000000"/>
              </a:solidFill>
              <a:latin typeface="Arial"/>
              <a:cs typeface="Arial"/>
              <a:sym typeface="Arial"/>
            </a:endParaRPr>
          </a:p>
          <a:p>
            <a:pPr defTabSz="1219170">
              <a:buClr>
                <a:srgbClr val="000000"/>
              </a:buClr>
            </a:pPr>
            <a:r>
              <a:rPr lang="en" sz="4267" kern="0">
                <a:solidFill>
                  <a:srgbClr val="FFFFFF"/>
                </a:solidFill>
                <a:latin typeface="Times New Roman"/>
                <a:ea typeface="Times New Roman"/>
                <a:cs typeface="Times New Roman"/>
                <a:sym typeface="Times New Roman"/>
              </a:rPr>
              <a:t>	raise thou me heav’nward, O Pow’r of my pow’r.</a:t>
            </a:r>
            <a:endParaRPr sz="1333" kern="0">
              <a:solidFill>
                <a:srgbClr val="000000"/>
              </a:solidFill>
              <a:latin typeface="Arial"/>
              <a:cs typeface="Arial"/>
              <a:sym typeface="Arial"/>
            </a:endParaRPr>
          </a:p>
          <a:p>
            <a:pPr defTabSz="1219170">
              <a:buClr>
                <a:srgbClr val="000000"/>
              </a:buClr>
            </a:pPr>
            <a:endParaRPr sz="4267" kern="0">
              <a:solidFill>
                <a:srgbClr val="FFFFFF"/>
              </a:solidFill>
              <a:latin typeface="Times New Roman"/>
              <a:ea typeface="Times New Roman"/>
              <a:cs typeface="Times New Roman"/>
              <a:sym typeface="Times New Roman"/>
            </a:endParaRPr>
          </a:p>
          <a:p>
            <a:pPr defTabSz="1219170">
              <a:buClr>
                <a:srgbClr val="000000"/>
              </a:buClr>
            </a:pPr>
            <a:r>
              <a:rPr lang="en" sz="4267" kern="0">
                <a:solidFill>
                  <a:srgbClr val="FFFFFF"/>
                </a:solidFill>
                <a:latin typeface="Times New Roman"/>
                <a:ea typeface="Times New Roman"/>
                <a:cs typeface="Times New Roman"/>
                <a:sym typeface="Times New Roman"/>
              </a:rPr>
              <a:t>Riches I heed not, nor man’s empty praise,</a:t>
            </a:r>
            <a:endParaRPr sz="1333" kern="0">
              <a:solidFill>
                <a:srgbClr val="000000"/>
              </a:solidFill>
              <a:latin typeface="Arial"/>
              <a:cs typeface="Arial"/>
              <a:sym typeface="Arial"/>
            </a:endParaRPr>
          </a:p>
          <a:p>
            <a:pPr defTabSz="1219170">
              <a:buClr>
                <a:srgbClr val="000000"/>
              </a:buClr>
            </a:pPr>
            <a:r>
              <a:rPr lang="en" sz="4267" kern="0">
                <a:solidFill>
                  <a:srgbClr val="FFFFFF"/>
                </a:solidFill>
                <a:latin typeface="Times New Roman"/>
                <a:ea typeface="Times New Roman"/>
                <a:cs typeface="Times New Roman"/>
                <a:sym typeface="Times New Roman"/>
              </a:rPr>
              <a:t>	thou mine inheritance, now and always;</a:t>
            </a:r>
            <a:endParaRPr sz="1333" kern="0">
              <a:solidFill>
                <a:srgbClr val="000000"/>
              </a:solidFill>
              <a:latin typeface="Arial"/>
              <a:cs typeface="Arial"/>
              <a:sym typeface="Arial"/>
            </a:endParaRPr>
          </a:p>
          <a:p>
            <a:pPr defTabSz="1219170">
              <a:buClr>
                <a:srgbClr val="000000"/>
              </a:buClr>
            </a:pPr>
            <a:r>
              <a:rPr lang="en" sz="4267" kern="0">
                <a:solidFill>
                  <a:srgbClr val="FFFFFF"/>
                </a:solidFill>
                <a:latin typeface="Times New Roman"/>
                <a:ea typeface="Times New Roman"/>
                <a:cs typeface="Times New Roman"/>
                <a:sym typeface="Times New Roman"/>
              </a:rPr>
              <a:t>thou and thou only, first in my heart,</a:t>
            </a:r>
            <a:endParaRPr sz="1333" kern="0">
              <a:solidFill>
                <a:srgbClr val="000000"/>
              </a:solidFill>
              <a:latin typeface="Arial"/>
              <a:cs typeface="Arial"/>
              <a:sym typeface="Arial"/>
            </a:endParaRPr>
          </a:p>
          <a:p>
            <a:pPr defTabSz="1219170">
              <a:buClr>
                <a:srgbClr val="000000"/>
              </a:buClr>
            </a:pPr>
            <a:r>
              <a:rPr lang="en" sz="4267" kern="0">
                <a:solidFill>
                  <a:srgbClr val="FFFFFF"/>
                </a:solidFill>
                <a:latin typeface="Times New Roman"/>
                <a:ea typeface="Times New Roman"/>
                <a:cs typeface="Times New Roman"/>
                <a:sym typeface="Times New Roman"/>
              </a:rPr>
              <a:t>	High King of heaven, my treasure thou art.</a:t>
            </a:r>
            <a:endParaRPr sz="4267" kern="0">
              <a:solidFill>
                <a:srgbClr val="FFFFFF"/>
              </a:solidFill>
              <a:latin typeface="Times New Roman"/>
              <a:ea typeface="Times New Roman"/>
              <a:cs typeface="Times New Roman"/>
              <a:sym typeface="Times New Roman"/>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845CA77-0540-8EEA-6EC2-F7CB4CE84768}"/>
              </a:ext>
            </a:extLst>
          </p:cNvPr>
          <p:cNvSpPr/>
          <p:nvPr/>
        </p:nvSpPr>
        <p:spPr>
          <a:xfrm>
            <a:off x="5324731" y="1887153"/>
            <a:ext cx="6314302" cy="406151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DAFEE784-8C87-A006-82F1-0FBB9B1F5C2E}"/>
              </a:ext>
            </a:extLst>
          </p:cNvPr>
          <p:cNvSpPr>
            <a:spLocks noGrp="1"/>
          </p:cNvSpPr>
          <p:nvPr>
            <p:ph type="title"/>
          </p:nvPr>
        </p:nvSpPr>
        <p:spPr>
          <a:xfrm>
            <a:off x="838200" y="365125"/>
            <a:ext cx="10515600" cy="1130043"/>
          </a:xfrm>
          <a:ln>
            <a:noFill/>
          </a:ln>
        </p:spPr>
        <p:txBody>
          <a:bodyPr>
            <a:normAutofit/>
          </a:bodyPr>
          <a:lstStyle/>
          <a:p>
            <a:r>
              <a:rPr lang="en-US" sz="6000" b="1" i="1" dirty="0">
                <a:ln w="0">
                  <a:solidFill>
                    <a:schemeClr val="bg1">
                      <a:lumMod val="75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rPr>
              <a:t>Ordo </a:t>
            </a:r>
            <a:r>
              <a:rPr lang="en-US" sz="6000" b="1" i="1" dirty="0" err="1">
                <a:ln w="0">
                  <a:solidFill>
                    <a:schemeClr val="bg1">
                      <a:lumMod val="75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rPr>
              <a:t>Salutis</a:t>
            </a:r>
            <a:endParaRPr lang="en-US" sz="6000" b="1" i="1" dirty="0">
              <a:ln w="0">
                <a:solidFill>
                  <a:schemeClr val="bg1">
                    <a:lumMod val="75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A4FBDE4F-55BC-10BB-C946-0FC0EC035AEE}"/>
              </a:ext>
            </a:extLst>
          </p:cNvPr>
          <p:cNvSpPr>
            <a:spLocks noGrp="1"/>
          </p:cNvSpPr>
          <p:nvPr>
            <p:ph idx="1"/>
          </p:nvPr>
        </p:nvSpPr>
        <p:spPr>
          <a:xfrm>
            <a:off x="6096000" y="845838"/>
            <a:ext cx="6314302" cy="5647037"/>
          </a:xfrm>
        </p:spPr>
        <p:txBody>
          <a:bodyPr>
            <a:noAutofit/>
          </a:bodyPr>
          <a:lstStyle/>
          <a:p>
            <a:pPr marL="0" indent="0">
              <a:buNone/>
            </a:pPr>
            <a:r>
              <a:rPr lang="en-US" sz="3200" b="1" dirty="0">
                <a:ln w="0">
                  <a:solidFill>
                    <a:schemeClr val="accent6">
                      <a:lumMod val="60000"/>
                      <a:lumOff val="40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rPr>
              <a:t>Election</a:t>
            </a:r>
          </a:p>
          <a:p>
            <a:pPr marL="0" indent="0">
              <a:buNone/>
            </a:pPr>
            <a:r>
              <a:rPr lang="en-US" sz="3200" b="1" dirty="0">
                <a:ln w="0">
                  <a:solidFill>
                    <a:schemeClr val="accent6">
                      <a:lumMod val="60000"/>
                      <a:lumOff val="40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rPr>
              <a:t>Predestination</a:t>
            </a:r>
          </a:p>
          <a:p>
            <a:pPr marL="0" indent="0">
              <a:buNone/>
            </a:pPr>
            <a:r>
              <a:rPr lang="en-US" sz="3200" dirty="0">
                <a:solidFill>
                  <a:schemeClr val="bg1"/>
                </a:solidFill>
                <a:effectLst>
                  <a:outerShdw blurRad="38100" dist="38100" dir="2700000" algn="tl">
                    <a:srgbClr val="000000">
                      <a:alpha val="43137"/>
                    </a:srgbClr>
                  </a:outerShdw>
                </a:effectLst>
              </a:rPr>
              <a:t>Calling (external and effectual)</a:t>
            </a:r>
          </a:p>
          <a:p>
            <a:pPr marL="0" indent="0">
              <a:buNone/>
            </a:pPr>
            <a:r>
              <a:rPr lang="en-US" sz="3200" dirty="0">
                <a:solidFill>
                  <a:schemeClr val="bg1"/>
                </a:solidFill>
                <a:effectLst>
                  <a:outerShdw blurRad="38100" dist="38100" dir="2700000" algn="tl">
                    <a:srgbClr val="000000">
                      <a:alpha val="43137"/>
                    </a:srgbClr>
                  </a:outerShdw>
                </a:effectLst>
              </a:rPr>
              <a:t>Regeneration</a:t>
            </a:r>
          </a:p>
          <a:p>
            <a:pPr marL="0" indent="0">
              <a:buNone/>
            </a:pPr>
            <a:r>
              <a:rPr lang="en-US" sz="3200" dirty="0">
                <a:solidFill>
                  <a:schemeClr val="bg1"/>
                </a:solidFill>
                <a:effectLst>
                  <a:outerShdw blurRad="38100" dist="38100" dir="2700000" algn="tl">
                    <a:srgbClr val="000000">
                      <a:alpha val="43137"/>
                    </a:srgbClr>
                  </a:outerShdw>
                </a:effectLst>
              </a:rPr>
              <a:t>Repentance</a:t>
            </a:r>
          </a:p>
          <a:p>
            <a:pPr marL="0" indent="0">
              <a:buNone/>
            </a:pPr>
            <a:r>
              <a:rPr lang="en-US" sz="3200" dirty="0">
                <a:solidFill>
                  <a:schemeClr val="bg1"/>
                </a:solidFill>
                <a:effectLst>
                  <a:outerShdw blurRad="38100" dist="38100" dir="2700000" algn="tl">
                    <a:srgbClr val="000000">
                      <a:alpha val="43137"/>
                    </a:srgbClr>
                  </a:outerShdw>
                </a:effectLst>
              </a:rPr>
              <a:t>Saving Faith</a:t>
            </a:r>
          </a:p>
          <a:p>
            <a:pPr marL="0" indent="0">
              <a:buNone/>
            </a:pPr>
            <a:r>
              <a:rPr lang="en-US" sz="3200" dirty="0">
                <a:solidFill>
                  <a:schemeClr val="bg1"/>
                </a:solidFill>
                <a:effectLst>
                  <a:outerShdw blurRad="38100" dist="38100" dir="2700000" algn="tl">
                    <a:srgbClr val="000000">
                      <a:alpha val="43137"/>
                    </a:srgbClr>
                  </a:outerShdw>
                </a:effectLst>
              </a:rPr>
              <a:t>Justification</a:t>
            </a:r>
          </a:p>
          <a:p>
            <a:pPr marL="0" indent="0">
              <a:buNone/>
            </a:pPr>
            <a:r>
              <a:rPr lang="en-US" sz="3200" b="1" dirty="0">
                <a:ln w="0"/>
                <a:solidFill>
                  <a:schemeClr val="accent1"/>
                </a:solidFill>
                <a:effectLst>
                  <a:outerShdw blurRad="38100" dist="25400" dir="5400000" algn="ctr" rotWithShape="0">
                    <a:srgbClr val="6E747A">
                      <a:alpha val="43000"/>
                    </a:srgbClr>
                  </a:outerShdw>
                </a:effectLst>
              </a:rPr>
              <a:t>Adoption</a:t>
            </a:r>
          </a:p>
          <a:p>
            <a:pPr marL="0" indent="0">
              <a:buNone/>
            </a:pPr>
            <a:r>
              <a:rPr lang="en-US" sz="3200" b="1" dirty="0">
                <a:ln w="0"/>
                <a:solidFill>
                  <a:schemeClr val="accent1"/>
                </a:solidFill>
                <a:effectLst>
                  <a:outerShdw blurRad="38100" dist="25400" dir="5400000" algn="ctr" rotWithShape="0">
                    <a:srgbClr val="6E747A">
                      <a:alpha val="43000"/>
                    </a:srgbClr>
                  </a:outerShdw>
                </a:effectLst>
              </a:rPr>
              <a:t>Sanctification</a:t>
            </a:r>
          </a:p>
          <a:p>
            <a:pPr marL="0" indent="0">
              <a:buNone/>
            </a:pPr>
            <a:r>
              <a:rPr lang="en-US" sz="3200" b="1" dirty="0">
                <a:ln w="0"/>
                <a:solidFill>
                  <a:schemeClr val="accent2"/>
                </a:solidFill>
                <a:effectLst>
                  <a:outerShdw blurRad="38100" dist="19050" dir="2700000" algn="tl" rotWithShape="0">
                    <a:schemeClr val="dk1">
                      <a:alpha val="40000"/>
                    </a:schemeClr>
                  </a:outerShdw>
                </a:effectLst>
              </a:rPr>
              <a:t>Glorification</a:t>
            </a:r>
          </a:p>
        </p:txBody>
      </p:sp>
      <p:sp>
        <p:nvSpPr>
          <p:cNvPr id="4" name="Rectangle 3">
            <a:extLst>
              <a:ext uri="{FF2B5EF4-FFF2-40B4-BE49-F238E27FC236}">
                <a16:creationId xmlns:a16="http://schemas.microsoft.com/office/drawing/2014/main" id="{FEE5F692-F537-4D1B-41CD-63187BDF6912}"/>
              </a:ext>
            </a:extLst>
          </p:cNvPr>
          <p:cNvSpPr/>
          <p:nvPr/>
        </p:nvSpPr>
        <p:spPr>
          <a:xfrm>
            <a:off x="345989" y="365125"/>
            <a:ext cx="11504141" cy="6127750"/>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56082"/>
              </a:solidFill>
              <a:effectLst/>
              <a:uLnTx/>
              <a:uFillTx/>
              <a:latin typeface="Aptos" panose="02110004020202020204"/>
              <a:ea typeface="+mn-ea"/>
              <a:cs typeface="+mn-cs"/>
            </a:endParaRPr>
          </a:p>
        </p:txBody>
      </p:sp>
      <p:cxnSp>
        <p:nvCxnSpPr>
          <p:cNvPr id="6" name="Straight Connector 5">
            <a:extLst>
              <a:ext uri="{FF2B5EF4-FFF2-40B4-BE49-F238E27FC236}">
                <a16:creationId xmlns:a16="http://schemas.microsoft.com/office/drawing/2014/main" id="{FBCA28AE-1EE7-EEE7-75AB-13A35573326A}"/>
              </a:ext>
            </a:extLst>
          </p:cNvPr>
          <p:cNvCxnSpPr/>
          <p:nvPr/>
        </p:nvCxnSpPr>
        <p:spPr>
          <a:xfrm>
            <a:off x="5695434" y="1068260"/>
            <a:ext cx="0" cy="5140411"/>
          </a:xfrm>
          <a:prstGeom prst="line">
            <a:avLst/>
          </a:prstGeom>
          <a:ln w="101600">
            <a:solidFill>
              <a:schemeClr val="accent4">
                <a:lumMod val="75000"/>
              </a:schemeClr>
            </a:solidFill>
            <a:headEnd type="oval"/>
            <a:tailEnd type="oval"/>
          </a:ln>
        </p:spPr>
        <p:style>
          <a:lnRef idx="2">
            <a:schemeClr val="accent1"/>
          </a:lnRef>
          <a:fillRef idx="0">
            <a:schemeClr val="accent1"/>
          </a:fillRef>
          <a:effectRef idx="1">
            <a:schemeClr val="accent1"/>
          </a:effectRef>
          <a:fontRef idx="minor">
            <a:schemeClr val="tx1"/>
          </a:fontRef>
        </p:style>
      </p:cxnSp>
      <p:sp>
        <p:nvSpPr>
          <p:cNvPr id="7" name="Oval 6">
            <a:extLst>
              <a:ext uri="{FF2B5EF4-FFF2-40B4-BE49-F238E27FC236}">
                <a16:creationId xmlns:a16="http://schemas.microsoft.com/office/drawing/2014/main" id="{CAAC37FE-9FFD-42FA-AB14-D3DD1FC74E50}"/>
              </a:ext>
            </a:extLst>
          </p:cNvPr>
          <p:cNvSpPr/>
          <p:nvPr/>
        </p:nvSpPr>
        <p:spPr>
          <a:xfrm>
            <a:off x="5541844" y="912685"/>
            <a:ext cx="307180" cy="311150"/>
          </a:xfrm>
          <a:prstGeom prst="ellipse">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 name="Oval 7">
            <a:extLst>
              <a:ext uri="{FF2B5EF4-FFF2-40B4-BE49-F238E27FC236}">
                <a16:creationId xmlns:a16="http://schemas.microsoft.com/office/drawing/2014/main" id="{D6CE4ED0-E4CB-C026-9B13-FB20460343F2}"/>
              </a:ext>
            </a:extLst>
          </p:cNvPr>
          <p:cNvSpPr/>
          <p:nvPr/>
        </p:nvSpPr>
        <p:spPr>
          <a:xfrm>
            <a:off x="5541844" y="1511387"/>
            <a:ext cx="307180" cy="311150"/>
          </a:xfrm>
          <a:prstGeom prst="ellipse">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 name="Oval 8">
            <a:extLst>
              <a:ext uri="{FF2B5EF4-FFF2-40B4-BE49-F238E27FC236}">
                <a16:creationId xmlns:a16="http://schemas.microsoft.com/office/drawing/2014/main" id="{DA128CF9-6A46-1997-EFCB-744091B9CCA6}"/>
              </a:ext>
            </a:extLst>
          </p:cNvPr>
          <p:cNvSpPr/>
          <p:nvPr/>
        </p:nvSpPr>
        <p:spPr>
          <a:xfrm>
            <a:off x="5541844" y="2068921"/>
            <a:ext cx="307180" cy="311150"/>
          </a:xfrm>
          <a:prstGeom prst="ellipse">
            <a:avLst/>
          </a:prstGeom>
          <a:solidFill>
            <a:schemeClr val="bg1"/>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Oval 9">
            <a:extLst>
              <a:ext uri="{FF2B5EF4-FFF2-40B4-BE49-F238E27FC236}">
                <a16:creationId xmlns:a16="http://schemas.microsoft.com/office/drawing/2014/main" id="{2CD13CAD-0E70-50E0-BFD1-9750D9B5AA22}"/>
              </a:ext>
            </a:extLst>
          </p:cNvPr>
          <p:cNvSpPr/>
          <p:nvPr/>
        </p:nvSpPr>
        <p:spPr>
          <a:xfrm>
            <a:off x="5541844" y="2643436"/>
            <a:ext cx="307180" cy="311150"/>
          </a:xfrm>
          <a:prstGeom prst="ellipse">
            <a:avLst/>
          </a:prstGeom>
          <a:solidFill>
            <a:schemeClr val="bg1"/>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Oval 12">
            <a:extLst>
              <a:ext uri="{FF2B5EF4-FFF2-40B4-BE49-F238E27FC236}">
                <a16:creationId xmlns:a16="http://schemas.microsoft.com/office/drawing/2014/main" id="{C8450E73-AAB0-6DE9-DFE3-C06430632E91}"/>
              </a:ext>
            </a:extLst>
          </p:cNvPr>
          <p:cNvSpPr/>
          <p:nvPr/>
        </p:nvSpPr>
        <p:spPr>
          <a:xfrm>
            <a:off x="5541844" y="4333788"/>
            <a:ext cx="307180" cy="311150"/>
          </a:xfrm>
          <a:prstGeom prst="ellipse">
            <a:avLst/>
          </a:prstGeom>
          <a:solidFill>
            <a:schemeClr val="bg1"/>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Oval 13">
            <a:extLst>
              <a:ext uri="{FF2B5EF4-FFF2-40B4-BE49-F238E27FC236}">
                <a16:creationId xmlns:a16="http://schemas.microsoft.com/office/drawing/2014/main" id="{38D27EFB-A239-8317-3492-8CF41BB3EFE9}"/>
              </a:ext>
            </a:extLst>
          </p:cNvPr>
          <p:cNvSpPr/>
          <p:nvPr/>
        </p:nvSpPr>
        <p:spPr>
          <a:xfrm>
            <a:off x="5541844" y="4893248"/>
            <a:ext cx="307180" cy="31115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Oval 14">
            <a:extLst>
              <a:ext uri="{FF2B5EF4-FFF2-40B4-BE49-F238E27FC236}">
                <a16:creationId xmlns:a16="http://schemas.microsoft.com/office/drawing/2014/main" id="{3ED3EC63-3646-A866-340B-31F032BF54F7}"/>
              </a:ext>
            </a:extLst>
          </p:cNvPr>
          <p:cNvSpPr/>
          <p:nvPr/>
        </p:nvSpPr>
        <p:spPr>
          <a:xfrm>
            <a:off x="5541844" y="5456798"/>
            <a:ext cx="307180" cy="31115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Oval 15">
            <a:extLst>
              <a:ext uri="{FF2B5EF4-FFF2-40B4-BE49-F238E27FC236}">
                <a16:creationId xmlns:a16="http://schemas.microsoft.com/office/drawing/2014/main" id="{E370E00F-2E1C-D20E-A606-5B3A0501796C}"/>
              </a:ext>
            </a:extLst>
          </p:cNvPr>
          <p:cNvSpPr/>
          <p:nvPr/>
        </p:nvSpPr>
        <p:spPr>
          <a:xfrm>
            <a:off x="5541844" y="6053096"/>
            <a:ext cx="307180" cy="311150"/>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0" name="Callout: Line 19">
            <a:extLst>
              <a:ext uri="{FF2B5EF4-FFF2-40B4-BE49-F238E27FC236}">
                <a16:creationId xmlns:a16="http://schemas.microsoft.com/office/drawing/2014/main" id="{26B98A91-912D-FF67-B775-F9827B69D0F8}"/>
              </a:ext>
            </a:extLst>
          </p:cNvPr>
          <p:cNvSpPr/>
          <p:nvPr/>
        </p:nvSpPr>
        <p:spPr>
          <a:xfrm>
            <a:off x="838200" y="3429000"/>
            <a:ext cx="2924179" cy="1130043"/>
          </a:xfrm>
          <a:prstGeom prst="borderCallout1">
            <a:avLst>
              <a:gd name="adj1" fmla="val 49656"/>
              <a:gd name="adj2" fmla="val 100654"/>
              <a:gd name="adj3" fmla="val 47878"/>
              <a:gd name="adj4" fmla="val 165991"/>
            </a:avLst>
          </a:prstGeom>
          <a:solidFill>
            <a:schemeClr val="bg1">
              <a:lumMod val="95000"/>
            </a:schemeClr>
          </a:solidFill>
          <a:ln>
            <a:solidFill>
              <a:schemeClr val="bg1">
                <a:lumMod val="6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ptos" panose="02110004020202020204"/>
                <a:ea typeface="+mn-ea"/>
                <a:cs typeface="+mn-cs"/>
              </a:rPr>
              <a:t>True faith is given by the action of the Holy Spirit in the heart of those regenerated (Eph 2.8).</a:t>
            </a:r>
          </a:p>
        </p:txBody>
      </p:sp>
      <p:sp>
        <p:nvSpPr>
          <p:cNvPr id="11" name="Oval 10">
            <a:extLst>
              <a:ext uri="{FF2B5EF4-FFF2-40B4-BE49-F238E27FC236}">
                <a16:creationId xmlns:a16="http://schemas.microsoft.com/office/drawing/2014/main" id="{BC28308C-98F3-FE8F-0307-CB9629F007B9}"/>
              </a:ext>
            </a:extLst>
          </p:cNvPr>
          <p:cNvSpPr/>
          <p:nvPr/>
        </p:nvSpPr>
        <p:spPr>
          <a:xfrm>
            <a:off x="5541844" y="3181732"/>
            <a:ext cx="307180" cy="311150"/>
          </a:xfrm>
          <a:prstGeom prst="ellipse">
            <a:avLst/>
          </a:prstGeom>
          <a:solidFill>
            <a:schemeClr val="bg1"/>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Oval 11">
            <a:extLst>
              <a:ext uri="{FF2B5EF4-FFF2-40B4-BE49-F238E27FC236}">
                <a16:creationId xmlns:a16="http://schemas.microsoft.com/office/drawing/2014/main" id="{1844F9D0-1357-3724-EC1B-E8E4C66C7613}"/>
              </a:ext>
            </a:extLst>
          </p:cNvPr>
          <p:cNvSpPr/>
          <p:nvPr/>
        </p:nvSpPr>
        <p:spPr>
          <a:xfrm>
            <a:off x="5541844" y="3774328"/>
            <a:ext cx="307180" cy="311150"/>
          </a:xfrm>
          <a:prstGeom prst="ellipse">
            <a:avLst/>
          </a:prstGeom>
          <a:solidFill>
            <a:schemeClr val="bg1"/>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473927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845CA77-0540-8EEA-6EC2-F7CB4CE84768}"/>
              </a:ext>
            </a:extLst>
          </p:cNvPr>
          <p:cNvSpPr/>
          <p:nvPr/>
        </p:nvSpPr>
        <p:spPr>
          <a:xfrm>
            <a:off x="5324731" y="1887153"/>
            <a:ext cx="6314302" cy="406151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DAFEE784-8C87-A006-82F1-0FBB9B1F5C2E}"/>
              </a:ext>
            </a:extLst>
          </p:cNvPr>
          <p:cNvSpPr>
            <a:spLocks noGrp="1"/>
          </p:cNvSpPr>
          <p:nvPr>
            <p:ph type="title"/>
          </p:nvPr>
        </p:nvSpPr>
        <p:spPr>
          <a:xfrm>
            <a:off x="838200" y="365125"/>
            <a:ext cx="10515600" cy="1130043"/>
          </a:xfrm>
          <a:ln>
            <a:noFill/>
          </a:ln>
        </p:spPr>
        <p:txBody>
          <a:bodyPr>
            <a:normAutofit/>
          </a:bodyPr>
          <a:lstStyle/>
          <a:p>
            <a:r>
              <a:rPr lang="en-US" sz="6000" b="1" i="1" dirty="0">
                <a:ln w="0">
                  <a:solidFill>
                    <a:schemeClr val="bg1">
                      <a:lumMod val="75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rPr>
              <a:t>Ordo </a:t>
            </a:r>
            <a:r>
              <a:rPr lang="en-US" sz="6000" b="1" i="1" dirty="0" err="1">
                <a:ln w="0">
                  <a:solidFill>
                    <a:schemeClr val="bg1">
                      <a:lumMod val="75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rPr>
              <a:t>Salutis</a:t>
            </a:r>
            <a:endParaRPr lang="en-US" sz="6000" b="1" i="1" dirty="0">
              <a:ln w="0">
                <a:solidFill>
                  <a:schemeClr val="bg1">
                    <a:lumMod val="75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A4FBDE4F-55BC-10BB-C946-0FC0EC035AEE}"/>
              </a:ext>
            </a:extLst>
          </p:cNvPr>
          <p:cNvSpPr>
            <a:spLocks noGrp="1"/>
          </p:cNvSpPr>
          <p:nvPr>
            <p:ph idx="1"/>
          </p:nvPr>
        </p:nvSpPr>
        <p:spPr>
          <a:xfrm>
            <a:off x="6096000" y="845838"/>
            <a:ext cx="6314302" cy="5647037"/>
          </a:xfrm>
        </p:spPr>
        <p:txBody>
          <a:bodyPr>
            <a:noAutofit/>
          </a:bodyPr>
          <a:lstStyle/>
          <a:p>
            <a:pPr marL="0" indent="0">
              <a:buNone/>
            </a:pPr>
            <a:r>
              <a:rPr lang="en-US" sz="3200" b="1" dirty="0">
                <a:ln w="0">
                  <a:solidFill>
                    <a:schemeClr val="accent6">
                      <a:lumMod val="60000"/>
                      <a:lumOff val="40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rPr>
              <a:t>Election</a:t>
            </a:r>
          </a:p>
          <a:p>
            <a:pPr marL="0" indent="0">
              <a:buNone/>
            </a:pPr>
            <a:r>
              <a:rPr lang="en-US" sz="3200" b="1" dirty="0">
                <a:ln w="0">
                  <a:solidFill>
                    <a:schemeClr val="accent6">
                      <a:lumMod val="60000"/>
                      <a:lumOff val="40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rPr>
              <a:t>Predestination</a:t>
            </a:r>
          </a:p>
          <a:p>
            <a:pPr marL="0" indent="0">
              <a:buNone/>
            </a:pPr>
            <a:r>
              <a:rPr lang="en-US" sz="3200" dirty="0">
                <a:solidFill>
                  <a:schemeClr val="bg1"/>
                </a:solidFill>
                <a:effectLst>
                  <a:outerShdw blurRad="38100" dist="38100" dir="2700000" algn="tl">
                    <a:srgbClr val="000000">
                      <a:alpha val="43137"/>
                    </a:srgbClr>
                  </a:outerShdw>
                </a:effectLst>
              </a:rPr>
              <a:t>Calling (external and effectual)</a:t>
            </a:r>
          </a:p>
          <a:p>
            <a:pPr marL="0" indent="0">
              <a:buNone/>
            </a:pPr>
            <a:r>
              <a:rPr lang="en-US" sz="3200" dirty="0">
                <a:solidFill>
                  <a:schemeClr val="bg1"/>
                </a:solidFill>
                <a:effectLst>
                  <a:outerShdw blurRad="38100" dist="38100" dir="2700000" algn="tl">
                    <a:srgbClr val="000000">
                      <a:alpha val="43137"/>
                    </a:srgbClr>
                  </a:outerShdw>
                </a:effectLst>
              </a:rPr>
              <a:t>Regeneration</a:t>
            </a:r>
          </a:p>
          <a:p>
            <a:pPr marL="0" indent="0">
              <a:buNone/>
            </a:pPr>
            <a:r>
              <a:rPr lang="en-US" sz="3200" dirty="0">
                <a:solidFill>
                  <a:schemeClr val="bg1"/>
                </a:solidFill>
                <a:effectLst>
                  <a:outerShdw blurRad="38100" dist="38100" dir="2700000" algn="tl">
                    <a:srgbClr val="000000">
                      <a:alpha val="43137"/>
                    </a:srgbClr>
                  </a:outerShdw>
                </a:effectLst>
              </a:rPr>
              <a:t>Repentance</a:t>
            </a:r>
          </a:p>
          <a:p>
            <a:pPr marL="0" indent="0">
              <a:buNone/>
            </a:pPr>
            <a:r>
              <a:rPr lang="en-US" sz="3200" dirty="0">
                <a:solidFill>
                  <a:schemeClr val="bg1"/>
                </a:solidFill>
                <a:effectLst>
                  <a:outerShdw blurRad="38100" dist="38100" dir="2700000" algn="tl">
                    <a:srgbClr val="000000">
                      <a:alpha val="43137"/>
                    </a:srgbClr>
                  </a:outerShdw>
                </a:effectLst>
              </a:rPr>
              <a:t>Saving Faith</a:t>
            </a:r>
          </a:p>
          <a:p>
            <a:pPr marL="0" indent="0">
              <a:buNone/>
            </a:pPr>
            <a:r>
              <a:rPr lang="en-US" sz="3200" dirty="0">
                <a:solidFill>
                  <a:schemeClr val="bg1"/>
                </a:solidFill>
                <a:effectLst>
                  <a:outerShdw blurRad="38100" dist="38100" dir="2700000" algn="tl">
                    <a:srgbClr val="000000">
                      <a:alpha val="43137"/>
                    </a:srgbClr>
                  </a:outerShdw>
                </a:effectLst>
              </a:rPr>
              <a:t>Justification</a:t>
            </a:r>
          </a:p>
          <a:p>
            <a:pPr marL="0" indent="0">
              <a:buNone/>
            </a:pPr>
            <a:r>
              <a:rPr lang="en-US" sz="3200" b="1" dirty="0">
                <a:ln w="0"/>
                <a:solidFill>
                  <a:schemeClr val="accent1"/>
                </a:solidFill>
                <a:effectLst>
                  <a:outerShdw blurRad="38100" dist="25400" dir="5400000" algn="ctr" rotWithShape="0">
                    <a:srgbClr val="6E747A">
                      <a:alpha val="43000"/>
                    </a:srgbClr>
                  </a:outerShdw>
                </a:effectLst>
              </a:rPr>
              <a:t>Adoption</a:t>
            </a:r>
          </a:p>
          <a:p>
            <a:pPr marL="0" indent="0">
              <a:buNone/>
            </a:pPr>
            <a:r>
              <a:rPr lang="en-US" sz="3200" b="1" dirty="0">
                <a:ln w="0"/>
                <a:solidFill>
                  <a:schemeClr val="accent1"/>
                </a:solidFill>
                <a:effectLst>
                  <a:outerShdw blurRad="38100" dist="25400" dir="5400000" algn="ctr" rotWithShape="0">
                    <a:srgbClr val="6E747A">
                      <a:alpha val="43000"/>
                    </a:srgbClr>
                  </a:outerShdw>
                </a:effectLst>
              </a:rPr>
              <a:t>Sanctification</a:t>
            </a:r>
          </a:p>
          <a:p>
            <a:pPr marL="0" indent="0">
              <a:buNone/>
            </a:pPr>
            <a:r>
              <a:rPr lang="en-US" sz="3200" b="1" dirty="0">
                <a:ln w="0"/>
                <a:solidFill>
                  <a:schemeClr val="accent2"/>
                </a:solidFill>
                <a:effectLst>
                  <a:outerShdw blurRad="38100" dist="19050" dir="2700000" algn="tl" rotWithShape="0">
                    <a:schemeClr val="dk1">
                      <a:alpha val="40000"/>
                    </a:schemeClr>
                  </a:outerShdw>
                </a:effectLst>
              </a:rPr>
              <a:t>Glorification</a:t>
            </a:r>
          </a:p>
        </p:txBody>
      </p:sp>
      <p:sp>
        <p:nvSpPr>
          <p:cNvPr id="4" name="Rectangle 3">
            <a:extLst>
              <a:ext uri="{FF2B5EF4-FFF2-40B4-BE49-F238E27FC236}">
                <a16:creationId xmlns:a16="http://schemas.microsoft.com/office/drawing/2014/main" id="{FEE5F692-F537-4D1B-41CD-63187BDF6912}"/>
              </a:ext>
            </a:extLst>
          </p:cNvPr>
          <p:cNvSpPr/>
          <p:nvPr/>
        </p:nvSpPr>
        <p:spPr>
          <a:xfrm>
            <a:off x="345989" y="365125"/>
            <a:ext cx="11504141" cy="6127750"/>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56082"/>
              </a:solidFill>
              <a:effectLst/>
              <a:uLnTx/>
              <a:uFillTx/>
              <a:latin typeface="Aptos" panose="02110004020202020204"/>
              <a:ea typeface="+mn-ea"/>
              <a:cs typeface="+mn-cs"/>
            </a:endParaRPr>
          </a:p>
        </p:txBody>
      </p:sp>
      <p:cxnSp>
        <p:nvCxnSpPr>
          <p:cNvPr id="6" name="Straight Connector 5">
            <a:extLst>
              <a:ext uri="{FF2B5EF4-FFF2-40B4-BE49-F238E27FC236}">
                <a16:creationId xmlns:a16="http://schemas.microsoft.com/office/drawing/2014/main" id="{FBCA28AE-1EE7-EEE7-75AB-13A35573326A}"/>
              </a:ext>
            </a:extLst>
          </p:cNvPr>
          <p:cNvCxnSpPr/>
          <p:nvPr/>
        </p:nvCxnSpPr>
        <p:spPr>
          <a:xfrm>
            <a:off x="5695434" y="1068260"/>
            <a:ext cx="0" cy="5140411"/>
          </a:xfrm>
          <a:prstGeom prst="line">
            <a:avLst/>
          </a:prstGeom>
          <a:ln w="101600">
            <a:solidFill>
              <a:schemeClr val="accent4">
                <a:lumMod val="75000"/>
              </a:schemeClr>
            </a:solidFill>
            <a:headEnd type="oval"/>
            <a:tailEnd type="oval"/>
          </a:ln>
        </p:spPr>
        <p:style>
          <a:lnRef idx="2">
            <a:schemeClr val="accent1"/>
          </a:lnRef>
          <a:fillRef idx="0">
            <a:schemeClr val="accent1"/>
          </a:fillRef>
          <a:effectRef idx="1">
            <a:schemeClr val="accent1"/>
          </a:effectRef>
          <a:fontRef idx="minor">
            <a:schemeClr val="tx1"/>
          </a:fontRef>
        </p:style>
      </p:cxnSp>
      <p:sp>
        <p:nvSpPr>
          <p:cNvPr id="7" name="Oval 6">
            <a:extLst>
              <a:ext uri="{FF2B5EF4-FFF2-40B4-BE49-F238E27FC236}">
                <a16:creationId xmlns:a16="http://schemas.microsoft.com/office/drawing/2014/main" id="{CAAC37FE-9FFD-42FA-AB14-D3DD1FC74E50}"/>
              </a:ext>
            </a:extLst>
          </p:cNvPr>
          <p:cNvSpPr/>
          <p:nvPr/>
        </p:nvSpPr>
        <p:spPr>
          <a:xfrm>
            <a:off x="5541844" y="912685"/>
            <a:ext cx="307180" cy="311150"/>
          </a:xfrm>
          <a:prstGeom prst="ellipse">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 name="Oval 7">
            <a:extLst>
              <a:ext uri="{FF2B5EF4-FFF2-40B4-BE49-F238E27FC236}">
                <a16:creationId xmlns:a16="http://schemas.microsoft.com/office/drawing/2014/main" id="{D6CE4ED0-E4CB-C026-9B13-FB20460343F2}"/>
              </a:ext>
            </a:extLst>
          </p:cNvPr>
          <p:cNvSpPr/>
          <p:nvPr/>
        </p:nvSpPr>
        <p:spPr>
          <a:xfrm>
            <a:off x="5541844" y="1511387"/>
            <a:ext cx="307180" cy="311150"/>
          </a:xfrm>
          <a:prstGeom prst="ellipse">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 name="Oval 8">
            <a:extLst>
              <a:ext uri="{FF2B5EF4-FFF2-40B4-BE49-F238E27FC236}">
                <a16:creationId xmlns:a16="http://schemas.microsoft.com/office/drawing/2014/main" id="{DA128CF9-6A46-1997-EFCB-744091B9CCA6}"/>
              </a:ext>
            </a:extLst>
          </p:cNvPr>
          <p:cNvSpPr/>
          <p:nvPr/>
        </p:nvSpPr>
        <p:spPr>
          <a:xfrm>
            <a:off x="5541844" y="2068921"/>
            <a:ext cx="307180" cy="311150"/>
          </a:xfrm>
          <a:prstGeom prst="ellipse">
            <a:avLst/>
          </a:prstGeom>
          <a:solidFill>
            <a:schemeClr val="bg1"/>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Oval 9">
            <a:extLst>
              <a:ext uri="{FF2B5EF4-FFF2-40B4-BE49-F238E27FC236}">
                <a16:creationId xmlns:a16="http://schemas.microsoft.com/office/drawing/2014/main" id="{2CD13CAD-0E70-50E0-BFD1-9750D9B5AA22}"/>
              </a:ext>
            </a:extLst>
          </p:cNvPr>
          <p:cNvSpPr/>
          <p:nvPr/>
        </p:nvSpPr>
        <p:spPr>
          <a:xfrm>
            <a:off x="5541844" y="2643436"/>
            <a:ext cx="307180" cy="311150"/>
          </a:xfrm>
          <a:prstGeom prst="ellipse">
            <a:avLst/>
          </a:prstGeom>
          <a:solidFill>
            <a:schemeClr val="bg1"/>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Oval 13">
            <a:extLst>
              <a:ext uri="{FF2B5EF4-FFF2-40B4-BE49-F238E27FC236}">
                <a16:creationId xmlns:a16="http://schemas.microsoft.com/office/drawing/2014/main" id="{38D27EFB-A239-8317-3492-8CF41BB3EFE9}"/>
              </a:ext>
            </a:extLst>
          </p:cNvPr>
          <p:cNvSpPr/>
          <p:nvPr/>
        </p:nvSpPr>
        <p:spPr>
          <a:xfrm>
            <a:off x="5541844" y="4893248"/>
            <a:ext cx="307180" cy="31115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Oval 14">
            <a:extLst>
              <a:ext uri="{FF2B5EF4-FFF2-40B4-BE49-F238E27FC236}">
                <a16:creationId xmlns:a16="http://schemas.microsoft.com/office/drawing/2014/main" id="{3ED3EC63-3646-A866-340B-31F032BF54F7}"/>
              </a:ext>
            </a:extLst>
          </p:cNvPr>
          <p:cNvSpPr/>
          <p:nvPr/>
        </p:nvSpPr>
        <p:spPr>
          <a:xfrm>
            <a:off x="5541844" y="5456798"/>
            <a:ext cx="307180" cy="31115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Oval 15">
            <a:extLst>
              <a:ext uri="{FF2B5EF4-FFF2-40B4-BE49-F238E27FC236}">
                <a16:creationId xmlns:a16="http://schemas.microsoft.com/office/drawing/2014/main" id="{E370E00F-2E1C-D20E-A606-5B3A0501796C}"/>
              </a:ext>
            </a:extLst>
          </p:cNvPr>
          <p:cNvSpPr/>
          <p:nvPr/>
        </p:nvSpPr>
        <p:spPr>
          <a:xfrm>
            <a:off x="5541844" y="6053096"/>
            <a:ext cx="307180" cy="311150"/>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0" name="Callout: Line 19">
            <a:extLst>
              <a:ext uri="{FF2B5EF4-FFF2-40B4-BE49-F238E27FC236}">
                <a16:creationId xmlns:a16="http://schemas.microsoft.com/office/drawing/2014/main" id="{26B98A91-912D-FF67-B775-F9827B69D0F8}"/>
              </a:ext>
            </a:extLst>
          </p:cNvPr>
          <p:cNvSpPr/>
          <p:nvPr/>
        </p:nvSpPr>
        <p:spPr>
          <a:xfrm>
            <a:off x="552967" y="3699274"/>
            <a:ext cx="3756585" cy="1546972"/>
          </a:xfrm>
          <a:prstGeom prst="borderCallout1">
            <a:avLst>
              <a:gd name="adj1" fmla="val 49656"/>
              <a:gd name="adj2" fmla="val 100654"/>
              <a:gd name="adj3" fmla="val 49734"/>
              <a:gd name="adj4" fmla="val 137771"/>
            </a:avLst>
          </a:prstGeom>
          <a:solidFill>
            <a:schemeClr val="bg1">
              <a:lumMod val="95000"/>
            </a:schemeClr>
          </a:solidFill>
          <a:ln>
            <a:solidFill>
              <a:schemeClr val="bg1">
                <a:lumMod val="6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ptos" panose="02110004020202020204"/>
                <a:ea typeface="+mn-ea"/>
                <a:cs typeface="+mn-cs"/>
              </a:rPr>
              <a:t>God pardons the sins of those regenerated counting them as righteous by imputing on them the obedience and satisfaction of Jesus Christ (Rom 5.8-9, 18-19).</a:t>
            </a:r>
          </a:p>
        </p:txBody>
      </p:sp>
      <p:sp>
        <p:nvSpPr>
          <p:cNvPr id="11" name="Oval 10">
            <a:extLst>
              <a:ext uri="{FF2B5EF4-FFF2-40B4-BE49-F238E27FC236}">
                <a16:creationId xmlns:a16="http://schemas.microsoft.com/office/drawing/2014/main" id="{BC28308C-98F3-FE8F-0307-CB9629F007B9}"/>
              </a:ext>
            </a:extLst>
          </p:cNvPr>
          <p:cNvSpPr/>
          <p:nvPr/>
        </p:nvSpPr>
        <p:spPr>
          <a:xfrm>
            <a:off x="5541844" y="3181732"/>
            <a:ext cx="307180" cy="311150"/>
          </a:xfrm>
          <a:prstGeom prst="ellipse">
            <a:avLst/>
          </a:prstGeom>
          <a:solidFill>
            <a:schemeClr val="bg1"/>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Oval 11">
            <a:extLst>
              <a:ext uri="{FF2B5EF4-FFF2-40B4-BE49-F238E27FC236}">
                <a16:creationId xmlns:a16="http://schemas.microsoft.com/office/drawing/2014/main" id="{1844F9D0-1357-3724-EC1B-E8E4C66C7613}"/>
              </a:ext>
            </a:extLst>
          </p:cNvPr>
          <p:cNvSpPr/>
          <p:nvPr/>
        </p:nvSpPr>
        <p:spPr>
          <a:xfrm>
            <a:off x="5541844" y="3774328"/>
            <a:ext cx="307180" cy="311150"/>
          </a:xfrm>
          <a:prstGeom prst="ellipse">
            <a:avLst/>
          </a:prstGeom>
          <a:solidFill>
            <a:schemeClr val="bg1"/>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Oval 12">
            <a:extLst>
              <a:ext uri="{FF2B5EF4-FFF2-40B4-BE49-F238E27FC236}">
                <a16:creationId xmlns:a16="http://schemas.microsoft.com/office/drawing/2014/main" id="{C8450E73-AAB0-6DE9-DFE3-C06430632E91}"/>
              </a:ext>
            </a:extLst>
          </p:cNvPr>
          <p:cNvSpPr/>
          <p:nvPr/>
        </p:nvSpPr>
        <p:spPr>
          <a:xfrm>
            <a:off x="5541844" y="4333788"/>
            <a:ext cx="307180" cy="311150"/>
          </a:xfrm>
          <a:prstGeom prst="ellipse">
            <a:avLst/>
          </a:prstGeom>
          <a:solidFill>
            <a:schemeClr val="bg1"/>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946982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845CA77-0540-8EEA-6EC2-F7CB4CE84768}"/>
              </a:ext>
            </a:extLst>
          </p:cNvPr>
          <p:cNvSpPr/>
          <p:nvPr/>
        </p:nvSpPr>
        <p:spPr>
          <a:xfrm>
            <a:off x="5324731" y="1887153"/>
            <a:ext cx="6314302" cy="406151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DAFEE784-8C87-A006-82F1-0FBB9B1F5C2E}"/>
              </a:ext>
            </a:extLst>
          </p:cNvPr>
          <p:cNvSpPr>
            <a:spLocks noGrp="1"/>
          </p:cNvSpPr>
          <p:nvPr>
            <p:ph type="title"/>
          </p:nvPr>
        </p:nvSpPr>
        <p:spPr>
          <a:xfrm>
            <a:off x="838200" y="365125"/>
            <a:ext cx="10515600" cy="1130043"/>
          </a:xfrm>
          <a:ln>
            <a:noFill/>
          </a:ln>
        </p:spPr>
        <p:txBody>
          <a:bodyPr>
            <a:normAutofit/>
          </a:bodyPr>
          <a:lstStyle/>
          <a:p>
            <a:r>
              <a:rPr lang="en-US" sz="6000" b="1" i="1" dirty="0">
                <a:ln w="0">
                  <a:solidFill>
                    <a:schemeClr val="bg1">
                      <a:lumMod val="75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rPr>
              <a:t>Ordo </a:t>
            </a:r>
            <a:r>
              <a:rPr lang="en-US" sz="6000" b="1" i="1" dirty="0" err="1">
                <a:ln w="0">
                  <a:solidFill>
                    <a:schemeClr val="bg1">
                      <a:lumMod val="75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rPr>
              <a:t>Salutis</a:t>
            </a:r>
            <a:endParaRPr lang="en-US" sz="6000" b="1" i="1" dirty="0">
              <a:ln w="0">
                <a:solidFill>
                  <a:schemeClr val="bg1">
                    <a:lumMod val="75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A4FBDE4F-55BC-10BB-C946-0FC0EC035AEE}"/>
              </a:ext>
            </a:extLst>
          </p:cNvPr>
          <p:cNvSpPr>
            <a:spLocks noGrp="1"/>
          </p:cNvSpPr>
          <p:nvPr>
            <p:ph idx="1"/>
          </p:nvPr>
        </p:nvSpPr>
        <p:spPr>
          <a:xfrm>
            <a:off x="6096000" y="845838"/>
            <a:ext cx="6314302" cy="5647037"/>
          </a:xfrm>
        </p:spPr>
        <p:txBody>
          <a:bodyPr>
            <a:noAutofit/>
          </a:bodyPr>
          <a:lstStyle/>
          <a:p>
            <a:pPr marL="0" indent="0">
              <a:buNone/>
            </a:pPr>
            <a:r>
              <a:rPr lang="en-US" sz="3200" b="1" dirty="0">
                <a:ln w="0">
                  <a:solidFill>
                    <a:schemeClr val="accent6">
                      <a:lumMod val="60000"/>
                      <a:lumOff val="40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rPr>
              <a:t>Election</a:t>
            </a:r>
          </a:p>
          <a:p>
            <a:pPr marL="0" indent="0">
              <a:buNone/>
            </a:pPr>
            <a:r>
              <a:rPr lang="en-US" sz="3200" b="1" dirty="0">
                <a:ln w="0">
                  <a:solidFill>
                    <a:schemeClr val="accent6">
                      <a:lumMod val="60000"/>
                      <a:lumOff val="40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rPr>
              <a:t>Predestination</a:t>
            </a:r>
          </a:p>
          <a:p>
            <a:pPr marL="0" indent="0">
              <a:buNone/>
            </a:pPr>
            <a:r>
              <a:rPr lang="en-US" sz="3200" dirty="0">
                <a:solidFill>
                  <a:schemeClr val="bg1"/>
                </a:solidFill>
                <a:effectLst>
                  <a:outerShdw blurRad="38100" dist="38100" dir="2700000" algn="tl">
                    <a:srgbClr val="000000">
                      <a:alpha val="43137"/>
                    </a:srgbClr>
                  </a:outerShdw>
                </a:effectLst>
              </a:rPr>
              <a:t>Calling (external and effectual)</a:t>
            </a:r>
          </a:p>
          <a:p>
            <a:pPr marL="0" indent="0">
              <a:buNone/>
            </a:pPr>
            <a:r>
              <a:rPr lang="en-US" sz="3200" dirty="0">
                <a:solidFill>
                  <a:schemeClr val="bg1"/>
                </a:solidFill>
                <a:effectLst>
                  <a:outerShdw blurRad="38100" dist="38100" dir="2700000" algn="tl">
                    <a:srgbClr val="000000">
                      <a:alpha val="43137"/>
                    </a:srgbClr>
                  </a:outerShdw>
                </a:effectLst>
              </a:rPr>
              <a:t>Regeneration</a:t>
            </a:r>
          </a:p>
          <a:p>
            <a:pPr marL="0" indent="0">
              <a:buNone/>
            </a:pPr>
            <a:r>
              <a:rPr lang="en-US" sz="3200" dirty="0">
                <a:solidFill>
                  <a:schemeClr val="bg1"/>
                </a:solidFill>
                <a:effectLst>
                  <a:outerShdw blurRad="38100" dist="38100" dir="2700000" algn="tl">
                    <a:srgbClr val="000000">
                      <a:alpha val="43137"/>
                    </a:srgbClr>
                  </a:outerShdw>
                </a:effectLst>
              </a:rPr>
              <a:t>Repentance</a:t>
            </a:r>
          </a:p>
          <a:p>
            <a:pPr marL="0" indent="0">
              <a:buNone/>
            </a:pPr>
            <a:r>
              <a:rPr lang="en-US" sz="3200" dirty="0">
                <a:solidFill>
                  <a:schemeClr val="bg1"/>
                </a:solidFill>
                <a:effectLst>
                  <a:outerShdw blurRad="38100" dist="38100" dir="2700000" algn="tl">
                    <a:srgbClr val="000000">
                      <a:alpha val="43137"/>
                    </a:srgbClr>
                  </a:outerShdw>
                </a:effectLst>
              </a:rPr>
              <a:t>Saving Faith</a:t>
            </a:r>
          </a:p>
          <a:p>
            <a:pPr marL="0" indent="0">
              <a:buNone/>
            </a:pPr>
            <a:r>
              <a:rPr lang="en-US" sz="3200" dirty="0">
                <a:solidFill>
                  <a:schemeClr val="bg1"/>
                </a:solidFill>
                <a:effectLst>
                  <a:outerShdw blurRad="38100" dist="38100" dir="2700000" algn="tl">
                    <a:srgbClr val="000000">
                      <a:alpha val="43137"/>
                    </a:srgbClr>
                  </a:outerShdw>
                </a:effectLst>
              </a:rPr>
              <a:t>Justification</a:t>
            </a:r>
          </a:p>
          <a:p>
            <a:pPr marL="0" indent="0">
              <a:buNone/>
            </a:pPr>
            <a:r>
              <a:rPr lang="en-US" sz="3200" b="1" dirty="0">
                <a:ln w="0"/>
                <a:solidFill>
                  <a:schemeClr val="accent1"/>
                </a:solidFill>
                <a:effectLst>
                  <a:outerShdw blurRad="38100" dist="25400" dir="5400000" algn="ctr" rotWithShape="0">
                    <a:srgbClr val="6E747A">
                      <a:alpha val="43000"/>
                    </a:srgbClr>
                  </a:outerShdw>
                </a:effectLst>
              </a:rPr>
              <a:t>Adoption</a:t>
            </a:r>
          </a:p>
          <a:p>
            <a:pPr marL="0" indent="0">
              <a:buNone/>
            </a:pPr>
            <a:r>
              <a:rPr lang="en-US" sz="3200" b="1" dirty="0">
                <a:ln w="0"/>
                <a:solidFill>
                  <a:schemeClr val="accent1"/>
                </a:solidFill>
                <a:effectLst>
                  <a:outerShdw blurRad="38100" dist="25400" dir="5400000" algn="ctr" rotWithShape="0">
                    <a:srgbClr val="6E747A">
                      <a:alpha val="43000"/>
                    </a:srgbClr>
                  </a:outerShdw>
                </a:effectLst>
              </a:rPr>
              <a:t>Sanctification</a:t>
            </a:r>
          </a:p>
          <a:p>
            <a:pPr marL="0" indent="0">
              <a:buNone/>
            </a:pPr>
            <a:r>
              <a:rPr lang="en-US" sz="3200" b="1" dirty="0">
                <a:ln w="0"/>
                <a:solidFill>
                  <a:schemeClr val="accent2"/>
                </a:solidFill>
                <a:effectLst>
                  <a:outerShdw blurRad="38100" dist="19050" dir="2700000" algn="tl" rotWithShape="0">
                    <a:schemeClr val="dk1">
                      <a:alpha val="40000"/>
                    </a:schemeClr>
                  </a:outerShdw>
                </a:effectLst>
              </a:rPr>
              <a:t>Glorification</a:t>
            </a:r>
          </a:p>
        </p:txBody>
      </p:sp>
      <p:sp>
        <p:nvSpPr>
          <p:cNvPr id="4" name="Rectangle 3">
            <a:extLst>
              <a:ext uri="{FF2B5EF4-FFF2-40B4-BE49-F238E27FC236}">
                <a16:creationId xmlns:a16="http://schemas.microsoft.com/office/drawing/2014/main" id="{FEE5F692-F537-4D1B-41CD-63187BDF6912}"/>
              </a:ext>
            </a:extLst>
          </p:cNvPr>
          <p:cNvSpPr/>
          <p:nvPr/>
        </p:nvSpPr>
        <p:spPr>
          <a:xfrm>
            <a:off x="345989" y="365125"/>
            <a:ext cx="11504141" cy="6127750"/>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56082"/>
              </a:solidFill>
              <a:effectLst/>
              <a:uLnTx/>
              <a:uFillTx/>
              <a:latin typeface="Aptos" panose="02110004020202020204"/>
              <a:ea typeface="+mn-ea"/>
              <a:cs typeface="+mn-cs"/>
            </a:endParaRPr>
          </a:p>
        </p:txBody>
      </p:sp>
      <p:cxnSp>
        <p:nvCxnSpPr>
          <p:cNvPr id="6" name="Straight Connector 5">
            <a:extLst>
              <a:ext uri="{FF2B5EF4-FFF2-40B4-BE49-F238E27FC236}">
                <a16:creationId xmlns:a16="http://schemas.microsoft.com/office/drawing/2014/main" id="{FBCA28AE-1EE7-EEE7-75AB-13A35573326A}"/>
              </a:ext>
            </a:extLst>
          </p:cNvPr>
          <p:cNvCxnSpPr/>
          <p:nvPr/>
        </p:nvCxnSpPr>
        <p:spPr>
          <a:xfrm>
            <a:off x="5695434" y="1068260"/>
            <a:ext cx="0" cy="5140411"/>
          </a:xfrm>
          <a:prstGeom prst="line">
            <a:avLst/>
          </a:prstGeom>
          <a:ln w="101600">
            <a:solidFill>
              <a:schemeClr val="accent4">
                <a:lumMod val="75000"/>
              </a:schemeClr>
            </a:solidFill>
            <a:headEnd type="oval"/>
            <a:tailEnd type="oval"/>
          </a:ln>
        </p:spPr>
        <p:style>
          <a:lnRef idx="2">
            <a:schemeClr val="accent1"/>
          </a:lnRef>
          <a:fillRef idx="0">
            <a:schemeClr val="accent1"/>
          </a:fillRef>
          <a:effectRef idx="1">
            <a:schemeClr val="accent1"/>
          </a:effectRef>
          <a:fontRef idx="minor">
            <a:schemeClr val="tx1"/>
          </a:fontRef>
        </p:style>
      </p:cxnSp>
      <p:sp>
        <p:nvSpPr>
          <p:cNvPr id="7" name="Oval 6">
            <a:extLst>
              <a:ext uri="{FF2B5EF4-FFF2-40B4-BE49-F238E27FC236}">
                <a16:creationId xmlns:a16="http://schemas.microsoft.com/office/drawing/2014/main" id="{CAAC37FE-9FFD-42FA-AB14-D3DD1FC74E50}"/>
              </a:ext>
            </a:extLst>
          </p:cNvPr>
          <p:cNvSpPr/>
          <p:nvPr/>
        </p:nvSpPr>
        <p:spPr>
          <a:xfrm>
            <a:off x="5541844" y="912685"/>
            <a:ext cx="307180" cy="311150"/>
          </a:xfrm>
          <a:prstGeom prst="ellipse">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 name="Oval 7">
            <a:extLst>
              <a:ext uri="{FF2B5EF4-FFF2-40B4-BE49-F238E27FC236}">
                <a16:creationId xmlns:a16="http://schemas.microsoft.com/office/drawing/2014/main" id="{D6CE4ED0-E4CB-C026-9B13-FB20460343F2}"/>
              </a:ext>
            </a:extLst>
          </p:cNvPr>
          <p:cNvSpPr/>
          <p:nvPr/>
        </p:nvSpPr>
        <p:spPr>
          <a:xfrm>
            <a:off x="5541844" y="1511387"/>
            <a:ext cx="307180" cy="311150"/>
          </a:xfrm>
          <a:prstGeom prst="ellipse">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 name="Oval 8">
            <a:extLst>
              <a:ext uri="{FF2B5EF4-FFF2-40B4-BE49-F238E27FC236}">
                <a16:creationId xmlns:a16="http://schemas.microsoft.com/office/drawing/2014/main" id="{DA128CF9-6A46-1997-EFCB-744091B9CCA6}"/>
              </a:ext>
            </a:extLst>
          </p:cNvPr>
          <p:cNvSpPr/>
          <p:nvPr/>
        </p:nvSpPr>
        <p:spPr>
          <a:xfrm>
            <a:off x="5541844" y="2068921"/>
            <a:ext cx="307180" cy="311150"/>
          </a:xfrm>
          <a:prstGeom prst="ellipse">
            <a:avLst/>
          </a:prstGeom>
          <a:solidFill>
            <a:schemeClr val="bg1"/>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Oval 9">
            <a:extLst>
              <a:ext uri="{FF2B5EF4-FFF2-40B4-BE49-F238E27FC236}">
                <a16:creationId xmlns:a16="http://schemas.microsoft.com/office/drawing/2014/main" id="{2CD13CAD-0E70-50E0-BFD1-9750D9B5AA22}"/>
              </a:ext>
            </a:extLst>
          </p:cNvPr>
          <p:cNvSpPr/>
          <p:nvPr/>
        </p:nvSpPr>
        <p:spPr>
          <a:xfrm>
            <a:off x="5541844" y="2643436"/>
            <a:ext cx="307180" cy="311150"/>
          </a:xfrm>
          <a:prstGeom prst="ellipse">
            <a:avLst/>
          </a:prstGeom>
          <a:solidFill>
            <a:schemeClr val="bg1"/>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Oval 14">
            <a:extLst>
              <a:ext uri="{FF2B5EF4-FFF2-40B4-BE49-F238E27FC236}">
                <a16:creationId xmlns:a16="http://schemas.microsoft.com/office/drawing/2014/main" id="{3ED3EC63-3646-A866-340B-31F032BF54F7}"/>
              </a:ext>
            </a:extLst>
          </p:cNvPr>
          <p:cNvSpPr/>
          <p:nvPr/>
        </p:nvSpPr>
        <p:spPr>
          <a:xfrm>
            <a:off x="5541844" y="5456798"/>
            <a:ext cx="307180" cy="31115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Oval 15">
            <a:extLst>
              <a:ext uri="{FF2B5EF4-FFF2-40B4-BE49-F238E27FC236}">
                <a16:creationId xmlns:a16="http://schemas.microsoft.com/office/drawing/2014/main" id="{E370E00F-2E1C-D20E-A606-5B3A0501796C}"/>
              </a:ext>
            </a:extLst>
          </p:cNvPr>
          <p:cNvSpPr/>
          <p:nvPr/>
        </p:nvSpPr>
        <p:spPr>
          <a:xfrm>
            <a:off x="5541844" y="6053096"/>
            <a:ext cx="307180" cy="311150"/>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0" name="Callout: Line 19">
            <a:extLst>
              <a:ext uri="{FF2B5EF4-FFF2-40B4-BE49-F238E27FC236}">
                <a16:creationId xmlns:a16="http://schemas.microsoft.com/office/drawing/2014/main" id="{26B98A91-912D-FF67-B775-F9827B69D0F8}"/>
              </a:ext>
            </a:extLst>
          </p:cNvPr>
          <p:cNvSpPr/>
          <p:nvPr/>
        </p:nvSpPr>
        <p:spPr>
          <a:xfrm>
            <a:off x="1150366" y="4489363"/>
            <a:ext cx="3090930" cy="1130043"/>
          </a:xfrm>
          <a:prstGeom prst="borderCallout1">
            <a:avLst>
              <a:gd name="adj1" fmla="val 49656"/>
              <a:gd name="adj2" fmla="val 100654"/>
              <a:gd name="adj3" fmla="val 49756"/>
              <a:gd name="adj4" fmla="val 146112"/>
            </a:avLst>
          </a:prstGeom>
          <a:ln>
            <a:solidFill>
              <a:schemeClr val="tx2">
                <a:lumMod val="50000"/>
                <a:lumOff val="50000"/>
              </a:schemeClr>
            </a:solidFill>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ptos" panose="02110004020202020204"/>
                <a:ea typeface="+mn-ea"/>
                <a:cs typeface="+mn-cs"/>
              </a:rPr>
              <a:t>Those justified are made children of God by adoption (Gal 4.4-7).</a:t>
            </a:r>
          </a:p>
        </p:txBody>
      </p:sp>
      <p:sp>
        <p:nvSpPr>
          <p:cNvPr id="11" name="Oval 10">
            <a:extLst>
              <a:ext uri="{FF2B5EF4-FFF2-40B4-BE49-F238E27FC236}">
                <a16:creationId xmlns:a16="http://schemas.microsoft.com/office/drawing/2014/main" id="{BC28308C-98F3-FE8F-0307-CB9629F007B9}"/>
              </a:ext>
            </a:extLst>
          </p:cNvPr>
          <p:cNvSpPr/>
          <p:nvPr/>
        </p:nvSpPr>
        <p:spPr>
          <a:xfrm>
            <a:off x="5541844" y="3181732"/>
            <a:ext cx="307180" cy="311150"/>
          </a:xfrm>
          <a:prstGeom prst="ellipse">
            <a:avLst/>
          </a:prstGeom>
          <a:solidFill>
            <a:schemeClr val="bg1"/>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Oval 11">
            <a:extLst>
              <a:ext uri="{FF2B5EF4-FFF2-40B4-BE49-F238E27FC236}">
                <a16:creationId xmlns:a16="http://schemas.microsoft.com/office/drawing/2014/main" id="{1844F9D0-1357-3724-EC1B-E8E4C66C7613}"/>
              </a:ext>
            </a:extLst>
          </p:cNvPr>
          <p:cNvSpPr/>
          <p:nvPr/>
        </p:nvSpPr>
        <p:spPr>
          <a:xfrm>
            <a:off x="5541844" y="3774328"/>
            <a:ext cx="307180" cy="311150"/>
          </a:xfrm>
          <a:prstGeom prst="ellipse">
            <a:avLst/>
          </a:prstGeom>
          <a:solidFill>
            <a:schemeClr val="bg1"/>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Oval 12">
            <a:extLst>
              <a:ext uri="{FF2B5EF4-FFF2-40B4-BE49-F238E27FC236}">
                <a16:creationId xmlns:a16="http://schemas.microsoft.com/office/drawing/2014/main" id="{C8450E73-AAB0-6DE9-DFE3-C06430632E91}"/>
              </a:ext>
            </a:extLst>
          </p:cNvPr>
          <p:cNvSpPr/>
          <p:nvPr/>
        </p:nvSpPr>
        <p:spPr>
          <a:xfrm>
            <a:off x="5541844" y="4333788"/>
            <a:ext cx="307180" cy="311150"/>
          </a:xfrm>
          <a:prstGeom prst="ellipse">
            <a:avLst/>
          </a:prstGeom>
          <a:solidFill>
            <a:schemeClr val="bg1"/>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Oval 13">
            <a:extLst>
              <a:ext uri="{FF2B5EF4-FFF2-40B4-BE49-F238E27FC236}">
                <a16:creationId xmlns:a16="http://schemas.microsoft.com/office/drawing/2014/main" id="{38D27EFB-A239-8317-3492-8CF41BB3EFE9}"/>
              </a:ext>
            </a:extLst>
          </p:cNvPr>
          <p:cNvSpPr/>
          <p:nvPr/>
        </p:nvSpPr>
        <p:spPr>
          <a:xfrm>
            <a:off x="5541844" y="4893248"/>
            <a:ext cx="307180" cy="31115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930325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845CA77-0540-8EEA-6EC2-F7CB4CE84768}"/>
              </a:ext>
            </a:extLst>
          </p:cNvPr>
          <p:cNvSpPr/>
          <p:nvPr/>
        </p:nvSpPr>
        <p:spPr>
          <a:xfrm>
            <a:off x="5324731" y="1887153"/>
            <a:ext cx="6314302" cy="406151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DAFEE784-8C87-A006-82F1-0FBB9B1F5C2E}"/>
              </a:ext>
            </a:extLst>
          </p:cNvPr>
          <p:cNvSpPr>
            <a:spLocks noGrp="1"/>
          </p:cNvSpPr>
          <p:nvPr>
            <p:ph type="title"/>
          </p:nvPr>
        </p:nvSpPr>
        <p:spPr>
          <a:xfrm>
            <a:off x="838200" y="365125"/>
            <a:ext cx="10515600" cy="1130043"/>
          </a:xfrm>
          <a:ln>
            <a:noFill/>
          </a:ln>
        </p:spPr>
        <p:txBody>
          <a:bodyPr>
            <a:normAutofit/>
          </a:bodyPr>
          <a:lstStyle/>
          <a:p>
            <a:r>
              <a:rPr lang="en-US" sz="6000" b="1" i="1" dirty="0">
                <a:ln w="0">
                  <a:solidFill>
                    <a:schemeClr val="bg1">
                      <a:lumMod val="75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rPr>
              <a:t>Ordo </a:t>
            </a:r>
            <a:r>
              <a:rPr lang="en-US" sz="6000" b="1" i="1" dirty="0" err="1">
                <a:ln w="0">
                  <a:solidFill>
                    <a:schemeClr val="bg1">
                      <a:lumMod val="75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rPr>
              <a:t>Salutis</a:t>
            </a:r>
            <a:endParaRPr lang="en-US" sz="6000" b="1" i="1" dirty="0">
              <a:ln w="0">
                <a:solidFill>
                  <a:schemeClr val="bg1">
                    <a:lumMod val="75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A4FBDE4F-55BC-10BB-C946-0FC0EC035AEE}"/>
              </a:ext>
            </a:extLst>
          </p:cNvPr>
          <p:cNvSpPr>
            <a:spLocks noGrp="1"/>
          </p:cNvSpPr>
          <p:nvPr>
            <p:ph idx="1"/>
          </p:nvPr>
        </p:nvSpPr>
        <p:spPr>
          <a:xfrm>
            <a:off x="6096000" y="845838"/>
            <a:ext cx="6314302" cy="5647037"/>
          </a:xfrm>
        </p:spPr>
        <p:txBody>
          <a:bodyPr>
            <a:noAutofit/>
          </a:bodyPr>
          <a:lstStyle/>
          <a:p>
            <a:pPr marL="0" indent="0">
              <a:buNone/>
            </a:pPr>
            <a:r>
              <a:rPr lang="en-US" sz="3200" b="1" dirty="0">
                <a:ln w="0">
                  <a:solidFill>
                    <a:schemeClr val="accent6">
                      <a:lumMod val="60000"/>
                      <a:lumOff val="40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rPr>
              <a:t>Election</a:t>
            </a:r>
          </a:p>
          <a:p>
            <a:pPr marL="0" indent="0">
              <a:buNone/>
            </a:pPr>
            <a:r>
              <a:rPr lang="en-US" sz="3200" b="1" dirty="0">
                <a:ln w="0">
                  <a:solidFill>
                    <a:schemeClr val="accent6">
                      <a:lumMod val="60000"/>
                      <a:lumOff val="40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rPr>
              <a:t>Predestination</a:t>
            </a:r>
          </a:p>
          <a:p>
            <a:pPr marL="0" indent="0">
              <a:buNone/>
            </a:pPr>
            <a:r>
              <a:rPr lang="en-US" sz="3200" dirty="0">
                <a:solidFill>
                  <a:schemeClr val="bg1"/>
                </a:solidFill>
                <a:effectLst>
                  <a:outerShdw blurRad="38100" dist="38100" dir="2700000" algn="tl">
                    <a:srgbClr val="000000">
                      <a:alpha val="43137"/>
                    </a:srgbClr>
                  </a:outerShdw>
                </a:effectLst>
              </a:rPr>
              <a:t>Calling (external and effectual)</a:t>
            </a:r>
          </a:p>
          <a:p>
            <a:pPr marL="0" indent="0">
              <a:buNone/>
            </a:pPr>
            <a:r>
              <a:rPr lang="en-US" sz="3200" dirty="0">
                <a:solidFill>
                  <a:schemeClr val="bg1"/>
                </a:solidFill>
                <a:effectLst>
                  <a:outerShdw blurRad="38100" dist="38100" dir="2700000" algn="tl">
                    <a:srgbClr val="000000">
                      <a:alpha val="43137"/>
                    </a:srgbClr>
                  </a:outerShdw>
                </a:effectLst>
              </a:rPr>
              <a:t>Regeneration</a:t>
            </a:r>
          </a:p>
          <a:p>
            <a:pPr marL="0" indent="0">
              <a:buNone/>
            </a:pPr>
            <a:r>
              <a:rPr lang="en-US" sz="3200" dirty="0">
                <a:solidFill>
                  <a:schemeClr val="bg1"/>
                </a:solidFill>
                <a:effectLst>
                  <a:outerShdw blurRad="38100" dist="38100" dir="2700000" algn="tl">
                    <a:srgbClr val="000000">
                      <a:alpha val="43137"/>
                    </a:srgbClr>
                  </a:outerShdw>
                </a:effectLst>
              </a:rPr>
              <a:t>Repentance</a:t>
            </a:r>
          </a:p>
          <a:p>
            <a:pPr marL="0" indent="0">
              <a:buNone/>
            </a:pPr>
            <a:r>
              <a:rPr lang="en-US" sz="3200" dirty="0">
                <a:solidFill>
                  <a:schemeClr val="bg1"/>
                </a:solidFill>
                <a:effectLst>
                  <a:outerShdw blurRad="38100" dist="38100" dir="2700000" algn="tl">
                    <a:srgbClr val="000000">
                      <a:alpha val="43137"/>
                    </a:srgbClr>
                  </a:outerShdw>
                </a:effectLst>
              </a:rPr>
              <a:t>Saving Faith</a:t>
            </a:r>
          </a:p>
          <a:p>
            <a:pPr marL="0" indent="0">
              <a:buNone/>
            </a:pPr>
            <a:r>
              <a:rPr lang="en-US" sz="3200" dirty="0">
                <a:solidFill>
                  <a:schemeClr val="bg1"/>
                </a:solidFill>
                <a:effectLst>
                  <a:outerShdw blurRad="38100" dist="38100" dir="2700000" algn="tl">
                    <a:srgbClr val="000000">
                      <a:alpha val="43137"/>
                    </a:srgbClr>
                  </a:outerShdw>
                </a:effectLst>
              </a:rPr>
              <a:t>Justification</a:t>
            </a:r>
          </a:p>
          <a:p>
            <a:pPr marL="0" indent="0">
              <a:buNone/>
            </a:pPr>
            <a:r>
              <a:rPr lang="en-US" sz="3200" b="1" dirty="0">
                <a:ln w="0"/>
                <a:solidFill>
                  <a:schemeClr val="accent1"/>
                </a:solidFill>
                <a:effectLst>
                  <a:outerShdw blurRad="38100" dist="25400" dir="5400000" algn="ctr" rotWithShape="0">
                    <a:srgbClr val="6E747A">
                      <a:alpha val="43000"/>
                    </a:srgbClr>
                  </a:outerShdw>
                </a:effectLst>
              </a:rPr>
              <a:t>Adoption</a:t>
            </a:r>
          </a:p>
          <a:p>
            <a:pPr marL="0" indent="0">
              <a:buNone/>
            </a:pPr>
            <a:r>
              <a:rPr lang="en-US" sz="3200" b="1" dirty="0">
                <a:ln w="0"/>
                <a:solidFill>
                  <a:schemeClr val="accent1"/>
                </a:solidFill>
                <a:effectLst>
                  <a:outerShdw blurRad="38100" dist="25400" dir="5400000" algn="ctr" rotWithShape="0">
                    <a:srgbClr val="6E747A">
                      <a:alpha val="43000"/>
                    </a:srgbClr>
                  </a:outerShdw>
                </a:effectLst>
              </a:rPr>
              <a:t>Sanctification</a:t>
            </a:r>
          </a:p>
          <a:p>
            <a:pPr marL="0" indent="0">
              <a:buNone/>
            </a:pPr>
            <a:r>
              <a:rPr lang="en-US" sz="3200" b="1" dirty="0">
                <a:ln w="0"/>
                <a:solidFill>
                  <a:schemeClr val="accent2"/>
                </a:solidFill>
                <a:effectLst>
                  <a:outerShdw blurRad="38100" dist="19050" dir="2700000" algn="tl" rotWithShape="0">
                    <a:schemeClr val="dk1">
                      <a:alpha val="40000"/>
                    </a:schemeClr>
                  </a:outerShdw>
                </a:effectLst>
              </a:rPr>
              <a:t>Glorification</a:t>
            </a:r>
          </a:p>
        </p:txBody>
      </p:sp>
      <p:sp>
        <p:nvSpPr>
          <p:cNvPr id="4" name="Rectangle 3">
            <a:extLst>
              <a:ext uri="{FF2B5EF4-FFF2-40B4-BE49-F238E27FC236}">
                <a16:creationId xmlns:a16="http://schemas.microsoft.com/office/drawing/2014/main" id="{FEE5F692-F537-4D1B-41CD-63187BDF6912}"/>
              </a:ext>
            </a:extLst>
          </p:cNvPr>
          <p:cNvSpPr/>
          <p:nvPr/>
        </p:nvSpPr>
        <p:spPr>
          <a:xfrm>
            <a:off x="345989" y="365125"/>
            <a:ext cx="11504141" cy="6127750"/>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56082"/>
              </a:solidFill>
              <a:effectLst/>
              <a:uLnTx/>
              <a:uFillTx/>
              <a:latin typeface="Aptos" panose="02110004020202020204"/>
              <a:ea typeface="+mn-ea"/>
              <a:cs typeface="+mn-cs"/>
            </a:endParaRPr>
          </a:p>
        </p:txBody>
      </p:sp>
      <p:cxnSp>
        <p:nvCxnSpPr>
          <p:cNvPr id="6" name="Straight Connector 5">
            <a:extLst>
              <a:ext uri="{FF2B5EF4-FFF2-40B4-BE49-F238E27FC236}">
                <a16:creationId xmlns:a16="http://schemas.microsoft.com/office/drawing/2014/main" id="{FBCA28AE-1EE7-EEE7-75AB-13A35573326A}"/>
              </a:ext>
            </a:extLst>
          </p:cNvPr>
          <p:cNvCxnSpPr/>
          <p:nvPr/>
        </p:nvCxnSpPr>
        <p:spPr>
          <a:xfrm>
            <a:off x="5695434" y="1068260"/>
            <a:ext cx="0" cy="5140411"/>
          </a:xfrm>
          <a:prstGeom prst="line">
            <a:avLst/>
          </a:prstGeom>
          <a:ln w="101600">
            <a:solidFill>
              <a:schemeClr val="accent4">
                <a:lumMod val="75000"/>
              </a:schemeClr>
            </a:solidFill>
            <a:headEnd type="oval"/>
            <a:tailEnd type="oval"/>
          </a:ln>
        </p:spPr>
        <p:style>
          <a:lnRef idx="2">
            <a:schemeClr val="accent1"/>
          </a:lnRef>
          <a:fillRef idx="0">
            <a:schemeClr val="accent1"/>
          </a:fillRef>
          <a:effectRef idx="1">
            <a:schemeClr val="accent1"/>
          </a:effectRef>
          <a:fontRef idx="minor">
            <a:schemeClr val="tx1"/>
          </a:fontRef>
        </p:style>
      </p:cxnSp>
      <p:sp>
        <p:nvSpPr>
          <p:cNvPr id="7" name="Oval 6">
            <a:extLst>
              <a:ext uri="{FF2B5EF4-FFF2-40B4-BE49-F238E27FC236}">
                <a16:creationId xmlns:a16="http://schemas.microsoft.com/office/drawing/2014/main" id="{CAAC37FE-9FFD-42FA-AB14-D3DD1FC74E50}"/>
              </a:ext>
            </a:extLst>
          </p:cNvPr>
          <p:cNvSpPr/>
          <p:nvPr/>
        </p:nvSpPr>
        <p:spPr>
          <a:xfrm>
            <a:off x="5541844" y="912685"/>
            <a:ext cx="307180" cy="311150"/>
          </a:xfrm>
          <a:prstGeom prst="ellipse">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 name="Oval 7">
            <a:extLst>
              <a:ext uri="{FF2B5EF4-FFF2-40B4-BE49-F238E27FC236}">
                <a16:creationId xmlns:a16="http://schemas.microsoft.com/office/drawing/2014/main" id="{D6CE4ED0-E4CB-C026-9B13-FB20460343F2}"/>
              </a:ext>
            </a:extLst>
          </p:cNvPr>
          <p:cNvSpPr/>
          <p:nvPr/>
        </p:nvSpPr>
        <p:spPr>
          <a:xfrm>
            <a:off x="5541844" y="1511387"/>
            <a:ext cx="307180" cy="311150"/>
          </a:xfrm>
          <a:prstGeom prst="ellipse">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 name="Oval 8">
            <a:extLst>
              <a:ext uri="{FF2B5EF4-FFF2-40B4-BE49-F238E27FC236}">
                <a16:creationId xmlns:a16="http://schemas.microsoft.com/office/drawing/2014/main" id="{DA128CF9-6A46-1997-EFCB-744091B9CCA6}"/>
              </a:ext>
            </a:extLst>
          </p:cNvPr>
          <p:cNvSpPr/>
          <p:nvPr/>
        </p:nvSpPr>
        <p:spPr>
          <a:xfrm>
            <a:off x="5541844" y="2068921"/>
            <a:ext cx="307180" cy="311150"/>
          </a:xfrm>
          <a:prstGeom prst="ellipse">
            <a:avLst/>
          </a:prstGeom>
          <a:solidFill>
            <a:schemeClr val="bg1"/>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Oval 9">
            <a:extLst>
              <a:ext uri="{FF2B5EF4-FFF2-40B4-BE49-F238E27FC236}">
                <a16:creationId xmlns:a16="http://schemas.microsoft.com/office/drawing/2014/main" id="{2CD13CAD-0E70-50E0-BFD1-9750D9B5AA22}"/>
              </a:ext>
            </a:extLst>
          </p:cNvPr>
          <p:cNvSpPr/>
          <p:nvPr/>
        </p:nvSpPr>
        <p:spPr>
          <a:xfrm>
            <a:off x="5541844" y="2643436"/>
            <a:ext cx="307180" cy="311150"/>
          </a:xfrm>
          <a:prstGeom prst="ellipse">
            <a:avLst/>
          </a:prstGeom>
          <a:solidFill>
            <a:schemeClr val="bg1"/>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Oval 13">
            <a:extLst>
              <a:ext uri="{FF2B5EF4-FFF2-40B4-BE49-F238E27FC236}">
                <a16:creationId xmlns:a16="http://schemas.microsoft.com/office/drawing/2014/main" id="{38D27EFB-A239-8317-3492-8CF41BB3EFE9}"/>
              </a:ext>
            </a:extLst>
          </p:cNvPr>
          <p:cNvSpPr/>
          <p:nvPr/>
        </p:nvSpPr>
        <p:spPr>
          <a:xfrm>
            <a:off x="5541844" y="4893248"/>
            <a:ext cx="307180" cy="31115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Oval 15">
            <a:extLst>
              <a:ext uri="{FF2B5EF4-FFF2-40B4-BE49-F238E27FC236}">
                <a16:creationId xmlns:a16="http://schemas.microsoft.com/office/drawing/2014/main" id="{E370E00F-2E1C-D20E-A606-5B3A0501796C}"/>
              </a:ext>
            </a:extLst>
          </p:cNvPr>
          <p:cNvSpPr/>
          <p:nvPr/>
        </p:nvSpPr>
        <p:spPr>
          <a:xfrm>
            <a:off x="5541844" y="6053096"/>
            <a:ext cx="307180" cy="311150"/>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0" name="Callout: Line 19">
            <a:extLst>
              <a:ext uri="{FF2B5EF4-FFF2-40B4-BE49-F238E27FC236}">
                <a16:creationId xmlns:a16="http://schemas.microsoft.com/office/drawing/2014/main" id="{26B98A91-912D-FF67-B775-F9827B69D0F8}"/>
              </a:ext>
            </a:extLst>
          </p:cNvPr>
          <p:cNvSpPr/>
          <p:nvPr/>
        </p:nvSpPr>
        <p:spPr>
          <a:xfrm>
            <a:off x="525673" y="4928746"/>
            <a:ext cx="4008222" cy="1315423"/>
          </a:xfrm>
          <a:prstGeom prst="borderCallout1">
            <a:avLst>
              <a:gd name="adj1" fmla="val 49656"/>
              <a:gd name="adj2" fmla="val 100654"/>
              <a:gd name="adj3" fmla="val 49701"/>
              <a:gd name="adj4" fmla="val 129529"/>
            </a:avLst>
          </a:prstGeom>
          <a:ln>
            <a:solidFill>
              <a:schemeClr val="tx2">
                <a:lumMod val="50000"/>
                <a:lumOff val="50000"/>
              </a:schemeClr>
            </a:solidFill>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ptos" panose="02110004020202020204"/>
                <a:ea typeface="+mn-ea"/>
                <a:cs typeface="+mn-cs"/>
              </a:rPr>
              <a:t>Through the graces of Jesus Christ those regenerated are made holy really and personally by the work of the Holy Spirit (1Cor 6.11; Heb 10.10)</a:t>
            </a:r>
          </a:p>
        </p:txBody>
      </p:sp>
      <p:sp>
        <p:nvSpPr>
          <p:cNvPr id="11" name="Oval 10">
            <a:extLst>
              <a:ext uri="{FF2B5EF4-FFF2-40B4-BE49-F238E27FC236}">
                <a16:creationId xmlns:a16="http://schemas.microsoft.com/office/drawing/2014/main" id="{BC28308C-98F3-FE8F-0307-CB9629F007B9}"/>
              </a:ext>
            </a:extLst>
          </p:cNvPr>
          <p:cNvSpPr/>
          <p:nvPr/>
        </p:nvSpPr>
        <p:spPr>
          <a:xfrm>
            <a:off x="5541844" y="3181732"/>
            <a:ext cx="307180" cy="311150"/>
          </a:xfrm>
          <a:prstGeom prst="ellipse">
            <a:avLst/>
          </a:prstGeom>
          <a:solidFill>
            <a:schemeClr val="bg1"/>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Oval 11">
            <a:extLst>
              <a:ext uri="{FF2B5EF4-FFF2-40B4-BE49-F238E27FC236}">
                <a16:creationId xmlns:a16="http://schemas.microsoft.com/office/drawing/2014/main" id="{1844F9D0-1357-3724-EC1B-E8E4C66C7613}"/>
              </a:ext>
            </a:extLst>
          </p:cNvPr>
          <p:cNvSpPr/>
          <p:nvPr/>
        </p:nvSpPr>
        <p:spPr>
          <a:xfrm>
            <a:off x="5541844" y="3774328"/>
            <a:ext cx="307180" cy="311150"/>
          </a:xfrm>
          <a:prstGeom prst="ellipse">
            <a:avLst/>
          </a:prstGeom>
          <a:solidFill>
            <a:schemeClr val="bg1"/>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Oval 12">
            <a:extLst>
              <a:ext uri="{FF2B5EF4-FFF2-40B4-BE49-F238E27FC236}">
                <a16:creationId xmlns:a16="http://schemas.microsoft.com/office/drawing/2014/main" id="{C8450E73-AAB0-6DE9-DFE3-C06430632E91}"/>
              </a:ext>
            </a:extLst>
          </p:cNvPr>
          <p:cNvSpPr/>
          <p:nvPr/>
        </p:nvSpPr>
        <p:spPr>
          <a:xfrm>
            <a:off x="5541844" y="4333788"/>
            <a:ext cx="307180" cy="311150"/>
          </a:xfrm>
          <a:prstGeom prst="ellipse">
            <a:avLst/>
          </a:prstGeom>
          <a:solidFill>
            <a:schemeClr val="bg1"/>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Oval 14">
            <a:extLst>
              <a:ext uri="{FF2B5EF4-FFF2-40B4-BE49-F238E27FC236}">
                <a16:creationId xmlns:a16="http://schemas.microsoft.com/office/drawing/2014/main" id="{3ED3EC63-3646-A866-340B-31F032BF54F7}"/>
              </a:ext>
            </a:extLst>
          </p:cNvPr>
          <p:cNvSpPr/>
          <p:nvPr/>
        </p:nvSpPr>
        <p:spPr>
          <a:xfrm>
            <a:off x="5541844" y="5456798"/>
            <a:ext cx="307180" cy="31115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5351167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845CA77-0540-8EEA-6EC2-F7CB4CE84768}"/>
              </a:ext>
            </a:extLst>
          </p:cNvPr>
          <p:cNvSpPr/>
          <p:nvPr/>
        </p:nvSpPr>
        <p:spPr>
          <a:xfrm>
            <a:off x="5324731" y="1887153"/>
            <a:ext cx="6314302" cy="406151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DAFEE784-8C87-A006-82F1-0FBB9B1F5C2E}"/>
              </a:ext>
            </a:extLst>
          </p:cNvPr>
          <p:cNvSpPr>
            <a:spLocks noGrp="1"/>
          </p:cNvSpPr>
          <p:nvPr>
            <p:ph type="title"/>
          </p:nvPr>
        </p:nvSpPr>
        <p:spPr>
          <a:xfrm>
            <a:off x="838200" y="365125"/>
            <a:ext cx="10515600" cy="1130043"/>
          </a:xfrm>
          <a:ln>
            <a:noFill/>
          </a:ln>
        </p:spPr>
        <p:txBody>
          <a:bodyPr>
            <a:normAutofit/>
          </a:bodyPr>
          <a:lstStyle/>
          <a:p>
            <a:r>
              <a:rPr lang="en-US" sz="6000" b="1" i="1" dirty="0">
                <a:ln w="0">
                  <a:solidFill>
                    <a:schemeClr val="bg1">
                      <a:lumMod val="75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rPr>
              <a:t>Ordo </a:t>
            </a:r>
            <a:r>
              <a:rPr lang="en-US" sz="6000" b="1" i="1" dirty="0" err="1">
                <a:ln w="0">
                  <a:solidFill>
                    <a:schemeClr val="bg1">
                      <a:lumMod val="75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rPr>
              <a:t>Salutis</a:t>
            </a:r>
            <a:endParaRPr lang="en-US" sz="6000" b="1" i="1" dirty="0">
              <a:ln w="0">
                <a:solidFill>
                  <a:schemeClr val="bg1">
                    <a:lumMod val="75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A4FBDE4F-55BC-10BB-C946-0FC0EC035AEE}"/>
              </a:ext>
            </a:extLst>
          </p:cNvPr>
          <p:cNvSpPr>
            <a:spLocks noGrp="1"/>
          </p:cNvSpPr>
          <p:nvPr>
            <p:ph idx="1"/>
          </p:nvPr>
        </p:nvSpPr>
        <p:spPr>
          <a:xfrm>
            <a:off x="6096000" y="845838"/>
            <a:ext cx="6314302" cy="5647037"/>
          </a:xfrm>
        </p:spPr>
        <p:txBody>
          <a:bodyPr>
            <a:noAutofit/>
          </a:bodyPr>
          <a:lstStyle/>
          <a:p>
            <a:pPr marL="0" indent="0">
              <a:buNone/>
            </a:pPr>
            <a:r>
              <a:rPr lang="en-US" sz="3200" b="1" dirty="0">
                <a:ln w="0">
                  <a:solidFill>
                    <a:schemeClr val="accent6">
                      <a:lumMod val="60000"/>
                      <a:lumOff val="40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rPr>
              <a:t>Election</a:t>
            </a:r>
          </a:p>
          <a:p>
            <a:pPr marL="0" indent="0">
              <a:buNone/>
            </a:pPr>
            <a:r>
              <a:rPr lang="en-US" sz="3200" b="1" dirty="0">
                <a:ln w="0">
                  <a:solidFill>
                    <a:schemeClr val="accent6">
                      <a:lumMod val="60000"/>
                      <a:lumOff val="40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rPr>
              <a:t>Predestination</a:t>
            </a:r>
          </a:p>
          <a:p>
            <a:pPr marL="0" indent="0">
              <a:buNone/>
            </a:pPr>
            <a:r>
              <a:rPr lang="en-US" sz="3200" dirty="0">
                <a:solidFill>
                  <a:schemeClr val="bg1"/>
                </a:solidFill>
                <a:effectLst>
                  <a:outerShdw blurRad="38100" dist="38100" dir="2700000" algn="tl">
                    <a:srgbClr val="000000">
                      <a:alpha val="43137"/>
                    </a:srgbClr>
                  </a:outerShdw>
                </a:effectLst>
              </a:rPr>
              <a:t>Calling (external and effectual)</a:t>
            </a:r>
          </a:p>
          <a:p>
            <a:pPr marL="0" indent="0">
              <a:buNone/>
            </a:pPr>
            <a:r>
              <a:rPr lang="en-US" sz="3200" dirty="0">
                <a:solidFill>
                  <a:schemeClr val="bg1"/>
                </a:solidFill>
                <a:effectLst>
                  <a:outerShdw blurRad="38100" dist="38100" dir="2700000" algn="tl">
                    <a:srgbClr val="000000">
                      <a:alpha val="43137"/>
                    </a:srgbClr>
                  </a:outerShdw>
                </a:effectLst>
              </a:rPr>
              <a:t>Regeneration</a:t>
            </a:r>
          </a:p>
          <a:p>
            <a:pPr marL="0" indent="0">
              <a:buNone/>
            </a:pPr>
            <a:r>
              <a:rPr lang="en-US" sz="3200" dirty="0">
                <a:solidFill>
                  <a:schemeClr val="bg1"/>
                </a:solidFill>
                <a:effectLst>
                  <a:outerShdw blurRad="38100" dist="38100" dir="2700000" algn="tl">
                    <a:srgbClr val="000000">
                      <a:alpha val="43137"/>
                    </a:srgbClr>
                  </a:outerShdw>
                </a:effectLst>
              </a:rPr>
              <a:t>Repentance</a:t>
            </a:r>
          </a:p>
          <a:p>
            <a:pPr marL="0" indent="0">
              <a:buNone/>
            </a:pPr>
            <a:r>
              <a:rPr lang="en-US" sz="3200" dirty="0">
                <a:solidFill>
                  <a:schemeClr val="bg1"/>
                </a:solidFill>
                <a:effectLst>
                  <a:outerShdw blurRad="38100" dist="38100" dir="2700000" algn="tl">
                    <a:srgbClr val="000000">
                      <a:alpha val="43137"/>
                    </a:srgbClr>
                  </a:outerShdw>
                </a:effectLst>
              </a:rPr>
              <a:t>Saving Faith</a:t>
            </a:r>
          </a:p>
          <a:p>
            <a:pPr marL="0" indent="0">
              <a:buNone/>
            </a:pPr>
            <a:r>
              <a:rPr lang="en-US" sz="3200" dirty="0">
                <a:solidFill>
                  <a:schemeClr val="bg1"/>
                </a:solidFill>
                <a:effectLst>
                  <a:outerShdw blurRad="38100" dist="38100" dir="2700000" algn="tl">
                    <a:srgbClr val="000000">
                      <a:alpha val="43137"/>
                    </a:srgbClr>
                  </a:outerShdw>
                </a:effectLst>
              </a:rPr>
              <a:t>Justification</a:t>
            </a:r>
          </a:p>
          <a:p>
            <a:pPr marL="0" indent="0">
              <a:buNone/>
            </a:pPr>
            <a:r>
              <a:rPr lang="en-US" sz="3200" b="1" dirty="0">
                <a:ln w="0"/>
                <a:solidFill>
                  <a:schemeClr val="accent1"/>
                </a:solidFill>
                <a:effectLst>
                  <a:outerShdw blurRad="38100" dist="25400" dir="5400000" algn="ctr" rotWithShape="0">
                    <a:srgbClr val="6E747A">
                      <a:alpha val="43000"/>
                    </a:srgbClr>
                  </a:outerShdw>
                </a:effectLst>
              </a:rPr>
              <a:t>Adoption</a:t>
            </a:r>
          </a:p>
          <a:p>
            <a:pPr marL="0" indent="0">
              <a:buNone/>
            </a:pPr>
            <a:r>
              <a:rPr lang="en-US" sz="3200" b="1" dirty="0">
                <a:ln w="0"/>
                <a:solidFill>
                  <a:schemeClr val="accent1"/>
                </a:solidFill>
                <a:effectLst>
                  <a:outerShdw blurRad="38100" dist="25400" dir="5400000" algn="ctr" rotWithShape="0">
                    <a:srgbClr val="6E747A">
                      <a:alpha val="43000"/>
                    </a:srgbClr>
                  </a:outerShdw>
                </a:effectLst>
              </a:rPr>
              <a:t>Sanctification</a:t>
            </a:r>
          </a:p>
          <a:p>
            <a:pPr marL="0" indent="0">
              <a:buNone/>
            </a:pPr>
            <a:r>
              <a:rPr lang="en-US" sz="3200" b="1" dirty="0">
                <a:ln w="0"/>
                <a:solidFill>
                  <a:schemeClr val="accent2"/>
                </a:solidFill>
                <a:effectLst>
                  <a:outerShdw blurRad="38100" dist="19050" dir="2700000" algn="tl" rotWithShape="0">
                    <a:schemeClr val="dk1">
                      <a:alpha val="40000"/>
                    </a:schemeClr>
                  </a:outerShdw>
                </a:effectLst>
              </a:rPr>
              <a:t>Glorification</a:t>
            </a:r>
          </a:p>
        </p:txBody>
      </p:sp>
      <p:sp>
        <p:nvSpPr>
          <p:cNvPr id="4" name="Rectangle 3">
            <a:extLst>
              <a:ext uri="{FF2B5EF4-FFF2-40B4-BE49-F238E27FC236}">
                <a16:creationId xmlns:a16="http://schemas.microsoft.com/office/drawing/2014/main" id="{FEE5F692-F537-4D1B-41CD-63187BDF6912}"/>
              </a:ext>
            </a:extLst>
          </p:cNvPr>
          <p:cNvSpPr/>
          <p:nvPr/>
        </p:nvSpPr>
        <p:spPr>
          <a:xfrm>
            <a:off x="345989" y="365125"/>
            <a:ext cx="11504141" cy="6127750"/>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56082"/>
              </a:solidFill>
              <a:effectLst/>
              <a:uLnTx/>
              <a:uFillTx/>
              <a:latin typeface="Aptos" panose="02110004020202020204"/>
              <a:ea typeface="+mn-ea"/>
              <a:cs typeface="+mn-cs"/>
            </a:endParaRPr>
          </a:p>
        </p:txBody>
      </p:sp>
      <p:cxnSp>
        <p:nvCxnSpPr>
          <p:cNvPr id="6" name="Straight Connector 5">
            <a:extLst>
              <a:ext uri="{FF2B5EF4-FFF2-40B4-BE49-F238E27FC236}">
                <a16:creationId xmlns:a16="http://schemas.microsoft.com/office/drawing/2014/main" id="{FBCA28AE-1EE7-EEE7-75AB-13A35573326A}"/>
              </a:ext>
            </a:extLst>
          </p:cNvPr>
          <p:cNvCxnSpPr/>
          <p:nvPr/>
        </p:nvCxnSpPr>
        <p:spPr>
          <a:xfrm>
            <a:off x="5695434" y="1068260"/>
            <a:ext cx="0" cy="5140411"/>
          </a:xfrm>
          <a:prstGeom prst="line">
            <a:avLst/>
          </a:prstGeom>
          <a:ln w="101600">
            <a:solidFill>
              <a:schemeClr val="accent4">
                <a:lumMod val="75000"/>
              </a:schemeClr>
            </a:solidFill>
            <a:headEnd type="oval"/>
            <a:tailEnd type="oval"/>
          </a:ln>
        </p:spPr>
        <p:style>
          <a:lnRef idx="2">
            <a:schemeClr val="accent1"/>
          </a:lnRef>
          <a:fillRef idx="0">
            <a:schemeClr val="accent1"/>
          </a:fillRef>
          <a:effectRef idx="1">
            <a:schemeClr val="accent1"/>
          </a:effectRef>
          <a:fontRef idx="minor">
            <a:schemeClr val="tx1"/>
          </a:fontRef>
        </p:style>
      </p:cxnSp>
      <p:sp>
        <p:nvSpPr>
          <p:cNvPr id="7" name="Oval 6">
            <a:extLst>
              <a:ext uri="{FF2B5EF4-FFF2-40B4-BE49-F238E27FC236}">
                <a16:creationId xmlns:a16="http://schemas.microsoft.com/office/drawing/2014/main" id="{CAAC37FE-9FFD-42FA-AB14-D3DD1FC74E50}"/>
              </a:ext>
            </a:extLst>
          </p:cNvPr>
          <p:cNvSpPr/>
          <p:nvPr/>
        </p:nvSpPr>
        <p:spPr>
          <a:xfrm>
            <a:off x="5541844" y="912685"/>
            <a:ext cx="307180" cy="311150"/>
          </a:xfrm>
          <a:prstGeom prst="ellipse">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 name="Oval 7">
            <a:extLst>
              <a:ext uri="{FF2B5EF4-FFF2-40B4-BE49-F238E27FC236}">
                <a16:creationId xmlns:a16="http://schemas.microsoft.com/office/drawing/2014/main" id="{D6CE4ED0-E4CB-C026-9B13-FB20460343F2}"/>
              </a:ext>
            </a:extLst>
          </p:cNvPr>
          <p:cNvSpPr/>
          <p:nvPr/>
        </p:nvSpPr>
        <p:spPr>
          <a:xfrm>
            <a:off x="5541844" y="1511387"/>
            <a:ext cx="307180" cy="311150"/>
          </a:xfrm>
          <a:prstGeom prst="ellipse">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 name="Oval 8">
            <a:extLst>
              <a:ext uri="{FF2B5EF4-FFF2-40B4-BE49-F238E27FC236}">
                <a16:creationId xmlns:a16="http://schemas.microsoft.com/office/drawing/2014/main" id="{DA128CF9-6A46-1997-EFCB-744091B9CCA6}"/>
              </a:ext>
            </a:extLst>
          </p:cNvPr>
          <p:cNvSpPr/>
          <p:nvPr/>
        </p:nvSpPr>
        <p:spPr>
          <a:xfrm>
            <a:off x="5541844" y="2068921"/>
            <a:ext cx="307180" cy="311150"/>
          </a:xfrm>
          <a:prstGeom prst="ellipse">
            <a:avLst/>
          </a:prstGeom>
          <a:solidFill>
            <a:schemeClr val="bg1"/>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Oval 9">
            <a:extLst>
              <a:ext uri="{FF2B5EF4-FFF2-40B4-BE49-F238E27FC236}">
                <a16:creationId xmlns:a16="http://schemas.microsoft.com/office/drawing/2014/main" id="{2CD13CAD-0E70-50E0-BFD1-9750D9B5AA22}"/>
              </a:ext>
            </a:extLst>
          </p:cNvPr>
          <p:cNvSpPr/>
          <p:nvPr/>
        </p:nvSpPr>
        <p:spPr>
          <a:xfrm>
            <a:off x="5541844" y="2643436"/>
            <a:ext cx="307180" cy="311150"/>
          </a:xfrm>
          <a:prstGeom prst="ellipse">
            <a:avLst/>
          </a:prstGeom>
          <a:solidFill>
            <a:schemeClr val="bg1"/>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Oval 13">
            <a:extLst>
              <a:ext uri="{FF2B5EF4-FFF2-40B4-BE49-F238E27FC236}">
                <a16:creationId xmlns:a16="http://schemas.microsoft.com/office/drawing/2014/main" id="{38D27EFB-A239-8317-3492-8CF41BB3EFE9}"/>
              </a:ext>
            </a:extLst>
          </p:cNvPr>
          <p:cNvSpPr/>
          <p:nvPr/>
        </p:nvSpPr>
        <p:spPr>
          <a:xfrm>
            <a:off x="5541844" y="4893248"/>
            <a:ext cx="307180" cy="311150"/>
          </a:xfrm>
          <a:prstGeom prst="ellipse">
            <a:avLst/>
          </a:prstGeom>
          <a:solidFill>
            <a:schemeClr val="bg1"/>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0" name="Callout: Line 19">
            <a:extLst>
              <a:ext uri="{FF2B5EF4-FFF2-40B4-BE49-F238E27FC236}">
                <a16:creationId xmlns:a16="http://schemas.microsoft.com/office/drawing/2014/main" id="{26B98A91-912D-FF67-B775-F9827B69D0F8}"/>
              </a:ext>
            </a:extLst>
          </p:cNvPr>
          <p:cNvSpPr/>
          <p:nvPr/>
        </p:nvSpPr>
        <p:spPr>
          <a:xfrm>
            <a:off x="447676" y="4495800"/>
            <a:ext cx="4162424" cy="1272148"/>
          </a:xfrm>
          <a:prstGeom prst="borderCallout1">
            <a:avLst>
              <a:gd name="adj1" fmla="val 49656"/>
              <a:gd name="adj2" fmla="val 100654"/>
              <a:gd name="adj3" fmla="val 138046"/>
              <a:gd name="adj4" fmla="val 125673"/>
            </a:avLst>
          </a:prstGeom>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ptos" panose="02110004020202020204"/>
                <a:ea typeface="+mn-ea"/>
                <a:cs typeface="+mn-cs"/>
              </a:rPr>
              <a:t>In the life to come God will renew from all sin those elected for Salvation giving them a completely new heart and body (Rom 8.30; Heb 2.10).</a:t>
            </a:r>
          </a:p>
        </p:txBody>
      </p:sp>
      <p:sp>
        <p:nvSpPr>
          <p:cNvPr id="11" name="Oval 10">
            <a:extLst>
              <a:ext uri="{FF2B5EF4-FFF2-40B4-BE49-F238E27FC236}">
                <a16:creationId xmlns:a16="http://schemas.microsoft.com/office/drawing/2014/main" id="{BC28308C-98F3-FE8F-0307-CB9629F007B9}"/>
              </a:ext>
            </a:extLst>
          </p:cNvPr>
          <p:cNvSpPr/>
          <p:nvPr/>
        </p:nvSpPr>
        <p:spPr>
          <a:xfrm>
            <a:off x="5541844" y="3181732"/>
            <a:ext cx="307180" cy="311150"/>
          </a:xfrm>
          <a:prstGeom prst="ellipse">
            <a:avLst/>
          </a:prstGeom>
          <a:solidFill>
            <a:schemeClr val="bg1"/>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Oval 11">
            <a:extLst>
              <a:ext uri="{FF2B5EF4-FFF2-40B4-BE49-F238E27FC236}">
                <a16:creationId xmlns:a16="http://schemas.microsoft.com/office/drawing/2014/main" id="{1844F9D0-1357-3724-EC1B-E8E4C66C7613}"/>
              </a:ext>
            </a:extLst>
          </p:cNvPr>
          <p:cNvSpPr/>
          <p:nvPr/>
        </p:nvSpPr>
        <p:spPr>
          <a:xfrm>
            <a:off x="5541844" y="3774328"/>
            <a:ext cx="307180" cy="311150"/>
          </a:xfrm>
          <a:prstGeom prst="ellipse">
            <a:avLst/>
          </a:prstGeom>
          <a:solidFill>
            <a:schemeClr val="bg1"/>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Oval 12">
            <a:extLst>
              <a:ext uri="{FF2B5EF4-FFF2-40B4-BE49-F238E27FC236}">
                <a16:creationId xmlns:a16="http://schemas.microsoft.com/office/drawing/2014/main" id="{C8450E73-AAB0-6DE9-DFE3-C06430632E91}"/>
              </a:ext>
            </a:extLst>
          </p:cNvPr>
          <p:cNvSpPr/>
          <p:nvPr/>
        </p:nvSpPr>
        <p:spPr>
          <a:xfrm>
            <a:off x="5541844" y="4333788"/>
            <a:ext cx="307180" cy="311150"/>
          </a:xfrm>
          <a:prstGeom prst="ellipse">
            <a:avLst/>
          </a:prstGeom>
          <a:solidFill>
            <a:schemeClr val="bg1"/>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Oval 14">
            <a:extLst>
              <a:ext uri="{FF2B5EF4-FFF2-40B4-BE49-F238E27FC236}">
                <a16:creationId xmlns:a16="http://schemas.microsoft.com/office/drawing/2014/main" id="{3ED3EC63-3646-A866-340B-31F032BF54F7}"/>
              </a:ext>
            </a:extLst>
          </p:cNvPr>
          <p:cNvSpPr/>
          <p:nvPr/>
        </p:nvSpPr>
        <p:spPr>
          <a:xfrm>
            <a:off x="5541844" y="5456798"/>
            <a:ext cx="307180" cy="311150"/>
          </a:xfrm>
          <a:prstGeom prst="ellipse">
            <a:avLst/>
          </a:prstGeom>
          <a:solidFill>
            <a:schemeClr val="bg1"/>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Oval 15">
            <a:extLst>
              <a:ext uri="{FF2B5EF4-FFF2-40B4-BE49-F238E27FC236}">
                <a16:creationId xmlns:a16="http://schemas.microsoft.com/office/drawing/2014/main" id="{E370E00F-2E1C-D20E-A606-5B3A0501796C}"/>
              </a:ext>
            </a:extLst>
          </p:cNvPr>
          <p:cNvSpPr/>
          <p:nvPr/>
        </p:nvSpPr>
        <p:spPr>
          <a:xfrm>
            <a:off x="5541844" y="6053096"/>
            <a:ext cx="307180" cy="311150"/>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2900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783"/>
        <p:cNvGrpSpPr/>
        <p:nvPr/>
      </p:nvGrpSpPr>
      <p:grpSpPr>
        <a:xfrm>
          <a:off x="0" y="0"/>
          <a:ext cx="0" cy="0"/>
          <a:chOff x="0" y="0"/>
          <a:chExt cx="0" cy="0"/>
        </a:xfrm>
      </p:grpSpPr>
      <p:sp>
        <p:nvSpPr>
          <p:cNvPr id="784" name="Google Shape;784;g247d64c75d4_0_18"/>
          <p:cNvSpPr txBox="1"/>
          <p:nvPr/>
        </p:nvSpPr>
        <p:spPr>
          <a:xfrm>
            <a:off x="0" y="214312"/>
            <a:ext cx="12192000" cy="6247600"/>
          </a:xfrm>
          <a:prstGeom prst="rect">
            <a:avLst/>
          </a:prstGeom>
          <a:noFill/>
          <a:ln>
            <a:noFill/>
          </a:ln>
        </p:spPr>
        <p:txBody>
          <a:bodyPr spcFirstLastPara="1" wrap="square" lIns="108800" tIns="54400" rIns="108800" bIns="54400" anchor="t" anchorCtr="0">
            <a:noAutofit/>
          </a:bodyPr>
          <a:lstStyle/>
          <a:p>
            <a:pPr defTabSz="1219170">
              <a:buClr>
                <a:srgbClr val="000000"/>
              </a:buClr>
            </a:pPr>
            <a:r>
              <a:rPr lang="en" sz="4267" kern="0">
                <a:solidFill>
                  <a:srgbClr val="FFFFFF"/>
                </a:solidFill>
                <a:latin typeface="Times New Roman"/>
                <a:ea typeface="Times New Roman"/>
                <a:cs typeface="Times New Roman"/>
                <a:sym typeface="Times New Roman"/>
              </a:rPr>
              <a:t>High King of heaven, my victory won,</a:t>
            </a:r>
            <a:endParaRPr sz="1333" kern="0">
              <a:solidFill>
                <a:srgbClr val="000000"/>
              </a:solidFill>
              <a:latin typeface="Arial"/>
              <a:cs typeface="Arial"/>
              <a:sym typeface="Arial"/>
            </a:endParaRPr>
          </a:p>
          <a:p>
            <a:pPr defTabSz="1219170">
              <a:buClr>
                <a:srgbClr val="000000"/>
              </a:buClr>
            </a:pPr>
            <a:r>
              <a:rPr lang="en" sz="4267" kern="0">
                <a:solidFill>
                  <a:srgbClr val="FFFFFF"/>
                </a:solidFill>
                <a:latin typeface="Times New Roman"/>
                <a:ea typeface="Times New Roman"/>
                <a:cs typeface="Times New Roman"/>
                <a:sym typeface="Times New Roman"/>
              </a:rPr>
              <a:t>	may I reach heaven’s joys, O bright heav’n’s Sun!</a:t>
            </a:r>
            <a:endParaRPr sz="1333" kern="0">
              <a:solidFill>
                <a:srgbClr val="000000"/>
              </a:solidFill>
              <a:latin typeface="Arial"/>
              <a:cs typeface="Arial"/>
              <a:sym typeface="Arial"/>
            </a:endParaRPr>
          </a:p>
          <a:p>
            <a:pPr defTabSz="1219170">
              <a:buClr>
                <a:srgbClr val="000000"/>
              </a:buClr>
            </a:pPr>
            <a:r>
              <a:rPr lang="en" sz="4267" kern="0">
                <a:solidFill>
                  <a:srgbClr val="FFFFFF"/>
                </a:solidFill>
                <a:latin typeface="Times New Roman"/>
                <a:ea typeface="Times New Roman"/>
                <a:cs typeface="Times New Roman"/>
                <a:sym typeface="Times New Roman"/>
              </a:rPr>
              <a:t>Heart of my own heart, whatever befall,</a:t>
            </a:r>
            <a:endParaRPr sz="1333" kern="0">
              <a:solidFill>
                <a:srgbClr val="000000"/>
              </a:solidFill>
              <a:latin typeface="Arial"/>
              <a:cs typeface="Arial"/>
              <a:sym typeface="Arial"/>
            </a:endParaRPr>
          </a:p>
          <a:p>
            <a:pPr defTabSz="1219170">
              <a:buClr>
                <a:srgbClr val="000000"/>
              </a:buClr>
            </a:pPr>
            <a:r>
              <a:rPr lang="en" sz="4267" kern="0">
                <a:solidFill>
                  <a:srgbClr val="FFFFFF"/>
                </a:solidFill>
                <a:latin typeface="Times New Roman"/>
                <a:ea typeface="Times New Roman"/>
                <a:cs typeface="Times New Roman"/>
                <a:sym typeface="Times New Roman"/>
              </a:rPr>
              <a:t>	still be my vision, O Ruler of all.</a:t>
            </a:r>
            <a:endParaRPr sz="4267" kern="0">
              <a:solidFill>
                <a:srgbClr val="FFFFFF"/>
              </a:solidFill>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6" name="Rectangle 1035">
            <a:extLst>
              <a:ext uri="{FF2B5EF4-FFF2-40B4-BE49-F238E27FC236}">
                <a16:creationId xmlns:a16="http://schemas.microsoft.com/office/drawing/2014/main" id="{6F828D28-8E09-41CC-8229-3070B5467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Real LIFE Change: God's Plan of Salvation - Sugar Creek Baptist Church">
            <a:extLst>
              <a:ext uri="{FF2B5EF4-FFF2-40B4-BE49-F238E27FC236}">
                <a16:creationId xmlns:a16="http://schemas.microsoft.com/office/drawing/2014/main" id="{DB9CF16E-870D-A1B7-2C2E-2995B9713303}"/>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11200"/>
                    </a14:imgEffect>
                    <a14:imgEffect>
                      <a14:brightnessContrast bright="-20000" contrast="20000"/>
                    </a14:imgEffect>
                  </a14:imgLayer>
                </a14:imgProps>
              </a:ext>
              <a:ext uri="{28A0092B-C50C-407E-A947-70E740481C1C}">
                <a14:useLocalDpi xmlns:a14="http://schemas.microsoft.com/office/drawing/2010/main" val="0"/>
              </a:ext>
            </a:extLst>
          </a:blip>
          <a:srcRect t="14105" b="1625"/>
          <a:stretch/>
        </p:blipFill>
        <p:spPr bwMode="auto">
          <a:xfrm>
            <a:off x="20" y="-22"/>
            <a:ext cx="12191977" cy="6858022"/>
          </a:xfrm>
          <a:prstGeom prst="rect">
            <a:avLst/>
          </a:prstGeom>
          <a:noFill/>
          <a:extLst>
            <a:ext uri="{909E8E84-426E-40DD-AFC4-6F175D3DCCD1}">
              <a14:hiddenFill xmlns:a14="http://schemas.microsoft.com/office/drawing/2010/main">
                <a:solidFill>
                  <a:srgbClr val="FFFFFF"/>
                </a:solidFill>
              </a14:hiddenFill>
            </a:ext>
          </a:extLst>
        </p:spPr>
      </p:pic>
      <p:sp>
        <p:nvSpPr>
          <p:cNvPr id="1037" name="Rectangle 1036">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03377" y="1100316"/>
            <a:ext cx="6858003" cy="4657347"/>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08920B0-AD12-9111-7098-8A12FF1F8156}"/>
              </a:ext>
            </a:extLst>
          </p:cNvPr>
          <p:cNvSpPr>
            <a:spLocks noGrp="1"/>
          </p:cNvSpPr>
          <p:nvPr>
            <p:ph type="ctrTitle"/>
          </p:nvPr>
        </p:nvSpPr>
        <p:spPr>
          <a:xfrm>
            <a:off x="804104" y="888063"/>
            <a:ext cx="7301929" cy="3788940"/>
          </a:xfrm>
        </p:spPr>
        <p:txBody>
          <a:bodyPr anchor="t">
            <a:normAutofit/>
          </a:bodyPr>
          <a:lstStyle/>
          <a:p>
            <a:pPr algn="l"/>
            <a:r>
              <a:rPr lang="en-US" sz="8800" b="1" dirty="0">
                <a:ln w="6600">
                  <a:solidFill>
                    <a:schemeClr val="accent2"/>
                  </a:solidFill>
                  <a:prstDash val="solid"/>
                </a:ln>
                <a:solidFill>
                  <a:srgbClr val="FFFFFF"/>
                </a:solidFill>
                <a:effectLst>
                  <a:outerShdw blurRad="38100" dist="38100" dir="2700000" algn="tl">
                    <a:srgbClr val="000000">
                      <a:alpha val="43137"/>
                    </a:srgbClr>
                  </a:outerShdw>
                </a:effectLst>
                <a:latin typeface="Coneria Script Demo" pitchFamily="2" charset="0"/>
                <a:ea typeface="Segoe UI Black" panose="020B0A02040204020203" pitchFamily="34" charset="0"/>
                <a:cs typeface="Biome" panose="020B0503030204020804" pitchFamily="34" charset="0"/>
              </a:rPr>
              <a:t>Doctrine of Salvation</a:t>
            </a:r>
            <a:r>
              <a:rPr lang="en-US" sz="8800" b="1" dirty="0">
                <a:ln w="6600">
                  <a:solidFill>
                    <a:schemeClr val="accent2"/>
                  </a:solidFill>
                  <a:prstDash val="solid"/>
                </a:ln>
                <a:solidFill>
                  <a:srgbClr val="FFFFFF"/>
                </a:solidFill>
                <a:effectLst>
                  <a:outerShdw dist="38100" dir="2700000" algn="tl" rotWithShape="0">
                    <a:schemeClr val="accent2"/>
                  </a:outerShdw>
                </a:effectLst>
                <a:latin typeface="Coneria Script Demo" pitchFamily="2" charset="0"/>
                <a:ea typeface="Segoe UI Black" panose="020B0A02040204020203" pitchFamily="34" charset="0"/>
                <a:cs typeface="Biome" panose="020B0503030204020804" pitchFamily="34" charset="0"/>
              </a:rPr>
              <a:t>	</a:t>
            </a:r>
            <a:br>
              <a:rPr lang="en-US" sz="8800" b="1" dirty="0">
                <a:ln w="6600">
                  <a:solidFill>
                    <a:schemeClr val="accent2"/>
                  </a:solidFill>
                  <a:prstDash val="solid"/>
                </a:ln>
                <a:solidFill>
                  <a:srgbClr val="FFFFFF"/>
                </a:solidFill>
                <a:effectLst>
                  <a:outerShdw dist="38100" dir="2700000" algn="tl" rotWithShape="0">
                    <a:schemeClr val="accent2"/>
                  </a:outerShdw>
                </a:effectLst>
                <a:latin typeface="Coneria Script Demo" pitchFamily="2" charset="0"/>
                <a:ea typeface="Segoe UI Black" panose="020B0A02040204020203" pitchFamily="34" charset="0"/>
                <a:cs typeface="Biome" panose="020B0503030204020804" pitchFamily="34" charset="0"/>
              </a:rPr>
            </a:br>
            <a:r>
              <a:rPr lang="en-US" sz="7200" b="1" dirty="0">
                <a:ln w="0">
                  <a:solidFill>
                    <a:schemeClr val="bg1">
                      <a:lumMod val="50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latin typeface="Daytona Condensed" panose="020B0506030503040204" pitchFamily="34" charset="0"/>
                <a:cs typeface="Biome" panose="020B0503030204020804" pitchFamily="34" charset="0"/>
              </a:rPr>
              <a:t>(Soteriology)</a:t>
            </a:r>
            <a:endParaRPr lang="en-US" sz="8800" b="1" dirty="0">
              <a:ln w="0">
                <a:solidFill>
                  <a:schemeClr val="bg1">
                    <a:lumMod val="50000"/>
                  </a:schemeClr>
                </a:solidFill>
              </a:ln>
              <a:solidFill>
                <a:srgbClr val="FFFFFF"/>
              </a:solidFill>
              <a:effectLst>
                <a:outerShdw blurRad="38100" dist="38100" dir="2700000" algn="tl">
                  <a:srgbClr val="000000">
                    <a:alpha val="43137"/>
                  </a:srgbClr>
                </a:outerShdw>
              </a:effectLst>
              <a:latin typeface="Daytona Condensed" panose="020B0506030503040204" pitchFamily="34" charset="0"/>
              <a:cs typeface="Biome" panose="020B0503030204020804" pitchFamily="34" charset="0"/>
            </a:endParaRPr>
          </a:p>
        </p:txBody>
      </p:sp>
      <p:sp>
        <p:nvSpPr>
          <p:cNvPr id="3" name="Subtitle 2">
            <a:extLst>
              <a:ext uri="{FF2B5EF4-FFF2-40B4-BE49-F238E27FC236}">
                <a16:creationId xmlns:a16="http://schemas.microsoft.com/office/drawing/2014/main" id="{49C28120-2923-755F-72B2-C244CBC71D2D}"/>
              </a:ext>
            </a:extLst>
          </p:cNvPr>
          <p:cNvSpPr>
            <a:spLocks noGrp="1"/>
          </p:cNvSpPr>
          <p:nvPr>
            <p:ph type="subTitle" idx="1"/>
          </p:nvPr>
        </p:nvSpPr>
        <p:spPr>
          <a:xfrm>
            <a:off x="688851" y="4856176"/>
            <a:ext cx="10811248" cy="1578054"/>
          </a:xfrm>
        </p:spPr>
        <p:txBody>
          <a:bodyPr anchor="b">
            <a:normAutofit/>
          </a:bodyPr>
          <a:lstStyle/>
          <a:p>
            <a:r>
              <a:rPr lang="en-US" dirty="0">
                <a:solidFill>
                  <a:srgbClr val="FFFFFF"/>
                </a:solidFill>
                <a:latin typeface="Grandview Display" panose="020B0502040204020203" pitchFamily="34" charset="0"/>
                <a:cs typeface="Biome" panose="020B0503030204020804" pitchFamily="34" charset="0"/>
              </a:rPr>
              <a:t>Wednesday Bible Study</a:t>
            </a:r>
          </a:p>
          <a:p>
            <a:r>
              <a:rPr lang="en-US" dirty="0">
                <a:solidFill>
                  <a:srgbClr val="FFFFFF"/>
                </a:solidFill>
                <a:latin typeface="Grandview Display" panose="020B0502040204020203" pitchFamily="34" charset="0"/>
                <a:cs typeface="Biome" panose="020B0503030204020804" pitchFamily="34" charset="0"/>
              </a:rPr>
              <a:t>Faith Presbyterian Church</a:t>
            </a:r>
          </a:p>
        </p:txBody>
      </p:sp>
      <p:sp>
        <p:nvSpPr>
          <p:cNvPr id="1035" name="Rectangle 1034">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40187" y="2206184"/>
            <a:ext cx="6858003" cy="2445624"/>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4DCAFA2E-C311-ED7E-276A-815AB7962B8F}"/>
              </a:ext>
            </a:extLst>
          </p:cNvPr>
          <p:cNvSpPr/>
          <p:nvPr/>
        </p:nvSpPr>
        <p:spPr>
          <a:xfrm>
            <a:off x="345989" y="197708"/>
            <a:ext cx="11541211" cy="6462584"/>
          </a:xfrm>
          <a:prstGeom prst="rect">
            <a:avLst/>
          </a:prstGeom>
          <a:noFill/>
          <a:ln w="9525" cap="flat" cmpd="sng" algn="ctr">
            <a:solidFill>
              <a:schemeClr val="bg2"/>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30032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EE012A-8F52-9D7C-1670-0F64294CD625}"/>
              </a:ext>
            </a:extLst>
          </p:cNvPr>
          <p:cNvSpPr txBox="1"/>
          <p:nvPr/>
        </p:nvSpPr>
        <p:spPr>
          <a:xfrm>
            <a:off x="1804086" y="1290015"/>
            <a:ext cx="9135762" cy="1323439"/>
          </a:xfrm>
          <a:prstGeom prst="rect">
            <a:avLst/>
          </a:prstGeom>
          <a:noFill/>
        </p:spPr>
        <p:txBody>
          <a:bodyPr wrap="square" rtlCol="0">
            <a:spAutoFit/>
          </a:bodyPr>
          <a:lstStyle/>
          <a:p>
            <a:pPr algn="ctr"/>
            <a:r>
              <a:rPr lang="en-US" sz="8000" b="1" i="1" spc="50" dirty="0" err="1">
                <a:ln w="9525" cmpd="sng">
                  <a:solidFill>
                    <a:schemeClr val="bg1"/>
                  </a:solidFill>
                  <a:prstDash val="solid"/>
                </a:ln>
                <a:solidFill>
                  <a:schemeClr val="bg1"/>
                </a:solidFill>
                <a:effectLst>
                  <a:glow rad="38100">
                    <a:schemeClr val="accent1">
                      <a:alpha val="40000"/>
                    </a:schemeClr>
                  </a:glow>
                  <a:outerShdw blurRad="38100" dist="38100" dir="2700000" algn="tl">
                    <a:srgbClr val="000000">
                      <a:alpha val="43137"/>
                    </a:srgbClr>
                  </a:outerShdw>
                </a:effectLst>
                <a:latin typeface="Segoe UI Black" panose="020B0A02040204020203" pitchFamily="34" charset="0"/>
                <a:ea typeface="Segoe UI Black" panose="020B0A02040204020203" pitchFamily="34" charset="0"/>
              </a:rPr>
              <a:t>Soteri</a:t>
            </a:r>
            <a:r>
              <a:rPr lang="en-US" sz="8000" b="1" spc="50" dirty="0">
                <a:ln w="9525" cmpd="sng">
                  <a:solidFill>
                    <a:schemeClr val="bg1"/>
                  </a:solidFill>
                  <a:prstDash val="solid"/>
                </a:ln>
                <a:solidFill>
                  <a:schemeClr val="bg1"/>
                </a:solidFill>
                <a:effectLst>
                  <a:glow rad="38100">
                    <a:schemeClr val="accent1">
                      <a:alpha val="40000"/>
                    </a:schemeClr>
                  </a:glow>
                  <a:outerShdw blurRad="38100" dist="38100" dir="2700000" algn="tl">
                    <a:srgbClr val="000000">
                      <a:alpha val="43137"/>
                    </a:srgbClr>
                  </a:outerShdw>
                </a:effectLst>
                <a:latin typeface="Segoe UI Black" panose="020B0A02040204020203" pitchFamily="34" charset="0"/>
                <a:ea typeface="Segoe UI Black" panose="020B0A02040204020203" pitchFamily="34" charset="0"/>
              </a:rPr>
              <a:t>	+	</a:t>
            </a:r>
            <a:r>
              <a:rPr lang="en-US" sz="8000" b="1" i="1" spc="50" dirty="0">
                <a:ln w="9525" cmpd="sng">
                  <a:solidFill>
                    <a:schemeClr val="bg1"/>
                  </a:solidFill>
                  <a:prstDash val="solid"/>
                </a:ln>
                <a:solidFill>
                  <a:schemeClr val="bg1"/>
                </a:solidFill>
                <a:effectLst>
                  <a:glow rad="38100">
                    <a:schemeClr val="accent1">
                      <a:alpha val="40000"/>
                    </a:schemeClr>
                  </a:glow>
                  <a:outerShdw blurRad="38100" dist="38100" dir="2700000" algn="tl">
                    <a:srgbClr val="000000">
                      <a:alpha val="43137"/>
                    </a:srgbClr>
                  </a:outerShdw>
                </a:effectLst>
                <a:latin typeface="Segoe UI Black" panose="020B0A02040204020203" pitchFamily="34" charset="0"/>
                <a:ea typeface="Segoe UI Black" panose="020B0A02040204020203" pitchFamily="34" charset="0"/>
              </a:rPr>
              <a:t>ology</a:t>
            </a:r>
          </a:p>
        </p:txBody>
      </p:sp>
      <p:sp>
        <p:nvSpPr>
          <p:cNvPr id="4" name="TextBox 3">
            <a:extLst>
              <a:ext uri="{FF2B5EF4-FFF2-40B4-BE49-F238E27FC236}">
                <a16:creationId xmlns:a16="http://schemas.microsoft.com/office/drawing/2014/main" id="{59A67E53-AACB-8077-F5D0-39342DD6E081}"/>
              </a:ext>
            </a:extLst>
          </p:cNvPr>
          <p:cNvSpPr txBox="1"/>
          <p:nvPr/>
        </p:nvSpPr>
        <p:spPr>
          <a:xfrm>
            <a:off x="757882" y="3582827"/>
            <a:ext cx="9687696" cy="1323439"/>
          </a:xfrm>
          <a:prstGeom prst="rect">
            <a:avLst/>
          </a:prstGeom>
          <a:noFill/>
        </p:spPr>
        <p:txBody>
          <a:bodyPr wrap="square">
            <a:spAutoFit/>
          </a:bodyPr>
          <a:lstStyle/>
          <a:p>
            <a:pPr algn="ctr"/>
            <a:r>
              <a:rPr lang="en-US" sz="8000" b="1" spc="50" dirty="0">
                <a:ln w="9525" cmpd="sng">
                  <a:solidFill>
                    <a:schemeClr val="bg1"/>
                  </a:solidFill>
                  <a:prstDash val="solid"/>
                </a:ln>
                <a:solidFill>
                  <a:schemeClr val="bg1"/>
                </a:solidFill>
                <a:effectLst>
                  <a:glow rad="38100">
                    <a:schemeClr val="accent1">
                      <a:alpha val="40000"/>
                    </a:schemeClr>
                  </a:glow>
                  <a:outerShdw blurRad="38100" dist="38100" dir="2700000" algn="tl">
                    <a:srgbClr val="000000">
                      <a:alpha val="43137"/>
                    </a:srgbClr>
                  </a:outerShdw>
                </a:effectLst>
                <a:latin typeface="Segoe UI Black" panose="020B0A02040204020203" pitchFamily="34" charset="0"/>
                <a:ea typeface="Segoe UI Black" panose="020B0A02040204020203" pitchFamily="34" charset="0"/>
              </a:rPr>
              <a:t>Salvation	+	Study</a:t>
            </a:r>
          </a:p>
        </p:txBody>
      </p:sp>
      <p:sp>
        <p:nvSpPr>
          <p:cNvPr id="3" name="Rectangle 2">
            <a:extLst>
              <a:ext uri="{FF2B5EF4-FFF2-40B4-BE49-F238E27FC236}">
                <a16:creationId xmlns:a16="http://schemas.microsoft.com/office/drawing/2014/main" id="{764CC86D-C057-F849-5555-B675C9453B8C}"/>
              </a:ext>
            </a:extLst>
          </p:cNvPr>
          <p:cNvSpPr/>
          <p:nvPr/>
        </p:nvSpPr>
        <p:spPr>
          <a:xfrm>
            <a:off x="757882" y="902043"/>
            <a:ext cx="10795686" cy="5053914"/>
          </a:xfrm>
          <a:prstGeom prst="rect">
            <a:avLst/>
          </a:pr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5943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6" name="CaixaDeTexto 5"/>
          <p:cNvSpPr txBox="1"/>
          <p:nvPr/>
        </p:nvSpPr>
        <p:spPr>
          <a:xfrm>
            <a:off x="1" y="0"/>
            <a:ext cx="12192000" cy="1591294"/>
          </a:xfrm>
          <a:prstGeom prst="rect">
            <a:avLst/>
          </a:prstGeom>
        </p:spPr>
        <p:style>
          <a:lnRef idx="0">
            <a:schemeClr val="accent2"/>
          </a:lnRef>
          <a:fillRef idx="1001">
            <a:schemeClr val="dk1"/>
          </a:fillRef>
          <a:effectRef idx="3">
            <a:schemeClr val="accent2"/>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Retângulo 1"/>
          <p:cNvSpPr/>
          <p:nvPr/>
        </p:nvSpPr>
        <p:spPr>
          <a:xfrm>
            <a:off x="2653988" y="1984916"/>
            <a:ext cx="8302769" cy="4197880"/>
          </a:xfrm>
          <a:prstGeom prst="rect">
            <a:avLst/>
          </a:prstGeom>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lang="en-US" sz="3600" dirty="0">
                <a:solidFill>
                  <a:schemeClr val="bg1"/>
                </a:solidFill>
                <a:latin typeface="Arial Nova Cond" panose="020B0506020202020204" pitchFamily="34" charset="0"/>
              </a:rPr>
              <a:t>Man, by his fall into a state of sin, hath wholly lost all ability of will to any spiritual good accompanying salvation: so as, a natural man, being altogether averse from that good, and dead in sin, </a:t>
            </a:r>
            <a:r>
              <a:rPr lang="en-US" sz="3600" u="sng" dirty="0">
                <a:solidFill>
                  <a:schemeClr val="bg1"/>
                </a:solidFill>
                <a:latin typeface="Arial Nova Cond" panose="020B0506020202020204" pitchFamily="34" charset="0"/>
              </a:rPr>
              <a:t>is not able, by his own strength, to convert himself, or to prepare himself thereunto</a:t>
            </a:r>
            <a:r>
              <a:rPr lang="en-US" sz="3600" dirty="0">
                <a:solidFill>
                  <a:schemeClr val="bg1"/>
                </a:solidFill>
                <a:latin typeface="Arial Nova Cond" panose="020B0506020202020204" pitchFamily="34" charset="0"/>
              </a:rPr>
              <a:t>.</a:t>
            </a:r>
            <a:endParaRPr lang="pt-BR" sz="3600" dirty="0">
              <a:solidFill>
                <a:schemeClr val="bg1"/>
              </a:solidFill>
              <a:latin typeface="Arial Nova Cond" panose="020B0506020202020204" pitchFamily="34" charset="0"/>
            </a:endParaRPr>
          </a:p>
        </p:txBody>
      </p:sp>
      <p:sp>
        <p:nvSpPr>
          <p:cNvPr id="3" name="CaixaDeTexto 2"/>
          <p:cNvSpPr txBox="1"/>
          <p:nvPr/>
        </p:nvSpPr>
        <p:spPr>
          <a:xfrm>
            <a:off x="828908" y="345687"/>
            <a:ext cx="10258194"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6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fornian FB" panose="0207040306080B030204" pitchFamily="18" charset="0"/>
                <a:ea typeface="+mn-ea"/>
                <a:cs typeface="+mn-cs"/>
              </a:rPr>
              <a:t>CONFESSION OF FAITH</a:t>
            </a:r>
          </a:p>
        </p:txBody>
      </p:sp>
      <p:sp>
        <p:nvSpPr>
          <p:cNvPr id="4" name="Retângulo 3"/>
          <p:cNvSpPr/>
          <p:nvPr/>
        </p:nvSpPr>
        <p:spPr>
          <a:xfrm>
            <a:off x="828907" y="1984916"/>
            <a:ext cx="1702420"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0" i="1" u="none" strike="noStrike" kern="1200" cap="none" spc="0" normalizeH="0" baseline="0" noProof="0" dirty="0">
                <a:ln>
                  <a:noFill/>
                </a:ln>
                <a:solidFill>
                  <a:srgbClr val="E7E6E6">
                    <a:lumMod val="75000"/>
                  </a:srgbClr>
                </a:solidFill>
                <a:effectLst>
                  <a:outerShdw blurRad="38100" dist="38100" dir="2700000" algn="tl">
                    <a:srgbClr val="000000">
                      <a:alpha val="43137"/>
                    </a:srgbClr>
                  </a:outerShdw>
                </a:effectLst>
                <a:uLnTx/>
                <a:uFillTx/>
                <a:latin typeface="Californian FB" panose="0207040306080B030204" pitchFamily="18" charset="0"/>
                <a:ea typeface="+mn-ea"/>
                <a:cs typeface="+mn-cs"/>
              </a:rPr>
              <a:t>Chapter 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0" i="1" u="none" strike="noStrike" kern="1200" cap="none" spc="0" normalizeH="0" baseline="0" noProof="0" dirty="0">
                <a:ln>
                  <a:noFill/>
                </a:ln>
                <a:solidFill>
                  <a:srgbClr val="E7E6E6">
                    <a:lumMod val="75000"/>
                  </a:srgbClr>
                </a:solidFill>
                <a:effectLst>
                  <a:outerShdw blurRad="38100" dist="38100" dir="2700000" algn="tl">
                    <a:srgbClr val="000000">
                      <a:alpha val="43137"/>
                    </a:srgbClr>
                  </a:outerShdw>
                </a:effectLst>
                <a:uLnTx/>
                <a:uFillTx/>
                <a:latin typeface="Californian FB" panose="0207040306080B030204" pitchFamily="18" charset="0"/>
                <a:ea typeface="+mn-ea"/>
                <a:cs typeface="+mn-cs"/>
              </a:rPr>
              <a:t>Paragraph </a:t>
            </a:r>
            <a:r>
              <a:rPr lang="en-US" sz="2700" i="1" dirty="0">
                <a:solidFill>
                  <a:srgbClr val="E7E6E6">
                    <a:lumMod val="75000"/>
                  </a:srgbClr>
                </a:solidFill>
                <a:effectLst>
                  <a:outerShdw blurRad="38100" dist="38100" dir="2700000" algn="tl">
                    <a:srgbClr val="000000">
                      <a:alpha val="43137"/>
                    </a:srgbClr>
                  </a:outerShdw>
                </a:effectLst>
                <a:latin typeface="Californian FB" panose="0207040306080B030204" pitchFamily="18" charset="0"/>
              </a:rPr>
              <a:t>3</a:t>
            </a:r>
            <a:endParaRPr kumimoji="0" lang="en-US" sz="2700" b="0" i="1" u="none" strike="noStrike" kern="1200" cap="none" spc="0" normalizeH="0" baseline="0" noProof="0" dirty="0">
              <a:ln>
                <a:noFill/>
              </a:ln>
              <a:solidFill>
                <a:srgbClr val="E7E6E6">
                  <a:lumMod val="75000"/>
                </a:srgbClr>
              </a:solidFill>
              <a:effectLst>
                <a:outerShdw blurRad="38100" dist="38100" dir="2700000" algn="tl">
                  <a:srgbClr val="000000">
                    <a:alpha val="43137"/>
                  </a:srgbClr>
                </a:outerShdw>
              </a:effectLst>
              <a:uLnTx/>
              <a:uFillTx/>
              <a:latin typeface="Californian FB" panose="0207040306080B030204" pitchFamily="18" charset="0"/>
              <a:ea typeface="+mn-ea"/>
              <a:cs typeface="+mn-cs"/>
            </a:endParaRPr>
          </a:p>
        </p:txBody>
      </p:sp>
      <p:sp>
        <p:nvSpPr>
          <p:cNvPr id="5" name="Retângulo 4"/>
          <p:cNvSpPr/>
          <p:nvPr/>
        </p:nvSpPr>
        <p:spPr>
          <a:xfrm>
            <a:off x="828906" y="1874520"/>
            <a:ext cx="10601093" cy="452628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srgbClr val="A5A5A5"/>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3825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88FF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DB739-603C-A50C-9220-DFC6322AD8CC}"/>
              </a:ext>
            </a:extLst>
          </p:cNvPr>
          <p:cNvSpPr>
            <a:spLocks noGrp="1"/>
          </p:cNvSpPr>
          <p:nvPr>
            <p:ph type="title"/>
          </p:nvPr>
        </p:nvSpPr>
        <p:spPr>
          <a:xfrm>
            <a:off x="577516" y="365125"/>
            <a:ext cx="10940716" cy="1325563"/>
          </a:xfrm>
        </p:spPr>
        <p:txBody>
          <a:bodyPr>
            <a:noAutofit/>
          </a:bodyPr>
          <a:lstStyle/>
          <a:p>
            <a:r>
              <a:rPr lang="en-US" sz="6000" b="1" dirty="0">
                <a:effectLst>
                  <a:outerShdw blurRad="38100" dist="38100" dir="2700000" algn="tl">
                    <a:srgbClr val="000000">
                      <a:alpha val="43137"/>
                    </a:srgbClr>
                  </a:outerShdw>
                </a:effectLst>
                <a:latin typeface="Arial Black" panose="020B0A04020102020204" pitchFamily="34" charset="0"/>
              </a:rPr>
              <a:t>Liberty </a:t>
            </a:r>
            <a:r>
              <a:rPr lang="en-US" sz="6000" b="1" i="1" dirty="0">
                <a:effectLst>
                  <a:outerShdw blurRad="38100" dist="38100" dir="2700000" algn="tl">
                    <a:srgbClr val="000000">
                      <a:alpha val="43137"/>
                    </a:srgbClr>
                  </a:outerShdw>
                </a:effectLst>
                <a:latin typeface="Arial Black" panose="020B0A04020102020204" pitchFamily="34" charset="0"/>
              </a:rPr>
              <a:t>Vs</a:t>
            </a:r>
            <a:r>
              <a:rPr lang="en-US" sz="6000" b="1" dirty="0">
                <a:effectLst>
                  <a:outerShdw blurRad="38100" dist="38100" dir="2700000" algn="tl">
                    <a:srgbClr val="000000">
                      <a:alpha val="43137"/>
                    </a:srgbClr>
                  </a:outerShdw>
                </a:effectLst>
                <a:latin typeface="Arial Black" panose="020B0A04020102020204" pitchFamily="34" charset="0"/>
              </a:rPr>
              <a:t> Responsibility</a:t>
            </a:r>
          </a:p>
        </p:txBody>
      </p:sp>
      <p:sp>
        <p:nvSpPr>
          <p:cNvPr id="3" name="Content Placeholder 2">
            <a:extLst>
              <a:ext uri="{FF2B5EF4-FFF2-40B4-BE49-F238E27FC236}">
                <a16:creationId xmlns:a16="http://schemas.microsoft.com/office/drawing/2014/main" id="{39D7D587-2B18-FE80-0421-D49DC0BBD1C8}"/>
              </a:ext>
            </a:extLst>
          </p:cNvPr>
          <p:cNvSpPr>
            <a:spLocks noGrp="1"/>
          </p:cNvSpPr>
          <p:nvPr>
            <p:ph idx="1"/>
          </p:nvPr>
        </p:nvSpPr>
        <p:spPr>
          <a:xfrm>
            <a:off x="4732422" y="1642897"/>
            <a:ext cx="6625390" cy="5032375"/>
          </a:xfrm>
        </p:spPr>
        <p:txBody>
          <a:bodyPr>
            <a:noAutofit/>
          </a:bodyPr>
          <a:lstStyle/>
          <a:p>
            <a:pPr marL="0" indent="0" algn="ctr">
              <a:buNone/>
            </a:pPr>
            <a:r>
              <a:rPr lang="en-US" sz="3600" dirty="0">
                <a:latin typeface="Arial Nova Cond" panose="020B0506020202020204" pitchFamily="34" charset="0"/>
              </a:rPr>
              <a:t>Throughout Scripture, we learn a man can make his own choices and he will be made responsible for them (Mat 17.12; Jam 1.14; </a:t>
            </a:r>
            <a:r>
              <a:rPr lang="en-US" sz="3600" dirty="0" err="1">
                <a:latin typeface="Arial Nova Cond" panose="020B0506020202020204" pitchFamily="34" charset="0"/>
              </a:rPr>
              <a:t>Deut</a:t>
            </a:r>
            <a:r>
              <a:rPr lang="en-US" sz="3600" dirty="0">
                <a:latin typeface="Arial Nova Cond" panose="020B0506020202020204" pitchFamily="34" charset="0"/>
              </a:rPr>
              <a:t> 30.19; Eze 18.20). Personal responsibility is founded upon the premise of the exercise of the will. God created man free and bound to his conscience. Free will is an additional endowment.</a:t>
            </a:r>
          </a:p>
        </p:txBody>
      </p:sp>
      <p:pic>
        <p:nvPicPr>
          <p:cNvPr id="9218" name="Picture 2" descr="Does Free Will Exist? | Psychology Today">
            <a:extLst>
              <a:ext uri="{FF2B5EF4-FFF2-40B4-BE49-F238E27FC236}">
                <a16:creationId xmlns:a16="http://schemas.microsoft.com/office/drawing/2014/main" id="{319A541B-9BE9-EC05-B979-CE3CD1871EBE}"/>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saturation sat="400000"/>
                    </a14:imgEffect>
                  </a14:imgLayer>
                </a14:imgProps>
              </a:ext>
              <a:ext uri="{28A0092B-C50C-407E-A947-70E740481C1C}">
                <a14:useLocalDpi xmlns:a14="http://schemas.microsoft.com/office/drawing/2010/main" val="0"/>
              </a:ext>
            </a:extLst>
          </a:blip>
          <a:srcRect l="30352" t="166" r="25887" b="523"/>
          <a:stretch/>
        </p:blipFill>
        <p:spPr bwMode="auto">
          <a:xfrm>
            <a:off x="0" y="2062622"/>
            <a:ext cx="4857050" cy="4795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7659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acho">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4.xml><?xml version="1.0" encoding="utf-8"?>
<a:theme xmlns:a="http://schemas.openxmlformats.org/drawingml/2006/main" name="POI_THEME_TEMPLATE_DESIGN">
  <a:themeElements>
    <a:clrScheme name="POI_THEME_TEMPLATE_DESIGN">
      <a:dk1>
        <a:srgbClr val="000000"/>
      </a:dk1>
      <a:lt1>
        <a:srgbClr val="FFFFFF"/>
      </a:lt1>
      <a:dk2>
        <a:srgbClr val="000000"/>
      </a:dk2>
      <a:lt2>
        <a:srgbClr val="808080"/>
      </a:lt2>
      <a:accent1>
        <a:srgbClr val="00CC99"/>
      </a:accent1>
      <a:accent2>
        <a:srgbClr val="3333CC"/>
      </a:accent2>
      <a:accent3>
        <a:srgbClr val="FFFFFF"/>
      </a:accent3>
      <a:accent4>
        <a:srgbClr val="00CC99"/>
      </a:accent4>
      <a:accent5>
        <a:srgbClr val="3333CC"/>
      </a:accent5>
      <a:accent6>
        <a:srgbClr val="FFFFFF"/>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1184</TotalTime>
  <Words>1819</Words>
  <Application>Microsoft Office PowerPoint</Application>
  <PresentationFormat>Widescreen</PresentationFormat>
  <Paragraphs>357</Paragraphs>
  <Slides>44</Slides>
  <Notes>7</Notes>
  <HiddenSlides>0</HiddenSlides>
  <MMClips>0</MMClips>
  <ScaleCrop>false</ScaleCrop>
  <HeadingPairs>
    <vt:vector size="6" baseType="variant">
      <vt:variant>
        <vt:lpstr>Fonts Used</vt:lpstr>
      </vt:variant>
      <vt:variant>
        <vt:i4>22</vt:i4>
      </vt:variant>
      <vt:variant>
        <vt:lpstr>Theme</vt:lpstr>
      </vt:variant>
      <vt:variant>
        <vt:i4>4</vt:i4>
      </vt:variant>
      <vt:variant>
        <vt:lpstr>Slide Titles</vt:lpstr>
      </vt:variant>
      <vt:variant>
        <vt:i4>44</vt:i4>
      </vt:variant>
    </vt:vector>
  </HeadingPairs>
  <TitlesOfParts>
    <vt:vector size="70" baseType="lpstr">
      <vt:lpstr>Agency FB</vt:lpstr>
      <vt:lpstr>Aharoni</vt:lpstr>
      <vt:lpstr>Aptos</vt:lpstr>
      <vt:lpstr>Aptos Display</vt:lpstr>
      <vt:lpstr>Arial</vt:lpstr>
      <vt:lpstr>Arial Black</vt:lpstr>
      <vt:lpstr>Arial Nova Cond</vt:lpstr>
      <vt:lpstr>Arial Nova Cond Light</vt:lpstr>
      <vt:lpstr>Bookman Old Style</vt:lpstr>
      <vt:lpstr>Calibri</vt:lpstr>
      <vt:lpstr>Calibri Light</vt:lpstr>
      <vt:lpstr>Californian FB</vt:lpstr>
      <vt:lpstr>Century Gothic</vt:lpstr>
      <vt:lpstr>chaparral pro</vt:lpstr>
      <vt:lpstr>Coneria Script Demo</vt:lpstr>
      <vt:lpstr>Copperplate Gothic Bold</vt:lpstr>
      <vt:lpstr>Daytona Condensed</vt:lpstr>
      <vt:lpstr>Dreaming Outloud Pro</vt:lpstr>
      <vt:lpstr>Grandview Display</vt:lpstr>
      <vt:lpstr>Segoe UI Black</vt:lpstr>
      <vt:lpstr>Times New Roman</vt:lpstr>
      <vt:lpstr>Wingdings 3</vt:lpstr>
      <vt:lpstr>Office Theme</vt:lpstr>
      <vt:lpstr>Tema do Office</vt:lpstr>
      <vt:lpstr>Cacho</vt:lpstr>
      <vt:lpstr>POI_THEME_TEMPLATE_DESIGN</vt:lpstr>
      <vt:lpstr>PowerPoint Presentation</vt:lpstr>
      <vt:lpstr>PowerPoint Presentation</vt:lpstr>
      <vt:lpstr>PowerPoint Presentation</vt:lpstr>
      <vt:lpstr>PowerPoint Presentation</vt:lpstr>
      <vt:lpstr>PowerPoint Presentation</vt:lpstr>
      <vt:lpstr>Doctrine of Salvation  (Soteriology)</vt:lpstr>
      <vt:lpstr>PowerPoint Presentation</vt:lpstr>
      <vt:lpstr>PowerPoint Presentation</vt:lpstr>
      <vt:lpstr>Liberty Vs Responsibility</vt:lpstr>
      <vt:lpstr>PowerPoint Presentation</vt:lpstr>
      <vt:lpstr>Free Will</vt:lpstr>
      <vt:lpstr>PowerPoint Presentation</vt:lpstr>
      <vt:lpstr>Completely Dead</vt:lpstr>
      <vt:lpstr>Loss of “Free” Will</vt:lpstr>
      <vt:lpstr>Five Articles of the Remonstrants (1610) Arminianism</vt:lpstr>
      <vt:lpstr>PowerPoint Presentation</vt:lpstr>
      <vt:lpstr>PowerPoint Presentation</vt:lpstr>
      <vt:lpstr>PowerPoint Presentation</vt:lpstr>
      <vt:lpstr>Definition of Prevenient Grace</vt:lpstr>
      <vt:lpstr>Biblical Support Claimed For Prevenient Grace (NVI)</vt:lpstr>
      <vt:lpstr>Ordo Salutis?</vt:lpstr>
      <vt:lpstr>John Wesley Ordo Salutis</vt:lpstr>
      <vt:lpstr>PowerPoint Presentation</vt:lpstr>
      <vt:lpstr>PowerPoint Presentation</vt:lpstr>
      <vt:lpstr>PowerPoint Presentation</vt:lpstr>
      <vt:lpstr>Ordo Salutis in Romans 8.28-30</vt:lpstr>
      <vt:lpstr>Order in Romans 10.14-17</vt:lpstr>
      <vt:lpstr>Ordo Salutis</vt:lpstr>
      <vt:lpstr>Ordo Salutis</vt:lpstr>
      <vt:lpstr>Ordo Salutis</vt:lpstr>
      <vt:lpstr>Ordo Salutis</vt:lpstr>
      <vt:lpstr>Ordo Salutis</vt:lpstr>
      <vt:lpstr>Ordo Salutis</vt:lpstr>
      <vt:lpstr>Ordo Salutis</vt:lpstr>
      <vt:lpstr>Ordo Salutis</vt:lpstr>
      <vt:lpstr>Ordo Salutis</vt:lpstr>
      <vt:lpstr>Ordo Salutis</vt:lpstr>
      <vt:lpstr>Ordo Salutis</vt:lpstr>
      <vt:lpstr>Ordo Salutis</vt:lpstr>
      <vt:lpstr>Ordo Salutis</vt:lpstr>
      <vt:lpstr>Ordo Salutis</vt:lpstr>
      <vt:lpstr>Ordo Salutis</vt:lpstr>
      <vt:lpstr>Ordo Salutis</vt:lpstr>
      <vt:lpstr>Ordo Salutis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 dos Santos</dc:creator>
  <cp:lastModifiedBy>Faith Presbyterian</cp:lastModifiedBy>
  <cp:revision>5</cp:revision>
  <cp:lastPrinted>2024-09-18T22:18:18Z</cp:lastPrinted>
  <dcterms:created xsi:type="dcterms:W3CDTF">2024-08-21T16:46:17Z</dcterms:created>
  <dcterms:modified xsi:type="dcterms:W3CDTF">2024-09-26T00:10:00Z</dcterms:modified>
</cp:coreProperties>
</file>