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701" r:id="rId4"/>
    <p:sldMasterId id="2147483714" r:id="rId5"/>
    <p:sldMasterId id="2147483727" r:id="rId6"/>
  </p:sldMasterIdLst>
  <p:notesMasterIdLst>
    <p:notesMasterId r:id="rId38"/>
  </p:notesMasterIdLst>
  <p:sldIdLst>
    <p:sldId id="316" r:id="rId7"/>
    <p:sldId id="317" r:id="rId8"/>
    <p:sldId id="318" r:id="rId9"/>
    <p:sldId id="319" r:id="rId10"/>
    <p:sldId id="320" r:id="rId11"/>
    <p:sldId id="321" r:id="rId12"/>
    <p:sldId id="322" r:id="rId13"/>
    <p:sldId id="256" r:id="rId14"/>
    <p:sldId id="344" r:id="rId15"/>
    <p:sldId id="393" r:id="rId16"/>
    <p:sldId id="389" r:id="rId17"/>
    <p:sldId id="394" r:id="rId18"/>
    <p:sldId id="387" r:id="rId19"/>
    <p:sldId id="383" r:id="rId20"/>
    <p:sldId id="380" r:id="rId21"/>
    <p:sldId id="392" r:id="rId22"/>
    <p:sldId id="364" r:id="rId23"/>
    <p:sldId id="351" r:id="rId24"/>
    <p:sldId id="355" r:id="rId25"/>
    <p:sldId id="354" r:id="rId26"/>
    <p:sldId id="396" r:id="rId27"/>
    <p:sldId id="397" r:id="rId28"/>
    <p:sldId id="404" r:id="rId29"/>
    <p:sldId id="395" r:id="rId30"/>
    <p:sldId id="405" r:id="rId31"/>
    <p:sldId id="406" r:id="rId32"/>
    <p:sldId id="398" r:id="rId33"/>
    <p:sldId id="402" r:id="rId34"/>
    <p:sldId id="403" r:id="rId35"/>
    <p:sldId id="399" r:id="rId36"/>
    <p:sldId id="401" r:id="rId3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A6C1"/>
    <a:srgbClr val="F88FFD"/>
    <a:srgbClr val="F394F8"/>
    <a:srgbClr val="0C0B13"/>
    <a:srgbClr val="692A0B"/>
    <a:srgbClr val="000000"/>
    <a:srgbClr val="5A06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E8E4F4-F3DB-48CA-876A-7DE6FBD3C776}" v="393" dt="2024-09-11T22:23:54.5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5/10/relationships/revisionInfo" Target="revisionInfo.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F93C9B-8BF7-42F1-8AAD-1FECAECE5ABC}" type="doc">
      <dgm:prSet loTypeId="urn:microsoft.com/office/officeart/2005/8/layout/process1" loCatId="process" qsTypeId="urn:microsoft.com/office/officeart/2005/8/quickstyle/simple1" qsCatId="simple" csTypeId="urn:microsoft.com/office/officeart/2005/8/colors/accent1_2" csCatId="accent1" phldr="1"/>
      <dgm:spPr/>
    </dgm:pt>
    <dgm:pt modelId="{2B205D0A-A6D6-43C2-97D3-B1BF22001306}">
      <dgm:prSet phldrT="[Text]"/>
      <dgm:spPr>
        <a:effectLst>
          <a:outerShdw blurRad="63500" sx="102000" sy="102000" algn="ctr" rotWithShape="0">
            <a:prstClr val="black">
              <a:alpha val="40000"/>
            </a:prstClr>
          </a:outerShdw>
        </a:effectLst>
      </dgm:spPr>
      <dgm:t>
        <a:bodyPr/>
        <a:lstStyle/>
        <a:p>
          <a:r>
            <a:rPr lang="en-US" b="1" dirty="0">
              <a:effectLst>
                <a:outerShdw blurRad="38100" dist="38100" dir="2700000" algn="tl">
                  <a:srgbClr val="000000">
                    <a:alpha val="43137"/>
                  </a:srgbClr>
                </a:outerShdw>
              </a:effectLst>
            </a:rPr>
            <a:t>Prevenient</a:t>
          </a:r>
        </a:p>
        <a:p>
          <a:r>
            <a:rPr lang="en-US" b="1" dirty="0">
              <a:effectLst>
                <a:outerShdw blurRad="38100" dist="38100" dir="2700000" algn="tl">
                  <a:srgbClr val="000000">
                    <a:alpha val="43137"/>
                  </a:srgbClr>
                </a:outerShdw>
              </a:effectLst>
            </a:rPr>
            <a:t>Grace</a:t>
          </a:r>
        </a:p>
      </dgm:t>
    </dgm:pt>
    <dgm:pt modelId="{36D73B66-54DA-4C12-BB73-C122891952AD}" type="parTrans" cxnId="{203B35AA-1DCD-4F4C-B3CE-BADCC7DF7F58}">
      <dgm:prSet/>
      <dgm:spPr/>
      <dgm:t>
        <a:bodyPr/>
        <a:lstStyle/>
        <a:p>
          <a:endParaRPr lang="en-US"/>
        </a:p>
      </dgm:t>
    </dgm:pt>
    <dgm:pt modelId="{1A07C69A-FC45-4D3A-B124-9B0DE5213589}" type="sibTrans" cxnId="{203B35AA-1DCD-4F4C-B3CE-BADCC7DF7F58}">
      <dgm:prSet/>
      <dgm:spPr/>
      <dgm:t>
        <a:bodyPr/>
        <a:lstStyle/>
        <a:p>
          <a:r>
            <a:rPr lang="en-US" b="1" dirty="0">
              <a:effectLst>
                <a:outerShdw blurRad="38100" dist="38100" dir="2700000" algn="tl">
                  <a:srgbClr val="000000">
                    <a:alpha val="43137"/>
                  </a:srgbClr>
                </a:outerShdw>
              </a:effectLst>
            </a:rPr>
            <a:t>Faith</a:t>
          </a:r>
        </a:p>
      </dgm:t>
    </dgm:pt>
    <dgm:pt modelId="{33DA9F54-B1BE-4F46-BF9A-757515954250}">
      <dgm:prSet phldrT="[Text]"/>
      <dgm:spPr>
        <a:effectLst>
          <a:outerShdw blurRad="63500" sx="102000" sy="102000" algn="ctr" rotWithShape="0">
            <a:prstClr val="black">
              <a:alpha val="40000"/>
            </a:prstClr>
          </a:outerShdw>
        </a:effectLst>
      </dgm:spPr>
      <dgm:t>
        <a:bodyPr/>
        <a:lstStyle/>
        <a:p>
          <a:r>
            <a:rPr lang="en-US" b="1" dirty="0">
              <a:effectLst>
                <a:outerShdw blurRad="38100" dist="38100" dir="2700000" algn="tl">
                  <a:srgbClr val="000000">
                    <a:alpha val="43137"/>
                  </a:srgbClr>
                </a:outerShdw>
              </a:effectLst>
            </a:rPr>
            <a:t>Justifying</a:t>
          </a:r>
        </a:p>
        <a:p>
          <a:r>
            <a:rPr lang="en-US" b="1" dirty="0">
              <a:effectLst>
                <a:outerShdw blurRad="38100" dist="38100" dir="2700000" algn="tl">
                  <a:srgbClr val="000000">
                    <a:alpha val="43137"/>
                  </a:srgbClr>
                </a:outerShdw>
              </a:effectLst>
            </a:rPr>
            <a:t>Grace</a:t>
          </a:r>
        </a:p>
      </dgm:t>
    </dgm:pt>
    <dgm:pt modelId="{7475D53D-1DFD-40A3-82E5-EE618586844B}" type="parTrans" cxnId="{CF030AD4-8270-443F-8912-2BEF4052F475}">
      <dgm:prSet/>
      <dgm:spPr/>
      <dgm:t>
        <a:bodyPr/>
        <a:lstStyle/>
        <a:p>
          <a:endParaRPr lang="en-US"/>
        </a:p>
      </dgm:t>
    </dgm:pt>
    <dgm:pt modelId="{25AFDC2D-8C5E-40EF-80BC-7E95D912CC4D}" type="sibTrans" cxnId="{CF030AD4-8270-443F-8912-2BEF4052F475}">
      <dgm:prSet custT="1"/>
      <dgm:spPr/>
      <dgm:t>
        <a:bodyPr/>
        <a:lstStyle/>
        <a:p>
          <a:r>
            <a:rPr lang="en-US" sz="1100" b="1" dirty="0">
              <a:effectLst>
                <a:outerShdw blurRad="38100" dist="38100" dir="2700000" algn="tl">
                  <a:srgbClr val="000000">
                    <a:alpha val="43137"/>
                  </a:srgbClr>
                </a:outerShdw>
              </a:effectLst>
            </a:rPr>
            <a:t>Obed.</a:t>
          </a:r>
        </a:p>
      </dgm:t>
    </dgm:pt>
    <dgm:pt modelId="{11A14521-9254-463C-998B-FD2C7AD25121}">
      <dgm:prSet phldrT="[Text]"/>
      <dgm:spPr>
        <a:effectLst>
          <a:outerShdw blurRad="63500" sx="102000" sy="102000" algn="ctr" rotWithShape="0">
            <a:prstClr val="black">
              <a:alpha val="40000"/>
            </a:prstClr>
          </a:outerShdw>
        </a:effectLst>
      </dgm:spPr>
      <dgm:t>
        <a:bodyPr/>
        <a:lstStyle/>
        <a:p>
          <a:r>
            <a:rPr lang="en-US" b="1" dirty="0">
              <a:effectLst>
                <a:outerShdw blurRad="38100" dist="38100" dir="2700000" algn="tl">
                  <a:srgbClr val="000000">
                    <a:alpha val="43137"/>
                  </a:srgbClr>
                </a:outerShdw>
              </a:effectLst>
            </a:rPr>
            <a:t>Sanctifying</a:t>
          </a:r>
        </a:p>
        <a:p>
          <a:r>
            <a:rPr lang="en-US" b="1" dirty="0">
              <a:effectLst>
                <a:outerShdw blurRad="38100" dist="38100" dir="2700000" algn="tl">
                  <a:srgbClr val="000000">
                    <a:alpha val="43137"/>
                  </a:srgbClr>
                </a:outerShdw>
              </a:effectLst>
            </a:rPr>
            <a:t>Grace</a:t>
          </a:r>
        </a:p>
      </dgm:t>
    </dgm:pt>
    <dgm:pt modelId="{687B90A3-0F11-41DB-B9A4-DDDA9FCCCC81}" type="parTrans" cxnId="{4136764A-35FB-445D-BCA8-4521C04CCAEF}">
      <dgm:prSet/>
      <dgm:spPr/>
      <dgm:t>
        <a:bodyPr/>
        <a:lstStyle/>
        <a:p>
          <a:endParaRPr lang="en-US"/>
        </a:p>
      </dgm:t>
    </dgm:pt>
    <dgm:pt modelId="{75F16FE8-07F8-46AA-B66C-C5F333C28DED}" type="sibTrans" cxnId="{4136764A-35FB-445D-BCA8-4521C04CCAEF}">
      <dgm:prSet/>
      <dgm:spPr/>
      <dgm:t>
        <a:bodyPr/>
        <a:lstStyle/>
        <a:p>
          <a:endParaRPr lang="en-US"/>
        </a:p>
      </dgm:t>
    </dgm:pt>
    <dgm:pt modelId="{787AEB8D-FCE7-4564-903C-CF6FB0B07C5B}" type="pres">
      <dgm:prSet presAssocID="{66F93C9B-8BF7-42F1-8AAD-1FECAECE5ABC}" presName="Name0" presStyleCnt="0">
        <dgm:presLayoutVars>
          <dgm:dir/>
          <dgm:resizeHandles val="exact"/>
        </dgm:presLayoutVars>
      </dgm:prSet>
      <dgm:spPr/>
    </dgm:pt>
    <dgm:pt modelId="{4FB169E8-0D51-4C73-BB4E-96402958D293}" type="pres">
      <dgm:prSet presAssocID="{2B205D0A-A6D6-43C2-97D3-B1BF22001306}" presName="node" presStyleLbl="node1" presStyleIdx="0" presStyleCnt="3" custScaleY="158767">
        <dgm:presLayoutVars>
          <dgm:bulletEnabled val="1"/>
        </dgm:presLayoutVars>
      </dgm:prSet>
      <dgm:spPr/>
    </dgm:pt>
    <dgm:pt modelId="{D04A7BDE-9654-44C0-A3E6-735BC29C01E4}" type="pres">
      <dgm:prSet presAssocID="{1A07C69A-FC45-4D3A-B124-9B0DE5213589}" presName="sibTrans" presStyleLbl="sibTrans2D1" presStyleIdx="0" presStyleCnt="2"/>
      <dgm:spPr/>
    </dgm:pt>
    <dgm:pt modelId="{D21801F3-1D6C-4C5C-828D-FECA256331D3}" type="pres">
      <dgm:prSet presAssocID="{1A07C69A-FC45-4D3A-B124-9B0DE5213589}" presName="connectorText" presStyleLbl="sibTrans2D1" presStyleIdx="0" presStyleCnt="2"/>
      <dgm:spPr/>
    </dgm:pt>
    <dgm:pt modelId="{B03EC15F-AF9B-437C-8107-A74B2696B6F8}" type="pres">
      <dgm:prSet presAssocID="{33DA9F54-B1BE-4F46-BF9A-757515954250}" presName="node" presStyleLbl="node1" presStyleIdx="1" presStyleCnt="3" custScaleY="158767">
        <dgm:presLayoutVars>
          <dgm:bulletEnabled val="1"/>
        </dgm:presLayoutVars>
      </dgm:prSet>
      <dgm:spPr/>
    </dgm:pt>
    <dgm:pt modelId="{C439B951-FF76-432B-8158-CCB875945EB0}" type="pres">
      <dgm:prSet presAssocID="{25AFDC2D-8C5E-40EF-80BC-7E95D912CC4D}" presName="sibTrans" presStyleLbl="sibTrans2D1" presStyleIdx="1" presStyleCnt="2"/>
      <dgm:spPr/>
    </dgm:pt>
    <dgm:pt modelId="{72B11D6B-05C7-405F-83FE-2537718CB014}" type="pres">
      <dgm:prSet presAssocID="{25AFDC2D-8C5E-40EF-80BC-7E95D912CC4D}" presName="connectorText" presStyleLbl="sibTrans2D1" presStyleIdx="1" presStyleCnt="2"/>
      <dgm:spPr/>
    </dgm:pt>
    <dgm:pt modelId="{A7A201B7-7884-43DD-97CE-9587684B6204}" type="pres">
      <dgm:prSet presAssocID="{11A14521-9254-463C-998B-FD2C7AD25121}" presName="node" presStyleLbl="node1" presStyleIdx="2" presStyleCnt="3" custScaleY="158767">
        <dgm:presLayoutVars>
          <dgm:bulletEnabled val="1"/>
        </dgm:presLayoutVars>
      </dgm:prSet>
      <dgm:spPr/>
    </dgm:pt>
  </dgm:ptLst>
  <dgm:cxnLst>
    <dgm:cxn modelId="{03F78A2F-6DF0-46AA-B21B-59FA973AEB38}" type="presOf" srcId="{1A07C69A-FC45-4D3A-B124-9B0DE5213589}" destId="{D21801F3-1D6C-4C5C-828D-FECA256331D3}" srcOrd="1" destOrd="0" presId="urn:microsoft.com/office/officeart/2005/8/layout/process1"/>
    <dgm:cxn modelId="{7ADB4548-4AB4-4977-9220-E3987BFCEAE2}" type="presOf" srcId="{1A07C69A-FC45-4D3A-B124-9B0DE5213589}" destId="{D04A7BDE-9654-44C0-A3E6-735BC29C01E4}" srcOrd="0" destOrd="0" presId="urn:microsoft.com/office/officeart/2005/8/layout/process1"/>
    <dgm:cxn modelId="{4136764A-35FB-445D-BCA8-4521C04CCAEF}" srcId="{66F93C9B-8BF7-42F1-8AAD-1FECAECE5ABC}" destId="{11A14521-9254-463C-998B-FD2C7AD25121}" srcOrd="2" destOrd="0" parTransId="{687B90A3-0F11-41DB-B9A4-DDDA9FCCCC81}" sibTransId="{75F16FE8-07F8-46AA-B66C-C5F333C28DED}"/>
    <dgm:cxn modelId="{41295680-EE93-4803-9080-8B73E9179A96}" type="presOf" srcId="{66F93C9B-8BF7-42F1-8AAD-1FECAECE5ABC}" destId="{787AEB8D-FCE7-4564-903C-CF6FB0B07C5B}" srcOrd="0" destOrd="0" presId="urn:microsoft.com/office/officeart/2005/8/layout/process1"/>
    <dgm:cxn modelId="{F5EFB999-2C99-4C02-A8B9-9855D9E24197}" type="presOf" srcId="{11A14521-9254-463C-998B-FD2C7AD25121}" destId="{A7A201B7-7884-43DD-97CE-9587684B6204}" srcOrd="0" destOrd="0" presId="urn:microsoft.com/office/officeart/2005/8/layout/process1"/>
    <dgm:cxn modelId="{2BE7C5A9-B4CA-4DEB-8CAD-B79A49CE5BC4}" type="presOf" srcId="{25AFDC2D-8C5E-40EF-80BC-7E95D912CC4D}" destId="{C439B951-FF76-432B-8158-CCB875945EB0}" srcOrd="0" destOrd="0" presId="urn:microsoft.com/office/officeart/2005/8/layout/process1"/>
    <dgm:cxn modelId="{203B35AA-1DCD-4F4C-B3CE-BADCC7DF7F58}" srcId="{66F93C9B-8BF7-42F1-8AAD-1FECAECE5ABC}" destId="{2B205D0A-A6D6-43C2-97D3-B1BF22001306}" srcOrd="0" destOrd="0" parTransId="{36D73B66-54DA-4C12-BB73-C122891952AD}" sibTransId="{1A07C69A-FC45-4D3A-B124-9B0DE5213589}"/>
    <dgm:cxn modelId="{41C865B7-913F-45DE-8216-58249EDC7D57}" type="presOf" srcId="{25AFDC2D-8C5E-40EF-80BC-7E95D912CC4D}" destId="{72B11D6B-05C7-405F-83FE-2537718CB014}" srcOrd="1" destOrd="0" presId="urn:microsoft.com/office/officeart/2005/8/layout/process1"/>
    <dgm:cxn modelId="{5F54C0C6-D3A6-4FB7-8D75-68ED39EE2CC9}" type="presOf" srcId="{2B205D0A-A6D6-43C2-97D3-B1BF22001306}" destId="{4FB169E8-0D51-4C73-BB4E-96402958D293}" srcOrd="0" destOrd="0" presId="urn:microsoft.com/office/officeart/2005/8/layout/process1"/>
    <dgm:cxn modelId="{F7A1DACE-AD8F-4A45-ABAA-0CDEB335D4FE}" type="presOf" srcId="{33DA9F54-B1BE-4F46-BF9A-757515954250}" destId="{B03EC15F-AF9B-437C-8107-A74B2696B6F8}" srcOrd="0" destOrd="0" presId="urn:microsoft.com/office/officeart/2005/8/layout/process1"/>
    <dgm:cxn modelId="{CF030AD4-8270-443F-8912-2BEF4052F475}" srcId="{66F93C9B-8BF7-42F1-8AAD-1FECAECE5ABC}" destId="{33DA9F54-B1BE-4F46-BF9A-757515954250}" srcOrd="1" destOrd="0" parTransId="{7475D53D-1DFD-40A3-82E5-EE618586844B}" sibTransId="{25AFDC2D-8C5E-40EF-80BC-7E95D912CC4D}"/>
    <dgm:cxn modelId="{28D5743F-3987-4186-A345-F562E7AA6546}" type="presParOf" srcId="{787AEB8D-FCE7-4564-903C-CF6FB0B07C5B}" destId="{4FB169E8-0D51-4C73-BB4E-96402958D293}" srcOrd="0" destOrd="0" presId="urn:microsoft.com/office/officeart/2005/8/layout/process1"/>
    <dgm:cxn modelId="{8D94EAF2-85D7-4104-8494-5609FBBCCB38}" type="presParOf" srcId="{787AEB8D-FCE7-4564-903C-CF6FB0B07C5B}" destId="{D04A7BDE-9654-44C0-A3E6-735BC29C01E4}" srcOrd="1" destOrd="0" presId="urn:microsoft.com/office/officeart/2005/8/layout/process1"/>
    <dgm:cxn modelId="{1BDDB630-52C5-467F-91CF-5E8FD751742E}" type="presParOf" srcId="{D04A7BDE-9654-44C0-A3E6-735BC29C01E4}" destId="{D21801F3-1D6C-4C5C-828D-FECA256331D3}" srcOrd="0" destOrd="0" presId="urn:microsoft.com/office/officeart/2005/8/layout/process1"/>
    <dgm:cxn modelId="{DF58EF88-1041-401D-A0A4-B19CED5606B4}" type="presParOf" srcId="{787AEB8D-FCE7-4564-903C-CF6FB0B07C5B}" destId="{B03EC15F-AF9B-437C-8107-A74B2696B6F8}" srcOrd="2" destOrd="0" presId="urn:microsoft.com/office/officeart/2005/8/layout/process1"/>
    <dgm:cxn modelId="{20041F5D-0C0C-4E5E-B4B3-B5E151A65F8D}" type="presParOf" srcId="{787AEB8D-FCE7-4564-903C-CF6FB0B07C5B}" destId="{C439B951-FF76-432B-8158-CCB875945EB0}" srcOrd="3" destOrd="0" presId="urn:microsoft.com/office/officeart/2005/8/layout/process1"/>
    <dgm:cxn modelId="{8FEF18C4-4C2B-4774-A9E1-3F32B5227A6D}" type="presParOf" srcId="{C439B951-FF76-432B-8158-CCB875945EB0}" destId="{72B11D6B-05C7-405F-83FE-2537718CB014}" srcOrd="0" destOrd="0" presId="urn:microsoft.com/office/officeart/2005/8/layout/process1"/>
    <dgm:cxn modelId="{03E7E2A9-BFB9-4697-A356-FF96D5091D91}" type="presParOf" srcId="{787AEB8D-FCE7-4564-903C-CF6FB0B07C5B}" destId="{A7A201B7-7884-43DD-97CE-9587684B6204}"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43A108-A8FD-420C-8252-26B2BEFF096D}" type="doc">
      <dgm:prSet loTypeId="urn:microsoft.com/office/officeart/2005/8/layout/hProcess9" loCatId="process" qsTypeId="urn:microsoft.com/office/officeart/2005/8/quickstyle/simple2" qsCatId="simple" csTypeId="urn:microsoft.com/office/officeart/2005/8/colors/accent1_2" csCatId="accent1" phldr="1"/>
      <dgm:spPr/>
    </dgm:pt>
    <dgm:pt modelId="{505E73EA-273D-4FA4-B455-4EFA877F914C}">
      <dgm:prSet phldrT="[Text]"/>
      <dgm:spPr>
        <a:effectLst>
          <a:outerShdw blurRad="63500" sx="102000" sy="102000" algn="ctr" rotWithShape="0">
            <a:prstClr val="black">
              <a:alpha val="40000"/>
            </a:prstClr>
          </a:outerShdw>
        </a:effectLst>
      </dgm:spPr>
      <dgm:t>
        <a:bodyPr/>
        <a:lstStyle/>
        <a:p>
          <a:r>
            <a:rPr lang="en-US" b="1" dirty="0">
              <a:effectLst>
                <a:outerShdw blurRad="38100" dist="38100" dir="2700000" algn="tl">
                  <a:srgbClr val="000000">
                    <a:alpha val="43137"/>
                  </a:srgbClr>
                </a:outerShdw>
              </a:effectLst>
            </a:rPr>
            <a:t>Foreknew</a:t>
          </a:r>
        </a:p>
      </dgm:t>
    </dgm:pt>
    <dgm:pt modelId="{5BFDED6F-4E5B-400E-B439-39BEB571F851}" type="parTrans" cxnId="{47B23D95-593B-4430-9891-39CAEAB4F6D1}">
      <dgm:prSet/>
      <dgm:spPr/>
      <dgm:t>
        <a:bodyPr/>
        <a:lstStyle/>
        <a:p>
          <a:endParaRPr lang="en-US"/>
        </a:p>
      </dgm:t>
    </dgm:pt>
    <dgm:pt modelId="{A51A08EC-3329-49E3-8279-FCFDF0425EFF}" type="sibTrans" cxnId="{47B23D95-593B-4430-9891-39CAEAB4F6D1}">
      <dgm:prSet/>
      <dgm:spPr/>
      <dgm:t>
        <a:bodyPr/>
        <a:lstStyle/>
        <a:p>
          <a:endParaRPr lang="en-US"/>
        </a:p>
      </dgm:t>
    </dgm:pt>
    <dgm:pt modelId="{D292291A-AFBD-4BBE-9830-8A147D23A756}">
      <dgm:prSet phldrT="[Text]" custT="1"/>
      <dgm:spPr>
        <a:effectLst>
          <a:outerShdw blurRad="63500" sx="102000" sy="102000" algn="ctr" rotWithShape="0">
            <a:prstClr val="black">
              <a:alpha val="40000"/>
            </a:prstClr>
          </a:outerShdw>
        </a:effectLst>
      </dgm:spPr>
      <dgm:t>
        <a:bodyPr/>
        <a:lstStyle/>
        <a:p>
          <a:r>
            <a:rPr lang="en-US" sz="2200" b="1" dirty="0">
              <a:effectLst>
                <a:outerShdw blurRad="38100" dist="38100" dir="2700000" algn="tl">
                  <a:srgbClr val="000000">
                    <a:alpha val="43137"/>
                  </a:srgbClr>
                </a:outerShdw>
              </a:effectLst>
            </a:rPr>
            <a:t>Predestined</a:t>
          </a:r>
        </a:p>
      </dgm:t>
    </dgm:pt>
    <dgm:pt modelId="{7793159D-D898-4E26-BCB8-B487C571D269}" type="parTrans" cxnId="{CEFA553E-D742-4FD4-8B13-994FD226E68D}">
      <dgm:prSet/>
      <dgm:spPr/>
      <dgm:t>
        <a:bodyPr/>
        <a:lstStyle/>
        <a:p>
          <a:endParaRPr lang="en-US"/>
        </a:p>
      </dgm:t>
    </dgm:pt>
    <dgm:pt modelId="{0E35AEEE-E6E9-439A-85FD-5171A5A4054A}" type="sibTrans" cxnId="{CEFA553E-D742-4FD4-8B13-994FD226E68D}">
      <dgm:prSet/>
      <dgm:spPr/>
      <dgm:t>
        <a:bodyPr/>
        <a:lstStyle/>
        <a:p>
          <a:endParaRPr lang="en-US"/>
        </a:p>
      </dgm:t>
    </dgm:pt>
    <dgm:pt modelId="{D943AFDD-0272-4596-93E4-ABBF58A593F2}">
      <dgm:prSet phldrT="[Text]" custT="1"/>
      <dgm:spPr>
        <a:effectLst>
          <a:outerShdw blurRad="63500" sx="102000" sy="102000" algn="ctr" rotWithShape="0">
            <a:prstClr val="black">
              <a:alpha val="40000"/>
            </a:prstClr>
          </a:outerShdw>
        </a:effectLst>
      </dgm:spPr>
      <dgm:t>
        <a:bodyPr/>
        <a:lstStyle/>
        <a:p>
          <a:r>
            <a:rPr lang="en-US" sz="2800" b="1" dirty="0">
              <a:effectLst>
                <a:outerShdw blurRad="38100" dist="38100" dir="2700000" algn="tl">
                  <a:srgbClr val="000000">
                    <a:alpha val="43137"/>
                  </a:srgbClr>
                </a:outerShdw>
              </a:effectLst>
            </a:rPr>
            <a:t>Called</a:t>
          </a:r>
        </a:p>
      </dgm:t>
    </dgm:pt>
    <dgm:pt modelId="{C54B8B30-20B2-4699-917E-8FB1872E2B5B}" type="parTrans" cxnId="{22373658-DBC2-4AFD-82B5-2B4B95AE3E46}">
      <dgm:prSet/>
      <dgm:spPr/>
      <dgm:t>
        <a:bodyPr/>
        <a:lstStyle/>
        <a:p>
          <a:endParaRPr lang="en-US"/>
        </a:p>
      </dgm:t>
    </dgm:pt>
    <dgm:pt modelId="{3EFAE8DD-E59A-4D1F-BF57-BA05054EE9A4}" type="sibTrans" cxnId="{22373658-DBC2-4AFD-82B5-2B4B95AE3E46}">
      <dgm:prSet/>
      <dgm:spPr/>
      <dgm:t>
        <a:bodyPr/>
        <a:lstStyle/>
        <a:p>
          <a:endParaRPr lang="en-US"/>
        </a:p>
      </dgm:t>
    </dgm:pt>
    <dgm:pt modelId="{9780D473-ACC1-49EB-9DC5-150396B46C65}">
      <dgm:prSet custT="1"/>
      <dgm:spPr>
        <a:effectLst>
          <a:outerShdw blurRad="63500" sx="102000" sy="102000" algn="ctr" rotWithShape="0">
            <a:prstClr val="black">
              <a:alpha val="40000"/>
            </a:prstClr>
          </a:outerShdw>
        </a:effectLst>
      </dgm:spPr>
      <dgm:t>
        <a:bodyPr/>
        <a:lstStyle/>
        <a:p>
          <a:r>
            <a:rPr lang="en-US" sz="3000" b="1" dirty="0">
              <a:effectLst>
                <a:outerShdw blurRad="38100" dist="38100" dir="2700000" algn="tl">
                  <a:srgbClr val="000000">
                    <a:alpha val="43137"/>
                  </a:srgbClr>
                </a:outerShdw>
              </a:effectLst>
            </a:rPr>
            <a:t>Glorified</a:t>
          </a:r>
        </a:p>
      </dgm:t>
    </dgm:pt>
    <dgm:pt modelId="{AAC57517-E11B-4548-B83F-9169CEC05635}" type="parTrans" cxnId="{6C8A6B70-EFF4-4DB5-8035-496A703956B1}">
      <dgm:prSet/>
      <dgm:spPr/>
      <dgm:t>
        <a:bodyPr/>
        <a:lstStyle/>
        <a:p>
          <a:endParaRPr lang="en-US"/>
        </a:p>
      </dgm:t>
    </dgm:pt>
    <dgm:pt modelId="{C178BE02-9F2D-48D9-AEA8-455D23EDFED0}" type="sibTrans" cxnId="{6C8A6B70-EFF4-4DB5-8035-496A703956B1}">
      <dgm:prSet/>
      <dgm:spPr/>
      <dgm:t>
        <a:bodyPr/>
        <a:lstStyle/>
        <a:p>
          <a:endParaRPr lang="en-US"/>
        </a:p>
      </dgm:t>
    </dgm:pt>
    <dgm:pt modelId="{7F3A5144-FACC-426B-83C2-6B614A9B0360}">
      <dgm:prSet custT="1"/>
      <dgm:spPr>
        <a:effectLst>
          <a:outerShdw blurRad="63500" sx="102000" sy="102000" algn="ctr" rotWithShape="0">
            <a:prstClr val="black">
              <a:alpha val="40000"/>
            </a:prstClr>
          </a:outerShdw>
        </a:effectLst>
      </dgm:spPr>
      <dgm:t>
        <a:bodyPr/>
        <a:lstStyle/>
        <a:p>
          <a:r>
            <a:rPr lang="en-US" sz="2800" b="1" dirty="0">
              <a:effectLst>
                <a:outerShdw blurRad="38100" dist="38100" dir="2700000" algn="tl">
                  <a:srgbClr val="000000">
                    <a:alpha val="43137"/>
                  </a:srgbClr>
                </a:outerShdw>
              </a:effectLst>
            </a:rPr>
            <a:t>Justified</a:t>
          </a:r>
        </a:p>
      </dgm:t>
    </dgm:pt>
    <dgm:pt modelId="{0B4AF147-7834-4645-99D0-52807E1AC574}" type="parTrans" cxnId="{55C098B9-0588-4855-8858-B3D2D7BDE1D1}">
      <dgm:prSet/>
      <dgm:spPr/>
      <dgm:t>
        <a:bodyPr/>
        <a:lstStyle/>
        <a:p>
          <a:endParaRPr lang="en-US"/>
        </a:p>
      </dgm:t>
    </dgm:pt>
    <dgm:pt modelId="{8A19746D-F596-48A7-BCD0-04C97DC52A3E}" type="sibTrans" cxnId="{55C098B9-0588-4855-8858-B3D2D7BDE1D1}">
      <dgm:prSet/>
      <dgm:spPr/>
      <dgm:t>
        <a:bodyPr/>
        <a:lstStyle/>
        <a:p>
          <a:endParaRPr lang="en-US"/>
        </a:p>
      </dgm:t>
    </dgm:pt>
    <dgm:pt modelId="{32EBA0EA-396B-4825-9A2C-64DA29655468}" type="pres">
      <dgm:prSet presAssocID="{9143A108-A8FD-420C-8252-26B2BEFF096D}" presName="CompostProcess" presStyleCnt="0">
        <dgm:presLayoutVars>
          <dgm:dir/>
          <dgm:resizeHandles val="exact"/>
        </dgm:presLayoutVars>
      </dgm:prSet>
      <dgm:spPr/>
    </dgm:pt>
    <dgm:pt modelId="{69DBBBCB-E62E-4B60-916A-53BE603A778B}" type="pres">
      <dgm:prSet presAssocID="{9143A108-A8FD-420C-8252-26B2BEFF096D}" presName="arrow" presStyleLbl="bgShp" presStyleIdx="0" presStyleCnt="1" custScaleX="117647"/>
      <dgm:spPr/>
    </dgm:pt>
    <dgm:pt modelId="{E58682F5-C408-4CCE-8B36-CB9D1BFC8152}" type="pres">
      <dgm:prSet presAssocID="{9143A108-A8FD-420C-8252-26B2BEFF096D}" presName="linearProcess" presStyleCnt="0"/>
      <dgm:spPr/>
    </dgm:pt>
    <dgm:pt modelId="{C603DE60-1046-491F-8E9D-7DC939EFCBDE}" type="pres">
      <dgm:prSet presAssocID="{505E73EA-273D-4FA4-B455-4EFA877F914C}" presName="textNode" presStyleLbl="node1" presStyleIdx="0" presStyleCnt="5">
        <dgm:presLayoutVars>
          <dgm:bulletEnabled val="1"/>
        </dgm:presLayoutVars>
      </dgm:prSet>
      <dgm:spPr/>
    </dgm:pt>
    <dgm:pt modelId="{F82A6F78-9F35-474C-9B6E-EF4470CED446}" type="pres">
      <dgm:prSet presAssocID="{A51A08EC-3329-49E3-8279-FCFDF0425EFF}" presName="sibTrans" presStyleCnt="0"/>
      <dgm:spPr/>
    </dgm:pt>
    <dgm:pt modelId="{7539E83D-E811-45BE-B2B2-F1E1A0255F57}" type="pres">
      <dgm:prSet presAssocID="{D292291A-AFBD-4BBE-9830-8A147D23A756}" presName="textNode" presStyleLbl="node1" presStyleIdx="1" presStyleCnt="5">
        <dgm:presLayoutVars>
          <dgm:bulletEnabled val="1"/>
        </dgm:presLayoutVars>
      </dgm:prSet>
      <dgm:spPr/>
    </dgm:pt>
    <dgm:pt modelId="{223B81BC-4974-4862-94C7-E62A22AFB233}" type="pres">
      <dgm:prSet presAssocID="{0E35AEEE-E6E9-439A-85FD-5171A5A4054A}" presName="sibTrans" presStyleCnt="0"/>
      <dgm:spPr/>
    </dgm:pt>
    <dgm:pt modelId="{38568B9C-E927-4C3D-8F5A-A0641CA54BDB}" type="pres">
      <dgm:prSet presAssocID="{D943AFDD-0272-4596-93E4-ABBF58A593F2}" presName="textNode" presStyleLbl="node1" presStyleIdx="2" presStyleCnt="5">
        <dgm:presLayoutVars>
          <dgm:bulletEnabled val="1"/>
        </dgm:presLayoutVars>
      </dgm:prSet>
      <dgm:spPr/>
    </dgm:pt>
    <dgm:pt modelId="{B6E5BA65-0A20-4B76-9EB3-5C22C7F6FC3B}" type="pres">
      <dgm:prSet presAssocID="{3EFAE8DD-E59A-4D1F-BF57-BA05054EE9A4}" presName="sibTrans" presStyleCnt="0"/>
      <dgm:spPr/>
    </dgm:pt>
    <dgm:pt modelId="{53B16B5A-7DF2-4150-A5DF-276E9FE9E70F}" type="pres">
      <dgm:prSet presAssocID="{7F3A5144-FACC-426B-83C2-6B614A9B0360}" presName="textNode" presStyleLbl="node1" presStyleIdx="3" presStyleCnt="5">
        <dgm:presLayoutVars>
          <dgm:bulletEnabled val="1"/>
        </dgm:presLayoutVars>
      </dgm:prSet>
      <dgm:spPr/>
    </dgm:pt>
    <dgm:pt modelId="{DF20FA21-6482-4DD5-B876-9F5C850DFBFE}" type="pres">
      <dgm:prSet presAssocID="{8A19746D-F596-48A7-BCD0-04C97DC52A3E}" presName="sibTrans" presStyleCnt="0"/>
      <dgm:spPr/>
    </dgm:pt>
    <dgm:pt modelId="{602A48EB-E6B5-479A-8DFC-FEC9250ED9DB}" type="pres">
      <dgm:prSet presAssocID="{9780D473-ACC1-49EB-9DC5-150396B46C65}" presName="textNode" presStyleLbl="node1" presStyleIdx="4" presStyleCnt="5">
        <dgm:presLayoutVars>
          <dgm:bulletEnabled val="1"/>
        </dgm:presLayoutVars>
      </dgm:prSet>
      <dgm:spPr/>
    </dgm:pt>
  </dgm:ptLst>
  <dgm:cxnLst>
    <dgm:cxn modelId="{B46C431E-AE50-4155-9B37-9ACD8D477AB3}" type="presOf" srcId="{9143A108-A8FD-420C-8252-26B2BEFF096D}" destId="{32EBA0EA-396B-4825-9A2C-64DA29655468}" srcOrd="0" destOrd="0" presId="urn:microsoft.com/office/officeart/2005/8/layout/hProcess9"/>
    <dgm:cxn modelId="{CEFA553E-D742-4FD4-8B13-994FD226E68D}" srcId="{9143A108-A8FD-420C-8252-26B2BEFF096D}" destId="{D292291A-AFBD-4BBE-9830-8A147D23A756}" srcOrd="1" destOrd="0" parTransId="{7793159D-D898-4E26-BCB8-B487C571D269}" sibTransId="{0E35AEEE-E6E9-439A-85FD-5171A5A4054A}"/>
    <dgm:cxn modelId="{1413F260-7553-496D-9566-C5E12A77FD50}" type="presOf" srcId="{D943AFDD-0272-4596-93E4-ABBF58A593F2}" destId="{38568B9C-E927-4C3D-8F5A-A0641CA54BDB}" srcOrd="0" destOrd="0" presId="urn:microsoft.com/office/officeart/2005/8/layout/hProcess9"/>
    <dgm:cxn modelId="{6C8A6B70-EFF4-4DB5-8035-496A703956B1}" srcId="{9143A108-A8FD-420C-8252-26B2BEFF096D}" destId="{9780D473-ACC1-49EB-9DC5-150396B46C65}" srcOrd="4" destOrd="0" parTransId="{AAC57517-E11B-4548-B83F-9169CEC05635}" sibTransId="{C178BE02-9F2D-48D9-AEA8-455D23EDFED0}"/>
    <dgm:cxn modelId="{22373658-DBC2-4AFD-82B5-2B4B95AE3E46}" srcId="{9143A108-A8FD-420C-8252-26B2BEFF096D}" destId="{D943AFDD-0272-4596-93E4-ABBF58A593F2}" srcOrd="2" destOrd="0" parTransId="{C54B8B30-20B2-4699-917E-8FB1872E2B5B}" sibTransId="{3EFAE8DD-E59A-4D1F-BF57-BA05054EE9A4}"/>
    <dgm:cxn modelId="{47B23D95-593B-4430-9891-39CAEAB4F6D1}" srcId="{9143A108-A8FD-420C-8252-26B2BEFF096D}" destId="{505E73EA-273D-4FA4-B455-4EFA877F914C}" srcOrd="0" destOrd="0" parTransId="{5BFDED6F-4E5B-400E-B439-39BEB571F851}" sibTransId="{A51A08EC-3329-49E3-8279-FCFDF0425EFF}"/>
    <dgm:cxn modelId="{3078E095-E662-4BF1-AC82-CA7B0A6DD0B3}" type="presOf" srcId="{505E73EA-273D-4FA4-B455-4EFA877F914C}" destId="{C603DE60-1046-491F-8E9D-7DC939EFCBDE}" srcOrd="0" destOrd="0" presId="urn:microsoft.com/office/officeart/2005/8/layout/hProcess9"/>
    <dgm:cxn modelId="{090BFFAE-2D9A-4CCB-B126-472B187DF872}" type="presOf" srcId="{D292291A-AFBD-4BBE-9830-8A147D23A756}" destId="{7539E83D-E811-45BE-B2B2-F1E1A0255F57}" srcOrd="0" destOrd="0" presId="urn:microsoft.com/office/officeart/2005/8/layout/hProcess9"/>
    <dgm:cxn modelId="{55C098B9-0588-4855-8858-B3D2D7BDE1D1}" srcId="{9143A108-A8FD-420C-8252-26B2BEFF096D}" destId="{7F3A5144-FACC-426B-83C2-6B614A9B0360}" srcOrd="3" destOrd="0" parTransId="{0B4AF147-7834-4645-99D0-52807E1AC574}" sibTransId="{8A19746D-F596-48A7-BCD0-04C97DC52A3E}"/>
    <dgm:cxn modelId="{CE3A8EDA-EC6E-4A88-B2E6-CBC7A7203F6E}" type="presOf" srcId="{9780D473-ACC1-49EB-9DC5-150396B46C65}" destId="{602A48EB-E6B5-479A-8DFC-FEC9250ED9DB}" srcOrd="0" destOrd="0" presId="urn:microsoft.com/office/officeart/2005/8/layout/hProcess9"/>
    <dgm:cxn modelId="{A21877F3-4C0E-4F39-8BA0-7D25CA756A0F}" type="presOf" srcId="{7F3A5144-FACC-426B-83C2-6B614A9B0360}" destId="{53B16B5A-7DF2-4150-A5DF-276E9FE9E70F}" srcOrd="0" destOrd="0" presId="urn:microsoft.com/office/officeart/2005/8/layout/hProcess9"/>
    <dgm:cxn modelId="{28B5A9FB-F336-4467-867B-36E84B0126F4}" type="presParOf" srcId="{32EBA0EA-396B-4825-9A2C-64DA29655468}" destId="{69DBBBCB-E62E-4B60-916A-53BE603A778B}" srcOrd="0" destOrd="0" presId="urn:microsoft.com/office/officeart/2005/8/layout/hProcess9"/>
    <dgm:cxn modelId="{28AB7191-46EC-49F0-91F8-465E150B25C6}" type="presParOf" srcId="{32EBA0EA-396B-4825-9A2C-64DA29655468}" destId="{E58682F5-C408-4CCE-8B36-CB9D1BFC8152}" srcOrd="1" destOrd="0" presId="urn:microsoft.com/office/officeart/2005/8/layout/hProcess9"/>
    <dgm:cxn modelId="{563DB910-AA1A-48D2-B630-4967EB951957}" type="presParOf" srcId="{E58682F5-C408-4CCE-8B36-CB9D1BFC8152}" destId="{C603DE60-1046-491F-8E9D-7DC939EFCBDE}" srcOrd="0" destOrd="0" presId="urn:microsoft.com/office/officeart/2005/8/layout/hProcess9"/>
    <dgm:cxn modelId="{01D3137C-1F9A-4B83-9812-909D05C57EE1}" type="presParOf" srcId="{E58682F5-C408-4CCE-8B36-CB9D1BFC8152}" destId="{F82A6F78-9F35-474C-9B6E-EF4470CED446}" srcOrd="1" destOrd="0" presId="urn:microsoft.com/office/officeart/2005/8/layout/hProcess9"/>
    <dgm:cxn modelId="{43C0A14D-C8A2-4217-86EE-844C226EE1D3}" type="presParOf" srcId="{E58682F5-C408-4CCE-8B36-CB9D1BFC8152}" destId="{7539E83D-E811-45BE-B2B2-F1E1A0255F57}" srcOrd="2" destOrd="0" presId="urn:microsoft.com/office/officeart/2005/8/layout/hProcess9"/>
    <dgm:cxn modelId="{8A5680F0-2CAB-4856-997D-74D1B957E1C2}" type="presParOf" srcId="{E58682F5-C408-4CCE-8B36-CB9D1BFC8152}" destId="{223B81BC-4974-4862-94C7-E62A22AFB233}" srcOrd="3" destOrd="0" presId="urn:microsoft.com/office/officeart/2005/8/layout/hProcess9"/>
    <dgm:cxn modelId="{CF76AADE-8214-4B71-B79F-43FEA2CA3A4F}" type="presParOf" srcId="{E58682F5-C408-4CCE-8B36-CB9D1BFC8152}" destId="{38568B9C-E927-4C3D-8F5A-A0641CA54BDB}" srcOrd="4" destOrd="0" presId="urn:microsoft.com/office/officeart/2005/8/layout/hProcess9"/>
    <dgm:cxn modelId="{93D44426-FD77-471D-8D48-E27D59FDC7C3}" type="presParOf" srcId="{E58682F5-C408-4CCE-8B36-CB9D1BFC8152}" destId="{B6E5BA65-0A20-4B76-9EB3-5C22C7F6FC3B}" srcOrd="5" destOrd="0" presId="urn:microsoft.com/office/officeart/2005/8/layout/hProcess9"/>
    <dgm:cxn modelId="{771AD8D1-E01C-4A0F-8DD6-2C70429E103E}" type="presParOf" srcId="{E58682F5-C408-4CCE-8B36-CB9D1BFC8152}" destId="{53B16B5A-7DF2-4150-A5DF-276E9FE9E70F}" srcOrd="6" destOrd="0" presId="urn:microsoft.com/office/officeart/2005/8/layout/hProcess9"/>
    <dgm:cxn modelId="{161FCF92-C40F-4A60-B718-6A100F58A391}" type="presParOf" srcId="{E58682F5-C408-4CCE-8B36-CB9D1BFC8152}" destId="{DF20FA21-6482-4DD5-B876-9F5C850DFBFE}" srcOrd="7" destOrd="0" presId="urn:microsoft.com/office/officeart/2005/8/layout/hProcess9"/>
    <dgm:cxn modelId="{BF5FEA67-14E0-4E53-992F-04E7635BD729}" type="presParOf" srcId="{E58682F5-C408-4CCE-8B36-CB9D1BFC8152}" destId="{602A48EB-E6B5-479A-8DFC-FEC9250ED9DB}"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43A108-A8FD-420C-8252-26B2BEFF096D}" type="doc">
      <dgm:prSet loTypeId="urn:microsoft.com/office/officeart/2005/8/layout/hProcess9" loCatId="process" qsTypeId="urn:microsoft.com/office/officeart/2005/8/quickstyle/simple2" qsCatId="simple" csTypeId="urn:microsoft.com/office/officeart/2005/8/colors/accent1_2" csCatId="accent1" phldr="1"/>
      <dgm:spPr/>
    </dgm:pt>
    <dgm:pt modelId="{505E73EA-273D-4FA4-B455-4EFA877F914C}">
      <dgm:prSet phldrT="[Text]" custT="1"/>
      <dgm:spPr>
        <a:effectLst>
          <a:outerShdw blurRad="63500" sx="102000" sy="102000" algn="ctr" rotWithShape="0">
            <a:prstClr val="black">
              <a:alpha val="40000"/>
            </a:prstClr>
          </a:outerShdw>
        </a:effectLst>
      </dgm:spPr>
      <dgm:t>
        <a:bodyPr/>
        <a:lstStyle/>
        <a:p>
          <a:r>
            <a:rPr lang="en-US" sz="4400" b="1" dirty="0">
              <a:effectLst>
                <a:outerShdw blurRad="38100" dist="38100" dir="2700000" algn="tl">
                  <a:srgbClr val="000000">
                    <a:alpha val="43137"/>
                  </a:srgbClr>
                </a:outerShdw>
              </a:effectLst>
            </a:rPr>
            <a:t>Sent</a:t>
          </a:r>
        </a:p>
      </dgm:t>
    </dgm:pt>
    <dgm:pt modelId="{5BFDED6F-4E5B-400E-B439-39BEB571F851}" type="parTrans" cxnId="{47B23D95-593B-4430-9891-39CAEAB4F6D1}">
      <dgm:prSet/>
      <dgm:spPr/>
      <dgm:t>
        <a:bodyPr/>
        <a:lstStyle/>
        <a:p>
          <a:endParaRPr lang="en-US"/>
        </a:p>
      </dgm:t>
    </dgm:pt>
    <dgm:pt modelId="{A51A08EC-3329-49E3-8279-FCFDF0425EFF}" type="sibTrans" cxnId="{47B23D95-593B-4430-9891-39CAEAB4F6D1}">
      <dgm:prSet/>
      <dgm:spPr/>
      <dgm:t>
        <a:bodyPr/>
        <a:lstStyle/>
        <a:p>
          <a:endParaRPr lang="en-US"/>
        </a:p>
      </dgm:t>
    </dgm:pt>
    <dgm:pt modelId="{D292291A-AFBD-4BBE-9830-8A147D23A756}">
      <dgm:prSet phldrT="[Text]" custT="1"/>
      <dgm:spPr>
        <a:effectLst>
          <a:outerShdw blurRad="63500" sx="102000" sy="102000" algn="ctr" rotWithShape="0">
            <a:prstClr val="black">
              <a:alpha val="40000"/>
            </a:prstClr>
          </a:outerShdw>
        </a:effectLst>
      </dgm:spPr>
      <dgm:t>
        <a:bodyPr/>
        <a:lstStyle/>
        <a:p>
          <a:r>
            <a:rPr lang="en-US" sz="2500" b="1" dirty="0">
              <a:effectLst>
                <a:outerShdw blurRad="38100" dist="38100" dir="2700000" algn="tl">
                  <a:srgbClr val="000000">
                    <a:alpha val="43137"/>
                  </a:srgbClr>
                </a:outerShdw>
              </a:effectLst>
            </a:rPr>
            <a:t>Preaching</a:t>
          </a:r>
        </a:p>
      </dgm:t>
    </dgm:pt>
    <dgm:pt modelId="{7793159D-D898-4E26-BCB8-B487C571D269}" type="parTrans" cxnId="{CEFA553E-D742-4FD4-8B13-994FD226E68D}">
      <dgm:prSet/>
      <dgm:spPr/>
      <dgm:t>
        <a:bodyPr/>
        <a:lstStyle/>
        <a:p>
          <a:endParaRPr lang="en-US"/>
        </a:p>
      </dgm:t>
    </dgm:pt>
    <dgm:pt modelId="{0E35AEEE-E6E9-439A-85FD-5171A5A4054A}" type="sibTrans" cxnId="{CEFA553E-D742-4FD4-8B13-994FD226E68D}">
      <dgm:prSet/>
      <dgm:spPr/>
      <dgm:t>
        <a:bodyPr/>
        <a:lstStyle/>
        <a:p>
          <a:endParaRPr lang="en-US"/>
        </a:p>
      </dgm:t>
    </dgm:pt>
    <dgm:pt modelId="{D943AFDD-0272-4596-93E4-ABBF58A593F2}">
      <dgm:prSet phldrT="[Text]" custT="1"/>
      <dgm:spPr>
        <a:effectLst>
          <a:outerShdw blurRad="63500" sx="102000" sy="102000" algn="ctr" rotWithShape="0">
            <a:prstClr val="black">
              <a:alpha val="40000"/>
            </a:prstClr>
          </a:outerShdw>
        </a:effectLst>
      </dgm:spPr>
      <dgm:t>
        <a:bodyPr/>
        <a:lstStyle/>
        <a:p>
          <a:r>
            <a:rPr lang="en-US" sz="3600" b="1" dirty="0">
              <a:effectLst>
                <a:outerShdw blurRad="38100" dist="38100" dir="2700000" algn="tl">
                  <a:srgbClr val="000000">
                    <a:alpha val="43137"/>
                  </a:srgbClr>
                </a:outerShdw>
              </a:effectLst>
            </a:rPr>
            <a:t>Heard</a:t>
          </a:r>
        </a:p>
      </dgm:t>
    </dgm:pt>
    <dgm:pt modelId="{C54B8B30-20B2-4699-917E-8FB1872E2B5B}" type="parTrans" cxnId="{22373658-DBC2-4AFD-82B5-2B4B95AE3E46}">
      <dgm:prSet/>
      <dgm:spPr/>
      <dgm:t>
        <a:bodyPr/>
        <a:lstStyle/>
        <a:p>
          <a:endParaRPr lang="en-US"/>
        </a:p>
      </dgm:t>
    </dgm:pt>
    <dgm:pt modelId="{3EFAE8DD-E59A-4D1F-BF57-BA05054EE9A4}" type="sibTrans" cxnId="{22373658-DBC2-4AFD-82B5-2B4B95AE3E46}">
      <dgm:prSet/>
      <dgm:spPr/>
      <dgm:t>
        <a:bodyPr/>
        <a:lstStyle/>
        <a:p>
          <a:endParaRPr lang="en-US"/>
        </a:p>
      </dgm:t>
    </dgm:pt>
    <dgm:pt modelId="{9780D473-ACC1-49EB-9DC5-150396B46C65}">
      <dgm:prSet custT="1"/>
      <dgm:spPr>
        <a:effectLst>
          <a:outerShdw blurRad="63500" sx="102000" sy="102000" algn="ctr" rotWithShape="0">
            <a:prstClr val="black">
              <a:alpha val="40000"/>
            </a:prstClr>
          </a:outerShdw>
        </a:effectLst>
      </dgm:spPr>
      <dgm:t>
        <a:bodyPr/>
        <a:lstStyle/>
        <a:p>
          <a:r>
            <a:rPr lang="en-US" sz="3100" b="1" spc="-100" baseline="0" dirty="0">
              <a:effectLst>
                <a:outerShdw blurRad="38100" dist="38100" dir="2700000" algn="tl">
                  <a:srgbClr val="000000">
                    <a:alpha val="43137"/>
                  </a:srgbClr>
                </a:outerShdw>
              </a:effectLst>
            </a:rPr>
            <a:t>Believed</a:t>
          </a:r>
        </a:p>
      </dgm:t>
    </dgm:pt>
    <dgm:pt modelId="{AAC57517-E11B-4548-B83F-9169CEC05635}" type="parTrans" cxnId="{6C8A6B70-EFF4-4DB5-8035-496A703956B1}">
      <dgm:prSet/>
      <dgm:spPr/>
      <dgm:t>
        <a:bodyPr/>
        <a:lstStyle/>
        <a:p>
          <a:endParaRPr lang="en-US"/>
        </a:p>
      </dgm:t>
    </dgm:pt>
    <dgm:pt modelId="{C178BE02-9F2D-48D9-AEA8-455D23EDFED0}" type="sibTrans" cxnId="{6C8A6B70-EFF4-4DB5-8035-496A703956B1}">
      <dgm:prSet/>
      <dgm:spPr/>
      <dgm:t>
        <a:bodyPr/>
        <a:lstStyle/>
        <a:p>
          <a:endParaRPr lang="en-US"/>
        </a:p>
      </dgm:t>
    </dgm:pt>
    <dgm:pt modelId="{7F3A5144-FACC-426B-83C2-6B614A9B0360}">
      <dgm:prSet custT="1"/>
      <dgm:spPr>
        <a:effectLst>
          <a:outerShdw blurRad="63500" sx="102000" sy="102000" algn="ctr" rotWithShape="0">
            <a:prstClr val="black">
              <a:alpha val="40000"/>
            </a:prstClr>
          </a:outerShdw>
        </a:effectLst>
      </dgm:spPr>
      <dgm:t>
        <a:bodyPr/>
        <a:lstStyle/>
        <a:p>
          <a:r>
            <a:rPr lang="en-US" sz="4000" b="1" dirty="0">
              <a:effectLst>
                <a:outerShdw blurRad="38100" dist="38100" dir="2700000" algn="tl">
                  <a:srgbClr val="000000">
                    <a:alpha val="43137"/>
                  </a:srgbClr>
                </a:outerShdw>
              </a:effectLst>
            </a:rPr>
            <a:t>Call</a:t>
          </a:r>
          <a:endParaRPr lang="en-US" sz="2800" b="1" dirty="0">
            <a:effectLst>
              <a:outerShdw blurRad="38100" dist="38100" dir="2700000" algn="tl">
                <a:srgbClr val="000000">
                  <a:alpha val="43137"/>
                </a:srgbClr>
              </a:outerShdw>
            </a:effectLst>
          </a:endParaRPr>
        </a:p>
      </dgm:t>
    </dgm:pt>
    <dgm:pt modelId="{0B4AF147-7834-4645-99D0-52807E1AC574}" type="parTrans" cxnId="{55C098B9-0588-4855-8858-B3D2D7BDE1D1}">
      <dgm:prSet/>
      <dgm:spPr/>
      <dgm:t>
        <a:bodyPr/>
        <a:lstStyle/>
        <a:p>
          <a:endParaRPr lang="en-US"/>
        </a:p>
      </dgm:t>
    </dgm:pt>
    <dgm:pt modelId="{8A19746D-F596-48A7-BCD0-04C97DC52A3E}" type="sibTrans" cxnId="{55C098B9-0588-4855-8858-B3D2D7BDE1D1}">
      <dgm:prSet/>
      <dgm:spPr/>
      <dgm:t>
        <a:bodyPr/>
        <a:lstStyle/>
        <a:p>
          <a:endParaRPr lang="en-US"/>
        </a:p>
      </dgm:t>
    </dgm:pt>
    <dgm:pt modelId="{32EBA0EA-396B-4825-9A2C-64DA29655468}" type="pres">
      <dgm:prSet presAssocID="{9143A108-A8FD-420C-8252-26B2BEFF096D}" presName="CompostProcess" presStyleCnt="0">
        <dgm:presLayoutVars>
          <dgm:dir/>
          <dgm:resizeHandles val="exact"/>
        </dgm:presLayoutVars>
      </dgm:prSet>
      <dgm:spPr/>
    </dgm:pt>
    <dgm:pt modelId="{69DBBBCB-E62E-4B60-916A-53BE603A778B}" type="pres">
      <dgm:prSet presAssocID="{9143A108-A8FD-420C-8252-26B2BEFF096D}" presName="arrow" presStyleLbl="bgShp" presStyleIdx="0" presStyleCnt="1" custScaleX="117647"/>
      <dgm:spPr/>
    </dgm:pt>
    <dgm:pt modelId="{E58682F5-C408-4CCE-8B36-CB9D1BFC8152}" type="pres">
      <dgm:prSet presAssocID="{9143A108-A8FD-420C-8252-26B2BEFF096D}" presName="linearProcess" presStyleCnt="0"/>
      <dgm:spPr/>
    </dgm:pt>
    <dgm:pt modelId="{C603DE60-1046-491F-8E9D-7DC939EFCBDE}" type="pres">
      <dgm:prSet presAssocID="{505E73EA-273D-4FA4-B455-4EFA877F914C}" presName="textNode" presStyleLbl="node1" presStyleIdx="0" presStyleCnt="5">
        <dgm:presLayoutVars>
          <dgm:bulletEnabled val="1"/>
        </dgm:presLayoutVars>
      </dgm:prSet>
      <dgm:spPr/>
    </dgm:pt>
    <dgm:pt modelId="{F82A6F78-9F35-474C-9B6E-EF4470CED446}" type="pres">
      <dgm:prSet presAssocID="{A51A08EC-3329-49E3-8279-FCFDF0425EFF}" presName="sibTrans" presStyleCnt="0"/>
      <dgm:spPr/>
    </dgm:pt>
    <dgm:pt modelId="{7539E83D-E811-45BE-B2B2-F1E1A0255F57}" type="pres">
      <dgm:prSet presAssocID="{D292291A-AFBD-4BBE-9830-8A147D23A756}" presName="textNode" presStyleLbl="node1" presStyleIdx="1" presStyleCnt="5">
        <dgm:presLayoutVars>
          <dgm:bulletEnabled val="1"/>
        </dgm:presLayoutVars>
      </dgm:prSet>
      <dgm:spPr/>
    </dgm:pt>
    <dgm:pt modelId="{223B81BC-4974-4862-94C7-E62A22AFB233}" type="pres">
      <dgm:prSet presAssocID="{0E35AEEE-E6E9-439A-85FD-5171A5A4054A}" presName="sibTrans" presStyleCnt="0"/>
      <dgm:spPr/>
    </dgm:pt>
    <dgm:pt modelId="{38568B9C-E927-4C3D-8F5A-A0641CA54BDB}" type="pres">
      <dgm:prSet presAssocID="{D943AFDD-0272-4596-93E4-ABBF58A593F2}" presName="textNode" presStyleLbl="node1" presStyleIdx="2" presStyleCnt="5">
        <dgm:presLayoutVars>
          <dgm:bulletEnabled val="1"/>
        </dgm:presLayoutVars>
      </dgm:prSet>
      <dgm:spPr/>
    </dgm:pt>
    <dgm:pt modelId="{B6E5BA65-0A20-4B76-9EB3-5C22C7F6FC3B}" type="pres">
      <dgm:prSet presAssocID="{3EFAE8DD-E59A-4D1F-BF57-BA05054EE9A4}" presName="sibTrans" presStyleCnt="0"/>
      <dgm:spPr/>
    </dgm:pt>
    <dgm:pt modelId="{53B16B5A-7DF2-4150-A5DF-276E9FE9E70F}" type="pres">
      <dgm:prSet presAssocID="{7F3A5144-FACC-426B-83C2-6B614A9B0360}" presName="textNode" presStyleLbl="node1" presStyleIdx="3" presStyleCnt="5">
        <dgm:presLayoutVars>
          <dgm:bulletEnabled val="1"/>
        </dgm:presLayoutVars>
      </dgm:prSet>
      <dgm:spPr/>
    </dgm:pt>
    <dgm:pt modelId="{DF20FA21-6482-4DD5-B876-9F5C850DFBFE}" type="pres">
      <dgm:prSet presAssocID="{8A19746D-F596-48A7-BCD0-04C97DC52A3E}" presName="sibTrans" presStyleCnt="0"/>
      <dgm:spPr/>
    </dgm:pt>
    <dgm:pt modelId="{602A48EB-E6B5-479A-8DFC-FEC9250ED9DB}" type="pres">
      <dgm:prSet presAssocID="{9780D473-ACC1-49EB-9DC5-150396B46C65}" presName="textNode" presStyleLbl="node1" presStyleIdx="4" presStyleCnt="5">
        <dgm:presLayoutVars>
          <dgm:bulletEnabled val="1"/>
        </dgm:presLayoutVars>
      </dgm:prSet>
      <dgm:spPr/>
    </dgm:pt>
  </dgm:ptLst>
  <dgm:cxnLst>
    <dgm:cxn modelId="{B46C431E-AE50-4155-9B37-9ACD8D477AB3}" type="presOf" srcId="{9143A108-A8FD-420C-8252-26B2BEFF096D}" destId="{32EBA0EA-396B-4825-9A2C-64DA29655468}" srcOrd="0" destOrd="0" presId="urn:microsoft.com/office/officeart/2005/8/layout/hProcess9"/>
    <dgm:cxn modelId="{CEFA553E-D742-4FD4-8B13-994FD226E68D}" srcId="{9143A108-A8FD-420C-8252-26B2BEFF096D}" destId="{D292291A-AFBD-4BBE-9830-8A147D23A756}" srcOrd="1" destOrd="0" parTransId="{7793159D-D898-4E26-BCB8-B487C571D269}" sibTransId="{0E35AEEE-E6E9-439A-85FD-5171A5A4054A}"/>
    <dgm:cxn modelId="{1413F260-7553-496D-9566-C5E12A77FD50}" type="presOf" srcId="{D943AFDD-0272-4596-93E4-ABBF58A593F2}" destId="{38568B9C-E927-4C3D-8F5A-A0641CA54BDB}" srcOrd="0" destOrd="0" presId="urn:microsoft.com/office/officeart/2005/8/layout/hProcess9"/>
    <dgm:cxn modelId="{6C8A6B70-EFF4-4DB5-8035-496A703956B1}" srcId="{9143A108-A8FD-420C-8252-26B2BEFF096D}" destId="{9780D473-ACC1-49EB-9DC5-150396B46C65}" srcOrd="4" destOrd="0" parTransId="{AAC57517-E11B-4548-B83F-9169CEC05635}" sibTransId="{C178BE02-9F2D-48D9-AEA8-455D23EDFED0}"/>
    <dgm:cxn modelId="{22373658-DBC2-4AFD-82B5-2B4B95AE3E46}" srcId="{9143A108-A8FD-420C-8252-26B2BEFF096D}" destId="{D943AFDD-0272-4596-93E4-ABBF58A593F2}" srcOrd="2" destOrd="0" parTransId="{C54B8B30-20B2-4699-917E-8FB1872E2B5B}" sibTransId="{3EFAE8DD-E59A-4D1F-BF57-BA05054EE9A4}"/>
    <dgm:cxn modelId="{47B23D95-593B-4430-9891-39CAEAB4F6D1}" srcId="{9143A108-A8FD-420C-8252-26B2BEFF096D}" destId="{505E73EA-273D-4FA4-B455-4EFA877F914C}" srcOrd="0" destOrd="0" parTransId="{5BFDED6F-4E5B-400E-B439-39BEB571F851}" sibTransId="{A51A08EC-3329-49E3-8279-FCFDF0425EFF}"/>
    <dgm:cxn modelId="{3078E095-E662-4BF1-AC82-CA7B0A6DD0B3}" type="presOf" srcId="{505E73EA-273D-4FA4-B455-4EFA877F914C}" destId="{C603DE60-1046-491F-8E9D-7DC939EFCBDE}" srcOrd="0" destOrd="0" presId="urn:microsoft.com/office/officeart/2005/8/layout/hProcess9"/>
    <dgm:cxn modelId="{090BFFAE-2D9A-4CCB-B126-472B187DF872}" type="presOf" srcId="{D292291A-AFBD-4BBE-9830-8A147D23A756}" destId="{7539E83D-E811-45BE-B2B2-F1E1A0255F57}" srcOrd="0" destOrd="0" presId="urn:microsoft.com/office/officeart/2005/8/layout/hProcess9"/>
    <dgm:cxn modelId="{55C098B9-0588-4855-8858-B3D2D7BDE1D1}" srcId="{9143A108-A8FD-420C-8252-26B2BEFF096D}" destId="{7F3A5144-FACC-426B-83C2-6B614A9B0360}" srcOrd="3" destOrd="0" parTransId="{0B4AF147-7834-4645-99D0-52807E1AC574}" sibTransId="{8A19746D-F596-48A7-BCD0-04C97DC52A3E}"/>
    <dgm:cxn modelId="{CE3A8EDA-EC6E-4A88-B2E6-CBC7A7203F6E}" type="presOf" srcId="{9780D473-ACC1-49EB-9DC5-150396B46C65}" destId="{602A48EB-E6B5-479A-8DFC-FEC9250ED9DB}" srcOrd="0" destOrd="0" presId="urn:microsoft.com/office/officeart/2005/8/layout/hProcess9"/>
    <dgm:cxn modelId="{A21877F3-4C0E-4F39-8BA0-7D25CA756A0F}" type="presOf" srcId="{7F3A5144-FACC-426B-83C2-6B614A9B0360}" destId="{53B16B5A-7DF2-4150-A5DF-276E9FE9E70F}" srcOrd="0" destOrd="0" presId="urn:microsoft.com/office/officeart/2005/8/layout/hProcess9"/>
    <dgm:cxn modelId="{28B5A9FB-F336-4467-867B-36E84B0126F4}" type="presParOf" srcId="{32EBA0EA-396B-4825-9A2C-64DA29655468}" destId="{69DBBBCB-E62E-4B60-916A-53BE603A778B}" srcOrd="0" destOrd="0" presId="urn:microsoft.com/office/officeart/2005/8/layout/hProcess9"/>
    <dgm:cxn modelId="{28AB7191-46EC-49F0-91F8-465E150B25C6}" type="presParOf" srcId="{32EBA0EA-396B-4825-9A2C-64DA29655468}" destId="{E58682F5-C408-4CCE-8B36-CB9D1BFC8152}" srcOrd="1" destOrd="0" presId="urn:microsoft.com/office/officeart/2005/8/layout/hProcess9"/>
    <dgm:cxn modelId="{563DB910-AA1A-48D2-B630-4967EB951957}" type="presParOf" srcId="{E58682F5-C408-4CCE-8B36-CB9D1BFC8152}" destId="{C603DE60-1046-491F-8E9D-7DC939EFCBDE}" srcOrd="0" destOrd="0" presId="urn:microsoft.com/office/officeart/2005/8/layout/hProcess9"/>
    <dgm:cxn modelId="{01D3137C-1F9A-4B83-9812-909D05C57EE1}" type="presParOf" srcId="{E58682F5-C408-4CCE-8B36-CB9D1BFC8152}" destId="{F82A6F78-9F35-474C-9B6E-EF4470CED446}" srcOrd="1" destOrd="0" presId="urn:microsoft.com/office/officeart/2005/8/layout/hProcess9"/>
    <dgm:cxn modelId="{43C0A14D-C8A2-4217-86EE-844C226EE1D3}" type="presParOf" srcId="{E58682F5-C408-4CCE-8B36-CB9D1BFC8152}" destId="{7539E83D-E811-45BE-B2B2-F1E1A0255F57}" srcOrd="2" destOrd="0" presId="urn:microsoft.com/office/officeart/2005/8/layout/hProcess9"/>
    <dgm:cxn modelId="{8A5680F0-2CAB-4856-997D-74D1B957E1C2}" type="presParOf" srcId="{E58682F5-C408-4CCE-8B36-CB9D1BFC8152}" destId="{223B81BC-4974-4862-94C7-E62A22AFB233}" srcOrd="3" destOrd="0" presId="urn:microsoft.com/office/officeart/2005/8/layout/hProcess9"/>
    <dgm:cxn modelId="{CF76AADE-8214-4B71-B79F-43FEA2CA3A4F}" type="presParOf" srcId="{E58682F5-C408-4CCE-8B36-CB9D1BFC8152}" destId="{38568B9C-E927-4C3D-8F5A-A0641CA54BDB}" srcOrd="4" destOrd="0" presId="urn:microsoft.com/office/officeart/2005/8/layout/hProcess9"/>
    <dgm:cxn modelId="{93D44426-FD77-471D-8D48-E27D59FDC7C3}" type="presParOf" srcId="{E58682F5-C408-4CCE-8B36-CB9D1BFC8152}" destId="{B6E5BA65-0A20-4B76-9EB3-5C22C7F6FC3B}" srcOrd="5" destOrd="0" presId="urn:microsoft.com/office/officeart/2005/8/layout/hProcess9"/>
    <dgm:cxn modelId="{771AD8D1-E01C-4A0F-8DD6-2C70429E103E}" type="presParOf" srcId="{E58682F5-C408-4CCE-8B36-CB9D1BFC8152}" destId="{53B16B5A-7DF2-4150-A5DF-276E9FE9E70F}" srcOrd="6" destOrd="0" presId="urn:microsoft.com/office/officeart/2005/8/layout/hProcess9"/>
    <dgm:cxn modelId="{161FCF92-C40F-4A60-B718-6A100F58A391}" type="presParOf" srcId="{E58682F5-C408-4CCE-8B36-CB9D1BFC8152}" destId="{DF20FA21-6482-4DD5-B876-9F5C850DFBFE}" srcOrd="7" destOrd="0" presId="urn:microsoft.com/office/officeart/2005/8/layout/hProcess9"/>
    <dgm:cxn modelId="{BF5FEA67-14E0-4E53-992F-04E7635BD729}" type="presParOf" srcId="{E58682F5-C408-4CCE-8B36-CB9D1BFC8152}" destId="{602A48EB-E6B5-479A-8DFC-FEC9250ED9DB}"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B169E8-0D51-4C73-BB4E-96402958D293}">
      <dsp:nvSpPr>
        <dsp:cNvPr id="0" name=""/>
        <dsp:cNvSpPr/>
      </dsp:nvSpPr>
      <dsp:spPr>
        <a:xfrm>
          <a:off x="8959" y="1125650"/>
          <a:ext cx="2677809" cy="255088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b="1" kern="1200" dirty="0">
              <a:effectLst>
                <a:outerShdw blurRad="38100" dist="38100" dir="2700000" algn="tl">
                  <a:srgbClr val="000000">
                    <a:alpha val="43137"/>
                  </a:srgbClr>
                </a:outerShdw>
              </a:effectLst>
            </a:rPr>
            <a:t>Prevenient</a:t>
          </a:r>
        </a:p>
        <a:p>
          <a:pPr marL="0" lvl="0" indent="0" algn="ctr" defTabSz="1511300">
            <a:lnSpc>
              <a:spcPct val="90000"/>
            </a:lnSpc>
            <a:spcBef>
              <a:spcPct val="0"/>
            </a:spcBef>
            <a:spcAft>
              <a:spcPct val="35000"/>
            </a:spcAft>
            <a:buNone/>
          </a:pPr>
          <a:r>
            <a:rPr lang="en-US" sz="3400" b="1" kern="1200" dirty="0">
              <a:effectLst>
                <a:outerShdw blurRad="38100" dist="38100" dir="2700000" algn="tl">
                  <a:srgbClr val="000000">
                    <a:alpha val="43137"/>
                  </a:srgbClr>
                </a:outerShdw>
              </a:effectLst>
            </a:rPr>
            <a:t>Grace</a:t>
          </a:r>
        </a:p>
      </dsp:txBody>
      <dsp:txXfrm>
        <a:off x="83672" y="1200363"/>
        <a:ext cx="2528383" cy="2401460"/>
      </dsp:txXfrm>
    </dsp:sp>
    <dsp:sp modelId="{D04A7BDE-9654-44C0-A3E6-735BC29C01E4}">
      <dsp:nvSpPr>
        <dsp:cNvPr id="0" name=""/>
        <dsp:cNvSpPr/>
      </dsp:nvSpPr>
      <dsp:spPr>
        <a:xfrm>
          <a:off x="2954549" y="2069045"/>
          <a:ext cx="567695" cy="6640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US" sz="1300" b="1" kern="1200" dirty="0">
              <a:effectLst>
                <a:outerShdw blurRad="38100" dist="38100" dir="2700000" algn="tl">
                  <a:srgbClr val="000000">
                    <a:alpha val="43137"/>
                  </a:srgbClr>
                </a:outerShdw>
              </a:effectLst>
            </a:rPr>
            <a:t>Faith</a:t>
          </a:r>
        </a:p>
      </dsp:txBody>
      <dsp:txXfrm>
        <a:off x="2954549" y="2201864"/>
        <a:ext cx="397387" cy="398458"/>
      </dsp:txXfrm>
    </dsp:sp>
    <dsp:sp modelId="{B03EC15F-AF9B-437C-8107-A74B2696B6F8}">
      <dsp:nvSpPr>
        <dsp:cNvPr id="0" name=""/>
        <dsp:cNvSpPr/>
      </dsp:nvSpPr>
      <dsp:spPr>
        <a:xfrm>
          <a:off x="3757892" y="1125650"/>
          <a:ext cx="2677809" cy="255088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b="1" kern="1200" dirty="0">
              <a:effectLst>
                <a:outerShdw blurRad="38100" dist="38100" dir="2700000" algn="tl">
                  <a:srgbClr val="000000">
                    <a:alpha val="43137"/>
                  </a:srgbClr>
                </a:outerShdw>
              </a:effectLst>
            </a:rPr>
            <a:t>Justifying</a:t>
          </a:r>
        </a:p>
        <a:p>
          <a:pPr marL="0" lvl="0" indent="0" algn="ctr" defTabSz="1511300">
            <a:lnSpc>
              <a:spcPct val="90000"/>
            </a:lnSpc>
            <a:spcBef>
              <a:spcPct val="0"/>
            </a:spcBef>
            <a:spcAft>
              <a:spcPct val="35000"/>
            </a:spcAft>
            <a:buNone/>
          </a:pPr>
          <a:r>
            <a:rPr lang="en-US" sz="3400" b="1" kern="1200" dirty="0">
              <a:effectLst>
                <a:outerShdw blurRad="38100" dist="38100" dir="2700000" algn="tl">
                  <a:srgbClr val="000000">
                    <a:alpha val="43137"/>
                  </a:srgbClr>
                </a:outerShdw>
              </a:effectLst>
            </a:rPr>
            <a:t>Grace</a:t>
          </a:r>
        </a:p>
      </dsp:txBody>
      <dsp:txXfrm>
        <a:off x="3832605" y="1200363"/>
        <a:ext cx="2528383" cy="2401460"/>
      </dsp:txXfrm>
    </dsp:sp>
    <dsp:sp modelId="{C439B951-FF76-432B-8158-CCB875945EB0}">
      <dsp:nvSpPr>
        <dsp:cNvPr id="0" name=""/>
        <dsp:cNvSpPr/>
      </dsp:nvSpPr>
      <dsp:spPr>
        <a:xfrm>
          <a:off x="6703482" y="2069045"/>
          <a:ext cx="567695" cy="6640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b="1" kern="1200" dirty="0">
              <a:effectLst>
                <a:outerShdw blurRad="38100" dist="38100" dir="2700000" algn="tl">
                  <a:srgbClr val="000000">
                    <a:alpha val="43137"/>
                  </a:srgbClr>
                </a:outerShdw>
              </a:effectLst>
            </a:rPr>
            <a:t>Obed.</a:t>
          </a:r>
        </a:p>
      </dsp:txBody>
      <dsp:txXfrm>
        <a:off x="6703482" y="2201864"/>
        <a:ext cx="397387" cy="398458"/>
      </dsp:txXfrm>
    </dsp:sp>
    <dsp:sp modelId="{A7A201B7-7884-43DD-97CE-9587684B6204}">
      <dsp:nvSpPr>
        <dsp:cNvPr id="0" name=""/>
        <dsp:cNvSpPr/>
      </dsp:nvSpPr>
      <dsp:spPr>
        <a:xfrm>
          <a:off x="7506825" y="1125650"/>
          <a:ext cx="2677809" cy="255088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b="1" kern="1200" dirty="0">
              <a:effectLst>
                <a:outerShdw blurRad="38100" dist="38100" dir="2700000" algn="tl">
                  <a:srgbClr val="000000">
                    <a:alpha val="43137"/>
                  </a:srgbClr>
                </a:outerShdw>
              </a:effectLst>
            </a:rPr>
            <a:t>Sanctifying</a:t>
          </a:r>
        </a:p>
        <a:p>
          <a:pPr marL="0" lvl="0" indent="0" algn="ctr" defTabSz="1511300">
            <a:lnSpc>
              <a:spcPct val="90000"/>
            </a:lnSpc>
            <a:spcBef>
              <a:spcPct val="0"/>
            </a:spcBef>
            <a:spcAft>
              <a:spcPct val="35000"/>
            </a:spcAft>
            <a:buNone/>
          </a:pPr>
          <a:r>
            <a:rPr lang="en-US" sz="3400" b="1" kern="1200" dirty="0">
              <a:effectLst>
                <a:outerShdw blurRad="38100" dist="38100" dir="2700000" algn="tl">
                  <a:srgbClr val="000000">
                    <a:alpha val="43137"/>
                  </a:srgbClr>
                </a:outerShdw>
              </a:effectLst>
            </a:rPr>
            <a:t>Grace</a:t>
          </a:r>
        </a:p>
      </dsp:txBody>
      <dsp:txXfrm>
        <a:off x="7581538" y="1200363"/>
        <a:ext cx="2528383" cy="24014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DBBBCB-E62E-4B60-916A-53BE603A778B}">
      <dsp:nvSpPr>
        <dsp:cNvPr id="0" name=""/>
        <dsp:cNvSpPr/>
      </dsp:nvSpPr>
      <dsp:spPr>
        <a:xfrm>
          <a:off x="2" y="0"/>
          <a:ext cx="10515594"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03DE60-1046-491F-8E9D-7DC939EFCBDE}">
      <dsp:nvSpPr>
        <dsp:cNvPr id="0" name=""/>
        <dsp:cNvSpPr/>
      </dsp:nvSpPr>
      <dsp:spPr>
        <a:xfrm>
          <a:off x="1075" y="1305401"/>
          <a:ext cx="1924212" cy="1740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a:outerShdw blurRad="63500" sx="102000" sy="102000" algn="c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effectLst>
                <a:outerShdw blurRad="38100" dist="38100" dir="2700000" algn="tl">
                  <a:srgbClr val="000000">
                    <a:alpha val="43137"/>
                  </a:srgbClr>
                </a:outerShdw>
              </a:effectLst>
            </a:rPr>
            <a:t>Foreknew</a:t>
          </a:r>
        </a:p>
      </dsp:txBody>
      <dsp:txXfrm>
        <a:off x="86041" y="1390367"/>
        <a:ext cx="1754280" cy="1570603"/>
      </dsp:txXfrm>
    </dsp:sp>
    <dsp:sp modelId="{7539E83D-E811-45BE-B2B2-F1E1A0255F57}">
      <dsp:nvSpPr>
        <dsp:cNvPr id="0" name=""/>
        <dsp:cNvSpPr/>
      </dsp:nvSpPr>
      <dsp:spPr>
        <a:xfrm>
          <a:off x="2148384" y="1305401"/>
          <a:ext cx="1924212" cy="1740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a:outerShdw blurRad="63500" sx="102000" sy="102000" algn="c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effectLst>
                <a:outerShdw blurRad="38100" dist="38100" dir="2700000" algn="tl">
                  <a:srgbClr val="000000">
                    <a:alpha val="43137"/>
                  </a:srgbClr>
                </a:outerShdw>
              </a:effectLst>
            </a:rPr>
            <a:t>Predestined</a:t>
          </a:r>
        </a:p>
      </dsp:txBody>
      <dsp:txXfrm>
        <a:off x="2233350" y="1390367"/>
        <a:ext cx="1754280" cy="1570603"/>
      </dsp:txXfrm>
    </dsp:sp>
    <dsp:sp modelId="{38568B9C-E927-4C3D-8F5A-A0641CA54BDB}">
      <dsp:nvSpPr>
        <dsp:cNvPr id="0" name=""/>
        <dsp:cNvSpPr/>
      </dsp:nvSpPr>
      <dsp:spPr>
        <a:xfrm>
          <a:off x="4295693" y="1305401"/>
          <a:ext cx="1924212" cy="1740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a:outerShdw blurRad="63500" sx="102000" sy="102000" algn="c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effectLst>
                <a:outerShdw blurRad="38100" dist="38100" dir="2700000" algn="tl">
                  <a:srgbClr val="000000">
                    <a:alpha val="43137"/>
                  </a:srgbClr>
                </a:outerShdw>
              </a:effectLst>
            </a:rPr>
            <a:t>Called</a:t>
          </a:r>
        </a:p>
      </dsp:txBody>
      <dsp:txXfrm>
        <a:off x="4380659" y="1390367"/>
        <a:ext cx="1754280" cy="1570603"/>
      </dsp:txXfrm>
    </dsp:sp>
    <dsp:sp modelId="{53B16B5A-7DF2-4150-A5DF-276E9FE9E70F}">
      <dsp:nvSpPr>
        <dsp:cNvPr id="0" name=""/>
        <dsp:cNvSpPr/>
      </dsp:nvSpPr>
      <dsp:spPr>
        <a:xfrm>
          <a:off x="6443003" y="1305401"/>
          <a:ext cx="1924212" cy="1740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a:outerShdw blurRad="63500" sx="102000" sy="102000" algn="c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effectLst>
                <a:outerShdw blurRad="38100" dist="38100" dir="2700000" algn="tl">
                  <a:srgbClr val="000000">
                    <a:alpha val="43137"/>
                  </a:srgbClr>
                </a:outerShdw>
              </a:effectLst>
            </a:rPr>
            <a:t>Justified</a:t>
          </a:r>
        </a:p>
      </dsp:txBody>
      <dsp:txXfrm>
        <a:off x="6527969" y="1390367"/>
        <a:ext cx="1754280" cy="1570603"/>
      </dsp:txXfrm>
    </dsp:sp>
    <dsp:sp modelId="{602A48EB-E6B5-479A-8DFC-FEC9250ED9DB}">
      <dsp:nvSpPr>
        <dsp:cNvPr id="0" name=""/>
        <dsp:cNvSpPr/>
      </dsp:nvSpPr>
      <dsp:spPr>
        <a:xfrm>
          <a:off x="8590312" y="1305401"/>
          <a:ext cx="1924212" cy="1740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a:outerShdw blurRad="63500" sx="102000" sy="102000" algn="c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effectLst>
                <a:outerShdw blurRad="38100" dist="38100" dir="2700000" algn="tl">
                  <a:srgbClr val="000000">
                    <a:alpha val="43137"/>
                  </a:srgbClr>
                </a:outerShdw>
              </a:effectLst>
            </a:rPr>
            <a:t>Glorified</a:t>
          </a:r>
        </a:p>
      </dsp:txBody>
      <dsp:txXfrm>
        <a:off x="8675278" y="1390367"/>
        <a:ext cx="1754280" cy="15706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DBBBCB-E62E-4B60-916A-53BE603A778B}">
      <dsp:nvSpPr>
        <dsp:cNvPr id="0" name=""/>
        <dsp:cNvSpPr/>
      </dsp:nvSpPr>
      <dsp:spPr>
        <a:xfrm>
          <a:off x="2" y="0"/>
          <a:ext cx="10515594"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03DE60-1046-491F-8E9D-7DC939EFCBDE}">
      <dsp:nvSpPr>
        <dsp:cNvPr id="0" name=""/>
        <dsp:cNvSpPr/>
      </dsp:nvSpPr>
      <dsp:spPr>
        <a:xfrm>
          <a:off x="3080" y="1305401"/>
          <a:ext cx="1854606" cy="1740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a:outerShdw blurRad="63500" sx="102000" sy="102000" algn="c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b="1" kern="1200" dirty="0">
              <a:effectLst>
                <a:outerShdw blurRad="38100" dist="38100" dir="2700000" algn="tl">
                  <a:srgbClr val="000000">
                    <a:alpha val="43137"/>
                  </a:srgbClr>
                </a:outerShdw>
              </a:effectLst>
            </a:rPr>
            <a:t>Sent</a:t>
          </a:r>
        </a:p>
      </dsp:txBody>
      <dsp:txXfrm>
        <a:off x="88046" y="1390367"/>
        <a:ext cx="1684674" cy="1570603"/>
      </dsp:txXfrm>
    </dsp:sp>
    <dsp:sp modelId="{7539E83D-E811-45BE-B2B2-F1E1A0255F57}">
      <dsp:nvSpPr>
        <dsp:cNvPr id="0" name=""/>
        <dsp:cNvSpPr/>
      </dsp:nvSpPr>
      <dsp:spPr>
        <a:xfrm>
          <a:off x="2166788" y="1305401"/>
          <a:ext cx="1854606" cy="1740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a:outerShdw blurRad="63500" sx="102000" sy="102000" algn="c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effectLst>
                <a:outerShdw blurRad="38100" dist="38100" dir="2700000" algn="tl">
                  <a:srgbClr val="000000">
                    <a:alpha val="43137"/>
                  </a:srgbClr>
                </a:outerShdw>
              </a:effectLst>
            </a:rPr>
            <a:t>Preaching</a:t>
          </a:r>
        </a:p>
      </dsp:txBody>
      <dsp:txXfrm>
        <a:off x="2251754" y="1390367"/>
        <a:ext cx="1684674" cy="1570603"/>
      </dsp:txXfrm>
    </dsp:sp>
    <dsp:sp modelId="{38568B9C-E927-4C3D-8F5A-A0641CA54BDB}">
      <dsp:nvSpPr>
        <dsp:cNvPr id="0" name=""/>
        <dsp:cNvSpPr/>
      </dsp:nvSpPr>
      <dsp:spPr>
        <a:xfrm>
          <a:off x="4330496" y="1305401"/>
          <a:ext cx="1854606" cy="1740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a:outerShdw blurRad="63500" sx="102000" sy="102000" algn="c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effectLst>
                <a:outerShdw blurRad="38100" dist="38100" dir="2700000" algn="tl">
                  <a:srgbClr val="000000">
                    <a:alpha val="43137"/>
                  </a:srgbClr>
                </a:outerShdw>
              </a:effectLst>
            </a:rPr>
            <a:t>Heard</a:t>
          </a:r>
        </a:p>
      </dsp:txBody>
      <dsp:txXfrm>
        <a:off x="4415462" y="1390367"/>
        <a:ext cx="1684674" cy="1570603"/>
      </dsp:txXfrm>
    </dsp:sp>
    <dsp:sp modelId="{53B16B5A-7DF2-4150-A5DF-276E9FE9E70F}">
      <dsp:nvSpPr>
        <dsp:cNvPr id="0" name=""/>
        <dsp:cNvSpPr/>
      </dsp:nvSpPr>
      <dsp:spPr>
        <a:xfrm>
          <a:off x="6494204" y="1305401"/>
          <a:ext cx="1854606" cy="1740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a:outerShdw blurRad="63500" sx="102000" sy="102000" algn="c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effectLst>
                <a:outerShdw blurRad="38100" dist="38100" dir="2700000" algn="tl">
                  <a:srgbClr val="000000">
                    <a:alpha val="43137"/>
                  </a:srgbClr>
                </a:outerShdw>
              </a:effectLst>
            </a:rPr>
            <a:t>Call</a:t>
          </a:r>
          <a:endParaRPr lang="en-US" sz="2800" b="1" kern="1200" dirty="0">
            <a:effectLst>
              <a:outerShdw blurRad="38100" dist="38100" dir="2700000" algn="tl">
                <a:srgbClr val="000000">
                  <a:alpha val="43137"/>
                </a:srgbClr>
              </a:outerShdw>
            </a:effectLst>
          </a:endParaRPr>
        </a:p>
      </dsp:txBody>
      <dsp:txXfrm>
        <a:off x="6579170" y="1390367"/>
        <a:ext cx="1684674" cy="1570603"/>
      </dsp:txXfrm>
    </dsp:sp>
    <dsp:sp modelId="{602A48EB-E6B5-479A-8DFC-FEC9250ED9DB}">
      <dsp:nvSpPr>
        <dsp:cNvPr id="0" name=""/>
        <dsp:cNvSpPr/>
      </dsp:nvSpPr>
      <dsp:spPr>
        <a:xfrm>
          <a:off x="8657912" y="1305401"/>
          <a:ext cx="1854606" cy="1740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a:outerShdw blurRad="63500" sx="102000" sy="102000" algn="c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kern="1200" spc="-100" baseline="0" dirty="0">
              <a:effectLst>
                <a:outerShdw blurRad="38100" dist="38100" dir="2700000" algn="tl">
                  <a:srgbClr val="000000">
                    <a:alpha val="43137"/>
                  </a:srgbClr>
                </a:outerShdw>
              </a:effectLst>
            </a:rPr>
            <a:t>Believed</a:t>
          </a:r>
        </a:p>
      </dsp:txBody>
      <dsp:txXfrm>
        <a:off x="8742878" y="1390367"/>
        <a:ext cx="1684674" cy="157060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2EC1E7D-BAB9-4DCF-871D-8CDA31163A71}" type="datetimeFigureOut">
              <a:rPr lang="en-US" smtClean="0"/>
              <a:t>9/11/2024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DC3FC93-558A-43A1-B9E0-654929D884E9}" type="slidenum">
              <a:rPr lang="en-US" smtClean="0"/>
              <a:t>‹#›</a:t>
            </a:fld>
            <a:endParaRPr lang="en-US"/>
          </a:p>
        </p:txBody>
      </p:sp>
    </p:spTree>
    <p:extLst>
      <p:ext uri="{BB962C8B-B14F-4D97-AF65-F5344CB8AC3E}">
        <p14:creationId xmlns:p14="http://schemas.microsoft.com/office/powerpoint/2010/main" val="3828329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p60:notes"/>
          <p:cNvSpPr>
            <a:spLocks noGrp="1" noRot="1" noChangeAspect="1"/>
          </p:cNvSpPr>
          <p:nvPr>
            <p:ph type="sldImg" idx="2"/>
          </p:nvPr>
        </p:nvSpPr>
        <p:spPr>
          <a:xfrm>
            <a:off x="330840" y="685440"/>
            <a:ext cx="6195960" cy="342864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78" name="Google Shape;878;p60:notes"/>
          <p:cNvSpPr txBox="1">
            <a:spLocks noGrp="1"/>
          </p:cNvSpPr>
          <p:nvPr>
            <p:ph type="body" idx="1"/>
          </p:nvPr>
        </p:nvSpPr>
        <p:spPr>
          <a:xfrm>
            <a:off x="685800" y="4344120"/>
            <a:ext cx="5486040" cy="4112640"/>
          </a:xfrm>
          <a:prstGeom prst="rect">
            <a:avLst/>
          </a:prstGeom>
          <a:noFill/>
          <a:ln>
            <a:noFill/>
          </a:ln>
        </p:spPr>
        <p:txBody>
          <a:bodyPr spcFirstLastPara="1" wrap="square" lIns="92150" tIns="46075" rIns="92150" bIns="46075" anchor="t" anchorCtr="0">
            <a:noAutofit/>
          </a:bodyPr>
          <a:lstStyle/>
          <a:p>
            <a:pPr marL="216000" lvl="0" indent="0" algn="l" rtl="0">
              <a:lnSpc>
                <a:spcPct val="100000"/>
              </a:lnSpc>
              <a:spcBef>
                <a:spcPts val="0"/>
              </a:spcBef>
              <a:spcAft>
                <a:spcPts val="0"/>
              </a:spcAft>
              <a:buSzPts val="1800"/>
              <a:buNone/>
            </a:pPr>
            <a:endParaRPr sz="1800" b="0" strike="noStrike">
              <a:solidFill>
                <a:srgbClr val="000000"/>
              </a:solidFill>
              <a:latin typeface="Arial"/>
              <a:ea typeface="Arial"/>
              <a:cs typeface="Arial"/>
              <a:sym typeface="Arial"/>
            </a:endParaRPr>
          </a:p>
        </p:txBody>
      </p:sp>
      <p:sp>
        <p:nvSpPr>
          <p:cNvPr id="879" name="Google Shape;879;p60:notes"/>
          <p:cNvSpPr txBox="1">
            <a:spLocks noGrp="1"/>
          </p:cNvSpPr>
          <p:nvPr>
            <p:ph type="sldNum" idx="12"/>
          </p:nvPr>
        </p:nvSpPr>
        <p:spPr>
          <a:xfrm>
            <a:off x="3884760" y="8686440"/>
            <a:ext cx="2971440" cy="455760"/>
          </a:xfrm>
          <a:prstGeom prst="rect">
            <a:avLst/>
          </a:prstGeom>
          <a:noFill/>
          <a:ln>
            <a:noFill/>
          </a:ln>
        </p:spPr>
        <p:txBody>
          <a:bodyPr spcFirstLastPara="1" wrap="square" lIns="92150" tIns="46075" rIns="92150" bIns="46075" anchor="b"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400"/>
              <a:buFont typeface="Times New Roman"/>
              <a:buNone/>
              <a:tabLst/>
              <a:defRPr/>
            </a:pPr>
            <a:fld id="{00000000-1234-1234-1234-123412341234}" type="slidenum">
              <a:rPr kumimoji="0" lang="en" sz="1400" b="0" i="0" u="none" strike="noStrike" kern="0" cap="none" spc="0" normalizeH="0" baseline="0" noProof="0">
                <a:ln>
                  <a:noFill/>
                </a:ln>
                <a:solidFill>
                  <a:srgbClr val="FFFFFF"/>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FFFFFF"/>
                </a:buClr>
                <a:buSzPts val="1400"/>
                <a:buFont typeface="Times New Roman"/>
                <a:buNone/>
                <a:tabLst/>
                <a:defRPr/>
              </a:pPr>
              <a:t>1</a:t>
            </a:fld>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83" name="Google Shape;883;p61:notes"/>
          <p:cNvSpPr txBox="1">
            <a:spLocks noGrp="1"/>
          </p:cNvSpPr>
          <p:nvPr>
            <p:ph type="body" idx="1"/>
          </p:nvPr>
        </p:nvSpPr>
        <p:spPr>
          <a:xfrm>
            <a:off x="686160" y="4344120"/>
            <a:ext cx="5484960" cy="4112640"/>
          </a:xfrm>
          <a:prstGeom prst="rect">
            <a:avLst/>
          </a:prstGeom>
          <a:noFill/>
          <a:ln>
            <a:noFill/>
          </a:ln>
        </p:spPr>
        <p:txBody>
          <a:bodyPr spcFirstLastPara="1" wrap="square" lIns="92150" tIns="46075" rIns="92150" bIns="46075" anchor="t" anchorCtr="0">
            <a:noAutofit/>
          </a:bodyPr>
          <a:lstStyle/>
          <a:p>
            <a:pPr marL="216000" lvl="0" indent="0" algn="l" rtl="0">
              <a:lnSpc>
                <a:spcPct val="100000"/>
              </a:lnSpc>
              <a:spcBef>
                <a:spcPts val="0"/>
              </a:spcBef>
              <a:spcAft>
                <a:spcPts val="0"/>
              </a:spcAft>
              <a:buSzPts val="1770"/>
              <a:buNone/>
            </a:pPr>
            <a:endParaRPr sz="1770" b="0" strike="noStrike">
              <a:solidFill>
                <a:srgbClr val="000000"/>
              </a:solidFill>
              <a:latin typeface="Arial"/>
              <a:ea typeface="Arial"/>
              <a:cs typeface="Arial"/>
              <a:sym typeface="Arial"/>
            </a:endParaRPr>
          </a:p>
        </p:txBody>
      </p:sp>
      <p:sp>
        <p:nvSpPr>
          <p:cNvPr id="884" name="Google Shape;884;p61:notes"/>
          <p:cNvSpPr txBox="1">
            <a:spLocks noGrp="1"/>
          </p:cNvSpPr>
          <p:nvPr>
            <p:ph type="sldNum" idx="12"/>
          </p:nvPr>
        </p:nvSpPr>
        <p:spPr>
          <a:xfrm>
            <a:off x="3884040" y="8686440"/>
            <a:ext cx="2972160" cy="455760"/>
          </a:xfrm>
          <a:prstGeom prst="rect">
            <a:avLst/>
          </a:prstGeom>
          <a:noFill/>
          <a:ln>
            <a:noFill/>
          </a:ln>
        </p:spPr>
        <p:txBody>
          <a:bodyPr spcFirstLastPara="1" wrap="square" lIns="92150" tIns="46075" rIns="92150" bIns="46075" anchor="b"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200"/>
              <a:buFont typeface="Arial"/>
              <a:buNone/>
              <a:tabLst/>
              <a:defRPr/>
            </a:pPr>
            <a:fld id="{00000000-1234-1234-1234-123412341234}" type="slidenum">
              <a:rPr kumimoji="0" lang="en" sz="12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FFFFFF"/>
                </a:buClr>
                <a:buSzPts val="1200"/>
                <a:buFont typeface="Arial"/>
                <a:buNone/>
                <a:tabLst/>
                <a:defRPr/>
              </a:pPr>
              <a:t>2</a:t>
            </a:fld>
            <a:endParaRPr kumimoji="0"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p62:notes"/>
          <p:cNvSpPr txBox="1">
            <a:spLocks noGrp="1"/>
          </p:cNvSpPr>
          <p:nvPr>
            <p:ph type="body" idx="1"/>
          </p:nvPr>
        </p:nvSpPr>
        <p:spPr>
          <a:xfrm>
            <a:off x="777240" y="4777560"/>
            <a:ext cx="6217560" cy="452592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889" name="Google Shape;889;p62:notes"/>
          <p:cNvSpPr>
            <a:spLocks noGrp="1" noRot="1" noChangeAspect="1"/>
          </p:cNvSpPr>
          <p:nvPr>
            <p:ph type="sldImg" idx="2"/>
          </p:nvPr>
        </p:nvSpPr>
        <p:spPr>
          <a:xfrm>
            <a:off x="533400" y="763588"/>
            <a:ext cx="6704013" cy="3771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g25b0ba1c202_1_750:notes"/>
          <p:cNvSpPr txBox="1">
            <a:spLocks noGrp="1"/>
          </p:cNvSpPr>
          <p:nvPr>
            <p:ph type="body" idx="1"/>
          </p:nvPr>
        </p:nvSpPr>
        <p:spPr>
          <a:xfrm>
            <a:off x="777240" y="4777560"/>
            <a:ext cx="6217500" cy="4525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894" name="Google Shape;894;g25b0ba1c202_1_750: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25b0ba1c202_1_754:notes"/>
          <p:cNvSpPr txBox="1">
            <a:spLocks noGrp="1"/>
          </p:cNvSpPr>
          <p:nvPr>
            <p:ph type="body" idx="1"/>
          </p:nvPr>
        </p:nvSpPr>
        <p:spPr>
          <a:xfrm>
            <a:off x="777240" y="4777560"/>
            <a:ext cx="6217500" cy="4525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899" name="Google Shape;899;g25b0ba1c202_1_754: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g25b0ba1c202_1_758:notes"/>
          <p:cNvSpPr txBox="1">
            <a:spLocks noGrp="1"/>
          </p:cNvSpPr>
          <p:nvPr>
            <p:ph type="body" idx="1"/>
          </p:nvPr>
        </p:nvSpPr>
        <p:spPr>
          <a:xfrm>
            <a:off x="777240" y="4777560"/>
            <a:ext cx="6217500" cy="4525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904" name="Google Shape;904;g25b0ba1c202_1_758: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g25b0ba1c202_1_762:notes"/>
          <p:cNvSpPr txBox="1">
            <a:spLocks noGrp="1"/>
          </p:cNvSpPr>
          <p:nvPr>
            <p:ph type="body" idx="1"/>
          </p:nvPr>
        </p:nvSpPr>
        <p:spPr>
          <a:xfrm>
            <a:off x="777240" y="4777560"/>
            <a:ext cx="6217500" cy="4525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909" name="Google Shape;909;g25b0ba1c202_1_762: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C3FC93-558A-43A1-B9E0-654929D884E9}" type="slidenum">
              <a:rPr lang="en-US" smtClean="0"/>
              <a:t>20</a:t>
            </a:fld>
            <a:endParaRPr lang="en-US"/>
          </a:p>
        </p:txBody>
      </p:sp>
    </p:spTree>
    <p:extLst>
      <p:ext uri="{BB962C8B-B14F-4D97-AF65-F5344CB8AC3E}">
        <p14:creationId xmlns:p14="http://schemas.microsoft.com/office/powerpoint/2010/main" val="3103146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C3FC93-558A-43A1-B9E0-654929D884E9}" type="slidenum">
              <a:rPr lang="en-US" smtClean="0"/>
              <a:t>22</a:t>
            </a:fld>
            <a:endParaRPr lang="en-US"/>
          </a:p>
        </p:txBody>
      </p:sp>
    </p:spTree>
    <p:extLst>
      <p:ext uri="{BB962C8B-B14F-4D97-AF65-F5344CB8AC3E}">
        <p14:creationId xmlns:p14="http://schemas.microsoft.com/office/powerpoint/2010/main" val="698857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310D0-A054-990C-B864-BF8DF1D1DE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442307-D6B4-88E9-0C73-3D2E898BFB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C3F9D6-F5F4-9936-E343-7742607C66C0}"/>
              </a:ext>
            </a:extLst>
          </p:cNvPr>
          <p:cNvSpPr>
            <a:spLocks noGrp="1"/>
          </p:cNvSpPr>
          <p:nvPr>
            <p:ph type="dt" sz="half" idx="10"/>
          </p:nvPr>
        </p:nvSpPr>
        <p:spPr/>
        <p:txBody>
          <a:bodyPr/>
          <a:lstStyle/>
          <a:p>
            <a:fld id="{EB059800-7D6B-4CD2-9F2E-23DEDB6FCACC}" type="datetimeFigureOut">
              <a:rPr lang="en-US" smtClean="0"/>
              <a:t>9/11/2024</a:t>
            </a:fld>
            <a:endParaRPr lang="en-US"/>
          </a:p>
        </p:txBody>
      </p:sp>
      <p:sp>
        <p:nvSpPr>
          <p:cNvPr id="5" name="Footer Placeholder 4">
            <a:extLst>
              <a:ext uri="{FF2B5EF4-FFF2-40B4-BE49-F238E27FC236}">
                <a16:creationId xmlns:a16="http://schemas.microsoft.com/office/drawing/2014/main" id="{34593A45-5839-3F90-E715-96CDB5DD18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4214B5-9A63-BD70-029C-22FC753E7AC4}"/>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1487345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D56BE-13CB-6C7B-8C8C-8755D3775B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C6284F-F364-7165-93E9-7D2A6174C6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E267B-9219-A198-4C86-41175CFA4821}"/>
              </a:ext>
            </a:extLst>
          </p:cNvPr>
          <p:cNvSpPr>
            <a:spLocks noGrp="1"/>
          </p:cNvSpPr>
          <p:nvPr>
            <p:ph type="dt" sz="half" idx="10"/>
          </p:nvPr>
        </p:nvSpPr>
        <p:spPr/>
        <p:txBody>
          <a:bodyPr/>
          <a:lstStyle/>
          <a:p>
            <a:fld id="{EB059800-7D6B-4CD2-9F2E-23DEDB6FCACC}" type="datetimeFigureOut">
              <a:rPr lang="en-US" smtClean="0"/>
              <a:t>9/11/2024</a:t>
            </a:fld>
            <a:endParaRPr lang="en-US"/>
          </a:p>
        </p:txBody>
      </p:sp>
      <p:sp>
        <p:nvSpPr>
          <p:cNvPr id="5" name="Footer Placeholder 4">
            <a:extLst>
              <a:ext uri="{FF2B5EF4-FFF2-40B4-BE49-F238E27FC236}">
                <a16:creationId xmlns:a16="http://schemas.microsoft.com/office/drawing/2014/main" id="{3969E152-F917-A5B0-EF08-BD89F95C6A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585980-C9DA-E5A0-0313-A42C92D61FE3}"/>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1164830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BE258C-499F-F28F-7886-481424AAB2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6E1DC3-6C32-D45A-E783-851FD44EF2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5CB622-2FB9-7D12-DE20-2358C4AD0227}"/>
              </a:ext>
            </a:extLst>
          </p:cNvPr>
          <p:cNvSpPr>
            <a:spLocks noGrp="1"/>
          </p:cNvSpPr>
          <p:nvPr>
            <p:ph type="dt" sz="half" idx="10"/>
          </p:nvPr>
        </p:nvSpPr>
        <p:spPr/>
        <p:txBody>
          <a:bodyPr/>
          <a:lstStyle/>
          <a:p>
            <a:fld id="{EB059800-7D6B-4CD2-9F2E-23DEDB6FCACC}" type="datetimeFigureOut">
              <a:rPr lang="en-US" smtClean="0"/>
              <a:t>9/11/2024</a:t>
            </a:fld>
            <a:endParaRPr lang="en-US"/>
          </a:p>
        </p:txBody>
      </p:sp>
      <p:sp>
        <p:nvSpPr>
          <p:cNvPr id="5" name="Footer Placeholder 4">
            <a:extLst>
              <a:ext uri="{FF2B5EF4-FFF2-40B4-BE49-F238E27FC236}">
                <a16:creationId xmlns:a16="http://schemas.microsoft.com/office/drawing/2014/main" id="{167FC512-C639-D82F-9BAD-71B6DE8055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F6EEA2-2A96-2BEE-DE5D-137BD0C5204F}"/>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277643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B0FFD3F4-80E2-4FAC-9DB1-F9EAB4C4AB2C}" type="datetimeFigureOut">
              <a:rPr lang="pt-BR" smtClean="0"/>
              <a:t>11/09/2024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670176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0FFD3F4-80E2-4FAC-9DB1-F9EAB4C4AB2C}" type="datetimeFigureOut">
              <a:rPr lang="pt-BR" smtClean="0"/>
              <a:t>11/09/2024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396875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p:cNvSpPr>
            <a:spLocks noGrp="1"/>
          </p:cNvSpPr>
          <p:nvPr>
            <p:ph type="dt" sz="half" idx="10"/>
          </p:nvPr>
        </p:nvSpPr>
        <p:spPr/>
        <p:txBody>
          <a:bodyPr/>
          <a:lstStyle/>
          <a:p>
            <a:fld id="{B0FFD3F4-80E2-4FAC-9DB1-F9EAB4C4AB2C}" type="datetimeFigureOut">
              <a:rPr lang="pt-BR" smtClean="0"/>
              <a:t>11/09/2024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673333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B0FFD3F4-80E2-4FAC-9DB1-F9EAB4C4AB2C}" type="datetimeFigureOut">
              <a:rPr lang="pt-BR" smtClean="0"/>
              <a:t>11/09/2024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381759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B0FFD3F4-80E2-4FAC-9DB1-F9EAB4C4AB2C}" type="datetimeFigureOut">
              <a:rPr lang="pt-BR" smtClean="0"/>
              <a:t>11/09/2024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82006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B0FFD3F4-80E2-4FAC-9DB1-F9EAB4C4AB2C}" type="datetimeFigureOut">
              <a:rPr lang="pt-BR" smtClean="0"/>
              <a:t>11/09/2024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645249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0FFD3F4-80E2-4FAC-9DB1-F9EAB4C4AB2C}" type="datetimeFigureOut">
              <a:rPr lang="pt-BR" smtClean="0"/>
              <a:t>11/09/2024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1561206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B0FFD3F4-80E2-4FAC-9DB1-F9EAB4C4AB2C}" type="datetimeFigureOut">
              <a:rPr lang="pt-BR" smtClean="0"/>
              <a:t>11/09/2024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070225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968BB-EA63-AF82-69A0-3DDF0D8513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2D1CE0-8F4E-CDD9-78B6-769F54065D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08A279-F8A2-86DA-C9FA-1F3287DA873C}"/>
              </a:ext>
            </a:extLst>
          </p:cNvPr>
          <p:cNvSpPr>
            <a:spLocks noGrp="1"/>
          </p:cNvSpPr>
          <p:nvPr>
            <p:ph type="dt" sz="half" idx="10"/>
          </p:nvPr>
        </p:nvSpPr>
        <p:spPr/>
        <p:txBody>
          <a:bodyPr/>
          <a:lstStyle/>
          <a:p>
            <a:fld id="{EB059800-7D6B-4CD2-9F2E-23DEDB6FCACC}" type="datetimeFigureOut">
              <a:rPr lang="en-US" smtClean="0"/>
              <a:t>9/11/2024</a:t>
            </a:fld>
            <a:endParaRPr lang="en-US"/>
          </a:p>
        </p:txBody>
      </p:sp>
      <p:sp>
        <p:nvSpPr>
          <p:cNvPr id="5" name="Footer Placeholder 4">
            <a:extLst>
              <a:ext uri="{FF2B5EF4-FFF2-40B4-BE49-F238E27FC236}">
                <a16:creationId xmlns:a16="http://schemas.microsoft.com/office/drawing/2014/main" id="{7E7DAA95-13BC-7911-A66B-E575526EFF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AD0C2D-33CA-C6A8-945B-13D28D8D0C3B}"/>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3383937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B0FFD3F4-80E2-4FAC-9DB1-F9EAB4C4AB2C}" type="datetimeFigureOut">
              <a:rPr lang="pt-BR" smtClean="0"/>
              <a:t>11/09/2024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788674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0FFD3F4-80E2-4FAC-9DB1-F9EAB4C4AB2C}" type="datetimeFigureOut">
              <a:rPr lang="pt-BR" smtClean="0"/>
              <a:t>11/09/2024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15424843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0FFD3F4-80E2-4FAC-9DB1-F9EAB4C4AB2C}" type="datetimeFigureOut">
              <a:rPr lang="pt-BR" smtClean="0"/>
              <a:t>11/09/2024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3596915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t-BR"/>
              <a:t>Clique para editar o título mestre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79236891"/>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1700040" y="99972"/>
            <a:ext cx="8767151" cy="687810"/>
          </a:xfrm>
        </p:spPr>
        <p:txBody>
          <a:bodyPr>
            <a:noAutofit/>
          </a:bodyPr>
          <a:lstStyle>
            <a:lvl1pPr>
              <a:defRPr sz="4000" b="1">
                <a:effectLst>
                  <a:outerShdw blurRad="38100" dist="38100" dir="2700000" algn="tl">
                    <a:srgbClr val="000000">
                      <a:alpha val="43137"/>
                    </a:srgbClr>
                  </a:outerShdw>
                </a:effectLst>
              </a:defRPr>
            </a:lvl1pPr>
          </a:lstStyle>
          <a:p>
            <a:r>
              <a:rPr lang="pt-BR" dirty="0"/>
              <a:t>Clique para editar o título mestre</a:t>
            </a:r>
            <a:endParaRPr lang="en-US" dirty="0"/>
          </a:p>
        </p:txBody>
      </p:sp>
      <p:sp>
        <p:nvSpPr>
          <p:cNvPr id="3" name="Content Placeholder 2"/>
          <p:cNvSpPr>
            <a:spLocks noGrp="1"/>
          </p:cNvSpPr>
          <p:nvPr>
            <p:ph idx="1"/>
          </p:nvPr>
        </p:nvSpPr>
        <p:spPr>
          <a:xfrm>
            <a:off x="1696326" y="968023"/>
            <a:ext cx="10352239" cy="5755506"/>
          </a:xfrm>
        </p:spPr>
        <p:txBody>
          <a:bodyPr>
            <a:normAutofit/>
          </a:bodyPr>
          <a:lstStyle>
            <a:lvl1pPr marL="0" indent="0">
              <a:buNone/>
              <a:defRPr sz="3200"/>
            </a:lvl1pPr>
            <a:lvl2pPr marL="457200" indent="0">
              <a:buNone/>
              <a:defRPr sz="3200"/>
            </a:lvl2pPr>
          </a:lstStyle>
          <a:p>
            <a:pPr lvl="1"/>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Tree>
    <p:extLst>
      <p:ext uri="{BB962C8B-B14F-4D97-AF65-F5344CB8AC3E}">
        <p14:creationId xmlns:p14="http://schemas.microsoft.com/office/powerpoint/2010/main" val="939397008"/>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00997689"/>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38591140"/>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91047673"/>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71439681"/>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59647754"/>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CA14-27D6-C1C9-D2FF-976A352567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584788-1FAC-1C54-2AA3-612D1A1B3D2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68F5A6-299F-1828-8FC2-2058E3EB494B}"/>
              </a:ext>
            </a:extLst>
          </p:cNvPr>
          <p:cNvSpPr>
            <a:spLocks noGrp="1"/>
          </p:cNvSpPr>
          <p:nvPr>
            <p:ph type="dt" sz="half" idx="10"/>
          </p:nvPr>
        </p:nvSpPr>
        <p:spPr/>
        <p:txBody>
          <a:bodyPr/>
          <a:lstStyle/>
          <a:p>
            <a:fld id="{EB059800-7D6B-4CD2-9F2E-23DEDB6FCACC}" type="datetimeFigureOut">
              <a:rPr lang="en-US" smtClean="0"/>
              <a:t>9/11/2024</a:t>
            </a:fld>
            <a:endParaRPr lang="en-US"/>
          </a:p>
        </p:txBody>
      </p:sp>
      <p:sp>
        <p:nvSpPr>
          <p:cNvPr id="5" name="Footer Placeholder 4">
            <a:extLst>
              <a:ext uri="{FF2B5EF4-FFF2-40B4-BE49-F238E27FC236}">
                <a16:creationId xmlns:a16="http://schemas.microsoft.com/office/drawing/2014/main" id="{3557275D-7940-2798-4C61-58F9CEE404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7C5254-0093-1493-B3BF-E31D73D439A2}"/>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41383171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t-BR"/>
              <a:t>Clique para editar o título mestre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9/11/2024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80586220"/>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9/11/2024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12801118"/>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08751718"/>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 texto mestre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39536885"/>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t-BR"/>
              <a:t>Clique para editar o título mestre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9/11/2024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21531795"/>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 texto mestre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9/11/2024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50540855"/>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 texto mestre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9/11/2024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19410392"/>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44565529"/>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38923632"/>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Slide" type="blank">
  <p:cSld name="Blank Slide">
    <p:spTree>
      <p:nvGrpSpPr>
        <p:cNvPr id="1" name="Shape 481"/>
        <p:cNvGrpSpPr/>
        <p:nvPr/>
      </p:nvGrpSpPr>
      <p:grpSpPr>
        <a:xfrm>
          <a:off x="0" y="0"/>
          <a:ext cx="0" cy="0"/>
          <a:chOff x="0" y="0"/>
          <a:chExt cx="0" cy="0"/>
        </a:xfrm>
      </p:grpSpPr>
      <p:sp>
        <p:nvSpPr>
          <p:cNvPr id="482" name="Google Shape;482;p117"/>
          <p:cNvSpPr txBox="1">
            <a:spLocks noGrp="1"/>
          </p:cNvSpPr>
          <p:nvPr>
            <p:ph type="ftr" idx="11"/>
          </p:nvPr>
        </p:nvSpPr>
        <p:spPr>
          <a:xfrm>
            <a:off x="0" y="0"/>
            <a:ext cx="2856000" cy="2811360"/>
          </a:xfrm>
          <a:prstGeom prst="rect">
            <a:avLst/>
          </a:prstGeom>
          <a:noFill/>
          <a:ln>
            <a:noFill/>
          </a:ln>
        </p:spPr>
        <p:txBody>
          <a:bodyPr spcFirstLastPara="1" wrap="square" lIns="64800" tIns="32400" rIns="64800" bIns="32400" anchor="t"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3" name="Google Shape;483;p117"/>
          <p:cNvSpPr txBox="1">
            <a:spLocks noGrp="1"/>
          </p:cNvSpPr>
          <p:nvPr>
            <p:ph type="sldNum" idx="12"/>
          </p:nvPr>
        </p:nvSpPr>
        <p:spPr>
          <a:xfrm>
            <a:off x="8737440" y="6244800"/>
            <a:ext cx="2839680" cy="470880"/>
          </a:xfrm>
          <a:prstGeom prst="rect">
            <a:avLst/>
          </a:prstGeom>
          <a:noFill/>
          <a:ln>
            <a:noFill/>
          </a:ln>
        </p:spPr>
        <p:txBody>
          <a:bodyPr spcFirstLastPara="1" wrap="square" lIns="81700" tIns="41025" rIns="81700" bIns="41025" anchor="t" anchorCtr="0">
            <a:noAutofit/>
          </a:bodyPr>
          <a:lstStyle>
            <a:lvl1pPr marL="0" marR="0" lvl="0"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
        <p:nvSpPr>
          <p:cNvPr id="484" name="Google Shape;484;p117"/>
          <p:cNvSpPr txBox="1">
            <a:spLocks noGrp="1"/>
          </p:cNvSpPr>
          <p:nvPr>
            <p:ph type="dt" idx="10"/>
          </p:nvPr>
        </p:nvSpPr>
        <p:spPr>
          <a:xfrm>
            <a:off x="609120" y="6244800"/>
            <a:ext cx="2839680" cy="470880"/>
          </a:xfrm>
          <a:prstGeom prst="rect">
            <a:avLst/>
          </a:prstGeom>
          <a:noFill/>
          <a:ln>
            <a:noFill/>
          </a:ln>
        </p:spPr>
        <p:txBody>
          <a:bodyPr spcFirstLastPara="1" wrap="square" lIns="81700" tIns="41025" rIns="81700" bIns="41025"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897473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AEFF7-A33D-7FA8-729B-DC01C6F1E3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648B86-35A8-AD2B-69F9-7F566C05F8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CE6555-44ED-C663-57F2-1BB0C82E2D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976616-D98B-9D4E-3C72-6692E9848903}"/>
              </a:ext>
            </a:extLst>
          </p:cNvPr>
          <p:cNvSpPr>
            <a:spLocks noGrp="1"/>
          </p:cNvSpPr>
          <p:nvPr>
            <p:ph type="dt" sz="half" idx="10"/>
          </p:nvPr>
        </p:nvSpPr>
        <p:spPr/>
        <p:txBody>
          <a:bodyPr/>
          <a:lstStyle/>
          <a:p>
            <a:fld id="{EB059800-7D6B-4CD2-9F2E-23DEDB6FCACC}" type="datetimeFigureOut">
              <a:rPr lang="en-US" smtClean="0"/>
              <a:t>9/11/2024</a:t>
            </a:fld>
            <a:endParaRPr lang="en-US"/>
          </a:p>
        </p:txBody>
      </p:sp>
      <p:sp>
        <p:nvSpPr>
          <p:cNvPr id="6" name="Footer Placeholder 5">
            <a:extLst>
              <a:ext uri="{FF2B5EF4-FFF2-40B4-BE49-F238E27FC236}">
                <a16:creationId xmlns:a16="http://schemas.microsoft.com/office/drawing/2014/main" id="{71CCF498-2197-674C-AB1F-0BAED9CBD1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B41B9F-55A4-3574-0885-6FBA1DE4136D}"/>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6280877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type="tx">
  <p:cSld name="Title Slide">
    <p:spTree>
      <p:nvGrpSpPr>
        <p:cNvPr id="1" name="Shape 485"/>
        <p:cNvGrpSpPr/>
        <p:nvPr/>
      </p:nvGrpSpPr>
      <p:grpSpPr>
        <a:xfrm>
          <a:off x="0" y="0"/>
          <a:ext cx="0" cy="0"/>
          <a:chOff x="0" y="0"/>
          <a:chExt cx="0" cy="0"/>
        </a:xfrm>
      </p:grpSpPr>
      <p:sp>
        <p:nvSpPr>
          <p:cNvPr id="486" name="Google Shape;486;p250"/>
          <p:cNvSpPr txBox="1">
            <a:spLocks noGrp="1"/>
          </p:cNvSpPr>
          <p:nvPr>
            <p:ph type="title"/>
          </p:nvPr>
        </p:nvSpPr>
        <p:spPr>
          <a:xfrm>
            <a:off x="609120" y="274080"/>
            <a:ext cx="1094544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7" name="Google Shape;487;p250"/>
          <p:cNvSpPr txBox="1">
            <a:spLocks noGrp="1"/>
          </p:cNvSpPr>
          <p:nvPr>
            <p:ph type="subTitle" idx="1"/>
          </p:nvPr>
        </p:nvSpPr>
        <p:spPr>
          <a:xfrm>
            <a:off x="609120" y="1604160"/>
            <a:ext cx="10945440" cy="3950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8" name="Google Shape;488;p250"/>
          <p:cNvSpPr txBox="1">
            <a:spLocks noGrp="1"/>
          </p:cNvSpPr>
          <p:nvPr>
            <p:ph type="ftr" idx="11"/>
          </p:nvPr>
        </p:nvSpPr>
        <p:spPr>
          <a:xfrm>
            <a:off x="0" y="0"/>
            <a:ext cx="2856000" cy="2811360"/>
          </a:xfrm>
          <a:prstGeom prst="rect">
            <a:avLst/>
          </a:prstGeom>
          <a:noFill/>
          <a:ln>
            <a:noFill/>
          </a:ln>
        </p:spPr>
        <p:txBody>
          <a:bodyPr spcFirstLastPara="1" wrap="square" lIns="64800" tIns="32400" rIns="64800" bIns="32400" anchor="t"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9" name="Google Shape;489;p250"/>
          <p:cNvSpPr txBox="1">
            <a:spLocks noGrp="1"/>
          </p:cNvSpPr>
          <p:nvPr>
            <p:ph type="sldNum" idx="12"/>
          </p:nvPr>
        </p:nvSpPr>
        <p:spPr>
          <a:xfrm>
            <a:off x="8737440" y="6244800"/>
            <a:ext cx="2839680" cy="470880"/>
          </a:xfrm>
          <a:prstGeom prst="rect">
            <a:avLst/>
          </a:prstGeom>
          <a:noFill/>
          <a:ln>
            <a:noFill/>
          </a:ln>
        </p:spPr>
        <p:txBody>
          <a:bodyPr spcFirstLastPara="1" wrap="square" lIns="81700" tIns="41025" rIns="81700" bIns="41025" anchor="t" anchorCtr="0">
            <a:noAutofit/>
          </a:bodyPr>
          <a:lstStyle>
            <a:lvl1pPr marL="0" marR="0" lvl="0"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
        <p:nvSpPr>
          <p:cNvPr id="490" name="Google Shape;490;p250"/>
          <p:cNvSpPr txBox="1">
            <a:spLocks noGrp="1"/>
          </p:cNvSpPr>
          <p:nvPr>
            <p:ph type="dt" idx="10"/>
          </p:nvPr>
        </p:nvSpPr>
        <p:spPr>
          <a:xfrm>
            <a:off x="609120" y="6244800"/>
            <a:ext cx="2839680" cy="470880"/>
          </a:xfrm>
          <a:prstGeom prst="rect">
            <a:avLst/>
          </a:prstGeom>
          <a:noFill/>
          <a:ln>
            <a:noFill/>
          </a:ln>
        </p:spPr>
        <p:txBody>
          <a:bodyPr spcFirstLastPara="1" wrap="square" lIns="81700" tIns="41025" rIns="81700" bIns="41025"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2889547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Content" type="obj">
  <p:cSld name="Title, Content">
    <p:spTree>
      <p:nvGrpSpPr>
        <p:cNvPr id="1" name="Shape 491"/>
        <p:cNvGrpSpPr/>
        <p:nvPr/>
      </p:nvGrpSpPr>
      <p:grpSpPr>
        <a:xfrm>
          <a:off x="0" y="0"/>
          <a:ext cx="0" cy="0"/>
          <a:chOff x="0" y="0"/>
          <a:chExt cx="0" cy="0"/>
        </a:xfrm>
      </p:grpSpPr>
      <p:sp>
        <p:nvSpPr>
          <p:cNvPr id="492" name="Google Shape;492;p251"/>
          <p:cNvSpPr txBox="1">
            <a:spLocks noGrp="1"/>
          </p:cNvSpPr>
          <p:nvPr>
            <p:ph type="title"/>
          </p:nvPr>
        </p:nvSpPr>
        <p:spPr>
          <a:xfrm>
            <a:off x="609120" y="274080"/>
            <a:ext cx="1094544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3" name="Google Shape;493;p251"/>
          <p:cNvSpPr txBox="1">
            <a:spLocks noGrp="1"/>
          </p:cNvSpPr>
          <p:nvPr>
            <p:ph type="body" idx="1"/>
          </p:nvPr>
        </p:nvSpPr>
        <p:spPr>
          <a:xfrm>
            <a:off x="609120" y="1604160"/>
            <a:ext cx="10945440" cy="39504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494" name="Google Shape;494;p251"/>
          <p:cNvSpPr txBox="1">
            <a:spLocks noGrp="1"/>
          </p:cNvSpPr>
          <p:nvPr>
            <p:ph type="ftr" idx="11"/>
          </p:nvPr>
        </p:nvSpPr>
        <p:spPr>
          <a:xfrm>
            <a:off x="0" y="0"/>
            <a:ext cx="2856000" cy="2811360"/>
          </a:xfrm>
          <a:prstGeom prst="rect">
            <a:avLst/>
          </a:prstGeom>
          <a:noFill/>
          <a:ln>
            <a:noFill/>
          </a:ln>
        </p:spPr>
        <p:txBody>
          <a:bodyPr spcFirstLastPara="1" wrap="square" lIns="64800" tIns="32400" rIns="64800" bIns="32400" anchor="t"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5" name="Google Shape;495;p251"/>
          <p:cNvSpPr txBox="1">
            <a:spLocks noGrp="1"/>
          </p:cNvSpPr>
          <p:nvPr>
            <p:ph type="sldNum" idx="12"/>
          </p:nvPr>
        </p:nvSpPr>
        <p:spPr>
          <a:xfrm>
            <a:off x="8737440" y="6244800"/>
            <a:ext cx="2839680" cy="470880"/>
          </a:xfrm>
          <a:prstGeom prst="rect">
            <a:avLst/>
          </a:prstGeom>
          <a:noFill/>
          <a:ln>
            <a:noFill/>
          </a:ln>
        </p:spPr>
        <p:txBody>
          <a:bodyPr spcFirstLastPara="1" wrap="square" lIns="81700" tIns="41025" rIns="81700" bIns="41025" anchor="t" anchorCtr="0">
            <a:noAutofit/>
          </a:bodyPr>
          <a:lstStyle>
            <a:lvl1pPr marL="0" marR="0" lvl="0"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
        <p:nvSpPr>
          <p:cNvPr id="496" name="Google Shape;496;p251"/>
          <p:cNvSpPr txBox="1">
            <a:spLocks noGrp="1"/>
          </p:cNvSpPr>
          <p:nvPr>
            <p:ph type="dt" idx="10"/>
          </p:nvPr>
        </p:nvSpPr>
        <p:spPr>
          <a:xfrm>
            <a:off x="609120" y="6244800"/>
            <a:ext cx="2839680" cy="470880"/>
          </a:xfrm>
          <a:prstGeom prst="rect">
            <a:avLst/>
          </a:prstGeom>
          <a:noFill/>
          <a:ln>
            <a:noFill/>
          </a:ln>
        </p:spPr>
        <p:txBody>
          <a:bodyPr spcFirstLastPara="1" wrap="square" lIns="81700" tIns="41025" rIns="81700" bIns="41025"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582977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2 Content" type="twoObj">
  <p:cSld name="Title, 2 Content">
    <p:spTree>
      <p:nvGrpSpPr>
        <p:cNvPr id="1" name="Shape 497"/>
        <p:cNvGrpSpPr/>
        <p:nvPr/>
      </p:nvGrpSpPr>
      <p:grpSpPr>
        <a:xfrm>
          <a:off x="0" y="0"/>
          <a:ext cx="0" cy="0"/>
          <a:chOff x="0" y="0"/>
          <a:chExt cx="0" cy="0"/>
        </a:xfrm>
      </p:grpSpPr>
      <p:sp>
        <p:nvSpPr>
          <p:cNvPr id="498" name="Google Shape;498;p252"/>
          <p:cNvSpPr txBox="1">
            <a:spLocks noGrp="1"/>
          </p:cNvSpPr>
          <p:nvPr>
            <p:ph type="title"/>
          </p:nvPr>
        </p:nvSpPr>
        <p:spPr>
          <a:xfrm>
            <a:off x="609120" y="274080"/>
            <a:ext cx="1094544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9" name="Google Shape;499;p252"/>
          <p:cNvSpPr txBox="1">
            <a:spLocks noGrp="1"/>
          </p:cNvSpPr>
          <p:nvPr>
            <p:ph type="body" idx="1"/>
          </p:nvPr>
        </p:nvSpPr>
        <p:spPr>
          <a:xfrm>
            <a:off x="609120" y="1604160"/>
            <a:ext cx="5340960" cy="39504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500" name="Google Shape;500;p252"/>
          <p:cNvSpPr txBox="1">
            <a:spLocks noGrp="1"/>
          </p:cNvSpPr>
          <p:nvPr>
            <p:ph type="body" idx="2"/>
          </p:nvPr>
        </p:nvSpPr>
        <p:spPr>
          <a:xfrm>
            <a:off x="6217440" y="1604160"/>
            <a:ext cx="5340960" cy="39504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501" name="Google Shape;501;p252"/>
          <p:cNvSpPr txBox="1">
            <a:spLocks noGrp="1"/>
          </p:cNvSpPr>
          <p:nvPr>
            <p:ph type="ftr" idx="11"/>
          </p:nvPr>
        </p:nvSpPr>
        <p:spPr>
          <a:xfrm>
            <a:off x="0" y="0"/>
            <a:ext cx="2856000" cy="2811360"/>
          </a:xfrm>
          <a:prstGeom prst="rect">
            <a:avLst/>
          </a:prstGeom>
          <a:noFill/>
          <a:ln>
            <a:noFill/>
          </a:ln>
        </p:spPr>
        <p:txBody>
          <a:bodyPr spcFirstLastPara="1" wrap="square" lIns="64800" tIns="32400" rIns="64800" bIns="32400" anchor="t"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2" name="Google Shape;502;p252"/>
          <p:cNvSpPr txBox="1">
            <a:spLocks noGrp="1"/>
          </p:cNvSpPr>
          <p:nvPr>
            <p:ph type="sldNum" idx="12"/>
          </p:nvPr>
        </p:nvSpPr>
        <p:spPr>
          <a:xfrm>
            <a:off x="8737440" y="6244800"/>
            <a:ext cx="2839680" cy="470880"/>
          </a:xfrm>
          <a:prstGeom prst="rect">
            <a:avLst/>
          </a:prstGeom>
          <a:noFill/>
          <a:ln>
            <a:noFill/>
          </a:ln>
        </p:spPr>
        <p:txBody>
          <a:bodyPr spcFirstLastPara="1" wrap="square" lIns="81700" tIns="41025" rIns="81700" bIns="41025" anchor="t" anchorCtr="0">
            <a:noAutofit/>
          </a:bodyPr>
          <a:lstStyle>
            <a:lvl1pPr marL="0" marR="0" lvl="0"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
        <p:nvSpPr>
          <p:cNvPr id="503" name="Google Shape;503;p252"/>
          <p:cNvSpPr txBox="1">
            <a:spLocks noGrp="1"/>
          </p:cNvSpPr>
          <p:nvPr>
            <p:ph type="dt" idx="10"/>
          </p:nvPr>
        </p:nvSpPr>
        <p:spPr>
          <a:xfrm>
            <a:off x="609120" y="6244800"/>
            <a:ext cx="2839680" cy="470880"/>
          </a:xfrm>
          <a:prstGeom prst="rect">
            <a:avLst/>
          </a:prstGeom>
          <a:noFill/>
          <a:ln>
            <a:noFill/>
          </a:ln>
        </p:spPr>
        <p:txBody>
          <a:bodyPr spcFirstLastPara="1" wrap="square" lIns="81700" tIns="41025" rIns="81700" bIns="41025"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1031852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04"/>
        <p:cNvGrpSpPr/>
        <p:nvPr/>
      </p:nvGrpSpPr>
      <p:grpSpPr>
        <a:xfrm>
          <a:off x="0" y="0"/>
          <a:ext cx="0" cy="0"/>
          <a:chOff x="0" y="0"/>
          <a:chExt cx="0" cy="0"/>
        </a:xfrm>
      </p:grpSpPr>
      <p:sp>
        <p:nvSpPr>
          <p:cNvPr id="505" name="Google Shape;505;p253"/>
          <p:cNvSpPr txBox="1">
            <a:spLocks noGrp="1"/>
          </p:cNvSpPr>
          <p:nvPr>
            <p:ph type="title"/>
          </p:nvPr>
        </p:nvSpPr>
        <p:spPr>
          <a:xfrm>
            <a:off x="609120" y="274080"/>
            <a:ext cx="1094544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6" name="Google Shape;506;p253"/>
          <p:cNvSpPr txBox="1">
            <a:spLocks noGrp="1"/>
          </p:cNvSpPr>
          <p:nvPr>
            <p:ph type="ftr" idx="11"/>
          </p:nvPr>
        </p:nvSpPr>
        <p:spPr>
          <a:xfrm>
            <a:off x="0" y="0"/>
            <a:ext cx="2856000" cy="2811360"/>
          </a:xfrm>
          <a:prstGeom prst="rect">
            <a:avLst/>
          </a:prstGeom>
          <a:noFill/>
          <a:ln>
            <a:noFill/>
          </a:ln>
        </p:spPr>
        <p:txBody>
          <a:bodyPr spcFirstLastPara="1" wrap="square" lIns="64800" tIns="32400" rIns="64800" bIns="32400" anchor="t"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7" name="Google Shape;507;p253"/>
          <p:cNvSpPr txBox="1">
            <a:spLocks noGrp="1"/>
          </p:cNvSpPr>
          <p:nvPr>
            <p:ph type="sldNum" idx="12"/>
          </p:nvPr>
        </p:nvSpPr>
        <p:spPr>
          <a:xfrm>
            <a:off x="8737440" y="6244800"/>
            <a:ext cx="2839680" cy="470880"/>
          </a:xfrm>
          <a:prstGeom prst="rect">
            <a:avLst/>
          </a:prstGeom>
          <a:noFill/>
          <a:ln>
            <a:noFill/>
          </a:ln>
        </p:spPr>
        <p:txBody>
          <a:bodyPr spcFirstLastPara="1" wrap="square" lIns="81700" tIns="41025" rIns="81700" bIns="41025" anchor="t" anchorCtr="0">
            <a:noAutofit/>
          </a:bodyPr>
          <a:lstStyle>
            <a:lvl1pPr marL="0" marR="0" lvl="0"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
        <p:nvSpPr>
          <p:cNvPr id="508" name="Google Shape;508;p253"/>
          <p:cNvSpPr txBox="1">
            <a:spLocks noGrp="1"/>
          </p:cNvSpPr>
          <p:nvPr>
            <p:ph type="dt" idx="10"/>
          </p:nvPr>
        </p:nvSpPr>
        <p:spPr>
          <a:xfrm>
            <a:off x="609120" y="6244800"/>
            <a:ext cx="2839680" cy="470880"/>
          </a:xfrm>
          <a:prstGeom prst="rect">
            <a:avLst/>
          </a:prstGeom>
          <a:noFill/>
          <a:ln>
            <a:noFill/>
          </a:ln>
        </p:spPr>
        <p:txBody>
          <a:bodyPr spcFirstLastPara="1" wrap="square" lIns="81700" tIns="41025" rIns="81700" bIns="41025"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3397105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entered Text" type="objOnly">
  <p:cSld name="Centered Text">
    <p:spTree>
      <p:nvGrpSpPr>
        <p:cNvPr id="1" name="Shape 509"/>
        <p:cNvGrpSpPr/>
        <p:nvPr/>
      </p:nvGrpSpPr>
      <p:grpSpPr>
        <a:xfrm>
          <a:off x="0" y="0"/>
          <a:ext cx="0" cy="0"/>
          <a:chOff x="0" y="0"/>
          <a:chExt cx="0" cy="0"/>
        </a:xfrm>
      </p:grpSpPr>
      <p:sp>
        <p:nvSpPr>
          <p:cNvPr id="510" name="Google Shape;510;p254"/>
          <p:cNvSpPr txBox="1">
            <a:spLocks noGrp="1"/>
          </p:cNvSpPr>
          <p:nvPr>
            <p:ph type="subTitle" idx="1"/>
          </p:nvPr>
        </p:nvSpPr>
        <p:spPr>
          <a:xfrm>
            <a:off x="609120" y="274080"/>
            <a:ext cx="10945440" cy="518592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1" name="Google Shape;511;p254"/>
          <p:cNvSpPr txBox="1">
            <a:spLocks noGrp="1"/>
          </p:cNvSpPr>
          <p:nvPr>
            <p:ph type="ftr" idx="11"/>
          </p:nvPr>
        </p:nvSpPr>
        <p:spPr>
          <a:xfrm>
            <a:off x="0" y="0"/>
            <a:ext cx="2856000" cy="2811360"/>
          </a:xfrm>
          <a:prstGeom prst="rect">
            <a:avLst/>
          </a:prstGeom>
          <a:noFill/>
          <a:ln>
            <a:noFill/>
          </a:ln>
        </p:spPr>
        <p:txBody>
          <a:bodyPr spcFirstLastPara="1" wrap="square" lIns="64800" tIns="32400" rIns="64800" bIns="32400" anchor="t"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2" name="Google Shape;512;p254"/>
          <p:cNvSpPr txBox="1">
            <a:spLocks noGrp="1"/>
          </p:cNvSpPr>
          <p:nvPr>
            <p:ph type="sldNum" idx="12"/>
          </p:nvPr>
        </p:nvSpPr>
        <p:spPr>
          <a:xfrm>
            <a:off x="8737440" y="6244800"/>
            <a:ext cx="2839680" cy="470880"/>
          </a:xfrm>
          <a:prstGeom prst="rect">
            <a:avLst/>
          </a:prstGeom>
          <a:noFill/>
          <a:ln>
            <a:noFill/>
          </a:ln>
        </p:spPr>
        <p:txBody>
          <a:bodyPr spcFirstLastPara="1" wrap="square" lIns="81700" tIns="41025" rIns="81700" bIns="41025" anchor="t" anchorCtr="0">
            <a:noAutofit/>
          </a:bodyPr>
          <a:lstStyle>
            <a:lvl1pPr marL="0" marR="0" lvl="0"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
        <p:nvSpPr>
          <p:cNvPr id="513" name="Google Shape;513;p254"/>
          <p:cNvSpPr txBox="1">
            <a:spLocks noGrp="1"/>
          </p:cNvSpPr>
          <p:nvPr>
            <p:ph type="dt" idx="10"/>
          </p:nvPr>
        </p:nvSpPr>
        <p:spPr>
          <a:xfrm>
            <a:off x="609120" y="6244800"/>
            <a:ext cx="2839680" cy="470880"/>
          </a:xfrm>
          <a:prstGeom prst="rect">
            <a:avLst/>
          </a:prstGeom>
          <a:noFill/>
          <a:ln>
            <a:noFill/>
          </a:ln>
        </p:spPr>
        <p:txBody>
          <a:bodyPr spcFirstLastPara="1" wrap="square" lIns="81700" tIns="41025" rIns="81700" bIns="41025"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8759848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itle, 2 Content and Content">
    <p:spTree>
      <p:nvGrpSpPr>
        <p:cNvPr id="1" name="Shape 514"/>
        <p:cNvGrpSpPr/>
        <p:nvPr/>
      </p:nvGrpSpPr>
      <p:grpSpPr>
        <a:xfrm>
          <a:off x="0" y="0"/>
          <a:ext cx="0" cy="0"/>
          <a:chOff x="0" y="0"/>
          <a:chExt cx="0" cy="0"/>
        </a:xfrm>
      </p:grpSpPr>
      <p:sp>
        <p:nvSpPr>
          <p:cNvPr id="515" name="Google Shape;515;p255"/>
          <p:cNvSpPr txBox="1">
            <a:spLocks noGrp="1"/>
          </p:cNvSpPr>
          <p:nvPr>
            <p:ph type="title"/>
          </p:nvPr>
        </p:nvSpPr>
        <p:spPr>
          <a:xfrm>
            <a:off x="609120" y="274080"/>
            <a:ext cx="1094544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6" name="Google Shape;516;p255"/>
          <p:cNvSpPr txBox="1">
            <a:spLocks noGrp="1"/>
          </p:cNvSpPr>
          <p:nvPr>
            <p:ph type="body" idx="1"/>
          </p:nvPr>
        </p:nvSpPr>
        <p:spPr>
          <a:xfrm>
            <a:off x="609120" y="1604160"/>
            <a:ext cx="53409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517" name="Google Shape;517;p255"/>
          <p:cNvSpPr txBox="1">
            <a:spLocks noGrp="1"/>
          </p:cNvSpPr>
          <p:nvPr>
            <p:ph type="body" idx="2"/>
          </p:nvPr>
        </p:nvSpPr>
        <p:spPr>
          <a:xfrm>
            <a:off x="6217440" y="1604160"/>
            <a:ext cx="5340960" cy="39504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518" name="Google Shape;518;p255"/>
          <p:cNvSpPr txBox="1">
            <a:spLocks noGrp="1"/>
          </p:cNvSpPr>
          <p:nvPr>
            <p:ph type="body" idx="3"/>
          </p:nvPr>
        </p:nvSpPr>
        <p:spPr>
          <a:xfrm>
            <a:off x="609120" y="3667680"/>
            <a:ext cx="53409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519" name="Google Shape;519;p255"/>
          <p:cNvSpPr txBox="1">
            <a:spLocks noGrp="1"/>
          </p:cNvSpPr>
          <p:nvPr>
            <p:ph type="ftr" idx="11"/>
          </p:nvPr>
        </p:nvSpPr>
        <p:spPr>
          <a:xfrm>
            <a:off x="0" y="0"/>
            <a:ext cx="2856000" cy="2811360"/>
          </a:xfrm>
          <a:prstGeom prst="rect">
            <a:avLst/>
          </a:prstGeom>
          <a:noFill/>
          <a:ln>
            <a:noFill/>
          </a:ln>
        </p:spPr>
        <p:txBody>
          <a:bodyPr spcFirstLastPara="1" wrap="square" lIns="64800" tIns="32400" rIns="64800" bIns="32400" anchor="t"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0" name="Google Shape;520;p255"/>
          <p:cNvSpPr txBox="1">
            <a:spLocks noGrp="1"/>
          </p:cNvSpPr>
          <p:nvPr>
            <p:ph type="sldNum" idx="12"/>
          </p:nvPr>
        </p:nvSpPr>
        <p:spPr>
          <a:xfrm>
            <a:off x="8737440" y="6244800"/>
            <a:ext cx="2839680" cy="470880"/>
          </a:xfrm>
          <a:prstGeom prst="rect">
            <a:avLst/>
          </a:prstGeom>
          <a:noFill/>
          <a:ln>
            <a:noFill/>
          </a:ln>
        </p:spPr>
        <p:txBody>
          <a:bodyPr spcFirstLastPara="1" wrap="square" lIns="81700" tIns="41025" rIns="81700" bIns="41025" anchor="t" anchorCtr="0">
            <a:noAutofit/>
          </a:bodyPr>
          <a:lstStyle>
            <a:lvl1pPr marL="0" marR="0" lvl="0"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
        <p:nvSpPr>
          <p:cNvPr id="521" name="Google Shape;521;p255"/>
          <p:cNvSpPr txBox="1">
            <a:spLocks noGrp="1"/>
          </p:cNvSpPr>
          <p:nvPr>
            <p:ph type="dt" idx="10"/>
          </p:nvPr>
        </p:nvSpPr>
        <p:spPr>
          <a:xfrm>
            <a:off x="609120" y="6244800"/>
            <a:ext cx="2839680" cy="470880"/>
          </a:xfrm>
          <a:prstGeom prst="rect">
            <a:avLst/>
          </a:prstGeom>
          <a:noFill/>
          <a:ln>
            <a:noFill/>
          </a:ln>
        </p:spPr>
        <p:txBody>
          <a:bodyPr spcFirstLastPara="1" wrap="square" lIns="81700" tIns="41025" rIns="81700" bIns="41025"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8517679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Title Content and 2 Content">
    <p:spTree>
      <p:nvGrpSpPr>
        <p:cNvPr id="1" name="Shape 522"/>
        <p:cNvGrpSpPr/>
        <p:nvPr/>
      </p:nvGrpSpPr>
      <p:grpSpPr>
        <a:xfrm>
          <a:off x="0" y="0"/>
          <a:ext cx="0" cy="0"/>
          <a:chOff x="0" y="0"/>
          <a:chExt cx="0" cy="0"/>
        </a:xfrm>
      </p:grpSpPr>
      <p:sp>
        <p:nvSpPr>
          <p:cNvPr id="523" name="Google Shape;523;p256"/>
          <p:cNvSpPr txBox="1">
            <a:spLocks noGrp="1"/>
          </p:cNvSpPr>
          <p:nvPr>
            <p:ph type="title"/>
          </p:nvPr>
        </p:nvSpPr>
        <p:spPr>
          <a:xfrm>
            <a:off x="609120" y="274080"/>
            <a:ext cx="1094544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4" name="Google Shape;524;p256"/>
          <p:cNvSpPr txBox="1">
            <a:spLocks noGrp="1"/>
          </p:cNvSpPr>
          <p:nvPr>
            <p:ph type="body" idx="1"/>
          </p:nvPr>
        </p:nvSpPr>
        <p:spPr>
          <a:xfrm>
            <a:off x="609120" y="1604160"/>
            <a:ext cx="5340960" cy="39504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525" name="Google Shape;525;p256"/>
          <p:cNvSpPr txBox="1">
            <a:spLocks noGrp="1"/>
          </p:cNvSpPr>
          <p:nvPr>
            <p:ph type="body" idx="2"/>
          </p:nvPr>
        </p:nvSpPr>
        <p:spPr>
          <a:xfrm>
            <a:off x="6217440" y="1604160"/>
            <a:ext cx="53409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526" name="Google Shape;526;p256"/>
          <p:cNvSpPr txBox="1">
            <a:spLocks noGrp="1"/>
          </p:cNvSpPr>
          <p:nvPr>
            <p:ph type="body" idx="3"/>
          </p:nvPr>
        </p:nvSpPr>
        <p:spPr>
          <a:xfrm>
            <a:off x="6217440" y="3667680"/>
            <a:ext cx="53409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527" name="Google Shape;527;p256"/>
          <p:cNvSpPr txBox="1">
            <a:spLocks noGrp="1"/>
          </p:cNvSpPr>
          <p:nvPr>
            <p:ph type="ftr" idx="11"/>
          </p:nvPr>
        </p:nvSpPr>
        <p:spPr>
          <a:xfrm>
            <a:off x="0" y="0"/>
            <a:ext cx="2856000" cy="2811360"/>
          </a:xfrm>
          <a:prstGeom prst="rect">
            <a:avLst/>
          </a:prstGeom>
          <a:noFill/>
          <a:ln>
            <a:noFill/>
          </a:ln>
        </p:spPr>
        <p:txBody>
          <a:bodyPr spcFirstLastPara="1" wrap="square" lIns="64800" tIns="32400" rIns="64800" bIns="32400" anchor="t"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8" name="Google Shape;528;p256"/>
          <p:cNvSpPr txBox="1">
            <a:spLocks noGrp="1"/>
          </p:cNvSpPr>
          <p:nvPr>
            <p:ph type="sldNum" idx="12"/>
          </p:nvPr>
        </p:nvSpPr>
        <p:spPr>
          <a:xfrm>
            <a:off x="8737440" y="6244800"/>
            <a:ext cx="2839680" cy="470880"/>
          </a:xfrm>
          <a:prstGeom prst="rect">
            <a:avLst/>
          </a:prstGeom>
          <a:noFill/>
          <a:ln>
            <a:noFill/>
          </a:ln>
        </p:spPr>
        <p:txBody>
          <a:bodyPr spcFirstLastPara="1" wrap="square" lIns="81700" tIns="41025" rIns="81700" bIns="41025" anchor="t" anchorCtr="0">
            <a:noAutofit/>
          </a:bodyPr>
          <a:lstStyle>
            <a:lvl1pPr marL="0" marR="0" lvl="0"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
        <p:nvSpPr>
          <p:cNvPr id="529" name="Google Shape;529;p256"/>
          <p:cNvSpPr txBox="1">
            <a:spLocks noGrp="1"/>
          </p:cNvSpPr>
          <p:nvPr>
            <p:ph type="dt" idx="10"/>
          </p:nvPr>
        </p:nvSpPr>
        <p:spPr>
          <a:xfrm>
            <a:off x="609120" y="6244800"/>
            <a:ext cx="2839680" cy="470880"/>
          </a:xfrm>
          <a:prstGeom prst="rect">
            <a:avLst/>
          </a:prstGeom>
          <a:noFill/>
          <a:ln>
            <a:noFill/>
          </a:ln>
        </p:spPr>
        <p:txBody>
          <a:bodyPr spcFirstLastPara="1" wrap="square" lIns="81700" tIns="41025" rIns="81700" bIns="41025"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1076729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itle, 2 Content over Content">
    <p:spTree>
      <p:nvGrpSpPr>
        <p:cNvPr id="1" name="Shape 530"/>
        <p:cNvGrpSpPr/>
        <p:nvPr/>
      </p:nvGrpSpPr>
      <p:grpSpPr>
        <a:xfrm>
          <a:off x="0" y="0"/>
          <a:ext cx="0" cy="0"/>
          <a:chOff x="0" y="0"/>
          <a:chExt cx="0" cy="0"/>
        </a:xfrm>
      </p:grpSpPr>
      <p:sp>
        <p:nvSpPr>
          <p:cNvPr id="531" name="Google Shape;531;p257"/>
          <p:cNvSpPr txBox="1">
            <a:spLocks noGrp="1"/>
          </p:cNvSpPr>
          <p:nvPr>
            <p:ph type="title"/>
          </p:nvPr>
        </p:nvSpPr>
        <p:spPr>
          <a:xfrm>
            <a:off x="609120" y="274080"/>
            <a:ext cx="1094544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2" name="Google Shape;532;p257"/>
          <p:cNvSpPr txBox="1">
            <a:spLocks noGrp="1"/>
          </p:cNvSpPr>
          <p:nvPr>
            <p:ph type="body" idx="1"/>
          </p:nvPr>
        </p:nvSpPr>
        <p:spPr>
          <a:xfrm>
            <a:off x="609120" y="1604160"/>
            <a:ext cx="53409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533" name="Google Shape;533;p257"/>
          <p:cNvSpPr txBox="1">
            <a:spLocks noGrp="1"/>
          </p:cNvSpPr>
          <p:nvPr>
            <p:ph type="body" idx="2"/>
          </p:nvPr>
        </p:nvSpPr>
        <p:spPr>
          <a:xfrm>
            <a:off x="6217440" y="1604160"/>
            <a:ext cx="53409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534" name="Google Shape;534;p257"/>
          <p:cNvSpPr txBox="1">
            <a:spLocks noGrp="1"/>
          </p:cNvSpPr>
          <p:nvPr>
            <p:ph type="body" idx="3"/>
          </p:nvPr>
        </p:nvSpPr>
        <p:spPr>
          <a:xfrm>
            <a:off x="609120" y="3667680"/>
            <a:ext cx="1094544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535" name="Google Shape;535;p257"/>
          <p:cNvSpPr txBox="1">
            <a:spLocks noGrp="1"/>
          </p:cNvSpPr>
          <p:nvPr>
            <p:ph type="ftr" idx="11"/>
          </p:nvPr>
        </p:nvSpPr>
        <p:spPr>
          <a:xfrm>
            <a:off x="0" y="0"/>
            <a:ext cx="2856000" cy="2811360"/>
          </a:xfrm>
          <a:prstGeom prst="rect">
            <a:avLst/>
          </a:prstGeom>
          <a:noFill/>
          <a:ln>
            <a:noFill/>
          </a:ln>
        </p:spPr>
        <p:txBody>
          <a:bodyPr spcFirstLastPara="1" wrap="square" lIns="64800" tIns="32400" rIns="64800" bIns="32400" anchor="t"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6" name="Google Shape;536;p257"/>
          <p:cNvSpPr txBox="1">
            <a:spLocks noGrp="1"/>
          </p:cNvSpPr>
          <p:nvPr>
            <p:ph type="sldNum" idx="12"/>
          </p:nvPr>
        </p:nvSpPr>
        <p:spPr>
          <a:xfrm>
            <a:off x="8737440" y="6244800"/>
            <a:ext cx="2839680" cy="470880"/>
          </a:xfrm>
          <a:prstGeom prst="rect">
            <a:avLst/>
          </a:prstGeom>
          <a:noFill/>
          <a:ln>
            <a:noFill/>
          </a:ln>
        </p:spPr>
        <p:txBody>
          <a:bodyPr spcFirstLastPara="1" wrap="square" lIns="81700" tIns="41025" rIns="81700" bIns="41025" anchor="t" anchorCtr="0">
            <a:noAutofit/>
          </a:bodyPr>
          <a:lstStyle>
            <a:lvl1pPr marL="0" marR="0" lvl="0"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
        <p:nvSpPr>
          <p:cNvPr id="537" name="Google Shape;537;p257"/>
          <p:cNvSpPr txBox="1">
            <a:spLocks noGrp="1"/>
          </p:cNvSpPr>
          <p:nvPr>
            <p:ph type="dt" idx="10"/>
          </p:nvPr>
        </p:nvSpPr>
        <p:spPr>
          <a:xfrm>
            <a:off x="609120" y="6244800"/>
            <a:ext cx="2839680" cy="470880"/>
          </a:xfrm>
          <a:prstGeom prst="rect">
            <a:avLst/>
          </a:prstGeom>
          <a:noFill/>
          <a:ln>
            <a:noFill/>
          </a:ln>
        </p:spPr>
        <p:txBody>
          <a:bodyPr spcFirstLastPara="1" wrap="square" lIns="81700" tIns="41025" rIns="81700" bIns="41025"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3550861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Content over Content" type="objOverTx">
  <p:cSld name="Title, Content over Content">
    <p:spTree>
      <p:nvGrpSpPr>
        <p:cNvPr id="1" name="Shape 538"/>
        <p:cNvGrpSpPr/>
        <p:nvPr/>
      </p:nvGrpSpPr>
      <p:grpSpPr>
        <a:xfrm>
          <a:off x="0" y="0"/>
          <a:ext cx="0" cy="0"/>
          <a:chOff x="0" y="0"/>
          <a:chExt cx="0" cy="0"/>
        </a:xfrm>
      </p:grpSpPr>
      <p:sp>
        <p:nvSpPr>
          <p:cNvPr id="539" name="Google Shape;539;p258"/>
          <p:cNvSpPr txBox="1">
            <a:spLocks noGrp="1"/>
          </p:cNvSpPr>
          <p:nvPr>
            <p:ph type="title"/>
          </p:nvPr>
        </p:nvSpPr>
        <p:spPr>
          <a:xfrm>
            <a:off x="609120" y="274080"/>
            <a:ext cx="1094544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0" name="Google Shape;540;p258"/>
          <p:cNvSpPr txBox="1">
            <a:spLocks noGrp="1"/>
          </p:cNvSpPr>
          <p:nvPr>
            <p:ph type="body" idx="1"/>
          </p:nvPr>
        </p:nvSpPr>
        <p:spPr>
          <a:xfrm>
            <a:off x="609120" y="1604160"/>
            <a:ext cx="1094544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541" name="Google Shape;541;p258"/>
          <p:cNvSpPr txBox="1">
            <a:spLocks noGrp="1"/>
          </p:cNvSpPr>
          <p:nvPr>
            <p:ph type="body" idx="2"/>
          </p:nvPr>
        </p:nvSpPr>
        <p:spPr>
          <a:xfrm>
            <a:off x="609120" y="3667680"/>
            <a:ext cx="1094544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542" name="Google Shape;542;p258"/>
          <p:cNvSpPr txBox="1">
            <a:spLocks noGrp="1"/>
          </p:cNvSpPr>
          <p:nvPr>
            <p:ph type="ftr" idx="11"/>
          </p:nvPr>
        </p:nvSpPr>
        <p:spPr>
          <a:xfrm>
            <a:off x="0" y="0"/>
            <a:ext cx="2856000" cy="2811360"/>
          </a:xfrm>
          <a:prstGeom prst="rect">
            <a:avLst/>
          </a:prstGeom>
          <a:noFill/>
          <a:ln>
            <a:noFill/>
          </a:ln>
        </p:spPr>
        <p:txBody>
          <a:bodyPr spcFirstLastPara="1" wrap="square" lIns="64800" tIns="32400" rIns="64800" bIns="32400" anchor="t"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3" name="Google Shape;543;p258"/>
          <p:cNvSpPr txBox="1">
            <a:spLocks noGrp="1"/>
          </p:cNvSpPr>
          <p:nvPr>
            <p:ph type="sldNum" idx="12"/>
          </p:nvPr>
        </p:nvSpPr>
        <p:spPr>
          <a:xfrm>
            <a:off x="8737440" y="6244800"/>
            <a:ext cx="2839680" cy="470880"/>
          </a:xfrm>
          <a:prstGeom prst="rect">
            <a:avLst/>
          </a:prstGeom>
          <a:noFill/>
          <a:ln>
            <a:noFill/>
          </a:ln>
        </p:spPr>
        <p:txBody>
          <a:bodyPr spcFirstLastPara="1" wrap="square" lIns="81700" tIns="41025" rIns="81700" bIns="41025" anchor="t" anchorCtr="0">
            <a:noAutofit/>
          </a:bodyPr>
          <a:lstStyle>
            <a:lvl1pPr marL="0" marR="0" lvl="0"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
        <p:nvSpPr>
          <p:cNvPr id="544" name="Google Shape;544;p258"/>
          <p:cNvSpPr txBox="1">
            <a:spLocks noGrp="1"/>
          </p:cNvSpPr>
          <p:nvPr>
            <p:ph type="dt" idx="10"/>
          </p:nvPr>
        </p:nvSpPr>
        <p:spPr>
          <a:xfrm>
            <a:off x="609120" y="6244800"/>
            <a:ext cx="2839680" cy="470880"/>
          </a:xfrm>
          <a:prstGeom prst="rect">
            <a:avLst/>
          </a:prstGeom>
          <a:noFill/>
          <a:ln>
            <a:noFill/>
          </a:ln>
        </p:spPr>
        <p:txBody>
          <a:bodyPr spcFirstLastPara="1" wrap="square" lIns="81700" tIns="41025" rIns="81700" bIns="41025"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184754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4 Content" type="fourObj">
  <p:cSld name="Title, 4 Content">
    <p:spTree>
      <p:nvGrpSpPr>
        <p:cNvPr id="1" name="Shape 545"/>
        <p:cNvGrpSpPr/>
        <p:nvPr/>
      </p:nvGrpSpPr>
      <p:grpSpPr>
        <a:xfrm>
          <a:off x="0" y="0"/>
          <a:ext cx="0" cy="0"/>
          <a:chOff x="0" y="0"/>
          <a:chExt cx="0" cy="0"/>
        </a:xfrm>
      </p:grpSpPr>
      <p:sp>
        <p:nvSpPr>
          <p:cNvPr id="546" name="Google Shape;546;p259"/>
          <p:cNvSpPr txBox="1">
            <a:spLocks noGrp="1"/>
          </p:cNvSpPr>
          <p:nvPr>
            <p:ph type="title"/>
          </p:nvPr>
        </p:nvSpPr>
        <p:spPr>
          <a:xfrm>
            <a:off x="609120" y="274080"/>
            <a:ext cx="1094544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7" name="Google Shape;547;p259"/>
          <p:cNvSpPr txBox="1">
            <a:spLocks noGrp="1"/>
          </p:cNvSpPr>
          <p:nvPr>
            <p:ph type="body" idx="1"/>
          </p:nvPr>
        </p:nvSpPr>
        <p:spPr>
          <a:xfrm>
            <a:off x="609120" y="1604160"/>
            <a:ext cx="53409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548" name="Google Shape;548;p259"/>
          <p:cNvSpPr txBox="1">
            <a:spLocks noGrp="1"/>
          </p:cNvSpPr>
          <p:nvPr>
            <p:ph type="body" idx="2"/>
          </p:nvPr>
        </p:nvSpPr>
        <p:spPr>
          <a:xfrm>
            <a:off x="6217440" y="1604160"/>
            <a:ext cx="53409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549" name="Google Shape;549;p259"/>
          <p:cNvSpPr txBox="1">
            <a:spLocks noGrp="1"/>
          </p:cNvSpPr>
          <p:nvPr>
            <p:ph type="body" idx="3"/>
          </p:nvPr>
        </p:nvSpPr>
        <p:spPr>
          <a:xfrm>
            <a:off x="609120" y="3667680"/>
            <a:ext cx="53409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550" name="Google Shape;550;p259"/>
          <p:cNvSpPr txBox="1">
            <a:spLocks noGrp="1"/>
          </p:cNvSpPr>
          <p:nvPr>
            <p:ph type="body" idx="4"/>
          </p:nvPr>
        </p:nvSpPr>
        <p:spPr>
          <a:xfrm>
            <a:off x="6217440" y="3667680"/>
            <a:ext cx="53409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551" name="Google Shape;551;p259"/>
          <p:cNvSpPr txBox="1">
            <a:spLocks noGrp="1"/>
          </p:cNvSpPr>
          <p:nvPr>
            <p:ph type="ftr" idx="11"/>
          </p:nvPr>
        </p:nvSpPr>
        <p:spPr>
          <a:xfrm>
            <a:off x="0" y="0"/>
            <a:ext cx="2856000" cy="2811360"/>
          </a:xfrm>
          <a:prstGeom prst="rect">
            <a:avLst/>
          </a:prstGeom>
          <a:noFill/>
          <a:ln>
            <a:noFill/>
          </a:ln>
        </p:spPr>
        <p:txBody>
          <a:bodyPr spcFirstLastPara="1" wrap="square" lIns="64800" tIns="32400" rIns="64800" bIns="32400" anchor="t"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2" name="Google Shape;552;p259"/>
          <p:cNvSpPr txBox="1">
            <a:spLocks noGrp="1"/>
          </p:cNvSpPr>
          <p:nvPr>
            <p:ph type="sldNum" idx="12"/>
          </p:nvPr>
        </p:nvSpPr>
        <p:spPr>
          <a:xfrm>
            <a:off x="8737440" y="6244800"/>
            <a:ext cx="2839680" cy="470880"/>
          </a:xfrm>
          <a:prstGeom prst="rect">
            <a:avLst/>
          </a:prstGeom>
          <a:noFill/>
          <a:ln>
            <a:noFill/>
          </a:ln>
        </p:spPr>
        <p:txBody>
          <a:bodyPr spcFirstLastPara="1" wrap="square" lIns="81700" tIns="41025" rIns="81700" bIns="41025" anchor="t" anchorCtr="0">
            <a:noAutofit/>
          </a:bodyPr>
          <a:lstStyle>
            <a:lvl1pPr marL="0" marR="0" lvl="0"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
        <p:nvSpPr>
          <p:cNvPr id="553" name="Google Shape;553;p259"/>
          <p:cNvSpPr txBox="1">
            <a:spLocks noGrp="1"/>
          </p:cNvSpPr>
          <p:nvPr>
            <p:ph type="dt" idx="10"/>
          </p:nvPr>
        </p:nvSpPr>
        <p:spPr>
          <a:xfrm>
            <a:off x="609120" y="6244800"/>
            <a:ext cx="2839680" cy="470880"/>
          </a:xfrm>
          <a:prstGeom prst="rect">
            <a:avLst/>
          </a:prstGeom>
          <a:noFill/>
          <a:ln>
            <a:noFill/>
          </a:ln>
        </p:spPr>
        <p:txBody>
          <a:bodyPr spcFirstLastPara="1" wrap="square" lIns="81700" tIns="41025" rIns="81700" bIns="41025"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301390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B527-0D8F-13A9-89B2-5E6E6DBC73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0B8ABC-164D-D0B1-705F-09BB93E6AA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827A86-BBAB-5AA3-8E9D-45F8BEDEC9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3B69FB-733A-F7D3-EAD9-2282906C9D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A6FFC4-1FBE-AF89-CE57-C66B8E193F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5E2FFD-2821-C4DF-7A61-3B2CC7720C7A}"/>
              </a:ext>
            </a:extLst>
          </p:cNvPr>
          <p:cNvSpPr>
            <a:spLocks noGrp="1"/>
          </p:cNvSpPr>
          <p:nvPr>
            <p:ph type="dt" sz="half" idx="10"/>
          </p:nvPr>
        </p:nvSpPr>
        <p:spPr/>
        <p:txBody>
          <a:bodyPr/>
          <a:lstStyle/>
          <a:p>
            <a:fld id="{EB059800-7D6B-4CD2-9F2E-23DEDB6FCACC}" type="datetimeFigureOut">
              <a:rPr lang="en-US" smtClean="0"/>
              <a:t>9/11/2024</a:t>
            </a:fld>
            <a:endParaRPr lang="en-US"/>
          </a:p>
        </p:txBody>
      </p:sp>
      <p:sp>
        <p:nvSpPr>
          <p:cNvPr id="8" name="Footer Placeholder 7">
            <a:extLst>
              <a:ext uri="{FF2B5EF4-FFF2-40B4-BE49-F238E27FC236}">
                <a16:creationId xmlns:a16="http://schemas.microsoft.com/office/drawing/2014/main" id="{09C59B3B-AB5A-D9D5-5150-ED03C148FA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9CE390-F68E-72A5-BE0F-50F228D2037A}"/>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21914799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54"/>
        <p:cNvGrpSpPr/>
        <p:nvPr/>
      </p:nvGrpSpPr>
      <p:grpSpPr>
        <a:xfrm>
          <a:off x="0" y="0"/>
          <a:ext cx="0" cy="0"/>
          <a:chOff x="0" y="0"/>
          <a:chExt cx="0" cy="0"/>
        </a:xfrm>
      </p:grpSpPr>
      <p:sp>
        <p:nvSpPr>
          <p:cNvPr id="555" name="Google Shape;555;p260"/>
          <p:cNvSpPr txBox="1">
            <a:spLocks noGrp="1"/>
          </p:cNvSpPr>
          <p:nvPr>
            <p:ph type="title"/>
          </p:nvPr>
        </p:nvSpPr>
        <p:spPr>
          <a:xfrm>
            <a:off x="609120" y="274080"/>
            <a:ext cx="1094544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6" name="Google Shape;556;p260"/>
          <p:cNvSpPr txBox="1">
            <a:spLocks noGrp="1"/>
          </p:cNvSpPr>
          <p:nvPr>
            <p:ph type="body" idx="1"/>
          </p:nvPr>
        </p:nvSpPr>
        <p:spPr>
          <a:xfrm>
            <a:off x="609120" y="1604160"/>
            <a:ext cx="35241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557" name="Google Shape;557;p260"/>
          <p:cNvSpPr txBox="1">
            <a:spLocks noGrp="1"/>
          </p:cNvSpPr>
          <p:nvPr>
            <p:ph type="body" idx="2"/>
          </p:nvPr>
        </p:nvSpPr>
        <p:spPr>
          <a:xfrm>
            <a:off x="4309920" y="1604160"/>
            <a:ext cx="35241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558" name="Google Shape;558;p260"/>
          <p:cNvSpPr txBox="1">
            <a:spLocks noGrp="1"/>
          </p:cNvSpPr>
          <p:nvPr>
            <p:ph type="body" idx="3"/>
          </p:nvPr>
        </p:nvSpPr>
        <p:spPr>
          <a:xfrm>
            <a:off x="8010720" y="1604160"/>
            <a:ext cx="35241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559" name="Google Shape;559;p260"/>
          <p:cNvSpPr txBox="1">
            <a:spLocks noGrp="1"/>
          </p:cNvSpPr>
          <p:nvPr>
            <p:ph type="body" idx="4"/>
          </p:nvPr>
        </p:nvSpPr>
        <p:spPr>
          <a:xfrm>
            <a:off x="609120" y="3667680"/>
            <a:ext cx="35241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560" name="Google Shape;560;p260"/>
          <p:cNvSpPr txBox="1">
            <a:spLocks noGrp="1"/>
          </p:cNvSpPr>
          <p:nvPr>
            <p:ph type="body" idx="5"/>
          </p:nvPr>
        </p:nvSpPr>
        <p:spPr>
          <a:xfrm>
            <a:off x="4309920" y="3667680"/>
            <a:ext cx="35241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561" name="Google Shape;561;p260"/>
          <p:cNvSpPr txBox="1">
            <a:spLocks noGrp="1"/>
          </p:cNvSpPr>
          <p:nvPr>
            <p:ph type="body" idx="6"/>
          </p:nvPr>
        </p:nvSpPr>
        <p:spPr>
          <a:xfrm>
            <a:off x="8010720" y="3667680"/>
            <a:ext cx="35241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562" name="Google Shape;562;p260"/>
          <p:cNvSpPr txBox="1">
            <a:spLocks noGrp="1"/>
          </p:cNvSpPr>
          <p:nvPr>
            <p:ph type="ftr" idx="11"/>
          </p:nvPr>
        </p:nvSpPr>
        <p:spPr>
          <a:xfrm>
            <a:off x="0" y="0"/>
            <a:ext cx="2856000" cy="2811360"/>
          </a:xfrm>
          <a:prstGeom prst="rect">
            <a:avLst/>
          </a:prstGeom>
          <a:noFill/>
          <a:ln>
            <a:noFill/>
          </a:ln>
        </p:spPr>
        <p:txBody>
          <a:bodyPr spcFirstLastPara="1" wrap="square" lIns="64800" tIns="32400" rIns="64800" bIns="32400" anchor="t"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3" name="Google Shape;563;p260"/>
          <p:cNvSpPr txBox="1">
            <a:spLocks noGrp="1"/>
          </p:cNvSpPr>
          <p:nvPr>
            <p:ph type="sldNum" idx="12"/>
          </p:nvPr>
        </p:nvSpPr>
        <p:spPr>
          <a:xfrm>
            <a:off x="8737440" y="6244800"/>
            <a:ext cx="2839680" cy="470880"/>
          </a:xfrm>
          <a:prstGeom prst="rect">
            <a:avLst/>
          </a:prstGeom>
          <a:noFill/>
          <a:ln>
            <a:noFill/>
          </a:ln>
        </p:spPr>
        <p:txBody>
          <a:bodyPr spcFirstLastPara="1" wrap="square" lIns="81700" tIns="41025" rIns="81700" bIns="41025" anchor="t" anchorCtr="0">
            <a:noAutofit/>
          </a:bodyPr>
          <a:lstStyle>
            <a:lvl1pPr marL="0" marR="0" lvl="0"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
        <p:nvSpPr>
          <p:cNvPr id="564" name="Google Shape;564;p260"/>
          <p:cNvSpPr txBox="1">
            <a:spLocks noGrp="1"/>
          </p:cNvSpPr>
          <p:nvPr>
            <p:ph type="dt" idx="10"/>
          </p:nvPr>
        </p:nvSpPr>
        <p:spPr>
          <a:xfrm>
            <a:off x="609120" y="6244800"/>
            <a:ext cx="2839680" cy="470880"/>
          </a:xfrm>
          <a:prstGeom prst="rect">
            <a:avLst/>
          </a:prstGeom>
          <a:noFill/>
          <a:ln>
            <a:noFill/>
          </a:ln>
        </p:spPr>
        <p:txBody>
          <a:bodyPr spcFirstLastPara="1" wrap="square" lIns="81700" tIns="41025" rIns="81700" bIns="41025"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6630178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Slide" type="blank">
  <p:cSld name="Blank Slide">
    <p:spTree>
      <p:nvGrpSpPr>
        <p:cNvPr id="1" name="Shape 335"/>
        <p:cNvGrpSpPr/>
        <p:nvPr/>
      </p:nvGrpSpPr>
      <p:grpSpPr>
        <a:xfrm>
          <a:off x="0" y="0"/>
          <a:ext cx="0" cy="0"/>
          <a:chOff x="0" y="0"/>
          <a:chExt cx="0" cy="0"/>
        </a:xfrm>
      </p:grpSpPr>
    </p:spTree>
    <p:extLst>
      <p:ext uri="{BB962C8B-B14F-4D97-AF65-F5344CB8AC3E}">
        <p14:creationId xmlns:p14="http://schemas.microsoft.com/office/powerpoint/2010/main" val="25672900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Slide" type="tx">
  <p:cSld name="Title Slide">
    <p:spTree>
      <p:nvGrpSpPr>
        <p:cNvPr id="1" name="Shape 336"/>
        <p:cNvGrpSpPr/>
        <p:nvPr/>
      </p:nvGrpSpPr>
      <p:grpSpPr>
        <a:xfrm>
          <a:off x="0" y="0"/>
          <a:ext cx="0" cy="0"/>
          <a:chOff x="0" y="0"/>
          <a:chExt cx="0" cy="0"/>
        </a:xfrm>
      </p:grpSpPr>
      <p:sp>
        <p:nvSpPr>
          <p:cNvPr id="337" name="Google Shape;337;p327"/>
          <p:cNvSpPr txBox="1">
            <a:spLocks noGrp="1"/>
          </p:cNvSpPr>
          <p:nvPr>
            <p:ph type="title"/>
          </p:nvPr>
        </p:nvSpPr>
        <p:spPr>
          <a:xfrm>
            <a:off x="609120" y="274080"/>
            <a:ext cx="1094544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8" name="Google Shape;338;p327"/>
          <p:cNvSpPr txBox="1">
            <a:spLocks noGrp="1"/>
          </p:cNvSpPr>
          <p:nvPr>
            <p:ph type="subTitle" idx="1"/>
          </p:nvPr>
        </p:nvSpPr>
        <p:spPr>
          <a:xfrm>
            <a:off x="609120" y="1604160"/>
            <a:ext cx="10945440" cy="3950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981134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Content" type="obj">
  <p:cSld name="Title, Content">
    <p:spTree>
      <p:nvGrpSpPr>
        <p:cNvPr id="1" name="Shape 339"/>
        <p:cNvGrpSpPr/>
        <p:nvPr/>
      </p:nvGrpSpPr>
      <p:grpSpPr>
        <a:xfrm>
          <a:off x="0" y="0"/>
          <a:ext cx="0" cy="0"/>
          <a:chOff x="0" y="0"/>
          <a:chExt cx="0" cy="0"/>
        </a:xfrm>
      </p:grpSpPr>
      <p:sp>
        <p:nvSpPr>
          <p:cNvPr id="340" name="Google Shape;340;p328"/>
          <p:cNvSpPr txBox="1">
            <a:spLocks noGrp="1"/>
          </p:cNvSpPr>
          <p:nvPr>
            <p:ph type="title"/>
          </p:nvPr>
        </p:nvSpPr>
        <p:spPr>
          <a:xfrm>
            <a:off x="609120" y="274080"/>
            <a:ext cx="1094544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1" name="Google Shape;341;p328"/>
          <p:cNvSpPr txBox="1">
            <a:spLocks noGrp="1"/>
          </p:cNvSpPr>
          <p:nvPr>
            <p:ph type="body" idx="1"/>
          </p:nvPr>
        </p:nvSpPr>
        <p:spPr>
          <a:xfrm>
            <a:off x="609120" y="1604160"/>
            <a:ext cx="10945440" cy="39504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508382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2 Content" type="twoObj">
  <p:cSld name="Title, 2 Content">
    <p:spTree>
      <p:nvGrpSpPr>
        <p:cNvPr id="1" name="Shape 342"/>
        <p:cNvGrpSpPr/>
        <p:nvPr/>
      </p:nvGrpSpPr>
      <p:grpSpPr>
        <a:xfrm>
          <a:off x="0" y="0"/>
          <a:ext cx="0" cy="0"/>
          <a:chOff x="0" y="0"/>
          <a:chExt cx="0" cy="0"/>
        </a:xfrm>
      </p:grpSpPr>
      <p:sp>
        <p:nvSpPr>
          <p:cNvPr id="343" name="Google Shape;343;p329"/>
          <p:cNvSpPr txBox="1">
            <a:spLocks noGrp="1"/>
          </p:cNvSpPr>
          <p:nvPr>
            <p:ph type="title"/>
          </p:nvPr>
        </p:nvSpPr>
        <p:spPr>
          <a:xfrm>
            <a:off x="609120" y="274080"/>
            <a:ext cx="1094544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4" name="Google Shape;344;p329"/>
          <p:cNvSpPr txBox="1">
            <a:spLocks noGrp="1"/>
          </p:cNvSpPr>
          <p:nvPr>
            <p:ph type="body" idx="1"/>
          </p:nvPr>
        </p:nvSpPr>
        <p:spPr>
          <a:xfrm>
            <a:off x="609120" y="1604160"/>
            <a:ext cx="5340960" cy="39504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345" name="Google Shape;345;p329"/>
          <p:cNvSpPr txBox="1">
            <a:spLocks noGrp="1"/>
          </p:cNvSpPr>
          <p:nvPr>
            <p:ph type="body" idx="2"/>
          </p:nvPr>
        </p:nvSpPr>
        <p:spPr>
          <a:xfrm>
            <a:off x="6217440" y="1604160"/>
            <a:ext cx="5340960" cy="39504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2437778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46"/>
        <p:cNvGrpSpPr/>
        <p:nvPr/>
      </p:nvGrpSpPr>
      <p:grpSpPr>
        <a:xfrm>
          <a:off x="0" y="0"/>
          <a:ext cx="0" cy="0"/>
          <a:chOff x="0" y="0"/>
          <a:chExt cx="0" cy="0"/>
        </a:xfrm>
      </p:grpSpPr>
      <p:sp>
        <p:nvSpPr>
          <p:cNvPr id="347" name="Google Shape;347;p330"/>
          <p:cNvSpPr txBox="1">
            <a:spLocks noGrp="1"/>
          </p:cNvSpPr>
          <p:nvPr>
            <p:ph type="title"/>
          </p:nvPr>
        </p:nvSpPr>
        <p:spPr>
          <a:xfrm>
            <a:off x="609120" y="274080"/>
            <a:ext cx="1094544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7211656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entered Text" type="objOnly">
  <p:cSld name="Centered Text">
    <p:spTree>
      <p:nvGrpSpPr>
        <p:cNvPr id="1" name="Shape 348"/>
        <p:cNvGrpSpPr/>
        <p:nvPr/>
      </p:nvGrpSpPr>
      <p:grpSpPr>
        <a:xfrm>
          <a:off x="0" y="0"/>
          <a:ext cx="0" cy="0"/>
          <a:chOff x="0" y="0"/>
          <a:chExt cx="0" cy="0"/>
        </a:xfrm>
      </p:grpSpPr>
      <p:sp>
        <p:nvSpPr>
          <p:cNvPr id="349" name="Google Shape;349;p331"/>
          <p:cNvSpPr txBox="1">
            <a:spLocks noGrp="1"/>
          </p:cNvSpPr>
          <p:nvPr>
            <p:ph type="subTitle" idx="1"/>
          </p:nvPr>
        </p:nvSpPr>
        <p:spPr>
          <a:xfrm>
            <a:off x="609120" y="274080"/>
            <a:ext cx="10945440" cy="518592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3488679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itle, 2 Content and Content">
    <p:spTree>
      <p:nvGrpSpPr>
        <p:cNvPr id="1" name="Shape 350"/>
        <p:cNvGrpSpPr/>
        <p:nvPr/>
      </p:nvGrpSpPr>
      <p:grpSpPr>
        <a:xfrm>
          <a:off x="0" y="0"/>
          <a:ext cx="0" cy="0"/>
          <a:chOff x="0" y="0"/>
          <a:chExt cx="0" cy="0"/>
        </a:xfrm>
      </p:grpSpPr>
      <p:sp>
        <p:nvSpPr>
          <p:cNvPr id="351" name="Google Shape;351;p332"/>
          <p:cNvSpPr txBox="1">
            <a:spLocks noGrp="1"/>
          </p:cNvSpPr>
          <p:nvPr>
            <p:ph type="title"/>
          </p:nvPr>
        </p:nvSpPr>
        <p:spPr>
          <a:xfrm>
            <a:off x="609120" y="274080"/>
            <a:ext cx="1094544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2" name="Google Shape;352;p332"/>
          <p:cNvSpPr txBox="1">
            <a:spLocks noGrp="1"/>
          </p:cNvSpPr>
          <p:nvPr>
            <p:ph type="body" idx="1"/>
          </p:nvPr>
        </p:nvSpPr>
        <p:spPr>
          <a:xfrm>
            <a:off x="609120" y="1604160"/>
            <a:ext cx="53409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353" name="Google Shape;353;p332"/>
          <p:cNvSpPr txBox="1">
            <a:spLocks noGrp="1"/>
          </p:cNvSpPr>
          <p:nvPr>
            <p:ph type="body" idx="2"/>
          </p:nvPr>
        </p:nvSpPr>
        <p:spPr>
          <a:xfrm>
            <a:off x="6217440" y="1604160"/>
            <a:ext cx="5340960" cy="39504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354" name="Google Shape;354;p332"/>
          <p:cNvSpPr txBox="1">
            <a:spLocks noGrp="1"/>
          </p:cNvSpPr>
          <p:nvPr>
            <p:ph type="body" idx="3"/>
          </p:nvPr>
        </p:nvSpPr>
        <p:spPr>
          <a:xfrm>
            <a:off x="609120" y="3667680"/>
            <a:ext cx="53409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224568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Title Content and 2 Content">
    <p:spTree>
      <p:nvGrpSpPr>
        <p:cNvPr id="1" name="Shape 355"/>
        <p:cNvGrpSpPr/>
        <p:nvPr/>
      </p:nvGrpSpPr>
      <p:grpSpPr>
        <a:xfrm>
          <a:off x="0" y="0"/>
          <a:ext cx="0" cy="0"/>
          <a:chOff x="0" y="0"/>
          <a:chExt cx="0" cy="0"/>
        </a:xfrm>
      </p:grpSpPr>
      <p:sp>
        <p:nvSpPr>
          <p:cNvPr id="356" name="Google Shape;356;p333"/>
          <p:cNvSpPr txBox="1">
            <a:spLocks noGrp="1"/>
          </p:cNvSpPr>
          <p:nvPr>
            <p:ph type="title"/>
          </p:nvPr>
        </p:nvSpPr>
        <p:spPr>
          <a:xfrm>
            <a:off x="609120" y="274080"/>
            <a:ext cx="1094544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7" name="Google Shape;357;p333"/>
          <p:cNvSpPr txBox="1">
            <a:spLocks noGrp="1"/>
          </p:cNvSpPr>
          <p:nvPr>
            <p:ph type="body" idx="1"/>
          </p:nvPr>
        </p:nvSpPr>
        <p:spPr>
          <a:xfrm>
            <a:off x="609120" y="1604160"/>
            <a:ext cx="5340960" cy="39504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358" name="Google Shape;358;p333"/>
          <p:cNvSpPr txBox="1">
            <a:spLocks noGrp="1"/>
          </p:cNvSpPr>
          <p:nvPr>
            <p:ph type="body" idx="2"/>
          </p:nvPr>
        </p:nvSpPr>
        <p:spPr>
          <a:xfrm>
            <a:off x="6217440" y="1604160"/>
            <a:ext cx="53409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359" name="Google Shape;359;p333"/>
          <p:cNvSpPr txBox="1">
            <a:spLocks noGrp="1"/>
          </p:cNvSpPr>
          <p:nvPr>
            <p:ph type="body" idx="3"/>
          </p:nvPr>
        </p:nvSpPr>
        <p:spPr>
          <a:xfrm>
            <a:off x="6217440" y="3667680"/>
            <a:ext cx="53409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5636316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itle, 2 Content over Content">
    <p:spTree>
      <p:nvGrpSpPr>
        <p:cNvPr id="1" name="Shape 360"/>
        <p:cNvGrpSpPr/>
        <p:nvPr/>
      </p:nvGrpSpPr>
      <p:grpSpPr>
        <a:xfrm>
          <a:off x="0" y="0"/>
          <a:ext cx="0" cy="0"/>
          <a:chOff x="0" y="0"/>
          <a:chExt cx="0" cy="0"/>
        </a:xfrm>
      </p:grpSpPr>
      <p:sp>
        <p:nvSpPr>
          <p:cNvPr id="361" name="Google Shape;361;p334"/>
          <p:cNvSpPr txBox="1">
            <a:spLocks noGrp="1"/>
          </p:cNvSpPr>
          <p:nvPr>
            <p:ph type="title"/>
          </p:nvPr>
        </p:nvSpPr>
        <p:spPr>
          <a:xfrm>
            <a:off x="609120" y="274080"/>
            <a:ext cx="1094544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2" name="Google Shape;362;p334"/>
          <p:cNvSpPr txBox="1">
            <a:spLocks noGrp="1"/>
          </p:cNvSpPr>
          <p:nvPr>
            <p:ph type="body" idx="1"/>
          </p:nvPr>
        </p:nvSpPr>
        <p:spPr>
          <a:xfrm>
            <a:off x="609120" y="1604160"/>
            <a:ext cx="53409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363" name="Google Shape;363;p334"/>
          <p:cNvSpPr txBox="1">
            <a:spLocks noGrp="1"/>
          </p:cNvSpPr>
          <p:nvPr>
            <p:ph type="body" idx="2"/>
          </p:nvPr>
        </p:nvSpPr>
        <p:spPr>
          <a:xfrm>
            <a:off x="6217440" y="1604160"/>
            <a:ext cx="53409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364" name="Google Shape;364;p334"/>
          <p:cNvSpPr txBox="1">
            <a:spLocks noGrp="1"/>
          </p:cNvSpPr>
          <p:nvPr>
            <p:ph type="body" idx="3"/>
          </p:nvPr>
        </p:nvSpPr>
        <p:spPr>
          <a:xfrm>
            <a:off x="609120" y="3667680"/>
            <a:ext cx="1094544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018433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FA747-9600-E175-B398-A3542C5305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3408E3-4F60-49BE-F864-1E5DFAD9BD97}"/>
              </a:ext>
            </a:extLst>
          </p:cNvPr>
          <p:cNvSpPr>
            <a:spLocks noGrp="1"/>
          </p:cNvSpPr>
          <p:nvPr>
            <p:ph type="dt" sz="half" idx="10"/>
          </p:nvPr>
        </p:nvSpPr>
        <p:spPr/>
        <p:txBody>
          <a:bodyPr/>
          <a:lstStyle/>
          <a:p>
            <a:fld id="{EB059800-7D6B-4CD2-9F2E-23DEDB6FCACC}" type="datetimeFigureOut">
              <a:rPr lang="en-US" smtClean="0"/>
              <a:t>9/11/2024</a:t>
            </a:fld>
            <a:endParaRPr lang="en-US"/>
          </a:p>
        </p:txBody>
      </p:sp>
      <p:sp>
        <p:nvSpPr>
          <p:cNvPr id="4" name="Footer Placeholder 3">
            <a:extLst>
              <a:ext uri="{FF2B5EF4-FFF2-40B4-BE49-F238E27FC236}">
                <a16:creationId xmlns:a16="http://schemas.microsoft.com/office/drawing/2014/main" id="{57AFDD02-F2AC-8001-6972-6DC432A588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D6749F-533B-85A6-0301-383ACF860336}"/>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10130319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Title, Content over Content">
    <p:spTree>
      <p:nvGrpSpPr>
        <p:cNvPr id="1" name="Shape 365"/>
        <p:cNvGrpSpPr/>
        <p:nvPr/>
      </p:nvGrpSpPr>
      <p:grpSpPr>
        <a:xfrm>
          <a:off x="0" y="0"/>
          <a:ext cx="0" cy="0"/>
          <a:chOff x="0" y="0"/>
          <a:chExt cx="0" cy="0"/>
        </a:xfrm>
      </p:grpSpPr>
      <p:sp>
        <p:nvSpPr>
          <p:cNvPr id="366" name="Google Shape;366;p335"/>
          <p:cNvSpPr txBox="1">
            <a:spLocks noGrp="1"/>
          </p:cNvSpPr>
          <p:nvPr>
            <p:ph type="title"/>
          </p:nvPr>
        </p:nvSpPr>
        <p:spPr>
          <a:xfrm>
            <a:off x="609120" y="274080"/>
            <a:ext cx="1094544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7" name="Google Shape;367;p335"/>
          <p:cNvSpPr txBox="1">
            <a:spLocks noGrp="1"/>
          </p:cNvSpPr>
          <p:nvPr>
            <p:ph type="body" idx="1"/>
          </p:nvPr>
        </p:nvSpPr>
        <p:spPr>
          <a:xfrm>
            <a:off x="609120" y="1604160"/>
            <a:ext cx="1094544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368" name="Google Shape;368;p335"/>
          <p:cNvSpPr txBox="1">
            <a:spLocks noGrp="1"/>
          </p:cNvSpPr>
          <p:nvPr>
            <p:ph type="body" idx="2"/>
          </p:nvPr>
        </p:nvSpPr>
        <p:spPr>
          <a:xfrm>
            <a:off x="609120" y="3667680"/>
            <a:ext cx="1094544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3277079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4 Content" type="fourObj">
  <p:cSld name="Title, 4 Content">
    <p:spTree>
      <p:nvGrpSpPr>
        <p:cNvPr id="1" name="Shape 369"/>
        <p:cNvGrpSpPr/>
        <p:nvPr/>
      </p:nvGrpSpPr>
      <p:grpSpPr>
        <a:xfrm>
          <a:off x="0" y="0"/>
          <a:ext cx="0" cy="0"/>
          <a:chOff x="0" y="0"/>
          <a:chExt cx="0" cy="0"/>
        </a:xfrm>
      </p:grpSpPr>
      <p:sp>
        <p:nvSpPr>
          <p:cNvPr id="370" name="Google Shape;370;p336"/>
          <p:cNvSpPr txBox="1">
            <a:spLocks noGrp="1"/>
          </p:cNvSpPr>
          <p:nvPr>
            <p:ph type="title"/>
          </p:nvPr>
        </p:nvSpPr>
        <p:spPr>
          <a:xfrm>
            <a:off x="609120" y="274080"/>
            <a:ext cx="1094544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1" name="Google Shape;371;p336"/>
          <p:cNvSpPr txBox="1">
            <a:spLocks noGrp="1"/>
          </p:cNvSpPr>
          <p:nvPr>
            <p:ph type="body" idx="1"/>
          </p:nvPr>
        </p:nvSpPr>
        <p:spPr>
          <a:xfrm>
            <a:off x="609120" y="1604160"/>
            <a:ext cx="53409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372" name="Google Shape;372;p336"/>
          <p:cNvSpPr txBox="1">
            <a:spLocks noGrp="1"/>
          </p:cNvSpPr>
          <p:nvPr>
            <p:ph type="body" idx="2"/>
          </p:nvPr>
        </p:nvSpPr>
        <p:spPr>
          <a:xfrm>
            <a:off x="6217440" y="1604160"/>
            <a:ext cx="53409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373" name="Google Shape;373;p336"/>
          <p:cNvSpPr txBox="1">
            <a:spLocks noGrp="1"/>
          </p:cNvSpPr>
          <p:nvPr>
            <p:ph type="body" idx="3"/>
          </p:nvPr>
        </p:nvSpPr>
        <p:spPr>
          <a:xfrm>
            <a:off x="609120" y="3667680"/>
            <a:ext cx="53409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374" name="Google Shape;374;p336"/>
          <p:cNvSpPr txBox="1">
            <a:spLocks noGrp="1"/>
          </p:cNvSpPr>
          <p:nvPr>
            <p:ph type="body" idx="4"/>
          </p:nvPr>
        </p:nvSpPr>
        <p:spPr>
          <a:xfrm>
            <a:off x="6217440" y="3667680"/>
            <a:ext cx="53409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1209110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375"/>
        <p:cNvGrpSpPr/>
        <p:nvPr/>
      </p:nvGrpSpPr>
      <p:grpSpPr>
        <a:xfrm>
          <a:off x="0" y="0"/>
          <a:ext cx="0" cy="0"/>
          <a:chOff x="0" y="0"/>
          <a:chExt cx="0" cy="0"/>
        </a:xfrm>
      </p:grpSpPr>
      <p:sp>
        <p:nvSpPr>
          <p:cNvPr id="376" name="Google Shape;376;p337"/>
          <p:cNvSpPr txBox="1">
            <a:spLocks noGrp="1"/>
          </p:cNvSpPr>
          <p:nvPr>
            <p:ph type="title"/>
          </p:nvPr>
        </p:nvSpPr>
        <p:spPr>
          <a:xfrm>
            <a:off x="609120" y="274080"/>
            <a:ext cx="1094544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7" name="Google Shape;377;p337"/>
          <p:cNvSpPr txBox="1">
            <a:spLocks noGrp="1"/>
          </p:cNvSpPr>
          <p:nvPr>
            <p:ph type="body" idx="1"/>
          </p:nvPr>
        </p:nvSpPr>
        <p:spPr>
          <a:xfrm>
            <a:off x="609120" y="1604160"/>
            <a:ext cx="35241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378" name="Google Shape;378;p337"/>
          <p:cNvSpPr txBox="1">
            <a:spLocks noGrp="1"/>
          </p:cNvSpPr>
          <p:nvPr>
            <p:ph type="body" idx="2"/>
          </p:nvPr>
        </p:nvSpPr>
        <p:spPr>
          <a:xfrm>
            <a:off x="4309920" y="1604160"/>
            <a:ext cx="35241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379" name="Google Shape;379;p337"/>
          <p:cNvSpPr txBox="1">
            <a:spLocks noGrp="1"/>
          </p:cNvSpPr>
          <p:nvPr>
            <p:ph type="body" idx="3"/>
          </p:nvPr>
        </p:nvSpPr>
        <p:spPr>
          <a:xfrm>
            <a:off x="8010720" y="1604160"/>
            <a:ext cx="35241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380" name="Google Shape;380;p337"/>
          <p:cNvSpPr txBox="1">
            <a:spLocks noGrp="1"/>
          </p:cNvSpPr>
          <p:nvPr>
            <p:ph type="body" idx="4"/>
          </p:nvPr>
        </p:nvSpPr>
        <p:spPr>
          <a:xfrm>
            <a:off x="609120" y="3667680"/>
            <a:ext cx="35241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381" name="Google Shape;381;p337"/>
          <p:cNvSpPr txBox="1">
            <a:spLocks noGrp="1"/>
          </p:cNvSpPr>
          <p:nvPr>
            <p:ph type="body" idx="5"/>
          </p:nvPr>
        </p:nvSpPr>
        <p:spPr>
          <a:xfrm>
            <a:off x="4309920" y="3667680"/>
            <a:ext cx="35241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382" name="Google Shape;382;p337"/>
          <p:cNvSpPr txBox="1">
            <a:spLocks noGrp="1"/>
          </p:cNvSpPr>
          <p:nvPr>
            <p:ph type="body" idx="6"/>
          </p:nvPr>
        </p:nvSpPr>
        <p:spPr>
          <a:xfrm>
            <a:off x="8010720" y="3667680"/>
            <a:ext cx="35241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392821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lank Slide" type="blank">
  <p:cSld name="Blank Slide">
    <p:spTree>
      <p:nvGrpSpPr>
        <p:cNvPr id="1" name="Shape 12"/>
        <p:cNvGrpSpPr/>
        <p:nvPr/>
      </p:nvGrpSpPr>
      <p:grpSpPr>
        <a:xfrm>
          <a:off x="0" y="0"/>
          <a:ext cx="0" cy="0"/>
          <a:chOff x="0" y="0"/>
          <a:chExt cx="0" cy="0"/>
        </a:xfrm>
      </p:grpSpPr>
    </p:spTree>
    <p:extLst>
      <p:ext uri="{BB962C8B-B14F-4D97-AF65-F5344CB8AC3E}">
        <p14:creationId xmlns:p14="http://schemas.microsoft.com/office/powerpoint/2010/main" val="9787268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Slide" type="tx">
  <p:cSld name="Title Slide">
    <p:spTree>
      <p:nvGrpSpPr>
        <p:cNvPr id="1" name="Shape 13"/>
        <p:cNvGrpSpPr/>
        <p:nvPr/>
      </p:nvGrpSpPr>
      <p:grpSpPr>
        <a:xfrm>
          <a:off x="0" y="0"/>
          <a:ext cx="0" cy="0"/>
          <a:chOff x="0" y="0"/>
          <a:chExt cx="0" cy="0"/>
        </a:xfrm>
      </p:grpSpPr>
      <p:sp>
        <p:nvSpPr>
          <p:cNvPr id="14" name="Google Shape;14;p118"/>
          <p:cNvSpPr txBox="1">
            <a:spLocks noGrp="1"/>
          </p:cNvSpPr>
          <p:nvPr>
            <p:ph type="title"/>
          </p:nvPr>
        </p:nvSpPr>
        <p:spPr>
          <a:xfrm>
            <a:off x="609120" y="274080"/>
            <a:ext cx="1094544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18"/>
          <p:cNvSpPr txBox="1">
            <a:spLocks noGrp="1"/>
          </p:cNvSpPr>
          <p:nvPr>
            <p:ph type="subTitle" idx="1"/>
          </p:nvPr>
        </p:nvSpPr>
        <p:spPr>
          <a:xfrm>
            <a:off x="609120" y="1604160"/>
            <a:ext cx="10945440" cy="3950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1808564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Content" type="obj">
  <p:cSld name="Title, Content">
    <p:spTree>
      <p:nvGrpSpPr>
        <p:cNvPr id="1" name="Shape 16"/>
        <p:cNvGrpSpPr/>
        <p:nvPr/>
      </p:nvGrpSpPr>
      <p:grpSpPr>
        <a:xfrm>
          <a:off x="0" y="0"/>
          <a:ext cx="0" cy="0"/>
          <a:chOff x="0" y="0"/>
          <a:chExt cx="0" cy="0"/>
        </a:xfrm>
      </p:grpSpPr>
      <p:sp>
        <p:nvSpPr>
          <p:cNvPr id="17" name="Google Shape;17;p119"/>
          <p:cNvSpPr txBox="1">
            <a:spLocks noGrp="1"/>
          </p:cNvSpPr>
          <p:nvPr>
            <p:ph type="title"/>
          </p:nvPr>
        </p:nvSpPr>
        <p:spPr>
          <a:xfrm>
            <a:off x="609120" y="274080"/>
            <a:ext cx="1094544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19"/>
          <p:cNvSpPr txBox="1">
            <a:spLocks noGrp="1"/>
          </p:cNvSpPr>
          <p:nvPr>
            <p:ph type="body" idx="1"/>
          </p:nvPr>
        </p:nvSpPr>
        <p:spPr>
          <a:xfrm>
            <a:off x="609120" y="1604160"/>
            <a:ext cx="10945440" cy="39504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7600660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2 Content" type="twoObj">
  <p:cSld name="Title, 2 Content">
    <p:spTree>
      <p:nvGrpSpPr>
        <p:cNvPr id="1" name="Shape 19"/>
        <p:cNvGrpSpPr/>
        <p:nvPr/>
      </p:nvGrpSpPr>
      <p:grpSpPr>
        <a:xfrm>
          <a:off x="0" y="0"/>
          <a:ext cx="0" cy="0"/>
          <a:chOff x="0" y="0"/>
          <a:chExt cx="0" cy="0"/>
        </a:xfrm>
      </p:grpSpPr>
      <p:sp>
        <p:nvSpPr>
          <p:cNvPr id="20" name="Google Shape;20;p120"/>
          <p:cNvSpPr txBox="1">
            <a:spLocks noGrp="1"/>
          </p:cNvSpPr>
          <p:nvPr>
            <p:ph type="title"/>
          </p:nvPr>
        </p:nvSpPr>
        <p:spPr>
          <a:xfrm>
            <a:off x="609120" y="274080"/>
            <a:ext cx="1094544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20"/>
          <p:cNvSpPr txBox="1">
            <a:spLocks noGrp="1"/>
          </p:cNvSpPr>
          <p:nvPr>
            <p:ph type="body" idx="1"/>
          </p:nvPr>
        </p:nvSpPr>
        <p:spPr>
          <a:xfrm>
            <a:off x="609120" y="1604160"/>
            <a:ext cx="5340960" cy="39504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22" name="Google Shape;22;p120"/>
          <p:cNvSpPr txBox="1">
            <a:spLocks noGrp="1"/>
          </p:cNvSpPr>
          <p:nvPr>
            <p:ph type="body" idx="2"/>
          </p:nvPr>
        </p:nvSpPr>
        <p:spPr>
          <a:xfrm>
            <a:off x="6217440" y="1604160"/>
            <a:ext cx="5340960" cy="39504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591326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sp>
        <p:nvSpPr>
          <p:cNvPr id="24" name="Google Shape;24;p121"/>
          <p:cNvSpPr txBox="1">
            <a:spLocks noGrp="1"/>
          </p:cNvSpPr>
          <p:nvPr>
            <p:ph type="title"/>
          </p:nvPr>
        </p:nvSpPr>
        <p:spPr>
          <a:xfrm>
            <a:off x="609120" y="274080"/>
            <a:ext cx="1094544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21468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Centered Text" type="objOnly">
  <p:cSld name="Centered Text">
    <p:spTree>
      <p:nvGrpSpPr>
        <p:cNvPr id="1" name="Shape 25"/>
        <p:cNvGrpSpPr/>
        <p:nvPr/>
      </p:nvGrpSpPr>
      <p:grpSpPr>
        <a:xfrm>
          <a:off x="0" y="0"/>
          <a:ext cx="0" cy="0"/>
          <a:chOff x="0" y="0"/>
          <a:chExt cx="0" cy="0"/>
        </a:xfrm>
      </p:grpSpPr>
      <p:sp>
        <p:nvSpPr>
          <p:cNvPr id="26" name="Google Shape;26;p122"/>
          <p:cNvSpPr txBox="1">
            <a:spLocks noGrp="1"/>
          </p:cNvSpPr>
          <p:nvPr>
            <p:ph type="subTitle" idx="1"/>
          </p:nvPr>
        </p:nvSpPr>
        <p:spPr>
          <a:xfrm>
            <a:off x="609120" y="274080"/>
            <a:ext cx="10945440" cy="518592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240974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itle, 2 Content and Content">
    <p:spTree>
      <p:nvGrpSpPr>
        <p:cNvPr id="1" name="Shape 27"/>
        <p:cNvGrpSpPr/>
        <p:nvPr/>
      </p:nvGrpSpPr>
      <p:grpSpPr>
        <a:xfrm>
          <a:off x="0" y="0"/>
          <a:ext cx="0" cy="0"/>
          <a:chOff x="0" y="0"/>
          <a:chExt cx="0" cy="0"/>
        </a:xfrm>
      </p:grpSpPr>
      <p:sp>
        <p:nvSpPr>
          <p:cNvPr id="28" name="Google Shape;28;p123"/>
          <p:cNvSpPr txBox="1">
            <a:spLocks noGrp="1"/>
          </p:cNvSpPr>
          <p:nvPr>
            <p:ph type="title"/>
          </p:nvPr>
        </p:nvSpPr>
        <p:spPr>
          <a:xfrm>
            <a:off x="609120" y="274080"/>
            <a:ext cx="1094544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23"/>
          <p:cNvSpPr txBox="1">
            <a:spLocks noGrp="1"/>
          </p:cNvSpPr>
          <p:nvPr>
            <p:ph type="body" idx="1"/>
          </p:nvPr>
        </p:nvSpPr>
        <p:spPr>
          <a:xfrm>
            <a:off x="609120" y="1604160"/>
            <a:ext cx="53409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30" name="Google Shape;30;p123"/>
          <p:cNvSpPr txBox="1">
            <a:spLocks noGrp="1"/>
          </p:cNvSpPr>
          <p:nvPr>
            <p:ph type="body" idx="2"/>
          </p:nvPr>
        </p:nvSpPr>
        <p:spPr>
          <a:xfrm>
            <a:off x="6217440" y="1604160"/>
            <a:ext cx="5340960" cy="39504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31" name="Google Shape;31;p123"/>
          <p:cNvSpPr txBox="1">
            <a:spLocks noGrp="1"/>
          </p:cNvSpPr>
          <p:nvPr>
            <p:ph type="body" idx="3"/>
          </p:nvPr>
        </p:nvSpPr>
        <p:spPr>
          <a:xfrm>
            <a:off x="609120" y="3667680"/>
            <a:ext cx="53409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264265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5905D8-64B9-C204-B79F-3FF578C915D4}"/>
              </a:ext>
            </a:extLst>
          </p:cNvPr>
          <p:cNvSpPr>
            <a:spLocks noGrp="1"/>
          </p:cNvSpPr>
          <p:nvPr>
            <p:ph type="dt" sz="half" idx="10"/>
          </p:nvPr>
        </p:nvSpPr>
        <p:spPr/>
        <p:txBody>
          <a:bodyPr/>
          <a:lstStyle/>
          <a:p>
            <a:fld id="{EB059800-7D6B-4CD2-9F2E-23DEDB6FCACC}" type="datetimeFigureOut">
              <a:rPr lang="en-US" smtClean="0"/>
              <a:t>9/11/2024</a:t>
            </a:fld>
            <a:endParaRPr lang="en-US"/>
          </a:p>
        </p:txBody>
      </p:sp>
      <p:sp>
        <p:nvSpPr>
          <p:cNvPr id="3" name="Footer Placeholder 2">
            <a:extLst>
              <a:ext uri="{FF2B5EF4-FFF2-40B4-BE49-F238E27FC236}">
                <a16:creationId xmlns:a16="http://schemas.microsoft.com/office/drawing/2014/main" id="{476BCBE5-0E4B-3811-D374-EA524F893A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A43BC7-18C8-2263-66C1-A2EECC0BA1BF}"/>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407048082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Title Content and 2 Content">
    <p:spTree>
      <p:nvGrpSpPr>
        <p:cNvPr id="1" name="Shape 32"/>
        <p:cNvGrpSpPr/>
        <p:nvPr/>
      </p:nvGrpSpPr>
      <p:grpSpPr>
        <a:xfrm>
          <a:off x="0" y="0"/>
          <a:ext cx="0" cy="0"/>
          <a:chOff x="0" y="0"/>
          <a:chExt cx="0" cy="0"/>
        </a:xfrm>
      </p:grpSpPr>
      <p:sp>
        <p:nvSpPr>
          <p:cNvPr id="33" name="Google Shape;33;p124"/>
          <p:cNvSpPr txBox="1">
            <a:spLocks noGrp="1"/>
          </p:cNvSpPr>
          <p:nvPr>
            <p:ph type="title"/>
          </p:nvPr>
        </p:nvSpPr>
        <p:spPr>
          <a:xfrm>
            <a:off x="609120" y="274080"/>
            <a:ext cx="1094544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24"/>
          <p:cNvSpPr txBox="1">
            <a:spLocks noGrp="1"/>
          </p:cNvSpPr>
          <p:nvPr>
            <p:ph type="body" idx="1"/>
          </p:nvPr>
        </p:nvSpPr>
        <p:spPr>
          <a:xfrm>
            <a:off x="609120" y="1604160"/>
            <a:ext cx="5340960" cy="39504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35" name="Google Shape;35;p124"/>
          <p:cNvSpPr txBox="1">
            <a:spLocks noGrp="1"/>
          </p:cNvSpPr>
          <p:nvPr>
            <p:ph type="body" idx="2"/>
          </p:nvPr>
        </p:nvSpPr>
        <p:spPr>
          <a:xfrm>
            <a:off x="6217440" y="1604160"/>
            <a:ext cx="53409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36" name="Google Shape;36;p124"/>
          <p:cNvSpPr txBox="1">
            <a:spLocks noGrp="1"/>
          </p:cNvSpPr>
          <p:nvPr>
            <p:ph type="body" idx="3"/>
          </p:nvPr>
        </p:nvSpPr>
        <p:spPr>
          <a:xfrm>
            <a:off x="6217440" y="3667680"/>
            <a:ext cx="53409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1021115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itle, 2 Content over Content">
    <p:spTree>
      <p:nvGrpSpPr>
        <p:cNvPr id="1" name="Shape 37"/>
        <p:cNvGrpSpPr/>
        <p:nvPr/>
      </p:nvGrpSpPr>
      <p:grpSpPr>
        <a:xfrm>
          <a:off x="0" y="0"/>
          <a:ext cx="0" cy="0"/>
          <a:chOff x="0" y="0"/>
          <a:chExt cx="0" cy="0"/>
        </a:xfrm>
      </p:grpSpPr>
      <p:sp>
        <p:nvSpPr>
          <p:cNvPr id="38" name="Google Shape;38;p125"/>
          <p:cNvSpPr txBox="1">
            <a:spLocks noGrp="1"/>
          </p:cNvSpPr>
          <p:nvPr>
            <p:ph type="title"/>
          </p:nvPr>
        </p:nvSpPr>
        <p:spPr>
          <a:xfrm>
            <a:off x="609120" y="274080"/>
            <a:ext cx="1094544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25"/>
          <p:cNvSpPr txBox="1">
            <a:spLocks noGrp="1"/>
          </p:cNvSpPr>
          <p:nvPr>
            <p:ph type="body" idx="1"/>
          </p:nvPr>
        </p:nvSpPr>
        <p:spPr>
          <a:xfrm>
            <a:off x="609120" y="1604160"/>
            <a:ext cx="53409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40" name="Google Shape;40;p125"/>
          <p:cNvSpPr txBox="1">
            <a:spLocks noGrp="1"/>
          </p:cNvSpPr>
          <p:nvPr>
            <p:ph type="body" idx="2"/>
          </p:nvPr>
        </p:nvSpPr>
        <p:spPr>
          <a:xfrm>
            <a:off x="6217440" y="1604160"/>
            <a:ext cx="53409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41" name="Google Shape;41;p125"/>
          <p:cNvSpPr txBox="1">
            <a:spLocks noGrp="1"/>
          </p:cNvSpPr>
          <p:nvPr>
            <p:ph type="body" idx="3"/>
          </p:nvPr>
        </p:nvSpPr>
        <p:spPr>
          <a:xfrm>
            <a:off x="609120" y="3667680"/>
            <a:ext cx="1094544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683193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Title, Content over Content">
    <p:spTree>
      <p:nvGrpSpPr>
        <p:cNvPr id="1" name="Shape 42"/>
        <p:cNvGrpSpPr/>
        <p:nvPr/>
      </p:nvGrpSpPr>
      <p:grpSpPr>
        <a:xfrm>
          <a:off x="0" y="0"/>
          <a:ext cx="0" cy="0"/>
          <a:chOff x="0" y="0"/>
          <a:chExt cx="0" cy="0"/>
        </a:xfrm>
      </p:grpSpPr>
      <p:sp>
        <p:nvSpPr>
          <p:cNvPr id="43" name="Google Shape;43;p126"/>
          <p:cNvSpPr txBox="1">
            <a:spLocks noGrp="1"/>
          </p:cNvSpPr>
          <p:nvPr>
            <p:ph type="title"/>
          </p:nvPr>
        </p:nvSpPr>
        <p:spPr>
          <a:xfrm>
            <a:off x="609120" y="274080"/>
            <a:ext cx="1094544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26"/>
          <p:cNvSpPr txBox="1">
            <a:spLocks noGrp="1"/>
          </p:cNvSpPr>
          <p:nvPr>
            <p:ph type="body" idx="1"/>
          </p:nvPr>
        </p:nvSpPr>
        <p:spPr>
          <a:xfrm>
            <a:off x="609120" y="1604160"/>
            <a:ext cx="1094544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45" name="Google Shape;45;p126"/>
          <p:cNvSpPr txBox="1">
            <a:spLocks noGrp="1"/>
          </p:cNvSpPr>
          <p:nvPr>
            <p:ph type="body" idx="2"/>
          </p:nvPr>
        </p:nvSpPr>
        <p:spPr>
          <a:xfrm>
            <a:off x="609120" y="3667680"/>
            <a:ext cx="1094544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4971588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4 Content" type="fourObj">
  <p:cSld name="Title, 4 Content">
    <p:spTree>
      <p:nvGrpSpPr>
        <p:cNvPr id="1" name="Shape 46"/>
        <p:cNvGrpSpPr/>
        <p:nvPr/>
      </p:nvGrpSpPr>
      <p:grpSpPr>
        <a:xfrm>
          <a:off x="0" y="0"/>
          <a:ext cx="0" cy="0"/>
          <a:chOff x="0" y="0"/>
          <a:chExt cx="0" cy="0"/>
        </a:xfrm>
      </p:grpSpPr>
      <p:sp>
        <p:nvSpPr>
          <p:cNvPr id="47" name="Google Shape;47;p127"/>
          <p:cNvSpPr txBox="1">
            <a:spLocks noGrp="1"/>
          </p:cNvSpPr>
          <p:nvPr>
            <p:ph type="title"/>
          </p:nvPr>
        </p:nvSpPr>
        <p:spPr>
          <a:xfrm>
            <a:off x="609120" y="274080"/>
            <a:ext cx="1094544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27"/>
          <p:cNvSpPr txBox="1">
            <a:spLocks noGrp="1"/>
          </p:cNvSpPr>
          <p:nvPr>
            <p:ph type="body" idx="1"/>
          </p:nvPr>
        </p:nvSpPr>
        <p:spPr>
          <a:xfrm>
            <a:off x="609120" y="1604160"/>
            <a:ext cx="53409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49" name="Google Shape;49;p127"/>
          <p:cNvSpPr txBox="1">
            <a:spLocks noGrp="1"/>
          </p:cNvSpPr>
          <p:nvPr>
            <p:ph type="body" idx="2"/>
          </p:nvPr>
        </p:nvSpPr>
        <p:spPr>
          <a:xfrm>
            <a:off x="6217440" y="1604160"/>
            <a:ext cx="53409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50" name="Google Shape;50;p127"/>
          <p:cNvSpPr txBox="1">
            <a:spLocks noGrp="1"/>
          </p:cNvSpPr>
          <p:nvPr>
            <p:ph type="body" idx="3"/>
          </p:nvPr>
        </p:nvSpPr>
        <p:spPr>
          <a:xfrm>
            <a:off x="609120" y="3667680"/>
            <a:ext cx="53409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51" name="Google Shape;51;p127"/>
          <p:cNvSpPr txBox="1">
            <a:spLocks noGrp="1"/>
          </p:cNvSpPr>
          <p:nvPr>
            <p:ph type="body" idx="4"/>
          </p:nvPr>
        </p:nvSpPr>
        <p:spPr>
          <a:xfrm>
            <a:off x="6217440" y="3667680"/>
            <a:ext cx="53409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879430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2"/>
        <p:cNvGrpSpPr/>
        <p:nvPr/>
      </p:nvGrpSpPr>
      <p:grpSpPr>
        <a:xfrm>
          <a:off x="0" y="0"/>
          <a:ext cx="0" cy="0"/>
          <a:chOff x="0" y="0"/>
          <a:chExt cx="0" cy="0"/>
        </a:xfrm>
      </p:grpSpPr>
      <p:sp>
        <p:nvSpPr>
          <p:cNvPr id="53" name="Google Shape;53;p128"/>
          <p:cNvSpPr txBox="1">
            <a:spLocks noGrp="1"/>
          </p:cNvSpPr>
          <p:nvPr>
            <p:ph type="title"/>
          </p:nvPr>
        </p:nvSpPr>
        <p:spPr>
          <a:xfrm>
            <a:off x="609120" y="274080"/>
            <a:ext cx="1094544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28"/>
          <p:cNvSpPr txBox="1">
            <a:spLocks noGrp="1"/>
          </p:cNvSpPr>
          <p:nvPr>
            <p:ph type="body" idx="1"/>
          </p:nvPr>
        </p:nvSpPr>
        <p:spPr>
          <a:xfrm>
            <a:off x="609120" y="1604160"/>
            <a:ext cx="35241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55" name="Google Shape;55;p128"/>
          <p:cNvSpPr txBox="1">
            <a:spLocks noGrp="1"/>
          </p:cNvSpPr>
          <p:nvPr>
            <p:ph type="body" idx="2"/>
          </p:nvPr>
        </p:nvSpPr>
        <p:spPr>
          <a:xfrm>
            <a:off x="4309920" y="1604160"/>
            <a:ext cx="35241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56" name="Google Shape;56;p128"/>
          <p:cNvSpPr txBox="1">
            <a:spLocks noGrp="1"/>
          </p:cNvSpPr>
          <p:nvPr>
            <p:ph type="body" idx="3"/>
          </p:nvPr>
        </p:nvSpPr>
        <p:spPr>
          <a:xfrm>
            <a:off x="8010720" y="1604160"/>
            <a:ext cx="35241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57" name="Google Shape;57;p128"/>
          <p:cNvSpPr txBox="1">
            <a:spLocks noGrp="1"/>
          </p:cNvSpPr>
          <p:nvPr>
            <p:ph type="body" idx="4"/>
          </p:nvPr>
        </p:nvSpPr>
        <p:spPr>
          <a:xfrm>
            <a:off x="609120" y="3667680"/>
            <a:ext cx="35241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58" name="Google Shape;58;p128"/>
          <p:cNvSpPr txBox="1">
            <a:spLocks noGrp="1"/>
          </p:cNvSpPr>
          <p:nvPr>
            <p:ph type="body" idx="5"/>
          </p:nvPr>
        </p:nvSpPr>
        <p:spPr>
          <a:xfrm>
            <a:off x="4309920" y="3667680"/>
            <a:ext cx="35241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59" name="Google Shape;59;p128"/>
          <p:cNvSpPr txBox="1">
            <a:spLocks noGrp="1"/>
          </p:cNvSpPr>
          <p:nvPr>
            <p:ph type="body" idx="6"/>
          </p:nvPr>
        </p:nvSpPr>
        <p:spPr>
          <a:xfrm>
            <a:off x="8010720" y="3667680"/>
            <a:ext cx="352416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12432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EBB19-933A-A0B3-94DE-A42C7F79A6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48056C-8136-50DB-665F-7D75CF5E88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0B2565-1543-2634-D30C-EFEBF71E67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750A95-6C5D-C13C-AC33-546B2933638A}"/>
              </a:ext>
            </a:extLst>
          </p:cNvPr>
          <p:cNvSpPr>
            <a:spLocks noGrp="1"/>
          </p:cNvSpPr>
          <p:nvPr>
            <p:ph type="dt" sz="half" idx="10"/>
          </p:nvPr>
        </p:nvSpPr>
        <p:spPr/>
        <p:txBody>
          <a:bodyPr/>
          <a:lstStyle/>
          <a:p>
            <a:fld id="{EB059800-7D6B-4CD2-9F2E-23DEDB6FCACC}" type="datetimeFigureOut">
              <a:rPr lang="en-US" smtClean="0"/>
              <a:t>9/11/2024</a:t>
            </a:fld>
            <a:endParaRPr lang="en-US"/>
          </a:p>
        </p:txBody>
      </p:sp>
      <p:sp>
        <p:nvSpPr>
          <p:cNvPr id="6" name="Footer Placeholder 5">
            <a:extLst>
              <a:ext uri="{FF2B5EF4-FFF2-40B4-BE49-F238E27FC236}">
                <a16:creationId xmlns:a16="http://schemas.microsoft.com/office/drawing/2014/main" id="{F6789FAE-ED08-5A48-1C23-200941CA57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5DDE72-92B9-FE4F-3C0E-41D5E936512E}"/>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140611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B4E65-7A2F-096A-5B7C-9C4A108E81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2ED70D-A233-B2B4-5DD7-9A2B33FCA9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95F1A3-45C1-C029-00CB-1C2689C484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BC64BA-D5D9-48A3-D53F-4A7A10D8D79D}"/>
              </a:ext>
            </a:extLst>
          </p:cNvPr>
          <p:cNvSpPr>
            <a:spLocks noGrp="1"/>
          </p:cNvSpPr>
          <p:nvPr>
            <p:ph type="dt" sz="half" idx="10"/>
          </p:nvPr>
        </p:nvSpPr>
        <p:spPr/>
        <p:txBody>
          <a:bodyPr/>
          <a:lstStyle/>
          <a:p>
            <a:fld id="{EB059800-7D6B-4CD2-9F2E-23DEDB6FCACC}" type="datetimeFigureOut">
              <a:rPr lang="en-US" smtClean="0"/>
              <a:t>9/11/2024</a:t>
            </a:fld>
            <a:endParaRPr lang="en-US"/>
          </a:p>
        </p:txBody>
      </p:sp>
      <p:sp>
        <p:nvSpPr>
          <p:cNvPr id="6" name="Footer Placeholder 5">
            <a:extLst>
              <a:ext uri="{FF2B5EF4-FFF2-40B4-BE49-F238E27FC236}">
                <a16:creationId xmlns:a16="http://schemas.microsoft.com/office/drawing/2014/main" id="{7234C060-7AE3-60C5-55D1-4450B7FBFC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639787-BB48-88FB-AA69-6CCD503A798F}"/>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3488352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theme" Target="../theme/theme6.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10F21D-C498-591D-8DBF-C574ADD8AE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2FF72F-9F52-5FB4-E44D-B7432B44BE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091955-4D4E-DD2B-9B42-6E689962BB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059800-7D6B-4CD2-9F2E-23DEDB6FCACC}" type="datetimeFigureOut">
              <a:rPr lang="en-US" smtClean="0"/>
              <a:t>9/11/2024</a:t>
            </a:fld>
            <a:endParaRPr lang="en-US"/>
          </a:p>
        </p:txBody>
      </p:sp>
      <p:sp>
        <p:nvSpPr>
          <p:cNvPr id="5" name="Footer Placeholder 4">
            <a:extLst>
              <a:ext uri="{FF2B5EF4-FFF2-40B4-BE49-F238E27FC236}">
                <a16:creationId xmlns:a16="http://schemas.microsoft.com/office/drawing/2014/main" id="{C52E8E40-1370-E955-32DB-0B871F9C91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411B593-F58C-34D3-10AF-9C31E70910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753A6FC-C214-4772-BB54-4277D4A552D9}" type="slidenum">
              <a:rPr lang="en-US" smtClean="0"/>
              <a:t>‹#›</a:t>
            </a:fld>
            <a:endParaRPr lang="en-US"/>
          </a:p>
        </p:txBody>
      </p:sp>
    </p:spTree>
    <p:extLst>
      <p:ext uri="{BB962C8B-B14F-4D97-AF65-F5344CB8AC3E}">
        <p14:creationId xmlns:p14="http://schemas.microsoft.com/office/powerpoint/2010/main" val="2056266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FFD3F4-80E2-4FAC-9DB1-F9EAB4C4AB2C}" type="datetimeFigureOut">
              <a:rPr lang="pt-BR" smtClean="0"/>
              <a:t>11/09/2024</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A35EC3-3E26-4BEE-A3B4-24822B591BFF}" type="slidenum">
              <a:rPr lang="pt-BR" smtClean="0"/>
              <a:t>‹#›</a:t>
            </a:fld>
            <a:endParaRPr lang="pt-BR"/>
          </a:p>
        </p:txBody>
      </p:sp>
    </p:spTree>
    <p:extLst>
      <p:ext uri="{BB962C8B-B14F-4D97-AF65-F5344CB8AC3E}">
        <p14:creationId xmlns:p14="http://schemas.microsoft.com/office/powerpoint/2010/main" val="941994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9/11/2024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023972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ransition spd="slow">
    <p:fade/>
  </p:transition>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74"/>
        <p:cNvGrpSpPr/>
        <p:nvPr/>
      </p:nvGrpSpPr>
      <p:grpSpPr>
        <a:xfrm>
          <a:off x="0" y="0"/>
          <a:ext cx="0" cy="0"/>
          <a:chOff x="0" y="0"/>
          <a:chExt cx="0" cy="0"/>
        </a:xfrm>
      </p:grpSpPr>
      <p:sp>
        <p:nvSpPr>
          <p:cNvPr id="475" name="Google Shape;475;p116"/>
          <p:cNvSpPr/>
          <p:nvPr/>
        </p:nvSpPr>
        <p:spPr>
          <a:xfrm>
            <a:off x="4165440" y="6244800"/>
            <a:ext cx="3860640" cy="475200"/>
          </a:xfrm>
          <a:prstGeom prst="rect">
            <a:avLst/>
          </a:prstGeom>
          <a:noFill/>
          <a:ln>
            <a:noFill/>
          </a:ln>
        </p:spPr>
        <p:txBody>
          <a:bodyPr spcFirstLastPara="1" wrap="square" lIns="86400" tIns="43200" rIns="86400" bIns="43200" anchor="ctr" anchorCtr="0">
            <a:noAutofit/>
          </a:bodyPr>
          <a:lstStyle/>
          <a:p>
            <a:pPr marL="0" marR="0" lvl="0" indent="0" algn="l" rtl="0">
              <a:lnSpc>
                <a:spcPct val="93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76" name="Google Shape;476;p116"/>
          <p:cNvSpPr txBox="1">
            <a:spLocks noGrp="1"/>
          </p:cNvSpPr>
          <p:nvPr>
            <p:ph type="ftr" idx="11"/>
          </p:nvPr>
        </p:nvSpPr>
        <p:spPr>
          <a:xfrm>
            <a:off x="0" y="0"/>
            <a:ext cx="2856000" cy="2811360"/>
          </a:xfrm>
          <a:prstGeom prst="rect">
            <a:avLst/>
          </a:prstGeom>
          <a:noFill/>
          <a:ln>
            <a:noFill/>
          </a:ln>
        </p:spPr>
        <p:txBody>
          <a:bodyPr spcFirstLastPara="1" wrap="square" lIns="64800" tIns="32400" rIns="64800" bIns="32400" anchor="t" anchorCtr="0">
            <a:noAutofit/>
          </a:bodyPr>
          <a:lstStyle>
            <a:lvl1pPr marR="0" lvl="0" algn="ctr" rtl="0">
              <a:lnSpc>
                <a:spcPct val="100000"/>
              </a:lnSpc>
              <a:spcBef>
                <a:spcPts val="0"/>
              </a:spcBef>
              <a:spcAft>
                <a:spcPts val="0"/>
              </a:spcAft>
              <a:buClr>
                <a:srgbClr val="000000"/>
              </a:buClr>
              <a:buSzPts val="1400"/>
              <a:buFont typeface="Times New Roman"/>
              <a:buNone/>
              <a:defRPr sz="1867"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
        <p:nvSpPr>
          <p:cNvPr id="477" name="Google Shape;477;p116"/>
          <p:cNvSpPr txBox="1">
            <a:spLocks noGrp="1"/>
          </p:cNvSpPr>
          <p:nvPr>
            <p:ph type="sldNum" idx="12"/>
          </p:nvPr>
        </p:nvSpPr>
        <p:spPr>
          <a:xfrm>
            <a:off x="8737440" y="6244800"/>
            <a:ext cx="2839680" cy="470880"/>
          </a:xfrm>
          <a:prstGeom prst="rect">
            <a:avLst/>
          </a:prstGeom>
          <a:noFill/>
          <a:ln>
            <a:noFill/>
          </a:ln>
        </p:spPr>
        <p:txBody>
          <a:bodyPr spcFirstLastPara="1" wrap="square" lIns="81700" tIns="41025" rIns="81700" bIns="41025" anchor="t" anchorCtr="0">
            <a:noAutofit/>
          </a:bodyPr>
          <a:lstStyle>
            <a:lvl1pPr marL="0" marR="0" lvl="0" indent="0" algn="r" rtl="0">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latin typeface="Times New Roman"/>
              <a:ea typeface="Times New Roman"/>
              <a:cs typeface="Times New Roman"/>
              <a:sym typeface="Times New Roman"/>
            </a:endParaRPr>
          </a:p>
        </p:txBody>
      </p:sp>
      <p:sp>
        <p:nvSpPr>
          <p:cNvPr id="478" name="Google Shape;478;p116"/>
          <p:cNvSpPr txBox="1">
            <a:spLocks noGrp="1"/>
          </p:cNvSpPr>
          <p:nvPr>
            <p:ph type="dt" idx="10"/>
          </p:nvPr>
        </p:nvSpPr>
        <p:spPr>
          <a:xfrm>
            <a:off x="609120" y="6244800"/>
            <a:ext cx="2839680" cy="470880"/>
          </a:xfrm>
          <a:prstGeom prst="rect">
            <a:avLst/>
          </a:prstGeom>
          <a:noFill/>
          <a:ln>
            <a:noFill/>
          </a:ln>
        </p:spPr>
        <p:txBody>
          <a:bodyPr spcFirstLastPara="1" wrap="square" lIns="81700" tIns="41025" rIns="81700" bIns="41025" anchor="t" anchorCtr="0">
            <a:noAutofit/>
          </a:bodyPr>
          <a:lstStyle>
            <a:lvl1pPr marR="0" lvl="0" algn="l" rtl="0">
              <a:lnSpc>
                <a:spcPct val="100000"/>
              </a:lnSpc>
              <a:spcBef>
                <a:spcPts val="0"/>
              </a:spcBef>
              <a:spcAft>
                <a:spcPts val="0"/>
              </a:spcAft>
              <a:buClr>
                <a:srgbClr val="000000"/>
              </a:buClr>
              <a:buSzPts val="1400"/>
              <a:buFont typeface="Times New Roman"/>
              <a:buNone/>
              <a:defRPr sz="1867"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
        <p:nvSpPr>
          <p:cNvPr id="479" name="Google Shape;479;p116"/>
          <p:cNvSpPr txBox="1">
            <a:spLocks noGrp="1"/>
          </p:cNvSpPr>
          <p:nvPr>
            <p:ph type="title"/>
          </p:nvPr>
        </p:nvSpPr>
        <p:spPr>
          <a:xfrm>
            <a:off x="609600" y="273600"/>
            <a:ext cx="10972320" cy="11448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80" name="Google Shape;480;p116"/>
          <p:cNvSpPr txBox="1">
            <a:spLocks noGrp="1"/>
          </p:cNvSpPr>
          <p:nvPr>
            <p:ph type="body" idx="1"/>
          </p:nvPr>
        </p:nvSpPr>
        <p:spPr>
          <a:xfrm>
            <a:off x="609600" y="1604640"/>
            <a:ext cx="10972320" cy="397728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154305178"/>
      </p:ext>
    </p:extLst>
  </p:cSld>
  <p:clrMap bg1="lt1" tx1="dk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32"/>
        <p:cNvGrpSpPr/>
        <p:nvPr/>
      </p:nvGrpSpPr>
      <p:grpSpPr>
        <a:xfrm>
          <a:off x="0" y="0"/>
          <a:ext cx="0" cy="0"/>
          <a:chOff x="0" y="0"/>
          <a:chExt cx="0" cy="0"/>
        </a:xfrm>
      </p:grpSpPr>
      <p:sp>
        <p:nvSpPr>
          <p:cNvPr id="333" name="Google Shape;333;p112"/>
          <p:cNvSpPr txBox="1">
            <a:spLocks noGrp="1"/>
          </p:cNvSpPr>
          <p:nvPr>
            <p:ph type="title"/>
          </p:nvPr>
        </p:nvSpPr>
        <p:spPr>
          <a:xfrm>
            <a:off x="609600" y="273120"/>
            <a:ext cx="10972320" cy="11448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34" name="Google Shape;334;p112"/>
          <p:cNvSpPr txBox="1">
            <a:spLocks noGrp="1"/>
          </p:cNvSpPr>
          <p:nvPr>
            <p:ph type="body" idx="1"/>
          </p:nvPr>
        </p:nvSpPr>
        <p:spPr>
          <a:xfrm>
            <a:off x="609600" y="1604160"/>
            <a:ext cx="10972320" cy="397728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780186555"/>
      </p:ext>
    </p:extLst>
  </p:cSld>
  <p:clrMap bg1="lt1" tx1="dk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78"/>
          <p:cNvSpPr txBox="1">
            <a:spLocks noGrp="1"/>
          </p:cNvSpPr>
          <p:nvPr>
            <p:ph type="title"/>
          </p:nvPr>
        </p:nvSpPr>
        <p:spPr>
          <a:xfrm>
            <a:off x="609600" y="273600"/>
            <a:ext cx="10972320" cy="11448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78"/>
          <p:cNvSpPr txBox="1">
            <a:spLocks noGrp="1"/>
          </p:cNvSpPr>
          <p:nvPr>
            <p:ph type="body" idx="1"/>
          </p:nvPr>
        </p:nvSpPr>
        <p:spPr>
          <a:xfrm>
            <a:off x="609600" y="1604640"/>
            <a:ext cx="10972320" cy="397728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502198490"/>
      </p:ext>
    </p:extLst>
  </p:cSld>
  <p:clrMap bg1="lt1" tx1="dk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18.xml"/><Relationship Id="rId5" Type="http://schemas.microsoft.com/office/2007/relationships/hdphoto" Target="../media/hdphoto4.wdp"/><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7.wdp"/></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8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6" name="CaixaDeTexto 5"/>
          <p:cNvSpPr txBox="1"/>
          <p:nvPr/>
        </p:nvSpPr>
        <p:spPr>
          <a:xfrm>
            <a:off x="1" y="0"/>
            <a:ext cx="12192000" cy="1591294"/>
          </a:xfrm>
          <a:prstGeom prst="rect">
            <a:avLst/>
          </a:prstGeom>
        </p:spPr>
        <p:style>
          <a:lnRef idx="0">
            <a:schemeClr val="accent2"/>
          </a:lnRef>
          <a:fillRef idx="1001">
            <a:schemeClr val="dk1"/>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tângulo 1"/>
          <p:cNvSpPr/>
          <p:nvPr/>
        </p:nvSpPr>
        <p:spPr>
          <a:xfrm>
            <a:off x="2653988" y="1984916"/>
            <a:ext cx="8302769" cy="4197880"/>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US" sz="3600" dirty="0">
                <a:solidFill>
                  <a:schemeClr val="bg1"/>
                </a:solidFill>
                <a:latin typeface="Arial Nova Cond" panose="020B0506020202020204" pitchFamily="34" charset="0"/>
              </a:rPr>
              <a:t>Man, by his fall into a state of sin, hath wholly lost all ability of will to any spiritual good accompanying salvation: so as, a natural man, being altogether averse from that good, and dead in sin, </a:t>
            </a:r>
            <a:r>
              <a:rPr lang="en-US" sz="3600" u="sng" dirty="0">
                <a:solidFill>
                  <a:schemeClr val="bg1"/>
                </a:solidFill>
                <a:latin typeface="Arial Nova Cond" panose="020B0506020202020204" pitchFamily="34" charset="0"/>
              </a:rPr>
              <a:t>is not able, by his own strength, to convert himself, or to prepare himself thereunto</a:t>
            </a:r>
            <a:r>
              <a:rPr lang="en-US" sz="3600" dirty="0">
                <a:solidFill>
                  <a:schemeClr val="bg1"/>
                </a:solidFill>
                <a:latin typeface="Arial Nova Cond" panose="020B0506020202020204" pitchFamily="34" charset="0"/>
              </a:rPr>
              <a:t>.</a:t>
            </a:r>
            <a:endParaRPr lang="pt-BR" sz="3600" dirty="0">
              <a:solidFill>
                <a:schemeClr val="bg1"/>
              </a:solidFill>
              <a:latin typeface="Arial Nova Cond" panose="020B0506020202020204" pitchFamily="34" charset="0"/>
            </a:endParaRPr>
          </a:p>
        </p:txBody>
      </p:sp>
      <p:sp>
        <p:nvSpPr>
          <p:cNvPr id="3" name="CaixaDeTexto 2"/>
          <p:cNvSpPr txBox="1"/>
          <p:nvPr/>
        </p:nvSpPr>
        <p:spPr>
          <a:xfrm>
            <a:off x="828908" y="345687"/>
            <a:ext cx="102581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CONFESSION OF FAITH</a:t>
            </a:r>
          </a:p>
        </p:txBody>
      </p:sp>
      <p:sp>
        <p:nvSpPr>
          <p:cNvPr id="4" name="Retângulo 3"/>
          <p:cNvSpPr/>
          <p:nvPr/>
        </p:nvSpPr>
        <p:spPr>
          <a:xfrm>
            <a:off x="828907" y="1984916"/>
            <a:ext cx="170242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Chapter 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Paragraph </a:t>
            </a:r>
            <a:r>
              <a:rPr lang="en-US" sz="2700" i="1" dirty="0">
                <a:solidFill>
                  <a:srgbClr val="E7E6E6">
                    <a:lumMod val="75000"/>
                  </a:srgbClr>
                </a:solidFill>
                <a:effectLst>
                  <a:outerShdw blurRad="38100" dist="38100" dir="2700000" algn="tl">
                    <a:srgbClr val="000000">
                      <a:alpha val="43137"/>
                    </a:srgbClr>
                  </a:outerShdw>
                </a:effectLst>
                <a:latin typeface="Californian FB" panose="0207040306080B030204" pitchFamily="18" charset="0"/>
              </a:rPr>
              <a:t>3</a:t>
            </a:r>
            <a:endPar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endParaRPr>
          </a:p>
        </p:txBody>
      </p:sp>
      <p:sp>
        <p:nvSpPr>
          <p:cNvPr id="5" name="Retângulo 4"/>
          <p:cNvSpPr/>
          <p:nvPr/>
        </p:nvSpPr>
        <p:spPr>
          <a:xfrm>
            <a:off x="828906" y="1874520"/>
            <a:ext cx="10601093" cy="452628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srgbClr val="A5A5A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3825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8FF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DB739-603C-A50C-9220-DFC6322AD8CC}"/>
              </a:ext>
            </a:extLst>
          </p:cNvPr>
          <p:cNvSpPr>
            <a:spLocks noGrp="1"/>
          </p:cNvSpPr>
          <p:nvPr>
            <p:ph type="title"/>
          </p:nvPr>
        </p:nvSpPr>
        <p:spPr>
          <a:xfrm>
            <a:off x="577516" y="365125"/>
            <a:ext cx="10940716" cy="1325563"/>
          </a:xfrm>
        </p:spPr>
        <p:txBody>
          <a:bodyPr>
            <a:noAutofit/>
          </a:bodyPr>
          <a:lstStyle/>
          <a:p>
            <a:r>
              <a:rPr lang="en-US" sz="6000" b="1" dirty="0">
                <a:effectLst>
                  <a:outerShdw blurRad="38100" dist="38100" dir="2700000" algn="tl">
                    <a:srgbClr val="000000">
                      <a:alpha val="43137"/>
                    </a:srgbClr>
                  </a:outerShdw>
                </a:effectLst>
                <a:latin typeface="Arial Black" panose="020B0A04020102020204" pitchFamily="34" charset="0"/>
              </a:rPr>
              <a:t>Liberty </a:t>
            </a:r>
            <a:r>
              <a:rPr lang="en-US" sz="6000" b="1" i="1" dirty="0">
                <a:effectLst>
                  <a:outerShdw blurRad="38100" dist="38100" dir="2700000" algn="tl">
                    <a:srgbClr val="000000">
                      <a:alpha val="43137"/>
                    </a:srgbClr>
                  </a:outerShdw>
                </a:effectLst>
                <a:latin typeface="Arial Black" panose="020B0A04020102020204" pitchFamily="34" charset="0"/>
              </a:rPr>
              <a:t>Vs</a:t>
            </a:r>
            <a:r>
              <a:rPr lang="en-US" sz="6000" b="1" dirty="0">
                <a:effectLst>
                  <a:outerShdw blurRad="38100" dist="38100" dir="2700000" algn="tl">
                    <a:srgbClr val="000000">
                      <a:alpha val="43137"/>
                    </a:srgbClr>
                  </a:outerShdw>
                </a:effectLst>
                <a:latin typeface="Arial Black" panose="020B0A04020102020204" pitchFamily="34" charset="0"/>
              </a:rPr>
              <a:t> Responsibility</a:t>
            </a:r>
          </a:p>
        </p:txBody>
      </p:sp>
      <p:sp>
        <p:nvSpPr>
          <p:cNvPr id="3" name="Content Placeholder 2">
            <a:extLst>
              <a:ext uri="{FF2B5EF4-FFF2-40B4-BE49-F238E27FC236}">
                <a16:creationId xmlns:a16="http://schemas.microsoft.com/office/drawing/2014/main" id="{39D7D587-2B18-FE80-0421-D49DC0BBD1C8}"/>
              </a:ext>
            </a:extLst>
          </p:cNvPr>
          <p:cNvSpPr>
            <a:spLocks noGrp="1"/>
          </p:cNvSpPr>
          <p:nvPr>
            <p:ph idx="1"/>
          </p:nvPr>
        </p:nvSpPr>
        <p:spPr>
          <a:xfrm>
            <a:off x="4732422" y="1642897"/>
            <a:ext cx="6625390" cy="5032375"/>
          </a:xfrm>
        </p:spPr>
        <p:txBody>
          <a:bodyPr>
            <a:noAutofit/>
          </a:bodyPr>
          <a:lstStyle/>
          <a:p>
            <a:pPr marL="0" indent="0" algn="ctr">
              <a:buNone/>
            </a:pPr>
            <a:r>
              <a:rPr lang="en-US" sz="3600" dirty="0">
                <a:latin typeface="Arial Nova Cond" panose="020B0506020202020204" pitchFamily="34" charset="0"/>
              </a:rPr>
              <a:t>Throughout Scripture, we learn a man can make his own choices and he will be made responsible for them (Mat 17.12; Jam 1.14; </a:t>
            </a:r>
            <a:r>
              <a:rPr lang="en-US" sz="3600" dirty="0" err="1">
                <a:latin typeface="Arial Nova Cond" panose="020B0506020202020204" pitchFamily="34" charset="0"/>
              </a:rPr>
              <a:t>Deut</a:t>
            </a:r>
            <a:r>
              <a:rPr lang="en-US" sz="3600" dirty="0">
                <a:latin typeface="Arial Nova Cond" panose="020B0506020202020204" pitchFamily="34" charset="0"/>
              </a:rPr>
              <a:t> 30.19; Eze 18.20). Personal responsibility is founded upon the premise of the exercise of the will. God created man free and bound to his conscience. Free will is an additional endowment.</a:t>
            </a:r>
          </a:p>
        </p:txBody>
      </p:sp>
      <p:pic>
        <p:nvPicPr>
          <p:cNvPr id="9218" name="Picture 2" descr="Does Free Will Exist? | Psychology Today">
            <a:extLst>
              <a:ext uri="{FF2B5EF4-FFF2-40B4-BE49-F238E27FC236}">
                <a16:creationId xmlns:a16="http://schemas.microsoft.com/office/drawing/2014/main" id="{319A541B-9BE9-EC05-B979-CE3CD1871EBE}"/>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rcRect l="30352" t="166" r="25887" b="523"/>
          <a:stretch/>
        </p:blipFill>
        <p:spPr bwMode="auto">
          <a:xfrm>
            <a:off x="0" y="2062622"/>
            <a:ext cx="4857050" cy="4795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65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6" name="CaixaDeTexto 5"/>
          <p:cNvSpPr txBox="1"/>
          <p:nvPr/>
        </p:nvSpPr>
        <p:spPr>
          <a:xfrm>
            <a:off x="1" y="0"/>
            <a:ext cx="12192000" cy="1591294"/>
          </a:xfrm>
          <a:prstGeom prst="rect">
            <a:avLst/>
          </a:prstGeom>
        </p:spPr>
        <p:style>
          <a:lnRef idx="0">
            <a:schemeClr val="accent2"/>
          </a:lnRef>
          <a:fillRef idx="1001">
            <a:schemeClr val="dk1"/>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tângulo 1"/>
          <p:cNvSpPr/>
          <p:nvPr/>
        </p:nvSpPr>
        <p:spPr>
          <a:xfrm>
            <a:off x="2653988" y="1984916"/>
            <a:ext cx="8302769" cy="4387098"/>
          </a:xfrm>
          <a:prstGeom prst="rect">
            <a:avLst/>
          </a:prstGeom>
        </p:spPr>
        <p:txBody>
          <a:bodyPr wrap="square">
            <a:spAutoFit/>
          </a:bodyPr>
          <a:lstStyle/>
          <a:p>
            <a:pPr marL="342900" marR="0" lvl="0" indent="-342900" algn="just" defTabSz="914400" rtl="0" eaLnBrk="1" fontAlgn="auto" latinLnBrk="0" hangingPunct="1">
              <a:lnSpc>
                <a:spcPct val="107000"/>
              </a:lnSpc>
              <a:spcBef>
                <a:spcPts val="0"/>
              </a:spcBef>
              <a:spcAft>
                <a:spcPts val="800"/>
              </a:spcAft>
              <a:buClrTx/>
              <a:buSzTx/>
              <a:buFontTx/>
              <a:buAutoNum type="arabicPeriod"/>
              <a:tabLst/>
              <a:defRPr/>
            </a:pPr>
            <a:r>
              <a:rPr lang="en-US" sz="3200" dirty="0">
                <a:solidFill>
                  <a:schemeClr val="bg1"/>
                </a:solidFill>
              </a:rPr>
              <a:t>God hath endued the will of man with that natural liberty, that it is neither forced, nor, by any absolute necessity of nature, determined to good, or evil. </a:t>
            </a:r>
          </a:p>
          <a:p>
            <a:pPr marL="342900" marR="0" lvl="0" indent="-342900" algn="just" defTabSz="914400" rtl="0" eaLnBrk="1" fontAlgn="auto" latinLnBrk="0" hangingPunct="1">
              <a:lnSpc>
                <a:spcPct val="107000"/>
              </a:lnSpc>
              <a:spcBef>
                <a:spcPts val="0"/>
              </a:spcBef>
              <a:spcAft>
                <a:spcPts val="800"/>
              </a:spcAft>
              <a:buClrTx/>
              <a:buSzTx/>
              <a:buFontTx/>
              <a:buAutoNum type="arabicPeriod"/>
              <a:tabLst/>
              <a:defRPr/>
            </a:pPr>
            <a:r>
              <a:rPr lang="en-US" sz="3200" dirty="0">
                <a:solidFill>
                  <a:schemeClr val="bg1"/>
                </a:solidFill>
              </a:rPr>
              <a:t>Man, in his state of </a:t>
            </a:r>
            <a:r>
              <a:rPr lang="en-US" sz="3200" dirty="0" err="1">
                <a:solidFill>
                  <a:schemeClr val="bg1"/>
                </a:solidFill>
              </a:rPr>
              <a:t>innocency</a:t>
            </a:r>
            <a:r>
              <a:rPr lang="en-US" sz="3200" dirty="0">
                <a:solidFill>
                  <a:schemeClr val="bg1"/>
                </a:solidFill>
              </a:rPr>
              <a:t>, had freedom, and power to will and to do that which was good and well-pleasing to God; but yet, mutably, so that he might fall from it.</a:t>
            </a:r>
            <a:endParaRPr lang="pt-BR" sz="3200" dirty="0">
              <a:solidFill>
                <a:schemeClr val="bg1"/>
              </a:solidFill>
            </a:endParaRPr>
          </a:p>
        </p:txBody>
      </p:sp>
      <p:sp>
        <p:nvSpPr>
          <p:cNvPr id="3" name="CaixaDeTexto 2"/>
          <p:cNvSpPr txBox="1"/>
          <p:nvPr/>
        </p:nvSpPr>
        <p:spPr>
          <a:xfrm>
            <a:off x="828908" y="345687"/>
            <a:ext cx="102581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fornian FB" panose="0207040306080B030204" pitchFamily="18" charset="0"/>
                <a:ea typeface="+mn-ea"/>
                <a:cs typeface="+mn-cs"/>
              </a:rPr>
              <a:t>CONFESSION OF FAITH</a:t>
            </a:r>
          </a:p>
        </p:txBody>
      </p:sp>
      <p:sp>
        <p:nvSpPr>
          <p:cNvPr id="4" name="Retângulo 3"/>
          <p:cNvSpPr/>
          <p:nvPr/>
        </p:nvSpPr>
        <p:spPr>
          <a:xfrm>
            <a:off x="828907" y="1984916"/>
            <a:ext cx="1702420" cy="8771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Chapter 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Californian FB" panose="0207040306080B030204" pitchFamily="18" charset="0"/>
                <a:ea typeface="+mn-ea"/>
                <a:cs typeface="+mn-cs"/>
              </a:rPr>
              <a:t>Paragraph 1-2</a:t>
            </a:r>
          </a:p>
        </p:txBody>
      </p:sp>
      <p:sp>
        <p:nvSpPr>
          <p:cNvPr id="5" name="Retângulo 4"/>
          <p:cNvSpPr/>
          <p:nvPr/>
        </p:nvSpPr>
        <p:spPr>
          <a:xfrm>
            <a:off x="828906" y="1874520"/>
            <a:ext cx="10601093" cy="452628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srgbClr val="A5A5A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5278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70083-1A75-BA12-123D-E95E6F22CD54}"/>
              </a:ext>
            </a:extLst>
          </p:cNvPr>
          <p:cNvSpPr>
            <a:spLocks noGrp="1"/>
          </p:cNvSpPr>
          <p:nvPr>
            <p:ph type="title"/>
          </p:nvPr>
        </p:nvSpPr>
        <p:spPr/>
        <p:txBody>
          <a:bodyPr>
            <a:normAutofit/>
          </a:bodyPr>
          <a:lstStyle/>
          <a:p>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Free Will</a:t>
            </a:r>
          </a:p>
        </p:txBody>
      </p:sp>
      <p:sp>
        <p:nvSpPr>
          <p:cNvPr id="3" name="Content Placeholder 2">
            <a:extLst>
              <a:ext uri="{FF2B5EF4-FFF2-40B4-BE49-F238E27FC236}">
                <a16:creationId xmlns:a16="http://schemas.microsoft.com/office/drawing/2014/main" id="{94D39E28-A566-885D-F83A-824F9E9517E7}"/>
              </a:ext>
            </a:extLst>
          </p:cNvPr>
          <p:cNvSpPr>
            <a:spLocks noGrp="1"/>
          </p:cNvSpPr>
          <p:nvPr>
            <p:ph idx="1"/>
          </p:nvPr>
        </p:nvSpPr>
        <p:spPr>
          <a:xfrm>
            <a:off x="838200" y="1925052"/>
            <a:ext cx="4728411" cy="4732421"/>
          </a:xfrm>
        </p:spPr>
        <p:txBody>
          <a:bodyPr>
            <a:normAutofit/>
          </a:bodyPr>
          <a:lstStyle/>
          <a:p>
            <a:pPr marL="0" indent="0">
              <a:buNone/>
            </a:pPr>
            <a:r>
              <a:rPr lang="en-US" sz="4000" dirty="0">
                <a:solidFill>
                  <a:schemeClr val="bg1"/>
                </a:solidFill>
                <a:latin typeface="Arial Nova Cond" panose="020B0506020202020204" pitchFamily="34" charset="0"/>
              </a:rPr>
              <a:t>Free will is the liberty to act contrary to the natural inclination of the will and a capacity to do something contrary to one’s nature.</a:t>
            </a:r>
          </a:p>
        </p:txBody>
      </p:sp>
      <p:pic>
        <p:nvPicPr>
          <p:cNvPr id="7170" name="Picture 2" descr="Download Obedience, Disobedience, Signpost. Royalty-Free Stock Illustration  Image - Pixabay">
            <a:extLst>
              <a:ext uri="{FF2B5EF4-FFF2-40B4-BE49-F238E27FC236}">
                <a16:creationId xmlns:a16="http://schemas.microsoft.com/office/drawing/2014/main" id="{491A4C88-F117-08E1-74F9-E75B6C035F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316" r="14737"/>
          <a:stretch/>
        </p:blipFill>
        <p:spPr bwMode="auto">
          <a:xfrm>
            <a:off x="5887453" y="0"/>
            <a:ext cx="630454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059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a:extLst>
              <a:ext uri="{FF2B5EF4-FFF2-40B4-BE49-F238E27FC236}">
                <a16:creationId xmlns:a16="http://schemas.microsoft.com/office/drawing/2014/main" id="{46751C8C-1D16-4D0C-8B4D-DE770559185D}"/>
              </a:ext>
            </a:extLst>
          </p:cNvPr>
          <p:cNvCxnSpPr/>
          <p:nvPr/>
        </p:nvCxnSpPr>
        <p:spPr>
          <a:xfrm>
            <a:off x="2904096" y="6387766"/>
            <a:ext cx="9010185" cy="0"/>
          </a:xfrm>
          <a:prstGeom prst="line">
            <a:avLst/>
          </a:prstGeom>
          <a:ln w="254000">
            <a:solidFill>
              <a:schemeClr val="tx1"/>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7" name="Conector reto 6">
            <a:extLst>
              <a:ext uri="{FF2B5EF4-FFF2-40B4-BE49-F238E27FC236}">
                <a16:creationId xmlns:a16="http://schemas.microsoft.com/office/drawing/2014/main" id="{50467A27-68E4-4AD3-B1D0-056576B33FE5}"/>
              </a:ext>
            </a:extLst>
          </p:cNvPr>
          <p:cNvCxnSpPr/>
          <p:nvPr/>
        </p:nvCxnSpPr>
        <p:spPr>
          <a:xfrm>
            <a:off x="2904093" y="3903844"/>
            <a:ext cx="9010185" cy="0"/>
          </a:xfrm>
          <a:prstGeom prst="line">
            <a:avLst/>
          </a:prstGeom>
          <a:ln w="254000">
            <a:solidFill>
              <a:schemeClr val="bg1">
                <a:lumMod val="50000"/>
              </a:schemeClr>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8" name="Conector reto 7">
            <a:extLst>
              <a:ext uri="{FF2B5EF4-FFF2-40B4-BE49-F238E27FC236}">
                <a16:creationId xmlns:a16="http://schemas.microsoft.com/office/drawing/2014/main" id="{D5567E71-07A8-4512-839B-A9877A3D821C}"/>
              </a:ext>
            </a:extLst>
          </p:cNvPr>
          <p:cNvCxnSpPr/>
          <p:nvPr/>
        </p:nvCxnSpPr>
        <p:spPr>
          <a:xfrm>
            <a:off x="2904094" y="1562427"/>
            <a:ext cx="9010185" cy="0"/>
          </a:xfrm>
          <a:prstGeom prst="line">
            <a:avLst/>
          </a:prstGeom>
          <a:ln w="254000"/>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4" name="CaixaDeTexto 3">
            <a:extLst>
              <a:ext uri="{FF2B5EF4-FFF2-40B4-BE49-F238E27FC236}">
                <a16:creationId xmlns:a16="http://schemas.microsoft.com/office/drawing/2014/main" id="{22FB02A6-2068-412A-818D-78EF22C9CF26}"/>
              </a:ext>
            </a:extLst>
          </p:cNvPr>
          <p:cNvSpPr txBox="1"/>
          <p:nvPr/>
        </p:nvSpPr>
        <p:spPr>
          <a:xfrm>
            <a:off x="575071" y="1368221"/>
            <a:ext cx="232756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Arial Black" panose="020B0A04020102020204" pitchFamily="34" charset="0"/>
                <a:ea typeface="+mn-ea"/>
                <a:cs typeface="+mn-cs"/>
              </a:rPr>
              <a:t>Eternal Life</a:t>
            </a:r>
          </a:p>
        </p:txBody>
      </p:sp>
      <p:sp>
        <p:nvSpPr>
          <p:cNvPr id="10" name="CaixaDeTexto 9">
            <a:extLst>
              <a:ext uri="{FF2B5EF4-FFF2-40B4-BE49-F238E27FC236}">
                <a16:creationId xmlns:a16="http://schemas.microsoft.com/office/drawing/2014/main" id="{ED3B11E3-0C4A-43DA-A331-6408E483ED0C}"/>
              </a:ext>
            </a:extLst>
          </p:cNvPr>
          <p:cNvSpPr txBox="1"/>
          <p:nvPr/>
        </p:nvSpPr>
        <p:spPr>
          <a:xfrm>
            <a:off x="575072" y="3165179"/>
            <a:ext cx="2327563"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w="0"/>
                <a:solidFill>
                  <a:prstClr val="black">
                    <a:lumMod val="50000"/>
                    <a:lumOff val="50000"/>
                  </a:prstClr>
                </a:solidFill>
                <a:effectLst>
                  <a:outerShdw blurRad="38100" dist="25400" dir="5400000" algn="ctr" rotWithShape="0">
                    <a:srgbClr val="6E747A">
                      <a:alpha val="43000"/>
                    </a:srgbClr>
                  </a:outerShdw>
                </a:effectLst>
                <a:uLnTx/>
                <a:uFillTx/>
                <a:latin typeface="Arial Black" panose="020B0A04020102020204" pitchFamily="34" charset="0"/>
                <a:ea typeface="+mn-ea"/>
                <a:cs typeface="+mn-cs"/>
              </a:rPr>
              <a:t>Adam’s Original State</a:t>
            </a:r>
          </a:p>
        </p:txBody>
      </p:sp>
      <p:sp>
        <p:nvSpPr>
          <p:cNvPr id="11" name="CaixaDeTexto 10">
            <a:extLst>
              <a:ext uri="{FF2B5EF4-FFF2-40B4-BE49-F238E27FC236}">
                <a16:creationId xmlns:a16="http://schemas.microsoft.com/office/drawing/2014/main" id="{D4599CBC-9569-4278-82F8-787E5FA3EC8F}"/>
              </a:ext>
            </a:extLst>
          </p:cNvPr>
          <p:cNvSpPr txBox="1"/>
          <p:nvPr/>
        </p:nvSpPr>
        <p:spPr>
          <a:xfrm>
            <a:off x="707518" y="5772263"/>
            <a:ext cx="232756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w="0"/>
                <a:solidFill>
                  <a:prstClr val="black"/>
                </a:solidFill>
                <a:effectLst>
                  <a:outerShdw blurRad="38100" dist="25400" dir="5400000" algn="ctr" rotWithShape="0">
                    <a:srgbClr val="6E747A">
                      <a:alpha val="43000"/>
                    </a:srgbClr>
                  </a:outerShdw>
                </a:effectLst>
                <a:uLnTx/>
                <a:uFillTx/>
                <a:latin typeface="Arial Black" panose="020B0A04020102020204" pitchFamily="34" charset="0"/>
                <a:ea typeface="+mn-ea"/>
                <a:cs typeface="+mn-cs"/>
              </a:rPr>
              <a:t>Sinful State</a:t>
            </a:r>
          </a:p>
        </p:txBody>
      </p:sp>
      <p:pic>
        <p:nvPicPr>
          <p:cNvPr id="13" name="Picture 6" descr="Resultado de imagem para escada desenho">
            <a:extLst>
              <a:ext uri="{FF2B5EF4-FFF2-40B4-BE49-F238E27FC236}">
                <a16:creationId xmlns:a16="http://schemas.microsoft.com/office/drawing/2014/main" id="{8256572D-9486-42DC-ACF5-97539B3C33B0}"/>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961" b="89145" l="22941" r="62549">
                        <a14:foregroundMark x1="43725" y1="6908" x2="43725" y2="6908"/>
                        <a14:foregroundMark x1="41176" y1="85526" x2="41176" y2="85526"/>
                        <a14:foregroundMark x1="23529" y1="75000" x2="23529" y2="75000"/>
                        <a14:foregroundMark x1="45098" y1="3618" x2="45098" y2="3618"/>
                        <a14:foregroundMark x1="62745" y1="10197" x2="62745" y2="10197"/>
                        <a14:foregroundMark x1="40784" y1="89145" x2="40784" y2="89145"/>
                        <a14:foregroundMark x1="23725" y1="80592" x2="23725" y2="80592"/>
                      </a14:backgroundRemoval>
                    </a14:imgEffect>
                  </a14:imgLayer>
                </a14:imgProps>
              </a:ext>
              <a:ext uri="{28A0092B-C50C-407E-A947-70E740481C1C}">
                <a14:useLocalDpi xmlns:a14="http://schemas.microsoft.com/office/drawing/2010/main" val="0"/>
              </a:ext>
            </a:extLst>
          </a:blip>
          <a:srcRect l="19925" r="32711" b="8601"/>
          <a:stretch/>
        </p:blipFill>
        <p:spPr bwMode="auto">
          <a:xfrm rot="20780304">
            <a:off x="6052126" y="1338048"/>
            <a:ext cx="2018370" cy="2646557"/>
          </a:xfrm>
          <a:prstGeom prst="rect">
            <a:avLst/>
          </a:prstGeom>
          <a:noFill/>
          <a:extLst>
            <a:ext uri="{909E8E84-426E-40DD-AFC4-6F175D3DCCD1}">
              <a14:hiddenFill xmlns:a14="http://schemas.microsoft.com/office/drawing/2010/main">
                <a:solidFill>
                  <a:srgbClr val="FFFFFF"/>
                </a:solidFill>
              </a14:hiddenFill>
            </a:ext>
          </a:extLst>
        </p:spPr>
      </p:pic>
      <p:sp>
        <p:nvSpPr>
          <p:cNvPr id="14" name="CaixaDeTexto 13">
            <a:extLst>
              <a:ext uri="{FF2B5EF4-FFF2-40B4-BE49-F238E27FC236}">
                <a16:creationId xmlns:a16="http://schemas.microsoft.com/office/drawing/2014/main" id="{666EE895-7A26-49BD-AC63-226FC7AAA17D}"/>
              </a:ext>
            </a:extLst>
          </p:cNvPr>
          <p:cNvSpPr txBox="1"/>
          <p:nvPr/>
        </p:nvSpPr>
        <p:spPr>
          <a:xfrm>
            <a:off x="7738945" y="2040673"/>
            <a:ext cx="3877983" cy="120032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Ladder of personal obedience</a:t>
            </a:r>
          </a:p>
        </p:txBody>
      </p:sp>
      <p:pic>
        <p:nvPicPr>
          <p:cNvPr id="2" name="Picture 4" descr="Resultado de imagem para boneco palito andando">
            <a:extLst>
              <a:ext uri="{FF2B5EF4-FFF2-40B4-BE49-F238E27FC236}">
                <a16:creationId xmlns:a16="http://schemas.microsoft.com/office/drawing/2014/main" id="{C1ADA48F-F04D-CD32-FCC6-58C4B6F29EF8}"/>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5139" b="85556" l="40391" r="59141">
                        <a14:foregroundMark x1="51250" y1="15972" x2="51250" y2="15972"/>
                        <a14:foregroundMark x1="53203" y1="15972" x2="53203" y2="15972"/>
                        <a14:foregroundMark x1="42266" y1="85278" x2="42266" y2="85278"/>
                        <a14:foregroundMark x1="50313" y1="85556" x2="50313" y2="85556"/>
                        <a14:foregroundMark x1="52500" y1="15139" x2="52500" y2="15139"/>
                      </a14:backgroundRemoval>
                    </a14:imgEffect>
                  </a14:imgLayer>
                </a14:imgProps>
              </a:ext>
              <a:ext uri="{28A0092B-C50C-407E-A947-70E740481C1C}">
                <a14:useLocalDpi xmlns:a14="http://schemas.microsoft.com/office/drawing/2010/main" val="0"/>
              </a:ext>
            </a:extLst>
          </a:blip>
          <a:srcRect l="38049" t="9270" r="38445" b="9268"/>
          <a:stretch/>
        </p:blipFill>
        <p:spPr bwMode="auto">
          <a:xfrm>
            <a:off x="2902634" y="2097345"/>
            <a:ext cx="926687" cy="18064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9FB4A84-0178-FDC8-95DB-EB9B36D8FA94}"/>
              </a:ext>
            </a:extLst>
          </p:cNvPr>
          <p:cNvSpPr txBox="1"/>
          <p:nvPr/>
        </p:nvSpPr>
        <p:spPr>
          <a:xfrm>
            <a:off x="0" y="144498"/>
            <a:ext cx="12192000" cy="861774"/>
          </a:xfrm>
          <a:prstGeom prst="rect">
            <a:avLst/>
          </a:prstGeom>
          <a:noFill/>
        </p:spPr>
        <p:txBody>
          <a:bodyPr wrap="square" rtlCol="0">
            <a:spAutoFit/>
          </a:bodyPr>
          <a:lstStyle/>
          <a:p>
            <a:pPr algn="ctr"/>
            <a:r>
              <a:rPr lang="en-US" sz="5000" dirty="0">
                <a:effectLst>
                  <a:outerShdw blurRad="38100" dist="38100" dir="2700000" algn="tl">
                    <a:srgbClr val="000000">
                      <a:alpha val="43137"/>
                    </a:srgbClr>
                  </a:outerShdw>
                </a:effectLst>
                <a:latin typeface="Arial Black" panose="020B0A04020102020204" pitchFamily="34" charset="0"/>
              </a:rPr>
              <a:t>Adam Expelled from the Garden</a:t>
            </a:r>
          </a:p>
        </p:txBody>
      </p:sp>
    </p:spTree>
    <p:extLst>
      <p:ext uri="{BB962C8B-B14F-4D97-AF65-F5344CB8AC3E}">
        <p14:creationId xmlns:p14="http://schemas.microsoft.com/office/powerpoint/2010/main" val="195482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1.66667E-6 5.55112E-17 L 0.09167 0.35949 " pathEditMode="relative" rAng="0" ptsTypes="AA">
                                      <p:cBhvr>
                                        <p:cTn id="6" dur="2000" fill="hold"/>
                                        <p:tgtEl>
                                          <p:spTgt spid="2"/>
                                        </p:tgtEl>
                                        <p:attrNameLst>
                                          <p:attrName>ppt_x</p:attrName>
                                          <p:attrName>ppt_y</p:attrName>
                                        </p:attrNameLst>
                                      </p:cBhvr>
                                      <p:rCtr x="4583" y="179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C0B1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798BC-44F2-DBDC-452E-FC6E764B8E1C}"/>
              </a:ext>
            </a:extLst>
          </p:cNvPr>
          <p:cNvSpPr>
            <a:spLocks noGrp="1"/>
          </p:cNvSpPr>
          <p:nvPr>
            <p:ph type="title"/>
          </p:nvPr>
        </p:nvSpPr>
        <p:spPr/>
        <p:txBody>
          <a:bodyPr>
            <a:normAutofit/>
          </a:bodyPr>
          <a:lstStyle/>
          <a:p>
            <a:r>
              <a:rPr lang="en-US" sz="6000" dirty="0">
                <a:ln w="0">
                  <a:solidFill>
                    <a:schemeClr val="bg1">
                      <a:lumMod val="75000"/>
                    </a:schemeClr>
                  </a:solidFill>
                </a:ln>
                <a:gradFill>
                  <a:gsLst>
                    <a:gs pos="21000">
                      <a:srgbClr val="53575C"/>
                    </a:gs>
                    <a:gs pos="88000">
                      <a:srgbClr val="C5C7CA"/>
                    </a:gs>
                  </a:gsLst>
                  <a:lin ang="5400000"/>
                </a:gradFill>
                <a:latin typeface="Arial Black" panose="020B0A04020102020204" pitchFamily="34" charset="0"/>
              </a:rPr>
              <a:t>Completely Dead</a:t>
            </a:r>
          </a:p>
        </p:txBody>
      </p:sp>
      <p:sp>
        <p:nvSpPr>
          <p:cNvPr id="3" name="Content Placeholder 2">
            <a:extLst>
              <a:ext uri="{FF2B5EF4-FFF2-40B4-BE49-F238E27FC236}">
                <a16:creationId xmlns:a16="http://schemas.microsoft.com/office/drawing/2014/main" id="{C9CA98D3-2C0A-9F51-DE57-69D1803B331A}"/>
              </a:ext>
            </a:extLst>
          </p:cNvPr>
          <p:cNvSpPr>
            <a:spLocks noGrp="1"/>
          </p:cNvSpPr>
          <p:nvPr>
            <p:ph idx="1"/>
          </p:nvPr>
        </p:nvSpPr>
        <p:spPr>
          <a:xfrm>
            <a:off x="838199" y="1825625"/>
            <a:ext cx="6440313" cy="4667250"/>
          </a:xfrm>
        </p:spPr>
        <p:txBody>
          <a:bodyPr>
            <a:normAutofit/>
          </a:bodyPr>
          <a:lstStyle/>
          <a:p>
            <a:pPr marL="0" indent="0">
              <a:lnSpc>
                <a:spcPct val="100000"/>
              </a:lnSpc>
              <a:buNone/>
            </a:pPr>
            <a:r>
              <a:rPr lang="en-US" sz="4000" dirty="0">
                <a:solidFill>
                  <a:schemeClr val="bg1"/>
                </a:solidFill>
                <a:latin typeface="Arial Nova Cond" panose="020B0506020202020204" pitchFamily="34" charset="0"/>
              </a:rPr>
              <a:t>Men’s intellect, will and affections are completely under the influence of sin and cannot understand the gospel and do spiritual good acceptable to God. His heart is deceitful and spiritually sick.</a:t>
            </a:r>
          </a:p>
        </p:txBody>
      </p:sp>
      <p:pic>
        <p:nvPicPr>
          <p:cNvPr id="5124" name="Picture 4" descr="Family Gods way - Bible Prophecy and Truth">
            <a:extLst>
              <a:ext uri="{FF2B5EF4-FFF2-40B4-BE49-F238E27FC236}">
                <a16:creationId xmlns:a16="http://schemas.microsoft.com/office/drawing/2014/main" id="{DFD585B2-B77D-B678-1CAF-9853CB634E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51" r="10512" b="10020"/>
          <a:stretch/>
        </p:blipFill>
        <p:spPr bwMode="auto">
          <a:xfrm>
            <a:off x="7278512" y="1428959"/>
            <a:ext cx="4624728" cy="435133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724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FA6C1"/>
        </a:solidFill>
        <a:effectLst/>
      </p:bgPr>
    </p:bg>
    <p:spTree>
      <p:nvGrpSpPr>
        <p:cNvPr id="1" name=""/>
        <p:cNvGrpSpPr/>
        <p:nvPr/>
      </p:nvGrpSpPr>
      <p:grpSpPr>
        <a:xfrm>
          <a:off x="0" y="0"/>
          <a:ext cx="0" cy="0"/>
          <a:chOff x="0" y="0"/>
          <a:chExt cx="0" cy="0"/>
        </a:xfrm>
      </p:grpSpPr>
      <p:pic>
        <p:nvPicPr>
          <p:cNvPr id="10242" name="Picture 2" descr="Philosophers and neuroscientists join forces to see whether science can  solve the mystery of free will | Science | AAAS">
            <a:extLst>
              <a:ext uri="{FF2B5EF4-FFF2-40B4-BE49-F238E27FC236}">
                <a16:creationId xmlns:a16="http://schemas.microsoft.com/office/drawing/2014/main" id="{01EDAB23-AD31-062D-E3C6-6F22799A34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75"/>
          <a:stretch/>
        </p:blipFill>
        <p:spPr bwMode="auto">
          <a:xfrm>
            <a:off x="0" y="657726"/>
            <a:ext cx="9775403" cy="62002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32D6A0D-CCF3-0C0A-022F-3D69962CBFA7}"/>
              </a:ext>
            </a:extLst>
          </p:cNvPr>
          <p:cNvSpPr>
            <a:spLocks noGrp="1"/>
          </p:cNvSpPr>
          <p:nvPr>
            <p:ph type="title"/>
          </p:nvPr>
        </p:nvSpPr>
        <p:spPr>
          <a:xfrm>
            <a:off x="1387642" y="204704"/>
            <a:ext cx="10515600" cy="1325563"/>
          </a:xfrm>
        </p:spPr>
        <p:txBody>
          <a:bodyPr>
            <a:normAutofit/>
          </a:bodyPr>
          <a:lstStyle/>
          <a:p>
            <a:pPr algn="r"/>
            <a:r>
              <a:rPr lang="en-US" sz="6000" b="1" dirty="0">
                <a:solidFill>
                  <a:schemeClr val="bg1"/>
                </a:solidFill>
                <a:effectLst>
                  <a:outerShdw blurRad="38100" dist="38100" dir="2700000" algn="tl">
                    <a:srgbClr val="000000">
                      <a:alpha val="43137"/>
                    </a:srgbClr>
                  </a:outerShdw>
                </a:effectLst>
                <a:latin typeface="Arial Black" panose="020B0A04020102020204" pitchFamily="34" charset="0"/>
              </a:rPr>
              <a:t>Loss of “Free” Will</a:t>
            </a:r>
          </a:p>
        </p:txBody>
      </p:sp>
      <p:sp>
        <p:nvSpPr>
          <p:cNvPr id="3" name="Content Placeholder 2">
            <a:extLst>
              <a:ext uri="{FF2B5EF4-FFF2-40B4-BE49-F238E27FC236}">
                <a16:creationId xmlns:a16="http://schemas.microsoft.com/office/drawing/2014/main" id="{662FE4BA-F47A-9F0E-E442-0888B9BDC85E}"/>
              </a:ext>
            </a:extLst>
          </p:cNvPr>
          <p:cNvSpPr>
            <a:spLocks noGrp="1"/>
          </p:cNvSpPr>
          <p:nvPr>
            <p:ph idx="1"/>
          </p:nvPr>
        </p:nvSpPr>
        <p:spPr>
          <a:xfrm>
            <a:off x="5634789" y="1690688"/>
            <a:ext cx="6268453" cy="4667250"/>
          </a:xfrm>
        </p:spPr>
        <p:txBody>
          <a:bodyPr>
            <a:normAutofit/>
          </a:bodyPr>
          <a:lstStyle/>
          <a:p>
            <a:pPr marL="0" indent="0" algn="r">
              <a:buNone/>
            </a:pPr>
            <a:r>
              <a:rPr lang="en-US" sz="4000" dirty="0">
                <a:solidFill>
                  <a:schemeClr val="bg1"/>
                </a:solidFill>
                <a:latin typeface="Arial Nova Cond" panose="020B0506020202020204" pitchFamily="34" charset="0"/>
              </a:rPr>
              <a:t>After sin man continues to be free and bound to his conscience and responsible for his actions, but he is not inclined to sin and has lost the capacity to choose contrary to his will, i.e. freedom of the will.</a:t>
            </a:r>
          </a:p>
        </p:txBody>
      </p:sp>
    </p:spTree>
    <p:extLst>
      <p:ext uri="{BB962C8B-B14F-4D97-AF65-F5344CB8AC3E}">
        <p14:creationId xmlns:p14="http://schemas.microsoft.com/office/powerpoint/2010/main" val="2228935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27EE03-906D-9D69-260F-0CBAC32B7442}"/>
              </a:ext>
            </a:extLst>
          </p:cNvPr>
          <p:cNvSpPr/>
          <p:nvPr/>
        </p:nvSpPr>
        <p:spPr>
          <a:xfrm>
            <a:off x="0" y="288759"/>
            <a:ext cx="10732168" cy="1450056"/>
          </a:xfrm>
          <a:prstGeom prst="rect">
            <a:avLst/>
          </a:prstGeom>
          <a:solidFill>
            <a:srgbClr val="692A0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5E5FDA-0E2E-3CCD-BB71-DD376A933517}"/>
              </a:ext>
            </a:extLst>
          </p:cNvPr>
          <p:cNvSpPr>
            <a:spLocks noGrp="1"/>
          </p:cNvSpPr>
          <p:nvPr>
            <p:ph type="title"/>
          </p:nvPr>
        </p:nvSpPr>
        <p:spPr>
          <a:xfrm>
            <a:off x="240632" y="413251"/>
            <a:ext cx="10363200" cy="1325563"/>
          </a:xfrm>
        </p:spPr>
        <p:txBody>
          <a:bodyPr>
            <a:normAutofit fontScale="90000"/>
          </a:bodyPr>
          <a:lstStyle/>
          <a:p>
            <a:r>
              <a:rPr lang="en-US" sz="5300" b="1" dirty="0">
                <a:ln w="6600">
                  <a:solidFill>
                    <a:schemeClr val="accent2"/>
                  </a:solidFill>
                  <a:prstDash val="solid"/>
                </a:ln>
                <a:solidFill>
                  <a:srgbClr val="FFFFFF"/>
                </a:solidFill>
                <a:effectLst>
                  <a:outerShdw dist="38100" dir="2700000" algn="tl" rotWithShape="0">
                    <a:schemeClr val="accent2"/>
                  </a:outerShdw>
                </a:effectLst>
              </a:rPr>
              <a:t>Five Articles of the Remonstrants </a:t>
            </a:r>
            <a:r>
              <a:rPr lang="en-US" sz="4000" b="1" dirty="0">
                <a:ln w="6600">
                  <a:solidFill>
                    <a:schemeClr val="accent2"/>
                  </a:solidFill>
                  <a:prstDash val="solid"/>
                </a:ln>
                <a:solidFill>
                  <a:srgbClr val="FFFFFF"/>
                </a:solidFill>
                <a:effectLst>
                  <a:outerShdw dist="38100" dir="2700000" algn="tl" rotWithShape="0">
                    <a:schemeClr val="accent2"/>
                  </a:outerShdw>
                </a:effectLst>
              </a:rPr>
              <a:t>(1610)</a:t>
            </a:r>
            <a:br>
              <a:rPr lang="en-US" sz="3100" b="1" dirty="0">
                <a:ln w="6600">
                  <a:solidFill>
                    <a:schemeClr val="accent2"/>
                  </a:solidFill>
                  <a:prstDash val="solid"/>
                </a:ln>
                <a:solidFill>
                  <a:srgbClr val="FFFFFF"/>
                </a:solidFill>
                <a:effectLst>
                  <a:outerShdw dist="38100" dir="2700000" algn="tl" rotWithShape="0">
                    <a:schemeClr val="accent2"/>
                  </a:outerShdw>
                </a:effectLst>
              </a:rPr>
            </a:br>
            <a:r>
              <a:rPr lang="en-US" i="1" dirty="0">
                <a:ln w="6600">
                  <a:solidFill>
                    <a:schemeClr val="bg1"/>
                  </a:solidFill>
                  <a:prstDash val="solid"/>
                </a:ln>
                <a:solidFill>
                  <a:schemeClr val="bg1"/>
                </a:solidFill>
                <a:effectLst>
                  <a:outerShdw blurRad="38100" dist="38100" dir="2700000" algn="tl">
                    <a:srgbClr val="000000">
                      <a:alpha val="43137"/>
                    </a:srgbClr>
                  </a:outerShdw>
                </a:effectLst>
                <a:latin typeface="Dreaming Outloud Pro" panose="03050502040302030504" pitchFamily="66" charset="0"/>
                <a:cs typeface="Dreaming Outloud Pro" panose="03050502040302030504" pitchFamily="66" charset="0"/>
              </a:rPr>
              <a:t>Arminianism</a:t>
            </a:r>
          </a:p>
        </p:txBody>
      </p:sp>
      <p:sp>
        <p:nvSpPr>
          <p:cNvPr id="3" name="Content Placeholder 2">
            <a:extLst>
              <a:ext uri="{FF2B5EF4-FFF2-40B4-BE49-F238E27FC236}">
                <a16:creationId xmlns:a16="http://schemas.microsoft.com/office/drawing/2014/main" id="{0A77959B-E784-8833-F7D1-ABBBF3A78D51}"/>
              </a:ext>
            </a:extLst>
          </p:cNvPr>
          <p:cNvSpPr>
            <a:spLocks noGrp="1"/>
          </p:cNvSpPr>
          <p:nvPr>
            <p:ph idx="1"/>
          </p:nvPr>
        </p:nvSpPr>
        <p:spPr>
          <a:xfrm>
            <a:off x="838199" y="1953962"/>
            <a:ext cx="10904621" cy="4904038"/>
          </a:xfrm>
        </p:spPr>
        <p:txBody>
          <a:bodyPr>
            <a:normAutofit fontScale="77500" lnSpcReduction="20000"/>
          </a:bodyPr>
          <a:lstStyle/>
          <a:p>
            <a:pPr marL="742950" indent="-742950">
              <a:lnSpc>
                <a:spcPct val="110000"/>
              </a:lnSpc>
              <a:spcBef>
                <a:spcPts val="1800"/>
              </a:spcBef>
              <a:buFont typeface="+mj-lt"/>
              <a:buAutoNum type="arabicPeriod"/>
            </a:pPr>
            <a:r>
              <a:rPr lang="en-US" sz="3500" b="1" dirty="0">
                <a:solidFill>
                  <a:schemeClr val="bg1"/>
                </a:solidFill>
                <a:effectLst>
                  <a:outerShdw blurRad="38100" dist="38100" dir="2700000" algn="tl">
                    <a:srgbClr val="000000">
                      <a:alpha val="43137"/>
                    </a:srgbClr>
                  </a:outerShdw>
                </a:effectLst>
                <a:latin typeface="Arial Nova Cond" panose="020B0506020202020204" pitchFamily="34" charset="0"/>
              </a:rPr>
              <a:t>Those who shall believe were elected for salvation.</a:t>
            </a:r>
          </a:p>
          <a:p>
            <a:pPr marL="742950" indent="-742950">
              <a:lnSpc>
                <a:spcPct val="110000"/>
              </a:lnSpc>
              <a:spcBef>
                <a:spcPts val="1800"/>
              </a:spcBef>
              <a:buFont typeface="+mj-lt"/>
              <a:buAutoNum type="arabicPeriod"/>
            </a:pPr>
            <a:r>
              <a:rPr lang="en-US" sz="3500" b="1" dirty="0">
                <a:solidFill>
                  <a:schemeClr val="bg1"/>
                </a:solidFill>
                <a:effectLst>
                  <a:outerShdw blurRad="38100" dist="38100" dir="2700000" algn="tl">
                    <a:srgbClr val="000000">
                      <a:alpha val="43137"/>
                    </a:srgbClr>
                  </a:outerShdw>
                </a:effectLst>
                <a:latin typeface="Arial Nova Cond" panose="020B0506020202020204" pitchFamily="34" charset="0"/>
              </a:rPr>
              <a:t>Jesus died for all men but forgiveness is applied only to those who will believe.</a:t>
            </a:r>
          </a:p>
          <a:p>
            <a:pPr marL="742950" indent="-742950">
              <a:lnSpc>
                <a:spcPct val="110000"/>
              </a:lnSpc>
              <a:spcBef>
                <a:spcPts val="1800"/>
              </a:spcBef>
              <a:buFont typeface="+mj-lt"/>
              <a:buAutoNum type="arabicPeriod"/>
            </a:pPr>
            <a:r>
              <a:rPr lang="en-US" sz="3500" b="1" dirty="0">
                <a:solidFill>
                  <a:schemeClr val="bg1"/>
                </a:solidFill>
                <a:effectLst>
                  <a:outerShdw blurRad="38100" dist="38100" dir="2700000" algn="tl">
                    <a:srgbClr val="000000">
                      <a:alpha val="43137"/>
                    </a:srgbClr>
                  </a:outerShdw>
                </a:effectLst>
                <a:latin typeface="Arial Nova Cond" panose="020B0506020202020204" pitchFamily="34" charset="0"/>
              </a:rPr>
              <a:t>Men’s mind is completely under the effect of sin and needs to be renewed by </a:t>
            </a:r>
            <a:r>
              <a:rPr lang="en-US" sz="3500" b="1" u="sng" dirty="0">
                <a:ln w="0"/>
                <a:effectLst>
                  <a:outerShdw blurRad="38100" dist="19050" dir="2700000" algn="tl" rotWithShape="0">
                    <a:schemeClr val="dk1">
                      <a:alpha val="40000"/>
                    </a:schemeClr>
                  </a:outerShdw>
                </a:effectLst>
                <a:latin typeface="Arial Nova Cond" panose="020B0506020202020204" pitchFamily="34" charset="0"/>
              </a:rPr>
              <a:t>Prevenient Grace</a:t>
            </a:r>
            <a:r>
              <a:rPr lang="en-US" sz="3500" b="1" dirty="0">
                <a:ln w="0"/>
                <a:effectLst>
                  <a:outerShdw blurRad="38100" dist="19050" dir="2700000" algn="tl" rotWithShape="0">
                    <a:schemeClr val="dk1">
                      <a:alpha val="40000"/>
                    </a:schemeClr>
                  </a:outerShdw>
                </a:effectLst>
                <a:latin typeface="Arial Nova Cond" panose="020B0506020202020204" pitchFamily="34" charset="0"/>
              </a:rPr>
              <a:t> </a:t>
            </a:r>
            <a:r>
              <a:rPr lang="en-US" sz="3500" b="1" dirty="0">
                <a:solidFill>
                  <a:schemeClr val="bg1"/>
                </a:solidFill>
                <a:effectLst>
                  <a:outerShdw blurRad="38100" dist="38100" dir="2700000" algn="tl">
                    <a:srgbClr val="000000">
                      <a:alpha val="43137"/>
                    </a:srgbClr>
                  </a:outerShdw>
                </a:effectLst>
                <a:latin typeface="Arial Nova Cond" panose="020B0506020202020204" pitchFamily="34" charset="0"/>
              </a:rPr>
              <a:t>so it can believe in the Gospel.</a:t>
            </a:r>
          </a:p>
          <a:p>
            <a:pPr marL="742950" indent="-742950">
              <a:lnSpc>
                <a:spcPct val="110000"/>
              </a:lnSpc>
              <a:spcBef>
                <a:spcPts val="1800"/>
              </a:spcBef>
              <a:buFont typeface="+mj-lt"/>
              <a:buAutoNum type="arabicPeriod"/>
            </a:pPr>
            <a:r>
              <a:rPr lang="en-US" sz="3500" b="1" dirty="0">
                <a:solidFill>
                  <a:schemeClr val="bg1"/>
                </a:solidFill>
                <a:effectLst>
                  <a:outerShdw blurRad="38100" dist="38100" dir="2700000" algn="tl">
                    <a:srgbClr val="000000">
                      <a:alpha val="43137"/>
                    </a:srgbClr>
                  </a:outerShdw>
                </a:effectLst>
                <a:latin typeface="Arial Nova Cond" panose="020B0506020202020204" pitchFamily="34" charset="0"/>
              </a:rPr>
              <a:t>Cooperative Grace is effectual for salvation.</a:t>
            </a:r>
          </a:p>
          <a:p>
            <a:pPr marL="742950" indent="-742950">
              <a:lnSpc>
                <a:spcPct val="110000"/>
              </a:lnSpc>
              <a:spcBef>
                <a:spcPts val="1800"/>
              </a:spcBef>
              <a:buFont typeface="+mj-lt"/>
              <a:buAutoNum type="arabicPeriod"/>
            </a:pPr>
            <a:r>
              <a:rPr lang="en-US" sz="3500" b="1" dirty="0">
                <a:solidFill>
                  <a:schemeClr val="bg1"/>
                </a:solidFill>
                <a:effectLst>
                  <a:outerShdw blurRad="38100" dist="38100" dir="2700000" algn="tl">
                    <a:srgbClr val="000000">
                      <a:alpha val="43137"/>
                    </a:srgbClr>
                  </a:outerShdw>
                </a:effectLst>
                <a:latin typeface="Arial Nova Cond" panose="020B0506020202020204" pitchFamily="34" charset="0"/>
              </a:rPr>
              <a:t>The Holy Spirit gives assurance of salvation and all necessary power to resist temptation and the Devil. But if man can fall it is not clear in Scripture.</a:t>
            </a:r>
          </a:p>
          <a:p>
            <a:endParaRPr lang="en-US" dirty="0">
              <a:solidFill>
                <a:schemeClr val="bg1"/>
              </a:solidFill>
            </a:endParaRPr>
          </a:p>
          <a:p>
            <a:endParaRPr lang="en-US" dirty="0"/>
          </a:p>
        </p:txBody>
      </p:sp>
    </p:spTree>
    <p:extLst>
      <p:ext uri="{BB962C8B-B14F-4D97-AF65-F5344CB8AC3E}">
        <p14:creationId xmlns:p14="http://schemas.microsoft.com/office/powerpoint/2010/main" val="265398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eta: para Baixo 3">
            <a:extLst>
              <a:ext uri="{FF2B5EF4-FFF2-40B4-BE49-F238E27FC236}">
                <a16:creationId xmlns:a16="http://schemas.microsoft.com/office/drawing/2014/main" id="{912C655C-321C-423E-A500-4FE6D1A3612A}"/>
              </a:ext>
            </a:extLst>
          </p:cNvPr>
          <p:cNvSpPr/>
          <p:nvPr/>
        </p:nvSpPr>
        <p:spPr>
          <a:xfrm>
            <a:off x="3159512" y="2588854"/>
            <a:ext cx="1728439" cy="2752578"/>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CaixaDeTexto 4">
            <a:extLst>
              <a:ext uri="{FF2B5EF4-FFF2-40B4-BE49-F238E27FC236}">
                <a16:creationId xmlns:a16="http://schemas.microsoft.com/office/drawing/2014/main" id="{19FD1D9B-2996-4B83-A6B8-03CA4402CBFA}"/>
              </a:ext>
            </a:extLst>
          </p:cNvPr>
          <p:cNvSpPr txBox="1"/>
          <p:nvPr/>
        </p:nvSpPr>
        <p:spPr>
          <a:xfrm>
            <a:off x="2791521" y="1150137"/>
            <a:ext cx="2464420" cy="89255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Christ’s</a:t>
            </a:r>
            <a:r>
              <a:rPr kumimoji="0" lang="pt-BR" sz="2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 </a:t>
            </a:r>
            <a:r>
              <a:rPr kumimoji="0" lang="en-US" sz="26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Satisfaction</a:t>
            </a:r>
          </a:p>
        </p:txBody>
      </p:sp>
      <p:sp>
        <p:nvSpPr>
          <p:cNvPr id="7" name="Seta: para Baixo 6">
            <a:extLst>
              <a:ext uri="{FF2B5EF4-FFF2-40B4-BE49-F238E27FC236}">
                <a16:creationId xmlns:a16="http://schemas.microsoft.com/office/drawing/2014/main" id="{C6ACE175-6B88-475D-AA9C-396808DCA956}"/>
              </a:ext>
            </a:extLst>
          </p:cNvPr>
          <p:cNvSpPr/>
          <p:nvPr/>
        </p:nvSpPr>
        <p:spPr>
          <a:xfrm>
            <a:off x="6649166" y="2588854"/>
            <a:ext cx="1630294" cy="2752575"/>
          </a:xfrm>
          <a:prstGeom prst="downArrow">
            <a:avLst>
              <a:gd name="adj1" fmla="val 64022"/>
              <a:gd name="adj2" fmla="val 23514"/>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9" name="Seta: para Baixo 8">
            <a:extLst>
              <a:ext uri="{FF2B5EF4-FFF2-40B4-BE49-F238E27FC236}">
                <a16:creationId xmlns:a16="http://schemas.microsoft.com/office/drawing/2014/main" id="{260713C9-14AB-40A1-9AAD-B0CC98CAA60E}"/>
              </a:ext>
            </a:extLst>
          </p:cNvPr>
          <p:cNvSpPr/>
          <p:nvPr/>
        </p:nvSpPr>
        <p:spPr>
          <a:xfrm>
            <a:off x="5935999" y="2578889"/>
            <a:ext cx="713169" cy="2752577"/>
          </a:xfrm>
          <a:prstGeom prst="downArrow">
            <a:avLst>
              <a:gd name="adj1" fmla="val 64246"/>
              <a:gd name="adj2" fmla="val 50000"/>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0" name="CaixaDeTexto 9">
            <a:extLst>
              <a:ext uri="{FF2B5EF4-FFF2-40B4-BE49-F238E27FC236}">
                <a16:creationId xmlns:a16="http://schemas.microsoft.com/office/drawing/2014/main" id="{5C2F6424-2105-4535-AF21-785B6801A09A}"/>
              </a:ext>
            </a:extLst>
          </p:cNvPr>
          <p:cNvSpPr txBox="1"/>
          <p:nvPr/>
        </p:nvSpPr>
        <p:spPr>
          <a:xfrm>
            <a:off x="3455948" y="5781872"/>
            <a:ext cx="1129989" cy="55399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000" b="1" i="0" u="none" strike="noStrike" kern="1200" cap="none" spc="100" normalizeH="0" baseline="0" noProof="0" dirty="0">
                <a:ln>
                  <a:noFill/>
                </a:ln>
                <a:solidFill>
                  <a:prstClr val="white"/>
                </a:solidFill>
                <a:effectLst>
                  <a:outerShdw blurRad="38100" dist="38100" dir="2700000" algn="tl">
                    <a:srgbClr val="000000">
                      <a:alpha val="43137"/>
                    </a:srgbClr>
                  </a:outerShdw>
                </a:effectLst>
                <a:uLnTx/>
                <a:uFillTx/>
                <a:latin typeface="Agency FB" panose="020B0503020202020204" pitchFamily="34" charset="0"/>
                <a:ea typeface="+mn-ea"/>
                <a:cs typeface="+mn-cs"/>
              </a:rPr>
              <a:t>MAN</a:t>
            </a:r>
          </a:p>
        </p:txBody>
      </p:sp>
      <p:sp>
        <p:nvSpPr>
          <p:cNvPr id="12" name="CaixaDeTexto 11">
            <a:extLst>
              <a:ext uri="{FF2B5EF4-FFF2-40B4-BE49-F238E27FC236}">
                <a16:creationId xmlns:a16="http://schemas.microsoft.com/office/drawing/2014/main" id="{2F3C8B04-B562-4C8E-A486-419690680406}"/>
              </a:ext>
            </a:extLst>
          </p:cNvPr>
          <p:cNvSpPr txBox="1"/>
          <p:nvPr/>
        </p:nvSpPr>
        <p:spPr>
          <a:xfrm rot="5400000">
            <a:off x="3264570" y="3392220"/>
            <a:ext cx="157501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a:ea typeface="+mn-ea"/>
                <a:cs typeface="+mn-cs"/>
              </a:rPr>
              <a:t>Faith</a:t>
            </a:r>
          </a:p>
        </p:txBody>
      </p:sp>
      <p:sp>
        <p:nvSpPr>
          <p:cNvPr id="13" name="CaixaDeTexto 12">
            <a:extLst>
              <a:ext uri="{FF2B5EF4-FFF2-40B4-BE49-F238E27FC236}">
                <a16:creationId xmlns:a16="http://schemas.microsoft.com/office/drawing/2014/main" id="{5000BE4A-8B94-4A1E-9E8E-DBEF01860387}"/>
              </a:ext>
            </a:extLst>
          </p:cNvPr>
          <p:cNvSpPr txBox="1"/>
          <p:nvPr/>
        </p:nvSpPr>
        <p:spPr>
          <a:xfrm rot="5400000">
            <a:off x="5709125" y="3597135"/>
            <a:ext cx="122521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a:rPr>
              <a:t>Faith</a:t>
            </a:r>
          </a:p>
        </p:txBody>
      </p:sp>
      <p:sp>
        <p:nvSpPr>
          <p:cNvPr id="14" name="CaixaDeTexto 13">
            <a:extLst>
              <a:ext uri="{FF2B5EF4-FFF2-40B4-BE49-F238E27FC236}">
                <a16:creationId xmlns:a16="http://schemas.microsoft.com/office/drawing/2014/main" id="{F0A37878-66E0-4D65-A55C-4342B53CDBE5}"/>
              </a:ext>
            </a:extLst>
          </p:cNvPr>
          <p:cNvSpPr txBox="1"/>
          <p:nvPr/>
        </p:nvSpPr>
        <p:spPr>
          <a:xfrm rot="5400000">
            <a:off x="6345077" y="3597135"/>
            <a:ext cx="228188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Century Gothic"/>
                <a:ea typeface="+mn-ea"/>
                <a:cs typeface="+mn-cs"/>
              </a:rPr>
              <a:t>Sacraments</a:t>
            </a:r>
          </a:p>
        </p:txBody>
      </p:sp>
      <p:sp>
        <p:nvSpPr>
          <p:cNvPr id="24" name="CaixaDeTexto 23">
            <a:extLst>
              <a:ext uri="{FF2B5EF4-FFF2-40B4-BE49-F238E27FC236}">
                <a16:creationId xmlns:a16="http://schemas.microsoft.com/office/drawing/2014/main" id="{CC8EA345-F699-4771-9CF7-DAB039079619}"/>
              </a:ext>
            </a:extLst>
          </p:cNvPr>
          <p:cNvSpPr txBox="1"/>
          <p:nvPr/>
        </p:nvSpPr>
        <p:spPr>
          <a:xfrm>
            <a:off x="6427746" y="5814657"/>
            <a:ext cx="1129989" cy="55399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000" b="1" i="0" u="none" strike="noStrike" kern="1200" cap="none" spc="100" normalizeH="0" baseline="0" noProof="0" dirty="0">
                <a:ln>
                  <a:noFill/>
                </a:ln>
                <a:solidFill>
                  <a:prstClr val="white"/>
                </a:solidFill>
                <a:effectLst>
                  <a:outerShdw blurRad="38100" dist="38100" dir="2700000" algn="tl">
                    <a:srgbClr val="000000">
                      <a:alpha val="43137"/>
                    </a:srgbClr>
                  </a:outerShdw>
                </a:effectLst>
                <a:uLnTx/>
                <a:uFillTx/>
                <a:latin typeface="Agency FB" panose="020B0503020202020204" pitchFamily="34" charset="0"/>
                <a:ea typeface="+mn-ea"/>
                <a:cs typeface="+mn-cs"/>
              </a:rPr>
              <a:t>NAN</a:t>
            </a:r>
          </a:p>
        </p:txBody>
      </p:sp>
      <p:sp>
        <p:nvSpPr>
          <p:cNvPr id="25" name="CaixaDeTexto 24">
            <a:extLst>
              <a:ext uri="{FF2B5EF4-FFF2-40B4-BE49-F238E27FC236}">
                <a16:creationId xmlns:a16="http://schemas.microsoft.com/office/drawing/2014/main" id="{15F59309-AA35-4A3C-8AA6-9F24AE0AA8BF}"/>
              </a:ext>
            </a:extLst>
          </p:cNvPr>
          <p:cNvSpPr txBox="1"/>
          <p:nvPr/>
        </p:nvSpPr>
        <p:spPr>
          <a:xfrm>
            <a:off x="9425568" y="5791231"/>
            <a:ext cx="1129989" cy="55399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000" b="1" i="0" u="none" strike="noStrike" kern="1200" cap="none" spc="100" normalizeH="0" baseline="0" noProof="0" dirty="0">
                <a:ln>
                  <a:noFill/>
                </a:ln>
                <a:solidFill>
                  <a:prstClr val="white"/>
                </a:solidFill>
                <a:effectLst>
                  <a:outerShdw blurRad="38100" dist="38100" dir="2700000" algn="tl">
                    <a:srgbClr val="000000">
                      <a:alpha val="43137"/>
                    </a:srgbClr>
                  </a:outerShdw>
                </a:effectLst>
                <a:uLnTx/>
                <a:uFillTx/>
                <a:latin typeface="Agency FB" panose="020B0503020202020204" pitchFamily="34" charset="0"/>
                <a:ea typeface="+mn-ea"/>
                <a:cs typeface="+mn-cs"/>
              </a:rPr>
              <a:t>MAN</a:t>
            </a:r>
          </a:p>
        </p:txBody>
      </p:sp>
      <p:sp>
        <p:nvSpPr>
          <p:cNvPr id="2" name="Retângulo 1">
            <a:extLst>
              <a:ext uri="{FF2B5EF4-FFF2-40B4-BE49-F238E27FC236}">
                <a16:creationId xmlns:a16="http://schemas.microsoft.com/office/drawing/2014/main" id="{009DD78E-C304-44EC-813E-0E1959EC9550}"/>
              </a:ext>
            </a:extLst>
          </p:cNvPr>
          <p:cNvSpPr/>
          <p:nvPr/>
        </p:nvSpPr>
        <p:spPr>
          <a:xfrm>
            <a:off x="2684656" y="936701"/>
            <a:ext cx="2666998" cy="5620215"/>
          </a:xfrm>
          <a:prstGeom prst="rect">
            <a:avLst/>
          </a:pr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26" name="Retângulo 25">
            <a:extLst>
              <a:ext uri="{FF2B5EF4-FFF2-40B4-BE49-F238E27FC236}">
                <a16:creationId xmlns:a16="http://schemas.microsoft.com/office/drawing/2014/main" id="{52363626-B874-42F5-B91B-02A131FDB5F9}"/>
              </a:ext>
            </a:extLst>
          </p:cNvPr>
          <p:cNvSpPr/>
          <p:nvPr/>
        </p:nvSpPr>
        <p:spPr>
          <a:xfrm>
            <a:off x="5655781" y="932700"/>
            <a:ext cx="2666998" cy="5620215"/>
          </a:xfrm>
          <a:prstGeom prst="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27" name="Retângulo 26">
            <a:extLst>
              <a:ext uri="{FF2B5EF4-FFF2-40B4-BE49-F238E27FC236}">
                <a16:creationId xmlns:a16="http://schemas.microsoft.com/office/drawing/2014/main" id="{710B7F1E-70D3-4823-9EF8-B50E471BF4B4}"/>
              </a:ext>
            </a:extLst>
          </p:cNvPr>
          <p:cNvSpPr/>
          <p:nvPr/>
        </p:nvSpPr>
        <p:spPr>
          <a:xfrm>
            <a:off x="8659851" y="936701"/>
            <a:ext cx="2666998" cy="5620215"/>
          </a:xfrm>
          <a:prstGeom prst="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entury Gothic"/>
              <a:ea typeface="+mn-ea"/>
              <a:cs typeface="+mn-cs"/>
            </a:endParaRPr>
          </a:p>
        </p:txBody>
      </p:sp>
      <p:cxnSp>
        <p:nvCxnSpPr>
          <p:cNvPr id="29" name="Conector reto 28">
            <a:extLst>
              <a:ext uri="{FF2B5EF4-FFF2-40B4-BE49-F238E27FC236}">
                <a16:creationId xmlns:a16="http://schemas.microsoft.com/office/drawing/2014/main" id="{19FDEC67-F180-4C3C-A94F-BEAA6347244E}"/>
              </a:ext>
            </a:extLst>
          </p:cNvPr>
          <p:cNvCxnSpPr>
            <a:cxnSpLocks/>
          </p:cNvCxnSpPr>
          <p:nvPr/>
        </p:nvCxnSpPr>
        <p:spPr>
          <a:xfrm>
            <a:off x="469281" y="2375205"/>
            <a:ext cx="11452303" cy="0"/>
          </a:xfrm>
          <a:prstGeom prst="line">
            <a:avLst/>
          </a:prstGeom>
          <a:ln w="57150"/>
          <a:scene3d>
            <a:camera prst="orthographicFront"/>
            <a:lightRig rig="threePt" dir="t"/>
          </a:scene3d>
          <a:sp3d>
            <a:bevelT/>
          </a:sp3d>
        </p:spPr>
        <p:style>
          <a:lnRef idx="3">
            <a:schemeClr val="accent2"/>
          </a:lnRef>
          <a:fillRef idx="0">
            <a:schemeClr val="accent2"/>
          </a:fillRef>
          <a:effectRef idx="2">
            <a:schemeClr val="accent2"/>
          </a:effectRef>
          <a:fontRef idx="minor">
            <a:schemeClr val="tx1"/>
          </a:fontRef>
        </p:style>
      </p:cxnSp>
      <p:sp>
        <p:nvSpPr>
          <p:cNvPr id="31" name="CaixaDeTexto 30">
            <a:extLst>
              <a:ext uri="{FF2B5EF4-FFF2-40B4-BE49-F238E27FC236}">
                <a16:creationId xmlns:a16="http://schemas.microsoft.com/office/drawing/2014/main" id="{DAEC362C-8ECE-4BA0-8D7E-1C5971A5410D}"/>
              </a:ext>
            </a:extLst>
          </p:cNvPr>
          <p:cNvSpPr txBox="1"/>
          <p:nvPr/>
        </p:nvSpPr>
        <p:spPr>
          <a:xfrm>
            <a:off x="2684656" y="289932"/>
            <a:ext cx="2666998" cy="44627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100" normalizeH="0" baseline="0" dirty="0">
                <a:ln>
                  <a:noFill/>
                </a:ln>
                <a:solidFill>
                  <a:prstClr val="white"/>
                </a:solidFill>
                <a:effectLst/>
                <a:uLnTx/>
                <a:uFillTx/>
                <a:latin typeface="Copperplate Gothic Bold" panose="020E0705020206020404" pitchFamily="34" charset="0"/>
                <a:ea typeface="+mn-ea"/>
                <a:cs typeface="+mn-cs"/>
              </a:rPr>
              <a:t>Reformed</a:t>
            </a:r>
          </a:p>
        </p:txBody>
      </p:sp>
      <p:sp>
        <p:nvSpPr>
          <p:cNvPr id="32" name="CaixaDeTexto 31">
            <a:extLst>
              <a:ext uri="{FF2B5EF4-FFF2-40B4-BE49-F238E27FC236}">
                <a16:creationId xmlns:a16="http://schemas.microsoft.com/office/drawing/2014/main" id="{A9952C4C-49D0-4CA7-A809-2827AF88B6BE}"/>
              </a:ext>
            </a:extLst>
          </p:cNvPr>
          <p:cNvSpPr txBox="1"/>
          <p:nvPr/>
        </p:nvSpPr>
        <p:spPr>
          <a:xfrm>
            <a:off x="5655781" y="289932"/>
            <a:ext cx="2666998"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00" normalizeH="0" baseline="0" dirty="0">
                <a:ln>
                  <a:noFill/>
                </a:ln>
                <a:solidFill>
                  <a:prstClr val="white"/>
                </a:solidFill>
                <a:effectLst/>
                <a:uLnTx/>
                <a:uFillTx/>
                <a:latin typeface="Copperplate Gothic Bold" panose="020E0705020206020404" pitchFamily="34" charset="0"/>
                <a:ea typeface="+mn-ea"/>
                <a:cs typeface="+mn-cs"/>
              </a:rPr>
              <a:t>Catholics</a:t>
            </a:r>
          </a:p>
        </p:txBody>
      </p:sp>
      <p:sp>
        <p:nvSpPr>
          <p:cNvPr id="33" name="CaixaDeTexto 32">
            <a:extLst>
              <a:ext uri="{FF2B5EF4-FFF2-40B4-BE49-F238E27FC236}">
                <a16:creationId xmlns:a16="http://schemas.microsoft.com/office/drawing/2014/main" id="{3FA90607-74B8-46D9-88C7-080B1A91FADB}"/>
              </a:ext>
            </a:extLst>
          </p:cNvPr>
          <p:cNvSpPr txBox="1"/>
          <p:nvPr/>
        </p:nvSpPr>
        <p:spPr>
          <a:xfrm>
            <a:off x="8659851" y="289932"/>
            <a:ext cx="2666998" cy="430887"/>
          </a:xfrm>
          <a:prstGeom prst="rect">
            <a:avLst/>
          </a:prstGeom>
          <a:solidFill>
            <a:srgbClr val="5A0656"/>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100" normalizeH="0" baseline="0" dirty="0">
                <a:ln>
                  <a:noFill/>
                </a:ln>
                <a:solidFill>
                  <a:prstClr val="white"/>
                </a:solidFill>
                <a:effectLst/>
                <a:uLnTx/>
                <a:uFillTx/>
                <a:latin typeface="Copperplate Gothic Bold" panose="020E0705020206020404" pitchFamily="34" charset="0"/>
                <a:ea typeface="+mn-ea"/>
                <a:cs typeface="+mn-cs"/>
              </a:rPr>
              <a:t>Evangelicals</a:t>
            </a:r>
          </a:p>
        </p:txBody>
      </p:sp>
      <p:cxnSp>
        <p:nvCxnSpPr>
          <p:cNvPr id="35" name="Conector reto 34">
            <a:extLst>
              <a:ext uri="{FF2B5EF4-FFF2-40B4-BE49-F238E27FC236}">
                <a16:creationId xmlns:a16="http://schemas.microsoft.com/office/drawing/2014/main" id="{04FDA726-8B9B-4013-8322-BBD9A44990A4}"/>
              </a:ext>
            </a:extLst>
          </p:cNvPr>
          <p:cNvCxnSpPr>
            <a:cxnSpLocks/>
          </p:cNvCxnSpPr>
          <p:nvPr/>
        </p:nvCxnSpPr>
        <p:spPr>
          <a:xfrm>
            <a:off x="469281" y="5504977"/>
            <a:ext cx="11452303" cy="0"/>
          </a:xfrm>
          <a:prstGeom prst="line">
            <a:avLst/>
          </a:prstGeom>
          <a:ln w="57150"/>
          <a:scene3d>
            <a:camera prst="orthographicFront"/>
            <a:lightRig rig="threePt" dir="t"/>
          </a:scene3d>
          <a:sp3d>
            <a:bevelT/>
          </a:sp3d>
        </p:spPr>
        <p:style>
          <a:lnRef idx="3">
            <a:schemeClr val="accent2"/>
          </a:lnRef>
          <a:fillRef idx="0">
            <a:schemeClr val="accent2"/>
          </a:fillRef>
          <a:effectRef idx="2">
            <a:schemeClr val="accent2"/>
          </a:effectRef>
          <a:fontRef idx="minor">
            <a:schemeClr val="tx1"/>
          </a:fontRef>
        </p:style>
      </p:cxnSp>
      <p:sp>
        <p:nvSpPr>
          <p:cNvPr id="3" name="CaixaDeTexto 4">
            <a:extLst>
              <a:ext uri="{FF2B5EF4-FFF2-40B4-BE49-F238E27FC236}">
                <a16:creationId xmlns:a16="http://schemas.microsoft.com/office/drawing/2014/main" id="{781CF165-9770-71F7-9DB1-D71C7CB5BD5B}"/>
              </a:ext>
            </a:extLst>
          </p:cNvPr>
          <p:cNvSpPr txBox="1"/>
          <p:nvPr/>
        </p:nvSpPr>
        <p:spPr>
          <a:xfrm>
            <a:off x="5836732" y="1150137"/>
            <a:ext cx="2464420" cy="89255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Christ’s</a:t>
            </a:r>
            <a:r>
              <a:rPr kumimoji="0" lang="pt-BR" sz="2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 </a:t>
            </a:r>
            <a:r>
              <a:rPr kumimoji="0" lang="en-US" sz="26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Satisfaction</a:t>
            </a:r>
          </a:p>
        </p:txBody>
      </p:sp>
      <p:sp>
        <p:nvSpPr>
          <p:cNvPr id="6" name="CaixaDeTexto 4">
            <a:extLst>
              <a:ext uri="{FF2B5EF4-FFF2-40B4-BE49-F238E27FC236}">
                <a16:creationId xmlns:a16="http://schemas.microsoft.com/office/drawing/2014/main" id="{DFB75C6C-7640-F5E8-0844-3E275D635AD8}"/>
              </a:ext>
            </a:extLst>
          </p:cNvPr>
          <p:cNvSpPr txBox="1"/>
          <p:nvPr/>
        </p:nvSpPr>
        <p:spPr>
          <a:xfrm>
            <a:off x="8805743" y="1144882"/>
            <a:ext cx="2464420" cy="89255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Christ’s</a:t>
            </a:r>
            <a:r>
              <a:rPr kumimoji="0" lang="pt-BR" sz="2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 </a:t>
            </a:r>
            <a:r>
              <a:rPr kumimoji="0" lang="en-US" sz="26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Satisfaction</a:t>
            </a:r>
          </a:p>
        </p:txBody>
      </p:sp>
      <p:pic>
        <p:nvPicPr>
          <p:cNvPr id="2050" name="Picture 2" descr="Premium Vector | Intertwined arrow symbols, The background is white.">
            <a:extLst>
              <a:ext uri="{FF2B5EF4-FFF2-40B4-BE49-F238E27FC236}">
                <a16:creationId xmlns:a16="http://schemas.microsoft.com/office/drawing/2014/main" id="{40C6F771-F1ED-A024-FA40-1B7CE2C20137}"/>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33387" b="97284" l="3355" r="32109">
                        <a14:foregroundMark x1="18690" y1="33387" x2="18690" y2="33387"/>
                        <a14:foregroundMark x1="17891" y1="90895" x2="14217" y2="97284"/>
                      </a14:backgroundRemoval>
                    </a14:imgEffect>
                    <a14:imgEffect>
                      <a14:sharpenSoften amount="50000"/>
                    </a14:imgEffect>
                    <a14:imgEffect>
                      <a14:saturation sat="300000"/>
                    </a14:imgEffect>
                    <a14:imgEffect>
                      <a14:brightnessContrast contrast="20000"/>
                    </a14:imgEffect>
                  </a14:imgLayer>
                </a14:imgProps>
              </a:ext>
              <a:ext uri="{28A0092B-C50C-407E-A947-70E740481C1C}">
                <a14:useLocalDpi xmlns:a14="http://schemas.microsoft.com/office/drawing/2010/main" val="0"/>
              </a:ext>
            </a:extLst>
          </a:blip>
          <a:srcRect t="31955" r="64323" b="2958"/>
          <a:stretch/>
        </p:blipFill>
        <p:spPr bwMode="auto">
          <a:xfrm rot="10800000">
            <a:off x="8992627" y="2612864"/>
            <a:ext cx="2144730" cy="2802678"/>
          </a:xfrm>
          <a:prstGeom prst="rect">
            <a:avLst/>
          </a:prstGeom>
          <a:noFill/>
          <a:extLst>
            <a:ext uri="{909E8E84-426E-40DD-AFC4-6F175D3DCCD1}">
              <a14:hiddenFill xmlns:a14="http://schemas.microsoft.com/office/drawing/2010/main">
                <a:solidFill>
                  <a:srgbClr val="FFFFFF"/>
                </a:solidFill>
              </a14:hiddenFill>
            </a:ext>
          </a:extLst>
        </p:spPr>
      </p:pic>
      <p:sp>
        <p:nvSpPr>
          <p:cNvPr id="34" name="CaixaDeTexto 33">
            <a:extLst>
              <a:ext uri="{FF2B5EF4-FFF2-40B4-BE49-F238E27FC236}">
                <a16:creationId xmlns:a16="http://schemas.microsoft.com/office/drawing/2014/main" id="{D4D02DED-45C4-4840-965B-54A3D670787A}"/>
              </a:ext>
            </a:extLst>
          </p:cNvPr>
          <p:cNvSpPr txBox="1"/>
          <p:nvPr/>
        </p:nvSpPr>
        <p:spPr>
          <a:xfrm rot="2572895">
            <a:off x="9724072" y="2707790"/>
            <a:ext cx="78151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a:ea typeface="+mn-ea"/>
                <a:cs typeface="+mn-cs"/>
              </a:rPr>
              <a:t>Faith</a:t>
            </a:r>
          </a:p>
        </p:txBody>
      </p:sp>
      <p:sp>
        <p:nvSpPr>
          <p:cNvPr id="37" name="CaixaDeTexto 36">
            <a:extLst>
              <a:ext uri="{FF2B5EF4-FFF2-40B4-BE49-F238E27FC236}">
                <a16:creationId xmlns:a16="http://schemas.microsoft.com/office/drawing/2014/main" id="{152279F5-AE27-4A58-BC0A-5F181F5F6392}"/>
              </a:ext>
            </a:extLst>
          </p:cNvPr>
          <p:cNvSpPr txBox="1"/>
          <p:nvPr/>
        </p:nvSpPr>
        <p:spPr>
          <a:xfrm rot="2614536">
            <a:off x="9349500" y="3181748"/>
            <a:ext cx="135478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Century Gothic"/>
                <a:ea typeface="+mn-ea"/>
                <a:cs typeface="+mn-cs"/>
              </a:rPr>
              <a:t>Obedience</a:t>
            </a:r>
          </a:p>
        </p:txBody>
      </p:sp>
      <p:sp>
        <p:nvSpPr>
          <p:cNvPr id="8" name="CaixaDeTexto 10">
            <a:extLst>
              <a:ext uri="{FF2B5EF4-FFF2-40B4-BE49-F238E27FC236}">
                <a16:creationId xmlns:a16="http://schemas.microsoft.com/office/drawing/2014/main" id="{3BDA93FA-FAC4-435E-94B1-797F7AE3D782}"/>
              </a:ext>
            </a:extLst>
          </p:cNvPr>
          <p:cNvSpPr txBox="1"/>
          <p:nvPr/>
        </p:nvSpPr>
        <p:spPr>
          <a:xfrm>
            <a:off x="402014" y="3512848"/>
            <a:ext cx="2097825"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Agency FB" panose="020B0503020202020204" pitchFamily="34" charset="0"/>
                <a:ea typeface="+mn-ea"/>
                <a:cs typeface="+mn-cs"/>
              </a:rPr>
              <a:t>Means</a:t>
            </a:r>
          </a:p>
        </p:txBody>
      </p:sp>
      <p:sp>
        <p:nvSpPr>
          <p:cNvPr id="15" name="CaixaDeTexto 10">
            <a:extLst>
              <a:ext uri="{FF2B5EF4-FFF2-40B4-BE49-F238E27FC236}">
                <a16:creationId xmlns:a16="http://schemas.microsoft.com/office/drawing/2014/main" id="{E877EA01-2949-30E3-E1C5-F86CEC61A0AA}"/>
              </a:ext>
            </a:extLst>
          </p:cNvPr>
          <p:cNvSpPr txBox="1"/>
          <p:nvPr/>
        </p:nvSpPr>
        <p:spPr>
          <a:xfrm>
            <a:off x="402013" y="1301631"/>
            <a:ext cx="2097825"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dirty="0">
                <a:ln>
                  <a:noFill/>
                </a:ln>
                <a:solidFill>
                  <a:prstClr val="white"/>
                </a:solidFill>
                <a:effectLst>
                  <a:outerShdw blurRad="38100" dist="38100" dir="2700000" algn="tl">
                    <a:srgbClr val="000000">
                      <a:alpha val="43137"/>
                    </a:srgbClr>
                  </a:outerShdw>
                </a:effectLst>
                <a:uLnTx/>
                <a:uFillTx/>
                <a:latin typeface="Agency FB" panose="020B0503020202020204" pitchFamily="34" charset="0"/>
                <a:ea typeface="+mn-ea"/>
                <a:cs typeface="+mn-cs"/>
              </a:rPr>
              <a:t>Foundation</a:t>
            </a:r>
          </a:p>
        </p:txBody>
      </p:sp>
    </p:spTree>
    <p:extLst>
      <p:ext uri="{BB962C8B-B14F-4D97-AF65-F5344CB8AC3E}">
        <p14:creationId xmlns:p14="http://schemas.microsoft.com/office/powerpoint/2010/main" val="873843159"/>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undefined">
            <a:extLst>
              <a:ext uri="{FF2B5EF4-FFF2-40B4-BE49-F238E27FC236}">
                <a16:creationId xmlns:a16="http://schemas.microsoft.com/office/drawing/2014/main" id="{69C61368-0145-D314-04C8-CD8BEE64BEE2}"/>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749" t="16169" r="1774" b="10723"/>
          <a:stretch/>
        </p:blipFill>
        <p:spPr bwMode="auto">
          <a:xfrm>
            <a:off x="-1" y="0"/>
            <a:ext cx="1218895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FDB7FD6-447F-BD6C-CBC0-32856504F5B6}"/>
              </a:ext>
            </a:extLst>
          </p:cNvPr>
          <p:cNvSpPr txBox="1"/>
          <p:nvPr/>
        </p:nvSpPr>
        <p:spPr>
          <a:xfrm>
            <a:off x="320841" y="336884"/>
            <a:ext cx="8983580" cy="184665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6000" b="1" dirty="0">
                <a:effectLst>
                  <a:outerShdw blurRad="38100" dist="38100" dir="2700000" algn="tl">
                    <a:srgbClr val="000000">
                      <a:alpha val="43137"/>
                    </a:srgbClr>
                  </a:outerShdw>
                </a:effectLst>
                <a:latin typeface="Arial Black" panose="020B0A04020102020204" pitchFamily="34" charset="0"/>
              </a:rPr>
              <a:t>Synod of Dort (1618)</a:t>
            </a:r>
          </a:p>
          <a:p>
            <a:r>
              <a:rPr lang="en-US" sz="5400" b="1" dirty="0">
                <a:effectLst>
                  <a:outerShdw blurRad="38100" dist="38100" dir="2700000" algn="tl">
                    <a:srgbClr val="000000">
                      <a:alpha val="43137"/>
                    </a:srgbClr>
                  </a:outerShdw>
                </a:effectLst>
                <a:latin typeface="Arial Nova Cond Light" panose="020B0306020202020204" pitchFamily="34" charset="0"/>
              </a:rPr>
              <a:t>(5 Points of Calvinism)</a:t>
            </a:r>
          </a:p>
        </p:txBody>
      </p:sp>
      <p:sp>
        <p:nvSpPr>
          <p:cNvPr id="4" name="TextBox 3">
            <a:extLst>
              <a:ext uri="{FF2B5EF4-FFF2-40B4-BE49-F238E27FC236}">
                <a16:creationId xmlns:a16="http://schemas.microsoft.com/office/drawing/2014/main" id="{B8A44BCD-57EC-D216-4772-46DFC2798B01}"/>
              </a:ext>
            </a:extLst>
          </p:cNvPr>
          <p:cNvSpPr txBox="1"/>
          <p:nvPr/>
        </p:nvSpPr>
        <p:spPr>
          <a:xfrm>
            <a:off x="0" y="6197950"/>
            <a:ext cx="8037094" cy="646331"/>
          </a:xfrm>
          <a:prstGeom prst="rect">
            <a:avLst/>
          </a:prstGeom>
          <a:noFill/>
        </p:spPr>
        <p:txBody>
          <a:bodyPr wrap="square">
            <a:spAutoFit/>
          </a:bodyPr>
          <a:lstStyle/>
          <a:p>
            <a:r>
              <a:rPr lang="en-US" dirty="0">
                <a:solidFill>
                  <a:schemeClr val="bg1"/>
                </a:solidFill>
              </a:rPr>
              <a:t>By Hove, G. van - http://www.entoen.nu/media/18_NationaleSynode.jpg, Public Domain, https://commons.wikimedia.org/w/index.php?curid=25851125</a:t>
            </a:r>
          </a:p>
        </p:txBody>
      </p:sp>
    </p:spTree>
    <p:extLst>
      <p:ext uri="{BB962C8B-B14F-4D97-AF65-F5344CB8AC3E}">
        <p14:creationId xmlns:p14="http://schemas.microsoft.com/office/powerpoint/2010/main" val="3140123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85"/>
        <p:cNvGrpSpPr/>
        <p:nvPr/>
      </p:nvGrpSpPr>
      <p:grpSpPr>
        <a:xfrm>
          <a:off x="0" y="0"/>
          <a:ext cx="0" cy="0"/>
          <a:chOff x="0" y="0"/>
          <a:chExt cx="0" cy="0"/>
        </a:xfrm>
      </p:grpSpPr>
      <p:sp>
        <p:nvSpPr>
          <p:cNvPr id="886" name="Google Shape;886;p61"/>
          <p:cNvSpPr/>
          <p:nvPr/>
        </p:nvSpPr>
        <p:spPr>
          <a:xfrm>
            <a:off x="72480" y="357120"/>
            <a:ext cx="12119040" cy="6247680"/>
          </a:xfrm>
          <a:prstGeom prst="rect">
            <a:avLst/>
          </a:prstGeom>
          <a:noFill/>
          <a:ln>
            <a:noFill/>
          </a:ln>
        </p:spPr>
        <p:txBody>
          <a:bodyPr spcFirstLastPara="1" wrap="square" lIns="153100" tIns="76800" rIns="153100" bIns="76800" anchor="t" anchorCtr="0">
            <a:noAutofit/>
          </a:bodyPr>
          <a:lstStyle/>
          <a:p>
            <a:pPr algn="ctr" defTabSz="1219170">
              <a:buClr>
                <a:srgbClr val="000000"/>
              </a:buClr>
              <a:buSzPts val="2600"/>
            </a:pPr>
            <a:endParaRPr sz="3467" kern="0">
              <a:solidFill>
                <a:srgbClr val="FFFFFF"/>
              </a:solidFill>
              <a:latin typeface="Arial"/>
              <a:ea typeface="Arial"/>
              <a:cs typeface="Arial"/>
              <a:sym typeface="Arial"/>
            </a:endParaRPr>
          </a:p>
          <a:p>
            <a:pPr algn="ctr" defTabSz="1219170">
              <a:spcBef>
                <a:spcPts val="4532"/>
              </a:spcBef>
              <a:buClr>
                <a:srgbClr val="000000"/>
              </a:buClr>
              <a:buSzPts val="4400"/>
            </a:pPr>
            <a:r>
              <a:rPr lang="en" sz="5867" b="1" kern="0">
                <a:solidFill>
                  <a:srgbClr val="FFFFFF"/>
                </a:solidFill>
                <a:latin typeface="Times New Roman"/>
                <a:ea typeface="Times New Roman"/>
                <a:cs typeface="Times New Roman"/>
                <a:sym typeface="Times New Roman"/>
              </a:rPr>
              <a:t>Ancient Words</a:t>
            </a:r>
            <a:br>
              <a:rPr lang="en" sz="5333" kern="0">
                <a:solidFill>
                  <a:srgbClr val="000000"/>
                </a:solidFill>
                <a:latin typeface="Arial"/>
                <a:ea typeface="Arial"/>
                <a:cs typeface="Arial"/>
                <a:sym typeface="Arial"/>
              </a:rPr>
            </a:br>
            <a:endParaRPr sz="5333" kern="0">
              <a:solidFill>
                <a:srgbClr val="FFFFFF"/>
              </a:solidFill>
              <a:latin typeface="Arial"/>
              <a:ea typeface="Arial"/>
              <a:cs typeface="Arial"/>
              <a:sym typeface="Arial"/>
            </a:endParaRPr>
          </a:p>
          <a:p>
            <a:pPr defTabSz="1219170">
              <a:spcBef>
                <a:spcPts val="665"/>
              </a:spcBef>
              <a:buClr>
                <a:srgbClr val="000000"/>
              </a:buClr>
              <a:buSzPts val="2000"/>
            </a:pPr>
            <a:endParaRPr sz="2667" kern="0">
              <a:solidFill>
                <a:srgbClr val="FFFFFF"/>
              </a:solidFill>
              <a:latin typeface="Arial"/>
              <a:ea typeface="Arial"/>
              <a:cs typeface="Arial"/>
              <a:sym typeface="Arial"/>
            </a:endParaRPr>
          </a:p>
          <a:p>
            <a:pPr defTabSz="1219170">
              <a:buClr>
                <a:srgbClr val="000000"/>
              </a:buClr>
              <a:buSzPts val="2000"/>
            </a:pPr>
            <a:endParaRPr sz="2667" kern="0">
              <a:solidFill>
                <a:srgbClr val="FFFFFF"/>
              </a:solidFill>
              <a:latin typeface="Arial"/>
              <a:ea typeface="Arial"/>
              <a:cs typeface="Arial"/>
              <a:sym typeface="Arial"/>
            </a:endParaRPr>
          </a:p>
          <a:p>
            <a:pPr defTabSz="1219170">
              <a:buClr>
                <a:srgbClr val="000000"/>
              </a:buClr>
              <a:buSzPts val="2000"/>
            </a:pPr>
            <a:endParaRPr sz="2667" kern="0">
              <a:solidFill>
                <a:srgbClr val="FFFFFF"/>
              </a:solidFill>
              <a:latin typeface="Arial"/>
              <a:ea typeface="Arial"/>
              <a:cs typeface="Arial"/>
              <a:sym typeface="Arial"/>
            </a:endParaRPr>
          </a:p>
          <a:p>
            <a:pPr defTabSz="1219170">
              <a:buClr>
                <a:srgbClr val="000000"/>
              </a:buClr>
              <a:buSzPts val="2000"/>
            </a:pPr>
            <a:endParaRPr sz="2667" kern="0">
              <a:solidFill>
                <a:srgbClr val="FFFFFF"/>
              </a:solidFill>
              <a:latin typeface="Arial"/>
              <a:ea typeface="Arial"/>
              <a:cs typeface="Arial"/>
              <a:sym typeface="Arial"/>
            </a:endParaRPr>
          </a:p>
          <a:p>
            <a:pPr defTabSz="1219170">
              <a:buClr>
                <a:srgbClr val="000000"/>
              </a:buClr>
              <a:buSzPts val="1500"/>
            </a:pPr>
            <a:endParaRPr sz="2000" kern="0">
              <a:solidFill>
                <a:srgbClr val="FFFFFF"/>
              </a:solidFill>
              <a:latin typeface="Arial"/>
              <a:ea typeface="Arial"/>
              <a:cs typeface="Arial"/>
              <a:sym typeface="Arial"/>
            </a:endParaRPr>
          </a:p>
          <a:p>
            <a:pPr defTabSz="1219170">
              <a:buClr>
                <a:srgbClr val="000000"/>
              </a:buClr>
              <a:buSzPts val="1500"/>
            </a:pPr>
            <a:endParaRPr sz="2000" kern="0">
              <a:solidFill>
                <a:srgbClr val="FFFFFF"/>
              </a:solidFill>
              <a:latin typeface="Arial"/>
              <a:ea typeface="Arial"/>
              <a:cs typeface="Arial"/>
              <a:sym typeface="Arial"/>
            </a:endParaRPr>
          </a:p>
          <a:p>
            <a:pPr defTabSz="1219170">
              <a:buClr>
                <a:srgbClr val="000000"/>
              </a:buClr>
              <a:buSzPts val="1500"/>
            </a:pPr>
            <a:endParaRPr sz="2000" kern="0">
              <a:solidFill>
                <a:srgbClr val="FFFFFF"/>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Introduction to Calvinism: TULIP Defined – MATHEW GILBERT">
            <a:extLst>
              <a:ext uri="{FF2B5EF4-FFF2-40B4-BE49-F238E27FC236}">
                <a16:creationId xmlns:a16="http://schemas.microsoft.com/office/drawing/2014/main" id="{544BB44A-25DC-4F68-3EF7-A009C0A70841}"/>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44013" r="29343" b="3701"/>
          <a:stretch/>
        </p:blipFill>
        <p:spPr bwMode="auto">
          <a:xfrm>
            <a:off x="49742" y="154003"/>
            <a:ext cx="2967863" cy="6703998"/>
          </a:xfrm>
          <a:prstGeom prst="rect">
            <a:avLst/>
          </a:prstGeom>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4ADACEA-DA04-664F-3FFF-4282C4590416}"/>
              </a:ext>
            </a:extLst>
          </p:cNvPr>
          <p:cNvSpPr txBox="1"/>
          <p:nvPr/>
        </p:nvSpPr>
        <p:spPr>
          <a:xfrm>
            <a:off x="3321752" y="481673"/>
            <a:ext cx="963223" cy="5632311"/>
          </a:xfrm>
          <a:prstGeom prst="rect">
            <a:avLst/>
          </a:prstGeom>
          <a:noFill/>
        </p:spPr>
        <p:txBody>
          <a:bodyPr wrap="square" rtlCol="0">
            <a:spAutoFit/>
          </a:bodyPr>
          <a:lstStyle/>
          <a:p>
            <a:pPr algn="ctr">
              <a:lnSpc>
                <a:spcPct val="90000"/>
              </a:lnSpc>
            </a:pPr>
            <a:r>
              <a:rPr lang="en-US" sz="8000" b="1" spc="50" dirty="0">
                <a:ln w="0">
                  <a:solidFill>
                    <a:schemeClr val="accent2"/>
                  </a:solidFill>
                </a:ln>
                <a:solidFill>
                  <a:srgbClr val="C00000"/>
                </a:solidFill>
                <a:effectLst>
                  <a:outerShdw blurRad="38100" dist="38100" dir="2700000" algn="tl">
                    <a:srgbClr val="000000">
                      <a:alpha val="43137"/>
                    </a:srgbClr>
                  </a:outerShdw>
                </a:effectLst>
                <a:latin typeface="Arial Black" panose="020B0A04020102020204" pitchFamily="34" charset="0"/>
              </a:rPr>
              <a:t>T</a:t>
            </a:r>
          </a:p>
          <a:p>
            <a:pPr algn="ctr">
              <a:lnSpc>
                <a:spcPct val="90000"/>
              </a:lnSpc>
            </a:pPr>
            <a:r>
              <a:rPr lang="en-US" sz="8000" b="1" spc="50" dirty="0">
                <a:ln w="0">
                  <a:solidFill>
                    <a:schemeClr val="accent2"/>
                  </a:solidFill>
                </a:ln>
                <a:solidFill>
                  <a:srgbClr val="C00000"/>
                </a:solidFill>
                <a:effectLst>
                  <a:outerShdw blurRad="38100" dist="38100" dir="2700000" algn="tl">
                    <a:srgbClr val="000000">
                      <a:alpha val="43137"/>
                    </a:srgbClr>
                  </a:outerShdw>
                </a:effectLst>
                <a:latin typeface="Arial Black" panose="020B0A04020102020204" pitchFamily="34" charset="0"/>
              </a:rPr>
              <a:t>U</a:t>
            </a:r>
          </a:p>
          <a:p>
            <a:pPr algn="ctr">
              <a:lnSpc>
                <a:spcPct val="90000"/>
              </a:lnSpc>
            </a:pPr>
            <a:r>
              <a:rPr lang="en-US" sz="8000" b="1" spc="50" dirty="0">
                <a:ln w="0">
                  <a:solidFill>
                    <a:schemeClr val="accent2"/>
                  </a:solidFill>
                </a:ln>
                <a:solidFill>
                  <a:srgbClr val="C00000"/>
                </a:solidFill>
                <a:effectLst>
                  <a:outerShdw blurRad="38100" dist="38100" dir="2700000" algn="tl">
                    <a:srgbClr val="000000">
                      <a:alpha val="43137"/>
                    </a:srgbClr>
                  </a:outerShdw>
                </a:effectLst>
                <a:latin typeface="Arial Black" panose="020B0A04020102020204" pitchFamily="34" charset="0"/>
              </a:rPr>
              <a:t>L</a:t>
            </a:r>
          </a:p>
          <a:p>
            <a:pPr algn="ctr">
              <a:lnSpc>
                <a:spcPct val="90000"/>
              </a:lnSpc>
            </a:pPr>
            <a:r>
              <a:rPr lang="en-US" sz="8000" b="1" spc="50" dirty="0">
                <a:ln w="0">
                  <a:solidFill>
                    <a:schemeClr val="accent2"/>
                  </a:solidFill>
                </a:ln>
                <a:solidFill>
                  <a:srgbClr val="C00000"/>
                </a:solidFill>
                <a:effectLst>
                  <a:outerShdw blurRad="38100" dist="38100" dir="2700000" algn="tl">
                    <a:srgbClr val="000000">
                      <a:alpha val="43137"/>
                    </a:srgbClr>
                  </a:outerShdw>
                </a:effectLst>
                <a:latin typeface="Arial Black" panose="020B0A04020102020204" pitchFamily="34" charset="0"/>
              </a:rPr>
              <a:t>I</a:t>
            </a:r>
          </a:p>
          <a:p>
            <a:pPr algn="ctr">
              <a:lnSpc>
                <a:spcPct val="90000"/>
              </a:lnSpc>
            </a:pPr>
            <a:r>
              <a:rPr lang="en-US" sz="8000" b="1" spc="50" dirty="0">
                <a:ln w="0">
                  <a:solidFill>
                    <a:schemeClr val="accent2"/>
                  </a:solidFill>
                </a:ln>
                <a:solidFill>
                  <a:srgbClr val="C00000"/>
                </a:solidFill>
                <a:effectLst>
                  <a:outerShdw blurRad="38100" dist="38100" dir="2700000" algn="tl">
                    <a:srgbClr val="000000">
                      <a:alpha val="43137"/>
                    </a:srgbClr>
                  </a:outerShdw>
                </a:effectLst>
                <a:latin typeface="Arial Black" panose="020B0A04020102020204" pitchFamily="34" charset="0"/>
              </a:rPr>
              <a:t>P</a:t>
            </a:r>
            <a:endParaRPr lang="en-US" sz="8000" b="1" dirty="0">
              <a:ln w="0">
                <a:solidFill>
                  <a:schemeClr val="accent2"/>
                </a:solidFill>
              </a:ln>
              <a:solidFill>
                <a:srgbClr val="C00000"/>
              </a:solidFill>
              <a:effectLst>
                <a:outerShdw blurRad="38100" dist="38100" dir="2700000" algn="tl">
                  <a:srgbClr val="000000">
                    <a:alpha val="43137"/>
                  </a:srgbClr>
                </a:outerShdw>
              </a:effectLst>
              <a:latin typeface="Arial Black" panose="020B0A04020102020204" pitchFamily="34" charset="0"/>
            </a:endParaRPr>
          </a:p>
        </p:txBody>
      </p:sp>
      <p:sp>
        <p:nvSpPr>
          <p:cNvPr id="4" name="TextBox 3">
            <a:extLst>
              <a:ext uri="{FF2B5EF4-FFF2-40B4-BE49-F238E27FC236}">
                <a16:creationId xmlns:a16="http://schemas.microsoft.com/office/drawing/2014/main" id="{8C74EC7D-2629-0CD5-C899-AAAED01ED8CF}"/>
              </a:ext>
            </a:extLst>
          </p:cNvPr>
          <p:cNvSpPr txBox="1"/>
          <p:nvPr/>
        </p:nvSpPr>
        <p:spPr>
          <a:xfrm>
            <a:off x="3898593" y="689788"/>
            <a:ext cx="8340101" cy="5478423"/>
          </a:xfrm>
          <a:prstGeom prst="rect">
            <a:avLst/>
          </a:prstGeom>
          <a:noFill/>
        </p:spPr>
        <p:txBody>
          <a:bodyPr wrap="square" rtlCol="0">
            <a:spAutoFit/>
          </a:bodyPr>
          <a:lstStyle/>
          <a:p>
            <a:pPr>
              <a:spcBef>
                <a:spcPts val="3000"/>
              </a:spcBef>
            </a:pPr>
            <a:r>
              <a:rPr lang="en-US" sz="5000" b="1" cap="small" spc="-100" dirty="0" err="1">
                <a:ln w="0">
                  <a:solidFill>
                    <a:schemeClr val="bg1">
                      <a:lumMod val="9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latin typeface="Dreaming Outloud Pro" panose="03050502040302030504" pitchFamily="66" charset="0"/>
                <a:cs typeface="Dreaming Outloud Pro" panose="03050502040302030504" pitchFamily="66" charset="0"/>
              </a:rPr>
              <a:t>otal</a:t>
            </a:r>
            <a:r>
              <a:rPr lang="en-US" sz="5000" b="1" cap="small" spc="-100" dirty="0">
                <a:ln w="0">
                  <a:solidFill>
                    <a:schemeClr val="bg1">
                      <a:lumMod val="9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latin typeface="Dreaming Outloud Pro" panose="03050502040302030504" pitchFamily="66" charset="0"/>
                <a:cs typeface="Dreaming Outloud Pro" panose="03050502040302030504" pitchFamily="66" charset="0"/>
              </a:rPr>
              <a:t> depravity</a:t>
            </a:r>
          </a:p>
          <a:p>
            <a:pPr marL="180975">
              <a:spcBef>
                <a:spcPts val="3000"/>
              </a:spcBef>
            </a:pPr>
            <a:r>
              <a:rPr lang="en-US" sz="5000" b="1" cap="small" spc="-100" dirty="0" err="1">
                <a:ln w="0">
                  <a:solidFill>
                    <a:schemeClr val="bg1">
                      <a:lumMod val="9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latin typeface="Dreaming Outloud Pro" panose="03050502040302030504" pitchFamily="66" charset="0"/>
                <a:cs typeface="Dreaming Outloud Pro" panose="03050502040302030504" pitchFamily="66" charset="0"/>
              </a:rPr>
              <a:t>nconditional</a:t>
            </a:r>
            <a:r>
              <a:rPr lang="en-US" sz="5000" b="1" cap="small" spc="-100" dirty="0">
                <a:ln w="0">
                  <a:solidFill>
                    <a:schemeClr val="bg1">
                      <a:lumMod val="9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latin typeface="Dreaming Outloud Pro" panose="03050502040302030504" pitchFamily="66" charset="0"/>
                <a:cs typeface="Dreaming Outloud Pro" panose="03050502040302030504" pitchFamily="66" charset="0"/>
              </a:rPr>
              <a:t> Election</a:t>
            </a:r>
          </a:p>
          <a:p>
            <a:pPr marL="180975">
              <a:spcBef>
                <a:spcPts val="3000"/>
              </a:spcBef>
            </a:pPr>
            <a:r>
              <a:rPr lang="en-US" sz="5000" b="1" cap="small" spc="-100" dirty="0" err="1">
                <a:ln w="0">
                  <a:solidFill>
                    <a:schemeClr val="bg1">
                      <a:lumMod val="9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latin typeface="Dreaming Outloud Pro" panose="03050502040302030504" pitchFamily="66" charset="0"/>
                <a:cs typeface="Dreaming Outloud Pro" panose="03050502040302030504" pitchFamily="66" charset="0"/>
              </a:rPr>
              <a:t>imited</a:t>
            </a:r>
            <a:r>
              <a:rPr lang="en-US" sz="5000" b="1" cap="small" spc="-100" dirty="0">
                <a:ln w="0">
                  <a:solidFill>
                    <a:schemeClr val="bg1">
                      <a:lumMod val="9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latin typeface="Dreaming Outloud Pro" panose="03050502040302030504" pitchFamily="66" charset="0"/>
                <a:cs typeface="Dreaming Outloud Pro" panose="03050502040302030504" pitchFamily="66" charset="0"/>
              </a:rPr>
              <a:t> Atonement</a:t>
            </a:r>
          </a:p>
          <a:p>
            <a:pPr>
              <a:spcBef>
                <a:spcPts val="2800"/>
              </a:spcBef>
            </a:pPr>
            <a:r>
              <a:rPr lang="en-US" sz="5000" b="1" cap="small" spc="-100" dirty="0" err="1">
                <a:ln w="0">
                  <a:solidFill>
                    <a:schemeClr val="bg1">
                      <a:lumMod val="9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latin typeface="Dreaming Outloud Pro" panose="03050502040302030504" pitchFamily="66" charset="0"/>
                <a:cs typeface="Dreaming Outloud Pro" panose="03050502040302030504" pitchFamily="66" charset="0"/>
              </a:rPr>
              <a:t>rresistible</a:t>
            </a:r>
            <a:r>
              <a:rPr lang="en-US" sz="5000" b="1" cap="small" spc="-100" dirty="0">
                <a:ln w="0">
                  <a:solidFill>
                    <a:schemeClr val="bg1">
                      <a:lumMod val="9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latin typeface="Dreaming Outloud Pro" panose="03050502040302030504" pitchFamily="66" charset="0"/>
                <a:cs typeface="Dreaming Outloud Pro" panose="03050502040302030504" pitchFamily="66" charset="0"/>
              </a:rPr>
              <a:t>  Grace</a:t>
            </a:r>
          </a:p>
          <a:p>
            <a:pPr>
              <a:spcBef>
                <a:spcPts val="2400"/>
              </a:spcBef>
            </a:pPr>
            <a:r>
              <a:rPr lang="en-US" sz="5000" b="1" cap="small" spc="-100" dirty="0" err="1">
                <a:ln w="0">
                  <a:solidFill>
                    <a:schemeClr val="bg1">
                      <a:lumMod val="9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latin typeface="Dreaming Outloud Pro" panose="03050502040302030504" pitchFamily="66" charset="0"/>
                <a:cs typeface="Dreaming Outloud Pro" panose="03050502040302030504" pitchFamily="66" charset="0"/>
              </a:rPr>
              <a:t>erseverance</a:t>
            </a:r>
            <a:r>
              <a:rPr lang="en-US" sz="5000" b="1" cap="small" spc="-100" dirty="0">
                <a:ln w="0">
                  <a:solidFill>
                    <a:schemeClr val="bg1">
                      <a:lumMod val="9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latin typeface="Dreaming Outloud Pro" panose="03050502040302030504" pitchFamily="66" charset="0"/>
                <a:cs typeface="Dreaming Outloud Pro" panose="03050502040302030504" pitchFamily="66" charset="0"/>
              </a:rPr>
              <a:t> of the Saints</a:t>
            </a:r>
          </a:p>
        </p:txBody>
      </p:sp>
      <p:sp>
        <p:nvSpPr>
          <p:cNvPr id="6" name="Rectangle 5">
            <a:extLst>
              <a:ext uri="{FF2B5EF4-FFF2-40B4-BE49-F238E27FC236}">
                <a16:creationId xmlns:a16="http://schemas.microsoft.com/office/drawing/2014/main" id="{DC8A8801-1BDC-F3AB-A3A8-C6C1C09B2FD4}"/>
              </a:ext>
            </a:extLst>
          </p:cNvPr>
          <p:cNvSpPr/>
          <p:nvPr/>
        </p:nvSpPr>
        <p:spPr>
          <a:xfrm>
            <a:off x="401931" y="320254"/>
            <a:ext cx="11376703" cy="6217492"/>
          </a:xfrm>
          <a:prstGeom prst="rect">
            <a:avLst/>
          </a:prstGeom>
          <a:noFill/>
          <a:ln w="9525" cap="flat" cmpd="sng" algn="ctr">
            <a:solidFill>
              <a:schemeClr val="accent2">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245726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817085-2256-0B84-34A3-DB6FBC5789F5}"/>
              </a:ext>
            </a:extLst>
          </p:cNvPr>
          <p:cNvSpPr>
            <a:spLocks noGrp="1"/>
          </p:cNvSpPr>
          <p:nvPr>
            <p:ph type="title"/>
          </p:nvPr>
        </p:nvSpPr>
        <p:spPr>
          <a:xfrm>
            <a:off x="658486" y="38659"/>
            <a:ext cx="5962785" cy="1805940"/>
          </a:xfrm>
        </p:spPr>
        <p:txBody>
          <a:bodyPr>
            <a:noAutofit/>
          </a:bodyPr>
          <a:lstStyle/>
          <a:p>
            <a:pPr>
              <a:lnSpc>
                <a:spcPct val="80000"/>
              </a:lnSpc>
            </a:pPr>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Definition of Prevenient Grace</a:t>
            </a:r>
          </a:p>
        </p:txBody>
      </p:sp>
      <p:sp>
        <p:nvSpPr>
          <p:cNvPr id="3" name="Content Placeholder 2">
            <a:extLst>
              <a:ext uri="{FF2B5EF4-FFF2-40B4-BE49-F238E27FC236}">
                <a16:creationId xmlns:a16="http://schemas.microsoft.com/office/drawing/2014/main" id="{A23B211B-FD09-F56C-AAC2-54EA4A16E0A3}"/>
              </a:ext>
            </a:extLst>
          </p:cNvPr>
          <p:cNvSpPr>
            <a:spLocks noGrp="1"/>
          </p:cNvSpPr>
          <p:nvPr>
            <p:ph idx="1"/>
          </p:nvPr>
        </p:nvSpPr>
        <p:spPr>
          <a:xfrm>
            <a:off x="658486" y="1754658"/>
            <a:ext cx="5692888" cy="5103331"/>
          </a:xfrm>
        </p:spPr>
        <p:txBody>
          <a:bodyPr>
            <a:noAutofit/>
          </a:bodyPr>
          <a:lstStyle/>
          <a:p>
            <a:pPr marL="0" indent="0">
              <a:lnSpc>
                <a:spcPct val="100000"/>
              </a:lnSpc>
              <a:buNone/>
            </a:pPr>
            <a:r>
              <a:rPr lang="en-US" sz="2900" dirty="0">
                <a:solidFill>
                  <a:schemeClr val="bg1"/>
                </a:solidFill>
                <a:effectLst>
                  <a:outerShdw blurRad="38100" dist="38100" dir="2700000" algn="tl">
                    <a:srgbClr val="000000">
                      <a:alpha val="43137"/>
                    </a:srgbClr>
                  </a:outerShdw>
                </a:effectLst>
                <a:latin typeface="Arial Nova Cond" panose="020B0506020202020204" pitchFamily="34" charset="0"/>
              </a:rPr>
              <a:t>Prevenient Grace (i.e. “grace that comes before”) is an operation of the Holy Spirit in the hearts of all men which enables their minds to understand the Gospel and restores their will to believe and receive it for salvation. Prevenient grace works directly over the effects of total depravity but it is not a saving grace. It does not redeem man but transforms him to believe.</a:t>
            </a:r>
          </a:p>
        </p:txBody>
      </p:sp>
      <p:pic>
        <p:nvPicPr>
          <p:cNvPr id="1026" name="Picture 2" descr="Bright Light, Sharper Mind: Lighting Affects Cognition - Neuroscience News">
            <a:extLst>
              <a:ext uri="{FF2B5EF4-FFF2-40B4-BE49-F238E27FC236}">
                <a16:creationId xmlns:a16="http://schemas.microsoft.com/office/drawing/2014/main" id="{8E534B14-5129-9646-4AFF-B4E1515B9F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830" r="25133" b="-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973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17085-2256-0B84-34A3-DB6FBC5789F5}"/>
              </a:ext>
            </a:extLst>
          </p:cNvPr>
          <p:cNvSpPr>
            <a:spLocks noGrp="1"/>
          </p:cNvSpPr>
          <p:nvPr>
            <p:ph type="title"/>
          </p:nvPr>
        </p:nvSpPr>
        <p:spPr>
          <a:xfrm>
            <a:off x="838200" y="349577"/>
            <a:ext cx="10515600" cy="1439965"/>
          </a:xfrm>
        </p:spPr>
        <p:txBody>
          <a:bodyPr>
            <a:noAutofit/>
          </a:bodyPr>
          <a:lstStyle/>
          <a:p>
            <a:pPr>
              <a:lnSpc>
                <a:spcPct val="80000"/>
              </a:lnSpc>
            </a:pPr>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Biblical Support Claimed For Prevenient Grace </a:t>
            </a:r>
            <a:r>
              <a:rPr lang="en-US"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(NVI)</a:t>
            </a:r>
            <a:endPar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A23B211B-FD09-F56C-AAC2-54EA4A16E0A3}"/>
              </a:ext>
            </a:extLst>
          </p:cNvPr>
          <p:cNvSpPr>
            <a:spLocks noGrp="1"/>
          </p:cNvSpPr>
          <p:nvPr>
            <p:ph idx="1"/>
          </p:nvPr>
        </p:nvSpPr>
        <p:spPr>
          <a:xfrm>
            <a:off x="838200" y="2035277"/>
            <a:ext cx="10515600" cy="4572000"/>
          </a:xfrm>
        </p:spPr>
        <p:txBody>
          <a:bodyPr>
            <a:normAutofit/>
          </a:bodyPr>
          <a:lstStyle/>
          <a:p>
            <a:pPr marL="1341438" indent="-1341438" algn="l">
              <a:buNone/>
            </a:pPr>
            <a:r>
              <a:rPr lang="en-US" sz="3200" b="1" dirty="0">
                <a:solidFill>
                  <a:schemeClr val="bg1"/>
                </a:solidFill>
                <a:effectLst>
                  <a:outerShdw blurRad="38100" dist="38100" dir="2700000" algn="tl">
                    <a:srgbClr val="000000">
                      <a:alpha val="43137"/>
                    </a:srgbClr>
                  </a:outerShdw>
                </a:effectLst>
                <a:latin typeface="Arial Nova Cond" panose="020B0506020202020204" pitchFamily="34" charset="0"/>
              </a:rPr>
              <a:t>John 1:9 - </a:t>
            </a:r>
            <a:r>
              <a:rPr lang="en-US" sz="3200" dirty="0">
                <a:solidFill>
                  <a:schemeClr val="bg1"/>
                </a:solidFill>
                <a:effectLst>
                  <a:outerShdw blurRad="38100" dist="38100" dir="2700000" algn="tl">
                    <a:srgbClr val="000000">
                      <a:alpha val="43137"/>
                    </a:srgbClr>
                  </a:outerShdw>
                </a:effectLst>
                <a:latin typeface="Arial Nova Cond" panose="020B0506020202020204" pitchFamily="34" charset="0"/>
              </a:rPr>
              <a:t>The true light that gives light to everyone was coming into the world.</a:t>
            </a:r>
          </a:p>
          <a:p>
            <a:pPr marL="1341438" indent="-1341438" algn="l">
              <a:buNone/>
            </a:pPr>
            <a:r>
              <a:rPr lang="en-US" sz="3200" b="1" dirty="0">
                <a:solidFill>
                  <a:schemeClr val="bg1"/>
                </a:solidFill>
                <a:effectLst>
                  <a:outerShdw blurRad="38100" dist="38100" dir="2700000" algn="tl">
                    <a:srgbClr val="000000">
                      <a:alpha val="43137"/>
                    </a:srgbClr>
                  </a:outerShdw>
                </a:effectLst>
                <a:latin typeface="Arial Nova Cond" panose="020B0506020202020204" pitchFamily="34" charset="0"/>
              </a:rPr>
              <a:t>John 12:32 - </a:t>
            </a:r>
            <a:r>
              <a:rPr lang="en-US" sz="3200" dirty="0">
                <a:solidFill>
                  <a:schemeClr val="bg1"/>
                </a:solidFill>
                <a:effectLst>
                  <a:outerShdw blurRad="38100" dist="38100" dir="2700000" algn="tl">
                    <a:srgbClr val="000000">
                      <a:alpha val="43137"/>
                    </a:srgbClr>
                  </a:outerShdw>
                </a:effectLst>
                <a:latin typeface="Arial Nova Cond" panose="020B0506020202020204" pitchFamily="34" charset="0"/>
              </a:rPr>
              <a:t>And I, when I am lifted up from the earth, will draw all people to myself.</a:t>
            </a:r>
          </a:p>
          <a:p>
            <a:pPr marL="1341438" indent="-1341438" algn="l">
              <a:buNone/>
            </a:pPr>
            <a:r>
              <a:rPr lang="en-US" sz="3200" b="1" dirty="0">
                <a:solidFill>
                  <a:schemeClr val="bg1"/>
                </a:solidFill>
                <a:effectLst>
                  <a:outerShdw blurRad="38100" dist="38100" dir="2700000" algn="tl">
                    <a:srgbClr val="000000">
                      <a:alpha val="43137"/>
                    </a:srgbClr>
                  </a:outerShdw>
                </a:effectLst>
                <a:latin typeface="Arial Nova Cond" panose="020B0506020202020204" pitchFamily="34" charset="0"/>
              </a:rPr>
              <a:t>Romans 2:4 - </a:t>
            </a:r>
            <a:r>
              <a:rPr lang="en-US" sz="3200" dirty="0">
                <a:solidFill>
                  <a:schemeClr val="bg1"/>
                </a:solidFill>
                <a:effectLst>
                  <a:outerShdw blurRad="38100" dist="38100" dir="2700000" algn="tl">
                    <a:srgbClr val="000000">
                      <a:alpha val="43137"/>
                    </a:srgbClr>
                  </a:outerShdw>
                </a:effectLst>
                <a:latin typeface="Arial Nova Cond" panose="020B0506020202020204" pitchFamily="34" charset="0"/>
              </a:rPr>
              <a:t>Or do you show contempt for the riches of his kindness, forbearance, and patience, not realizing that God’s kindness is intended to lead you to repentance?</a:t>
            </a:r>
          </a:p>
          <a:p>
            <a:pPr marL="1341438" indent="-1341438" algn="l">
              <a:buNone/>
            </a:pPr>
            <a:r>
              <a:rPr lang="en-US" sz="3200" b="1" dirty="0">
                <a:solidFill>
                  <a:schemeClr val="bg1"/>
                </a:solidFill>
                <a:effectLst>
                  <a:outerShdw blurRad="38100" dist="38100" dir="2700000" algn="tl">
                    <a:srgbClr val="000000">
                      <a:alpha val="43137"/>
                    </a:srgbClr>
                  </a:outerShdw>
                </a:effectLst>
                <a:latin typeface="Arial Nova Cond" panose="020B0506020202020204" pitchFamily="34" charset="0"/>
              </a:rPr>
              <a:t>Titus 2:11 – </a:t>
            </a:r>
            <a:r>
              <a:rPr lang="en-US" sz="3200" dirty="0">
                <a:solidFill>
                  <a:schemeClr val="bg1"/>
                </a:solidFill>
                <a:effectLst>
                  <a:outerShdw blurRad="38100" dist="38100" dir="2700000" algn="tl">
                    <a:srgbClr val="000000">
                      <a:alpha val="43137"/>
                    </a:srgbClr>
                  </a:outerShdw>
                </a:effectLst>
                <a:latin typeface="Arial Nova Cond" panose="020B0506020202020204" pitchFamily="34" charset="0"/>
              </a:rPr>
              <a:t>For the grace of God has appeared that offers salvation to all people.</a:t>
            </a:r>
          </a:p>
        </p:txBody>
      </p:sp>
    </p:spTree>
    <p:extLst>
      <p:ext uri="{BB962C8B-B14F-4D97-AF65-F5344CB8AC3E}">
        <p14:creationId xmlns:p14="http://schemas.microsoft.com/office/powerpoint/2010/main" val="3352757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80164-F994-1C76-A61A-52DFAD6EE8DC}"/>
              </a:ext>
            </a:extLst>
          </p:cNvPr>
          <p:cNvSpPr>
            <a:spLocks noGrp="1"/>
          </p:cNvSpPr>
          <p:nvPr>
            <p:ph type="title"/>
          </p:nvPr>
        </p:nvSpPr>
        <p:spPr/>
        <p:txBody>
          <a:bodyPr>
            <a:normAutofit/>
          </a:bodyPr>
          <a:lstStyle/>
          <a:p>
            <a:r>
              <a:rPr lang="en-US" sz="6000" b="1" i="1" dirty="0">
                <a:effectLst>
                  <a:outerShdw blurRad="38100" dist="38100" dir="2700000" algn="tl">
                    <a:srgbClr val="000000">
                      <a:alpha val="43137"/>
                    </a:srgbClr>
                  </a:outerShdw>
                </a:effectLst>
              </a:rPr>
              <a:t>Ordo </a:t>
            </a:r>
            <a:r>
              <a:rPr lang="en-US" sz="6000" b="1" i="1" dirty="0" err="1">
                <a:effectLst>
                  <a:outerShdw blurRad="38100" dist="38100" dir="2700000" algn="tl">
                    <a:srgbClr val="000000">
                      <a:alpha val="43137"/>
                    </a:srgbClr>
                  </a:outerShdw>
                </a:effectLst>
              </a:rPr>
              <a:t>Salutis</a:t>
            </a:r>
            <a:r>
              <a:rPr lang="en-US" sz="6000" b="1" dirty="0">
                <a:effectLst>
                  <a:outerShdw blurRad="38100" dist="38100" dir="2700000" algn="tl">
                    <a:srgbClr val="000000">
                      <a:alpha val="43137"/>
                    </a:srgbClr>
                  </a:outerShdw>
                </a:effectLst>
              </a:rPr>
              <a:t>?</a:t>
            </a:r>
          </a:p>
        </p:txBody>
      </p:sp>
      <p:sp>
        <p:nvSpPr>
          <p:cNvPr id="3" name="Content Placeholder 2">
            <a:extLst>
              <a:ext uri="{FF2B5EF4-FFF2-40B4-BE49-F238E27FC236}">
                <a16:creationId xmlns:a16="http://schemas.microsoft.com/office/drawing/2014/main" id="{CFD5517A-2333-2851-635D-A03E78E21124}"/>
              </a:ext>
            </a:extLst>
          </p:cNvPr>
          <p:cNvSpPr>
            <a:spLocks noGrp="1"/>
          </p:cNvSpPr>
          <p:nvPr>
            <p:ph idx="1"/>
          </p:nvPr>
        </p:nvSpPr>
        <p:spPr>
          <a:xfrm>
            <a:off x="838200" y="1532238"/>
            <a:ext cx="10515600" cy="4644725"/>
          </a:xfrm>
        </p:spPr>
        <p:txBody>
          <a:bodyPr>
            <a:normAutofit/>
          </a:bodyPr>
          <a:lstStyle/>
          <a:p>
            <a:pPr marL="0" indent="0" algn="just">
              <a:lnSpc>
                <a:spcPct val="100000"/>
              </a:lnSpc>
              <a:buNone/>
            </a:pPr>
            <a:r>
              <a:rPr lang="en-US" sz="3600" dirty="0">
                <a:latin typeface="Arial Nova Cond" panose="020B0506020202020204" pitchFamily="34" charset="0"/>
              </a:rPr>
              <a:t>At this point, we need to talk about the several aspects of salvation are interconnected, how God works salvation. This is called </a:t>
            </a:r>
            <a:r>
              <a:rPr lang="en-US" sz="3600" i="1" dirty="0">
                <a:latin typeface="Arial Nova Cond" panose="020B0506020202020204" pitchFamily="34" charset="0"/>
              </a:rPr>
              <a:t>ordo </a:t>
            </a:r>
            <a:r>
              <a:rPr lang="en-US" sz="3600" i="1" dirty="0" err="1">
                <a:latin typeface="Arial Nova Cond" panose="020B0506020202020204" pitchFamily="34" charset="0"/>
              </a:rPr>
              <a:t>salutis</a:t>
            </a:r>
            <a:r>
              <a:rPr lang="en-US" sz="3600" i="1" dirty="0">
                <a:latin typeface="Arial Nova Cond" panose="020B0506020202020204" pitchFamily="34" charset="0"/>
              </a:rPr>
              <a:t> </a:t>
            </a:r>
            <a:r>
              <a:rPr lang="en-US" sz="3600" dirty="0">
                <a:latin typeface="Arial Nova Cond" panose="020B0506020202020204" pitchFamily="34" charset="0"/>
              </a:rPr>
              <a:t>(order of salvation). The </a:t>
            </a:r>
            <a:r>
              <a:rPr lang="en-US" sz="3600" i="1" dirty="0">
                <a:latin typeface="Arial Nova Cond" panose="020B0506020202020204" pitchFamily="34" charset="0"/>
              </a:rPr>
              <a:t>ordo </a:t>
            </a:r>
            <a:r>
              <a:rPr lang="en-US" sz="3600" i="1" dirty="0" err="1">
                <a:latin typeface="Arial Nova Cond" panose="020B0506020202020204" pitchFamily="34" charset="0"/>
              </a:rPr>
              <a:t>salutis</a:t>
            </a:r>
            <a:r>
              <a:rPr lang="en-US" sz="3600" i="1" dirty="0">
                <a:latin typeface="Arial Nova Cond" panose="020B0506020202020204" pitchFamily="34" charset="0"/>
              </a:rPr>
              <a:t> </a:t>
            </a:r>
            <a:r>
              <a:rPr lang="en-US" sz="3600" dirty="0">
                <a:latin typeface="Arial Nova Cond" panose="020B0506020202020204" pitchFamily="34" charset="0"/>
              </a:rPr>
              <a:t>is the backbone of someone’s belief about salvation. It presupposes salvation is a process.</a:t>
            </a:r>
          </a:p>
        </p:txBody>
      </p:sp>
      <p:sp>
        <p:nvSpPr>
          <p:cNvPr id="5" name="Rectangle 4">
            <a:extLst>
              <a:ext uri="{FF2B5EF4-FFF2-40B4-BE49-F238E27FC236}">
                <a16:creationId xmlns:a16="http://schemas.microsoft.com/office/drawing/2014/main" id="{44694E23-EC81-33DC-2E41-A9A5DF702FDF}"/>
              </a:ext>
            </a:extLst>
          </p:cNvPr>
          <p:cNvSpPr/>
          <p:nvPr/>
        </p:nvSpPr>
        <p:spPr>
          <a:xfrm>
            <a:off x="345989" y="365125"/>
            <a:ext cx="11504141" cy="612775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pic>
        <p:nvPicPr>
          <p:cNvPr id="4102" name="Picture 6" descr="Process Flow Diagram Photos, Images &amp; Pictures | Shutterstock">
            <a:extLst>
              <a:ext uri="{FF2B5EF4-FFF2-40B4-BE49-F238E27FC236}">
                <a16:creationId xmlns:a16="http://schemas.microsoft.com/office/drawing/2014/main" id="{5E2D03E2-9CCE-F620-6A0D-9E54DAD6D9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999" b="27066"/>
          <a:stretch/>
        </p:blipFill>
        <p:spPr bwMode="auto">
          <a:xfrm>
            <a:off x="1944480" y="4530476"/>
            <a:ext cx="8303040" cy="18538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540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0E3E9-F23C-FCEA-2DF6-8BD2BCC173B5}"/>
              </a:ext>
            </a:extLst>
          </p:cNvPr>
          <p:cNvSpPr>
            <a:spLocks noGrp="1"/>
          </p:cNvSpPr>
          <p:nvPr>
            <p:ph type="title"/>
          </p:nvPr>
        </p:nvSpPr>
        <p:spPr/>
        <p:txBody>
          <a:bodyPr>
            <a:normAutofit/>
          </a:bodyPr>
          <a:lstStyle/>
          <a:p>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John Wesley </a:t>
            </a:r>
            <a:r>
              <a:rPr lang="en-US" sz="6000" b="1" i="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Ordo </a:t>
            </a:r>
            <a:r>
              <a:rPr lang="en-US" sz="6000" b="1" i="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Salutis</a:t>
            </a:r>
            <a:endParaRPr lang="en-US" sz="6000" b="1" i="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graphicFrame>
        <p:nvGraphicFramePr>
          <p:cNvPr id="8" name="Diagram 7">
            <a:extLst>
              <a:ext uri="{FF2B5EF4-FFF2-40B4-BE49-F238E27FC236}">
                <a16:creationId xmlns:a16="http://schemas.microsoft.com/office/drawing/2014/main" id="{8B3953E8-8C93-49BC-90EF-33506CA94211}"/>
              </a:ext>
            </a:extLst>
          </p:cNvPr>
          <p:cNvGraphicFramePr/>
          <p:nvPr>
            <p:extLst>
              <p:ext uri="{D42A27DB-BD31-4B8C-83A1-F6EECF244321}">
                <p14:modId xmlns:p14="http://schemas.microsoft.com/office/powerpoint/2010/main" val="669105134"/>
              </p:ext>
            </p:extLst>
          </p:nvPr>
        </p:nvGraphicFramePr>
        <p:xfrm>
          <a:off x="838200" y="1567121"/>
          <a:ext cx="10193594" cy="4802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0483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eta: para Baixo 3">
            <a:extLst>
              <a:ext uri="{FF2B5EF4-FFF2-40B4-BE49-F238E27FC236}">
                <a16:creationId xmlns:a16="http://schemas.microsoft.com/office/drawing/2014/main" id="{912C655C-321C-423E-A500-4FE6D1A3612A}"/>
              </a:ext>
            </a:extLst>
          </p:cNvPr>
          <p:cNvSpPr/>
          <p:nvPr/>
        </p:nvSpPr>
        <p:spPr>
          <a:xfrm>
            <a:off x="3159512" y="2588854"/>
            <a:ext cx="1728439" cy="2752578"/>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CaixaDeTexto 4">
            <a:extLst>
              <a:ext uri="{FF2B5EF4-FFF2-40B4-BE49-F238E27FC236}">
                <a16:creationId xmlns:a16="http://schemas.microsoft.com/office/drawing/2014/main" id="{19FD1D9B-2996-4B83-A6B8-03CA4402CBFA}"/>
              </a:ext>
            </a:extLst>
          </p:cNvPr>
          <p:cNvSpPr txBox="1"/>
          <p:nvPr/>
        </p:nvSpPr>
        <p:spPr>
          <a:xfrm>
            <a:off x="2791521" y="1150137"/>
            <a:ext cx="2464420" cy="89255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Christ’s</a:t>
            </a:r>
            <a:r>
              <a:rPr kumimoji="0" lang="pt-BR" sz="2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 </a:t>
            </a:r>
            <a:r>
              <a:rPr kumimoji="0" lang="en-US" sz="2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Satisfaction</a:t>
            </a:r>
          </a:p>
        </p:txBody>
      </p:sp>
      <p:sp>
        <p:nvSpPr>
          <p:cNvPr id="7" name="Seta: para Baixo 6">
            <a:extLst>
              <a:ext uri="{FF2B5EF4-FFF2-40B4-BE49-F238E27FC236}">
                <a16:creationId xmlns:a16="http://schemas.microsoft.com/office/drawing/2014/main" id="{C6ACE175-6B88-475D-AA9C-396808DCA956}"/>
              </a:ext>
            </a:extLst>
          </p:cNvPr>
          <p:cNvSpPr/>
          <p:nvPr/>
        </p:nvSpPr>
        <p:spPr>
          <a:xfrm>
            <a:off x="6649166" y="2588854"/>
            <a:ext cx="1630294" cy="2752575"/>
          </a:xfrm>
          <a:prstGeom prst="downArrow">
            <a:avLst>
              <a:gd name="adj1" fmla="val 64022"/>
              <a:gd name="adj2" fmla="val 23514"/>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9" name="Seta: para Baixo 8">
            <a:extLst>
              <a:ext uri="{FF2B5EF4-FFF2-40B4-BE49-F238E27FC236}">
                <a16:creationId xmlns:a16="http://schemas.microsoft.com/office/drawing/2014/main" id="{260713C9-14AB-40A1-9AAD-B0CC98CAA60E}"/>
              </a:ext>
            </a:extLst>
          </p:cNvPr>
          <p:cNvSpPr/>
          <p:nvPr/>
        </p:nvSpPr>
        <p:spPr>
          <a:xfrm>
            <a:off x="5935999" y="2578889"/>
            <a:ext cx="713169" cy="2752577"/>
          </a:xfrm>
          <a:prstGeom prst="downArrow">
            <a:avLst>
              <a:gd name="adj1" fmla="val 64246"/>
              <a:gd name="adj2" fmla="val 50000"/>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0" name="CaixaDeTexto 9">
            <a:extLst>
              <a:ext uri="{FF2B5EF4-FFF2-40B4-BE49-F238E27FC236}">
                <a16:creationId xmlns:a16="http://schemas.microsoft.com/office/drawing/2014/main" id="{5C2F6424-2105-4535-AF21-785B6801A09A}"/>
              </a:ext>
            </a:extLst>
          </p:cNvPr>
          <p:cNvSpPr txBox="1"/>
          <p:nvPr/>
        </p:nvSpPr>
        <p:spPr>
          <a:xfrm>
            <a:off x="3455948" y="5781872"/>
            <a:ext cx="1129989" cy="55399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000" b="1" i="0" u="none" strike="noStrike" kern="1200" cap="none" spc="100" normalizeH="0" baseline="0" noProof="0" dirty="0">
                <a:ln>
                  <a:noFill/>
                </a:ln>
                <a:solidFill>
                  <a:prstClr val="white"/>
                </a:solidFill>
                <a:effectLst>
                  <a:outerShdw blurRad="38100" dist="38100" dir="2700000" algn="tl">
                    <a:srgbClr val="000000">
                      <a:alpha val="43137"/>
                    </a:srgbClr>
                  </a:outerShdw>
                </a:effectLst>
                <a:uLnTx/>
                <a:uFillTx/>
                <a:latin typeface="Agency FB" panose="020B0503020202020204" pitchFamily="34" charset="0"/>
                <a:ea typeface="+mn-ea"/>
                <a:cs typeface="+mn-cs"/>
              </a:rPr>
              <a:t>MAN</a:t>
            </a:r>
          </a:p>
        </p:txBody>
      </p:sp>
      <p:sp>
        <p:nvSpPr>
          <p:cNvPr id="12" name="CaixaDeTexto 11">
            <a:extLst>
              <a:ext uri="{FF2B5EF4-FFF2-40B4-BE49-F238E27FC236}">
                <a16:creationId xmlns:a16="http://schemas.microsoft.com/office/drawing/2014/main" id="{2F3C8B04-B562-4C8E-A486-419690680406}"/>
              </a:ext>
            </a:extLst>
          </p:cNvPr>
          <p:cNvSpPr txBox="1"/>
          <p:nvPr/>
        </p:nvSpPr>
        <p:spPr>
          <a:xfrm rot="5400000">
            <a:off x="3264570" y="3392220"/>
            <a:ext cx="157501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a:ea typeface="+mn-ea"/>
                <a:cs typeface="+mn-cs"/>
              </a:rPr>
              <a:t>Faith</a:t>
            </a:r>
          </a:p>
        </p:txBody>
      </p:sp>
      <p:sp>
        <p:nvSpPr>
          <p:cNvPr id="13" name="CaixaDeTexto 12">
            <a:extLst>
              <a:ext uri="{FF2B5EF4-FFF2-40B4-BE49-F238E27FC236}">
                <a16:creationId xmlns:a16="http://schemas.microsoft.com/office/drawing/2014/main" id="{5000BE4A-8B94-4A1E-9E8E-DBEF01860387}"/>
              </a:ext>
            </a:extLst>
          </p:cNvPr>
          <p:cNvSpPr txBox="1"/>
          <p:nvPr/>
        </p:nvSpPr>
        <p:spPr>
          <a:xfrm rot="5400000">
            <a:off x="5709125" y="3597135"/>
            <a:ext cx="122521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a:ea typeface="+mn-ea"/>
                <a:cs typeface="+mn-cs"/>
              </a:rPr>
              <a:t>Faith</a:t>
            </a:r>
          </a:p>
        </p:txBody>
      </p:sp>
      <p:sp>
        <p:nvSpPr>
          <p:cNvPr id="14" name="CaixaDeTexto 13">
            <a:extLst>
              <a:ext uri="{FF2B5EF4-FFF2-40B4-BE49-F238E27FC236}">
                <a16:creationId xmlns:a16="http://schemas.microsoft.com/office/drawing/2014/main" id="{F0A37878-66E0-4D65-A55C-4342B53CDBE5}"/>
              </a:ext>
            </a:extLst>
          </p:cNvPr>
          <p:cNvSpPr txBox="1"/>
          <p:nvPr/>
        </p:nvSpPr>
        <p:spPr>
          <a:xfrm rot="5400000">
            <a:off x="6345077" y="3597135"/>
            <a:ext cx="228188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a:ea typeface="+mn-ea"/>
                <a:cs typeface="+mn-cs"/>
              </a:rPr>
              <a:t>Sacraments</a:t>
            </a:r>
          </a:p>
        </p:txBody>
      </p:sp>
      <p:sp>
        <p:nvSpPr>
          <p:cNvPr id="24" name="CaixaDeTexto 23">
            <a:extLst>
              <a:ext uri="{FF2B5EF4-FFF2-40B4-BE49-F238E27FC236}">
                <a16:creationId xmlns:a16="http://schemas.microsoft.com/office/drawing/2014/main" id="{CC8EA345-F699-4771-9CF7-DAB039079619}"/>
              </a:ext>
            </a:extLst>
          </p:cNvPr>
          <p:cNvSpPr txBox="1"/>
          <p:nvPr/>
        </p:nvSpPr>
        <p:spPr>
          <a:xfrm>
            <a:off x="6427746" y="5814657"/>
            <a:ext cx="1129989" cy="55399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000" b="1" i="0" u="none" strike="noStrike" kern="1200" cap="none" spc="100" normalizeH="0" baseline="0" noProof="0" dirty="0">
                <a:ln>
                  <a:noFill/>
                </a:ln>
                <a:solidFill>
                  <a:prstClr val="white"/>
                </a:solidFill>
                <a:effectLst>
                  <a:outerShdw blurRad="38100" dist="38100" dir="2700000" algn="tl">
                    <a:srgbClr val="000000">
                      <a:alpha val="43137"/>
                    </a:srgbClr>
                  </a:outerShdw>
                </a:effectLst>
                <a:uLnTx/>
                <a:uFillTx/>
                <a:latin typeface="Agency FB" panose="020B0503020202020204" pitchFamily="34" charset="0"/>
                <a:ea typeface="+mn-ea"/>
                <a:cs typeface="+mn-cs"/>
              </a:rPr>
              <a:t>NAN</a:t>
            </a:r>
          </a:p>
        </p:txBody>
      </p:sp>
      <p:sp>
        <p:nvSpPr>
          <p:cNvPr id="25" name="CaixaDeTexto 24">
            <a:extLst>
              <a:ext uri="{FF2B5EF4-FFF2-40B4-BE49-F238E27FC236}">
                <a16:creationId xmlns:a16="http://schemas.microsoft.com/office/drawing/2014/main" id="{15F59309-AA35-4A3C-8AA6-9F24AE0AA8BF}"/>
              </a:ext>
            </a:extLst>
          </p:cNvPr>
          <p:cNvSpPr txBox="1"/>
          <p:nvPr/>
        </p:nvSpPr>
        <p:spPr>
          <a:xfrm>
            <a:off x="9425568" y="5791231"/>
            <a:ext cx="1129989" cy="55399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000" b="1" i="0" u="none" strike="noStrike" kern="1200" cap="none" spc="100" normalizeH="0" baseline="0" noProof="0" dirty="0">
                <a:ln>
                  <a:noFill/>
                </a:ln>
                <a:solidFill>
                  <a:prstClr val="white"/>
                </a:solidFill>
                <a:effectLst>
                  <a:outerShdw blurRad="38100" dist="38100" dir="2700000" algn="tl">
                    <a:srgbClr val="000000">
                      <a:alpha val="43137"/>
                    </a:srgbClr>
                  </a:outerShdw>
                </a:effectLst>
                <a:uLnTx/>
                <a:uFillTx/>
                <a:latin typeface="Agency FB" panose="020B0503020202020204" pitchFamily="34" charset="0"/>
                <a:ea typeface="+mn-ea"/>
                <a:cs typeface="+mn-cs"/>
              </a:rPr>
              <a:t>MAN</a:t>
            </a:r>
          </a:p>
        </p:txBody>
      </p:sp>
      <p:sp>
        <p:nvSpPr>
          <p:cNvPr id="2" name="Retângulo 1">
            <a:extLst>
              <a:ext uri="{FF2B5EF4-FFF2-40B4-BE49-F238E27FC236}">
                <a16:creationId xmlns:a16="http://schemas.microsoft.com/office/drawing/2014/main" id="{009DD78E-C304-44EC-813E-0E1959EC9550}"/>
              </a:ext>
            </a:extLst>
          </p:cNvPr>
          <p:cNvSpPr/>
          <p:nvPr/>
        </p:nvSpPr>
        <p:spPr>
          <a:xfrm>
            <a:off x="2684656" y="936701"/>
            <a:ext cx="2666998" cy="5620215"/>
          </a:xfrm>
          <a:prstGeom prst="rect">
            <a:avLst/>
          </a:pr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26" name="Retângulo 25">
            <a:extLst>
              <a:ext uri="{FF2B5EF4-FFF2-40B4-BE49-F238E27FC236}">
                <a16:creationId xmlns:a16="http://schemas.microsoft.com/office/drawing/2014/main" id="{52363626-B874-42F5-B91B-02A131FDB5F9}"/>
              </a:ext>
            </a:extLst>
          </p:cNvPr>
          <p:cNvSpPr/>
          <p:nvPr/>
        </p:nvSpPr>
        <p:spPr>
          <a:xfrm>
            <a:off x="5655781" y="932700"/>
            <a:ext cx="2666998" cy="5620215"/>
          </a:xfrm>
          <a:prstGeom prst="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27" name="Retângulo 26">
            <a:extLst>
              <a:ext uri="{FF2B5EF4-FFF2-40B4-BE49-F238E27FC236}">
                <a16:creationId xmlns:a16="http://schemas.microsoft.com/office/drawing/2014/main" id="{710B7F1E-70D3-4823-9EF8-B50E471BF4B4}"/>
              </a:ext>
            </a:extLst>
          </p:cNvPr>
          <p:cNvSpPr/>
          <p:nvPr/>
        </p:nvSpPr>
        <p:spPr>
          <a:xfrm>
            <a:off x="8659851" y="936701"/>
            <a:ext cx="2666998" cy="5620215"/>
          </a:xfrm>
          <a:prstGeom prst="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entury Gothic"/>
              <a:ea typeface="+mn-ea"/>
              <a:cs typeface="+mn-cs"/>
            </a:endParaRPr>
          </a:p>
        </p:txBody>
      </p:sp>
      <p:cxnSp>
        <p:nvCxnSpPr>
          <p:cNvPr id="29" name="Conector reto 28">
            <a:extLst>
              <a:ext uri="{FF2B5EF4-FFF2-40B4-BE49-F238E27FC236}">
                <a16:creationId xmlns:a16="http://schemas.microsoft.com/office/drawing/2014/main" id="{19FDEC67-F180-4C3C-A94F-BEAA6347244E}"/>
              </a:ext>
            </a:extLst>
          </p:cNvPr>
          <p:cNvCxnSpPr>
            <a:cxnSpLocks/>
          </p:cNvCxnSpPr>
          <p:nvPr/>
        </p:nvCxnSpPr>
        <p:spPr>
          <a:xfrm>
            <a:off x="469281" y="2375205"/>
            <a:ext cx="11452303" cy="0"/>
          </a:xfrm>
          <a:prstGeom prst="line">
            <a:avLst/>
          </a:prstGeom>
          <a:ln w="57150"/>
          <a:scene3d>
            <a:camera prst="orthographicFront"/>
            <a:lightRig rig="threePt" dir="t"/>
          </a:scene3d>
          <a:sp3d>
            <a:bevelT/>
          </a:sp3d>
        </p:spPr>
        <p:style>
          <a:lnRef idx="3">
            <a:schemeClr val="accent2"/>
          </a:lnRef>
          <a:fillRef idx="0">
            <a:schemeClr val="accent2"/>
          </a:fillRef>
          <a:effectRef idx="2">
            <a:schemeClr val="accent2"/>
          </a:effectRef>
          <a:fontRef idx="minor">
            <a:schemeClr val="tx1"/>
          </a:fontRef>
        </p:style>
      </p:cxnSp>
      <p:sp>
        <p:nvSpPr>
          <p:cNvPr id="31" name="CaixaDeTexto 30">
            <a:extLst>
              <a:ext uri="{FF2B5EF4-FFF2-40B4-BE49-F238E27FC236}">
                <a16:creationId xmlns:a16="http://schemas.microsoft.com/office/drawing/2014/main" id="{DAEC362C-8ECE-4BA0-8D7E-1C5971A5410D}"/>
              </a:ext>
            </a:extLst>
          </p:cNvPr>
          <p:cNvSpPr txBox="1"/>
          <p:nvPr/>
        </p:nvSpPr>
        <p:spPr>
          <a:xfrm>
            <a:off x="2684656" y="289932"/>
            <a:ext cx="2666998" cy="44627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100" normalizeH="0" baseline="0" noProof="0" dirty="0">
                <a:ln>
                  <a:noFill/>
                </a:ln>
                <a:solidFill>
                  <a:prstClr val="white"/>
                </a:solidFill>
                <a:effectLst/>
                <a:uLnTx/>
                <a:uFillTx/>
                <a:latin typeface="Copperplate Gothic Bold" panose="020E0705020206020404" pitchFamily="34" charset="0"/>
                <a:ea typeface="+mn-ea"/>
                <a:cs typeface="+mn-cs"/>
              </a:rPr>
              <a:t>Reformed</a:t>
            </a:r>
          </a:p>
        </p:txBody>
      </p:sp>
      <p:sp>
        <p:nvSpPr>
          <p:cNvPr id="32" name="CaixaDeTexto 31">
            <a:extLst>
              <a:ext uri="{FF2B5EF4-FFF2-40B4-BE49-F238E27FC236}">
                <a16:creationId xmlns:a16="http://schemas.microsoft.com/office/drawing/2014/main" id="{A9952C4C-49D0-4CA7-A809-2827AF88B6BE}"/>
              </a:ext>
            </a:extLst>
          </p:cNvPr>
          <p:cNvSpPr txBox="1"/>
          <p:nvPr/>
        </p:nvSpPr>
        <p:spPr>
          <a:xfrm>
            <a:off x="5655781" y="289932"/>
            <a:ext cx="2666998"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00" normalizeH="0" baseline="0" noProof="0" dirty="0">
                <a:ln>
                  <a:noFill/>
                </a:ln>
                <a:solidFill>
                  <a:prstClr val="white"/>
                </a:solidFill>
                <a:effectLst/>
                <a:uLnTx/>
                <a:uFillTx/>
                <a:latin typeface="Copperplate Gothic Bold" panose="020E0705020206020404" pitchFamily="34" charset="0"/>
                <a:ea typeface="+mn-ea"/>
                <a:cs typeface="+mn-cs"/>
              </a:rPr>
              <a:t>Catholics</a:t>
            </a:r>
          </a:p>
        </p:txBody>
      </p:sp>
      <p:sp>
        <p:nvSpPr>
          <p:cNvPr id="33" name="CaixaDeTexto 32">
            <a:extLst>
              <a:ext uri="{FF2B5EF4-FFF2-40B4-BE49-F238E27FC236}">
                <a16:creationId xmlns:a16="http://schemas.microsoft.com/office/drawing/2014/main" id="{3FA90607-74B8-46D9-88C7-080B1A91FADB}"/>
              </a:ext>
            </a:extLst>
          </p:cNvPr>
          <p:cNvSpPr txBox="1"/>
          <p:nvPr/>
        </p:nvSpPr>
        <p:spPr>
          <a:xfrm>
            <a:off x="8659851" y="289932"/>
            <a:ext cx="2666998" cy="430887"/>
          </a:xfrm>
          <a:prstGeom prst="rect">
            <a:avLst/>
          </a:prstGeom>
          <a:solidFill>
            <a:srgbClr val="5A0656"/>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100" normalizeH="0" baseline="0" noProof="0" dirty="0">
                <a:ln>
                  <a:noFill/>
                </a:ln>
                <a:solidFill>
                  <a:prstClr val="white"/>
                </a:solidFill>
                <a:effectLst/>
                <a:uLnTx/>
                <a:uFillTx/>
                <a:latin typeface="Copperplate Gothic Bold" panose="020E0705020206020404" pitchFamily="34" charset="0"/>
                <a:ea typeface="+mn-ea"/>
                <a:cs typeface="+mn-cs"/>
              </a:rPr>
              <a:t>Evangelicals</a:t>
            </a:r>
          </a:p>
        </p:txBody>
      </p:sp>
      <p:cxnSp>
        <p:nvCxnSpPr>
          <p:cNvPr id="35" name="Conector reto 34">
            <a:extLst>
              <a:ext uri="{FF2B5EF4-FFF2-40B4-BE49-F238E27FC236}">
                <a16:creationId xmlns:a16="http://schemas.microsoft.com/office/drawing/2014/main" id="{04FDA726-8B9B-4013-8322-BBD9A44990A4}"/>
              </a:ext>
            </a:extLst>
          </p:cNvPr>
          <p:cNvCxnSpPr>
            <a:cxnSpLocks/>
          </p:cNvCxnSpPr>
          <p:nvPr/>
        </p:nvCxnSpPr>
        <p:spPr>
          <a:xfrm>
            <a:off x="469281" y="5504977"/>
            <a:ext cx="11452303" cy="0"/>
          </a:xfrm>
          <a:prstGeom prst="line">
            <a:avLst/>
          </a:prstGeom>
          <a:ln w="57150"/>
          <a:scene3d>
            <a:camera prst="orthographicFront"/>
            <a:lightRig rig="threePt" dir="t"/>
          </a:scene3d>
          <a:sp3d>
            <a:bevelT/>
          </a:sp3d>
        </p:spPr>
        <p:style>
          <a:lnRef idx="3">
            <a:schemeClr val="accent2"/>
          </a:lnRef>
          <a:fillRef idx="0">
            <a:schemeClr val="accent2"/>
          </a:fillRef>
          <a:effectRef idx="2">
            <a:schemeClr val="accent2"/>
          </a:effectRef>
          <a:fontRef idx="minor">
            <a:schemeClr val="tx1"/>
          </a:fontRef>
        </p:style>
      </p:cxnSp>
      <p:sp>
        <p:nvSpPr>
          <p:cNvPr id="3" name="CaixaDeTexto 4">
            <a:extLst>
              <a:ext uri="{FF2B5EF4-FFF2-40B4-BE49-F238E27FC236}">
                <a16:creationId xmlns:a16="http://schemas.microsoft.com/office/drawing/2014/main" id="{781CF165-9770-71F7-9DB1-D71C7CB5BD5B}"/>
              </a:ext>
            </a:extLst>
          </p:cNvPr>
          <p:cNvSpPr txBox="1"/>
          <p:nvPr/>
        </p:nvSpPr>
        <p:spPr>
          <a:xfrm>
            <a:off x="5836732" y="1150137"/>
            <a:ext cx="2464420" cy="89255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Christ’s</a:t>
            </a:r>
            <a:r>
              <a:rPr kumimoji="0" lang="pt-BR" sz="2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 </a:t>
            </a:r>
            <a:r>
              <a:rPr kumimoji="0" lang="en-US" sz="2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Satisfaction</a:t>
            </a:r>
          </a:p>
        </p:txBody>
      </p:sp>
      <p:sp>
        <p:nvSpPr>
          <p:cNvPr id="6" name="CaixaDeTexto 4">
            <a:extLst>
              <a:ext uri="{FF2B5EF4-FFF2-40B4-BE49-F238E27FC236}">
                <a16:creationId xmlns:a16="http://schemas.microsoft.com/office/drawing/2014/main" id="{DFB75C6C-7640-F5E8-0844-3E275D635AD8}"/>
              </a:ext>
            </a:extLst>
          </p:cNvPr>
          <p:cNvSpPr txBox="1"/>
          <p:nvPr/>
        </p:nvSpPr>
        <p:spPr>
          <a:xfrm>
            <a:off x="8805743" y="1144882"/>
            <a:ext cx="2464420" cy="89255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Christ’s</a:t>
            </a:r>
            <a:r>
              <a:rPr kumimoji="0" lang="pt-BR" sz="2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 </a:t>
            </a:r>
            <a:r>
              <a:rPr kumimoji="0" lang="en-US" sz="2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Satisfaction</a:t>
            </a:r>
          </a:p>
        </p:txBody>
      </p:sp>
      <p:pic>
        <p:nvPicPr>
          <p:cNvPr id="2050" name="Picture 2" descr="Premium Vector | Intertwined arrow symbols, The background is white.">
            <a:extLst>
              <a:ext uri="{FF2B5EF4-FFF2-40B4-BE49-F238E27FC236}">
                <a16:creationId xmlns:a16="http://schemas.microsoft.com/office/drawing/2014/main" id="{40C6F771-F1ED-A024-FA40-1B7CE2C20137}"/>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33387" b="97284" l="3355" r="32109">
                        <a14:foregroundMark x1="18690" y1="33387" x2="18690" y2="33387"/>
                        <a14:foregroundMark x1="17891" y1="90895" x2="14217" y2="97284"/>
                      </a14:backgroundRemoval>
                    </a14:imgEffect>
                    <a14:imgEffect>
                      <a14:sharpenSoften amount="50000"/>
                    </a14:imgEffect>
                    <a14:imgEffect>
                      <a14:saturation sat="300000"/>
                    </a14:imgEffect>
                    <a14:imgEffect>
                      <a14:brightnessContrast contrast="20000"/>
                    </a14:imgEffect>
                  </a14:imgLayer>
                </a14:imgProps>
              </a:ext>
              <a:ext uri="{28A0092B-C50C-407E-A947-70E740481C1C}">
                <a14:useLocalDpi xmlns:a14="http://schemas.microsoft.com/office/drawing/2010/main" val="0"/>
              </a:ext>
            </a:extLst>
          </a:blip>
          <a:srcRect t="31955" r="64323" b="2958"/>
          <a:stretch/>
        </p:blipFill>
        <p:spPr bwMode="auto">
          <a:xfrm rot="10800000">
            <a:off x="8992627" y="2612864"/>
            <a:ext cx="2144730" cy="2802678"/>
          </a:xfrm>
          <a:prstGeom prst="rect">
            <a:avLst/>
          </a:prstGeom>
          <a:noFill/>
          <a:extLst>
            <a:ext uri="{909E8E84-426E-40DD-AFC4-6F175D3DCCD1}">
              <a14:hiddenFill xmlns:a14="http://schemas.microsoft.com/office/drawing/2010/main">
                <a:solidFill>
                  <a:srgbClr val="FFFFFF"/>
                </a:solidFill>
              </a14:hiddenFill>
            </a:ext>
          </a:extLst>
        </p:spPr>
      </p:pic>
      <p:sp>
        <p:nvSpPr>
          <p:cNvPr id="34" name="CaixaDeTexto 33">
            <a:extLst>
              <a:ext uri="{FF2B5EF4-FFF2-40B4-BE49-F238E27FC236}">
                <a16:creationId xmlns:a16="http://schemas.microsoft.com/office/drawing/2014/main" id="{D4D02DED-45C4-4840-965B-54A3D670787A}"/>
              </a:ext>
            </a:extLst>
          </p:cNvPr>
          <p:cNvSpPr txBox="1"/>
          <p:nvPr/>
        </p:nvSpPr>
        <p:spPr>
          <a:xfrm rot="2572895">
            <a:off x="9724072" y="2707790"/>
            <a:ext cx="78151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a:ea typeface="+mn-ea"/>
                <a:cs typeface="+mn-cs"/>
              </a:rPr>
              <a:t>Faith</a:t>
            </a:r>
          </a:p>
        </p:txBody>
      </p:sp>
      <p:sp>
        <p:nvSpPr>
          <p:cNvPr id="37" name="CaixaDeTexto 36">
            <a:extLst>
              <a:ext uri="{FF2B5EF4-FFF2-40B4-BE49-F238E27FC236}">
                <a16:creationId xmlns:a16="http://schemas.microsoft.com/office/drawing/2014/main" id="{152279F5-AE27-4A58-BC0A-5F181F5F6392}"/>
              </a:ext>
            </a:extLst>
          </p:cNvPr>
          <p:cNvSpPr txBox="1"/>
          <p:nvPr/>
        </p:nvSpPr>
        <p:spPr>
          <a:xfrm rot="2614536">
            <a:off x="9349500" y="3181748"/>
            <a:ext cx="135478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a:ea typeface="+mn-ea"/>
                <a:cs typeface="+mn-cs"/>
              </a:rPr>
              <a:t>Obedience</a:t>
            </a:r>
          </a:p>
        </p:txBody>
      </p:sp>
      <p:sp>
        <p:nvSpPr>
          <p:cNvPr id="8" name="CaixaDeTexto 10">
            <a:extLst>
              <a:ext uri="{FF2B5EF4-FFF2-40B4-BE49-F238E27FC236}">
                <a16:creationId xmlns:a16="http://schemas.microsoft.com/office/drawing/2014/main" id="{3BDA93FA-FAC4-435E-94B1-797F7AE3D782}"/>
              </a:ext>
            </a:extLst>
          </p:cNvPr>
          <p:cNvSpPr txBox="1"/>
          <p:nvPr/>
        </p:nvSpPr>
        <p:spPr>
          <a:xfrm>
            <a:off x="402014" y="3512848"/>
            <a:ext cx="2097825"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gency FB" panose="020B0503020202020204" pitchFamily="34" charset="0"/>
                <a:ea typeface="+mn-ea"/>
                <a:cs typeface="+mn-cs"/>
              </a:rPr>
              <a:t>Means</a:t>
            </a:r>
          </a:p>
        </p:txBody>
      </p:sp>
      <p:sp>
        <p:nvSpPr>
          <p:cNvPr id="15" name="CaixaDeTexto 10">
            <a:extLst>
              <a:ext uri="{FF2B5EF4-FFF2-40B4-BE49-F238E27FC236}">
                <a16:creationId xmlns:a16="http://schemas.microsoft.com/office/drawing/2014/main" id="{E877EA01-2949-30E3-E1C5-F86CEC61A0AA}"/>
              </a:ext>
            </a:extLst>
          </p:cNvPr>
          <p:cNvSpPr txBox="1"/>
          <p:nvPr/>
        </p:nvSpPr>
        <p:spPr>
          <a:xfrm>
            <a:off x="402013" y="1301631"/>
            <a:ext cx="2097825"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gency FB" panose="020B0503020202020204" pitchFamily="34" charset="0"/>
                <a:ea typeface="+mn-ea"/>
                <a:cs typeface="+mn-cs"/>
              </a:rPr>
              <a:t>Foundation</a:t>
            </a:r>
          </a:p>
        </p:txBody>
      </p:sp>
    </p:spTree>
    <p:extLst>
      <p:ext uri="{BB962C8B-B14F-4D97-AF65-F5344CB8AC3E}">
        <p14:creationId xmlns:p14="http://schemas.microsoft.com/office/powerpoint/2010/main" val="4166437475"/>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a:extLst>
              <a:ext uri="{FF2B5EF4-FFF2-40B4-BE49-F238E27FC236}">
                <a16:creationId xmlns:a16="http://schemas.microsoft.com/office/drawing/2014/main" id="{46751C8C-1D16-4D0C-8B4D-DE770559185D}"/>
              </a:ext>
            </a:extLst>
          </p:cNvPr>
          <p:cNvCxnSpPr/>
          <p:nvPr/>
        </p:nvCxnSpPr>
        <p:spPr>
          <a:xfrm>
            <a:off x="2904096" y="6387766"/>
            <a:ext cx="9010185" cy="0"/>
          </a:xfrm>
          <a:prstGeom prst="line">
            <a:avLst/>
          </a:prstGeom>
          <a:ln w="254000">
            <a:solidFill>
              <a:schemeClr val="tx1"/>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7" name="Conector reto 6">
            <a:extLst>
              <a:ext uri="{FF2B5EF4-FFF2-40B4-BE49-F238E27FC236}">
                <a16:creationId xmlns:a16="http://schemas.microsoft.com/office/drawing/2014/main" id="{50467A27-68E4-4AD3-B1D0-056576B33FE5}"/>
              </a:ext>
            </a:extLst>
          </p:cNvPr>
          <p:cNvCxnSpPr/>
          <p:nvPr/>
        </p:nvCxnSpPr>
        <p:spPr>
          <a:xfrm>
            <a:off x="2904093" y="3903844"/>
            <a:ext cx="9010185" cy="0"/>
          </a:xfrm>
          <a:prstGeom prst="line">
            <a:avLst/>
          </a:prstGeom>
          <a:ln w="254000">
            <a:solidFill>
              <a:schemeClr val="bg1">
                <a:lumMod val="50000"/>
              </a:schemeClr>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8" name="Conector reto 7">
            <a:extLst>
              <a:ext uri="{FF2B5EF4-FFF2-40B4-BE49-F238E27FC236}">
                <a16:creationId xmlns:a16="http://schemas.microsoft.com/office/drawing/2014/main" id="{D5567E71-07A8-4512-839B-A9877A3D821C}"/>
              </a:ext>
            </a:extLst>
          </p:cNvPr>
          <p:cNvCxnSpPr/>
          <p:nvPr/>
        </p:nvCxnSpPr>
        <p:spPr>
          <a:xfrm>
            <a:off x="2904094" y="1562427"/>
            <a:ext cx="9010185" cy="0"/>
          </a:xfrm>
          <a:prstGeom prst="line">
            <a:avLst/>
          </a:prstGeom>
          <a:ln w="254000"/>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4" name="CaixaDeTexto 3">
            <a:extLst>
              <a:ext uri="{FF2B5EF4-FFF2-40B4-BE49-F238E27FC236}">
                <a16:creationId xmlns:a16="http://schemas.microsoft.com/office/drawing/2014/main" id="{22FB02A6-2068-412A-818D-78EF22C9CF26}"/>
              </a:ext>
            </a:extLst>
          </p:cNvPr>
          <p:cNvSpPr txBox="1"/>
          <p:nvPr/>
        </p:nvSpPr>
        <p:spPr>
          <a:xfrm>
            <a:off x="575071" y="1368221"/>
            <a:ext cx="232756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Arial Black" panose="020B0A04020102020204" pitchFamily="34" charset="0"/>
                <a:ea typeface="+mn-ea"/>
                <a:cs typeface="+mn-cs"/>
              </a:rPr>
              <a:t>Eternal Life</a:t>
            </a:r>
          </a:p>
        </p:txBody>
      </p:sp>
      <p:sp>
        <p:nvSpPr>
          <p:cNvPr id="10" name="CaixaDeTexto 9">
            <a:extLst>
              <a:ext uri="{FF2B5EF4-FFF2-40B4-BE49-F238E27FC236}">
                <a16:creationId xmlns:a16="http://schemas.microsoft.com/office/drawing/2014/main" id="{ED3B11E3-0C4A-43DA-A331-6408E483ED0C}"/>
              </a:ext>
            </a:extLst>
          </p:cNvPr>
          <p:cNvSpPr txBox="1"/>
          <p:nvPr/>
        </p:nvSpPr>
        <p:spPr>
          <a:xfrm>
            <a:off x="575072" y="3165179"/>
            <a:ext cx="2327563"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w="0"/>
                <a:solidFill>
                  <a:prstClr val="black">
                    <a:lumMod val="50000"/>
                    <a:lumOff val="50000"/>
                  </a:prstClr>
                </a:solidFill>
                <a:effectLst>
                  <a:outerShdw blurRad="38100" dist="25400" dir="5400000" algn="ctr" rotWithShape="0">
                    <a:srgbClr val="6E747A">
                      <a:alpha val="43000"/>
                    </a:srgbClr>
                  </a:outerShdw>
                </a:effectLst>
                <a:uLnTx/>
                <a:uFillTx/>
                <a:latin typeface="Arial Black" panose="020B0A04020102020204" pitchFamily="34" charset="0"/>
                <a:ea typeface="+mn-ea"/>
                <a:cs typeface="+mn-cs"/>
              </a:rPr>
              <a:t>Adam’s Original State</a:t>
            </a:r>
          </a:p>
        </p:txBody>
      </p:sp>
      <p:sp>
        <p:nvSpPr>
          <p:cNvPr id="11" name="CaixaDeTexto 10">
            <a:extLst>
              <a:ext uri="{FF2B5EF4-FFF2-40B4-BE49-F238E27FC236}">
                <a16:creationId xmlns:a16="http://schemas.microsoft.com/office/drawing/2014/main" id="{D4599CBC-9569-4278-82F8-787E5FA3EC8F}"/>
              </a:ext>
            </a:extLst>
          </p:cNvPr>
          <p:cNvSpPr txBox="1"/>
          <p:nvPr/>
        </p:nvSpPr>
        <p:spPr>
          <a:xfrm>
            <a:off x="707518" y="5772263"/>
            <a:ext cx="232756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w="0"/>
                <a:solidFill>
                  <a:prstClr val="black"/>
                </a:solidFill>
                <a:effectLst>
                  <a:outerShdw blurRad="38100" dist="25400" dir="5400000" algn="ctr" rotWithShape="0">
                    <a:srgbClr val="6E747A">
                      <a:alpha val="43000"/>
                    </a:srgbClr>
                  </a:outerShdw>
                </a:effectLst>
                <a:uLnTx/>
                <a:uFillTx/>
                <a:latin typeface="Arial Black" panose="020B0A04020102020204" pitchFamily="34" charset="0"/>
                <a:ea typeface="+mn-ea"/>
                <a:cs typeface="+mn-cs"/>
              </a:rPr>
              <a:t>Sinful State</a:t>
            </a:r>
          </a:p>
        </p:txBody>
      </p:sp>
      <p:pic>
        <p:nvPicPr>
          <p:cNvPr id="2" name="Picture 4" descr="Resultado de imagem para boneco palito andando">
            <a:extLst>
              <a:ext uri="{FF2B5EF4-FFF2-40B4-BE49-F238E27FC236}">
                <a16:creationId xmlns:a16="http://schemas.microsoft.com/office/drawing/2014/main" id="{C1ADA48F-F04D-CD32-FCC6-58C4B6F29EF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5139" b="85556" l="40391" r="59141">
                        <a14:foregroundMark x1="51250" y1="15972" x2="51250" y2="15972"/>
                        <a14:foregroundMark x1="53203" y1="15972" x2="53203" y2="15972"/>
                        <a14:foregroundMark x1="42266" y1="85278" x2="42266" y2="85278"/>
                        <a14:foregroundMark x1="50313" y1="85556" x2="50313" y2="85556"/>
                        <a14:foregroundMark x1="52500" y1="15139" x2="52500" y2="15139"/>
                      </a14:backgroundRemoval>
                    </a14:imgEffect>
                  </a14:imgLayer>
                </a14:imgProps>
              </a:ext>
              <a:ext uri="{28A0092B-C50C-407E-A947-70E740481C1C}">
                <a14:useLocalDpi xmlns:a14="http://schemas.microsoft.com/office/drawing/2010/main" val="0"/>
              </a:ext>
            </a:extLst>
          </a:blip>
          <a:srcRect l="38049" t="9270" r="38445" b="9268"/>
          <a:stretch/>
        </p:blipFill>
        <p:spPr bwMode="auto">
          <a:xfrm>
            <a:off x="3532828" y="4642507"/>
            <a:ext cx="926687" cy="18064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9FB4A84-0178-FDC8-95DB-EB9B36D8FA94}"/>
              </a:ext>
            </a:extLst>
          </p:cNvPr>
          <p:cNvSpPr txBox="1"/>
          <p:nvPr/>
        </p:nvSpPr>
        <p:spPr>
          <a:xfrm>
            <a:off x="561510" y="197331"/>
            <a:ext cx="9978804" cy="86177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Black" panose="020B0A04020102020204" pitchFamily="34" charset="0"/>
                <a:ea typeface="+mn-ea"/>
                <a:cs typeface="+mn-cs"/>
              </a:rPr>
              <a:t>Wesleyan Salvation Process</a:t>
            </a:r>
          </a:p>
        </p:txBody>
      </p:sp>
    </p:spTree>
    <p:extLst>
      <p:ext uri="{BB962C8B-B14F-4D97-AF65-F5344CB8AC3E}">
        <p14:creationId xmlns:p14="http://schemas.microsoft.com/office/powerpoint/2010/main" val="246463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25 -0.00856 L -0.0125 -0.00856 C -0.01224 -0.01458 -0.0121 -0.02083 -0.01158 -0.02662 C -0.01132 -0.02847 -0.0108 -0.03032 -0.01054 -0.03217 C -0.01002 -0.03634 -0.00989 -0.0405 -0.0095 -0.04467 C -0.00924 -0.04768 -0.00885 -0.05069 -0.00846 -0.0537 C -0.00651 -0.07476 -0.00807 -0.075 -0.00039 -0.10231 C 0.00196 -0.11087 0.00404 -0.11944 0.00665 -0.12754 C 0.00873 -0.13356 0.01094 -0.13935 0.01276 -0.1456 C 0.01524 -0.15393 0.01732 -0.1625 0.01993 -0.17083 C 0.0267 -0.19282 0.02357 -0.17777 0.02592 -0.19074 C 0.02904 -0.18287 0.03178 -0.17476 0.03503 -0.16712 C 0.04076 -0.15393 0.04714 -0.14143 0.05235 -0.12754 C 0.06068 -0.10509 0.05209 -0.12754 0.06042 -0.10787 C 0.06211 -0.1037 0.06355 -0.09907 0.0655 -0.09513 C 0.06732 -0.0912 0.06954 -0.08796 0.07162 -0.08425 C 0.07227 -0.08981 0.07292 -0.09513 0.07357 -0.10046 C 0.07461 -0.10949 0.0754 -0.11875 0.0767 -0.12754 C 0.07878 -0.14398 0.08086 -0.16018 0.08373 -0.17615 C 0.08542 -0.18587 0.08685 -0.1956 0.08881 -0.20509 C 0.09089 -0.2155 0.09388 -0.22523 0.09584 -0.23564 C 0.09766 -0.24513 0.09805 -0.25509 0.1 -0.26458 C 0.10352 -0.28171 0.10808 -0.29814 0.11211 -0.31504 C 0.11823 -0.34097 0.11394 -0.325 0.11823 -0.34027 C 0.11888 -0.33726 0.11928 -0.33379 0.12019 -0.33125 C 0.12878 -0.30787 0.13256 -0.30023 0.14454 -0.2824 C 0.14974 -0.27476 0.15534 -0.26805 0.16081 -0.26087 C 0.16381 -0.25671 0.16745 -0.2537 0.16993 -0.24837 C 0.17123 -0.24537 0.1724 -0.24189 0.17396 -0.23935 C 0.17474 -0.23773 0.17605 -0.23703 0.17696 -0.23564 C 0.17865 -0.23333 0.18047 -0.23125 0.18204 -0.22847 C 0.18295 -0.22685 0.18321 -0.22453 0.18412 -0.22314 C 0.18776 -0.21643 0.18894 -0.21597 0.19323 -0.21226 C 0.19415 -0.23055 0.1987 -0.31597 0.20026 -0.33125 C 0.2017 -0.34421 0.20378 -0.36805 0.20638 -0.38333 C 0.20977 -0.40416 0.21016 -0.40092 0.2155 -0.42476 C 0.22136 -0.45092 0.22084 -0.44907 0.22461 -0.47175 C 0.23334 -0.46782 0.22383 -0.47384 0.23269 -0.45902 C 0.24011 -0.44699 0.24818 -0.43587 0.25599 -0.42476 C 0.25964 -0.41967 0.26355 -0.4155 0.26719 -0.41041 C 0.27266 -0.40277 0.27787 -0.39467 0.28334 -0.38703 C 0.28737 -0.38148 0.29193 -0.37708 0.29558 -0.37083 C 0.31107 -0.34305 0.29011 -0.38009 0.31081 -0.3456 C 0.31888 -0.33194 0.32631 -0.31666 0.33503 -0.30416 L 0.35638 -0.27361 C 0.35743 -0.29212 0.35795 -0.29976 0.35834 -0.32037 C 0.35886 -0.34375 0.35847 -0.36736 0.35938 -0.3905 C 0.36029 -0.41134 0.3629 -0.43935 0.36654 -0.46087 C 0.36875 -0.47407 0.3711 -0.48726 0.37357 -0.50046 C 0.37487 -0.50717 0.37683 -0.51342 0.37761 -0.52037 C 0.37826 -0.52569 0.37852 -0.52986 0.37969 -0.53472 C 0.38034 -0.53726 0.38099 -0.53958 0.38178 -0.54189 C 0.38204 -0.54444 0.38217 -0.54699 0.38269 -0.54907 C 0.38321 -0.55115 0.38425 -0.55254 0.38477 -0.55462 C 0.38529 -0.55625 0.38542 -0.5581 0.38581 -0.55995 C 0.38672 -0.55763 0.38763 -0.55509 0.38881 -0.55277 C 0.4 -0.53055 0.43386 -0.48518 0.43438 -0.48425 C 0.43881 -0.47777 0.44323 -0.47106 0.44753 -0.46458 L 0.4668 -0.43564 C 0.46954 -0.43148 0.47279 -0.42824 0.475 -0.42314 C 0.47592 -0.4206 0.47709 -0.41828 0.478 -0.41574 C 0.4836 -0.4 0.48034 -0.40578 0.48711 -0.3905 C 0.50586 -0.34884 0.48711 -0.39305 0.49727 -0.36898 C 0.5017 -0.41689 0.50222 -0.43078 0.50743 -0.46805 C 0.50834 -0.47476 0.50925 -0.48148 0.51042 -0.48796 C 0.52409 -0.56041 0.5142 -0.50972 0.52461 -0.55092 C 0.52956 -0.5706 0.52761 -0.56805 0.53373 -0.58703 C 0.53555 -0.59259 0.53803 -0.59768 0.53985 -0.60324 C 0.54401 -0.61597 0.54701 -0.62916 0.55196 -0.64097 C 0.55378 -0.6456 0.55625 -0.6493 0.55808 -0.6537 C 0.56029 -0.65879 0.56276 -0.66388 0.5642 -0.6699 C 0.56628 -0.67939 0.56433 -0.67893 0.56719 -0.67893 L 0.57435 -0.68055 " pathEditMode="relative" ptsTypes="AAAAAAAAAAAAAAAAAAAAAAAAAAAAAAAAAAAAAAAAAAAAAAAAAAAAAAAAAAAAAAAAAAAAAAAAA">
                                      <p:cBhvr>
                                        <p:cTn id="6" dur="20000" fill="hold"/>
                                        <p:tgtEl>
                                          <p:spTgt spid="2"/>
                                        </p:tgtEl>
                                        <p:attrNameLst>
                                          <p:attrName>ppt_x</p:attrName>
                                          <p:attrName>ppt_y</p:attrName>
                                        </p:attrNameLst>
                                      </p:cBhvr>
                                    </p:animMotion>
                                  </p:childTnLst>
                                </p:cTn>
                              </p:par>
                              <p:par>
                                <p:cTn id="7" presetID="9" presetClass="emph" presetSubtype="0" nodeType="withEffect">
                                  <p:stCondLst>
                                    <p:cond delay="0"/>
                                  </p:stCondLst>
                                  <p:childTnLst>
                                    <p:set>
                                      <p:cBhvr>
                                        <p:cTn id="8" dur="indefinite"/>
                                        <p:tgtEl>
                                          <p:spTgt spid="2"/>
                                        </p:tgtEl>
                                        <p:attrNameLst>
                                          <p:attrName>style.opacity</p:attrName>
                                        </p:attrNameLst>
                                      </p:cBhvr>
                                      <p:to>
                                        <p:strVal val="0.75"/>
                                      </p:to>
                                    </p:set>
                                    <p:animEffect filter="image" prLst="opacity: 0.75">
                                      <p:cBhvr rctx="IE">
                                        <p:cTn id="9"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2060" name="Rectangle 205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FDC3885-E2AE-6D9E-B8E0-6615BF718277}"/>
              </a:ext>
            </a:extLst>
          </p:cNvPr>
          <p:cNvSpPr>
            <a:spLocks noGrp="1"/>
          </p:cNvSpPr>
          <p:nvPr>
            <p:ph idx="1"/>
          </p:nvPr>
        </p:nvSpPr>
        <p:spPr>
          <a:xfrm>
            <a:off x="457200" y="412955"/>
            <a:ext cx="7079226" cy="6445045"/>
          </a:xfrm>
        </p:spPr>
        <p:txBody>
          <a:bodyPr anchor="t">
            <a:normAutofit fontScale="55000" lnSpcReduction="20000"/>
          </a:bodyPr>
          <a:lstStyle/>
          <a:p>
            <a:pPr marL="0" indent="0" algn="just">
              <a:lnSpc>
                <a:spcPct val="120000"/>
              </a:lnSpc>
              <a:spcBef>
                <a:spcPts val="0"/>
              </a:spcBef>
              <a:buNone/>
            </a:pPr>
            <a:r>
              <a:rPr lang="en-US" sz="5100" dirty="0">
                <a:solidFill>
                  <a:schemeClr val="bg1"/>
                </a:solidFill>
                <a:latin typeface="Arial Nova Cond Light" panose="020B0306020202020204" pitchFamily="34" charset="0"/>
              </a:rPr>
              <a:t>Think of it this way, in personal terms. If you are a Christian you are surely aware of other people who are not Christians. Why is it that you have chosen Christ and they have not? Why did you say yes to prevenient grace while they said no? Was it because you were more righteous than they were? If so, then indeed you have something in which to boast. Was that greater righteousness something you achieved on your own or was it the gift of God? If it was something you achieved, then at the bottom line your salvation depends on your own righteousness. If the righteousness was a gift, then why didn't God give the same gift to everybody?</a:t>
            </a:r>
          </a:p>
          <a:p>
            <a:pPr marL="0" indent="0">
              <a:buNone/>
            </a:pPr>
            <a:r>
              <a:rPr lang="en-US" sz="2900" b="0" i="0" dirty="0">
                <a:effectLst/>
                <a:latin typeface="chaparral pro"/>
              </a:rPr>
              <a:t>R. C. Sproul,</a:t>
            </a:r>
            <a:r>
              <a:rPr lang="en-US" sz="2900" b="0" i="0" u="none" strike="noStrike" dirty="0">
                <a:effectLst/>
                <a:latin typeface="chaparral pro"/>
              </a:rPr>
              <a:t> </a:t>
            </a:r>
            <a:r>
              <a:rPr lang="en-US" sz="2900" b="0" i="1" u="none" strike="noStrike" dirty="0">
                <a:effectLst/>
                <a:latin typeface="chaparral pro"/>
              </a:rPr>
              <a:t>Chosen by God</a:t>
            </a:r>
            <a:r>
              <a:rPr lang="en-US" sz="2900" b="0" i="0" dirty="0">
                <a:effectLst/>
                <a:latin typeface="chaparral pro"/>
              </a:rPr>
              <a:t>. Tyndale House Publishers: Wheaton, Ill., p. 124.</a:t>
            </a:r>
            <a:endParaRPr lang="en-US" sz="2900" dirty="0"/>
          </a:p>
        </p:txBody>
      </p:sp>
      <p:sp>
        <p:nvSpPr>
          <p:cNvPr id="2062" name="Rectangle 206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1" name="Rectangle 2060">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3" name="Rectangle 2062">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R.C. Sproul, theologian and religious broadcaster, dies at 78">
            <a:extLst>
              <a:ext uri="{FF2B5EF4-FFF2-40B4-BE49-F238E27FC236}">
                <a16:creationId xmlns:a16="http://schemas.microsoft.com/office/drawing/2014/main" id="{D05E6267-3397-608C-56F6-3C612020956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bwMode="auto">
          <a:xfrm>
            <a:off x="7666133" y="893122"/>
            <a:ext cx="3803798" cy="5071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230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45167-9585-4AF1-96BE-2F306720804F}"/>
              </a:ext>
            </a:extLst>
          </p:cNvPr>
          <p:cNvSpPr>
            <a:spLocks noGrp="1"/>
          </p:cNvSpPr>
          <p:nvPr>
            <p:ph type="title"/>
          </p:nvPr>
        </p:nvSpPr>
        <p:spPr/>
        <p:txBody>
          <a:bodyPr>
            <a:normAutofit/>
          </a:bodyPr>
          <a:lstStyle/>
          <a:p>
            <a:r>
              <a:rPr lang="en-US" sz="6000" b="1" i="1" dirty="0">
                <a:ln w="0">
                  <a:solidFill>
                    <a:schemeClr val="tx1">
                      <a:lumMod val="85000"/>
                      <a:lumOff val="1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Ordo </a:t>
            </a:r>
            <a:r>
              <a:rPr lang="en-US" sz="6000" b="1" i="1" dirty="0" err="1">
                <a:ln w="0">
                  <a:solidFill>
                    <a:schemeClr val="tx1">
                      <a:lumMod val="85000"/>
                      <a:lumOff val="1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Salutis</a:t>
            </a:r>
            <a:r>
              <a:rPr lang="en-US" sz="6000" b="1" i="1" dirty="0">
                <a:ln w="0">
                  <a:solidFill>
                    <a:schemeClr val="tx1">
                      <a:lumMod val="85000"/>
                      <a:lumOff val="1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 </a:t>
            </a:r>
            <a:r>
              <a:rPr lang="en-US" sz="6000" b="1" dirty="0">
                <a:ln w="0">
                  <a:solidFill>
                    <a:schemeClr val="tx1">
                      <a:lumMod val="85000"/>
                      <a:lumOff val="1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in Romans 8.28-30</a:t>
            </a:r>
          </a:p>
        </p:txBody>
      </p:sp>
      <p:graphicFrame>
        <p:nvGraphicFramePr>
          <p:cNvPr id="4" name="Content Placeholder 3">
            <a:extLst>
              <a:ext uri="{FF2B5EF4-FFF2-40B4-BE49-F238E27FC236}">
                <a16:creationId xmlns:a16="http://schemas.microsoft.com/office/drawing/2014/main" id="{107B5D6F-73D9-A8CD-2CDE-BD2086984907}"/>
              </a:ext>
            </a:extLst>
          </p:cNvPr>
          <p:cNvGraphicFramePr>
            <a:graphicFrameLocks noGrp="1"/>
          </p:cNvGraphicFramePr>
          <p:nvPr>
            <p:ph idx="1"/>
            <p:extLst>
              <p:ext uri="{D42A27DB-BD31-4B8C-83A1-F6EECF244321}">
                <p14:modId xmlns:p14="http://schemas.microsoft.com/office/powerpoint/2010/main" val="268331369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403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45167-9585-4AF1-96BE-2F306720804F}"/>
              </a:ext>
            </a:extLst>
          </p:cNvPr>
          <p:cNvSpPr>
            <a:spLocks noGrp="1"/>
          </p:cNvSpPr>
          <p:nvPr>
            <p:ph type="title"/>
          </p:nvPr>
        </p:nvSpPr>
        <p:spPr/>
        <p:txBody>
          <a:bodyPr>
            <a:normAutofit/>
          </a:bodyPr>
          <a:lstStyle/>
          <a:p>
            <a:r>
              <a:rPr lang="en-US" sz="6000" b="1" dirty="0">
                <a:ln w="0">
                  <a:solidFill>
                    <a:schemeClr val="tx1">
                      <a:lumMod val="85000"/>
                      <a:lumOff val="1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Order in Romans 10.14-17</a:t>
            </a:r>
          </a:p>
        </p:txBody>
      </p:sp>
      <p:graphicFrame>
        <p:nvGraphicFramePr>
          <p:cNvPr id="4" name="Content Placeholder 3">
            <a:extLst>
              <a:ext uri="{FF2B5EF4-FFF2-40B4-BE49-F238E27FC236}">
                <a16:creationId xmlns:a16="http://schemas.microsoft.com/office/drawing/2014/main" id="{107B5D6F-73D9-A8CD-2CDE-BD2086984907}"/>
              </a:ext>
            </a:extLst>
          </p:cNvPr>
          <p:cNvGraphicFramePr>
            <a:graphicFrameLocks noGrp="1"/>
          </p:cNvGraphicFramePr>
          <p:nvPr>
            <p:ph idx="1"/>
            <p:extLst>
              <p:ext uri="{D42A27DB-BD31-4B8C-83A1-F6EECF244321}">
                <p14:modId xmlns:p14="http://schemas.microsoft.com/office/powerpoint/2010/main" val="159653135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0634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90"/>
        <p:cNvGrpSpPr/>
        <p:nvPr/>
      </p:nvGrpSpPr>
      <p:grpSpPr>
        <a:xfrm>
          <a:off x="0" y="0"/>
          <a:ext cx="0" cy="0"/>
          <a:chOff x="0" y="0"/>
          <a:chExt cx="0" cy="0"/>
        </a:xfrm>
      </p:grpSpPr>
      <p:sp>
        <p:nvSpPr>
          <p:cNvPr id="891" name="Google Shape;891;p62"/>
          <p:cNvSpPr/>
          <p:nvPr/>
        </p:nvSpPr>
        <p:spPr>
          <a:xfrm>
            <a:off x="480" y="214080"/>
            <a:ext cx="12191520" cy="6247680"/>
          </a:xfrm>
          <a:prstGeom prst="rect">
            <a:avLst/>
          </a:prstGeom>
          <a:noFill/>
          <a:ln>
            <a:noFill/>
          </a:ln>
        </p:spPr>
        <p:txBody>
          <a:bodyPr spcFirstLastPara="1" wrap="square" lIns="153100" tIns="76800" rIns="153100" bIns="76800" anchor="t" anchorCtr="0">
            <a:noAutofit/>
          </a:bodyPr>
          <a:lstStyle/>
          <a:p>
            <a:pPr marL="990695" indent="-990695" defTabSz="1219170">
              <a:buClr>
                <a:srgbClr val="000000"/>
              </a:buClr>
              <a:buSzPts val="3200"/>
            </a:pPr>
            <a:r>
              <a:rPr lang="en" sz="4267" kern="0">
                <a:solidFill>
                  <a:srgbClr val="FFFFFF"/>
                </a:solidFill>
                <a:latin typeface="Times New Roman"/>
                <a:ea typeface="Times New Roman"/>
                <a:cs typeface="Times New Roman"/>
                <a:sym typeface="Times New Roman"/>
              </a:rPr>
              <a:t>Holy words long preserved</a:t>
            </a:r>
            <a:endParaRPr sz="4267" kern="0">
              <a:solidFill>
                <a:srgbClr val="FFFFFF"/>
              </a:solidFill>
              <a:latin typeface="Times New Roman"/>
              <a:ea typeface="Times New Roman"/>
              <a:cs typeface="Times New Roman"/>
              <a:sym typeface="Times New Roman"/>
            </a:endParaRPr>
          </a:p>
          <a:p>
            <a:pPr marL="990695" indent="-990695" defTabSz="1219170">
              <a:buClr>
                <a:srgbClr val="000000"/>
              </a:buClr>
              <a:buSzPts val="3200"/>
            </a:pPr>
            <a:r>
              <a:rPr lang="en" sz="4267" kern="0">
                <a:solidFill>
                  <a:srgbClr val="FFFFFF"/>
                </a:solidFill>
                <a:latin typeface="Times New Roman"/>
                <a:ea typeface="Times New Roman"/>
                <a:cs typeface="Times New Roman"/>
                <a:sym typeface="Times New Roman"/>
              </a:rPr>
              <a:t>for our walk in this world,</a:t>
            </a:r>
            <a:endParaRPr sz="4267" kern="0">
              <a:solidFill>
                <a:srgbClr val="FFFFFF"/>
              </a:solidFill>
              <a:latin typeface="Times New Roman"/>
              <a:ea typeface="Times New Roman"/>
              <a:cs typeface="Times New Roman"/>
              <a:sym typeface="Times New Roman"/>
            </a:endParaRPr>
          </a:p>
          <a:p>
            <a:pPr marL="990695" indent="-990695" defTabSz="1219170">
              <a:buClr>
                <a:srgbClr val="000000"/>
              </a:buClr>
              <a:buSzPts val="3200"/>
            </a:pPr>
            <a:r>
              <a:rPr lang="en" sz="4267" kern="0">
                <a:solidFill>
                  <a:srgbClr val="FFFFFF"/>
                </a:solidFill>
                <a:latin typeface="Times New Roman"/>
                <a:ea typeface="Times New Roman"/>
                <a:cs typeface="Times New Roman"/>
                <a:sym typeface="Times New Roman"/>
              </a:rPr>
              <a:t>They resound with God's own heart</a:t>
            </a:r>
            <a:endParaRPr sz="4267" kern="0">
              <a:solidFill>
                <a:srgbClr val="FFFFFF"/>
              </a:solidFill>
              <a:latin typeface="Times New Roman"/>
              <a:ea typeface="Times New Roman"/>
              <a:cs typeface="Times New Roman"/>
              <a:sym typeface="Times New Roman"/>
            </a:endParaRPr>
          </a:p>
          <a:p>
            <a:pPr marL="990695" indent="-990695" defTabSz="1219170">
              <a:buClr>
                <a:srgbClr val="000000"/>
              </a:buClr>
              <a:buSzPts val="3200"/>
            </a:pPr>
            <a:r>
              <a:rPr lang="en" sz="4267" kern="0">
                <a:solidFill>
                  <a:srgbClr val="FFFFFF"/>
                </a:solidFill>
                <a:latin typeface="Times New Roman"/>
                <a:ea typeface="Times New Roman"/>
                <a:cs typeface="Times New Roman"/>
                <a:sym typeface="Times New Roman"/>
              </a:rPr>
              <a:t>Oh, let the Ancient words impart.</a:t>
            </a:r>
            <a:endParaRPr sz="4267" kern="0">
              <a:solidFill>
                <a:srgbClr val="FFFFFF"/>
              </a:solidFill>
              <a:latin typeface="Times New Roman"/>
              <a:ea typeface="Times New Roman"/>
              <a:cs typeface="Times New Roman"/>
              <a:sym typeface="Times New Roman"/>
            </a:endParaRPr>
          </a:p>
          <a:p>
            <a:pPr marL="990695" indent="-990695" defTabSz="1219170">
              <a:buClr>
                <a:srgbClr val="000000"/>
              </a:buClr>
              <a:buSzPts val="3200"/>
            </a:pPr>
            <a:endParaRPr sz="4267" kern="0">
              <a:solidFill>
                <a:srgbClr val="FFFFFF"/>
              </a:solidFill>
              <a:latin typeface="Times New Roman"/>
              <a:ea typeface="Times New Roman"/>
              <a:cs typeface="Times New Roman"/>
              <a:sym typeface="Times New Roman"/>
            </a:endParaRPr>
          </a:p>
          <a:p>
            <a:pPr marL="990695" indent="-990695" defTabSz="1219170">
              <a:buClr>
                <a:srgbClr val="000000"/>
              </a:buClr>
              <a:buSzPts val="3200"/>
            </a:pPr>
            <a:r>
              <a:rPr lang="en" sz="4267" kern="0">
                <a:solidFill>
                  <a:srgbClr val="FFFFFF"/>
                </a:solidFill>
                <a:latin typeface="Times New Roman"/>
                <a:ea typeface="Times New Roman"/>
                <a:cs typeface="Times New Roman"/>
                <a:sym typeface="Times New Roman"/>
              </a:rPr>
              <a:t>Words of Life, words of Hope</a:t>
            </a:r>
            <a:endParaRPr sz="4267" kern="0">
              <a:solidFill>
                <a:srgbClr val="FFFFFF"/>
              </a:solidFill>
              <a:latin typeface="Times New Roman"/>
              <a:ea typeface="Times New Roman"/>
              <a:cs typeface="Times New Roman"/>
              <a:sym typeface="Times New Roman"/>
            </a:endParaRPr>
          </a:p>
          <a:p>
            <a:pPr marL="990695" indent="-990695" defTabSz="1219170">
              <a:buClr>
                <a:srgbClr val="000000"/>
              </a:buClr>
              <a:buSzPts val="3200"/>
            </a:pPr>
            <a:r>
              <a:rPr lang="en" sz="4267" kern="0">
                <a:solidFill>
                  <a:srgbClr val="FFFFFF"/>
                </a:solidFill>
                <a:latin typeface="Times New Roman"/>
                <a:ea typeface="Times New Roman"/>
                <a:cs typeface="Times New Roman"/>
                <a:sym typeface="Times New Roman"/>
              </a:rPr>
              <a:t>Give us strength, help us cope</a:t>
            </a:r>
            <a:endParaRPr sz="4267" kern="0">
              <a:solidFill>
                <a:srgbClr val="FFFFFF"/>
              </a:solidFill>
              <a:latin typeface="Times New Roman"/>
              <a:ea typeface="Times New Roman"/>
              <a:cs typeface="Times New Roman"/>
              <a:sym typeface="Times New Roman"/>
            </a:endParaRPr>
          </a:p>
          <a:p>
            <a:pPr marL="990695" indent="-990695" defTabSz="1219170">
              <a:buClr>
                <a:srgbClr val="000000"/>
              </a:buClr>
              <a:buSzPts val="3200"/>
            </a:pPr>
            <a:r>
              <a:rPr lang="en" sz="4267" kern="0">
                <a:solidFill>
                  <a:srgbClr val="FFFFFF"/>
                </a:solidFill>
                <a:latin typeface="Times New Roman"/>
                <a:ea typeface="Times New Roman"/>
                <a:cs typeface="Times New Roman"/>
                <a:sym typeface="Times New Roman"/>
              </a:rPr>
              <a:t>In this world, where e'er we roam</a:t>
            </a:r>
            <a:endParaRPr sz="4267" kern="0">
              <a:solidFill>
                <a:srgbClr val="FFFFFF"/>
              </a:solidFill>
              <a:latin typeface="Times New Roman"/>
              <a:ea typeface="Times New Roman"/>
              <a:cs typeface="Times New Roman"/>
              <a:sym typeface="Times New Roman"/>
            </a:endParaRPr>
          </a:p>
          <a:p>
            <a:pPr marL="990695" indent="-990695" defTabSz="1219170">
              <a:buClr>
                <a:srgbClr val="000000"/>
              </a:buClr>
              <a:buSzPts val="3200"/>
            </a:pPr>
            <a:r>
              <a:rPr lang="en" sz="4267" kern="0">
                <a:solidFill>
                  <a:srgbClr val="FFFFFF"/>
                </a:solidFill>
                <a:latin typeface="Times New Roman"/>
                <a:ea typeface="Times New Roman"/>
                <a:cs typeface="Times New Roman"/>
                <a:sym typeface="Times New Roman"/>
              </a:rPr>
              <a:t>Ancient words will guide us Home.</a:t>
            </a:r>
            <a:endParaRPr sz="4267" kern="0">
              <a:solidFill>
                <a:srgbClr val="FFFFFF"/>
              </a:solidFill>
              <a:latin typeface="Times New Roman"/>
              <a:ea typeface="Times New Roman"/>
              <a:cs typeface="Times New Roman"/>
              <a:sym typeface="Times New Roman"/>
            </a:endParaRPr>
          </a:p>
          <a:p>
            <a:pPr marL="990695" indent="-990695" defTabSz="1219170">
              <a:buClr>
                <a:srgbClr val="000000"/>
              </a:buClr>
              <a:buSzPts val="3200"/>
            </a:pPr>
            <a:br>
              <a:rPr lang="en" sz="4267" kern="0">
                <a:solidFill>
                  <a:srgbClr val="FFFFFF"/>
                </a:solidFill>
                <a:latin typeface="Times New Roman"/>
                <a:ea typeface="Times New Roman"/>
                <a:cs typeface="Times New Roman"/>
                <a:sym typeface="Times New Roman"/>
              </a:rPr>
            </a:br>
            <a:r>
              <a:rPr lang="en" sz="4267" kern="0">
                <a:solidFill>
                  <a:srgbClr val="FFFFFF"/>
                </a:solidFill>
                <a:latin typeface="Times New Roman"/>
                <a:ea typeface="Times New Roman"/>
                <a:cs typeface="Times New Roman"/>
                <a:sym typeface="Times New Roman"/>
              </a:rPr>
              <a:t>We have come with open hearts</a:t>
            </a:r>
            <a:br>
              <a:rPr lang="en" sz="4267" kern="0">
                <a:solidFill>
                  <a:srgbClr val="FFFFFF"/>
                </a:solidFill>
                <a:latin typeface="Times New Roman"/>
                <a:ea typeface="Times New Roman"/>
                <a:cs typeface="Times New Roman"/>
                <a:sym typeface="Times New Roman"/>
              </a:rPr>
            </a:br>
            <a:r>
              <a:rPr lang="en" sz="4267" kern="0">
                <a:solidFill>
                  <a:srgbClr val="FFFFFF"/>
                </a:solidFill>
                <a:latin typeface="Times New Roman"/>
                <a:ea typeface="Times New Roman"/>
                <a:cs typeface="Times New Roman"/>
                <a:sym typeface="Times New Roman"/>
              </a:rPr>
              <a:t>Oh let the ancient words impart.</a:t>
            </a:r>
            <a:endParaRPr sz="4267" kern="0">
              <a:solidFill>
                <a:srgbClr val="FFFFFF"/>
              </a:solidFill>
              <a:latin typeface="Times New Roman"/>
              <a:ea typeface="Times New Roman"/>
              <a:cs typeface="Times New Roman"/>
              <a:sym typeface="Times New Roman"/>
            </a:endParaRPr>
          </a:p>
          <a:p>
            <a:pPr marL="990695" indent="-990695" defTabSz="1219170">
              <a:buClr>
                <a:srgbClr val="000000"/>
              </a:buClr>
              <a:buSzPts val="3200"/>
            </a:pPr>
            <a:r>
              <a:rPr lang="en" sz="4267" kern="0">
                <a:solidFill>
                  <a:srgbClr val="FFFFFF"/>
                </a:solidFill>
                <a:latin typeface="Times New Roman"/>
                <a:ea typeface="Times New Roman"/>
                <a:cs typeface="Times New Roman"/>
                <a:sym typeface="Times New Roman"/>
              </a:rPr>
              <a:t>Ancient words ever true</a:t>
            </a:r>
            <a:br>
              <a:rPr lang="en" sz="4267" kern="0">
                <a:solidFill>
                  <a:srgbClr val="FFFFFF"/>
                </a:solidFill>
                <a:latin typeface="Times New Roman"/>
                <a:ea typeface="Times New Roman"/>
                <a:cs typeface="Times New Roman"/>
                <a:sym typeface="Times New Roman"/>
              </a:rPr>
            </a:br>
            <a:r>
              <a:rPr lang="en" sz="4267" kern="0">
                <a:solidFill>
                  <a:srgbClr val="FFFFFF"/>
                </a:solidFill>
                <a:latin typeface="Times New Roman"/>
                <a:ea typeface="Times New Roman"/>
                <a:cs typeface="Times New Roman"/>
                <a:sym typeface="Times New Roman"/>
              </a:rPr>
              <a:t>Changing me, and changing you.</a:t>
            </a:r>
            <a:br>
              <a:rPr lang="en" sz="4267" kern="0">
                <a:solidFill>
                  <a:srgbClr val="FFFFFF"/>
                </a:solidFill>
                <a:latin typeface="Times New Roman"/>
                <a:ea typeface="Times New Roman"/>
                <a:cs typeface="Times New Roman"/>
                <a:sym typeface="Times New Roman"/>
              </a:rPr>
            </a:br>
            <a:r>
              <a:rPr lang="en" sz="4267" kern="0">
                <a:solidFill>
                  <a:srgbClr val="FFFFFF"/>
                </a:solidFill>
                <a:latin typeface="Times New Roman"/>
                <a:ea typeface="Times New Roman"/>
                <a:cs typeface="Times New Roman"/>
                <a:sym typeface="Times New Roman"/>
              </a:rPr>
              <a:t>We have come with open hearts</a:t>
            </a:r>
            <a:br>
              <a:rPr lang="en" sz="4267" kern="0">
                <a:solidFill>
                  <a:srgbClr val="FFFFFF"/>
                </a:solidFill>
                <a:latin typeface="Times New Roman"/>
                <a:ea typeface="Times New Roman"/>
                <a:cs typeface="Times New Roman"/>
                <a:sym typeface="Times New Roman"/>
              </a:rPr>
            </a:br>
            <a:r>
              <a:rPr lang="en" sz="4267" kern="0">
                <a:solidFill>
                  <a:srgbClr val="FFFFFF"/>
                </a:solidFill>
                <a:latin typeface="Times New Roman"/>
                <a:ea typeface="Times New Roman"/>
                <a:cs typeface="Times New Roman"/>
                <a:sym typeface="Times New Roman"/>
              </a:rPr>
              <a:t>Oh let the ancient words impart.</a:t>
            </a:r>
            <a:endParaRPr sz="4267" kern="0">
              <a:solidFill>
                <a:srgbClr val="FFFFFF"/>
              </a:solidFill>
              <a:latin typeface="Times New Roman"/>
              <a:ea typeface="Times New Roman"/>
              <a:cs typeface="Times New Roman"/>
              <a:sym typeface="Times New Roman"/>
            </a:endParaRPr>
          </a:p>
          <a:p>
            <a:pPr marL="990695" indent="-990695" defTabSz="1219170">
              <a:buClr>
                <a:srgbClr val="000000"/>
              </a:buClr>
              <a:buSzPts val="3200"/>
            </a:pPr>
            <a:r>
              <a:rPr lang="en" sz="4267" kern="0">
                <a:solidFill>
                  <a:srgbClr val="FFFFFF"/>
                </a:solidFill>
                <a:latin typeface="Times New Roman"/>
                <a:ea typeface="Times New Roman"/>
                <a:cs typeface="Times New Roman"/>
                <a:sym typeface="Times New Roman"/>
              </a:rPr>
              <a:t>Ancient words ever true</a:t>
            </a:r>
            <a:br>
              <a:rPr lang="en" sz="4267" kern="0">
                <a:solidFill>
                  <a:srgbClr val="FFFFFF"/>
                </a:solidFill>
                <a:latin typeface="Times New Roman"/>
                <a:ea typeface="Times New Roman"/>
                <a:cs typeface="Times New Roman"/>
                <a:sym typeface="Times New Roman"/>
              </a:rPr>
            </a:br>
            <a:r>
              <a:rPr lang="en" sz="4267" kern="0">
                <a:solidFill>
                  <a:srgbClr val="FFFFFF"/>
                </a:solidFill>
                <a:latin typeface="Times New Roman"/>
                <a:ea typeface="Times New Roman"/>
                <a:cs typeface="Times New Roman"/>
                <a:sym typeface="Times New Roman"/>
              </a:rPr>
              <a:t>Changing me, and changing you.</a:t>
            </a:r>
            <a:br>
              <a:rPr lang="en" sz="4267" kern="0">
                <a:solidFill>
                  <a:srgbClr val="FFFFFF"/>
                </a:solidFill>
                <a:latin typeface="Times New Roman"/>
                <a:ea typeface="Times New Roman"/>
                <a:cs typeface="Times New Roman"/>
                <a:sym typeface="Times New Roman"/>
              </a:rPr>
            </a:br>
            <a:r>
              <a:rPr lang="en" sz="4267" kern="0">
                <a:solidFill>
                  <a:srgbClr val="FFFFFF"/>
                </a:solidFill>
                <a:latin typeface="Times New Roman"/>
                <a:ea typeface="Times New Roman"/>
                <a:cs typeface="Times New Roman"/>
                <a:sym typeface="Times New Roman"/>
              </a:rPr>
              <a:t>We have come with open hearts</a:t>
            </a:r>
            <a:br>
              <a:rPr lang="en" sz="4267" kern="0">
                <a:solidFill>
                  <a:srgbClr val="FFFFFF"/>
                </a:solidFill>
                <a:latin typeface="Times New Roman"/>
                <a:ea typeface="Times New Roman"/>
                <a:cs typeface="Times New Roman"/>
                <a:sym typeface="Times New Roman"/>
              </a:rPr>
            </a:br>
            <a:r>
              <a:rPr lang="en" sz="4267" kern="0">
                <a:solidFill>
                  <a:srgbClr val="FFFFFF"/>
                </a:solidFill>
                <a:latin typeface="Times New Roman"/>
                <a:ea typeface="Times New Roman"/>
                <a:cs typeface="Times New Roman"/>
                <a:sym typeface="Times New Roman"/>
              </a:rPr>
              <a:t>Oh let the ancient words impart.</a:t>
            </a:r>
            <a:endParaRPr sz="4267" kern="0">
              <a:solidFill>
                <a:srgbClr val="FFFFFF"/>
              </a:solidFill>
              <a:latin typeface="Times New Roman"/>
              <a:ea typeface="Times New Roman"/>
              <a:cs typeface="Times New Roman"/>
              <a:sym typeface="Times New Roman"/>
            </a:endParaRPr>
          </a:p>
          <a:p>
            <a:pPr marL="990695" indent="-990695" defTabSz="1219170">
              <a:buClr>
                <a:srgbClr val="000000"/>
              </a:buClr>
              <a:buSzPts val="3200"/>
            </a:pPr>
            <a:r>
              <a:rPr lang="en" sz="4267" kern="0">
                <a:solidFill>
                  <a:srgbClr val="FFFFFF"/>
                </a:solidFill>
                <a:latin typeface="Times New Roman"/>
                <a:ea typeface="Times New Roman"/>
                <a:cs typeface="Times New Roman"/>
                <a:sym typeface="Times New Roman"/>
              </a:rPr>
              <a:t>We have come with open hearts</a:t>
            </a:r>
            <a:endParaRPr sz="4267" kern="0">
              <a:solidFill>
                <a:srgbClr val="FFFFFF"/>
              </a:solidFill>
              <a:latin typeface="Times New Roman"/>
              <a:ea typeface="Times New Roman"/>
              <a:cs typeface="Times New Roman"/>
              <a:sym typeface="Times New Roman"/>
            </a:endParaRPr>
          </a:p>
          <a:p>
            <a:pPr marL="990695" indent="-990695" defTabSz="1219170">
              <a:buClr>
                <a:srgbClr val="000000"/>
              </a:buClr>
              <a:buSzPts val="3200"/>
            </a:pPr>
            <a:r>
              <a:rPr lang="en" sz="4267" kern="0">
                <a:solidFill>
                  <a:srgbClr val="FFFFFF"/>
                </a:solidFill>
                <a:latin typeface="Times New Roman"/>
                <a:ea typeface="Times New Roman"/>
                <a:cs typeface="Times New Roman"/>
                <a:sym typeface="Times New Roman"/>
              </a:rPr>
              <a:t>Oh let the ancient words impart.</a:t>
            </a:r>
            <a:endParaRPr sz="4267" kern="0">
              <a:solidFill>
                <a:srgbClr val="FFFFFF"/>
              </a:solidFill>
              <a:latin typeface="Times New Roman"/>
              <a:ea typeface="Times New Roman"/>
              <a:cs typeface="Times New Roman"/>
              <a:sym typeface="Times New Roman"/>
            </a:endParaRPr>
          </a:p>
          <a:p>
            <a:pPr marL="990695" indent="-990695" defTabSz="1219170">
              <a:buClr>
                <a:srgbClr val="000000"/>
              </a:buClr>
              <a:buSzPts val="3200"/>
            </a:pPr>
            <a:endParaRPr sz="4267" kern="0">
              <a:solidFill>
                <a:srgbClr val="FFFFFF"/>
              </a:solidFill>
              <a:latin typeface="Times New Roman"/>
              <a:ea typeface="Times New Roman"/>
              <a:cs typeface="Times New Roman"/>
              <a:sym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EE784-8C87-A006-82F1-0FBB9B1F5C2E}"/>
              </a:ext>
            </a:extLst>
          </p:cNvPr>
          <p:cNvSpPr>
            <a:spLocks noGrp="1"/>
          </p:cNvSpPr>
          <p:nvPr>
            <p:ph type="title"/>
          </p:nvPr>
        </p:nvSpPr>
        <p:spPr>
          <a:ln>
            <a:noFill/>
          </a:ln>
        </p:spPr>
        <p:txBody>
          <a:bodyPr>
            <a:normAutofit/>
          </a:bodyPr>
          <a:lstStyle/>
          <a:p>
            <a:r>
              <a:rPr lang="en-US" sz="6000" b="1" i="1" dirty="0">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Ordo </a:t>
            </a:r>
            <a:r>
              <a:rPr lang="en-US" sz="6000" b="1" i="1" dirty="0" err="1">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Salutis</a:t>
            </a:r>
            <a:endParaRPr lang="en-US" sz="6000" b="1" i="1" dirty="0">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A4FBDE4F-55BC-10BB-C946-0FC0EC035AEE}"/>
              </a:ext>
            </a:extLst>
          </p:cNvPr>
          <p:cNvSpPr>
            <a:spLocks noGrp="1"/>
          </p:cNvSpPr>
          <p:nvPr>
            <p:ph idx="1"/>
          </p:nvPr>
        </p:nvSpPr>
        <p:spPr>
          <a:xfrm>
            <a:off x="1433384" y="1690688"/>
            <a:ext cx="9920416" cy="4802187"/>
          </a:xfrm>
        </p:spPr>
        <p:txBody>
          <a:bodyPr>
            <a:normAutofit/>
          </a:bodyPr>
          <a:lstStyle/>
          <a:p>
            <a:pPr marL="514350" indent="-514350">
              <a:buFont typeface="+mj-lt"/>
              <a:buAutoNum type="arabicPeriod"/>
            </a:pPr>
            <a:r>
              <a:rPr lang="en-US" sz="3600" dirty="0">
                <a:solidFill>
                  <a:schemeClr val="bg1"/>
                </a:solidFill>
                <a:effectLst>
                  <a:outerShdw blurRad="38100" dist="38100" dir="2700000" algn="tl">
                    <a:srgbClr val="000000">
                      <a:alpha val="43137"/>
                    </a:srgbClr>
                  </a:outerShdw>
                </a:effectLst>
              </a:rPr>
              <a:t>Calling</a:t>
            </a:r>
          </a:p>
          <a:p>
            <a:pPr marL="514350" indent="-514350">
              <a:buFont typeface="+mj-lt"/>
              <a:buAutoNum type="arabicPeriod"/>
            </a:pPr>
            <a:r>
              <a:rPr lang="en-US" sz="3600" dirty="0">
                <a:solidFill>
                  <a:schemeClr val="bg1"/>
                </a:solidFill>
                <a:effectLst>
                  <a:outerShdw blurRad="38100" dist="38100" dir="2700000" algn="tl">
                    <a:srgbClr val="000000">
                      <a:alpha val="43137"/>
                    </a:srgbClr>
                  </a:outerShdw>
                </a:effectLst>
              </a:rPr>
              <a:t>Regeneration</a:t>
            </a:r>
          </a:p>
          <a:p>
            <a:pPr marL="514350" indent="-514350">
              <a:buFont typeface="+mj-lt"/>
              <a:buAutoNum type="arabicPeriod"/>
            </a:pPr>
            <a:r>
              <a:rPr lang="en-US" sz="3600" dirty="0">
                <a:solidFill>
                  <a:schemeClr val="bg1"/>
                </a:solidFill>
                <a:effectLst>
                  <a:outerShdw blurRad="38100" dist="38100" dir="2700000" algn="tl">
                    <a:srgbClr val="000000">
                      <a:alpha val="43137"/>
                    </a:srgbClr>
                  </a:outerShdw>
                </a:effectLst>
              </a:rPr>
              <a:t>Repentance</a:t>
            </a:r>
          </a:p>
          <a:p>
            <a:pPr marL="514350" indent="-514350">
              <a:buFont typeface="+mj-lt"/>
              <a:buAutoNum type="arabicPeriod"/>
            </a:pPr>
            <a:r>
              <a:rPr lang="en-US" sz="3600" dirty="0">
                <a:solidFill>
                  <a:schemeClr val="bg1"/>
                </a:solidFill>
                <a:effectLst>
                  <a:outerShdw blurRad="38100" dist="38100" dir="2700000" algn="tl">
                    <a:srgbClr val="000000">
                      <a:alpha val="43137"/>
                    </a:srgbClr>
                  </a:outerShdw>
                </a:effectLst>
              </a:rPr>
              <a:t>Saving Faith</a:t>
            </a:r>
          </a:p>
          <a:p>
            <a:pPr marL="514350" indent="-514350">
              <a:buFont typeface="+mj-lt"/>
              <a:buAutoNum type="arabicPeriod"/>
            </a:pPr>
            <a:r>
              <a:rPr lang="en-US" sz="3600" dirty="0">
                <a:solidFill>
                  <a:schemeClr val="bg1"/>
                </a:solidFill>
                <a:effectLst>
                  <a:outerShdw blurRad="38100" dist="38100" dir="2700000" algn="tl">
                    <a:srgbClr val="000000">
                      <a:alpha val="43137"/>
                    </a:srgbClr>
                  </a:outerShdw>
                </a:effectLst>
              </a:rPr>
              <a:t>Justification</a:t>
            </a:r>
          </a:p>
          <a:p>
            <a:pPr marL="514350" indent="-514350">
              <a:buFont typeface="+mj-lt"/>
              <a:buAutoNum type="arabicPeriod"/>
            </a:pPr>
            <a:r>
              <a:rPr lang="en-US" sz="3600" dirty="0">
                <a:solidFill>
                  <a:schemeClr val="bg1"/>
                </a:solidFill>
                <a:effectLst>
                  <a:outerShdw blurRad="38100" dist="38100" dir="2700000" algn="tl">
                    <a:srgbClr val="000000">
                      <a:alpha val="43137"/>
                    </a:srgbClr>
                  </a:outerShdw>
                </a:effectLst>
              </a:rPr>
              <a:t>Adoption</a:t>
            </a:r>
          </a:p>
          <a:p>
            <a:pPr marL="514350" indent="-514350">
              <a:buFont typeface="+mj-lt"/>
              <a:buAutoNum type="arabicPeriod"/>
            </a:pPr>
            <a:r>
              <a:rPr lang="en-US" sz="3600" dirty="0">
                <a:solidFill>
                  <a:schemeClr val="bg1"/>
                </a:solidFill>
                <a:effectLst>
                  <a:outerShdw blurRad="38100" dist="38100" dir="2700000" algn="tl">
                    <a:srgbClr val="000000">
                      <a:alpha val="43137"/>
                    </a:srgbClr>
                  </a:outerShdw>
                </a:effectLst>
              </a:rPr>
              <a:t>Sanctification</a:t>
            </a:r>
          </a:p>
        </p:txBody>
      </p:sp>
      <p:sp>
        <p:nvSpPr>
          <p:cNvPr id="4" name="Rectangle 3">
            <a:extLst>
              <a:ext uri="{FF2B5EF4-FFF2-40B4-BE49-F238E27FC236}">
                <a16:creationId xmlns:a16="http://schemas.microsoft.com/office/drawing/2014/main" id="{E1D33EC9-4072-B8B8-0FA5-792021AA0875}"/>
              </a:ext>
            </a:extLst>
          </p:cNvPr>
          <p:cNvSpPr/>
          <p:nvPr/>
        </p:nvSpPr>
        <p:spPr>
          <a:xfrm>
            <a:off x="345989" y="365125"/>
            <a:ext cx="11504141" cy="612775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Tree>
    <p:extLst>
      <p:ext uri="{BB962C8B-B14F-4D97-AF65-F5344CB8AC3E}">
        <p14:creationId xmlns:p14="http://schemas.microsoft.com/office/powerpoint/2010/main" val="2812847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EE784-8C87-A006-82F1-0FBB9B1F5C2E}"/>
              </a:ext>
            </a:extLst>
          </p:cNvPr>
          <p:cNvSpPr>
            <a:spLocks noGrp="1"/>
          </p:cNvSpPr>
          <p:nvPr>
            <p:ph type="title"/>
          </p:nvPr>
        </p:nvSpPr>
        <p:spPr>
          <a:xfrm>
            <a:off x="838200" y="365125"/>
            <a:ext cx="10515600" cy="1130043"/>
          </a:xfrm>
          <a:ln>
            <a:noFill/>
          </a:ln>
        </p:spPr>
        <p:txBody>
          <a:bodyPr>
            <a:normAutofit/>
          </a:bodyPr>
          <a:lstStyle/>
          <a:p>
            <a:r>
              <a:rPr lang="en-US" sz="6000" b="1" i="1" dirty="0">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Ordo </a:t>
            </a:r>
            <a:r>
              <a:rPr lang="en-US" sz="6000" b="1" i="1" dirty="0" err="1">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Salutis</a:t>
            </a:r>
            <a:endParaRPr lang="en-US" sz="6000" b="1" i="1" dirty="0">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A4FBDE4F-55BC-10BB-C946-0FC0EC035AEE}"/>
              </a:ext>
            </a:extLst>
          </p:cNvPr>
          <p:cNvSpPr>
            <a:spLocks noGrp="1"/>
          </p:cNvSpPr>
          <p:nvPr>
            <p:ph idx="1"/>
          </p:nvPr>
        </p:nvSpPr>
        <p:spPr>
          <a:xfrm>
            <a:off x="1433384" y="1290681"/>
            <a:ext cx="9920416" cy="5202194"/>
          </a:xfrm>
        </p:spPr>
        <p:txBody>
          <a:bodyPr>
            <a:noAutofit/>
          </a:bodyPr>
          <a:lstStyle/>
          <a:p>
            <a:pPr marL="514350" indent="-514350">
              <a:buFont typeface="+mj-lt"/>
              <a:buAutoNum type="arabicPeriod"/>
            </a:pPr>
            <a:r>
              <a:rPr lang="en-US" sz="2900" b="1" dirty="0">
                <a:ln w="0"/>
                <a:effectLst>
                  <a:outerShdw blurRad="38100" dist="19050" dir="2700000" algn="tl" rotWithShape="0">
                    <a:schemeClr val="dk1">
                      <a:alpha val="40000"/>
                    </a:schemeClr>
                  </a:outerShdw>
                </a:effectLst>
              </a:rPr>
              <a:t>Election</a:t>
            </a:r>
          </a:p>
          <a:p>
            <a:pPr marL="514350" indent="-514350">
              <a:buFont typeface="+mj-lt"/>
              <a:buAutoNum type="arabicPeriod"/>
            </a:pPr>
            <a:r>
              <a:rPr lang="en-US" sz="2900" b="1" dirty="0">
                <a:ln w="0"/>
                <a:effectLst>
                  <a:outerShdw blurRad="38100" dist="19050" dir="2700000" algn="tl" rotWithShape="0">
                    <a:schemeClr val="dk1">
                      <a:alpha val="40000"/>
                    </a:schemeClr>
                  </a:outerShdw>
                </a:effectLst>
              </a:rPr>
              <a:t>Predestination</a:t>
            </a:r>
          </a:p>
          <a:p>
            <a:pPr marL="514350" indent="-514350">
              <a:buFont typeface="+mj-lt"/>
              <a:buAutoNum type="arabicPeriod"/>
            </a:pPr>
            <a:r>
              <a:rPr lang="en-US" sz="2900" dirty="0">
                <a:solidFill>
                  <a:schemeClr val="bg1"/>
                </a:solidFill>
                <a:effectLst>
                  <a:outerShdw blurRad="38100" dist="38100" dir="2700000" algn="tl">
                    <a:srgbClr val="000000">
                      <a:alpha val="43137"/>
                    </a:srgbClr>
                  </a:outerShdw>
                </a:effectLst>
              </a:rPr>
              <a:t>Calling (external and effectual)</a:t>
            </a:r>
          </a:p>
          <a:p>
            <a:pPr marL="514350" indent="-514350">
              <a:buFont typeface="+mj-lt"/>
              <a:buAutoNum type="arabicPeriod"/>
            </a:pPr>
            <a:r>
              <a:rPr lang="en-US" sz="2900" dirty="0">
                <a:solidFill>
                  <a:schemeClr val="bg1"/>
                </a:solidFill>
                <a:effectLst>
                  <a:outerShdw blurRad="38100" dist="38100" dir="2700000" algn="tl">
                    <a:srgbClr val="000000">
                      <a:alpha val="43137"/>
                    </a:srgbClr>
                  </a:outerShdw>
                </a:effectLst>
              </a:rPr>
              <a:t>Regeneration</a:t>
            </a:r>
          </a:p>
          <a:p>
            <a:pPr marL="514350" indent="-514350">
              <a:buFont typeface="+mj-lt"/>
              <a:buAutoNum type="arabicPeriod"/>
            </a:pPr>
            <a:r>
              <a:rPr lang="en-US" sz="2900" dirty="0">
                <a:solidFill>
                  <a:schemeClr val="bg1"/>
                </a:solidFill>
                <a:effectLst>
                  <a:outerShdw blurRad="38100" dist="38100" dir="2700000" algn="tl">
                    <a:srgbClr val="000000">
                      <a:alpha val="43137"/>
                    </a:srgbClr>
                  </a:outerShdw>
                </a:effectLst>
              </a:rPr>
              <a:t>Repentance</a:t>
            </a:r>
          </a:p>
          <a:p>
            <a:pPr marL="514350" indent="-514350">
              <a:buFont typeface="+mj-lt"/>
              <a:buAutoNum type="arabicPeriod"/>
            </a:pPr>
            <a:r>
              <a:rPr lang="en-US" sz="2900" dirty="0">
                <a:solidFill>
                  <a:schemeClr val="bg1"/>
                </a:solidFill>
                <a:effectLst>
                  <a:outerShdw blurRad="38100" dist="38100" dir="2700000" algn="tl">
                    <a:srgbClr val="000000">
                      <a:alpha val="43137"/>
                    </a:srgbClr>
                  </a:outerShdw>
                </a:effectLst>
              </a:rPr>
              <a:t>Saving Faith</a:t>
            </a:r>
          </a:p>
          <a:p>
            <a:pPr marL="514350" indent="-514350">
              <a:buFont typeface="+mj-lt"/>
              <a:buAutoNum type="arabicPeriod"/>
            </a:pPr>
            <a:r>
              <a:rPr lang="en-US" sz="2900" dirty="0">
                <a:solidFill>
                  <a:schemeClr val="bg1"/>
                </a:solidFill>
                <a:effectLst>
                  <a:outerShdw blurRad="38100" dist="38100" dir="2700000" algn="tl">
                    <a:srgbClr val="000000">
                      <a:alpha val="43137"/>
                    </a:srgbClr>
                  </a:outerShdw>
                </a:effectLst>
              </a:rPr>
              <a:t>Justification</a:t>
            </a:r>
          </a:p>
          <a:p>
            <a:pPr marL="514350" indent="-514350">
              <a:buFont typeface="+mj-lt"/>
              <a:buAutoNum type="arabicPeriod"/>
            </a:pPr>
            <a:r>
              <a:rPr lang="en-US" sz="2900" dirty="0">
                <a:solidFill>
                  <a:schemeClr val="bg1"/>
                </a:solidFill>
                <a:effectLst>
                  <a:outerShdw blurRad="38100" dist="38100" dir="2700000" algn="tl">
                    <a:srgbClr val="000000">
                      <a:alpha val="43137"/>
                    </a:srgbClr>
                  </a:outerShdw>
                </a:effectLst>
              </a:rPr>
              <a:t>Adoption</a:t>
            </a:r>
          </a:p>
          <a:p>
            <a:pPr marL="514350" indent="-514350">
              <a:buFont typeface="+mj-lt"/>
              <a:buAutoNum type="arabicPeriod"/>
            </a:pPr>
            <a:r>
              <a:rPr lang="en-US" sz="2900" dirty="0">
                <a:solidFill>
                  <a:schemeClr val="bg1"/>
                </a:solidFill>
                <a:effectLst>
                  <a:outerShdw blurRad="38100" dist="38100" dir="2700000" algn="tl">
                    <a:srgbClr val="000000">
                      <a:alpha val="43137"/>
                    </a:srgbClr>
                  </a:outerShdw>
                </a:effectLst>
              </a:rPr>
              <a:t>Sanctification</a:t>
            </a:r>
          </a:p>
          <a:p>
            <a:pPr marL="514350" indent="-514350">
              <a:buFont typeface="+mj-lt"/>
              <a:buAutoNum type="arabicPeriod"/>
            </a:pPr>
            <a:r>
              <a:rPr lang="en-US" sz="2900" b="1" dirty="0">
                <a:ln w="0"/>
                <a:effectLst>
                  <a:outerShdw blurRad="38100" dist="19050" dir="2700000" algn="tl" rotWithShape="0">
                    <a:schemeClr val="dk1">
                      <a:alpha val="40000"/>
                    </a:schemeClr>
                  </a:outerShdw>
                </a:effectLst>
              </a:rPr>
              <a:t>Glorification</a:t>
            </a:r>
          </a:p>
        </p:txBody>
      </p:sp>
      <p:sp>
        <p:nvSpPr>
          <p:cNvPr id="4" name="Rectangle 3">
            <a:extLst>
              <a:ext uri="{FF2B5EF4-FFF2-40B4-BE49-F238E27FC236}">
                <a16:creationId xmlns:a16="http://schemas.microsoft.com/office/drawing/2014/main" id="{FEE5F692-F537-4D1B-41CD-63187BDF6912}"/>
              </a:ext>
            </a:extLst>
          </p:cNvPr>
          <p:cNvSpPr/>
          <p:nvPr/>
        </p:nvSpPr>
        <p:spPr>
          <a:xfrm>
            <a:off x="345989" y="365125"/>
            <a:ext cx="11504141" cy="612775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Tree>
    <p:extLst>
      <p:ext uri="{BB962C8B-B14F-4D97-AF65-F5344CB8AC3E}">
        <p14:creationId xmlns:p14="http://schemas.microsoft.com/office/powerpoint/2010/main" val="3823033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95"/>
        <p:cNvGrpSpPr/>
        <p:nvPr/>
      </p:nvGrpSpPr>
      <p:grpSpPr>
        <a:xfrm>
          <a:off x="0" y="0"/>
          <a:ext cx="0" cy="0"/>
          <a:chOff x="0" y="0"/>
          <a:chExt cx="0" cy="0"/>
        </a:xfrm>
      </p:grpSpPr>
      <p:sp>
        <p:nvSpPr>
          <p:cNvPr id="896" name="Google Shape;896;g25b0ba1c202_1_750"/>
          <p:cNvSpPr/>
          <p:nvPr/>
        </p:nvSpPr>
        <p:spPr>
          <a:xfrm>
            <a:off x="480" y="214080"/>
            <a:ext cx="12191600" cy="6247600"/>
          </a:xfrm>
          <a:prstGeom prst="rect">
            <a:avLst/>
          </a:prstGeom>
          <a:noFill/>
          <a:ln>
            <a:noFill/>
          </a:ln>
        </p:spPr>
        <p:txBody>
          <a:bodyPr spcFirstLastPara="1" wrap="square" lIns="153100" tIns="76800" rIns="153100" bIns="76800" anchor="t" anchorCtr="0">
            <a:noAutofit/>
          </a:bodyPr>
          <a:lstStyle/>
          <a:p>
            <a:pPr defTabSz="1219170">
              <a:buClr>
                <a:srgbClr val="000000"/>
              </a:buClr>
              <a:buSzPts val="3200"/>
            </a:pPr>
            <a:r>
              <a:rPr lang="en" sz="4267" kern="0">
                <a:solidFill>
                  <a:srgbClr val="FFFFFF"/>
                </a:solidFill>
                <a:latin typeface="Times New Roman"/>
                <a:ea typeface="Times New Roman"/>
                <a:cs typeface="Times New Roman"/>
                <a:sym typeface="Times New Roman"/>
              </a:rPr>
              <a:t>Ancient words ever true</a:t>
            </a:r>
            <a:br>
              <a:rPr lang="en" sz="4267" kern="0">
                <a:solidFill>
                  <a:srgbClr val="FFFFFF"/>
                </a:solidFill>
                <a:latin typeface="Times New Roman"/>
                <a:ea typeface="Times New Roman"/>
                <a:cs typeface="Times New Roman"/>
                <a:sym typeface="Times New Roman"/>
              </a:rPr>
            </a:br>
            <a:r>
              <a:rPr lang="en" sz="4267" kern="0">
                <a:solidFill>
                  <a:srgbClr val="FFFFFF"/>
                </a:solidFill>
                <a:latin typeface="Times New Roman"/>
                <a:ea typeface="Times New Roman"/>
                <a:cs typeface="Times New Roman"/>
                <a:sym typeface="Times New Roman"/>
              </a:rPr>
              <a:t>Changing me, and changing you.</a:t>
            </a:r>
            <a:br>
              <a:rPr lang="en" sz="4267" kern="0">
                <a:solidFill>
                  <a:srgbClr val="FFFFFF"/>
                </a:solidFill>
                <a:latin typeface="Times New Roman"/>
                <a:ea typeface="Times New Roman"/>
                <a:cs typeface="Times New Roman"/>
                <a:sym typeface="Times New Roman"/>
              </a:rPr>
            </a:br>
            <a:r>
              <a:rPr lang="en" sz="4267" kern="0">
                <a:solidFill>
                  <a:srgbClr val="FFFFFF"/>
                </a:solidFill>
                <a:latin typeface="Times New Roman"/>
                <a:ea typeface="Times New Roman"/>
                <a:cs typeface="Times New Roman"/>
                <a:sym typeface="Times New Roman"/>
              </a:rPr>
              <a:t>We have come with open hearts</a:t>
            </a:r>
            <a:br>
              <a:rPr lang="en" sz="4267" kern="0">
                <a:solidFill>
                  <a:srgbClr val="FFFFFF"/>
                </a:solidFill>
                <a:latin typeface="Times New Roman"/>
                <a:ea typeface="Times New Roman"/>
                <a:cs typeface="Times New Roman"/>
                <a:sym typeface="Times New Roman"/>
              </a:rPr>
            </a:br>
            <a:r>
              <a:rPr lang="en" sz="4267" kern="0">
                <a:solidFill>
                  <a:srgbClr val="FFFFFF"/>
                </a:solidFill>
                <a:latin typeface="Times New Roman"/>
                <a:ea typeface="Times New Roman"/>
                <a:cs typeface="Times New Roman"/>
                <a:sym typeface="Times New Roman"/>
              </a:rPr>
              <a:t>Oh let the ancient words impart.</a:t>
            </a:r>
            <a:endParaRPr sz="4267" kern="0">
              <a:solidFill>
                <a:srgbClr val="FFFFFF"/>
              </a:solidFill>
              <a:latin typeface="Times New Roman"/>
              <a:ea typeface="Times New Roman"/>
              <a:cs typeface="Times New Roman"/>
              <a:sym typeface="Times New Roman"/>
            </a:endParaRPr>
          </a:p>
          <a:p>
            <a:pPr defTabSz="1219170">
              <a:buClr>
                <a:srgbClr val="000000"/>
              </a:buClr>
              <a:buSzPts val="3200"/>
            </a:pPr>
            <a:endParaRPr sz="4267" kern="0">
              <a:solidFill>
                <a:srgbClr val="FFFFFF"/>
              </a:solidFill>
              <a:latin typeface="Times New Roman"/>
              <a:ea typeface="Times New Roman"/>
              <a:cs typeface="Times New Roman"/>
              <a:sym typeface="Times New Roman"/>
            </a:endParaRPr>
          </a:p>
          <a:p>
            <a:pPr marL="990695" indent="-990695" defTabSz="1219170">
              <a:buClr>
                <a:srgbClr val="000000"/>
              </a:buClr>
              <a:buSzPts val="3200"/>
            </a:pPr>
            <a:r>
              <a:rPr lang="en" sz="4267" kern="0">
                <a:solidFill>
                  <a:srgbClr val="FFFFFF"/>
                </a:solidFill>
                <a:latin typeface="Times New Roman"/>
                <a:ea typeface="Times New Roman"/>
                <a:cs typeface="Times New Roman"/>
                <a:sym typeface="Times New Roman"/>
              </a:rPr>
              <a:t>Holy words of our Faith</a:t>
            </a:r>
            <a:endParaRPr sz="4267" kern="0">
              <a:solidFill>
                <a:srgbClr val="FFFFFF"/>
              </a:solidFill>
              <a:latin typeface="Times New Roman"/>
              <a:ea typeface="Times New Roman"/>
              <a:cs typeface="Times New Roman"/>
              <a:sym typeface="Times New Roman"/>
            </a:endParaRPr>
          </a:p>
          <a:p>
            <a:pPr marL="990695" indent="-990695" defTabSz="1219170">
              <a:buClr>
                <a:srgbClr val="000000"/>
              </a:buClr>
              <a:buSzPts val="3200"/>
            </a:pPr>
            <a:r>
              <a:rPr lang="en" sz="4267" kern="0">
                <a:solidFill>
                  <a:srgbClr val="FFFFFF"/>
                </a:solidFill>
                <a:latin typeface="Times New Roman"/>
                <a:ea typeface="Times New Roman"/>
                <a:cs typeface="Times New Roman"/>
                <a:sym typeface="Times New Roman"/>
              </a:rPr>
              <a:t>Handed down to this age.</a:t>
            </a:r>
            <a:endParaRPr sz="4267" kern="0">
              <a:solidFill>
                <a:srgbClr val="FFFFFF"/>
              </a:solidFill>
              <a:latin typeface="Times New Roman"/>
              <a:ea typeface="Times New Roman"/>
              <a:cs typeface="Times New Roman"/>
              <a:sym typeface="Times New Roman"/>
            </a:endParaRPr>
          </a:p>
          <a:p>
            <a:pPr marL="990695" indent="-990695" defTabSz="1219170">
              <a:buClr>
                <a:srgbClr val="000000"/>
              </a:buClr>
              <a:buSzPts val="3200"/>
            </a:pPr>
            <a:r>
              <a:rPr lang="en" sz="4267" kern="0">
                <a:solidFill>
                  <a:srgbClr val="FFFFFF"/>
                </a:solidFill>
                <a:latin typeface="Times New Roman"/>
                <a:ea typeface="Times New Roman"/>
                <a:cs typeface="Times New Roman"/>
                <a:sym typeface="Times New Roman"/>
              </a:rPr>
              <a:t>Came to us through sacrifice</a:t>
            </a:r>
            <a:endParaRPr sz="4267" kern="0">
              <a:solidFill>
                <a:srgbClr val="FFFFFF"/>
              </a:solidFill>
              <a:latin typeface="Times New Roman"/>
              <a:ea typeface="Times New Roman"/>
              <a:cs typeface="Times New Roman"/>
              <a:sym typeface="Times New Roman"/>
            </a:endParaRPr>
          </a:p>
          <a:p>
            <a:pPr marL="990695" indent="-990695" defTabSz="1219170">
              <a:buClr>
                <a:srgbClr val="000000"/>
              </a:buClr>
              <a:buSzPts val="3200"/>
            </a:pPr>
            <a:r>
              <a:rPr lang="en" sz="4267" kern="0">
                <a:solidFill>
                  <a:srgbClr val="FFFFFF"/>
                </a:solidFill>
                <a:latin typeface="Times New Roman"/>
                <a:ea typeface="Times New Roman"/>
                <a:cs typeface="Times New Roman"/>
                <a:sym typeface="Times New Roman"/>
              </a:rPr>
              <a:t>Oh heed the faithful words of Christ.</a:t>
            </a:r>
            <a:endParaRPr sz="4267" kern="0">
              <a:solidFill>
                <a:srgbClr val="FFFFFF"/>
              </a:solidFill>
              <a:latin typeface="Times New Roman"/>
              <a:ea typeface="Times New Roman"/>
              <a:cs typeface="Times New Roman"/>
              <a:sym typeface="Times New Roman"/>
            </a:endParaRPr>
          </a:p>
          <a:p>
            <a:pPr marL="990695" indent="-990695" defTabSz="1219170">
              <a:buClr>
                <a:srgbClr val="000000"/>
              </a:buClr>
              <a:buSzPts val="3200"/>
            </a:pPr>
            <a:endParaRPr sz="4267" kern="0">
              <a:solidFill>
                <a:srgbClr val="FFFFFF"/>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900"/>
        <p:cNvGrpSpPr/>
        <p:nvPr/>
      </p:nvGrpSpPr>
      <p:grpSpPr>
        <a:xfrm>
          <a:off x="0" y="0"/>
          <a:ext cx="0" cy="0"/>
          <a:chOff x="0" y="0"/>
          <a:chExt cx="0" cy="0"/>
        </a:xfrm>
      </p:grpSpPr>
      <p:sp>
        <p:nvSpPr>
          <p:cNvPr id="901" name="Google Shape;901;g25b0ba1c202_1_754"/>
          <p:cNvSpPr/>
          <p:nvPr/>
        </p:nvSpPr>
        <p:spPr>
          <a:xfrm>
            <a:off x="480" y="214080"/>
            <a:ext cx="12191600" cy="6247600"/>
          </a:xfrm>
          <a:prstGeom prst="rect">
            <a:avLst/>
          </a:prstGeom>
          <a:noFill/>
          <a:ln>
            <a:noFill/>
          </a:ln>
        </p:spPr>
        <p:txBody>
          <a:bodyPr spcFirstLastPara="1" wrap="square" lIns="153100" tIns="76800" rIns="153100" bIns="76800" anchor="t" anchorCtr="0">
            <a:noAutofit/>
          </a:bodyPr>
          <a:lstStyle/>
          <a:p>
            <a:pPr marL="990695" indent="-990695" defTabSz="1219170">
              <a:buClr>
                <a:srgbClr val="000000"/>
              </a:buClr>
              <a:buSzPts val="3200"/>
            </a:pPr>
            <a:r>
              <a:rPr lang="en" sz="4267" kern="0">
                <a:solidFill>
                  <a:srgbClr val="FFFFFF"/>
                </a:solidFill>
                <a:latin typeface="Times New Roman"/>
                <a:ea typeface="Times New Roman"/>
                <a:cs typeface="Times New Roman"/>
                <a:sym typeface="Times New Roman"/>
              </a:rPr>
              <a:t>Holy words long preserved</a:t>
            </a:r>
            <a:endParaRPr sz="4267" kern="0">
              <a:solidFill>
                <a:srgbClr val="FFFFFF"/>
              </a:solidFill>
              <a:latin typeface="Times New Roman"/>
              <a:ea typeface="Times New Roman"/>
              <a:cs typeface="Times New Roman"/>
              <a:sym typeface="Times New Roman"/>
            </a:endParaRPr>
          </a:p>
          <a:p>
            <a:pPr marL="990695" indent="-990695" defTabSz="1219170">
              <a:buClr>
                <a:srgbClr val="000000"/>
              </a:buClr>
              <a:buSzPts val="3200"/>
            </a:pPr>
            <a:r>
              <a:rPr lang="en" sz="4267" kern="0">
                <a:solidFill>
                  <a:srgbClr val="FFFFFF"/>
                </a:solidFill>
                <a:latin typeface="Times New Roman"/>
                <a:ea typeface="Times New Roman"/>
                <a:cs typeface="Times New Roman"/>
                <a:sym typeface="Times New Roman"/>
              </a:rPr>
              <a:t>For our walk in this world.</a:t>
            </a:r>
            <a:endParaRPr sz="4267" kern="0">
              <a:solidFill>
                <a:srgbClr val="FFFFFF"/>
              </a:solidFill>
              <a:latin typeface="Times New Roman"/>
              <a:ea typeface="Times New Roman"/>
              <a:cs typeface="Times New Roman"/>
              <a:sym typeface="Times New Roman"/>
            </a:endParaRPr>
          </a:p>
          <a:p>
            <a:pPr marL="990695" indent="-990695" defTabSz="1219170">
              <a:buClr>
                <a:srgbClr val="000000"/>
              </a:buClr>
              <a:buSzPts val="3200"/>
            </a:pPr>
            <a:r>
              <a:rPr lang="en" sz="4267" kern="0">
                <a:solidFill>
                  <a:srgbClr val="FFFFFF"/>
                </a:solidFill>
                <a:latin typeface="Times New Roman"/>
                <a:ea typeface="Times New Roman"/>
                <a:cs typeface="Times New Roman"/>
                <a:sym typeface="Times New Roman"/>
              </a:rPr>
              <a:t>They resound with God's own heart</a:t>
            </a:r>
            <a:endParaRPr sz="4267" kern="0">
              <a:solidFill>
                <a:srgbClr val="FFFFFF"/>
              </a:solidFill>
              <a:latin typeface="Times New Roman"/>
              <a:ea typeface="Times New Roman"/>
              <a:cs typeface="Times New Roman"/>
              <a:sym typeface="Times New Roman"/>
            </a:endParaRPr>
          </a:p>
          <a:p>
            <a:pPr marL="990695" indent="-990695" defTabSz="1219170">
              <a:buClr>
                <a:srgbClr val="000000"/>
              </a:buClr>
              <a:buSzPts val="3200"/>
            </a:pPr>
            <a:r>
              <a:rPr lang="en" sz="4267" kern="0">
                <a:solidFill>
                  <a:srgbClr val="FFFFFF"/>
                </a:solidFill>
                <a:latin typeface="Times New Roman"/>
                <a:ea typeface="Times New Roman"/>
                <a:cs typeface="Times New Roman"/>
                <a:sym typeface="Times New Roman"/>
              </a:rPr>
              <a:t>Oh let the ancient words impart.</a:t>
            </a:r>
            <a:endParaRPr sz="4267" kern="0">
              <a:solidFill>
                <a:srgbClr val="FFFFFF"/>
              </a:solidFill>
              <a:latin typeface="Times New Roman"/>
              <a:ea typeface="Times New Roman"/>
              <a:cs typeface="Times New Roman"/>
              <a:sym typeface="Times New Roman"/>
            </a:endParaRPr>
          </a:p>
          <a:p>
            <a:pPr marL="990695" indent="-990695" defTabSz="1219170">
              <a:buClr>
                <a:srgbClr val="000000"/>
              </a:buClr>
              <a:buSzPts val="3200"/>
            </a:pPr>
            <a:endParaRPr sz="4267" kern="0">
              <a:solidFill>
                <a:srgbClr val="FFFFFF"/>
              </a:solidFill>
              <a:latin typeface="Times New Roman"/>
              <a:ea typeface="Times New Roman"/>
              <a:cs typeface="Times New Roman"/>
              <a:sym typeface="Times New Roman"/>
            </a:endParaRPr>
          </a:p>
          <a:p>
            <a:pPr marL="990695" indent="-990695" defTabSz="1219170">
              <a:buClr>
                <a:srgbClr val="000000"/>
              </a:buClr>
              <a:buSzPts val="3200"/>
            </a:pPr>
            <a:r>
              <a:rPr lang="en" sz="4267" kern="0">
                <a:solidFill>
                  <a:srgbClr val="FFFFFF"/>
                </a:solidFill>
                <a:latin typeface="Times New Roman"/>
                <a:ea typeface="Times New Roman"/>
                <a:cs typeface="Times New Roman"/>
                <a:sym typeface="Times New Roman"/>
              </a:rPr>
              <a:t>Ancient words ever true</a:t>
            </a:r>
            <a:endParaRPr sz="4267" kern="0">
              <a:solidFill>
                <a:srgbClr val="FFFFFF"/>
              </a:solidFill>
              <a:latin typeface="Times New Roman"/>
              <a:ea typeface="Times New Roman"/>
              <a:cs typeface="Times New Roman"/>
              <a:sym typeface="Times New Roman"/>
            </a:endParaRPr>
          </a:p>
          <a:p>
            <a:pPr marL="990695" indent="-990695" defTabSz="1219170">
              <a:buClr>
                <a:srgbClr val="000000"/>
              </a:buClr>
              <a:buSzPts val="3200"/>
            </a:pPr>
            <a:r>
              <a:rPr lang="en" sz="4267" kern="0">
                <a:solidFill>
                  <a:srgbClr val="FFFFFF"/>
                </a:solidFill>
                <a:latin typeface="Times New Roman"/>
                <a:ea typeface="Times New Roman"/>
                <a:cs typeface="Times New Roman"/>
                <a:sym typeface="Times New Roman"/>
              </a:rPr>
              <a:t>Changing me, and changing you.</a:t>
            </a:r>
            <a:endParaRPr sz="4267" kern="0">
              <a:solidFill>
                <a:srgbClr val="FFFFFF"/>
              </a:solidFill>
              <a:latin typeface="Times New Roman"/>
              <a:ea typeface="Times New Roman"/>
              <a:cs typeface="Times New Roman"/>
              <a:sym typeface="Times New Roman"/>
            </a:endParaRPr>
          </a:p>
          <a:p>
            <a:pPr marL="990695" indent="-990695" defTabSz="1219170">
              <a:buClr>
                <a:srgbClr val="000000"/>
              </a:buClr>
              <a:buSzPts val="3200"/>
            </a:pPr>
            <a:r>
              <a:rPr lang="en" sz="4267" kern="0">
                <a:solidFill>
                  <a:srgbClr val="FFFFFF"/>
                </a:solidFill>
                <a:latin typeface="Times New Roman"/>
                <a:ea typeface="Times New Roman"/>
                <a:cs typeface="Times New Roman"/>
                <a:sym typeface="Times New Roman"/>
              </a:rPr>
              <a:t>We have come with open hearts</a:t>
            </a:r>
            <a:endParaRPr sz="4267" kern="0">
              <a:solidFill>
                <a:srgbClr val="FFFFFF"/>
              </a:solidFill>
              <a:latin typeface="Times New Roman"/>
              <a:ea typeface="Times New Roman"/>
              <a:cs typeface="Times New Roman"/>
              <a:sym typeface="Times New Roman"/>
            </a:endParaRPr>
          </a:p>
          <a:p>
            <a:pPr marL="990695" indent="-990695" defTabSz="1219170">
              <a:buClr>
                <a:srgbClr val="000000"/>
              </a:buClr>
              <a:buSzPts val="3200"/>
            </a:pPr>
            <a:r>
              <a:rPr lang="en" sz="4267" kern="0">
                <a:solidFill>
                  <a:srgbClr val="FFFFFF"/>
                </a:solidFill>
                <a:latin typeface="Times New Roman"/>
                <a:ea typeface="Times New Roman"/>
                <a:cs typeface="Times New Roman"/>
                <a:sym typeface="Times New Roman"/>
              </a:rPr>
              <a:t>Oh let the ancient words impart.</a:t>
            </a:r>
            <a:endParaRPr sz="4267" kern="0">
              <a:solidFill>
                <a:srgbClr val="FFFFFF"/>
              </a:solidFill>
              <a:latin typeface="Times New Roman"/>
              <a:ea typeface="Times New Roman"/>
              <a:cs typeface="Times New Roman"/>
              <a:sym typeface="Times New Roman"/>
            </a:endParaRPr>
          </a:p>
          <a:p>
            <a:pPr marL="990695" indent="-990695" defTabSz="1219170">
              <a:buClr>
                <a:srgbClr val="000000"/>
              </a:buClr>
              <a:buSzPts val="3200"/>
            </a:pPr>
            <a:endParaRPr sz="4267" kern="0">
              <a:solidFill>
                <a:srgbClr val="FFFFFF"/>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905"/>
        <p:cNvGrpSpPr/>
        <p:nvPr/>
      </p:nvGrpSpPr>
      <p:grpSpPr>
        <a:xfrm>
          <a:off x="0" y="0"/>
          <a:ext cx="0" cy="0"/>
          <a:chOff x="0" y="0"/>
          <a:chExt cx="0" cy="0"/>
        </a:xfrm>
      </p:grpSpPr>
      <p:sp>
        <p:nvSpPr>
          <p:cNvPr id="906" name="Google Shape;906;g25b0ba1c202_1_758"/>
          <p:cNvSpPr/>
          <p:nvPr/>
        </p:nvSpPr>
        <p:spPr>
          <a:xfrm>
            <a:off x="480" y="214080"/>
            <a:ext cx="12191600" cy="6247600"/>
          </a:xfrm>
          <a:prstGeom prst="rect">
            <a:avLst/>
          </a:prstGeom>
          <a:noFill/>
          <a:ln>
            <a:noFill/>
          </a:ln>
        </p:spPr>
        <p:txBody>
          <a:bodyPr spcFirstLastPara="1" wrap="square" lIns="153100" tIns="76800" rIns="153100" bIns="76800" anchor="t" anchorCtr="0">
            <a:noAutofit/>
          </a:bodyPr>
          <a:lstStyle/>
          <a:p>
            <a:pPr marL="990695" indent="-990695" defTabSz="1219170">
              <a:buClr>
                <a:srgbClr val="000000"/>
              </a:buClr>
              <a:buSzPts val="3200"/>
            </a:pPr>
            <a:r>
              <a:rPr lang="en" sz="4267" kern="0">
                <a:solidFill>
                  <a:srgbClr val="FFFFFF"/>
                </a:solidFill>
                <a:latin typeface="Times New Roman"/>
                <a:ea typeface="Times New Roman"/>
                <a:cs typeface="Times New Roman"/>
                <a:sym typeface="Times New Roman"/>
              </a:rPr>
              <a:t>Holy words long preserved</a:t>
            </a:r>
            <a:endParaRPr sz="4267" kern="0">
              <a:solidFill>
                <a:srgbClr val="FFFFFF"/>
              </a:solidFill>
              <a:latin typeface="Times New Roman"/>
              <a:ea typeface="Times New Roman"/>
              <a:cs typeface="Times New Roman"/>
              <a:sym typeface="Times New Roman"/>
            </a:endParaRPr>
          </a:p>
          <a:p>
            <a:pPr marL="990695" indent="-990695" defTabSz="1219170">
              <a:buClr>
                <a:srgbClr val="000000"/>
              </a:buClr>
              <a:buSzPts val="3200"/>
            </a:pPr>
            <a:r>
              <a:rPr lang="en" sz="4267" kern="0">
                <a:solidFill>
                  <a:srgbClr val="FFFFFF"/>
                </a:solidFill>
                <a:latin typeface="Times New Roman"/>
                <a:ea typeface="Times New Roman"/>
                <a:cs typeface="Times New Roman"/>
                <a:sym typeface="Times New Roman"/>
              </a:rPr>
              <a:t>for our walk in this world,</a:t>
            </a:r>
            <a:endParaRPr sz="4267" kern="0">
              <a:solidFill>
                <a:srgbClr val="FFFFFF"/>
              </a:solidFill>
              <a:latin typeface="Times New Roman"/>
              <a:ea typeface="Times New Roman"/>
              <a:cs typeface="Times New Roman"/>
              <a:sym typeface="Times New Roman"/>
            </a:endParaRPr>
          </a:p>
          <a:p>
            <a:pPr marL="990695" indent="-990695" defTabSz="1219170">
              <a:buClr>
                <a:srgbClr val="000000"/>
              </a:buClr>
              <a:buSzPts val="3200"/>
            </a:pPr>
            <a:r>
              <a:rPr lang="en" sz="4267" kern="0">
                <a:solidFill>
                  <a:srgbClr val="FFFFFF"/>
                </a:solidFill>
                <a:latin typeface="Times New Roman"/>
                <a:ea typeface="Times New Roman"/>
                <a:cs typeface="Times New Roman"/>
                <a:sym typeface="Times New Roman"/>
              </a:rPr>
              <a:t>They resound with God's own heart</a:t>
            </a:r>
            <a:endParaRPr sz="4267" kern="0">
              <a:solidFill>
                <a:srgbClr val="FFFFFF"/>
              </a:solidFill>
              <a:latin typeface="Times New Roman"/>
              <a:ea typeface="Times New Roman"/>
              <a:cs typeface="Times New Roman"/>
              <a:sym typeface="Times New Roman"/>
            </a:endParaRPr>
          </a:p>
          <a:p>
            <a:pPr marL="990695" indent="-990695" defTabSz="1219170">
              <a:buClr>
                <a:srgbClr val="000000"/>
              </a:buClr>
              <a:buSzPts val="3200"/>
            </a:pPr>
            <a:r>
              <a:rPr lang="en" sz="4267" kern="0">
                <a:solidFill>
                  <a:srgbClr val="FFFFFF"/>
                </a:solidFill>
                <a:latin typeface="Times New Roman"/>
                <a:ea typeface="Times New Roman"/>
                <a:cs typeface="Times New Roman"/>
                <a:sym typeface="Times New Roman"/>
              </a:rPr>
              <a:t>Oh, let the Ancient words impart.</a:t>
            </a:r>
            <a:endParaRPr sz="4267" kern="0">
              <a:solidFill>
                <a:srgbClr val="FFFFFF"/>
              </a:solidFill>
              <a:latin typeface="Times New Roman"/>
              <a:ea typeface="Times New Roman"/>
              <a:cs typeface="Times New Roman"/>
              <a:sym typeface="Times New Roman"/>
            </a:endParaRPr>
          </a:p>
          <a:p>
            <a:pPr marL="990695" indent="-990695" defTabSz="1219170">
              <a:buClr>
                <a:srgbClr val="000000"/>
              </a:buClr>
              <a:buSzPts val="3200"/>
            </a:pPr>
            <a:endParaRPr sz="4267" kern="0">
              <a:solidFill>
                <a:srgbClr val="FFFFFF"/>
              </a:solidFill>
              <a:latin typeface="Times New Roman"/>
              <a:ea typeface="Times New Roman"/>
              <a:cs typeface="Times New Roman"/>
              <a:sym typeface="Times New Roman"/>
            </a:endParaRPr>
          </a:p>
          <a:p>
            <a:pPr marL="990695" indent="-990695" defTabSz="1219170">
              <a:buClr>
                <a:srgbClr val="000000"/>
              </a:buClr>
              <a:buSzPts val="3200"/>
            </a:pPr>
            <a:r>
              <a:rPr lang="en" sz="4267" kern="0">
                <a:solidFill>
                  <a:srgbClr val="FFFFFF"/>
                </a:solidFill>
                <a:latin typeface="Times New Roman"/>
                <a:ea typeface="Times New Roman"/>
                <a:cs typeface="Times New Roman"/>
                <a:sym typeface="Times New Roman"/>
              </a:rPr>
              <a:t>Ancient words ever true</a:t>
            </a:r>
            <a:endParaRPr sz="4267" kern="0">
              <a:solidFill>
                <a:srgbClr val="FFFFFF"/>
              </a:solidFill>
              <a:latin typeface="Times New Roman"/>
              <a:ea typeface="Times New Roman"/>
              <a:cs typeface="Times New Roman"/>
              <a:sym typeface="Times New Roman"/>
            </a:endParaRPr>
          </a:p>
          <a:p>
            <a:pPr marL="990695" indent="-990695" defTabSz="1219170">
              <a:buClr>
                <a:srgbClr val="000000"/>
              </a:buClr>
              <a:buSzPts val="3200"/>
            </a:pPr>
            <a:r>
              <a:rPr lang="en" sz="4267" kern="0">
                <a:solidFill>
                  <a:srgbClr val="FFFFFF"/>
                </a:solidFill>
                <a:latin typeface="Times New Roman"/>
                <a:ea typeface="Times New Roman"/>
                <a:cs typeface="Times New Roman"/>
                <a:sym typeface="Times New Roman"/>
              </a:rPr>
              <a:t>Changing me, and changing you.</a:t>
            </a:r>
            <a:endParaRPr sz="4267" kern="0">
              <a:solidFill>
                <a:srgbClr val="FFFFFF"/>
              </a:solidFill>
              <a:latin typeface="Times New Roman"/>
              <a:ea typeface="Times New Roman"/>
              <a:cs typeface="Times New Roman"/>
              <a:sym typeface="Times New Roman"/>
            </a:endParaRPr>
          </a:p>
          <a:p>
            <a:pPr marL="990695" indent="-990695" defTabSz="1219170">
              <a:buClr>
                <a:srgbClr val="000000"/>
              </a:buClr>
              <a:buSzPts val="3200"/>
            </a:pPr>
            <a:r>
              <a:rPr lang="en" sz="4267" kern="0">
                <a:solidFill>
                  <a:srgbClr val="FFFFFF"/>
                </a:solidFill>
                <a:latin typeface="Times New Roman"/>
                <a:ea typeface="Times New Roman"/>
                <a:cs typeface="Times New Roman"/>
                <a:sym typeface="Times New Roman"/>
              </a:rPr>
              <a:t>We have come with open hearts</a:t>
            </a:r>
            <a:endParaRPr sz="4267" kern="0">
              <a:solidFill>
                <a:srgbClr val="FFFFFF"/>
              </a:solidFill>
              <a:latin typeface="Times New Roman"/>
              <a:ea typeface="Times New Roman"/>
              <a:cs typeface="Times New Roman"/>
              <a:sym typeface="Times New Roman"/>
            </a:endParaRPr>
          </a:p>
          <a:p>
            <a:pPr marL="990695" indent="-990695" defTabSz="1219170">
              <a:buClr>
                <a:srgbClr val="000000"/>
              </a:buClr>
              <a:buSzPts val="3200"/>
            </a:pPr>
            <a:r>
              <a:rPr lang="en" sz="4267" kern="0">
                <a:solidFill>
                  <a:srgbClr val="FFFFFF"/>
                </a:solidFill>
                <a:latin typeface="Times New Roman"/>
                <a:ea typeface="Times New Roman"/>
                <a:cs typeface="Times New Roman"/>
                <a:sym typeface="Times New Roman"/>
              </a:rPr>
              <a:t>Oh let the ancient words impart.</a:t>
            </a:r>
            <a:endParaRPr sz="4267" kern="0">
              <a:solidFill>
                <a:srgbClr val="FFFFFF"/>
              </a:solidFill>
              <a:latin typeface="Times New Roman"/>
              <a:ea typeface="Times New Roman"/>
              <a:cs typeface="Times New Roman"/>
              <a:sym typeface="Times New Roman"/>
            </a:endParaRPr>
          </a:p>
          <a:p>
            <a:pPr marL="990695" indent="-990695" defTabSz="1219170">
              <a:buClr>
                <a:srgbClr val="000000"/>
              </a:buClr>
              <a:buSzPts val="3200"/>
            </a:pPr>
            <a:endParaRPr sz="4267" kern="0">
              <a:solidFill>
                <a:srgbClr val="FFFFFF"/>
              </a:solidFill>
              <a:latin typeface="Times New Roman"/>
              <a:ea typeface="Times New Roman"/>
              <a:cs typeface="Times New Roman"/>
              <a:sym typeface="Times New Roman"/>
            </a:endParaRPr>
          </a:p>
          <a:p>
            <a:pPr marL="990695" indent="-990695" defTabSz="1219170">
              <a:buClr>
                <a:srgbClr val="000000"/>
              </a:buClr>
              <a:buSzPts val="3200"/>
            </a:pPr>
            <a:endParaRPr sz="4267" kern="0">
              <a:solidFill>
                <a:srgbClr val="FFFFFF"/>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910"/>
        <p:cNvGrpSpPr/>
        <p:nvPr/>
      </p:nvGrpSpPr>
      <p:grpSpPr>
        <a:xfrm>
          <a:off x="0" y="0"/>
          <a:ext cx="0" cy="0"/>
          <a:chOff x="0" y="0"/>
          <a:chExt cx="0" cy="0"/>
        </a:xfrm>
      </p:grpSpPr>
      <p:sp>
        <p:nvSpPr>
          <p:cNvPr id="911" name="Google Shape;911;g25b0ba1c202_1_762"/>
          <p:cNvSpPr/>
          <p:nvPr/>
        </p:nvSpPr>
        <p:spPr>
          <a:xfrm>
            <a:off x="480" y="214080"/>
            <a:ext cx="12191600" cy="6247600"/>
          </a:xfrm>
          <a:prstGeom prst="rect">
            <a:avLst/>
          </a:prstGeom>
          <a:noFill/>
          <a:ln>
            <a:noFill/>
          </a:ln>
        </p:spPr>
        <p:txBody>
          <a:bodyPr spcFirstLastPara="1" wrap="square" lIns="153100" tIns="76800" rIns="153100" bIns="76800" anchor="t" anchorCtr="0">
            <a:noAutofit/>
          </a:bodyPr>
          <a:lstStyle/>
          <a:p>
            <a:pPr marL="990695" indent="-990695" defTabSz="1219170">
              <a:buClr>
                <a:srgbClr val="000000"/>
              </a:buClr>
              <a:buSzPts val="3200"/>
            </a:pPr>
            <a:r>
              <a:rPr lang="en" sz="4267" kern="0">
                <a:solidFill>
                  <a:srgbClr val="FFFFFF"/>
                </a:solidFill>
                <a:latin typeface="Times New Roman"/>
                <a:ea typeface="Times New Roman"/>
                <a:cs typeface="Times New Roman"/>
                <a:sym typeface="Times New Roman"/>
              </a:rPr>
              <a:t>Ancient words ever true</a:t>
            </a:r>
            <a:endParaRPr sz="4267" kern="0">
              <a:solidFill>
                <a:srgbClr val="FFFFFF"/>
              </a:solidFill>
              <a:latin typeface="Times New Roman"/>
              <a:ea typeface="Times New Roman"/>
              <a:cs typeface="Times New Roman"/>
              <a:sym typeface="Times New Roman"/>
            </a:endParaRPr>
          </a:p>
          <a:p>
            <a:pPr marL="990695" indent="-990695" defTabSz="1219170">
              <a:buClr>
                <a:srgbClr val="000000"/>
              </a:buClr>
              <a:buSzPts val="3200"/>
            </a:pPr>
            <a:r>
              <a:rPr lang="en" sz="4267" kern="0">
                <a:solidFill>
                  <a:srgbClr val="FFFFFF"/>
                </a:solidFill>
                <a:latin typeface="Times New Roman"/>
                <a:ea typeface="Times New Roman"/>
                <a:cs typeface="Times New Roman"/>
                <a:sym typeface="Times New Roman"/>
              </a:rPr>
              <a:t>Changing me, and changing you.</a:t>
            </a:r>
            <a:endParaRPr sz="4267" kern="0">
              <a:solidFill>
                <a:srgbClr val="FFFFFF"/>
              </a:solidFill>
              <a:latin typeface="Times New Roman"/>
              <a:ea typeface="Times New Roman"/>
              <a:cs typeface="Times New Roman"/>
              <a:sym typeface="Times New Roman"/>
            </a:endParaRPr>
          </a:p>
          <a:p>
            <a:pPr marL="990695" indent="-990695" defTabSz="1219170">
              <a:buClr>
                <a:srgbClr val="000000"/>
              </a:buClr>
              <a:buSzPts val="3200"/>
            </a:pPr>
            <a:r>
              <a:rPr lang="en" sz="4267" kern="0">
                <a:solidFill>
                  <a:srgbClr val="FFFFFF"/>
                </a:solidFill>
                <a:latin typeface="Times New Roman"/>
                <a:ea typeface="Times New Roman"/>
                <a:cs typeface="Times New Roman"/>
                <a:sym typeface="Times New Roman"/>
              </a:rPr>
              <a:t>We have come with open hearts</a:t>
            </a:r>
            <a:endParaRPr sz="4267" kern="0">
              <a:solidFill>
                <a:srgbClr val="FFFFFF"/>
              </a:solidFill>
              <a:latin typeface="Times New Roman"/>
              <a:ea typeface="Times New Roman"/>
              <a:cs typeface="Times New Roman"/>
              <a:sym typeface="Times New Roman"/>
            </a:endParaRPr>
          </a:p>
          <a:p>
            <a:pPr marL="990695" indent="-990695" defTabSz="1219170">
              <a:buClr>
                <a:srgbClr val="000000"/>
              </a:buClr>
              <a:buSzPts val="3200"/>
            </a:pPr>
            <a:r>
              <a:rPr lang="en" sz="4267" kern="0">
                <a:solidFill>
                  <a:srgbClr val="FFFFFF"/>
                </a:solidFill>
                <a:latin typeface="Times New Roman"/>
                <a:ea typeface="Times New Roman"/>
                <a:cs typeface="Times New Roman"/>
                <a:sym typeface="Times New Roman"/>
              </a:rPr>
              <a:t>Oh let the ancient words impart.</a:t>
            </a:r>
            <a:endParaRPr sz="4267" kern="0">
              <a:solidFill>
                <a:srgbClr val="FFFFFF"/>
              </a:solidFill>
              <a:latin typeface="Times New Roman"/>
              <a:ea typeface="Times New Roman"/>
              <a:cs typeface="Times New Roman"/>
              <a:sym typeface="Times New Roman"/>
            </a:endParaRPr>
          </a:p>
          <a:p>
            <a:pPr marL="990695" indent="-990695" defTabSz="1219170">
              <a:buClr>
                <a:srgbClr val="000000"/>
              </a:buClr>
              <a:buSzPts val="3200"/>
            </a:pPr>
            <a:endParaRPr sz="4267" kern="0">
              <a:solidFill>
                <a:srgbClr val="FFFFFF"/>
              </a:solidFill>
              <a:latin typeface="Times New Roman"/>
              <a:ea typeface="Times New Roman"/>
              <a:cs typeface="Times New Roman"/>
              <a:sym typeface="Times New Roman"/>
            </a:endParaRPr>
          </a:p>
          <a:p>
            <a:pPr marL="990695" indent="-990695" defTabSz="1219170">
              <a:buClr>
                <a:srgbClr val="000000"/>
              </a:buClr>
              <a:buSzPts val="3200"/>
            </a:pPr>
            <a:r>
              <a:rPr lang="en" sz="4267" kern="0">
                <a:solidFill>
                  <a:srgbClr val="FFFFFF"/>
                </a:solidFill>
                <a:latin typeface="Times New Roman"/>
                <a:ea typeface="Times New Roman"/>
                <a:cs typeface="Times New Roman"/>
                <a:sym typeface="Times New Roman"/>
              </a:rPr>
              <a:t>We have come with open hearts</a:t>
            </a:r>
            <a:endParaRPr sz="4267" kern="0">
              <a:solidFill>
                <a:srgbClr val="FFFFFF"/>
              </a:solidFill>
              <a:latin typeface="Times New Roman"/>
              <a:ea typeface="Times New Roman"/>
              <a:cs typeface="Times New Roman"/>
              <a:sym typeface="Times New Roman"/>
            </a:endParaRPr>
          </a:p>
          <a:p>
            <a:pPr marL="990695" indent="-990695" defTabSz="1219170">
              <a:buClr>
                <a:srgbClr val="000000"/>
              </a:buClr>
              <a:buSzPts val="3200"/>
            </a:pPr>
            <a:r>
              <a:rPr lang="en" sz="4267" kern="0">
                <a:solidFill>
                  <a:srgbClr val="FFFFFF"/>
                </a:solidFill>
                <a:latin typeface="Times New Roman"/>
                <a:ea typeface="Times New Roman"/>
                <a:cs typeface="Times New Roman"/>
                <a:sym typeface="Times New Roman"/>
              </a:rPr>
              <a:t>Oh let the ancient words impart.</a:t>
            </a:r>
            <a:endParaRPr sz="4267" kern="0">
              <a:solidFill>
                <a:srgbClr val="FFFFFF"/>
              </a:solidFill>
              <a:latin typeface="Times New Roman"/>
              <a:ea typeface="Times New Roman"/>
              <a:cs typeface="Times New Roman"/>
              <a:sym typeface="Times New Roman"/>
            </a:endParaRPr>
          </a:p>
          <a:p>
            <a:pPr marL="990695" indent="-990695" defTabSz="1219170">
              <a:buClr>
                <a:srgbClr val="000000"/>
              </a:buClr>
              <a:buSzPts val="3200"/>
            </a:pPr>
            <a:endParaRPr sz="4267" kern="0">
              <a:solidFill>
                <a:srgbClr val="FFFFFF"/>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Real LIFE Change: God's Plan of Salvation - Sugar Creek Baptist Church">
            <a:extLst>
              <a:ext uri="{FF2B5EF4-FFF2-40B4-BE49-F238E27FC236}">
                <a16:creationId xmlns:a16="http://schemas.microsoft.com/office/drawing/2014/main" id="{DB9CF16E-870D-A1B7-2C2E-2995B971330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rcRect t="14105" b="1625"/>
          <a:stretch/>
        </p:blipFill>
        <p:spPr bwMode="auto">
          <a:xfrm>
            <a:off x="20" y="-22"/>
            <a:ext cx="12191977" cy="6858022"/>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1036">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8920B0-AD12-9111-7098-8A12FF1F8156}"/>
              </a:ext>
            </a:extLst>
          </p:cNvPr>
          <p:cNvSpPr>
            <a:spLocks noGrp="1"/>
          </p:cNvSpPr>
          <p:nvPr>
            <p:ph type="ctrTitle"/>
          </p:nvPr>
        </p:nvSpPr>
        <p:spPr>
          <a:xfrm>
            <a:off x="804104" y="888063"/>
            <a:ext cx="7301929" cy="3788940"/>
          </a:xfrm>
        </p:spPr>
        <p:txBody>
          <a:bodyPr anchor="t">
            <a:normAutofit/>
          </a:bodyPr>
          <a:lstStyle/>
          <a:p>
            <a:pPr algn="l"/>
            <a:r>
              <a:rPr lang="en-US" sz="8800" b="1" dirty="0">
                <a:ln w="6600">
                  <a:solidFill>
                    <a:schemeClr val="accent2"/>
                  </a:solidFill>
                  <a:prstDash val="solid"/>
                </a:ln>
                <a:solidFill>
                  <a:srgbClr val="FFFFFF"/>
                </a:solidFill>
                <a:effectLst>
                  <a:outerShdw blurRad="38100" dist="38100" dir="2700000" algn="tl">
                    <a:srgbClr val="000000">
                      <a:alpha val="43137"/>
                    </a:srgbClr>
                  </a:outerShdw>
                </a:effectLst>
                <a:latin typeface="Coneria Script Demo" pitchFamily="2" charset="0"/>
                <a:ea typeface="Segoe UI Black" panose="020B0A02040204020203" pitchFamily="34" charset="0"/>
                <a:cs typeface="Biome" panose="020B0503030204020804" pitchFamily="34" charset="0"/>
              </a:rPr>
              <a:t>Doctrine of Salvation</a:t>
            </a:r>
            <a:r>
              <a:rPr lang="en-US" sz="8800" b="1" dirty="0">
                <a:ln w="6600">
                  <a:solidFill>
                    <a:schemeClr val="accent2"/>
                  </a:solidFill>
                  <a:prstDash val="solid"/>
                </a:ln>
                <a:solidFill>
                  <a:srgbClr val="FFFFFF"/>
                </a:solidFill>
                <a:effectLst>
                  <a:outerShdw dist="38100" dir="2700000" algn="tl" rotWithShape="0">
                    <a:schemeClr val="accent2"/>
                  </a:outerShdw>
                </a:effectLst>
                <a:latin typeface="Coneria Script Demo" pitchFamily="2" charset="0"/>
                <a:ea typeface="Segoe UI Black" panose="020B0A02040204020203" pitchFamily="34" charset="0"/>
                <a:cs typeface="Biome" panose="020B0503030204020804" pitchFamily="34" charset="0"/>
              </a:rPr>
              <a:t>	</a:t>
            </a:r>
            <a:br>
              <a:rPr lang="en-US" sz="8800" b="1" dirty="0">
                <a:ln w="6600">
                  <a:solidFill>
                    <a:schemeClr val="accent2"/>
                  </a:solidFill>
                  <a:prstDash val="solid"/>
                </a:ln>
                <a:solidFill>
                  <a:srgbClr val="FFFFFF"/>
                </a:solidFill>
                <a:effectLst>
                  <a:outerShdw dist="38100" dir="2700000" algn="tl" rotWithShape="0">
                    <a:schemeClr val="accent2"/>
                  </a:outerShdw>
                </a:effectLst>
                <a:latin typeface="Coneria Script Demo" pitchFamily="2" charset="0"/>
                <a:ea typeface="Segoe UI Black" panose="020B0A02040204020203" pitchFamily="34" charset="0"/>
                <a:cs typeface="Biome" panose="020B0503030204020804" pitchFamily="34" charset="0"/>
              </a:rPr>
            </a:br>
            <a:r>
              <a:rPr lang="en-US" sz="7200" b="1" dirty="0">
                <a:ln w="0">
                  <a:solidFill>
                    <a:schemeClr val="bg1">
                      <a:lumMod val="5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latin typeface="Daytona Condensed" panose="020B0506030503040204" pitchFamily="34" charset="0"/>
                <a:cs typeface="Biome" panose="020B0503030204020804" pitchFamily="34" charset="0"/>
              </a:rPr>
              <a:t>(Soteriology)</a:t>
            </a:r>
            <a:endParaRPr lang="en-US" sz="8800" b="1" dirty="0">
              <a:ln w="0">
                <a:solidFill>
                  <a:schemeClr val="bg1">
                    <a:lumMod val="50000"/>
                  </a:schemeClr>
                </a:solidFill>
              </a:ln>
              <a:solidFill>
                <a:srgbClr val="FFFFFF"/>
              </a:solidFill>
              <a:effectLst>
                <a:outerShdw blurRad="38100" dist="38100" dir="2700000" algn="tl">
                  <a:srgbClr val="000000">
                    <a:alpha val="43137"/>
                  </a:srgbClr>
                </a:outerShdw>
              </a:effectLst>
              <a:latin typeface="Daytona Condensed" panose="020B0506030503040204" pitchFamily="34" charset="0"/>
              <a:cs typeface="Biome" panose="020B0503030204020804" pitchFamily="34" charset="0"/>
            </a:endParaRPr>
          </a:p>
        </p:txBody>
      </p:sp>
      <p:sp>
        <p:nvSpPr>
          <p:cNvPr id="3" name="Subtitle 2">
            <a:extLst>
              <a:ext uri="{FF2B5EF4-FFF2-40B4-BE49-F238E27FC236}">
                <a16:creationId xmlns:a16="http://schemas.microsoft.com/office/drawing/2014/main" id="{49C28120-2923-755F-72B2-C244CBC71D2D}"/>
              </a:ext>
            </a:extLst>
          </p:cNvPr>
          <p:cNvSpPr>
            <a:spLocks noGrp="1"/>
          </p:cNvSpPr>
          <p:nvPr>
            <p:ph type="subTitle" idx="1"/>
          </p:nvPr>
        </p:nvSpPr>
        <p:spPr>
          <a:xfrm>
            <a:off x="688851" y="4856176"/>
            <a:ext cx="10811248" cy="1578054"/>
          </a:xfrm>
        </p:spPr>
        <p:txBody>
          <a:bodyPr anchor="b">
            <a:normAutofit/>
          </a:bodyPr>
          <a:lstStyle/>
          <a:p>
            <a:r>
              <a:rPr lang="en-US" dirty="0">
                <a:solidFill>
                  <a:srgbClr val="FFFFFF"/>
                </a:solidFill>
                <a:latin typeface="Grandview Display" panose="020B0502040204020203" pitchFamily="34" charset="0"/>
                <a:cs typeface="Biome" panose="020B0503030204020804" pitchFamily="34" charset="0"/>
              </a:rPr>
              <a:t>Wednesday Bible Study</a:t>
            </a:r>
          </a:p>
          <a:p>
            <a:r>
              <a:rPr lang="en-US" dirty="0">
                <a:solidFill>
                  <a:srgbClr val="FFFFFF"/>
                </a:solidFill>
                <a:latin typeface="Grandview Display" panose="020B0502040204020203" pitchFamily="34" charset="0"/>
                <a:cs typeface="Biome" panose="020B0503030204020804" pitchFamily="34" charset="0"/>
              </a:rPr>
              <a:t>Faith Presbyterian Church</a:t>
            </a:r>
          </a:p>
        </p:txBody>
      </p:sp>
      <p:sp>
        <p:nvSpPr>
          <p:cNvPr id="1035" name="Rectangle 1034">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4DCAFA2E-C311-ED7E-276A-815AB7962B8F}"/>
              </a:ext>
            </a:extLst>
          </p:cNvPr>
          <p:cNvSpPr/>
          <p:nvPr/>
        </p:nvSpPr>
        <p:spPr>
          <a:xfrm>
            <a:off x="345989" y="197708"/>
            <a:ext cx="11541211" cy="6462584"/>
          </a:xfrm>
          <a:prstGeom prst="rect">
            <a:avLst/>
          </a:prstGeom>
          <a:noFill/>
          <a:ln w="9525"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0032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EE012A-8F52-9D7C-1670-0F64294CD625}"/>
              </a:ext>
            </a:extLst>
          </p:cNvPr>
          <p:cNvSpPr txBox="1"/>
          <p:nvPr/>
        </p:nvSpPr>
        <p:spPr>
          <a:xfrm>
            <a:off x="1804086" y="1290015"/>
            <a:ext cx="9135762" cy="1323439"/>
          </a:xfrm>
          <a:prstGeom prst="rect">
            <a:avLst/>
          </a:prstGeom>
          <a:noFill/>
        </p:spPr>
        <p:txBody>
          <a:bodyPr wrap="square" rtlCol="0">
            <a:spAutoFit/>
          </a:bodyPr>
          <a:lstStyle/>
          <a:p>
            <a:pPr algn="ctr"/>
            <a:r>
              <a:rPr lang="en-US" sz="8000" b="1" i="1" spc="50" dirty="0" err="1">
                <a:ln w="9525" cmpd="sng">
                  <a:solidFill>
                    <a:schemeClr val="bg1"/>
                  </a:solidFill>
                  <a:prstDash val="solid"/>
                </a:ln>
                <a:solidFill>
                  <a:schemeClr val="bg1"/>
                </a:solidFill>
                <a:effectLst>
                  <a:glow rad="38100">
                    <a:schemeClr val="accent1">
                      <a:alpha val="40000"/>
                    </a:schemeClr>
                  </a:glow>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Soteri</a:t>
            </a:r>
            <a:r>
              <a:rPr lang="en-US" sz="8000" b="1" spc="50" dirty="0">
                <a:ln w="9525" cmpd="sng">
                  <a:solidFill>
                    <a:schemeClr val="bg1"/>
                  </a:solidFill>
                  <a:prstDash val="solid"/>
                </a:ln>
                <a:solidFill>
                  <a:schemeClr val="bg1"/>
                </a:solidFill>
                <a:effectLst>
                  <a:glow rad="38100">
                    <a:schemeClr val="accent1">
                      <a:alpha val="40000"/>
                    </a:schemeClr>
                  </a:glow>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	+	</a:t>
            </a:r>
            <a:r>
              <a:rPr lang="en-US" sz="8000" b="1" i="1" spc="50" dirty="0">
                <a:ln w="9525" cmpd="sng">
                  <a:solidFill>
                    <a:schemeClr val="bg1"/>
                  </a:solidFill>
                  <a:prstDash val="solid"/>
                </a:ln>
                <a:solidFill>
                  <a:schemeClr val="bg1"/>
                </a:solidFill>
                <a:effectLst>
                  <a:glow rad="38100">
                    <a:schemeClr val="accent1">
                      <a:alpha val="40000"/>
                    </a:schemeClr>
                  </a:glow>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ology</a:t>
            </a:r>
          </a:p>
        </p:txBody>
      </p:sp>
      <p:sp>
        <p:nvSpPr>
          <p:cNvPr id="4" name="TextBox 3">
            <a:extLst>
              <a:ext uri="{FF2B5EF4-FFF2-40B4-BE49-F238E27FC236}">
                <a16:creationId xmlns:a16="http://schemas.microsoft.com/office/drawing/2014/main" id="{59A67E53-AACB-8077-F5D0-39342DD6E081}"/>
              </a:ext>
            </a:extLst>
          </p:cNvPr>
          <p:cNvSpPr txBox="1"/>
          <p:nvPr/>
        </p:nvSpPr>
        <p:spPr>
          <a:xfrm>
            <a:off x="757882" y="3582827"/>
            <a:ext cx="9687696" cy="1323439"/>
          </a:xfrm>
          <a:prstGeom prst="rect">
            <a:avLst/>
          </a:prstGeom>
          <a:noFill/>
        </p:spPr>
        <p:txBody>
          <a:bodyPr wrap="square">
            <a:spAutoFit/>
          </a:bodyPr>
          <a:lstStyle/>
          <a:p>
            <a:pPr algn="ctr"/>
            <a:r>
              <a:rPr lang="en-US" sz="8000" b="1" spc="50" dirty="0">
                <a:ln w="9525" cmpd="sng">
                  <a:solidFill>
                    <a:schemeClr val="bg1"/>
                  </a:solidFill>
                  <a:prstDash val="solid"/>
                </a:ln>
                <a:solidFill>
                  <a:schemeClr val="bg1"/>
                </a:solidFill>
                <a:effectLst>
                  <a:glow rad="38100">
                    <a:schemeClr val="accent1">
                      <a:alpha val="40000"/>
                    </a:schemeClr>
                  </a:glow>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Salvation	+	Study</a:t>
            </a:r>
          </a:p>
        </p:txBody>
      </p:sp>
      <p:sp>
        <p:nvSpPr>
          <p:cNvPr id="3" name="Rectangle 2">
            <a:extLst>
              <a:ext uri="{FF2B5EF4-FFF2-40B4-BE49-F238E27FC236}">
                <a16:creationId xmlns:a16="http://schemas.microsoft.com/office/drawing/2014/main" id="{764CC86D-C057-F849-5555-B675C9453B8C}"/>
              </a:ext>
            </a:extLst>
          </p:cNvPr>
          <p:cNvSpPr/>
          <p:nvPr/>
        </p:nvSpPr>
        <p:spPr>
          <a:xfrm>
            <a:off x="757882" y="902043"/>
            <a:ext cx="10795686" cy="5053914"/>
          </a:xfrm>
          <a:prstGeom prst="rect">
            <a:avLst/>
          </a:pr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59437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ach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1019</TotalTime>
  <Words>1365</Words>
  <Application>Microsoft Office PowerPoint</Application>
  <PresentationFormat>Widescreen</PresentationFormat>
  <Paragraphs>189</Paragraphs>
  <Slides>31</Slides>
  <Notes>9</Notes>
  <HiddenSlides>0</HiddenSlides>
  <MMClips>0</MMClips>
  <ScaleCrop>false</ScaleCrop>
  <HeadingPairs>
    <vt:vector size="6" baseType="variant">
      <vt:variant>
        <vt:lpstr>Fonts Used</vt:lpstr>
      </vt:variant>
      <vt:variant>
        <vt:i4>21</vt:i4>
      </vt:variant>
      <vt:variant>
        <vt:lpstr>Theme</vt:lpstr>
      </vt:variant>
      <vt:variant>
        <vt:i4>6</vt:i4>
      </vt:variant>
      <vt:variant>
        <vt:lpstr>Slide Titles</vt:lpstr>
      </vt:variant>
      <vt:variant>
        <vt:i4>31</vt:i4>
      </vt:variant>
    </vt:vector>
  </HeadingPairs>
  <TitlesOfParts>
    <vt:vector size="58" baseType="lpstr">
      <vt:lpstr>Agency FB</vt:lpstr>
      <vt:lpstr>Aptos</vt:lpstr>
      <vt:lpstr>Aptos Display</vt:lpstr>
      <vt:lpstr>Arial</vt:lpstr>
      <vt:lpstr>Arial Black</vt:lpstr>
      <vt:lpstr>Arial Nova Cond</vt:lpstr>
      <vt:lpstr>Arial Nova Cond Light</vt:lpstr>
      <vt:lpstr>Bookman Old Style</vt:lpstr>
      <vt:lpstr>Calibri</vt:lpstr>
      <vt:lpstr>Calibri Light</vt:lpstr>
      <vt:lpstr>Californian FB</vt:lpstr>
      <vt:lpstr>Century Gothic</vt:lpstr>
      <vt:lpstr>chaparral pro</vt:lpstr>
      <vt:lpstr>Coneria Script Demo</vt:lpstr>
      <vt:lpstr>Copperplate Gothic Bold</vt:lpstr>
      <vt:lpstr>Daytona Condensed</vt:lpstr>
      <vt:lpstr>Dreaming Outloud Pro</vt:lpstr>
      <vt:lpstr>Grandview Display</vt:lpstr>
      <vt:lpstr>Segoe UI Black</vt:lpstr>
      <vt:lpstr>Times New Roman</vt:lpstr>
      <vt:lpstr>Wingdings 3</vt:lpstr>
      <vt:lpstr>Office Theme</vt:lpstr>
      <vt:lpstr>Tema do Office</vt:lpstr>
      <vt:lpstr>Cacho</vt:lpstr>
      <vt:lpstr>POI_THEME_TEMPLATE_DESIGN</vt:lpstr>
      <vt:lpstr>1_Office Theme</vt:lpstr>
      <vt:lpstr>1_POI_THEME_TEMPLATE_DESIGN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Doctrine of Salvation  (Soteriology)</vt:lpstr>
      <vt:lpstr>PowerPoint Presentation</vt:lpstr>
      <vt:lpstr>PowerPoint Presentation</vt:lpstr>
      <vt:lpstr>Liberty Vs Responsibility</vt:lpstr>
      <vt:lpstr>PowerPoint Presentation</vt:lpstr>
      <vt:lpstr>Free Will</vt:lpstr>
      <vt:lpstr>PowerPoint Presentation</vt:lpstr>
      <vt:lpstr>Completely Dead</vt:lpstr>
      <vt:lpstr>Loss of “Free” Will</vt:lpstr>
      <vt:lpstr>Five Articles of the Remonstrants (1610) Arminianism</vt:lpstr>
      <vt:lpstr>PowerPoint Presentation</vt:lpstr>
      <vt:lpstr>PowerPoint Presentation</vt:lpstr>
      <vt:lpstr>PowerPoint Presentation</vt:lpstr>
      <vt:lpstr>Definition of Prevenient Grace</vt:lpstr>
      <vt:lpstr>Biblical Support Claimed For Prevenient Grace (NVI)</vt:lpstr>
      <vt:lpstr>Ordo Salutis?</vt:lpstr>
      <vt:lpstr>John Wesley Ordo Salutis</vt:lpstr>
      <vt:lpstr>PowerPoint Presentation</vt:lpstr>
      <vt:lpstr>PowerPoint Presentation</vt:lpstr>
      <vt:lpstr>PowerPoint Presentation</vt:lpstr>
      <vt:lpstr>Ordo Salutis in Romans 8.28-30</vt:lpstr>
      <vt:lpstr>Order in Romans 10.14-17</vt:lpstr>
      <vt:lpstr>Ordo Salutis</vt:lpstr>
      <vt:lpstr>Ordo Salutis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 dos Santos</dc:creator>
  <cp:lastModifiedBy>Faith Presbyterian</cp:lastModifiedBy>
  <cp:revision>6</cp:revision>
  <cp:lastPrinted>2024-09-11T22:22:55Z</cp:lastPrinted>
  <dcterms:created xsi:type="dcterms:W3CDTF">2024-08-21T16:46:17Z</dcterms:created>
  <dcterms:modified xsi:type="dcterms:W3CDTF">2024-09-12T00:11:22Z</dcterms:modified>
</cp:coreProperties>
</file>