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1" r:id="rId5"/>
  </p:sldMasterIdLst>
  <p:notesMasterIdLst>
    <p:notesMasterId r:id="rId54"/>
  </p:notesMasterIdLst>
  <p:sldIdLst>
    <p:sldId id="314" r:id="rId6"/>
    <p:sldId id="315" r:id="rId7"/>
    <p:sldId id="316" r:id="rId8"/>
    <p:sldId id="317" r:id="rId9"/>
    <p:sldId id="318" r:id="rId10"/>
    <p:sldId id="256" r:id="rId11"/>
    <p:sldId id="344" r:id="rId12"/>
    <p:sldId id="352" r:id="rId13"/>
    <p:sldId id="351" r:id="rId14"/>
    <p:sldId id="343" r:id="rId15"/>
    <p:sldId id="265" r:id="rId16"/>
    <p:sldId id="353" r:id="rId17"/>
    <p:sldId id="364" r:id="rId18"/>
    <p:sldId id="355" r:id="rId19"/>
    <p:sldId id="354" r:id="rId20"/>
    <p:sldId id="259" r:id="rId21"/>
    <p:sldId id="386" r:id="rId22"/>
    <p:sldId id="391" r:id="rId23"/>
    <p:sldId id="390" r:id="rId24"/>
    <p:sldId id="387" r:id="rId25"/>
    <p:sldId id="394" r:id="rId26"/>
    <p:sldId id="389" r:id="rId27"/>
    <p:sldId id="388" r:id="rId28"/>
    <p:sldId id="385" r:id="rId29"/>
    <p:sldId id="363" r:id="rId30"/>
    <p:sldId id="349" r:id="rId31"/>
    <p:sldId id="370" r:id="rId32"/>
    <p:sldId id="365" r:id="rId33"/>
    <p:sldId id="371" r:id="rId34"/>
    <p:sldId id="368" r:id="rId35"/>
    <p:sldId id="337" r:id="rId36"/>
    <p:sldId id="383" r:id="rId37"/>
    <p:sldId id="384" r:id="rId38"/>
    <p:sldId id="377" r:id="rId39"/>
    <p:sldId id="393" r:id="rId40"/>
    <p:sldId id="376" r:id="rId41"/>
    <p:sldId id="378" r:id="rId42"/>
    <p:sldId id="379" r:id="rId43"/>
    <p:sldId id="373" r:id="rId44"/>
    <p:sldId id="375" r:id="rId45"/>
    <p:sldId id="374" r:id="rId46"/>
    <p:sldId id="372" r:id="rId47"/>
    <p:sldId id="380" r:id="rId48"/>
    <p:sldId id="366" r:id="rId49"/>
    <p:sldId id="369" r:id="rId50"/>
    <p:sldId id="382" r:id="rId51"/>
    <p:sldId id="381" r:id="rId52"/>
    <p:sldId id="39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A6C1"/>
    <a:srgbClr val="F88FFD"/>
    <a:srgbClr val="F394F8"/>
    <a:srgbClr val="0C0B13"/>
    <a:srgbClr val="692A0B"/>
    <a:srgbClr val="000000"/>
    <a:srgbClr val="5A0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D16E6-A50D-42F8-821C-2CD082E0E0DC}" v="339" dt="2024-09-04T21:32:29.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C1E7D-BAB9-4DCF-871D-8CDA31163A71}"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3FC93-558A-43A1-B9E0-654929D884E9}" type="slidenum">
              <a:rPr lang="en-US" smtClean="0"/>
              <a:t>‹#›</a:t>
            </a:fld>
            <a:endParaRPr lang="en-US"/>
          </a:p>
        </p:txBody>
      </p:sp>
    </p:spTree>
    <p:extLst>
      <p:ext uri="{BB962C8B-B14F-4D97-AF65-F5344CB8AC3E}">
        <p14:creationId xmlns:p14="http://schemas.microsoft.com/office/powerpoint/2010/main" val="38283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6d6f068ac5_2_264: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4" name="Google Shape;724;g26d6f068ac5_2_264: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
        <p:nvSpPr>
          <p:cNvPr id="725" name="Google Shape;725;g26d6f068ac5_2_264:notes"/>
          <p:cNvSpPr txBox="1">
            <a:spLocks noGrp="1"/>
          </p:cNvSpPr>
          <p:nvPr>
            <p:ph type="sldNum" idx="12"/>
          </p:nvPr>
        </p:nvSpPr>
        <p:spPr>
          <a:xfrm>
            <a:off x="3884613" y="8686488"/>
            <a:ext cx="2971800" cy="456000"/>
          </a:xfrm>
          <a:prstGeom prst="rect">
            <a:avLst/>
          </a:prstGeom>
          <a:noFill/>
          <a:ln>
            <a:noFill/>
          </a:ln>
        </p:spPr>
        <p:txBody>
          <a:bodyPr spcFirstLastPara="1" wrap="square" lIns="92250" tIns="46125" rIns="92250" bIns="46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6d6f068ac5_2_268: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9" name="Google Shape;729;g26d6f068ac5_2_268: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
        <p:nvSpPr>
          <p:cNvPr id="730" name="Google Shape;730;g26d6f068ac5_2_268:notes"/>
          <p:cNvSpPr txBox="1">
            <a:spLocks noGrp="1"/>
          </p:cNvSpPr>
          <p:nvPr>
            <p:ph type="sldNum" idx="12"/>
          </p:nvPr>
        </p:nvSpPr>
        <p:spPr>
          <a:xfrm>
            <a:off x="3884613" y="8686488"/>
            <a:ext cx="2971800" cy="456000"/>
          </a:xfrm>
          <a:prstGeom prst="rect">
            <a:avLst/>
          </a:prstGeom>
          <a:noFill/>
          <a:ln>
            <a:noFill/>
          </a:ln>
        </p:spPr>
        <p:txBody>
          <a:bodyPr spcFirstLastPara="1" wrap="square" lIns="92250" tIns="46125" rIns="92250" bIns="46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6d6f068ac5_2_273: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35" name="Google Shape;735;g26d6f068ac5_2_273: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6d6f068ac5_2_281: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40" name="Google Shape;740;g26d6f068ac5_2_281: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26d6f068ac5_2_285: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5" name="Google Shape;745;g26d6f068ac5_2_285: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
        <p:nvSpPr>
          <p:cNvPr id="746" name="Google Shape;746;g26d6f068ac5_2_285:notes"/>
          <p:cNvSpPr txBox="1">
            <a:spLocks noGrp="1"/>
          </p:cNvSpPr>
          <p:nvPr>
            <p:ph type="sldNum" idx="12"/>
          </p:nvPr>
        </p:nvSpPr>
        <p:spPr>
          <a:xfrm>
            <a:off x="3884613" y="8686488"/>
            <a:ext cx="2971800" cy="456000"/>
          </a:xfrm>
          <a:prstGeom prst="rect">
            <a:avLst/>
          </a:prstGeom>
          <a:noFill/>
          <a:ln>
            <a:noFill/>
          </a:ln>
        </p:spPr>
        <p:txBody>
          <a:bodyPr spcFirstLastPara="1" wrap="square" lIns="92250" tIns="46125" rIns="92250" bIns="46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C3FC93-558A-43A1-B9E0-654929D884E9}" type="slidenum">
              <a:rPr lang="en-US" smtClean="0"/>
              <a:t>15</a:t>
            </a:fld>
            <a:endParaRPr lang="en-US"/>
          </a:p>
        </p:txBody>
      </p:sp>
    </p:spTree>
    <p:extLst>
      <p:ext uri="{BB962C8B-B14F-4D97-AF65-F5344CB8AC3E}">
        <p14:creationId xmlns:p14="http://schemas.microsoft.com/office/powerpoint/2010/main" val="310314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9/4/2024</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9/4/2024</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9/4/2024</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04/09/2024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04/09/2024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04/09/2024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04/09/2024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04/09/2024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04/09/2024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04/09/2024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04/09/2024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9/4/2024</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04/09/2024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04/09/2024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04/09/2024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40BCC-1B83-4FF9-87D1-2C8A184C9EB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3DC7CB5-E658-435F-AF90-A327AD169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66B811-037F-4AC5-8BF0-0D3284F4CA77}"/>
              </a:ext>
            </a:extLst>
          </p:cNvPr>
          <p:cNvSpPr>
            <a:spLocks noGrp="1"/>
          </p:cNvSpPr>
          <p:nvPr>
            <p:ph type="dt" sz="half" idx="10"/>
          </p:nvPr>
        </p:nvSpPr>
        <p:spPr/>
        <p:txBody>
          <a:bodyPr/>
          <a:lstStyle/>
          <a:p>
            <a:fld id="{56B947C0-253C-4D70-8872-767171C4B311}" type="datetimeFigureOut">
              <a:rPr lang="pt-BR" smtClean="0"/>
              <a:t>04/09/2024</a:t>
            </a:fld>
            <a:endParaRPr lang="pt-BR"/>
          </a:p>
        </p:txBody>
      </p:sp>
      <p:sp>
        <p:nvSpPr>
          <p:cNvPr id="5" name="Espaço Reservado para Rodapé 4">
            <a:extLst>
              <a:ext uri="{FF2B5EF4-FFF2-40B4-BE49-F238E27FC236}">
                <a16:creationId xmlns:a16="http://schemas.microsoft.com/office/drawing/2014/main" id="{B23298AA-B0E9-46BB-B258-62F9A4C7B3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D9DE8E0-5C60-4617-A97B-A241F47A6353}"/>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049943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8F709-40D8-45E9-A944-77C5996EB9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F96111A-84AB-4B29-A280-EFF1510CA7A2}"/>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62E078-EEA0-41E2-8D52-019DC95D754F}"/>
              </a:ext>
            </a:extLst>
          </p:cNvPr>
          <p:cNvSpPr>
            <a:spLocks noGrp="1"/>
          </p:cNvSpPr>
          <p:nvPr>
            <p:ph type="dt" sz="half" idx="10"/>
          </p:nvPr>
        </p:nvSpPr>
        <p:spPr/>
        <p:txBody>
          <a:bodyPr/>
          <a:lstStyle/>
          <a:p>
            <a:fld id="{56B947C0-253C-4D70-8872-767171C4B311}" type="datetimeFigureOut">
              <a:rPr lang="pt-BR" smtClean="0"/>
              <a:t>04/09/2024</a:t>
            </a:fld>
            <a:endParaRPr lang="pt-BR"/>
          </a:p>
        </p:txBody>
      </p:sp>
      <p:sp>
        <p:nvSpPr>
          <p:cNvPr id="5" name="Espaço Reservado para Rodapé 4">
            <a:extLst>
              <a:ext uri="{FF2B5EF4-FFF2-40B4-BE49-F238E27FC236}">
                <a16:creationId xmlns:a16="http://schemas.microsoft.com/office/drawing/2014/main" id="{274D6370-1871-46D5-9329-9D66A8EF50A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3B6E59-57CD-4348-99A1-98F139DBE670}"/>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099544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1CC8C-CCD2-4133-BE96-E4A20E95FEC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156A5AE-7BC1-4B51-9949-F0404292A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7D4E3C9-3954-44D3-92E9-0A30418B0B63}"/>
              </a:ext>
            </a:extLst>
          </p:cNvPr>
          <p:cNvSpPr>
            <a:spLocks noGrp="1"/>
          </p:cNvSpPr>
          <p:nvPr>
            <p:ph type="dt" sz="half" idx="10"/>
          </p:nvPr>
        </p:nvSpPr>
        <p:spPr/>
        <p:txBody>
          <a:bodyPr/>
          <a:lstStyle/>
          <a:p>
            <a:fld id="{56B947C0-253C-4D70-8872-767171C4B311}" type="datetimeFigureOut">
              <a:rPr lang="pt-BR" smtClean="0"/>
              <a:t>04/09/2024</a:t>
            </a:fld>
            <a:endParaRPr lang="pt-BR"/>
          </a:p>
        </p:txBody>
      </p:sp>
      <p:sp>
        <p:nvSpPr>
          <p:cNvPr id="5" name="Espaço Reservado para Rodapé 4">
            <a:extLst>
              <a:ext uri="{FF2B5EF4-FFF2-40B4-BE49-F238E27FC236}">
                <a16:creationId xmlns:a16="http://schemas.microsoft.com/office/drawing/2014/main" id="{B4D98D41-2E19-44DB-93D4-27C32C7F51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0D9F70-AF9D-43BB-8358-B671BA1CC6A8}"/>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011910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F6E10-BF86-4A4C-A497-484F7AD055D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5B0D56-FB08-44EA-97E7-8F4F950363F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B23276D-F172-4139-9D21-91EB626607D5}"/>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9A7DCFE-D065-418F-B994-A870BCC4102F}"/>
              </a:ext>
            </a:extLst>
          </p:cNvPr>
          <p:cNvSpPr>
            <a:spLocks noGrp="1"/>
          </p:cNvSpPr>
          <p:nvPr>
            <p:ph type="dt" sz="half" idx="10"/>
          </p:nvPr>
        </p:nvSpPr>
        <p:spPr/>
        <p:txBody>
          <a:bodyPr/>
          <a:lstStyle/>
          <a:p>
            <a:fld id="{56B947C0-253C-4D70-8872-767171C4B311}" type="datetimeFigureOut">
              <a:rPr lang="pt-BR" smtClean="0"/>
              <a:t>04/09/2024</a:t>
            </a:fld>
            <a:endParaRPr lang="pt-BR"/>
          </a:p>
        </p:txBody>
      </p:sp>
      <p:sp>
        <p:nvSpPr>
          <p:cNvPr id="6" name="Espaço Reservado para Rodapé 5">
            <a:extLst>
              <a:ext uri="{FF2B5EF4-FFF2-40B4-BE49-F238E27FC236}">
                <a16:creationId xmlns:a16="http://schemas.microsoft.com/office/drawing/2014/main" id="{D4302AC4-5CAD-420F-A93D-55E1846153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6CED24E-945D-47E8-AC03-0F2074B5984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700071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006EC-2AEC-456B-B4C6-4337743BDA0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E9A05BA-22B3-4C9A-9AEB-304B541DA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ACB973B-AEEF-49C2-960F-39A623E07F7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B733833-29CA-4AFC-B3CE-D0B4F1570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19B71539-AF6B-4A2D-A41A-709FE9BAD21E}"/>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CC7FCF7-4D81-44E6-9031-C4D90E37F639}"/>
              </a:ext>
            </a:extLst>
          </p:cNvPr>
          <p:cNvSpPr>
            <a:spLocks noGrp="1"/>
          </p:cNvSpPr>
          <p:nvPr>
            <p:ph type="dt" sz="half" idx="10"/>
          </p:nvPr>
        </p:nvSpPr>
        <p:spPr/>
        <p:txBody>
          <a:bodyPr/>
          <a:lstStyle/>
          <a:p>
            <a:fld id="{56B947C0-253C-4D70-8872-767171C4B311}" type="datetimeFigureOut">
              <a:rPr lang="pt-BR" smtClean="0"/>
              <a:t>04/09/2024</a:t>
            </a:fld>
            <a:endParaRPr lang="pt-BR"/>
          </a:p>
        </p:txBody>
      </p:sp>
      <p:sp>
        <p:nvSpPr>
          <p:cNvPr id="8" name="Espaço Reservado para Rodapé 7">
            <a:extLst>
              <a:ext uri="{FF2B5EF4-FFF2-40B4-BE49-F238E27FC236}">
                <a16:creationId xmlns:a16="http://schemas.microsoft.com/office/drawing/2014/main" id="{07274F3A-AACF-4BAE-A52A-5840DCB4FC7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F6B2F0E-69F1-4A3A-B0C4-A656B63C441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007110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6E771-D53D-4AFC-BD24-E046C9CDF3B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6E579E4-429D-4C07-B4E4-93EAC3DD7C50}"/>
              </a:ext>
            </a:extLst>
          </p:cNvPr>
          <p:cNvSpPr>
            <a:spLocks noGrp="1"/>
          </p:cNvSpPr>
          <p:nvPr>
            <p:ph type="dt" sz="half" idx="10"/>
          </p:nvPr>
        </p:nvSpPr>
        <p:spPr/>
        <p:txBody>
          <a:bodyPr/>
          <a:lstStyle/>
          <a:p>
            <a:fld id="{56B947C0-253C-4D70-8872-767171C4B311}" type="datetimeFigureOut">
              <a:rPr lang="pt-BR" smtClean="0"/>
              <a:t>04/09/2024</a:t>
            </a:fld>
            <a:endParaRPr lang="pt-BR"/>
          </a:p>
        </p:txBody>
      </p:sp>
      <p:sp>
        <p:nvSpPr>
          <p:cNvPr id="4" name="Espaço Reservado para Rodapé 3">
            <a:extLst>
              <a:ext uri="{FF2B5EF4-FFF2-40B4-BE49-F238E27FC236}">
                <a16:creationId xmlns:a16="http://schemas.microsoft.com/office/drawing/2014/main" id="{5CEAA21F-F1B9-4D42-B7B6-79004E3746C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F002D67-3172-42D8-86D8-041F042ED29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4272537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4E6D146-2E6E-4D3F-AC1F-88AF469608CF}"/>
              </a:ext>
            </a:extLst>
          </p:cNvPr>
          <p:cNvSpPr>
            <a:spLocks noGrp="1"/>
          </p:cNvSpPr>
          <p:nvPr>
            <p:ph type="dt" sz="half" idx="10"/>
          </p:nvPr>
        </p:nvSpPr>
        <p:spPr/>
        <p:txBody>
          <a:bodyPr/>
          <a:lstStyle/>
          <a:p>
            <a:fld id="{56B947C0-253C-4D70-8872-767171C4B311}" type="datetimeFigureOut">
              <a:rPr lang="pt-BR" smtClean="0"/>
              <a:t>04/09/2024</a:t>
            </a:fld>
            <a:endParaRPr lang="pt-BR"/>
          </a:p>
        </p:txBody>
      </p:sp>
      <p:sp>
        <p:nvSpPr>
          <p:cNvPr id="3" name="Espaço Reservado para Rodapé 2">
            <a:extLst>
              <a:ext uri="{FF2B5EF4-FFF2-40B4-BE49-F238E27FC236}">
                <a16:creationId xmlns:a16="http://schemas.microsoft.com/office/drawing/2014/main" id="{3E13596D-C682-45A0-9464-BAADFE1431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3875E46-377D-4AC4-806C-E79AF1939CBE}"/>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425411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9/4/2024</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B269C-B8E8-4C3B-987E-9C11C90E031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053BC61-5143-4253-BFD0-25737132F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F0AA1EB-2C07-4B05-92B8-95F95D136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0DB6794-2310-478B-8D70-86DD69E41C9D}"/>
              </a:ext>
            </a:extLst>
          </p:cNvPr>
          <p:cNvSpPr>
            <a:spLocks noGrp="1"/>
          </p:cNvSpPr>
          <p:nvPr>
            <p:ph type="dt" sz="half" idx="10"/>
          </p:nvPr>
        </p:nvSpPr>
        <p:spPr/>
        <p:txBody>
          <a:bodyPr/>
          <a:lstStyle/>
          <a:p>
            <a:fld id="{56B947C0-253C-4D70-8872-767171C4B311}" type="datetimeFigureOut">
              <a:rPr lang="pt-BR" smtClean="0"/>
              <a:t>04/09/2024</a:t>
            </a:fld>
            <a:endParaRPr lang="pt-BR"/>
          </a:p>
        </p:txBody>
      </p:sp>
      <p:sp>
        <p:nvSpPr>
          <p:cNvPr id="6" name="Espaço Reservado para Rodapé 5">
            <a:extLst>
              <a:ext uri="{FF2B5EF4-FFF2-40B4-BE49-F238E27FC236}">
                <a16:creationId xmlns:a16="http://schemas.microsoft.com/office/drawing/2014/main" id="{B1DC7745-DE25-4048-9D5A-94F847A997D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3637DA6-0466-4994-A174-53B2D2DD3D9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437732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5AB2-BAB3-4D97-947E-04B9D831E7D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28065A1-257E-4AAC-B814-BEC032229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50A494B-097F-4A47-B195-6D523323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0AB549F-1F86-4DD1-900F-D239CCC9BF16}"/>
              </a:ext>
            </a:extLst>
          </p:cNvPr>
          <p:cNvSpPr>
            <a:spLocks noGrp="1"/>
          </p:cNvSpPr>
          <p:nvPr>
            <p:ph type="dt" sz="half" idx="10"/>
          </p:nvPr>
        </p:nvSpPr>
        <p:spPr/>
        <p:txBody>
          <a:bodyPr/>
          <a:lstStyle/>
          <a:p>
            <a:fld id="{56B947C0-253C-4D70-8872-767171C4B311}" type="datetimeFigureOut">
              <a:rPr lang="pt-BR" smtClean="0"/>
              <a:t>04/09/2024</a:t>
            </a:fld>
            <a:endParaRPr lang="pt-BR"/>
          </a:p>
        </p:txBody>
      </p:sp>
      <p:sp>
        <p:nvSpPr>
          <p:cNvPr id="6" name="Espaço Reservado para Rodapé 5">
            <a:extLst>
              <a:ext uri="{FF2B5EF4-FFF2-40B4-BE49-F238E27FC236}">
                <a16:creationId xmlns:a16="http://schemas.microsoft.com/office/drawing/2014/main" id="{9FEA2C68-114E-4CA2-870C-5C0B70702FD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1FB5F7B-AF20-465F-ABCF-F70506A1F25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622491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9CFEA-DD04-4FEA-9D81-EFECBF21130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54E2AD2-2135-420A-A7BE-0470B9225BD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D7161A-0554-4A8F-90FB-CA22A68CB49C}"/>
              </a:ext>
            </a:extLst>
          </p:cNvPr>
          <p:cNvSpPr>
            <a:spLocks noGrp="1"/>
          </p:cNvSpPr>
          <p:nvPr>
            <p:ph type="dt" sz="half" idx="10"/>
          </p:nvPr>
        </p:nvSpPr>
        <p:spPr/>
        <p:txBody>
          <a:bodyPr/>
          <a:lstStyle/>
          <a:p>
            <a:fld id="{56B947C0-253C-4D70-8872-767171C4B311}" type="datetimeFigureOut">
              <a:rPr lang="pt-BR" smtClean="0"/>
              <a:t>04/09/2024</a:t>
            </a:fld>
            <a:endParaRPr lang="pt-BR"/>
          </a:p>
        </p:txBody>
      </p:sp>
      <p:sp>
        <p:nvSpPr>
          <p:cNvPr id="5" name="Espaço Reservado para Rodapé 4">
            <a:extLst>
              <a:ext uri="{FF2B5EF4-FFF2-40B4-BE49-F238E27FC236}">
                <a16:creationId xmlns:a16="http://schemas.microsoft.com/office/drawing/2014/main" id="{62661CE0-57D2-4D0B-8AD5-0B520195A3B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F6DA08-2915-4364-B66B-76134804E55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073457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613DA6-F770-406B-9D29-CBE01F8CA25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A353C69-9386-4DE3-9450-45CAD6237E1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F93545F-83D5-44A4-AEB7-1BCEDC509BA1}"/>
              </a:ext>
            </a:extLst>
          </p:cNvPr>
          <p:cNvSpPr>
            <a:spLocks noGrp="1"/>
          </p:cNvSpPr>
          <p:nvPr>
            <p:ph type="dt" sz="half" idx="10"/>
          </p:nvPr>
        </p:nvSpPr>
        <p:spPr/>
        <p:txBody>
          <a:bodyPr/>
          <a:lstStyle/>
          <a:p>
            <a:fld id="{56B947C0-253C-4D70-8872-767171C4B311}" type="datetimeFigureOut">
              <a:rPr lang="pt-BR" smtClean="0"/>
              <a:t>04/09/2024</a:t>
            </a:fld>
            <a:endParaRPr lang="pt-BR"/>
          </a:p>
        </p:txBody>
      </p:sp>
      <p:sp>
        <p:nvSpPr>
          <p:cNvPr id="5" name="Espaço Reservado para Rodapé 4">
            <a:extLst>
              <a:ext uri="{FF2B5EF4-FFF2-40B4-BE49-F238E27FC236}">
                <a16:creationId xmlns:a16="http://schemas.microsoft.com/office/drawing/2014/main" id="{34A17344-D2D6-479E-AA5B-77D686898F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2798DE-3DD7-48F3-8F9C-1F9903BFE4CB}"/>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214700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923689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700040" y="99972"/>
            <a:ext cx="8767151" cy="687810"/>
          </a:xfrm>
        </p:spPr>
        <p:txBody>
          <a:bodyPr>
            <a:noAutofit/>
          </a:bodyPr>
          <a:lstStyle>
            <a:lvl1pPr>
              <a:defRPr sz="4000" b="1">
                <a:effectLst>
                  <a:outerShdw blurRad="38100" dist="38100" dir="2700000" algn="tl">
                    <a:srgbClr val="000000">
                      <a:alpha val="43137"/>
                    </a:srgbClr>
                  </a:outerShdw>
                </a:effectLst>
              </a:defRPr>
            </a:lvl1pPr>
          </a:lstStyle>
          <a:p>
            <a:r>
              <a:rPr lang="pt-BR" dirty="0"/>
              <a:t>Clique para editar o título mestre</a:t>
            </a:r>
            <a:endParaRPr lang="en-US" dirty="0"/>
          </a:p>
        </p:txBody>
      </p:sp>
      <p:sp>
        <p:nvSpPr>
          <p:cNvPr id="3" name="Content Placeholder 2"/>
          <p:cNvSpPr>
            <a:spLocks noGrp="1"/>
          </p:cNvSpPr>
          <p:nvPr>
            <p:ph idx="1"/>
          </p:nvPr>
        </p:nvSpPr>
        <p:spPr>
          <a:xfrm>
            <a:off x="1696326" y="968023"/>
            <a:ext cx="10352239" cy="5755506"/>
          </a:xfrm>
        </p:spPr>
        <p:txBody>
          <a:bodyPr>
            <a:normAutofit/>
          </a:bodyPr>
          <a:lstStyle>
            <a:lvl1pPr marL="0" indent="0">
              <a:buNone/>
              <a:defRPr sz="3200"/>
            </a:lvl1pPr>
            <a:lvl2pPr marL="457200" indent="0">
              <a:buNone/>
              <a:defRPr sz="3200"/>
            </a:lvl2pPr>
          </a:lstStyle>
          <a:p>
            <a:pPr lvl="1"/>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93939700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099768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859114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1047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143968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9/4/2024</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9647754"/>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0586220"/>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280111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8751718"/>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953688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1531795"/>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054085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9410392"/>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4565529"/>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2363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9/4/2024</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57"/>
        <p:cNvGrpSpPr/>
        <p:nvPr/>
      </p:nvGrpSpPr>
      <p:grpSpPr>
        <a:xfrm>
          <a:off x="0" y="0"/>
          <a:ext cx="0" cy="0"/>
          <a:chOff x="0" y="0"/>
          <a:chExt cx="0" cy="0"/>
        </a:xfrm>
      </p:grpSpPr>
      <p:sp>
        <p:nvSpPr>
          <p:cNvPr id="158" name="Google Shape;158;p103"/>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03"/>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60" name="Google Shape;160;p103"/>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731224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161"/>
        <p:cNvGrpSpPr/>
        <p:nvPr/>
      </p:nvGrpSpPr>
      <p:grpSpPr>
        <a:xfrm>
          <a:off x="0" y="0"/>
          <a:ext cx="0" cy="0"/>
          <a:chOff x="0" y="0"/>
          <a:chExt cx="0" cy="0"/>
        </a:xfrm>
      </p:grpSpPr>
      <p:sp>
        <p:nvSpPr>
          <p:cNvPr id="162" name="Google Shape;162;p217"/>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17"/>
          <p:cNvSpPr txBox="1">
            <a:spLocks noGrp="1"/>
          </p:cNvSpPr>
          <p:nvPr>
            <p:ph type="subTitle" idx="1"/>
          </p:nvPr>
        </p:nvSpPr>
        <p:spPr>
          <a:xfrm>
            <a:off x="609120" y="1604160"/>
            <a:ext cx="10945440" cy="3950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17"/>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217"/>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66" name="Google Shape;166;p217"/>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15087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167"/>
        <p:cNvGrpSpPr/>
        <p:nvPr/>
      </p:nvGrpSpPr>
      <p:grpSpPr>
        <a:xfrm>
          <a:off x="0" y="0"/>
          <a:ext cx="0" cy="0"/>
          <a:chOff x="0" y="0"/>
          <a:chExt cx="0" cy="0"/>
        </a:xfrm>
      </p:grpSpPr>
      <p:sp>
        <p:nvSpPr>
          <p:cNvPr id="168" name="Google Shape;168;p218"/>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18"/>
          <p:cNvSpPr txBox="1">
            <a:spLocks noGrp="1"/>
          </p:cNvSpPr>
          <p:nvPr>
            <p:ph type="body" idx="1"/>
          </p:nvPr>
        </p:nvSpPr>
        <p:spPr>
          <a:xfrm>
            <a:off x="609120" y="1604160"/>
            <a:ext cx="1094544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70" name="Google Shape;170;p218"/>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18"/>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72" name="Google Shape;172;p218"/>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37689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173"/>
        <p:cNvGrpSpPr/>
        <p:nvPr/>
      </p:nvGrpSpPr>
      <p:grpSpPr>
        <a:xfrm>
          <a:off x="0" y="0"/>
          <a:ext cx="0" cy="0"/>
          <a:chOff x="0" y="0"/>
          <a:chExt cx="0" cy="0"/>
        </a:xfrm>
      </p:grpSpPr>
      <p:sp>
        <p:nvSpPr>
          <p:cNvPr id="174" name="Google Shape;174;p219"/>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19"/>
          <p:cNvSpPr txBox="1">
            <a:spLocks noGrp="1"/>
          </p:cNvSpPr>
          <p:nvPr>
            <p:ph type="body" idx="1"/>
          </p:nvPr>
        </p:nvSpPr>
        <p:spPr>
          <a:xfrm>
            <a:off x="60912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76" name="Google Shape;176;p219"/>
          <p:cNvSpPr txBox="1">
            <a:spLocks noGrp="1"/>
          </p:cNvSpPr>
          <p:nvPr>
            <p:ph type="body" idx="2"/>
          </p:nvPr>
        </p:nvSpPr>
        <p:spPr>
          <a:xfrm>
            <a:off x="621744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77" name="Google Shape;177;p219"/>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219"/>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79" name="Google Shape;179;p219"/>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174196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0"/>
        <p:cNvGrpSpPr/>
        <p:nvPr/>
      </p:nvGrpSpPr>
      <p:grpSpPr>
        <a:xfrm>
          <a:off x="0" y="0"/>
          <a:ext cx="0" cy="0"/>
          <a:chOff x="0" y="0"/>
          <a:chExt cx="0" cy="0"/>
        </a:xfrm>
      </p:grpSpPr>
      <p:sp>
        <p:nvSpPr>
          <p:cNvPr id="181" name="Google Shape;181;p220"/>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20"/>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20"/>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84" name="Google Shape;184;p220"/>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74272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185"/>
        <p:cNvGrpSpPr/>
        <p:nvPr/>
      </p:nvGrpSpPr>
      <p:grpSpPr>
        <a:xfrm>
          <a:off x="0" y="0"/>
          <a:ext cx="0" cy="0"/>
          <a:chOff x="0" y="0"/>
          <a:chExt cx="0" cy="0"/>
        </a:xfrm>
      </p:grpSpPr>
      <p:sp>
        <p:nvSpPr>
          <p:cNvPr id="186" name="Google Shape;186;p221"/>
          <p:cNvSpPr txBox="1">
            <a:spLocks noGrp="1"/>
          </p:cNvSpPr>
          <p:nvPr>
            <p:ph type="subTitle" idx="1"/>
          </p:nvPr>
        </p:nvSpPr>
        <p:spPr>
          <a:xfrm>
            <a:off x="609120" y="274080"/>
            <a:ext cx="10945440" cy="51859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221"/>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21"/>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89" name="Google Shape;189;p221"/>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02947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190"/>
        <p:cNvGrpSpPr/>
        <p:nvPr/>
      </p:nvGrpSpPr>
      <p:grpSpPr>
        <a:xfrm>
          <a:off x="0" y="0"/>
          <a:ext cx="0" cy="0"/>
          <a:chOff x="0" y="0"/>
          <a:chExt cx="0" cy="0"/>
        </a:xfrm>
      </p:grpSpPr>
      <p:sp>
        <p:nvSpPr>
          <p:cNvPr id="191" name="Google Shape;191;p222"/>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22"/>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93" name="Google Shape;193;p222"/>
          <p:cNvSpPr txBox="1">
            <a:spLocks noGrp="1"/>
          </p:cNvSpPr>
          <p:nvPr>
            <p:ph type="body" idx="2"/>
          </p:nvPr>
        </p:nvSpPr>
        <p:spPr>
          <a:xfrm>
            <a:off x="621744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94" name="Google Shape;194;p222"/>
          <p:cNvSpPr txBox="1">
            <a:spLocks noGrp="1"/>
          </p:cNvSpPr>
          <p:nvPr>
            <p:ph type="body" idx="3"/>
          </p:nvPr>
        </p:nvSpPr>
        <p:spPr>
          <a:xfrm>
            <a:off x="60912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95" name="Google Shape;195;p222"/>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222"/>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97" name="Google Shape;197;p222"/>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05681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198"/>
        <p:cNvGrpSpPr/>
        <p:nvPr/>
      </p:nvGrpSpPr>
      <p:grpSpPr>
        <a:xfrm>
          <a:off x="0" y="0"/>
          <a:ext cx="0" cy="0"/>
          <a:chOff x="0" y="0"/>
          <a:chExt cx="0" cy="0"/>
        </a:xfrm>
      </p:grpSpPr>
      <p:sp>
        <p:nvSpPr>
          <p:cNvPr id="199" name="Google Shape;199;p223"/>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223"/>
          <p:cNvSpPr txBox="1">
            <a:spLocks noGrp="1"/>
          </p:cNvSpPr>
          <p:nvPr>
            <p:ph type="body" idx="1"/>
          </p:nvPr>
        </p:nvSpPr>
        <p:spPr>
          <a:xfrm>
            <a:off x="60912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01" name="Google Shape;201;p223"/>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02" name="Google Shape;202;p223"/>
          <p:cNvSpPr txBox="1">
            <a:spLocks noGrp="1"/>
          </p:cNvSpPr>
          <p:nvPr>
            <p:ph type="body" idx="3"/>
          </p:nvPr>
        </p:nvSpPr>
        <p:spPr>
          <a:xfrm>
            <a:off x="621744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03" name="Google Shape;203;p223"/>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223"/>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05" name="Google Shape;205;p223"/>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363988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206"/>
        <p:cNvGrpSpPr/>
        <p:nvPr/>
      </p:nvGrpSpPr>
      <p:grpSpPr>
        <a:xfrm>
          <a:off x="0" y="0"/>
          <a:ext cx="0" cy="0"/>
          <a:chOff x="0" y="0"/>
          <a:chExt cx="0" cy="0"/>
        </a:xfrm>
      </p:grpSpPr>
      <p:sp>
        <p:nvSpPr>
          <p:cNvPr id="207" name="Google Shape;207;p224"/>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224"/>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09" name="Google Shape;209;p224"/>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10" name="Google Shape;210;p224"/>
          <p:cNvSpPr txBox="1">
            <a:spLocks noGrp="1"/>
          </p:cNvSpPr>
          <p:nvPr>
            <p:ph type="body" idx="3"/>
          </p:nvPr>
        </p:nvSpPr>
        <p:spPr>
          <a:xfrm>
            <a:off x="609120" y="366768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11" name="Google Shape;211;p224"/>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224"/>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13" name="Google Shape;213;p224"/>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259723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214"/>
        <p:cNvGrpSpPr/>
        <p:nvPr/>
      </p:nvGrpSpPr>
      <p:grpSpPr>
        <a:xfrm>
          <a:off x="0" y="0"/>
          <a:ext cx="0" cy="0"/>
          <a:chOff x="0" y="0"/>
          <a:chExt cx="0" cy="0"/>
        </a:xfrm>
      </p:grpSpPr>
      <p:sp>
        <p:nvSpPr>
          <p:cNvPr id="215" name="Google Shape;215;p225"/>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25"/>
          <p:cNvSpPr txBox="1">
            <a:spLocks noGrp="1"/>
          </p:cNvSpPr>
          <p:nvPr>
            <p:ph type="body" idx="1"/>
          </p:nvPr>
        </p:nvSpPr>
        <p:spPr>
          <a:xfrm>
            <a:off x="609120" y="160416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17" name="Google Shape;217;p225"/>
          <p:cNvSpPr txBox="1">
            <a:spLocks noGrp="1"/>
          </p:cNvSpPr>
          <p:nvPr>
            <p:ph type="body" idx="2"/>
          </p:nvPr>
        </p:nvSpPr>
        <p:spPr>
          <a:xfrm>
            <a:off x="609120" y="366768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18" name="Google Shape;218;p225"/>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225"/>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20" name="Google Shape;220;p225"/>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0519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9/4/2024</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221"/>
        <p:cNvGrpSpPr/>
        <p:nvPr/>
      </p:nvGrpSpPr>
      <p:grpSpPr>
        <a:xfrm>
          <a:off x="0" y="0"/>
          <a:ext cx="0" cy="0"/>
          <a:chOff x="0" y="0"/>
          <a:chExt cx="0" cy="0"/>
        </a:xfrm>
      </p:grpSpPr>
      <p:sp>
        <p:nvSpPr>
          <p:cNvPr id="222" name="Google Shape;222;p226"/>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26"/>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4" name="Google Shape;224;p226"/>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5" name="Google Shape;225;p226"/>
          <p:cNvSpPr txBox="1">
            <a:spLocks noGrp="1"/>
          </p:cNvSpPr>
          <p:nvPr>
            <p:ph type="body" idx="3"/>
          </p:nvPr>
        </p:nvSpPr>
        <p:spPr>
          <a:xfrm>
            <a:off x="60912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6" name="Google Shape;226;p226"/>
          <p:cNvSpPr txBox="1">
            <a:spLocks noGrp="1"/>
          </p:cNvSpPr>
          <p:nvPr>
            <p:ph type="body" idx="4"/>
          </p:nvPr>
        </p:nvSpPr>
        <p:spPr>
          <a:xfrm>
            <a:off x="621744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7" name="Google Shape;227;p226"/>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226"/>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29" name="Google Shape;229;p226"/>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746381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30"/>
        <p:cNvGrpSpPr/>
        <p:nvPr/>
      </p:nvGrpSpPr>
      <p:grpSpPr>
        <a:xfrm>
          <a:off x="0" y="0"/>
          <a:ext cx="0" cy="0"/>
          <a:chOff x="0" y="0"/>
          <a:chExt cx="0" cy="0"/>
        </a:xfrm>
      </p:grpSpPr>
      <p:sp>
        <p:nvSpPr>
          <p:cNvPr id="231" name="Google Shape;231;p227"/>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227"/>
          <p:cNvSpPr txBox="1">
            <a:spLocks noGrp="1"/>
          </p:cNvSpPr>
          <p:nvPr>
            <p:ph type="body" idx="1"/>
          </p:nvPr>
        </p:nvSpPr>
        <p:spPr>
          <a:xfrm>
            <a:off x="6091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3" name="Google Shape;233;p227"/>
          <p:cNvSpPr txBox="1">
            <a:spLocks noGrp="1"/>
          </p:cNvSpPr>
          <p:nvPr>
            <p:ph type="body" idx="2"/>
          </p:nvPr>
        </p:nvSpPr>
        <p:spPr>
          <a:xfrm>
            <a:off x="43099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4" name="Google Shape;234;p227"/>
          <p:cNvSpPr txBox="1">
            <a:spLocks noGrp="1"/>
          </p:cNvSpPr>
          <p:nvPr>
            <p:ph type="body" idx="3"/>
          </p:nvPr>
        </p:nvSpPr>
        <p:spPr>
          <a:xfrm>
            <a:off x="80107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5" name="Google Shape;235;p227"/>
          <p:cNvSpPr txBox="1">
            <a:spLocks noGrp="1"/>
          </p:cNvSpPr>
          <p:nvPr>
            <p:ph type="body" idx="4"/>
          </p:nvPr>
        </p:nvSpPr>
        <p:spPr>
          <a:xfrm>
            <a:off x="6091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6" name="Google Shape;236;p227"/>
          <p:cNvSpPr txBox="1">
            <a:spLocks noGrp="1"/>
          </p:cNvSpPr>
          <p:nvPr>
            <p:ph type="body" idx="5"/>
          </p:nvPr>
        </p:nvSpPr>
        <p:spPr>
          <a:xfrm>
            <a:off x="43099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7" name="Google Shape;237;p227"/>
          <p:cNvSpPr txBox="1">
            <a:spLocks noGrp="1"/>
          </p:cNvSpPr>
          <p:nvPr>
            <p:ph type="body" idx="6"/>
          </p:nvPr>
        </p:nvSpPr>
        <p:spPr>
          <a:xfrm>
            <a:off x="80107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38" name="Google Shape;238;p227"/>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227"/>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40" name="Google Shape;240;p227"/>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2383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9/4/2024</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9/4/2024</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9/4/2024</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9/4/2024</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04/09/2024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E199A05-BA10-483A-8FF1-53F30C6D8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9B71821-CA67-4E9C-A059-94F2FBB5C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115084C-DAE8-4396-A9EA-D78E87F66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947C0-253C-4D70-8872-767171C4B311}" type="datetimeFigureOut">
              <a:rPr lang="pt-BR" smtClean="0"/>
              <a:t>04/09/2024</a:t>
            </a:fld>
            <a:endParaRPr lang="pt-BR"/>
          </a:p>
        </p:txBody>
      </p:sp>
      <p:sp>
        <p:nvSpPr>
          <p:cNvPr id="5" name="Espaço Reservado para Rodapé 4">
            <a:extLst>
              <a:ext uri="{FF2B5EF4-FFF2-40B4-BE49-F238E27FC236}">
                <a16:creationId xmlns:a16="http://schemas.microsoft.com/office/drawing/2014/main" id="{CAD04995-BC8D-42FC-9273-A6B8F4762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27D7BD4-E2A0-43E2-8237-6C1AFF081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0A3DB-164B-4273-9664-BD30E0D67B80}" type="slidenum">
              <a:rPr lang="pt-BR" smtClean="0"/>
              <a:t>‹#›</a:t>
            </a:fld>
            <a:endParaRPr lang="pt-BR"/>
          </a:p>
        </p:txBody>
      </p:sp>
    </p:spTree>
    <p:extLst>
      <p:ext uri="{BB962C8B-B14F-4D97-AF65-F5344CB8AC3E}">
        <p14:creationId xmlns:p14="http://schemas.microsoft.com/office/powerpoint/2010/main" val="1362516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23972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spd="slow">
    <p:fad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p102"/>
          <p:cNvSpPr/>
          <p:nvPr/>
        </p:nvSpPr>
        <p:spPr>
          <a:xfrm>
            <a:off x="4165440" y="6244800"/>
            <a:ext cx="3860640" cy="475200"/>
          </a:xfrm>
          <a:prstGeom prst="rect">
            <a:avLst/>
          </a:prstGeom>
          <a:noFill/>
          <a:ln>
            <a:noFill/>
          </a:ln>
        </p:spPr>
        <p:txBody>
          <a:bodyPr spcFirstLastPara="1" wrap="square" lIns="86400" tIns="43200" rIns="86400" bIns="43200" anchor="ctr" anchorCtr="0">
            <a:noAutofit/>
          </a:bodyPr>
          <a:lstStyle/>
          <a:p>
            <a:pPr marL="0" marR="0" lvl="0" indent="0" algn="l" rtl="0">
              <a:lnSpc>
                <a:spcPct val="93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2" name="Google Shape;152;p102"/>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3" name="Google Shape;153;p102"/>
          <p:cNvSpPr txBox="1">
            <a:spLocks noGrp="1"/>
          </p:cNvSpPr>
          <p:nvPr>
            <p:ph type="body" idx="1"/>
          </p:nvPr>
        </p:nvSpPr>
        <p:spPr>
          <a:xfrm>
            <a:off x="609120" y="1604160"/>
            <a:ext cx="10945440" cy="3950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4" name="Google Shape;154;p102"/>
          <p:cNvSpPr txBox="1">
            <a:spLocks noGrp="1"/>
          </p:cNvSpPr>
          <p:nvPr>
            <p:ph type="ftr" idx="11"/>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R="0" lvl="0" algn="ctr"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5" name="Google Shape;155;p102"/>
          <p:cNvSpPr txBox="1">
            <a:spLocks noGrp="1"/>
          </p:cNvSpPr>
          <p:nvPr>
            <p:ph type="sldNum" idx="12"/>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L="0" marR="0" lvl="0"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latin typeface="Times New Roman"/>
              <a:ea typeface="Times New Roman"/>
              <a:cs typeface="Times New Roman"/>
              <a:sym typeface="Times New Roman"/>
            </a:endParaRPr>
          </a:p>
        </p:txBody>
      </p:sp>
      <p:sp>
        <p:nvSpPr>
          <p:cNvPr id="156" name="Google Shape;156;p102"/>
          <p:cNvSpPr txBox="1">
            <a:spLocks noGrp="1"/>
          </p:cNvSpPr>
          <p:nvPr>
            <p:ph type="dt" idx="10"/>
          </p:nvPr>
        </p:nvSpPr>
        <p:spPr>
          <a:xfrm>
            <a:off x="0" y="0"/>
            <a:ext cx="2856480" cy="2811360"/>
          </a:xfrm>
          <a:prstGeom prst="rect">
            <a:avLst/>
          </a:prstGeom>
          <a:noFill/>
          <a:ln>
            <a:noFill/>
          </a:ln>
        </p:spPr>
        <p:txBody>
          <a:bodyPr spcFirstLastPara="1" wrap="square" lIns="64800" tIns="32400" rIns="64800" bIns="32400" anchor="t" anchorCtr="0">
            <a:noAutofit/>
          </a:bodyPr>
          <a:lstStyle>
            <a:lvl1pPr marR="0" lvl="0" algn="l"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33847945"/>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hyperlink" Target="https://www.westminsterreformedchurch.org/WestminsterStandards/WCF/WCF3.6%20Saints.Communion%20of.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hyperlink" Target="https://www.westminsterreformedchurch.org/WestminsterStandards/WCF/WCF3.6%20Saints.Communion%20of.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18.xml"/><Relationship Id="rId5" Type="http://schemas.microsoft.com/office/2007/relationships/hdphoto" Target="../media/hdphoto9.wdp"/><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18.xml"/><Relationship Id="rId5" Type="http://schemas.microsoft.com/office/2007/relationships/hdphoto" Target="../media/hdphoto9.wdp"/><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18.xml"/><Relationship Id="rId5" Type="http://schemas.microsoft.com/office/2007/relationships/hdphoto" Target="../media/hdphoto8.wdp"/><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18.xml"/><Relationship Id="rId5" Type="http://schemas.microsoft.com/office/2007/relationships/hdphoto" Target="../media/hdphoto8.wdp"/><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2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385E-0D35-6ED3-37B6-57AF57C0F759}"/>
              </a:ext>
            </a:extLst>
          </p:cNvPr>
          <p:cNvSpPr>
            <a:spLocks noGrp="1"/>
          </p:cNvSpPr>
          <p:nvPr>
            <p:ph type="title"/>
          </p:nvPr>
        </p:nvSpPr>
        <p:spPr>
          <a:xfrm>
            <a:off x="838200" y="284207"/>
            <a:ext cx="10515600" cy="845837"/>
          </a:xfrm>
        </p:spPr>
        <p:txBody>
          <a:bodyPr/>
          <a:lstStyle/>
          <a:p>
            <a:pPr algn="ctr"/>
            <a:r>
              <a:rPr lang="en-US" b="1" u="sng" dirty="0">
                <a:ln w="0">
                  <a:solidFill>
                    <a:schemeClr val="accent2">
                      <a:lumMod val="75000"/>
                    </a:schemeClr>
                  </a:solidFill>
                </a:ln>
                <a:gradFill>
                  <a:gsLst>
                    <a:gs pos="21000">
                      <a:srgbClr val="53575C"/>
                    </a:gs>
                    <a:gs pos="88000">
                      <a:srgbClr val="C5C7CA"/>
                    </a:gs>
                  </a:gsLst>
                  <a:lin ang="5400000"/>
                </a:gradFill>
              </a:rPr>
              <a:t>Westminster Confession of Faith </a:t>
            </a:r>
            <a:r>
              <a:rPr lang="en-US" sz="3200" b="1" u="sng" dirty="0">
                <a:ln w="0">
                  <a:solidFill>
                    <a:schemeClr val="accent2">
                      <a:lumMod val="75000"/>
                    </a:schemeClr>
                  </a:solidFill>
                </a:ln>
                <a:gradFill>
                  <a:gsLst>
                    <a:gs pos="21000">
                      <a:srgbClr val="53575C"/>
                    </a:gs>
                    <a:gs pos="88000">
                      <a:srgbClr val="C5C7CA"/>
                    </a:gs>
                  </a:gsLst>
                  <a:lin ang="5400000"/>
                </a:gradFill>
              </a:rPr>
              <a:t>(1647)</a:t>
            </a:r>
            <a:endParaRPr lang="en-US" b="1" u="sng" dirty="0">
              <a:ln w="0">
                <a:solidFill>
                  <a:schemeClr val="accent2">
                    <a:lumMod val="75000"/>
                  </a:schemeClr>
                </a:solidFill>
              </a:ln>
              <a:gradFill>
                <a:gsLst>
                  <a:gs pos="21000">
                    <a:srgbClr val="53575C"/>
                  </a:gs>
                  <a:gs pos="88000">
                    <a:srgbClr val="C5C7CA"/>
                  </a:gs>
                </a:gsLst>
                <a:lin ang="5400000"/>
              </a:gradFill>
            </a:endParaRPr>
          </a:p>
        </p:txBody>
      </p:sp>
      <p:sp>
        <p:nvSpPr>
          <p:cNvPr id="3" name="Content Placeholder 2">
            <a:extLst>
              <a:ext uri="{FF2B5EF4-FFF2-40B4-BE49-F238E27FC236}">
                <a16:creationId xmlns:a16="http://schemas.microsoft.com/office/drawing/2014/main" id="{FD98669D-7A22-D2C0-646B-E8EC0D914E5B}"/>
              </a:ext>
            </a:extLst>
          </p:cNvPr>
          <p:cNvSpPr>
            <a:spLocks noGrp="1"/>
          </p:cNvSpPr>
          <p:nvPr>
            <p:ph idx="1"/>
          </p:nvPr>
        </p:nvSpPr>
        <p:spPr>
          <a:xfrm>
            <a:off x="448962" y="1210962"/>
            <a:ext cx="11294076" cy="5362831"/>
          </a:xfrm>
        </p:spPr>
        <p:txBody>
          <a:bodyPr numCol="3">
            <a:noAutofit/>
          </a:bodyPr>
          <a:lstStyle/>
          <a:p>
            <a:pPr marL="444500" indent="-444500">
              <a:lnSpc>
                <a:spcPct val="120000"/>
              </a:lnSpc>
              <a:spcBef>
                <a:spcPts val="400"/>
              </a:spcBef>
              <a:buNone/>
            </a:pPr>
            <a:r>
              <a:rPr lang="en-US" sz="1750" dirty="0">
                <a:solidFill>
                  <a:schemeClr val="bg1">
                    <a:lumMod val="50000"/>
                  </a:schemeClr>
                </a:solidFill>
              </a:rPr>
              <a:t>Chapter I. Of the Holy Scripture</a:t>
            </a:r>
          </a:p>
          <a:p>
            <a:pPr marL="444500" indent="-444500">
              <a:lnSpc>
                <a:spcPct val="120000"/>
              </a:lnSpc>
              <a:spcBef>
                <a:spcPts val="400"/>
              </a:spcBef>
              <a:buNone/>
            </a:pPr>
            <a:r>
              <a:rPr lang="en-US" sz="1750" dirty="0">
                <a:solidFill>
                  <a:schemeClr val="bg1">
                    <a:lumMod val="50000"/>
                  </a:schemeClr>
                </a:solidFill>
              </a:rPr>
              <a:t>Chapter II. Of God, and of the Holy Trinity</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III. Of God's Eternal Decree</a:t>
            </a:r>
          </a:p>
          <a:p>
            <a:pPr marL="444500" indent="-444500">
              <a:lnSpc>
                <a:spcPct val="120000"/>
              </a:lnSpc>
              <a:spcBef>
                <a:spcPts val="400"/>
              </a:spcBef>
              <a:buNone/>
            </a:pPr>
            <a:r>
              <a:rPr lang="en-US" sz="1750" dirty="0">
                <a:solidFill>
                  <a:schemeClr val="bg1">
                    <a:lumMod val="50000"/>
                  </a:schemeClr>
                </a:solidFill>
              </a:rPr>
              <a:t>Chapter IV. Of Creation</a:t>
            </a:r>
          </a:p>
          <a:p>
            <a:pPr marL="444500" indent="-444500">
              <a:lnSpc>
                <a:spcPct val="120000"/>
              </a:lnSpc>
              <a:spcBef>
                <a:spcPts val="400"/>
              </a:spcBef>
              <a:buNone/>
            </a:pPr>
            <a:r>
              <a:rPr lang="en-US" sz="1750" dirty="0">
                <a:solidFill>
                  <a:schemeClr val="bg1">
                    <a:lumMod val="50000"/>
                  </a:schemeClr>
                </a:solidFill>
              </a:rPr>
              <a:t>Chapter V. Of Providence</a:t>
            </a:r>
          </a:p>
          <a:p>
            <a:pPr marL="444500" indent="-444500">
              <a:lnSpc>
                <a:spcPct val="120000"/>
              </a:lnSpc>
              <a:spcBef>
                <a:spcPts val="400"/>
              </a:spcBef>
              <a:buNone/>
            </a:pPr>
            <a:r>
              <a:rPr lang="en-US" sz="1750" dirty="0">
                <a:solidFill>
                  <a:schemeClr val="bg1">
                    <a:lumMod val="50000"/>
                  </a:schemeClr>
                </a:solidFill>
              </a:rPr>
              <a:t>Chapter VI. Of the Fall of Man, of Sin, and of the Punishment thereof</a:t>
            </a:r>
          </a:p>
          <a:p>
            <a:pPr marL="444500" indent="-444500">
              <a:lnSpc>
                <a:spcPct val="120000"/>
              </a:lnSpc>
              <a:spcBef>
                <a:spcPts val="400"/>
              </a:spcBef>
              <a:buNone/>
            </a:pPr>
            <a:r>
              <a:rPr lang="en-US" sz="1750" dirty="0">
                <a:solidFill>
                  <a:schemeClr val="bg1">
                    <a:lumMod val="50000"/>
                  </a:schemeClr>
                </a:solidFill>
              </a:rPr>
              <a:t>Chapter VII. Of God's Covenant with Man</a:t>
            </a:r>
          </a:p>
          <a:p>
            <a:pPr marL="444500" indent="-444500">
              <a:lnSpc>
                <a:spcPct val="120000"/>
              </a:lnSpc>
              <a:spcBef>
                <a:spcPts val="400"/>
              </a:spcBef>
              <a:buNone/>
            </a:pPr>
            <a:r>
              <a:rPr lang="en-US" sz="1750" dirty="0">
                <a:solidFill>
                  <a:schemeClr val="bg1">
                    <a:lumMod val="50000"/>
                  </a:schemeClr>
                </a:solidFill>
              </a:rPr>
              <a:t>Chapter VIII. Of Christ the Mediator</a:t>
            </a:r>
          </a:p>
          <a:p>
            <a:pPr marL="444500" indent="-444500">
              <a:lnSpc>
                <a:spcPct val="120000"/>
              </a:lnSpc>
              <a:spcBef>
                <a:spcPts val="400"/>
              </a:spcBef>
              <a:buNone/>
            </a:pPr>
            <a:r>
              <a:rPr lang="en-US" sz="1750" dirty="0">
                <a:solidFill>
                  <a:schemeClr val="bg1">
                    <a:lumMod val="50000"/>
                  </a:schemeClr>
                </a:solidFill>
              </a:rPr>
              <a:t>Chapter IX. Of Free Will</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 Of Effectual Calling</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XI. Of Justification</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XII. Of Adoption</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XIII. Of Sanctification</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XIV. Of Saving Faith</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XV. Of Repentance Unto Life</a:t>
            </a:r>
          </a:p>
          <a:p>
            <a:pPr marL="444500" indent="-444500">
              <a:lnSpc>
                <a:spcPct val="120000"/>
              </a:lnSpc>
              <a:spcBef>
                <a:spcPts val="400"/>
              </a:spcBef>
              <a:buNone/>
            </a:pPr>
            <a:r>
              <a:rPr lang="en-US" sz="1750" dirty="0">
                <a:solidFill>
                  <a:schemeClr val="bg1">
                    <a:lumMod val="50000"/>
                  </a:schemeClr>
                </a:solidFill>
              </a:rPr>
              <a:t>Chapter XVI. Of Good Works</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XVII. Of The Perseverance of the Saints</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XVIII. Of the Assurance of Grace and Salvation</a:t>
            </a:r>
          </a:p>
          <a:p>
            <a:pPr marL="444500" indent="-444500">
              <a:lnSpc>
                <a:spcPct val="120000"/>
              </a:lnSpc>
              <a:spcBef>
                <a:spcPts val="400"/>
              </a:spcBef>
              <a:buNone/>
            </a:pPr>
            <a:r>
              <a:rPr lang="en-US" sz="1750" dirty="0">
                <a:solidFill>
                  <a:schemeClr val="bg1">
                    <a:lumMod val="50000"/>
                  </a:schemeClr>
                </a:solidFill>
              </a:rPr>
              <a:t>Chapter XIX. Of the Law of God</a:t>
            </a:r>
          </a:p>
          <a:p>
            <a:pPr marL="444500" indent="-444500">
              <a:lnSpc>
                <a:spcPct val="120000"/>
              </a:lnSpc>
              <a:spcBef>
                <a:spcPts val="400"/>
              </a:spcBef>
              <a:buNone/>
            </a:pPr>
            <a:r>
              <a:rPr lang="en-US" sz="1750" dirty="0">
                <a:solidFill>
                  <a:schemeClr val="bg1">
                    <a:lumMod val="50000"/>
                  </a:schemeClr>
                </a:solidFill>
              </a:rPr>
              <a:t>Chapter XX. Of Christian Liberty, and Liberty of Conscience</a:t>
            </a:r>
          </a:p>
          <a:p>
            <a:pPr marL="444500" indent="-444500">
              <a:lnSpc>
                <a:spcPct val="120000"/>
              </a:lnSpc>
              <a:spcBef>
                <a:spcPts val="400"/>
              </a:spcBef>
              <a:buNone/>
            </a:pPr>
            <a:r>
              <a:rPr lang="en-US" sz="1750" dirty="0">
                <a:solidFill>
                  <a:schemeClr val="bg1">
                    <a:lumMod val="50000"/>
                  </a:schemeClr>
                </a:solidFill>
              </a:rPr>
              <a:t>Chapter XXI. Of Religious Worship and the Sabbath-day</a:t>
            </a:r>
          </a:p>
          <a:p>
            <a:pPr marL="444500" indent="-444500">
              <a:lnSpc>
                <a:spcPct val="120000"/>
              </a:lnSpc>
              <a:spcBef>
                <a:spcPts val="400"/>
              </a:spcBef>
              <a:buNone/>
            </a:pPr>
            <a:r>
              <a:rPr lang="en-US" sz="1750" dirty="0">
                <a:solidFill>
                  <a:schemeClr val="bg1">
                    <a:lumMod val="50000"/>
                  </a:schemeClr>
                </a:solidFill>
              </a:rPr>
              <a:t>Chapter XXII. Of Lawful Oaths and Vows</a:t>
            </a:r>
          </a:p>
          <a:p>
            <a:pPr marL="444500" indent="-444500">
              <a:lnSpc>
                <a:spcPct val="120000"/>
              </a:lnSpc>
              <a:spcBef>
                <a:spcPts val="400"/>
              </a:spcBef>
              <a:buNone/>
            </a:pPr>
            <a:r>
              <a:rPr lang="en-US" sz="1750" dirty="0">
                <a:solidFill>
                  <a:schemeClr val="bg1">
                    <a:lumMod val="50000"/>
                  </a:schemeClr>
                </a:solidFill>
              </a:rPr>
              <a:t>Chapter XXIII. Of the Civil Magistrate</a:t>
            </a:r>
          </a:p>
          <a:p>
            <a:pPr marL="444500" indent="-444500">
              <a:lnSpc>
                <a:spcPct val="120000"/>
              </a:lnSpc>
              <a:spcBef>
                <a:spcPts val="400"/>
              </a:spcBef>
              <a:buNone/>
            </a:pPr>
            <a:r>
              <a:rPr lang="en-US" sz="1750" dirty="0">
                <a:solidFill>
                  <a:schemeClr val="bg1">
                    <a:lumMod val="50000"/>
                  </a:schemeClr>
                </a:solidFill>
              </a:rPr>
              <a:t>Chapter XXIV. Of Marriage and Divorce</a:t>
            </a:r>
          </a:p>
          <a:p>
            <a:pPr marL="444500" indent="-444500">
              <a:lnSpc>
                <a:spcPct val="120000"/>
              </a:lnSpc>
              <a:spcBef>
                <a:spcPts val="400"/>
              </a:spcBef>
              <a:buNone/>
            </a:pPr>
            <a:r>
              <a:rPr lang="en-US" sz="1750" dirty="0">
                <a:solidFill>
                  <a:schemeClr val="bg1">
                    <a:lumMod val="50000"/>
                  </a:schemeClr>
                </a:solidFill>
              </a:rPr>
              <a:t>Chapter XXV. Of the Church</a:t>
            </a:r>
          </a:p>
          <a:p>
            <a:pPr marL="444500" indent="-444500">
              <a:lnSpc>
                <a:spcPct val="120000"/>
              </a:lnSpc>
              <a:spcBef>
                <a:spcPts val="400"/>
              </a:spcBef>
              <a:buNone/>
            </a:pPr>
            <a:r>
              <a:rPr lang="en-US" sz="1750" dirty="0">
                <a:solidFill>
                  <a:schemeClr val="bg1">
                    <a:lumMod val="50000"/>
                  </a:schemeClr>
                </a:solidFill>
              </a:rPr>
              <a:t>Chapter</a:t>
            </a:r>
            <a:r>
              <a:rPr lang="en-US" sz="1750" dirty="0">
                <a:solidFill>
                  <a:schemeClr val="bg1">
                    <a:lumMod val="50000"/>
                  </a:schemeClr>
                </a:solidFill>
                <a:hlinkClick r:id="rId2">
                  <a:extLst>
                    <a:ext uri="{A12FA001-AC4F-418D-AE19-62706E023703}">
                      <ahyp:hlinkClr xmlns:ahyp="http://schemas.microsoft.com/office/drawing/2018/hyperlinkcolor" val="tx"/>
                    </a:ext>
                  </a:extLst>
                </a:hlinkClick>
              </a:rPr>
              <a:t> </a:t>
            </a:r>
            <a:r>
              <a:rPr lang="en-US" sz="1750" dirty="0">
                <a:solidFill>
                  <a:schemeClr val="bg1">
                    <a:lumMod val="50000"/>
                  </a:schemeClr>
                </a:solidFill>
              </a:rPr>
              <a:t>XXVI. Of the Communion of the Saints</a:t>
            </a:r>
          </a:p>
          <a:p>
            <a:pPr marL="444500" indent="-444500">
              <a:lnSpc>
                <a:spcPct val="120000"/>
              </a:lnSpc>
              <a:spcBef>
                <a:spcPts val="400"/>
              </a:spcBef>
              <a:buNone/>
            </a:pPr>
            <a:r>
              <a:rPr lang="en-US" sz="1750" dirty="0">
                <a:solidFill>
                  <a:schemeClr val="bg1">
                    <a:lumMod val="50000"/>
                  </a:schemeClr>
                </a:solidFill>
              </a:rPr>
              <a:t>Chapter XXVII. Of the Sacraments</a:t>
            </a:r>
          </a:p>
          <a:p>
            <a:pPr marL="444500" indent="-444500">
              <a:lnSpc>
                <a:spcPct val="120000"/>
              </a:lnSpc>
              <a:spcBef>
                <a:spcPts val="400"/>
              </a:spcBef>
              <a:buNone/>
            </a:pPr>
            <a:r>
              <a:rPr lang="en-US" sz="1750" dirty="0">
                <a:solidFill>
                  <a:schemeClr val="bg1">
                    <a:lumMod val="50000"/>
                  </a:schemeClr>
                </a:solidFill>
              </a:rPr>
              <a:t>Chapter XXVIII. Of Baptism</a:t>
            </a:r>
          </a:p>
          <a:p>
            <a:pPr marL="444500" indent="-444500">
              <a:lnSpc>
                <a:spcPct val="120000"/>
              </a:lnSpc>
              <a:spcBef>
                <a:spcPts val="400"/>
              </a:spcBef>
              <a:buNone/>
            </a:pPr>
            <a:r>
              <a:rPr lang="en-US" sz="1750" dirty="0">
                <a:solidFill>
                  <a:schemeClr val="bg1">
                    <a:lumMod val="50000"/>
                  </a:schemeClr>
                </a:solidFill>
              </a:rPr>
              <a:t>Chapter XXIX. Of the Lord's Supper</a:t>
            </a:r>
          </a:p>
          <a:p>
            <a:pPr marL="444500" indent="-444500">
              <a:lnSpc>
                <a:spcPct val="120000"/>
              </a:lnSpc>
              <a:spcBef>
                <a:spcPts val="400"/>
              </a:spcBef>
              <a:buNone/>
            </a:pPr>
            <a:r>
              <a:rPr lang="en-US" sz="1750" dirty="0">
                <a:solidFill>
                  <a:schemeClr val="bg1">
                    <a:lumMod val="50000"/>
                  </a:schemeClr>
                </a:solidFill>
              </a:rPr>
              <a:t>Chapter XXX. Of Church Censures</a:t>
            </a:r>
          </a:p>
          <a:p>
            <a:pPr marL="444500" indent="-444500">
              <a:lnSpc>
                <a:spcPct val="120000"/>
              </a:lnSpc>
              <a:spcBef>
                <a:spcPts val="400"/>
              </a:spcBef>
              <a:buNone/>
            </a:pPr>
            <a:r>
              <a:rPr lang="en-US" sz="1750" dirty="0">
                <a:solidFill>
                  <a:schemeClr val="bg1">
                    <a:lumMod val="50000"/>
                  </a:schemeClr>
                </a:solidFill>
              </a:rPr>
              <a:t>Chapter XXXI. Of Synods and Councils</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XXXII. Of the State of Man After Death, and of the Resurrection of the Dead</a:t>
            </a:r>
          </a:p>
          <a:p>
            <a:pPr marL="444500" indent="-444500">
              <a:lnSpc>
                <a:spcPct val="120000"/>
              </a:lnSpc>
              <a:spcBef>
                <a:spcPts val="400"/>
              </a:spcBef>
              <a:buNone/>
            </a:pPr>
            <a:r>
              <a:rPr lang="en-US" sz="1750" dirty="0">
                <a:solidFill>
                  <a:schemeClr val="bg1">
                    <a:lumMod val="50000"/>
                  </a:schemeClr>
                </a:solidFill>
              </a:rPr>
              <a:t>Chapter XXXIII. Of the Last Judgment</a:t>
            </a:r>
          </a:p>
        </p:txBody>
      </p:sp>
      <p:sp>
        <p:nvSpPr>
          <p:cNvPr id="4" name="Rectangle 3">
            <a:extLst>
              <a:ext uri="{FF2B5EF4-FFF2-40B4-BE49-F238E27FC236}">
                <a16:creationId xmlns:a16="http://schemas.microsoft.com/office/drawing/2014/main" id="{458BB209-F99E-76F3-8B8C-BDB807E14D5C}"/>
              </a:ext>
            </a:extLst>
          </p:cNvPr>
          <p:cNvSpPr/>
          <p:nvPr/>
        </p:nvSpPr>
        <p:spPr>
          <a:xfrm>
            <a:off x="172995" y="185351"/>
            <a:ext cx="11874843" cy="647494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157174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074" name="Picture 2" descr="Adam and eve expelled from garden Royalty Free Vector Image">
            <a:extLst>
              <a:ext uri="{FF2B5EF4-FFF2-40B4-BE49-F238E27FC236}">
                <a16:creationId xmlns:a16="http://schemas.microsoft.com/office/drawing/2014/main" id="{9D386E91-98EC-4180-B357-5A59264EE73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4" t="11937" r="23" b="16616"/>
          <a:stretch/>
        </p:blipFill>
        <p:spPr bwMode="auto">
          <a:xfrm>
            <a:off x="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7A42D3-CB1F-4AAA-949B-A6F8043AB298}"/>
              </a:ext>
            </a:extLst>
          </p:cNvPr>
          <p:cNvSpPr>
            <a:spLocks noGrp="1"/>
          </p:cNvSpPr>
          <p:nvPr>
            <p:ph idx="1"/>
          </p:nvPr>
        </p:nvSpPr>
        <p:spPr>
          <a:xfrm>
            <a:off x="268389" y="4386649"/>
            <a:ext cx="9691157" cy="1717589"/>
          </a:xfrm>
        </p:spPr>
        <p:txBody>
          <a:bodyPr>
            <a:normAutofit lnSpcReduction="10000"/>
          </a:bodyPr>
          <a:lstStyle/>
          <a:p>
            <a:pPr marL="0" indent="0">
              <a:buNone/>
            </a:pPr>
            <a:r>
              <a:rPr lang="en-US" sz="4000" b="1" dirty="0">
                <a:ln w="12700" cmpd="sng">
                  <a:solidFill>
                    <a:schemeClr val="accent4"/>
                  </a:solidFill>
                  <a:prstDash val="solid"/>
                </a:ln>
                <a:latin typeface="Blenda Script" panose="020B0604020202020204" pitchFamily="50" charset="0"/>
              </a:rPr>
              <a:t>The Doctrine of Salvation is dependent on one’s doctrine of Sin. This is where we are going to start.</a:t>
            </a:r>
          </a:p>
        </p:txBody>
      </p:sp>
    </p:spTree>
    <p:extLst>
      <p:ext uri="{BB962C8B-B14F-4D97-AF65-F5344CB8AC3E}">
        <p14:creationId xmlns:p14="http://schemas.microsoft.com/office/powerpoint/2010/main" val="148176289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385E-0D35-6ED3-37B6-57AF57C0F759}"/>
              </a:ext>
            </a:extLst>
          </p:cNvPr>
          <p:cNvSpPr>
            <a:spLocks noGrp="1"/>
          </p:cNvSpPr>
          <p:nvPr>
            <p:ph type="title"/>
          </p:nvPr>
        </p:nvSpPr>
        <p:spPr>
          <a:xfrm>
            <a:off x="838200" y="284207"/>
            <a:ext cx="10515600" cy="845837"/>
          </a:xfrm>
        </p:spPr>
        <p:txBody>
          <a:bodyPr/>
          <a:lstStyle/>
          <a:p>
            <a:pPr algn="ctr"/>
            <a:r>
              <a:rPr lang="en-US" b="1" u="sng" dirty="0">
                <a:ln w="0">
                  <a:solidFill>
                    <a:schemeClr val="accent2">
                      <a:lumMod val="75000"/>
                    </a:schemeClr>
                  </a:solidFill>
                </a:ln>
                <a:gradFill>
                  <a:gsLst>
                    <a:gs pos="21000">
                      <a:srgbClr val="53575C"/>
                    </a:gs>
                    <a:gs pos="88000">
                      <a:srgbClr val="C5C7CA"/>
                    </a:gs>
                  </a:gsLst>
                  <a:lin ang="5400000"/>
                </a:gradFill>
              </a:rPr>
              <a:t>Westminster Confession of Faith </a:t>
            </a:r>
            <a:r>
              <a:rPr lang="en-US" sz="3200" b="1" u="sng" dirty="0">
                <a:ln w="0">
                  <a:solidFill>
                    <a:schemeClr val="accent2">
                      <a:lumMod val="75000"/>
                    </a:schemeClr>
                  </a:solidFill>
                </a:ln>
                <a:gradFill>
                  <a:gsLst>
                    <a:gs pos="21000">
                      <a:srgbClr val="53575C"/>
                    </a:gs>
                    <a:gs pos="88000">
                      <a:srgbClr val="C5C7CA"/>
                    </a:gs>
                  </a:gsLst>
                  <a:lin ang="5400000"/>
                </a:gradFill>
              </a:rPr>
              <a:t>(1647)</a:t>
            </a:r>
            <a:endParaRPr lang="en-US" b="1" u="sng" dirty="0">
              <a:ln w="0">
                <a:solidFill>
                  <a:schemeClr val="accent2">
                    <a:lumMod val="75000"/>
                  </a:schemeClr>
                </a:solidFill>
              </a:ln>
              <a:gradFill>
                <a:gsLst>
                  <a:gs pos="21000">
                    <a:srgbClr val="53575C"/>
                  </a:gs>
                  <a:gs pos="88000">
                    <a:srgbClr val="C5C7CA"/>
                  </a:gs>
                </a:gsLst>
                <a:lin ang="5400000"/>
              </a:gradFill>
            </a:endParaRPr>
          </a:p>
        </p:txBody>
      </p:sp>
      <p:sp>
        <p:nvSpPr>
          <p:cNvPr id="3" name="Content Placeholder 2">
            <a:extLst>
              <a:ext uri="{FF2B5EF4-FFF2-40B4-BE49-F238E27FC236}">
                <a16:creationId xmlns:a16="http://schemas.microsoft.com/office/drawing/2014/main" id="{FD98669D-7A22-D2C0-646B-E8EC0D914E5B}"/>
              </a:ext>
            </a:extLst>
          </p:cNvPr>
          <p:cNvSpPr>
            <a:spLocks noGrp="1"/>
          </p:cNvSpPr>
          <p:nvPr>
            <p:ph idx="1"/>
          </p:nvPr>
        </p:nvSpPr>
        <p:spPr>
          <a:xfrm>
            <a:off x="448962" y="1210962"/>
            <a:ext cx="11294076" cy="5362831"/>
          </a:xfrm>
        </p:spPr>
        <p:txBody>
          <a:bodyPr numCol="3">
            <a:noAutofit/>
          </a:bodyPr>
          <a:lstStyle/>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I. Of the Holy Scripture</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II. Of God, and of the Holy Trinity</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III. Of God's Eternal Decree</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IV. Of Creation</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V. Of Providence</a:t>
            </a:r>
          </a:p>
          <a:p>
            <a:pPr marL="444500" indent="-444500">
              <a:lnSpc>
                <a:spcPct val="120000"/>
              </a:lnSpc>
              <a:spcBef>
                <a:spcPts val="400"/>
              </a:spcBef>
              <a:buNone/>
            </a:pPr>
            <a:r>
              <a:rPr lang="en-US" sz="1750" b="1" dirty="0">
                <a:ln w="6600">
                  <a:solidFill>
                    <a:schemeClr val="accent2"/>
                  </a:solidFill>
                  <a:prstDash val="solid"/>
                </a:ln>
                <a:solidFill>
                  <a:srgbClr val="FFFFFF"/>
                </a:solidFill>
                <a:effectLst>
                  <a:outerShdw dist="38100" dir="2700000" algn="tl" rotWithShape="0">
                    <a:schemeClr val="accent2"/>
                  </a:outerShdw>
                </a:effectLst>
              </a:rPr>
              <a:t>Chapter VI. Of the Fall of Man, of Sin, and of the Punishment thereof</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VII. Of God's Covenant with Man</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VIII. Of Christ the Mediator</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IX. Of Free Will</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 Of Effectual Calling</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XI. Of Justification</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XII. Of Adoption</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XIII. Of Sanctification</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XIV. Of Saving Faith</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XV. Of Repentance Unto Life</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XVI. Of Good Works</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XVII. Of The Perseverance of the Saints</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XVIII. Of the Assurance of Grace and Salvation</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XIX. Of the Law of God</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 Of Christian Liberty, and Liberty of Conscience</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XXI. Of Religious Worship and the Sabbath-day</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XXII. Of Lawful Oaths and Vows</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XXIII. Of the Civil Magistrate</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XXIV. Of Marriage and Divorce</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XXV. Of the Church</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a:t>
            </a:r>
            <a:r>
              <a:rPr lang="en-US" sz="1750" dirty="0">
                <a:ln w="0">
                  <a:solidFill>
                    <a:schemeClr val="bg1">
                      <a:lumMod val="65000"/>
                    </a:schemeClr>
                  </a:solidFill>
                </a:ln>
                <a:gradFill>
                  <a:gsLst>
                    <a:gs pos="21000">
                      <a:srgbClr val="53575C"/>
                    </a:gs>
                    <a:gs pos="88000">
                      <a:srgbClr val="C5C7CA"/>
                    </a:gs>
                  </a:gsLst>
                  <a:lin ang="5400000"/>
                </a:gradFill>
                <a:hlinkClick r:id="rId2">
                  <a:extLst>
                    <a:ext uri="{A12FA001-AC4F-418D-AE19-62706E023703}">
                      <ahyp:hlinkClr xmlns:ahyp="http://schemas.microsoft.com/office/drawing/2018/hyperlinkcolor" val="tx"/>
                    </a:ext>
                  </a:extLst>
                </a:hlinkClick>
              </a:rPr>
              <a:t> </a:t>
            </a:r>
            <a:r>
              <a:rPr lang="en-US" sz="1750" dirty="0">
                <a:ln w="0">
                  <a:solidFill>
                    <a:schemeClr val="bg1">
                      <a:lumMod val="65000"/>
                    </a:schemeClr>
                  </a:solidFill>
                </a:ln>
                <a:gradFill>
                  <a:gsLst>
                    <a:gs pos="21000">
                      <a:srgbClr val="53575C"/>
                    </a:gs>
                    <a:gs pos="88000">
                      <a:srgbClr val="C5C7CA"/>
                    </a:gs>
                  </a:gsLst>
                  <a:lin ang="5400000"/>
                </a:gradFill>
              </a:rPr>
              <a:t>XXVI. Of the Communion of the Saints</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XXVII. Of the Sacraments</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XXVIII. Of Baptism</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XXIX. Of the Lord's Supper</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XXX. Of Church Censures</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XXXI. Of Synods and Councils</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XXXII. Of the State of Man After Death, and of the Resurrection of the Dead</a:t>
            </a:r>
          </a:p>
          <a:p>
            <a:pPr marL="444500" indent="-444500">
              <a:lnSpc>
                <a:spcPct val="120000"/>
              </a:lnSpc>
              <a:spcBef>
                <a:spcPts val="400"/>
              </a:spcBef>
              <a:buNone/>
            </a:pPr>
            <a:r>
              <a:rPr lang="en-US" sz="1750" dirty="0">
                <a:ln w="0">
                  <a:solidFill>
                    <a:schemeClr val="bg1">
                      <a:lumMod val="65000"/>
                    </a:schemeClr>
                  </a:solidFill>
                </a:ln>
                <a:gradFill>
                  <a:gsLst>
                    <a:gs pos="21000">
                      <a:srgbClr val="53575C"/>
                    </a:gs>
                    <a:gs pos="88000">
                      <a:srgbClr val="C5C7CA"/>
                    </a:gs>
                  </a:gsLst>
                  <a:lin ang="5400000"/>
                </a:gradFill>
              </a:rPr>
              <a:t>Chapter XXXIII. Of the Last Judgment</a:t>
            </a:r>
          </a:p>
        </p:txBody>
      </p:sp>
      <p:sp>
        <p:nvSpPr>
          <p:cNvPr id="4" name="Rectangle 3">
            <a:extLst>
              <a:ext uri="{FF2B5EF4-FFF2-40B4-BE49-F238E27FC236}">
                <a16:creationId xmlns:a16="http://schemas.microsoft.com/office/drawing/2014/main" id="{458BB209-F99E-76F3-8B8C-BDB807E14D5C}"/>
              </a:ext>
            </a:extLst>
          </p:cNvPr>
          <p:cNvSpPr/>
          <p:nvPr/>
        </p:nvSpPr>
        <p:spPr>
          <a:xfrm>
            <a:off x="172995" y="185351"/>
            <a:ext cx="11874843" cy="647494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965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7EE03-906D-9D69-260F-0CBAC32B7442}"/>
              </a:ext>
            </a:extLst>
          </p:cNvPr>
          <p:cNvSpPr/>
          <p:nvPr/>
        </p:nvSpPr>
        <p:spPr>
          <a:xfrm>
            <a:off x="0" y="288759"/>
            <a:ext cx="10732168" cy="1450056"/>
          </a:xfrm>
          <a:prstGeom prst="rect">
            <a:avLst/>
          </a:prstGeom>
          <a:solidFill>
            <a:srgbClr val="692A0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E5FDA-0E2E-3CCD-BB71-DD376A933517}"/>
              </a:ext>
            </a:extLst>
          </p:cNvPr>
          <p:cNvSpPr>
            <a:spLocks noGrp="1"/>
          </p:cNvSpPr>
          <p:nvPr>
            <p:ph type="title"/>
          </p:nvPr>
        </p:nvSpPr>
        <p:spPr>
          <a:xfrm>
            <a:off x="240632" y="413251"/>
            <a:ext cx="10363200" cy="1325563"/>
          </a:xfrm>
        </p:spPr>
        <p:txBody>
          <a:bodyPr>
            <a:normAutofit fontScale="90000"/>
          </a:bodyPr>
          <a:lstStyle/>
          <a:p>
            <a:r>
              <a:rPr lang="en-US" sz="5300" b="1" dirty="0">
                <a:ln w="6600">
                  <a:solidFill>
                    <a:schemeClr val="accent2"/>
                  </a:solidFill>
                  <a:prstDash val="solid"/>
                </a:ln>
                <a:solidFill>
                  <a:srgbClr val="FFFFFF"/>
                </a:solidFill>
                <a:effectLst>
                  <a:outerShdw dist="38100" dir="2700000" algn="tl" rotWithShape="0">
                    <a:schemeClr val="accent2"/>
                  </a:outerShdw>
                </a:effectLst>
              </a:rPr>
              <a:t>Five Articles of the Remonstrants </a:t>
            </a:r>
            <a:r>
              <a:rPr lang="en-US" sz="4000" b="1" dirty="0">
                <a:ln w="6600">
                  <a:solidFill>
                    <a:schemeClr val="accent2"/>
                  </a:solidFill>
                  <a:prstDash val="solid"/>
                </a:ln>
                <a:solidFill>
                  <a:srgbClr val="FFFFFF"/>
                </a:solidFill>
                <a:effectLst>
                  <a:outerShdw dist="38100" dir="2700000" algn="tl" rotWithShape="0">
                    <a:schemeClr val="accent2"/>
                  </a:outerShdw>
                </a:effectLst>
              </a:rPr>
              <a:t>(1610)</a:t>
            </a:r>
            <a:br>
              <a:rPr lang="en-US" sz="3100" b="1" dirty="0">
                <a:ln w="6600">
                  <a:solidFill>
                    <a:schemeClr val="accent2"/>
                  </a:solidFill>
                  <a:prstDash val="solid"/>
                </a:ln>
                <a:solidFill>
                  <a:srgbClr val="FFFFFF"/>
                </a:solidFill>
                <a:effectLst>
                  <a:outerShdw dist="38100" dir="2700000" algn="tl" rotWithShape="0">
                    <a:schemeClr val="accent2"/>
                  </a:outerShdw>
                </a:effectLst>
              </a:rPr>
            </a:br>
            <a:r>
              <a:rPr lang="en-US" i="1" dirty="0">
                <a:ln w="6600">
                  <a:solidFill>
                    <a:schemeClr val="bg1"/>
                  </a:solidFill>
                  <a:prstDash val="solid"/>
                </a:ln>
                <a:solidFill>
                  <a:schemeClr val="bg1"/>
                </a:soli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Arminianism</a:t>
            </a:r>
          </a:p>
        </p:txBody>
      </p:sp>
      <p:sp>
        <p:nvSpPr>
          <p:cNvPr id="3" name="Content Placeholder 2">
            <a:extLst>
              <a:ext uri="{FF2B5EF4-FFF2-40B4-BE49-F238E27FC236}">
                <a16:creationId xmlns:a16="http://schemas.microsoft.com/office/drawing/2014/main" id="{0A77959B-E784-8833-F7D1-ABBBF3A78D51}"/>
              </a:ext>
            </a:extLst>
          </p:cNvPr>
          <p:cNvSpPr>
            <a:spLocks noGrp="1"/>
          </p:cNvSpPr>
          <p:nvPr>
            <p:ph idx="1"/>
          </p:nvPr>
        </p:nvSpPr>
        <p:spPr>
          <a:xfrm>
            <a:off x="838199" y="1953962"/>
            <a:ext cx="10904621" cy="4904038"/>
          </a:xfrm>
        </p:spPr>
        <p:txBody>
          <a:bodyPr>
            <a:normAutofit fontScale="85000" lnSpcReduction="20000"/>
          </a:bodyPr>
          <a:lstStyle/>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Those who shall believe were elected for salvation</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Jesus died for all men but forgiveness is applied only to those who will believe.</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Men’s mind in completely under the effect of sin and needs to be renewed by prevenient grace so it can believe in the Gospel.</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Cooperative Grace is effectual for salvation</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The Holy Spirit gives assurance of salvation and all necessary power to resist temptation and the Devil. But if man can fall it is not clear in Scripture.</a:t>
            </a:r>
          </a:p>
          <a:p>
            <a:endParaRPr lang="en-US" dirty="0">
              <a:solidFill>
                <a:schemeClr val="bg1"/>
              </a:solidFill>
            </a:endParaRPr>
          </a:p>
          <a:p>
            <a:endParaRPr lang="en-US" dirty="0"/>
          </a:p>
        </p:txBody>
      </p:sp>
    </p:spTree>
    <p:extLst>
      <p:ext uri="{BB962C8B-B14F-4D97-AF65-F5344CB8AC3E}">
        <p14:creationId xmlns:p14="http://schemas.microsoft.com/office/powerpoint/2010/main" val="26539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undefined">
            <a:extLst>
              <a:ext uri="{FF2B5EF4-FFF2-40B4-BE49-F238E27FC236}">
                <a16:creationId xmlns:a16="http://schemas.microsoft.com/office/drawing/2014/main" id="{69C61368-0145-D314-04C8-CD8BEE64BEE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49" t="16169" r="1774" b="10723"/>
          <a:stretch/>
        </p:blipFill>
        <p:spPr bwMode="auto">
          <a:xfrm>
            <a:off x="-1" y="0"/>
            <a:ext cx="121889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DB7FD6-447F-BD6C-CBC0-32856504F5B6}"/>
              </a:ext>
            </a:extLst>
          </p:cNvPr>
          <p:cNvSpPr txBox="1"/>
          <p:nvPr/>
        </p:nvSpPr>
        <p:spPr>
          <a:xfrm>
            <a:off x="320841" y="336884"/>
            <a:ext cx="8983580" cy="184665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6000" b="1" dirty="0">
                <a:effectLst>
                  <a:outerShdw blurRad="38100" dist="38100" dir="2700000" algn="tl">
                    <a:srgbClr val="000000">
                      <a:alpha val="43137"/>
                    </a:srgbClr>
                  </a:outerShdw>
                </a:effectLst>
                <a:latin typeface="Arial Black" panose="020B0A04020102020204" pitchFamily="34" charset="0"/>
              </a:rPr>
              <a:t>Synod of Dort (1618)</a:t>
            </a:r>
          </a:p>
          <a:p>
            <a:r>
              <a:rPr lang="en-US" sz="5400" b="1" dirty="0">
                <a:effectLst>
                  <a:outerShdw blurRad="38100" dist="38100" dir="2700000" algn="tl">
                    <a:srgbClr val="000000">
                      <a:alpha val="43137"/>
                    </a:srgbClr>
                  </a:outerShdw>
                </a:effectLst>
                <a:latin typeface="Arial Nova Cond Light" panose="020B0306020202020204" pitchFamily="34" charset="0"/>
              </a:rPr>
              <a:t>(5 Points of Calvinism)</a:t>
            </a:r>
          </a:p>
        </p:txBody>
      </p:sp>
      <p:sp>
        <p:nvSpPr>
          <p:cNvPr id="4" name="TextBox 3">
            <a:extLst>
              <a:ext uri="{FF2B5EF4-FFF2-40B4-BE49-F238E27FC236}">
                <a16:creationId xmlns:a16="http://schemas.microsoft.com/office/drawing/2014/main" id="{B8A44BCD-57EC-D216-4772-46DFC2798B01}"/>
              </a:ext>
            </a:extLst>
          </p:cNvPr>
          <p:cNvSpPr txBox="1"/>
          <p:nvPr/>
        </p:nvSpPr>
        <p:spPr>
          <a:xfrm>
            <a:off x="0" y="6197950"/>
            <a:ext cx="8037094" cy="646331"/>
          </a:xfrm>
          <a:prstGeom prst="rect">
            <a:avLst/>
          </a:prstGeom>
          <a:noFill/>
        </p:spPr>
        <p:txBody>
          <a:bodyPr wrap="square">
            <a:spAutoFit/>
          </a:bodyPr>
          <a:lstStyle/>
          <a:p>
            <a:r>
              <a:rPr lang="en-US" dirty="0">
                <a:solidFill>
                  <a:schemeClr val="bg1"/>
                </a:solidFill>
              </a:rPr>
              <a:t>By Hove, G. van - http://www.entoen.nu/media/18_NationaleSynode.jpg, Public Domain, https://commons.wikimedia.org/w/index.php?curid=25851125</a:t>
            </a:r>
          </a:p>
        </p:txBody>
      </p:sp>
    </p:spTree>
    <p:extLst>
      <p:ext uri="{BB962C8B-B14F-4D97-AF65-F5344CB8AC3E}">
        <p14:creationId xmlns:p14="http://schemas.microsoft.com/office/powerpoint/2010/main" val="314012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Introduction to Calvinism: TULIP Defined – MATHEW GILBERT">
            <a:extLst>
              <a:ext uri="{FF2B5EF4-FFF2-40B4-BE49-F238E27FC236}">
                <a16:creationId xmlns:a16="http://schemas.microsoft.com/office/drawing/2014/main" id="{544BB44A-25DC-4F68-3EF7-A009C0A7084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4013" r="29343" b="3701"/>
          <a:stretch/>
        </p:blipFill>
        <p:spPr bwMode="auto">
          <a:xfrm>
            <a:off x="49742" y="154003"/>
            <a:ext cx="2967863" cy="6703998"/>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ADACEA-DA04-664F-3FFF-4282C4590416}"/>
              </a:ext>
            </a:extLst>
          </p:cNvPr>
          <p:cNvSpPr txBox="1"/>
          <p:nvPr/>
        </p:nvSpPr>
        <p:spPr>
          <a:xfrm>
            <a:off x="3321752" y="481673"/>
            <a:ext cx="963223" cy="5632311"/>
          </a:xfrm>
          <a:prstGeom prst="rect">
            <a:avLst/>
          </a:prstGeom>
          <a:noFill/>
        </p:spPr>
        <p:txBody>
          <a:bodyPr wrap="square" rtlCol="0">
            <a:spAutoFit/>
          </a:bodyPr>
          <a:lstStyle/>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T</a:t>
            </a:r>
          </a:p>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U</a:t>
            </a:r>
          </a:p>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L</a:t>
            </a:r>
          </a:p>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I</a:t>
            </a:r>
          </a:p>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P</a:t>
            </a:r>
            <a:endParaRPr lang="en-US" sz="8000" b="1"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a:extLst>
              <a:ext uri="{FF2B5EF4-FFF2-40B4-BE49-F238E27FC236}">
                <a16:creationId xmlns:a16="http://schemas.microsoft.com/office/drawing/2014/main" id="{8C74EC7D-2629-0CD5-C899-AAAED01ED8CF}"/>
              </a:ext>
            </a:extLst>
          </p:cNvPr>
          <p:cNvSpPr txBox="1"/>
          <p:nvPr/>
        </p:nvSpPr>
        <p:spPr>
          <a:xfrm>
            <a:off x="3898593" y="689788"/>
            <a:ext cx="8340101" cy="5478423"/>
          </a:xfrm>
          <a:prstGeom prst="rect">
            <a:avLst/>
          </a:prstGeom>
          <a:noFill/>
        </p:spPr>
        <p:txBody>
          <a:bodyPr wrap="square" rtlCol="0">
            <a:spAutoFit/>
          </a:bodyPr>
          <a:lstStyle/>
          <a:p>
            <a:pPr>
              <a:spcBef>
                <a:spcPts val="30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otal</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depravity</a:t>
            </a:r>
          </a:p>
          <a:p>
            <a:pPr marL="180975">
              <a:spcBef>
                <a:spcPts val="30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nconditional</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Election</a:t>
            </a:r>
          </a:p>
          <a:p>
            <a:pPr marL="180975">
              <a:spcBef>
                <a:spcPts val="30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imited</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Atonement</a:t>
            </a:r>
          </a:p>
          <a:p>
            <a:pPr>
              <a:spcBef>
                <a:spcPts val="28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rresistible</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Calling</a:t>
            </a:r>
          </a:p>
          <a:p>
            <a:pPr>
              <a:spcBef>
                <a:spcPts val="24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erseverance</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of the Saints</a:t>
            </a:r>
          </a:p>
        </p:txBody>
      </p:sp>
      <p:sp>
        <p:nvSpPr>
          <p:cNvPr id="6" name="Rectangle 5">
            <a:extLst>
              <a:ext uri="{FF2B5EF4-FFF2-40B4-BE49-F238E27FC236}">
                <a16:creationId xmlns:a16="http://schemas.microsoft.com/office/drawing/2014/main" id="{DC8A8801-1BDC-F3AB-A3A8-C6C1C09B2FD4}"/>
              </a:ext>
            </a:extLst>
          </p:cNvPr>
          <p:cNvSpPr/>
          <p:nvPr/>
        </p:nvSpPr>
        <p:spPr>
          <a:xfrm>
            <a:off x="401931" y="320254"/>
            <a:ext cx="11376703" cy="6217492"/>
          </a:xfrm>
          <a:prstGeom prst="rect">
            <a:avLst/>
          </a:prstGeom>
          <a:noFill/>
          <a:ln w="9525" cap="flat" cmpd="sng" algn="ctr">
            <a:solidFill>
              <a:schemeClr val="accent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45726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8" y="1984916"/>
            <a:ext cx="8286727" cy="3897734"/>
          </a:xfrm>
          <a:prstGeom prst="rect">
            <a:avLst/>
          </a:prstGeom>
        </p:spPr>
        <p:txBody>
          <a:bodyPr wrap="square">
            <a:spAutoFit/>
          </a:bodyPr>
          <a:lstStyle/>
          <a:p>
            <a:pPr marR="0" lvl="0" algn="just" defTabSz="914400" rtl="0" eaLnBrk="1" fontAlgn="auto" latinLnBrk="0" hangingPunct="1">
              <a:lnSpc>
                <a:spcPct val="107000"/>
              </a:lnSpc>
              <a:spcBef>
                <a:spcPts val="0"/>
              </a:spcBef>
              <a:spcAft>
                <a:spcPts val="800"/>
              </a:spcAft>
              <a:buClrTx/>
              <a:buSzTx/>
              <a:tabLst/>
              <a:defRPr/>
            </a:pPr>
            <a:r>
              <a:rPr lang="en-US" sz="3900" dirty="0">
                <a:solidFill>
                  <a:schemeClr val="bg1"/>
                </a:solidFill>
                <a:latin typeface="Arial Nova Cond" panose="020B0506020202020204" pitchFamily="34" charset="0"/>
              </a:rPr>
              <a:t>Our first parents, being seduced by the subtlety and temptation of Satan, sinned, in eating the forbidden fruit. This their sin, God was pleased, according to his wise and holy counsel, to permit, having purposed to order it to his own glory.</a:t>
            </a:r>
            <a:endParaRPr lang="pt-BR" sz="3900" dirty="0">
              <a:solidFill>
                <a:schemeClr val="bg1"/>
              </a:solidFill>
              <a:latin typeface="Arial Nova Cond" panose="020B0506020202020204" pitchFamily="34" charset="0"/>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1</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8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6" name="Rectangle 615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70083-1A75-BA12-123D-E95E6F22CD54}"/>
              </a:ext>
            </a:extLst>
          </p:cNvPr>
          <p:cNvSpPr>
            <a:spLocks noGrp="1"/>
          </p:cNvSpPr>
          <p:nvPr>
            <p:ph type="title"/>
          </p:nvPr>
        </p:nvSpPr>
        <p:spPr>
          <a:xfrm>
            <a:off x="589560" y="303517"/>
            <a:ext cx="4943806" cy="1680731"/>
          </a:xfrm>
        </p:spPr>
        <p:txBody>
          <a:bodyPr anchor="ctr">
            <a:noAutofit/>
          </a:bodyPr>
          <a:lstStyle/>
          <a:p>
            <a:r>
              <a:rPr lang="en-US" sz="4800" dirty="0">
                <a:latin typeface="Arial Black" panose="020B0A04020102020204" pitchFamily="34" charset="0"/>
              </a:rPr>
              <a:t>An Extraordinary Gift</a:t>
            </a:r>
          </a:p>
        </p:txBody>
      </p:sp>
      <p:grpSp>
        <p:nvGrpSpPr>
          <p:cNvPr id="6158" name="Group 615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154" name="Rectangle 615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7" name="Rectangle 615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D39E28-A566-885D-F83A-824F9E9517E7}"/>
              </a:ext>
            </a:extLst>
          </p:cNvPr>
          <p:cNvSpPr>
            <a:spLocks noGrp="1"/>
          </p:cNvSpPr>
          <p:nvPr>
            <p:ph idx="1"/>
          </p:nvPr>
        </p:nvSpPr>
        <p:spPr>
          <a:xfrm>
            <a:off x="589560" y="2303073"/>
            <a:ext cx="4943807" cy="4251410"/>
          </a:xfrm>
        </p:spPr>
        <p:txBody>
          <a:bodyPr anchor="ctr">
            <a:normAutofit/>
          </a:bodyPr>
          <a:lstStyle/>
          <a:p>
            <a:pPr marL="0" indent="0">
              <a:buNone/>
            </a:pPr>
            <a:r>
              <a:rPr lang="en-US" sz="3200" dirty="0">
                <a:latin typeface="Arial Nova Cond" panose="020B0506020202020204" pitchFamily="34" charset="0"/>
              </a:rPr>
              <a:t>Being created holy and pure, Adam was given by God “free will”, through which we could disobey. He was created pure and inclined to good but could choose the opposite of good without being inclined or compelled by his heart to do so.</a:t>
            </a:r>
          </a:p>
        </p:txBody>
      </p:sp>
      <p:sp>
        <p:nvSpPr>
          <p:cNvPr id="6159" name="Rectangle 615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Rectangle 616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Adam &amp; Eve Illustration — Invisible Creature">
            <a:extLst>
              <a:ext uri="{FF2B5EF4-FFF2-40B4-BE49-F238E27FC236}">
                <a16:creationId xmlns:a16="http://schemas.microsoft.com/office/drawing/2014/main" id="{6FA1DFF5-6F58-78AF-C349-D4588898C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62" r="4" b="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60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4832092"/>
          </a:xfrm>
          <a:prstGeom prst="rect">
            <a:avLst/>
          </a:prstGeom>
        </p:spPr>
        <p:txBody>
          <a:bodyPr wrap="square">
            <a:spAutoFit/>
          </a:bodyPr>
          <a:lstStyle/>
          <a:p>
            <a:pPr marR="0" algn="l" rtl="0"/>
            <a:r>
              <a:rPr lang="en-US" sz="4400" dirty="0">
                <a:solidFill>
                  <a:schemeClr val="bg1"/>
                </a:solidFill>
                <a:latin typeface="Arial Nova Cond" panose="020B0506020202020204" pitchFamily="34" charset="0"/>
              </a:rPr>
              <a:t>And the LORD God commanded the man, saying, “You may surely eat of every tree of the garden, but of the tree of the knowledge of good and evil you shall not eat, for in the day that you eat of it you shall surely die.” </a:t>
            </a:r>
          </a:p>
        </p:txBody>
      </p:sp>
      <p:sp>
        <p:nvSpPr>
          <p:cNvPr id="15" name="CaixaDeTexto 14"/>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Genesis 2.16-17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99632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9238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dirty="0">
                <a:solidFill>
                  <a:schemeClr val="bg1"/>
                </a:solidFill>
                <a:latin typeface="Arial Nova Cond" panose="020B0506020202020204" pitchFamily="34" charset="0"/>
              </a:rPr>
              <a:t>See, this alone I found, that God made man upright, but they have sought out many schemes. </a:t>
            </a:r>
          </a:p>
        </p:txBody>
      </p:sp>
      <p:sp>
        <p:nvSpPr>
          <p:cNvPr id="15" name="CaixaDeTexto 14"/>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Ecclesiastes 7.29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425250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1"/>
        <p:cNvGrpSpPr/>
        <p:nvPr/>
      </p:nvGrpSpPr>
      <p:grpSpPr>
        <a:xfrm>
          <a:off x="0" y="0"/>
          <a:ext cx="0" cy="0"/>
          <a:chOff x="0" y="0"/>
          <a:chExt cx="0" cy="0"/>
        </a:xfrm>
      </p:grpSpPr>
      <p:sp>
        <p:nvSpPr>
          <p:cNvPr id="732" name="Google Shape;732;g26d6f068ac5_2_268"/>
          <p:cNvSpPr txBox="1"/>
          <p:nvPr/>
        </p:nvSpPr>
        <p:spPr>
          <a:xfrm>
            <a:off x="0" y="285751"/>
            <a:ext cx="12192000" cy="6247600"/>
          </a:xfrm>
          <a:prstGeom prst="rect">
            <a:avLst/>
          </a:prstGeom>
          <a:noFill/>
          <a:ln>
            <a:noFill/>
          </a:ln>
        </p:spPr>
        <p:txBody>
          <a:bodyPr spcFirstLastPara="1" wrap="square" lIns="108867" tIns="54467" rIns="108867" bIns="54467" anchor="t" anchorCtr="0">
            <a:noAutofit/>
          </a:bodyPr>
          <a:lstStyle/>
          <a:p>
            <a:pPr algn="ctr" defTabSz="1219170">
              <a:buClr>
                <a:srgbClr val="000000"/>
              </a:buClr>
            </a:pPr>
            <a:endParaRPr sz="6400" b="1" kern="0">
              <a:solidFill>
                <a:srgbClr val="FFFFFF"/>
              </a:solidFill>
              <a:latin typeface="Times New Roman"/>
              <a:ea typeface="Times New Roman"/>
              <a:cs typeface="Times New Roman"/>
              <a:sym typeface="Times New Roman"/>
            </a:endParaRPr>
          </a:p>
          <a:p>
            <a:pPr algn="ctr" defTabSz="1219170">
              <a:spcBef>
                <a:spcPts val="2667"/>
              </a:spcBef>
              <a:buClr>
                <a:srgbClr val="000000"/>
              </a:buClr>
            </a:pPr>
            <a:r>
              <a:rPr lang="en" sz="5200" b="1" kern="0">
                <a:solidFill>
                  <a:srgbClr val="FFFFFF"/>
                </a:solidFill>
                <a:latin typeface="Times New Roman"/>
                <a:ea typeface="Times New Roman"/>
                <a:cs typeface="Times New Roman"/>
                <a:sym typeface="Times New Roman"/>
              </a:rPr>
              <a:t>Amazing Grace</a:t>
            </a:r>
            <a:endParaRPr sz="5200" b="1" kern="0">
              <a:solidFill>
                <a:srgbClr val="FFFFFF"/>
              </a:solidFill>
              <a:latin typeface="Times New Roman"/>
              <a:ea typeface="Times New Roman"/>
              <a:cs typeface="Times New Roman"/>
              <a:sym typeface="Times New Roman"/>
            </a:endParaRPr>
          </a:p>
          <a:p>
            <a:pPr algn="ctr" defTabSz="1219170">
              <a:spcBef>
                <a:spcPts val="2667"/>
              </a:spcBef>
              <a:buClr>
                <a:srgbClr val="000000"/>
              </a:buClr>
            </a:pPr>
            <a:r>
              <a:rPr lang="en" sz="5200" b="1" kern="0">
                <a:solidFill>
                  <a:srgbClr val="FFFFFF"/>
                </a:solidFill>
                <a:latin typeface="Times New Roman"/>
                <a:ea typeface="Times New Roman"/>
                <a:cs typeface="Times New Roman"/>
                <a:sym typeface="Times New Roman"/>
              </a:rPr>
              <a:t>Hymn 460*</a:t>
            </a:r>
            <a:endParaRPr sz="50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r>
              <a:rPr lang="en" sz="1867" b="1" kern="0">
                <a:solidFill>
                  <a:srgbClr val="FFFFFF"/>
                </a:solidFill>
                <a:latin typeface="Times New Roman"/>
                <a:ea typeface="Times New Roman"/>
                <a:cs typeface="Times New Roman"/>
                <a:sym typeface="Times New Roman"/>
              </a:rPr>
              <a:t>Text:  John Newton; John P. Rees (st. 5)  (*</a:t>
            </a:r>
            <a:r>
              <a:rPr lang="en" sz="1867" b="1" i="1" kern="0">
                <a:solidFill>
                  <a:srgbClr val="FFFFFF"/>
                </a:solidFill>
                <a:latin typeface="Times New Roman"/>
                <a:ea typeface="Times New Roman"/>
                <a:cs typeface="Times New Roman"/>
                <a:sym typeface="Times New Roman"/>
              </a:rPr>
              <a:t>Trinity Hymnal</a:t>
            </a:r>
            <a:r>
              <a:rPr lang="en" sz="1867" b="1" kern="0">
                <a:solidFill>
                  <a:srgbClr val="FFFFFF"/>
                </a:solidFill>
                <a:latin typeface="Times New Roman"/>
                <a:ea typeface="Times New Roman"/>
                <a:cs typeface="Times New Roman"/>
                <a:sym typeface="Times New Roman"/>
              </a:rPr>
              <a:t>)</a:t>
            </a:r>
            <a:endParaRPr sz="1867" b="1" kern="0">
              <a:solidFill>
                <a:srgbClr val="FFFFFF"/>
              </a:solidFill>
              <a:latin typeface="Times New Roman"/>
              <a:ea typeface="Times New Roman"/>
              <a:cs typeface="Times New Roman"/>
              <a:sym typeface="Times New Roman"/>
            </a:endParaRPr>
          </a:p>
          <a:p>
            <a:pPr defTabSz="1219170">
              <a:buClr>
                <a:srgbClr val="000000"/>
              </a:buClr>
            </a:pPr>
            <a:r>
              <a:rPr lang="en" sz="1867" b="1" kern="0">
                <a:solidFill>
                  <a:srgbClr val="FFFFFF"/>
                </a:solidFill>
                <a:latin typeface="Times New Roman"/>
                <a:ea typeface="Times New Roman"/>
                <a:cs typeface="Times New Roman"/>
                <a:sym typeface="Times New Roman"/>
              </a:rPr>
              <a:t>Music:  Trad. American melody; Carrell and Clayton’s </a:t>
            </a:r>
            <a:r>
              <a:rPr lang="en" sz="1867" b="1" i="1" kern="0">
                <a:solidFill>
                  <a:srgbClr val="FFFFFF"/>
                </a:solidFill>
                <a:latin typeface="Times New Roman"/>
                <a:ea typeface="Times New Roman"/>
                <a:cs typeface="Times New Roman"/>
                <a:sym typeface="Times New Roman"/>
              </a:rPr>
              <a:t>Virginia Harmony</a:t>
            </a:r>
            <a:r>
              <a:rPr lang="en" sz="1867" b="1" kern="0">
                <a:solidFill>
                  <a:srgbClr val="FFFFFF"/>
                </a:solidFill>
                <a:latin typeface="Times New Roman"/>
                <a:ea typeface="Times New Roman"/>
                <a:cs typeface="Times New Roman"/>
                <a:sym typeface="Times New Roman"/>
              </a:rPr>
              <a:t>, 1831</a:t>
            </a:r>
            <a:endParaRPr sz="1867" b="1" kern="0">
              <a:solidFill>
                <a:srgbClr val="FFFFFF"/>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0083-1A75-BA12-123D-E95E6F22CD54}"/>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Free Will</a:t>
            </a:r>
          </a:p>
        </p:txBody>
      </p:sp>
      <p:sp>
        <p:nvSpPr>
          <p:cNvPr id="3" name="Content Placeholder 2">
            <a:extLst>
              <a:ext uri="{FF2B5EF4-FFF2-40B4-BE49-F238E27FC236}">
                <a16:creationId xmlns:a16="http://schemas.microsoft.com/office/drawing/2014/main" id="{94D39E28-A566-885D-F83A-824F9E9517E7}"/>
              </a:ext>
            </a:extLst>
          </p:cNvPr>
          <p:cNvSpPr>
            <a:spLocks noGrp="1"/>
          </p:cNvSpPr>
          <p:nvPr>
            <p:ph idx="1"/>
          </p:nvPr>
        </p:nvSpPr>
        <p:spPr>
          <a:xfrm>
            <a:off x="838200" y="1925052"/>
            <a:ext cx="4728411" cy="4732421"/>
          </a:xfrm>
        </p:spPr>
        <p:txBody>
          <a:bodyPr>
            <a:normAutofit/>
          </a:bodyPr>
          <a:lstStyle/>
          <a:p>
            <a:pPr marL="0" indent="0">
              <a:buNone/>
            </a:pPr>
            <a:r>
              <a:rPr lang="en-US" sz="4000" dirty="0">
                <a:solidFill>
                  <a:schemeClr val="bg1"/>
                </a:solidFill>
                <a:latin typeface="Arial Nova Cond" panose="020B0506020202020204" pitchFamily="34" charset="0"/>
              </a:rPr>
              <a:t>Free will is the liberty to act contrary to the natural inclination of the will and a capacity to do something contrary to one’s nature.</a:t>
            </a:r>
          </a:p>
        </p:txBody>
      </p:sp>
      <p:pic>
        <p:nvPicPr>
          <p:cNvPr id="7170" name="Picture 2" descr="Download Obedience, Disobedience, Signpost. Royalty-Free Stock Illustration  Image - Pixabay">
            <a:extLst>
              <a:ext uri="{FF2B5EF4-FFF2-40B4-BE49-F238E27FC236}">
                <a16:creationId xmlns:a16="http://schemas.microsoft.com/office/drawing/2014/main" id="{491A4C88-F117-08E1-74F9-E75B6C035F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16" r="14737"/>
          <a:stretch/>
        </p:blipFill>
        <p:spPr bwMode="auto">
          <a:xfrm>
            <a:off x="5887453" y="0"/>
            <a:ext cx="63045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59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8" y="1984916"/>
            <a:ext cx="8302769" cy="4387098"/>
          </a:xfrm>
          <a:prstGeom prst="rect">
            <a:avLst/>
          </a:prstGeom>
        </p:spPr>
        <p:txBody>
          <a:bodyPr wrap="square">
            <a:spAutoFit/>
          </a:bodyPr>
          <a:lstStyle/>
          <a:p>
            <a:pPr marL="342900" marR="0" lvl="0" indent="-342900" algn="just" defTabSz="914400" rtl="0" eaLnBrk="1" fontAlgn="auto" latinLnBrk="0" hangingPunct="1">
              <a:lnSpc>
                <a:spcPct val="107000"/>
              </a:lnSpc>
              <a:spcBef>
                <a:spcPts val="0"/>
              </a:spcBef>
              <a:spcAft>
                <a:spcPts val="800"/>
              </a:spcAft>
              <a:buClrTx/>
              <a:buSzTx/>
              <a:buFontTx/>
              <a:buAutoNum type="arabicPeriod"/>
              <a:tabLst/>
              <a:defRPr/>
            </a:pPr>
            <a:r>
              <a:rPr lang="en-US" sz="3200" dirty="0">
                <a:solidFill>
                  <a:schemeClr val="bg1"/>
                </a:solidFill>
              </a:rPr>
              <a:t>God hath endued the will of man with that natural liberty, that it is neither forced, nor, by any absolute necessity of nature, determined to good, or evil. </a:t>
            </a:r>
          </a:p>
          <a:p>
            <a:pPr marL="342900" marR="0" lvl="0" indent="-342900" algn="just" defTabSz="914400" rtl="0" eaLnBrk="1" fontAlgn="auto" latinLnBrk="0" hangingPunct="1">
              <a:lnSpc>
                <a:spcPct val="107000"/>
              </a:lnSpc>
              <a:spcBef>
                <a:spcPts val="0"/>
              </a:spcBef>
              <a:spcAft>
                <a:spcPts val="800"/>
              </a:spcAft>
              <a:buClrTx/>
              <a:buSzTx/>
              <a:buFontTx/>
              <a:buAutoNum type="arabicPeriod"/>
              <a:tabLst/>
              <a:defRPr/>
            </a:pPr>
            <a:r>
              <a:rPr lang="en-US" sz="3200" dirty="0">
                <a:solidFill>
                  <a:schemeClr val="bg1"/>
                </a:solidFill>
              </a:rPr>
              <a:t>Man, in his state of </a:t>
            </a:r>
            <a:r>
              <a:rPr lang="en-US" sz="3200" dirty="0" err="1">
                <a:solidFill>
                  <a:schemeClr val="bg1"/>
                </a:solidFill>
              </a:rPr>
              <a:t>innocency</a:t>
            </a:r>
            <a:r>
              <a:rPr lang="en-US" sz="3200" dirty="0">
                <a:solidFill>
                  <a:schemeClr val="bg1"/>
                </a:solidFill>
              </a:rPr>
              <a:t>, had freedom, and power to will and to do that which was good and well-pleasing to God; but yet, mutably, so that he might fall from it.</a:t>
            </a:r>
            <a:endParaRPr lang="pt-BR" sz="3200" dirty="0">
              <a:solidFill>
                <a:schemeClr val="bg1"/>
              </a:solidFill>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8771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1-2</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278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8F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B739-603C-A50C-9220-DFC6322AD8CC}"/>
              </a:ext>
            </a:extLst>
          </p:cNvPr>
          <p:cNvSpPr>
            <a:spLocks noGrp="1"/>
          </p:cNvSpPr>
          <p:nvPr>
            <p:ph type="title"/>
          </p:nvPr>
        </p:nvSpPr>
        <p:spPr>
          <a:xfrm>
            <a:off x="577516" y="365125"/>
            <a:ext cx="10940716" cy="1325563"/>
          </a:xfrm>
        </p:spPr>
        <p:txBody>
          <a:bodyPr>
            <a:noAutofit/>
          </a:bodyPr>
          <a:lstStyle/>
          <a:p>
            <a:r>
              <a:rPr lang="en-US" sz="6000" b="1" dirty="0">
                <a:effectLst>
                  <a:outerShdw blurRad="38100" dist="38100" dir="2700000" algn="tl">
                    <a:srgbClr val="000000">
                      <a:alpha val="43137"/>
                    </a:srgbClr>
                  </a:outerShdw>
                </a:effectLst>
                <a:latin typeface="Arial Black" panose="020B0A04020102020204" pitchFamily="34" charset="0"/>
              </a:rPr>
              <a:t>Liberty </a:t>
            </a:r>
            <a:r>
              <a:rPr lang="en-US" sz="6000" b="1" i="1" dirty="0">
                <a:effectLst>
                  <a:outerShdw blurRad="38100" dist="38100" dir="2700000" algn="tl">
                    <a:srgbClr val="000000">
                      <a:alpha val="43137"/>
                    </a:srgbClr>
                  </a:outerShdw>
                </a:effectLst>
                <a:latin typeface="Arial Black" panose="020B0A04020102020204" pitchFamily="34" charset="0"/>
              </a:rPr>
              <a:t>Vs</a:t>
            </a:r>
            <a:r>
              <a:rPr lang="en-US" sz="6000" b="1" dirty="0">
                <a:effectLst>
                  <a:outerShdw blurRad="38100" dist="38100" dir="2700000" algn="tl">
                    <a:srgbClr val="000000">
                      <a:alpha val="43137"/>
                    </a:srgbClr>
                  </a:outerShdw>
                </a:effectLst>
                <a:latin typeface="Arial Black" panose="020B0A04020102020204" pitchFamily="34" charset="0"/>
              </a:rPr>
              <a:t> Responsibility</a:t>
            </a:r>
          </a:p>
        </p:txBody>
      </p:sp>
      <p:sp>
        <p:nvSpPr>
          <p:cNvPr id="3" name="Content Placeholder 2">
            <a:extLst>
              <a:ext uri="{FF2B5EF4-FFF2-40B4-BE49-F238E27FC236}">
                <a16:creationId xmlns:a16="http://schemas.microsoft.com/office/drawing/2014/main" id="{39D7D587-2B18-FE80-0421-D49DC0BBD1C8}"/>
              </a:ext>
            </a:extLst>
          </p:cNvPr>
          <p:cNvSpPr>
            <a:spLocks noGrp="1"/>
          </p:cNvSpPr>
          <p:nvPr>
            <p:ph idx="1"/>
          </p:nvPr>
        </p:nvSpPr>
        <p:spPr>
          <a:xfrm>
            <a:off x="4732422" y="1642897"/>
            <a:ext cx="6625390" cy="5032375"/>
          </a:xfrm>
        </p:spPr>
        <p:txBody>
          <a:bodyPr>
            <a:noAutofit/>
          </a:bodyPr>
          <a:lstStyle/>
          <a:p>
            <a:pPr marL="0" indent="0" algn="ctr">
              <a:buNone/>
            </a:pPr>
            <a:r>
              <a:rPr lang="en-US" sz="3600" dirty="0">
                <a:latin typeface="Arial Nova Cond" panose="020B0506020202020204" pitchFamily="34" charset="0"/>
              </a:rPr>
              <a:t>Throughout Scripture, we learn a man can make his own choices and he will be made responsible for them (Mat 17.12; Jam 1.14; </a:t>
            </a:r>
            <a:r>
              <a:rPr lang="en-US" sz="3600" dirty="0" err="1">
                <a:latin typeface="Arial Nova Cond" panose="020B0506020202020204" pitchFamily="34" charset="0"/>
              </a:rPr>
              <a:t>Deut</a:t>
            </a:r>
            <a:r>
              <a:rPr lang="en-US" sz="3600" dirty="0">
                <a:latin typeface="Arial Nova Cond" panose="020B0506020202020204" pitchFamily="34" charset="0"/>
              </a:rPr>
              <a:t> 30.19; Eze 18.20). Personal responsibility is founded upon the premise of the exercise of the will. God created man free and bound to his conscience. Free will is an additional endowment.</a:t>
            </a:r>
          </a:p>
        </p:txBody>
      </p:sp>
      <p:pic>
        <p:nvPicPr>
          <p:cNvPr id="9218" name="Picture 2" descr="Does Free Will Exist? | Psychology Today">
            <a:extLst>
              <a:ext uri="{FF2B5EF4-FFF2-40B4-BE49-F238E27FC236}">
                <a16:creationId xmlns:a16="http://schemas.microsoft.com/office/drawing/2014/main" id="{319A541B-9BE9-EC05-B979-CE3CD1871EB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30352" t="166" r="25887" b="523"/>
          <a:stretch/>
        </p:blipFill>
        <p:spPr bwMode="auto">
          <a:xfrm>
            <a:off x="0" y="2062622"/>
            <a:ext cx="4857050" cy="479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4" name="Rectangle 8203">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70083-1A75-BA12-123D-E95E6F22CD54}"/>
              </a:ext>
            </a:extLst>
          </p:cNvPr>
          <p:cNvSpPr>
            <a:spLocks noGrp="1"/>
          </p:cNvSpPr>
          <p:nvPr>
            <p:ph type="title"/>
          </p:nvPr>
        </p:nvSpPr>
        <p:spPr>
          <a:xfrm>
            <a:off x="5254962" y="481298"/>
            <a:ext cx="6140449" cy="1828765"/>
          </a:xfrm>
        </p:spPr>
        <p:txBody>
          <a:bodyPr anchor="t">
            <a:noAutofit/>
          </a:bodyPr>
          <a:lstStyle/>
          <a:p>
            <a:r>
              <a:rPr lang="en-US" sz="6000" dirty="0">
                <a:solidFill>
                  <a:schemeClr val="bg1"/>
                </a:solidFill>
                <a:latin typeface="Arial Black" panose="020B0A04020102020204" pitchFamily="34" charset="0"/>
              </a:rPr>
              <a:t>Saving Good Works</a:t>
            </a:r>
          </a:p>
        </p:txBody>
      </p:sp>
      <p:pic>
        <p:nvPicPr>
          <p:cNvPr id="8194" name="Picture 2" descr="Man Climbing Ladder To Sky Stock Photo Alamy | 6b.u5ch.com">
            <a:extLst>
              <a:ext uri="{FF2B5EF4-FFF2-40B4-BE49-F238E27FC236}">
                <a16:creationId xmlns:a16="http://schemas.microsoft.com/office/drawing/2014/main" id="{5A02D7EC-CA48-742C-5880-CE922040A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80"/>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8206" name="Group 8205">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8207" name="Freeform: Shape 8206">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08" name="Freeform: Shape 8207">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94D39E28-A566-885D-F83A-824F9E9517E7}"/>
              </a:ext>
            </a:extLst>
          </p:cNvPr>
          <p:cNvSpPr>
            <a:spLocks noGrp="1"/>
          </p:cNvSpPr>
          <p:nvPr>
            <p:ph idx="1"/>
          </p:nvPr>
        </p:nvSpPr>
        <p:spPr>
          <a:xfrm>
            <a:off x="5232401" y="2534653"/>
            <a:ext cx="6140449" cy="3593431"/>
          </a:xfrm>
        </p:spPr>
        <p:txBody>
          <a:bodyPr>
            <a:normAutofit/>
          </a:bodyPr>
          <a:lstStyle/>
          <a:p>
            <a:pPr marL="0" indent="0">
              <a:buNone/>
            </a:pPr>
            <a:r>
              <a:rPr lang="en-US" sz="4000" dirty="0">
                <a:solidFill>
                  <a:schemeClr val="bg1">
                    <a:alpha val="80000"/>
                  </a:schemeClr>
                </a:solidFill>
                <a:latin typeface="Arial Nova Cond" panose="020B0506020202020204" pitchFamily="34" charset="0"/>
              </a:rPr>
              <a:t>By this, we can conclude that Adam’s own actions were the means of the maintenance of his pure life and the hope of eating of the fruit of the tree of eternal life one day.</a:t>
            </a:r>
          </a:p>
        </p:txBody>
      </p:sp>
    </p:spTree>
    <p:extLst>
      <p:ext uri="{BB962C8B-B14F-4D97-AF65-F5344CB8AC3E}">
        <p14:creationId xmlns:p14="http://schemas.microsoft.com/office/powerpoint/2010/main" val="2255703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6751C8C-1D16-4D0C-8B4D-DE770559185D}"/>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50467A27-68E4-4AD3-B1D0-056576B33FE5}"/>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5567E71-07A8-4512-839B-A9877A3D821C}"/>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22FB02A6-2068-412A-818D-78EF22C9CF26}"/>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ED3B11E3-0C4A-43DA-A331-6408E483ED0C}"/>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D4599CBC-9569-4278-82F8-787E5FA3EC8F}"/>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pic>
        <p:nvPicPr>
          <p:cNvPr id="12" name="Picture 4" descr="Resultado de imagem para boneco palito andando">
            <a:extLst>
              <a:ext uri="{FF2B5EF4-FFF2-40B4-BE49-F238E27FC236}">
                <a16:creationId xmlns:a16="http://schemas.microsoft.com/office/drawing/2014/main" id="{450BA0EB-01CC-46BD-85BA-BF3414ACD068}"/>
              </a:ext>
            </a:extLst>
          </p:cNvPr>
          <p:cNvPicPr>
            <a:picLocks noChangeAspect="1" noChangeArrowheads="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15139" b="85556" l="40391" r="59141">
                        <a14:foregroundMark x1="51250" y1="15972" x2="51250" y2="15972"/>
                        <a14:foregroundMark x1="53203" y1="15972" x2="53203" y2="15972"/>
                        <a14:foregroundMark x1="42266" y1="85278" x2="42266" y2="85278"/>
                        <a14:foregroundMark x1="50313" y1="85556" x2="50313" y2="85556"/>
                        <a14:foregroundMark x1="52500" y1="15139" x2="52500" y2="15139"/>
                      </a14:backgroundRemoval>
                    </a14:imgEffect>
                  </a14:imgLayer>
                </a14:imgProps>
              </a:ext>
              <a:ext uri="{28A0092B-C50C-407E-A947-70E740481C1C}">
                <a14:useLocalDpi xmlns:a14="http://schemas.microsoft.com/office/drawing/2010/main" val="0"/>
              </a:ext>
            </a:extLst>
          </a:blip>
          <a:srcRect l="38049" t="9270" r="38445" b="9268"/>
          <a:stretch/>
        </p:blipFill>
        <p:spPr bwMode="auto">
          <a:xfrm>
            <a:off x="2904093" y="2097345"/>
            <a:ext cx="926687" cy="18064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sultado de imagem para escada desenho">
            <a:extLst>
              <a:ext uri="{FF2B5EF4-FFF2-40B4-BE49-F238E27FC236}">
                <a16:creationId xmlns:a16="http://schemas.microsoft.com/office/drawing/2014/main" id="{8256572D-9486-42DC-ACF5-97539B3C33B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961" b="89145" l="22941" r="62549">
                        <a14:foregroundMark x1="43725" y1="6908" x2="43725" y2="6908"/>
                        <a14:foregroundMark x1="41176" y1="85526" x2="41176" y2="85526"/>
                        <a14:foregroundMark x1="23529" y1="75000" x2="23529" y2="75000"/>
                        <a14:foregroundMark x1="45098" y1="3618" x2="45098" y2="3618"/>
                        <a14:foregroundMark x1="62745" y1="10197" x2="62745" y2="10197"/>
                        <a14:foregroundMark x1="40784" y1="89145" x2="40784" y2="89145"/>
                        <a14:foregroundMark x1="23725" y1="80592" x2="23725" y2="80592"/>
                      </a14:backgroundRemoval>
                    </a14:imgEffect>
                  </a14:imgLayer>
                </a14:imgProps>
              </a:ext>
              <a:ext uri="{28A0092B-C50C-407E-A947-70E740481C1C}">
                <a14:useLocalDpi xmlns:a14="http://schemas.microsoft.com/office/drawing/2010/main" val="0"/>
              </a:ext>
            </a:extLst>
          </a:blip>
          <a:srcRect l="19925" r="32711" b="8601"/>
          <a:stretch/>
        </p:blipFill>
        <p:spPr bwMode="auto">
          <a:xfrm rot="20780304">
            <a:off x="6052126" y="1338048"/>
            <a:ext cx="2018370" cy="2646557"/>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666EE895-7A26-49BD-AC63-226FC7AAA17D}"/>
              </a:ext>
            </a:extLst>
          </p:cNvPr>
          <p:cNvSpPr txBox="1"/>
          <p:nvPr/>
        </p:nvSpPr>
        <p:spPr>
          <a:xfrm>
            <a:off x="7738945" y="2040673"/>
            <a:ext cx="4035960" cy="12003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“Ladder” of personal obedience</a:t>
            </a:r>
          </a:p>
        </p:txBody>
      </p:sp>
      <p:sp>
        <p:nvSpPr>
          <p:cNvPr id="2" name="TextBox 1">
            <a:extLst>
              <a:ext uri="{FF2B5EF4-FFF2-40B4-BE49-F238E27FC236}">
                <a16:creationId xmlns:a16="http://schemas.microsoft.com/office/drawing/2014/main" id="{157CF4C4-F29A-626C-8CB3-7616E6CB8997}"/>
              </a:ext>
            </a:extLst>
          </p:cNvPr>
          <p:cNvSpPr txBox="1"/>
          <p:nvPr/>
        </p:nvSpPr>
        <p:spPr>
          <a:xfrm>
            <a:off x="0" y="144498"/>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Adam in the Garden of Eden</a:t>
            </a:r>
          </a:p>
        </p:txBody>
      </p:sp>
    </p:spTree>
    <p:extLst>
      <p:ext uri="{BB962C8B-B14F-4D97-AF65-F5344CB8AC3E}">
        <p14:creationId xmlns:p14="http://schemas.microsoft.com/office/powerpoint/2010/main" val="1934588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9" y="1984916"/>
            <a:ext cx="8196146" cy="3336683"/>
          </a:xfrm>
          <a:prstGeom prst="rect">
            <a:avLst/>
          </a:prstGeom>
        </p:spPr>
        <p:txBody>
          <a:bodyPr wrap="square">
            <a:spAutoFit/>
          </a:bodyPr>
          <a:lstStyle/>
          <a:p>
            <a:pPr marR="0" lvl="0" algn="just" defTabSz="914400" rtl="0" eaLnBrk="1" fontAlgn="auto" latinLnBrk="0" hangingPunct="1">
              <a:lnSpc>
                <a:spcPct val="107000"/>
              </a:lnSpc>
              <a:spcBef>
                <a:spcPts val="0"/>
              </a:spcBef>
              <a:spcAft>
                <a:spcPts val="800"/>
              </a:spcAft>
              <a:buClrTx/>
              <a:buSzTx/>
              <a:tabLst/>
              <a:defRPr/>
            </a:pPr>
            <a:r>
              <a:rPr kumimoji="0" lang="en-US" sz="40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By this sin they fell from their original righteousness and communion with God, and so </a:t>
            </a:r>
            <a:r>
              <a:rPr kumimoji="0" lang="en-US" sz="4000" b="0" i="0"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became </a:t>
            </a:r>
            <a:r>
              <a:rPr kumimoji="0" lang="en-US" sz="4000" b="0" i="0" u="sng"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dead in sin</a:t>
            </a:r>
            <a:r>
              <a:rPr kumimoji="0" lang="en-US" sz="4000" b="0" i="0"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and wholly defiled in all the parts and faculties of soul and body.</a:t>
            </a:r>
            <a:endParaRPr kumimoji="0" lang="pt-BR" sz="4000" b="0" i="0"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2</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980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5355312"/>
          </a:xfrm>
          <a:prstGeom prst="rect">
            <a:avLst/>
          </a:prstGeom>
        </p:spPr>
        <p:txBody>
          <a:bodyPr wrap="square">
            <a:spAutoFit/>
          </a:bodyPr>
          <a:lstStyle/>
          <a:p>
            <a:pPr marR="0" algn="l" rtl="0"/>
            <a:r>
              <a:rPr lang="en-US" sz="3800" dirty="0">
                <a:solidFill>
                  <a:schemeClr val="bg1"/>
                </a:solidFill>
                <a:latin typeface="Arial Nova Cond Light" panose="020B0306020202020204" pitchFamily="34" charset="0"/>
              </a:rPr>
              <a:t>And you were dead in the trespasses and sins in which you once walked, following the course of this world, following the prince of the power of the air, the spirit that is now at work in the sons of disobedience— among whom we all once lived in the passions of our flesh, carrying out the desires of the body and the mind, and were by nature children of wrath, like the rest of mankind. </a:t>
            </a:r>
            <a:endParaRPr lang="pt-BR" sz="3800" dirty="0">
              <a:solidFill>
                <a:schemeClr val="bg1"/>
              </a:solidFill>
              <a:latin typeface="Arial Nova Cond Light" panose="020B0306020202020204" pitchFamily="34" charset="0"/>
            </a:endParaRP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srgbClr val="E7E6E6"/>
                </a:solidFill>
                <a:effectLst>
                  <a:outerShdw blurRad="38100" dist="38100" dir="2700000" algn="tl">
                    <a:srgbClr val="000000">
                      <a:alpha val="43137"/>
                    </a:srgbClr>
                  </a:outerShdw>
                </a:effectLst>
                <a:latin typeface="Calibri" panose="020F0502020204030204"/>
              </a:rPr>
              <a:t>Ephesians 2</a:t>
            </a: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.1-3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41691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3046988"/>
          </a:xfrm>
          <a:prstGeom prst="rect">
            <a:avLst/>
          </a:prstGeom>
        </p:spPr>
        <p:txBody>
          <a:bodyPr wrap="square">
            <a:spAutoFit/>
          </a:bodyPr>
          <a:lstStyle/>
          <a:p>
            <a:pPr marR="0" algn="l" rtl="0"/>
            <a:r>
              <a:rPr lang="en-US" sz="4800" dirty="0">
                <a:solidFill>
                  <a:schemeClr val="bg1"/>
                </a:solidFill>
                <a:latin typeface="Arial Nova Cond Light" panose="020B0306020202020204" pitchFamily="34" charset="0"/>
              </a:rPr>
              <a:t>But of the tree of the knowledge of good and evil you shall not eat, for in the day that you eat of it you shall surely die.</a:t>
            </a: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srgbClr val="E7E6E6"/>
                </a:solidFill>
                <a:effectLst>
                  <a:outerShdw blurRad="38100" dist="38100" dir="2700000" algn="tl">
                    <a:srgbClr val="000000">
                      <a:alpha val="43137"/>
                    </a:srgbClr>
                  </a:outerShdw>
                </a:effectLst>
                <a:latin typeface="Calibri" panose="020F0502020204030204"/>
              </a:rPr>
              <a:t>Genesis</a:t>
            </a: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2.17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34392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9" y="1984916"/>
            <a:ext cx="8196146" cy="3995325"/>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4000" dirty="0">
                <a:solidFill>
                  <a:schemeClr val="bg1"/>
                </a:solidFill>
                <a:latin typeface="Arial Nova Cond" panose="020B0506020202020204" pitchFamily="34" charset="0"/>
              </a:rPr>
              <a:t>They being the root of all mankind, the guilt of this sin was imputed; and the same death in sin, and corrupted nature, </a:t>
            </a:r>
            <a:r>
              <a:rPr lang="en-US" sz="4000" u="sng" dirty="0">
                <a:solidFill>
                  <a:schemeClr val="bg1"/>
                </a:solidFill>
                <a:latin typeface="Arial Nova Cond" panose="020B0506020202020204" pitchFamily="34" charset="0"/>
              </a:rPr>
              <a:t>conveyed to all their posterity descending from them by ordinary generation</a:t>
            </a:r>
            <a:r>
              <a:rPr lang="en-US" sz="4000" dirty="0">
                <a:solidFill>
                  <a:schemeClr val="bg1"/>
                </a:solidFill>
                <a:latin typeface="Arial Nova Cond" panose="020B0506020202020204" pitchFamily="34" charset="0"/>
              </a:rPr>
              <a:t>.</a:t>
            </a: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3</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1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3046988"/>
          </a:xfrm>
          <a:prstGeom prst="rect">
            <a:avLst/>
          </a:prstGeom>
        </p:spPr>
        <p:txBody>
          <a:bodyPr wrap="square">
            <a:spAutoFit/>
          </a:bodyPr>
          <a:lstStyle/>
          <a:p>
            <a:r>
              <a:rPr lang="en-US" sz="4800" dirty="0">
                <a:solidFill>
                  <a:schemeClr val="bg1"/>
                </a:solidFill>
                <a:latin typeface="Arial Nova Cond Light" panose="020B0306020202020204" pitchFamily="34" charset="0"/>
              </a:rPr>
              <a:t>Therefore, just as sin came into the world through one man, and death through sin, and so death spread to all men because all sinned</a:t>
            </a: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srgbClr val="E7E6E6"/>
                </a:solidFill>
                <a:effectLst>
                  <a:outerShdw blurRad="38100" dist="38100" dir="2700000" algn="tl">
                    <a:srgbClr val="000000">
                      <a:alpha val="43137"/>
                    </a:srgbClr>
                  </a:outerShdw>
                </a:effectLst>
                <a:latin typeface="Calibri" panose="020F0502020204030204"/>
              </a:rPr>
              <a:t>Romans</a:t>
            </a: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5.12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04762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6"/>
        <p:cNvGrpSpPr/>
        <p:nvPr/>
      </p:nvGrpSpPr>
      <p:grpSpPr>
        <a:xfrm>
          <a:off x="0" y="0"/>
          <a:ext cx="0" cy="0"/>
          <a:chOff x="0" y="0"/>
          <a:chExt cx="0" cy="0"/>
        </a:xfrm>
      </p:grpSpPr>
      <p:sp>
        <p:nvSpPr>
          <p:cNvPr id="737" name="Google Shape;737;g26d6f068ac5_2_273"/>
          <p:cNvSpPr txBox="1"/>
          <p:nvPr/>
        </p:nvSpPr>
        <p:spPr>
          <a:xfrm>
            <a:off x="0" y="214312"/>
            <a:ext cx="12192000" cy="6247600"/>
          </a:xfrm>
          <a:prstGeom prst="rect">
            <a:avLst/>
          </a:prstGeom>
          <a:noFill/>
          <a:ln>
            <a:noFill/>
          </a:ln>
        </p:spPr>
        <p:txBody>
          <a:bodyPr spcFirstLastPara="1" wrap="square" lIns="108800" tIns="54400" rIns="108800" bIns="54400" anchor="t" anchorCtr="0">
            <a:noAutofit/>
          </a:bodyPr>
          <a:lstStyle/>
          <a:p>
            <a:pPr defTabSz="1219170">
              <a:buClr>
                <a:srgbClr val="000000"/>
              </a:buClr>
            </a:pPr>
            <a:r>
              <a:rPr lang="en" sz="4267" kern="0">
                <a:solidFill>
                  <a:srgbClr val="FFFFFF"/>
                </a:solidFill>
                <a:latin typeface="Times New Roman"/>
                <a:ea typeface="Times New Roman"/>
                <a:cs typeface="Times New Roman"/>
                <a:sym typeface="Times New Roman"/>
              </a:rPr>
              <a:t>Amazing grace!—How sweet the sound—</a:t>
            </a:r>
            <a:endParaRPr sz="1333" kern="0">
              <a:solidFill>
                <a:srgbClr val="000000"/>
              </a:solidFill>
              <a:latin typeface="Arial"/>
              <a:cs typeface="Arial"/>
              <a:sym typeface="Arial"/>
            </a:endParaRPr>
          </a:p>
          <a:p>
            <a:pPr defTabSz="1219170">
              <a:spcBef>
                <a:spcPts val="267"/>
              </a:spcBef>
              <a:buClr>
                <a:srgbClr val="000000"/>
              </a:buClr>
            </a:pPr>
            <a:r>
              <a:rPr lang="en" sz="4267" kern="0">
                <a:solidFill>
                  <a:srgbClr val="FFFFFF"/>
                </a:solidFill>
                <a:latin typeface="Times New Roman"/>
                <a:ea typeface="Times New Roman"/>
                <a:cs typeface="Times New Roman"/>
                <a:sym typeface="Times New Roman"/>
              </a:rPr>
              <a:t>	that saved a wretch like me!</a:t>
            </a:r>
            <a:endParaRPr sz="1333" kern="0">
              <a:solidFill>
                <a:srgbClr val="000000"/>
              </a:solidFill>
              <a:latin typeface="Arial"/>
              <a:cs typeface="Arial"/>
              <a:sym typeface="Arial"/>
            </a:endParaRPr>
          </a:p>
          <a:p>
            <a:pPr defTabSz="1219170">
              <a:spcBef>
                <a:spcPts val="267"/>
              </a:spcBef>
              <a:buClr>
                <a:srgbClr val="000000"/>
              </a:buClr>
            </a:pPr>
            <a:r>
              <a:rPr lang="en" sz="4267" kern="0">
                <a:solidFill>
                  <a:srgbClr val="FFFFFF"/>
                </a:solidFill>
                <a:latin typeface="Times New Roman"/>
                <a:ea typeface="Times New Roman"/>
                <a:cs typeface="Times New Roman"/>
                <a:sym typeface="Times New Roman"/>
              </a:rPr>
              <a:t>I once was lost but now am found,</a:t>
            </a:r>
            <a:endParaRPr sz="1333" kern="0">
              <a:solidFill>
                <a:srgbClr val="000000"/>
              </a:solidFill>
              <a:latin typeface="Arial"/>
              <a:cs typeface="Arial"/>
              <a:sym typeface="Arial"/>
            </a:endParaRPr>
          </a:p>
          <a:p>
            <a:pPr defTabSz="1219170">
              <a:spcBef>
                <a:spcPts val="267"/>
              </a:spcBef>
              <a:buClr>
                <a:srgbClr val="000000"/>
              </a:buClr>
            </a:pPr>
            <a:r>
              <a:rPr lang="en" sz="4267" kern="0">
                <a:solidFill>
                  <a:srgbClr val="FFFFFF"/>
                </a:solidFill>
                <a:latin typeface="Times New Roman"/>
                <a:ea typeface="Times New Roman"/>
                <a:cs typeface="Times New Roman"/>
                <a:sym typeface="Times New Roman"/>
              </a:rPr>
              <a:t>	was blind but now I see.</a:t>
            </a:r>
            <a:endParaRPr sz="1333" kern="0">
              <a:solidFill>
                <a:srgbClr val="000000"/>
              </a:solidFill>
              <a:latin typeface="Arial"/>
              <a:cs typeface="Arial"/>
              <a:sym typeface="Arial"/>
            </a:endParaRPr>
          </a:p>
          <a:p>
            <a:pPr defTabSz="1219170">
              <a:spcBef>
                <a:spcPts val="267"/>
              </a:spcBef>
              <a:buClr>
                <a:srgbClr val="000000"/>
              </a:buClr>
            </a:pPr>
            <a:endParaRPr sz="4267" kern="0">
              <a:solidFill>
                <a:srgbClr val="FFFFFF"/>
              </a:solidFill>
              <a:latin typeface="Times New Roman"/>
              <a:ea typeface="Times New Roman"/>
              <a:cs typeface="Times New Roman"/>
              <a:sym typeface="Times New Roman"/>
            </a:endParaRPr>
          </a:p>
          <a:p>
            <a:pPr defTabSz="1219170">
              <a:spcBef>
                <a:spcPts val="267"/>
              </a:spcBef>
              <a:buClr>
                <a:srgbClr val="000000"/>
              </a:buClr>
            </a:pPr>
            <a:r>
              <a:rPr lang="en" sz="4267" kern="0">
                <a:solidFill>
                  <a:srgbClr val="FFFFFF"/>
                </a:solidFill>
                <a:latin typeface="Times New Roman"/>
                <a:ea typeface="Times New Roman"/>
                <a:cs typeface="Times New Roman"/>
                <a:sym typeface="Times New Roman"/>
              </a:rPr>
              <a:t>‘Twas grace that taught my heart to fear,</a:t>
            </a:r>
            <a:endParaRPr sz="1333" kern="0">
              <a:solidFill>
                <a:srgbClr val="000000"/>
              </a:solidFill>
              <a:latin typeface="Arial"/>
              <a:cs typeface="Arial"/>
              <a:sym typeface="Arial"/>
            </a:endParaRPr>
          </a:p>
          <a:p>
            <a:pPr defTabSz="1219170">
              <a:spcBef>
                <a:spcPts val="267"/>
              </a:spcBef>
              <a:buClr>
                <a:srgbClr val="000000"/>
              </a:buClr>
            </a:pPr>
            <a:r>
              <a:rPr lang="en" sz="4267" kern="0">
                <a:solidFill>
                  <a:srgbClr val="FFFFFF"/>
                </a:solidFill>
                <a:latin typeface="Times New Roman"/>
                <a:ea typeface="Times New Roman"/>
                <a:cs typeface="Times New Roman"/>
                <a:sym typeface="Times New Roman"/>
              </a:rPr>
              <a:t>	and grace my fears relieved;</a:t>
            </a:r>
            <a:endParaRPr sz="1333" kern="0">
              <a:solidFill>
                <a:srgbClr val="000000"/>
              </a:solidFill>
              <a:latin typeface="Arial"/>
              <a:cs typeface="Arial"/>
              <a:sym typeface="Arial"/>
            </a:endParaRPr>
          </a:p>
          <a:p>
            <a:pPr defTabSz="1219170">
              <a:spcBef>
                <a:spcPts val="267"/>
              </a:spcBef>
              <a:buClr>
                <a:srgbClr val="000000"/>
              </a:buClr>
            </a:pPr>
            <a:r>
              <a:rPr lang="en" sz="4267" kern="0">
                <a:solidFill>
                  <a:srgbClr val="FFFFFF"/>
                </a:solidFill>
                <a:latin typeface="Times New Roman"/>
                <a:ea typeface="Times New Roman"/>
                <a:cs typeface="Times New Roman"/>
                <a:sym typeface="Times New Roman"/>
              </a:rPr>
              <a:t>How precious did that grace appear</a:t>
            </a:r>
            <a:endParaRPr sz="1333" kern="0">
              <a:solidFill>
                <a:srgbClr val="000000"/>
              </a:solidFill>
              <a:latin typeface="Arial"/>
              <a:cs typeface="Arial"/>
              <a:sym typeface="Arial"/>
            </a:endParaRPr>
          </a:p>
          <a:p>
            <a:pPr defTabSz="1219170">
              <a:spcBef>
                <a:spcPts val="267"/>
              </a:spcBef>
              <a:buClr>
                <a:srgbClr val="000000"/>
              </a:buClr>
            </a:pPr>
            <a:r>
              <a:rPr lang="en" sz="4267" kern="0">
                <a:solidFill>
                  <a:srgbClr val="FFFFFF"/>
                </a:solidFill>
                <a:latin typeface="Times New Roman"/>
                <a:ea typeface="Times New Roman"/>
                <a:cs typeface="Times New Roman"/>
                <a:sym typeface="Times New Roman"/>
              </a:rPr>
              <a:t>	the hour I first believed.</a:t>
            </a:r>
            <a:endParaRPr sz="1333" kern="0">
              <a:solidFill>
                <a:srgbClr val="000000"/>
              </a:solidFill>
              <a:latin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9" y="1984916"/>
            <a:ext cx="8196146" cy="3336683"/>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From this original corruption, whereby we are </a:t>
            </a:r>
            <a:r>
              <a:rPr kumimoji="0" lang="en-US" sz="4000" b="0" i="0" u="sng"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utterly indisposed, disabled, and made opposite to all good, and wholly inclined to all evil</a:t>
            </a:r>
            <a:r>
              <a:rPr kumimoji="0" lang="en-US" sz="40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do proceed all actual transgressions.</a:t>
            </a:r>
            <a:endParaRPr kumimoji="0" lang="pt-BR" sz="40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4</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579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6751C8C-1D16-4D0C-8B4D-DE770559185D}"/>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50467A27-68E4-4AD3-B1D0-056576B33FE5}"/>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5567E71-07A8-4512-839B-A9877A3D821C}"/>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22FB02A6-2068-412A-818D-78EF22C9CF26}"/>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ED3B11E3-0C4A-43DA-A331-6408E483ED0C}"/>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D4599CBC-9569-4278-82F8-787E5FA3EC8F}"/>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pic>
        <p:nvPicPr>
          <p:cNvPr id="12" name="Picture 4" descr="Resultado de imagem para boneco palito andando">
            <a:extLst>
              <a:ext uri="{FF2B5EF4-FFF2-40B4-BE49-F238E27FC236}">
                <a16:creationId xmlns:a16="http://schemas.microsoft.com/office/drawing/2014/main" id="{450BA0EB-01CC-46BD-85BA-BF3414ACD068}"/>
              </a:ext>
            </a:extLst>
          </p:cNvPr>
          <p:cNvPicPr>
            <a:picLocks noChangeAspect="1" noChangeArrowheads="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15139" b="85556" l="40391" r="59141">
                        <a14:foregroundMark x1="51250" y1="15972" x2="51250" y2="15972"/>
                        <a14:foregroundMark x1="53203" y1="15972" x2="53203" y2="15972"/>
                        <a14:foregroundMark x1="42266" y1="85278" x2="42266" y2="85278"/>
                        <a14:foregroundMark x1="50313" y1="85556" x2="50313" y2="85556"/>
                        <a14:foregroundMark x1="52500" y1="15139" x2="52500" y2="15139"/>
                      </a14:backgroundRemoval>
                    </a14:imgEffect>
                  </a14:imgLayer>
                </a14:imgProps>
              </a:ext>
              <a:ext uri="{28A0092B-C50C-407E-A947-70E740481C1C}">
                <a14:useLocalDpi xmlns:a14="http://schemas.microsoft.com/office/drawing/2010/main" val="0"/>
              </a:ext>
            </a:extLst>
          </a:blip>
          <a:srcRect l="38049" t="9270" r="38445" b="9268"/>
          <a:stretch/>
        </p:blipFill>
        <p:spPr bwMode="auto">
          <a:xfrm>
            <a:off x="2904093" y="2097345"/>
            <a:ext cx="926687" cy="18064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sultado de imagem para escada desenho">
            <a:extLst>
              <a:ext uri="{FF2B5EF4-FFF2-40B4-BE49-F238E27FC236}">
                <a16:creationId xmlns:a16="http://schemas.microsoft.com/office/drawing/2014/main" id="{8256572D-9486-42DC-ACF5-97539B3C33B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961" b="89145" l="22941" r="62549">
                        <a14:foregroundMark x1="43725" y1="6908" x2="43725" y2="6908"/>
                        <a14:foregroundMark x1="41176" y1="85526" x2="41176" y2="85526"/>
                        <a14:foregroundMark x1="23529" y1="75000" x2="23529" y2="75000"/>
                        <a14:foregroundMark x1="45098" y1="3618" x2="45098" y2="3618"/>
                        <a14:foregroundMark x1="62745" y1="10197" x2="62745" y2="10197"/>
                        <a14:foregroundMark x1="40784" y1="89145" x2="40784" y2="89145"/>
                        <a14:foregroundMark x1="23725" y1="80592" x2="23725" y2="80592"/>
                      </a14:backgroundRemoval>
                    </a14:imgEffect>
                  </a14:imgLayer>
                </a14:imgProps>
              </a:ext>
              <a:ext uri="{28A0092B-C50C-407E-A947-70E740481C1C}">
                <a14:useLocalDpi xmlns:a14="http://schemas.microsoft.com/office/drawing/2010/main" val="0"/>
              </a:ext>
            </a:extLst>
          </a:blip>
          <a:srcRect l="19925" r="32711" b="8601"/>
          <a:stretch/>
        </p:blipFill>
        <p:spPr bwMode="auto">
          <a:xfrm rot="20780304">
            <a:off x="6052126" y="1338048"/>
            <a:ext cx="2018370" cy="2646557"/>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666EE895-7A26-49BD-AC63-226FC7AAA17D}"/>
              </a:ext>
            </a:extLst>
          </p:cNvPr>
          <p:cNvSpPr txBox="1"/>
          <p:nvPr/>
        </p:nvSpPr>
        <p:spPr>
          <a:xfrm>
            <a:off x="7738945" y="2040673"/>
            <a:ext cx="4035960" cy="12003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effectLst>
                  <a:outerShdw blurRad="38100" dist="38100" dir="2700000" algn="tl">
                    <a:srgbClr val="000000">
                      <a:alpha val="43137"/>
                    </a:srgbClr>
                  </a:outerShdw>
                </a:effectLst>
                <a:latin typeface="Calibri" panose="020F0502020204030204"/>
              </a:rPr>
              <a:t>“Ladder” of personal obedience</a:t>
            </a:r>
            <a:endPar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alibri" panose="020F0502020204030204"/>
            </a:endParaRPr>
          </a:p>
        </p:txBody>
      </p:sp>
      <p:sp>
        <p:nvSpPr>
          <p:cNvPr id="2" name="TextBox 1">
            <a:extLst>
              <a:ext uri="{FF2B5EF4-FFF2-40B4-BE49-F238E27FC236}">
                <a16:creationId xmlns:a16="http://schemas.microsoft.com/office/drawing/2014/main" id="{157CF4C4-F29A-626C-8CB3-7616E6CB8997}"/>
              </a:ext>
            </a:extLst>
          </p:cNvPr>
          <p:cNvSpPr txBox="1"/>
          <p:nvPr/>
        </p:nvSpPr>
        <p:spPr>
          <a:xfrm>
            <a:off x="0" y="144498"/>
            <a:ext cx="1219200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Arial Black" panose="020B0A04020102020204" pitchFamily="34" charset="0"/>
              </a:rPr>
              <a:t>Adam in the Garden of Eden</a:t>
            </a:r>
          </a:p>
        </p:txBody>
      </p:sp>
    </p:spTree>
    <p:extLst>
      <p:ext uri="{BB962C8B-B14F-4D97-AF65-F5344CB8AC3E}">
        <p14:creationId xmlns:p14="http://schemas.microsoft.com/office/powerpoint/2010/main" val="1520432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6751C8C-1D16-4D0C-8B4D-DE770559185D}"/>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50467A27-68E4-4AD3-B1D0-056576B33FE5}"/>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5567E71-07A8-4512-839B-A9877A3D821C}"/>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22FB02A6-2068-412A-818D-78EF22C9CF26}"/>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ED3B11E3-0C4A-43DA-A331-6408E483ED0C}"/>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D4599CBC-9569-4278-82F8-787E5FA3EC8F}"/>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pic>
        <p:nvPicPr>
          <p:cNvPr id="13" name="Picture 6" descr="Resultado de imagem para escada desenho">
            <a:extLst>
              <a:ext uri="{FF2B5EF4-FFF2-40B4-BE49-F238E27FC236}">
                <a16:creationId xmlns:a16="http://schemas.microsoft.com/office/drawing/2014/main" id="{8256572D-9486-42DC-ACF5-97539B3C33B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961" b="89145" l="22941" r="62549">
                        <a14:foregroundMark x1="43725" y1="6908" x2="43725" y2="6908"/>
                        <a14:foregroundMark x1="41176" y1="85526" x2="41176" y2="85526"/>
                        <a14:foregroundMark x1="23529" y1="75000" x2="23529" y2="75000"/>
                        <a14:foregroundMark x1="45098" y1="3618" x2="45098" y2="3618"/>
                        <a14:foregroundMark x1="62745" y1="10197" x2="62745" y2="10197"/>
                        <a14:foregroundMark x1="40784" y1="89145" x2="40784" y2="89145"/>
                        <a14:foregroundMark x1="23725" y1="80592" x2="23725" y2="80592"/>
                      </a14:backgroundRemoval>
                    </a14:imgEffect>
                  </a14:imgLayer>
                </a14:imgProps>
              </a:ext>
              <a:ext uri="{28A0092B-C50C-407E-A947-70E740481C1C}">
                <a14:useLocalDpi xmlns:a14="http://schemas.microsoft.com/office/drawing/2010/main" val="0"/>
              </a:ext>
            </a:extLst>
          </a:blip>
          <a:srcRect l="19925" r="32711" b="8601"/>
          <a:stretch/>
        </p:blipFill>
        <p:spPr bwMode="auto">
          <a:xfrm rot="20780304">
            <a:off x="6052126" y="1338048"/>
            <a:ext cx="2018370" cy="2646557"/>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666EE895-7A26-49BD-AC63-226FC7AAA17D}"/>
              </a:ext>
            </a:extLst>
          </p:cNvPr>
          <p:cNvSpPr txBox="1"/>
          <p:nvPr/>
        </p:nvSpPr>
        <p:spPr>
          <a:xfrm>
            <a:off x="7738945" y="2040673"/>
            <a:ext cx="3877983" cy="12003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Ladder of personal obedience</a:t>
            </a:r>
          </a:p>
        </p:txBody>
      </p:sp>
      <p:pic>
        <p:nvPicPr>
          <p:cNvPr id="2" name="Picture 4" descr="Resultado de imagem para boneco palito andando">
            <a:extLst>
              <a:ext uri="{FF2B5EF4-FFF2-40B4-BE49-F238E27FC236}">
                <a16:creationId xmlns:a16="http://schemas.microsoft.com/office/drawing/2014/main" id="{C1ADA48F-F04D-CD32-FCC6-58C4B6F29EF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5139" b="85556" l="40391" r="59141">
                        <a14:foregroundMark x1="51250" y1="15972" x2="51250" y2="15972"/>
                        <a14:foregroundMark x1="53203" y1="15972" x2="53203" y2="15972"/>
                        <a14:foregroundMark x1="42266" y1="85278" x2="42266" y2="85278"/>
                        <a14:foregroundMark x1="50313" y1="85556" x2="50313" y2="85556"/>
                        <a14:foregroundMark x1="52500" y1="15139" x2="52500" y2="15139"/>
                      </a14:backgroundRemoval>
                    </a14:imgEffect>
                  </a14:imgLayer>
                </a14:imgProps>
              </a:ext>
              <a:ext uri="{28A0092B-C50C-407E-A947-70E740481C1C}">
                <a14:useLocalDpi xmlns:a14="http://schemas.microsoft.com/office/drawing/2010/main" val="0"/>
              </a:ext>
            </a:extLst>
          </a:blip>
          <a:srcRect l="38049" t="9270" r="38445" b="9268"/>
          <a:stretch/>
        </p:blipFill>
        <p:spPr bwMode="auto">
          <a:xfrm>
            <a:off x="2902634" y="2097345"/>
            <a:ext cx="926687" cy="1806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FB4A84-0178-FDC8-95DB-EB9B36D8FA94}"/>
              </a:ext>
            </a:extLst>
          </p:cNvPr>
          <p:cNvSpPr txBox="1"/>
          <p:nvPr/>
        </p:nvSpPr>
        <p:spPr>
          <a:xfrm>
            <a:off x="0" y="144498"/>
            <a:ext cx="12192000" cy="861774"/>
          </a:xfrm>
          <a:prstGeom prst="rect">
            <a:avLst/>
          </a:prstGeom>
          <a:noFill/>
        </p:spPr>
        <p:txBody>
          <a:bodyPr wrap="square" rtlCol="0">
            <a:spAutoFit/>
          </a:bodyPr>
          <a:lstStyle/>
          <a:p>
            <a:pPr algn="ctr"/>
            <a:r>
              <a:rPr lang="en-US" sz="5000" dirty="0">
                <a:effectLst>
                  <a:outerShdw blurRad="38100" dist="38100" dir="2700000" algn="tl">
                    <a:srgbClr val="000000">
                      <a:alpha val="43137"/>
                    </a:srgbClr>
                  </a:outerShdw>
                </a:effectLst>
                <a:latin typeface="Arial Black" panose="020B0A04020102020204" pitchFamily="34" charset="0"/>
              </a:rPr>
              <a:t>Adam Expelled from the Garden</a:t>
            </a:r>
          </a:p>
        </p:txBody>
      </p:sp>
    </p:spTree>
    <p:extLst>
      <p:ext uri="{BB962C8B-B14F-4D97-AF65-F5344CB8AC3E}">
        <p14:creationId xmlns:p14="http://schemas.microsoft.com/office/powerpoint/2010/main" val="195482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5.55112E-17 L 0.09167 0.35949 " pathEditMode="relative" rAng="0" ptsTypes="AA">
                                      <p:cBhvr>
                                        <p:cTn id="6" dur="2000" fill="hold"/>
                                        <p:tgtEl>
                                          <p:spTgt spid="2"/>
                                        </p:tgtEl>
                                        <p:attrNameLst>
                                          <p:attrName>ppt_x</p:attrName>
                                          <p:attrName>ppt_y</p:attrName>
                                        </p:attrNameLst>
                                      </p:cBhvr>
                                      <p:rCtr x="4583" y="17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6751C8C-1D16-4D0C-8B4D-DE770559185D}"/>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50467A27-68E4-4AD3-B1D0-056576B33FE5}"/>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5567E71-07A8-4512-839B-A9877A3D821C}"/>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22FB02A6-2068-412A-818D-78EF22C9CF26}"/>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ED3B11E3-0C4A-43DA-A331-6408E483ED0C}"/>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D4599CBC-9569-4278-82F8-787E5FA3EC8F}"/>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pic>
        <p:nvPicPr>
          <p:cNvPr id="13" name="Picture 6" descr="Resultado de imagem para escada desenho">
            <a:extLst>
              <a:ext uri="{FF2B5EF4-FFF2-40B4-BE49-F238E27FC236}">
                <a16:creationId xmlns:a16="http://schemas.microsoft.com/office/drawing/2014/main" id="{8256572D-9486-42DC-ACF5-97539B3C33B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961" b="89145" l="22941" r="62549">
                        <a14:foregroundMark x1="43725" y1="6908" x2="43725" y2="6908"/>
                        <a14:foregroundMark x1="41176" y1="85526" x2="41176" y2="85526"/>
                        <a14:foregroundMark x1="23529" y1="75000" x2="23529" y2="75000"/>
                        <a14:foregroundMark x1="45098" y1="3618" x2="45098" y2="3618"/>
                        <a14:foregroundMark x1="62745" y1="10197" x2="62745" y2="10197"/>
                        <a14:foregroundMark x1="40784" y1="89145" x2="40784" y2="89145"/>
                        <a14:foregroundMark x1="23725" y1="80592" x2="23725" y2="80592"/>
                      </a14:backgroundRemoval>
                    </a14:imgEffect>
                  </a14:imgLayer>
                </a14:imgProps>
              </a:ext>
              <a:ext uri="{28A0092B-C50C-407E-A947-70E740481C1C}">
                <a14:useLocalDpi xmlns:a14="http://schemas.microsoft.com/office/drawing/2010/main" val="0"/>
              </a:ext>
            </a:extLst>
          </a:blip>
          <a:srcRect l="19925" r="32711" b="8601"/>
          <a:stretch/>
        </p:blipFill>
        <p:spPr bwMode="auto">
          <a:xfrm rot="20780304">
            <a:off x="6052126" y="1338048"/>
            <a:ext cx="2018370" cy="26465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Resultado de imagem para boneco palito andando">
            <a:extLst>
              <a:ext uri="{FF2B5EF4-FFF2-40B4-BE49-F238E27FC236}">
                <a16:creationId xmlns:a16="http://schemas.microsoft.com/office/drawing/2014/main" id="{C1ADA48F-F04D-CD32-FCC6-58C4B6F29EF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5139" b="85556" l="40391" r="59141">
                        <a14:foregroundMark x1="51250" y1="15972" x2="51250" y2="15972"/>
                        <a14:foregroundMark x1="53203" y1="15972" x2="53203" y2="15972"/>
                        <a14:foregroundMark x1="42266" y1="85278" x2="42266" y2="85278"/>
                        <a14:foregroundMark x1="50313" y1="85556" x2="50313" y2="85556"/>
                        <a14:foregroundMark x1="52500" y1="15139" x2="52500" y2="15139"/>
                      </a14:backgroundRemoval>
                    </a14:imgEffect>
                  </a14:imgLayer>
                </a14:imgProps>
              </a:ext>
              <a:ext uri="{28A0092B-C50C-407E-A947-70E740481C1C}">
                <a14:useLocalDpi xmlns:a14="http://schemas.microsoft.com/office/drawing/2010/main" val="0"/>
              </a:ext>
            </a:extLst>
          </a:blip>
          <a:srcRect l="38049" t="9270" r="38445" b="9268"/>
          <a:stretch/>
        </p:blipFill>
        <p:spPr bwMode="auto">
          <a:xfrm>
            <a:off x="3923782" y="4581268"/>
            <a:ext cx="926687" cy="180649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12">
            <a:extLst>
              <a:ext uri="{FF2B5EF4-FFF2-40B4-BE49-F238E27FC236}">
                <a16:creationId xmlns:a16="http://schemas.microsoft.com/office/drawing/2014/main" id="{F64EDA22-477A-8DB7-C497-C4CCB9E0BEFD}"/>
              </a:ext>
            </a:extLst>
          </p:cNvPr>
          <p:cNvSpPr txBox="1"/>
          <p:nvPr/>
        </p:nvSpPr>
        <p:spPr>
          <a:xfrm>
            <a:off x="7738946" y="2354264"/>
            <a:ext cx="2375210" cy="64633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Obedience</a:t>
            </a:r>
            <a:endParaRPr kumimoji="0" lang="pt-BR"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CaixaDeTexto 13">
            <a:extLst>
              <a:ext uri="{FF2B5EF4-FFF2-40B4-BE49-F238E27FC236}">
                <a16:creationId xmlns:a16="http://schemas.microsoft.com/office/drawing/2014/main" id="{0B91C7F5-162D-44E9-1481-8A410D82C5B1}"/>
              </a:ext>
            </a:extLst>
          </p:cNvPr>
          <p:cNvSpPr txBox="1"/>
          <p:nvPr/>
        </p:nvSpPr>
        <p:spPr>
          <a:xfrm>
            <a:off x="7738946" y="4878829"/>
            <a:ext cx="2375210" cy="646331"/>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Death</a:t>
            </a:r>
          </a:p>
        </p:txBody>
      </p:sp>
    </p:spTree>
    <p:extLst>
      <p:ext uri="{BB962C8B-B14F-4D97-AF65-F5344CB8AC3E}">
        <p14:creationId xmlns:p14="http://schemas.microsoft.com/office/powerpoint/2010/main" val="2795217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10DBD-C032-C72C-E00D-7E47A93048AE}"/>
              </a:ext>
            </a:extLst>
          </p:cNvPr>
          <p:cNvSpPr>
            <a:spLocks noGrp="1"/>
          </p:cNvSpPr>
          <p:nvPr>
            <p:ph type="title"/>
          </p:nvPr>
        </p:nvSpPr>
        <p:spPr>
          <a:xfrm>
            <a:off x="394570" y="365125"/>
            <a:ext cx="5694947" cy="1807305"/>
          </a:xfrm>
        </p:spPr>
        <p:txBody>
          <a:bodyPr>
            <a:normAutofit/>
          </a:bodyPr>
          <a:lstStyle/>
          <a:p>
            <a:r>
              <a:rPr lang="en-US" sz="6000" b="1" dirty="0">
                <a:effectLst>
                  <a:outerShdw blurRad="38100" dist="38100" dir="2700000" algn="tl">
                    <a:srgbClr val="000000">
                      <a:alpha val="43137"/>
                    </a:srgbClr>
                  </a:outerShdw>
                </a:effectLst>
                <a:latin typeface="Arial Black" panose="020B0A04020102020204" pitchFamily="34" charset="0"/>
              </a:rPr>
              <a:t>Physical Corruption</a:t>
            </a:r>
          </a:p>
        </p:txBody>
      </p:sp>
      <p:sp>
        <p:nvSpPr>
          <p:cNvPr id="3" name="Content Placeholder 2">
            <a:extLst>
              <a:ext uri="{FF2B5EF4-FFF2-40B4-BE49-F238E27FC236}">
                <a16:creationId xmlns:a16="http://schemas.microsoft.com/office/drawing/2014/main" id="{6444B330-93B3-C505-8023-FEA30C5850D7}"/>
              </a:ext>
            </a:extLst>
          </p:cNvPr>
          <p:cNvSpPr>
            <a:spLocks noGrp="1"/>
          </p:cNvSpPr>
          <p:nvPr>
            <p:ph idx="1"/>
          </p:nvPr>
        </p:nvSpPr>
        <p:spPr>
          <a:xfrm>
            <a:off x="531220" y="2172430"/>
            <a:ext cx="5694947" cy="4524704"/>
          </a:xfrm>
        </p:spPr>
        <p:txBody>
          <a:bodyPr>
            <a:noAutofit/>
          </a:bodyPr>
          <a:lstStyle/>
          <a:p>
            <a:pPr marL="0" indent="0">
              <a:buNone/>
            </a:pPr>
            <a:r>
              <a:rPr lang="en-US" sz="3100" dirty="0">
                <a:latin typeface="Arial Nova Cond" panose="020B0506020202020204" pitchFamily="34" charset="0"/>
              </a:rPr>
              <a:t>There is little debate about the physical effects of sin. Biological death is certainly the ultimate consequence of sin in this life (Gen 3.19). But this is followed by aging, diseases, congenital problems, psychological disorders, and mental health issues. These are all part of God’s curse over men for Adam’s sin.</a:t>
            </a:r>
          </a:p>
        </p:txBody>
      </p:sp>
      <p:pic>
        <p:nvPicPr>
          <p:cNvPr id="3074" name="Picture 2" descr="Diverse Medical Professionals in Intensive Care Unit Scene | AI Art  Generator | Easy-Peasy.AI">
            <a:extLst>
              <a:ext uri="{FF2B5EF4-FFF2-40B4-BE49-F238E27FC236}">
                <a16:creationId xmlns:a16="http://schemas.microsoft.com/office/drawing/2014/main" id="{6CCE4BE4-7C80-6818-3E3A-95F16134C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82" r="677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476F77F-D9A2-1FFE-775C-F9003DD847C3}"/>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584189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8" y="1984916"/>
            <a:ext cx="8302769" cy="419788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3600" dirty="0">
                <a:solidFill>
                  <a:schemeClr val="bg1"/>
                </a:solidFill>
                <a:latin typeface="Arial Nova Cond" panose="020B0506020202020204" pitchFamily="34" charset="0"/>
              </a:rPr>
              <a:t>Man, by his fall into a state of sin, hath wholly lost all ability of will to any spiritual good accompanying salvation: so as, a natural man, being altogether averse from that good, and dead in sin, is not able, by his own strength, to convert himself, or to prepare himself thereunto.</a:t>
            </a:r>
            <a:endParaRPr lang="pt-BR" sz="3600" dirty="0">
              <a:solidFill>
                <a:schemeClr val="bg1"/>
              </a:solidFill>
              <a:latin typeface="Arial Nova Cond" panose="020B0506020202020204" pitchFamily="34" charset="0"/>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3</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825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DB71-03F2-A22E-DD1A-DC58772728CC}"/>
              </a:ext>
            </a:extLst>
          </p:cNvPr>
          <p:cNvSpPr>
            <a:spLocks noGrp="1"/>
          </p:cNvSpPr>
          <p:nvPr>
            <p:ph type="title"/>
          </p:nvPr>
        </p:nvSpPr>
        <p:spPr>
          <a:xfrm>
            <a:off x="577516" y="336885"/>
            <a:ext cx="11036968" cy="3228307"/>
          </a:xfrm>
        </p:spPr>
        <p:txBody>
          <a:bodyPr>
            <a:normAutofit/>
          </a:bodyPr>
          <a:lstStyle/>
          <a:p>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The extent of the Corruption of Sin Over the Mind</a:t>
            </a:r>
            <a:br>
              <a:rPr lang="en-US" b="1" dirty="0">
                <a:ln w="6600">
                  <a:solidFill>
                    <a:schemeClr val="accent2"/>
                  </a:solidFill>
                  <a:prstDash val="solid"/>
                </a:ln>
                <a:solidFill>
                  <a:srgbClr val="FFFFFF"/>
                </a:solidFill>
                <a:effectLst>
                  <a:outerShdw dist="38100" dir="2700000" algn="tl" rotWithShape="0">
                    <a:schemeClr val="accent2"/>
                  </a:outerShdw>
                </a:effectLst>
              </a:rPr>
            </a:br>
            <a:r>
              <a:rPr lang="en-US"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The debate about the </a:t>
            </a:r>
            <a:r>
              <a:rPr lang="en-US" b="1" i="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noetic</a:t>
            </a:r>
            <a:r>
              <a:rPr lang="en-US"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 Effects of Sins</a:t>
            </a:r>
          </a:p>
        </p:txBody>
      </p:sp>
      <p:sp>
        <p:nvSpPr>
          <p:cNvPr id="3" name="Content Placeholder 2">
            <a:extLst>
              <a:ext uri="{FF2B5EF4-FFF2-40B4-BE49-F238E27FC236}">
                <a16:creationId xmlns:a16="http://schemas.microsoft.com/office/drawing/2014/main" id="{FFF1E43F-E542-AC02-5517-281BDC499704}"/>
              </a:ext>
            </a:extLst>
          </p:cNvPr>
          <p:cNvSpPr>
            <a:spLocks noGrp="1"/>
          </p:cNvSpPr>
          <p:nvPr>
            <p:ph idx="1"/>
          </p:nvPr>
        </p:nvSpPr>
        <p:spPr>
          <a:xfrm>
            <a:off x="577517" y="3565192"/>
            <a:ext cx="11036967" cy="2442243"/>
          </a:xfrm>
        </p:spPr>
        <p:txBody>
          <a:bodyPr>
            <a:normAutofit/>
          </a:bodyPr>
          <a:lstStyle/>
          <a:p>
            <a:pPr marL="0" indent="0">
              <a:buNone/>
            </a:pPr>
            <a:r>
              <a:rPr lang="en-US" sz="4000" dirty="0"/>
              <a:t>The debate about the corruption of the mind (</a:t>
            </a:r>
            <a:r>
              <a:rPr lang="en-US" sz="4000" i="1" dirty="0"/>
              <a:t>nous </a:t>
            </a:r>
            <a:r>
              <a:rPr lang="en-US" sz="4000" dirty="0"/>
              <a:t>in Greek) is more complex. The big question is: </a:t>
            </a:r>
            <a:r>
              <a:rPr lang="en-US" sz="4000" b="1" dirty="0">
                <a:effectLst>
                  <a:outerShdw blurRad="38100" dist="38100" dir="2700000" algn="tl">
                    <a:srgbClr val="000000">
                      <a:alpha val="43137"/>
                    </a:srgbClr>
                  </a:outerShdw>
                </a:effectLst>
              </a:rPr>
              <a:t>can the corrupt man know the truth?</a:t>
            </a:r>
          </a:p>
        </p:txBody>
      </p:sp>
      <p:sp>
        <p:nvSpPr>
          <p:cNvPr id="4" name="Rectangle 3">
            <a:extLst>
              <a:ext uri="{FF2B5EF4-FFF2-40B4-BE49-F238E27FC236}">
                <a16:creationId xmlns:a16="http://schemas.microsoft.com/office/drawing/2014/main" id="{05638E03-68A8-4EA5-95DF-8DAD49F8A116}"/>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F463AFD1-48D3-2BC4-C0E5-37DEB86FC79B}"/>
              </a:ext>
            </a:extLst>
          </p:cNvPr>
          <p:cNvCxnSpPr>
            <a:cxnSpLocks/>
          </p:cNvCxnSpPr>
          <p:nvPr/>
        </p:nvCxnSpPr>
        <p:spPr>
          <a:xfrm>
            <a:off x="737936" y="3300663"/>
            <a:ext cx="3240505" cy="0"/>
          </a:xfrm>
          <a:prstGeom prst="line">
            <a:avLst/>
          </a:prstGeom>
          <a:ln w="76200">
            <a:solidFill>
              <a:schemeClr val="accent2">
                <a:lumMod val="50000"/>
              </a:schemeClr>
            </a:solidFill>
          </a:ln>
          <a:scene3d>
            <a:camera prst="orthographicFront"/>
            <a:lightRig rig="threePt" dir="t"/>
          </a:scene3d>
          <a:sp3d>
            <a:bevelT/>
          </a:sp3d>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93813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How fast is the universe really expanding? The mystery deepens.">
            <a:extLst>
              <a:ext uri="{FF2B5EF4-FFF2-40B4-BE49-F238E27FC236}">
                <a16:creationId xmlns:a16="http://schemas.microsoft.com/office/drawing/2014/main" id="{7B69EB6A-FC02-80D9-8C3E-FEAF2273C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756" b="340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33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003300F-9989-63C1-587A-7B350784C4EE}"/>
              </a:ext>
            </a:extLst>
          </p:cNvPr>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sp>
        <p:nvSpPr>
          <p:cNvPr id="2" name="TextBox 1">
            <a:extLst>
              <a:ext uri="{FF2B5EF4-FFF2-40B4-BE49-F238E27FC236}">
                <a16:creationId xmlns:a16="http://schemas.microsoft.com/office/drawing/2014/main" id="{2F49DA7E-3144-14FB-0B4F-0C8DD544C6FF}"/>
              </a:ext>
            </a:extLst>
          </p:cNvPr>
          <p:cNvSpPr txBox="1"/>
          <p:nvPr/>
        </p:nvSpPr>
        <p:spPr>
          <a:xfrm>
            <a:off x="1716505" y="2690336"/>
            <a:ext cx="875898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Romans 1.18-32</a:t>
            </a:r>
          </a:p>
        </p:txBody>
      </p:sp>
    </p:spTree>
    <p:extLst>
      <p:ext uri="{BB962C8B-B14F-4D97-AF65-F5344CB8AC3E}">
        <p14:creationId xmlns:p14="http://schemas.microsoft.com/office/powerpoint/2010/main" val="3143467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9238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dirty="0">
                <a:solidFill>
                  <a:schemeClr val="bg1"/>
                </a:solidFill>
                <a:latin typeface="Arial Nova Cond Light" panose="020B0306020202020204" pitchFamily="34" charset="0"/>
              </a:rPr>
              <a:t>Can the Ethiopian change his skin or the leopard his spots? Then also you can do good who are accustomed to do evil. </a:t>
            </a: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srgbClr val="E7E6E6"/>
                </a:solidFill>
                <a:effectLst>
                  <a:outerShdw blurRad="38100" dist="38100" dir="2700000" algn="tl">
                    <a:srgbClr val="000000">
                      <a:alpha val="43137"/>
                    </a:srgbClr>
                  </a:outerShdw>
                </a:effectLst>
                <a:latin typeface="Calibri" panose="020F0502020204030204"/>
              </a:rPr>
              <a:t>Jeremiah 13.23</a:t>
            </a:r>
            <a:endPar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89133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41"/>
        <p:cNvGrpSpPr/>
        <p:nvPr/>
      </p:nvGrpSpPr>
      <p:grpSpPr>
        <a:xfrm>
          <a:off x="0" y="0"/>
          <a:ext cx="0" cy="0"/>
          <a:chOff x="0" y="0"/>
          <a:chExt cx="0" cy="0"/>
        </a:xfrm>
      </p:grpSpPr>
      <p:sp>
        <p:nvSpPr>
          <p:cNvPr id="742" name="Google Shape;742;g26d6f068ac5_2_281"/>
          <p:cNvSpPr txBox="1"/>
          <p:nvPr/>
        </p:nvSpPr>
        <p:spPr>
          <a:xfrm>
            <a:off x="0" y="214312"/>
            <a:ext cx="12192000" cy="6247600"/>
          </a:xfrm>
          <a:prstGeom prst="rect">
            <a:avLst/>
          </a:prstGeom>
          <a:noFill/>
          <a:ln>
            <a:noFill/>
          </a:ln>
        </p:spPr>
        <p:txBody>
          <a:bodyPr spcFirstLastPara="1" wrap="square" lIns="108800" tIns="54400" rIns="108800" bIns="54400" anchor="t" anchorCtr="0">
            <a:noAutofit/>
          </a:bodyPr>
          <a:lstStyle/>
          <a:p>
            <a:pPr defTabSz="1219170">
              <a:spcBef>
                <a:spcPts val="267"/>
              </a:spcBef>
              <a:buClr>
                <a:srgbClr val="000000"/>
              </a:buClr>
            </a:pPr>
            <a:r>
              <a:rPr lang="en" sz="4267" kern="0">
                <a:solidFill>
                  <a:srgbClr val="FFFFFF"/>
                </a:solidFill>
                <a:latin typeface="Times New Roman"/>
                <a:ea typeface="Times New Roman"/>
                <a:cs typeface="Times New Roman"/>
                <a:sym typeface="Times New Roman"/>
              </a:rPr>
              <a:t>When we’ve been there ten thousand years,</a:t>
            </a:r>
            <a:endParaRPr sz="1333" kern="0">
              <a:solidFill>
                <a:srgbClr val="000000"/>
              </a:solidFill>
              <a:latin typeface="Arial"/>
              <a:cs typeface="Arial"/>
              <a:sym typeface="Arial"/>
            </a:endParaRPr>
          </a:p>
          <a:p>
            <a:pPr defTabSz="1219170">
              <a:spcBef>
                <a:spcPts val="267"/>
              </a:spcBef>
              <a:buClr>
                <a:srgbClr val="000000"/>
              </a:buClr>
            </a:pPr>
            <a:r>
              <a:rPr lang="en" sz="4267" kern="0">
                <a:solidFill>
                  <a:srgbClr val="FFFFFF"/>
                </a:solidFill>
                <a:latin typeface="Times New Roman"/>
                <a:ea typeface="Times New Roman"/>
                <a:cs typeface="Times New Roman"/>
                <a:sym typeface="Times New Roman"/>
              </a:rPr>
              <a:t>	bright shining as the sun,</a:t>
            </a:r>
            <a:endParaRPr sz="1333" kern="0">
              <a:solidFill>
                <a:srgbClr val="000000"/>
              </a:solidFill>
              <a:latin typeface="Arial"/>
              <a:cs typeface="Arial"/>
              <a:sym typeface="Arial"/>
            </a:endParaRPr>
          </a:p>
          <a:p>
            <a:pPr defTabSz="1219170">
              <a:spcBef>
                <a:spcPts val="267"/>
              </a:spcBef>
              <a:buClr>
                <a:srgbClr val="000000"/>
              </a:buClr>
            </a:pPr>
            <a:r>
              <a:rPr lang="en" sz="4267" kern="0">
                <a:solidFill>
                  <a:srgbClr val="FFFFFF"/>
                </a:solidFill>
                <a:latin typeface="Times New Roman"/>
                <a:ea typeface="Times New Roman"/>
                <a:cs typeface="Times New Roman"/>
                <a:sym typeface="Times New Roman"/>
              </a:rPr>
              <a:t>we’ve no less days to sing God’s praise</a:t>
            </a:r>
            <a:endParaRPr sz="1333" kern="0">
              <a:solidFill>
                <a:srgbClr val="000000"/>
              </a:solidFill>
              <a:latin typeface="Arial"/>
              <a:cs typeface="Arial"/>
              <a:sym typeface="Arial"/>
            </a:endParaRPr>
          </a:p>
          <a:p>
            <a:pPr defTabSz="1219170">
              <a:spcBef>
                <a:spcPts val="267"/>
              </a:spcBef>
              <a:buClr>
                <a:srgbClr val="000000"/>
              </a:buClr>
            </a:pPr>
            <a:r>
              <a:rPr lang="en" sz="4267" kern="0">
                <a:solidFill>
                  <a:srgbClr val="FFFFFF"/>
                </a:solidFill>
                <a:latin typeface="Times New Roman"/>
                <a:ea typeface="Times New Roman"/>
                <a:cs typeface="Times New Roman"/>
                <a:sym typeface="Times New Roman"/>
              </a:rPr>
              <a:t>	than when we’ve first begun.</a:t>
            </a:r>
            <a:endParaRPr sz="1333" kern="0">
              <a:solidFill>
                <a:srgbClr val="000000"/>
              </a:solidFill>
              <a:latin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003300F-9989-63C1-587A-7B350784C4EE}"/>
              </a:ext>
            </a:extLst>
          </p:cNvPr>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sp>
        <p:nvSpPr>
          <p:cNvPr id="2" name="TextBox 1">
            <a:extLst>
              <a:ext uri="{FF2B5EF4-FFF2-40B4-BE49-F238E27FC236}">
                <a16:creationId xmlns:a16="http://schemas.microsoft.com/office/drawing/2014/main" id="{2F49DA7E-3144-14FB-0B4F-0C8DD544C6FF}"/>
              </a:ext>
            </a:extLst>
          </p:cNvPr>
          <p:cNvSpPr txBox="1"/>
          <p:nvPr/>
        </p:nvSpPr>
        <p:spPr>
          <a:xfrm>
            <a:off x="1716505" y="1951672"/>
            <a:ext cx="8758989" cy="1477328"/>
          </a:xfrm>
          <a:prstGeom prst="rect">
            <a:avLst/>
          </a:prstGeom>
          <a:noFill/>
        </p:spPr>
        <p:txBody>
          <a:bodyPr wrap="square" rtlCol="0">
            <a:spAutoFit/>
          </a:bodyPr>
          <a:lstStyle/>
          <a:p>
            <a:pPr algn="ctr"/>
            <a:r>
              <a:rPr lang="en-US" sz="9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Romans 3.9-18,23</a:t>
            </a:r>
          </a:p>
        </p:txBody>
      </p:sp>
    </p:spTree>
    <p:extLst>
      <p:ext uri="{BB962C8B-B14F-4D97-AF65-F5344CB8AC3E}">
        <p14:creationId xmlns:p14="http://schemas.microsoft.com/office/powerpoint/2010/main" val="3689619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2159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dirty="0">
                <a:solidFill>
                  <a:schemeClr val="bg1"/>
                </a:solidFill>
                <a:latin typeface="Arial Nova Cond Light" panose="020B0306020202020204" pitchFamily="34" charset="0"/>
              </a:rPr>
              <a:t>The heart is deceitful above all things, and desperately sick; who can understand it? </a:t>
            </a: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Jeremiah 17.9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04861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8031009" cy="5355312"/>
          </a:xfrm>
          <a:prstGeom prst="rect">
            <a:avLst/>
          </a:prstGeom>
        </p:spPr>
        <p:txBody>
          <a:bodyPr wrap="square">
            <a:spAutoFit/>
          </a:bodyPr>
          <a:lstStyle/>
          <a:p>
            <a:pPr marR="0" algn="l" rtl="0"/>
            <a:r>
              <a:rPr lang="en-US" sz="3800" dirty="0">
                <a:solidFill>
                  <a:schemeClr val="bg1"/>
                </a:solidFill>
                <a:latin typeface="Arial Nova Cond Light" panose="020B0306020202020204" pitchFamily="34" charset="0"/>
              </a:rPr>
              <a:t>Do you not see that whatever goes into the mouth passes into the stomach and is expelled? But what comes out of the mouth proceeds from the heart, and this defiles a person. For out of the heart come evil thoughts, murder, adultery, sexual immorality, theft, false witness, slander. These are what defile a person. But to eat with unwashed hands does not defile anyone.” </a:t>
            </a:r>
          </a:p>
        </p:txBody>
      </p:sp>
      <p:sp>
        <p:nvSpPr>
          <p:cNvPr id="15" name="CaixaDeTexto 14"/>
          <p:cNvSpPr txBox="1"/>
          <p:nvPr/>
        </p:nvSpPr>
        <p:spPr>
          <a:xfrm>
            <a:off x="110007" y="4782154"/>
            <a:ext cx="2936383" cy="9848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a:solidFill>
                  <a:srgbClr val="E7E6E6"/>
                </a:solidFill>
                <a:effectLst>
                  <a:outerShdw blurRad="38100" dist="38100" dir="2700000" algn="tl">
                    <a:srgbClr val="000000">
                      <a:alpha val="43137"/>
                    </a:srgbClr>
                  </a:outerShdw>
                </a:effectLst>
                <a:latin typeface="Calibri" panose="020F0502020204030204"/>
              </a:rPr>
              <a:t>Matthew</a:t>
            </a:r>
            <a:r>
              <a:rPr kumimoji="0" lang="en-US" sz="28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15.17-20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6746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C0B1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98BC-44F2-DBDC-452E-FC6E764B8E1C}"/>
              </a:ext>
            </a:extLst>
          </p:cNvPr>
          <p:cNvSpPr>
            <a:spLocks noGrp="1"/>
          </p:cNvSpPr>
          <p:nvPr>
            <p:ph type="title"/>
          </p:nvPr>
        </p:nvSpPr>
        <p:spPr/>
        <p:txBody>
          <a:bodyPr>
            <a:normAutofit/>
          </a:bodyPr>
          <a:lstStyle/>
          <a:p>
            <a:r>
              <a:rPr lang="en-US" sz="6000" dirty="0">
                <a:ln w="0">
                  <a:solidFill>
                    <a:schemeClr val="bg1">
                      <a:lumMod val="75000"/>
                    </a:schemeClr>
                  </a:solidFill>
                </a:ln>
                <a:gradFill>
                  <a:gsLst>
                    <a:gs pos="21000">
                      <a:srgbClr val="53575C"/>
                    </a:gs>
                    <a:gs pos="88000">
                      <a:srgbClr val="C5C7CA"/>
                    </a:gs>
                  </a:gsLst>
                  <a:lin ang="5400000"/>
                </a:gradFill>
                <a:latin typeface="Arial Black" panose="020B0A04020102020204" pitchFamily="34" charset="0"/>
              </a:rPr>
              <a:t>Completely Dead</a:t>
            </a:r>
          </a:p>
        </p:txBody>
      </p:sp>
      <p:sp>
        <p:nvSpPr>
          <p:cNvPr id="3" name="Content Placeholder 2">
            <a:extLst>
              <a:ext uri="{FF2B5EF4-FFF2-40B4-BE49-F238E27FC236}">
                <a16:creationId xmlns:a16="http://schemas.microsoft.com/office/drawing/2014/main" id="{C9CA98D3-2C0A-9F51-DE57-69D1803B331A}"/>
              </a:ext>
            </a:extLst>
          </p:cNvPr>
          <p:cNvSpPr>
            <a:spLocks noGrp="1"/>
          </p:cNvSpPr>
          <p:nvPr>
            <p:ph idx="1"/>
          </p:nvPr>
        </p:nvSpPr>
        <p:spPr>
          <a:xfrm>
            <a:off x="838199" y="1825625"/>
            <a:ext cx="6440313" cy="4667250"/>
          </a:xfrm>
        </p:spPr>
        <p:txBody>
          <a:bodyPr>
            <a:normAutofit/>
          </a:bodyPr>
          <a:lstStyle/>
          <a:p>
            <a:pPr marL="0" indent="0">
              <a:lnSpc>
                <a:spcPct val="100000"/>
              </a:lnSpc>
              <a:buNone/>
            </a:pPr>
            <a:r>
              <a:rPr lang="en-US" sz="4000" dirty="0">
                <a:solidFill>
                  <a:schemeClr val="bg1"/>
                </a:solidFill>
                <a:latin typeface="Arial Nova Cond" panose="020B0506020202020204" pitchFamily="34" charset="0"/>
              </a:rPr>
              <a:t>Men’s intellect, will and affections are completely under the influence of sin and cannot understand the gospel and do spiritual good acceptable to God. His heart is deceitful and spiritually sick.</a:t>
            </a:r>
          </a:p>
        </p:txBody>
      </p:sp>
      <p:pic>
        <p:nvPicPr>
          <p:cNvPr id="5124" name="Picture 4" descr="Family Gods way - Bible Prophecy and Truth">
            <a:extLst>
              <a:ext uri="{FF2B5EF4-FFF2-40B4-BE49-F238E27FC236}">
                <a16:creationId xmlns:a16="http://schemas.microsoft.com/office/drawing/2014/main" id="{DFD585B2-B77D-B678-1CAF-9853CB634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51" r="10512" b="10020"/>
          <a:stretch/>
        </p:blipFill>
        <p:spPr bwMode="auto">
          <a:xfrm>
            <a:off x="7278512" y="1428959"/>
            <a:ext cx="4624728" cy="43513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24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8" y="1984916"/>
            <a:ext cx="8433113" cy="3995325"/>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4000" dirty="0">
                <a:solidFill>
                  <a:schemeClr val="bg1"/>
                </a:solidFill>
                <a:latin typeface="Arial Nova Cond" panose="020B0506020202020204" pitchFamily="34" charset="0"/>
              </a:rPr>
              <a:t>This corruption of nature, during this life, doth remain in those that are regenerated; and although it be, through Christ, pardoned, and mortified; yet both itself, and all the motions thereof, are truly and properly sin.</a:t>
            </a:r>
            <a:endParaRPr lang="pt-BR" sz="4000" dirty="0">
              <a:solidFill>
                <a:schemeClr val="bg1"/>
              </a:solidFill>
              <a:latin typeface="Arial Nova Cond" panose="020B0506020202020204" pitchFamily="34" charset="0"/>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5</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73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8" y="1984916"/>
            <a:ext cx="8302769" cy="396967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Nova Cond" panose="020B0506020202020204" pitchFamily="34" charset="0"/>
              </a:rPr>
              <a:t>Every sin, both </a:t>
            </a:r>
            <a:r>
              <a:rPr kumimoji="0" lang="en-US" sz="3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rPr>
              <a:t>original and actual</a:t>
            </a:r>
            <a:r>
              <a:rPr kumimoji="0" lang="en-US" sz="3400" b="0" i="0" u="none" strike="noStrike" kern="1200" cap="none" spc="0" normalizeH="0" baseline="0" noProof="0" dirty="0">
                <a:ln>
                  <a:noFill/>
                </a:ln>
                <a:solidFill>
                  <a:prstClr val="white"/>
                </a:solidFill>
                <a:effectLst/>
                <a:uLnTx/>
                <a:uFillTx/>
                <a:latin typeface="Arial Nova Cond" panose="020B0506020202020204" pitchFamily="34" charset="0"/>
              </a:rPr>
              <a:t>, being a transgression of the righteous law of God, and contrary thereunto, doth, in its own nature, bring guilt upon the sinner, whereby he is bound over to the wrath of God, and curse of the law, and so made subject to death, with all miseries spiritual, temporal, and eternal.</a:t>
            </a:r>
            <a:endParaRPr kumimoji="0" lang="pt-BR" sz="3400" b="0" i="0" u="none" strike="noStrike" kern="1200" cap="none" spc="0" normalizeH="0" baseline="0" noProof="0" dirty="0">
              <a:ln>
                <a:noFill/>
              </a:ln>
              <a:solidFill>
                <a:prstClr val="white"/>
              </a:solidFill>
              <a:effectLst/>
              <a:uLnTx/>
              <a:uFillTx/>
              <a:latin typeface="Arial Nova Cond" panose="020B0506020202020204" pitchFamily="34" charset="0"/>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6</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401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923877"/>
          </a:xfrm>
          <a:prstGeom prst="rect">
            <a:avLst/>
          </a:prstGeom>
        </p:spPr>
        <p:txBody>
          <a:bodyPr wrap="square">
            <a:spAutoFit/>
          </a:bodyPr>
          <a:lstStyle/>
          <a:p>
            <a:r>
              <a:rPr lang="en-US" sz="4600" dirty="0">
                <a:solidFill>
                  <a:schemeClr val="bg1"/>
                </a:solidFill>
                <a:latin typeface="Arial Nova Cond" panose="020B0506020202020204" pitchFamily="34" charset="0"/>
              </a:rPr>
              <a:t>No one can come to me unless the Father who sent me draws him. And I will raise him up on the last day. </a:t>
            </a:r>
          </a:p>
        </p:txBody>
      </p:sp>
      <p:sp>
        <p:nvSpPr>
          <p:cNvPr id="15" name="CaixaDeTexto 14"/>
          <p:cNvSpPr txBox="1"/>
          <p:nvPr/>
        </p:nvSpPr>
        <p:spPr>
          <a:xfrm>
            <a:off x="110007" y="4782154"/>
            <a:ext cx="2936383" cy="116955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John 6.44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64459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5509200"/>
          </a:xfrm>
          <a:prstGeom prst="rect">
            <a:avLst/>
          </a:prstGeom>
        </p:spPr>
        <p:txBody>
          <a:bodyPr wrap="square">
            <a:spAutoFit/>
          </a:bodyPr>
          <a:lstStyle/>
          <a:p>
            <a:pPr marR="0" algn="l" rtl="0"/>
            <a:r>
              <a:rPr lang="en-US" sz="4400" dirty="0">
                <a:solidFill>
                  <a:schemeClr val="bg1"/>
                </a:solidFill>
                <a:latin typeface="Arial Nova Cond" panose="020B0506020202020204" pitchFamily="34" charset="0"/>
              </a:rPr>
              <a:t>Therefore, my beloved, as you have always obeyed, so now, not only as in my presence but much more in my absence, work out your own salvation with fear and trembling, for it is God who works in you, both to will and to work for his good pleasure. </a:t>
            </a: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Philippians 2.12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5943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FA6C1"/>
        </a:solidFill>
        <a:effectLst/>
      </p:bgPr>
    </p:bg>
    <p:spTree>
      <p:nvGrpSpPr>
        <p:cNvPr id="1" name=""/>
        <p:cNvGrpSpPr/>
        <p:nvPr/>
      </p:nvGrpSpPr>
      <p:grpSpPr>
        <a:xfrm>
          <a:off x="0" y="0"/>
          <a:ext cx="0" cy="0"/>
          <a:chOff x="0" y="0"/>
          <a:chExt cx="0" cy="0"/>
        </a:xfrm>
      </p:grpSpPr>
      <p:pic>
        <p:nvPicPr>
          <p:cNvPr id="10242" name="Picture 2" descr="Philosophers and neuroscientists join forces to see whether science can  solve the mystery of free will | Science | AAAS">
            <a:extLst>
              <a:ext uri="{FF2B5EF4-FFF2-40B4-BE49-F238E27FC236}">
                <a16:creationId xmlns:a16="http://schemas.microsoft.com/office/drawing/2014/main" id="{01EDAB23-AD31-062D-E3C6-6F22799A34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5"/>
          <a:stretch/>
        </p:blipFill>
        <p:spPr bwMode="auto">
          <a:xfrm>
            <a:off x="0" y="657726"/>
            <a:ext cx="9775403" cy="6200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2D6A0D-CCF3-0C0A-022F-3D69962CBFA7}"/>
              </a:ext>
            </a:extLst>
          </p:cNvPr>
          <p:cNvSpPr>
            <a:spLocks noGrp="1"/>
          </p:cNvSpPr>
          <p:nvPr>
            <p:ph type="title"/>
          </p:nvPr>
        </p:nvSpPr>
        <p:spPr>
          <a:xfrm>
            <a:off x="1387642" y="204704"/>
            <a:ext cx="10515600" cy="1325563"/>
          </a:xfrm>
        </p:spPr>
        <p:txBody>
          <a:bodyPr>
            <a:normAutofit/>
          </a:bodyPr>
          <a:lstStyle/>
          <a:p>
            <a:pPr algn="r"/>
            <a:r>
              <a:rPr lang="en-US" sz="6000" b="1" dirty="0">
                <a:solidFill>
                  <a:schemeClr val="bg1"/>
                </a:solidFill>
                <a:effectLst>
                  <a:outerShdw blurRad="38100" dist="38100" dir="2700000" algn="tl">
                    <a:srgbClr val="000000">
                      <a:alpha val="43137"/>
                    </a:srgbClr>
                  </a:outerShdw>
                </a:effectLst>
                <a:latin typeface="Arial Black" panose="020B0A04020102020204" pitchFamily="34" charset="0"/>
              </a:rPr>
              <a:t>Loss of “Free” Will</a:t>
            </a:r>
          </a:p>
        </p:txBody>
      </p:sp>
      <p:sp>
        <p:nvSpPr>
          <p:cNvPr id="3" name="Content Placeholder 2">
            <a:extLst>
              <a:ext uri="{FF2B5EF4-FFF2-40B4-BE49-F238E27FC236}">
                <a16:creationId xmlns:a16="http://schemas.microsoft.com/office/drawing/2014/main" id="{662FE4BA-F47A-9F0E-E442-0888B9BDC85E}"/>
              </a:ext>
            </a:extLst>
          </p:cNvPr>
          <p:cNvSpPr>
            <a:spLocks noGrp="1"/>
          </p:cNvSpPr>
          <p:nvPr>
            <p:ph idx="1"/>
          </p:nvPr>
        </p:nvSpPr>
        <p:spPr>
          <a:xfrm>
            <a:off x="5634789" y="1690688"/>
            <a:ext cx="6268453" cy="4667250"/>
          </a:xfrm>
        </p:spPr>
        <p:txBody>
          <a:bodyPr>
            <a:normAutofit/>
          </a:bodyPr>
          <a:lstStyle/>
          <a:p>
            <a:pPr marL="0" indent="0" algn="r">
              <a:buNone/>
            </a:pPr>
            <a:r>
              <a:rPr lang="en-US" sz="4000" dirty="0">
                <a:solidFill>
                  <a:schemeClr val="bg1"/>
                </a:solidFill>
                <a:latin typeface="Arial Nova Cond" panose="020B0506020202020204" pitchFamily="34" charset="0"/>
              </a:rPr>
              <a:t>After sin man continues to be free and bound to his conscience and responsible for his actions, but he </a:t>
            </a:r>
            <a:r>
              <a:rPr lang="en-US" sz="4000">
                <a:solidFill>
                  <a:schemeClr val="bg1"/>
                </a:solidFill>
                <a:latin typeface="Arial Nova Cond" panose="020B0506020202020204" pitchFamily="34" charset="0"/>
              </a:rPr>
              <a:t>is now </a:t>
            </a:r>
            <a:r>
              <a:rPr lang="en-US" sz="4000" dirty="0">
                <a:solidFill>
                  <a:schemeClr val="bg1"/>
                </a:solidFill>
                <a:latin typeface="Arial Nova Cond" panose="020B0506020202020204" pitchFamily="34" charset="0"/>
              </a:rPr>
              <a:t>inclined to sin and has lost the capacity to choose contrary to his will, i.e. freedom of the will.</a:t>
            </a:r>
          </a:p>
        </p:txBody>
      </p:sp>
    </p:spTree>
    <p:extLst>
      <p:ext uri="{BB962C8B-B14F-4D97-AF65-F5344CB8AC3E}">
        <p14:creationId xmlns:p14="http://schemas.microsoft.com/office/powerpoint/2010/main" val="222893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47"/>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EE012A-8F52-9D7C-1670-0F64294CD625}"/>
              </a:ext>
            </a:extLst>
          </p:cNvPr>
          <p:cNvSpPr txBox="1"/>
          <p:nvPr/>
        </p:nvSpPr>
        <p:spPr>
          <a:xfrm>
            <a:off x="1804086" y="1290015"/>
            <a:ext cx="9135762" cy="1323439"/>
          </a:xfrm>
          <a:prstGeom prst="rect">
            <a:avLst/>
          </a:prstGeom>
          <a:noFill/>
        </p:spPr>
        <p:txBody>
          <a:bodyPr wrap="square" rtlCol="0">
            <a:spAutoFit/>
          </a:bodyPr>
          <a:lstStyle/>
          <a:p>
            <a:pPr algn="ctr"/>
            <a:r>
              <a:rPr lang="en-US" sz="8000" b="1" i="1" spc="50" dirty="0" err="1">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Soteri</a:t>
            </a: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	+	</a:t>
            </a:r>
            <a:r>
              <a:rPr lang="en-US" sz="8000" b="1" i="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ology</a:t>
            </a:r>
          </a:p>
        </p:txBody>
      </p:sp>
      <p:sp>
        <p:nvSpPr>
          <p:cNvPr id="4" name="TextBox 3">
            <a:extLst>
              <a:ext uri="{FF2B5EF4-FFF2-40B4-BE49-F238E27FC236}">
                <a16:creationId xmlns:a16="http://schemas.microsoft.com/office/drawing/2014/main" id="{59A67E53-AACB-8077-F5D0-39342DD6E081}"/>
              </a:ext>
            </a:extLst>
          </p:cNvPr>
          <p:cNvSpPr txBox="1"/>
          <p:nvPr/>
        </p:nvSpPr>
        <p:spPr>
          <a:xfrm>
            <a:off x="757882" y="3582827"/>
            <a:ext cx="9687696" cy="1323439"/>
          </a:xfrm>
          <a:prstGeom prst="rect">
            <a:avLst/>
          </a:prstGeom>
          <a:noFill/>
        </p:spPr>
        <p:txBody>
          <a:bodyPr wrap="square">
            <a:spAutoFit/>
          </a:bodyPr>
          <a:lstStyle/>
          <a:p>
            <a:pPr algn="ct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Salvation	+	Study</a:t>
            </a:r>
          </a:p>
        </p:txBody>
      </p:sp>
      <p:sp>
        <p:nvSpPr>
          <p:cNvPr id="3" name="Rectangle 2">
            <a:extLst>
              <a:ext uri="{FF2B5EF4-FFF2-40B4-BE49-F238E27FC236}">
                <a16:creationId xmlns:a16="http://schemas.microsoft.com/office/drawing/2014/main" id="{764CC86D-C057-F849-5555-B675C9453B8C}"/>
              </a:ext>
            </a:extLst>
          </p:cNvPr>
          <p:cNvSpPr/>
          <p:nvPr/>
        </p:nvSpPr>
        <p:spPr>
          <a:xfrm>
            <a:off x="757882" y="902043"/>
            <a:ext cx="10795686" cy="5053914"/>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94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a:extLst>
              <a:ext uri="{FF2B5EF4-FFF2-40B4-BE49-F238E27FC236}">
                <a16:creationId xmlns:a16="http://schemas.microsoft.com/office/drawing/2014/main" id="{F067E201-3439-4FEB-B3D2-69D4BDFA3F4D}"/>
              </a:ext>
            </a:extLst>
          </p:cNvPr>
          <p:cNvSpPr/>
          <p:nvPr/>
        </p:nvSpPr>
        <p:spPr>
          <a:xfrm>
            <a:off x="156117" y="167268"/>
            <a:ext cx="11887200" cy="65234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tângulo 22">
            <a:extLst>
              <a:ext uri="{FF2B5EF4-FFF2-40B4-BE49-F238E27FC236}">
                <a16:creationId xmlns:a16="http://schemas.microsoft.com/office/drawing/2014/main" id="{DEF933A8-A973-42DC-BFF4-EF2046192387}"/>
              </a:ext>
            </a:extLst>
          </p:cNvPr>
          <p:cNvSpPr/>
          <p:nvPr/>
        </p:nvSpPr>
        <p:spPr>
          <a:xfrm>
            <a:off x="8188713" y="1607014"/>
            <a:ext cx="3033132" cy="49945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tângulo 21">
            <a:extLst>
              <a:ext uri="{FF2B5EF4-FFF2-40B4-BE49-F238E27FC236}">
                <a16:creationId xmlns:a16="http://schemas.microsoft.com/office/drawing/2014/main" id="{75ACFA92-1DBE-414C-BBE4-CF4675B75CE5}"/>
              </a:ext>
            </a:extLst>
          </p:cNvPr>
          <p:cNvSpPr/>
          <p:nvPr/>
        </p:nvSpPr>
        <p:spPr>
          <a:xfrm>
            <a:off x="4622182" y="1607014"/>
            <a:ext cx="3033132" cy="49945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tângulo 20">
            <a:extLst>
              <a:ext uri="{FF2B5EF4-FFF2-40B4-BE49-F238E27FC236}">
                <a16:creationId xmlns:a16="http://schemas.microsoft.com/office/drawing/2014/main" id="{C3436968-07BF-4720-8D3E-6DC22331293F}"/>
              </a:ext>
            </a:extLst>
          </p:cNvPr>
          <p:cNvSpPr/>
          <p:nvPr/>
        </p:nvSpPr>
        <p:spPr>
          <a:xfrm>
            <a:off x="1055651" y="1607014"/>
            <a:ext cx="3033132" cy="499450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E9E798AD-CD9D-45EA-8E5B-5082096FA889}"/>
              </a:ext>
            </a:extLst>
          </p:cNvPr>
          <p:cNvSpPr txBox="1"/>
          <p:nvPr/>
        </p:nvSpPr>
        <p:spPr>
          <a:xfrm>
            <a:off x="1795761" y="5250984"/>
            <a:ext cx="158068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MEN</a:t>
            </a:r>
          </a:p>
        </p:txBody>
      </p:sp>
      <p:sp>
        <p:nvSpPr>
          <p:cNvPr id="3" name="Seta: para a Direita 2">
            <a:extLst>
              <a:ext uri="{FF2B5EF4-FFF2-40B4-BE49-F238E27FC236}">
                <a16:creationId xmlns:a16="http://schemas.microsoft.com/office/drawing/2014/main" id="{DF36CFBA-BBA7-40E4-8016-A5FE2BFB0D5A}"/>
              </a:ext>
            </a:extLst>
          </p:cNvPr>
          <p:cNvSpPr/>
          <p:nvPr/>
        </p:nvSpPr>
        <p:spPr>
          <a:xfrm rot="16200000">
            <a:off x="1113290" y="3041670"/>
            <a:ext cx="2917865" cy="150076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id="{F6F0CAC0-7D17-43FD-9492-F420453D2F24}"/>
              </a:ext>
            </a:extLst>
          </p:cNvPr>
          <p:cNvSpPr txBox="1"/>
          <p:nvPr/>
        </p:nvSpPr>
        <p:spPr>
          <a:xfrm>
            <a:off x="1331643" y="1702179"/>
            <a:ext cx="2481146"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GOD</a:t>
            </a:r>
          </a:p>
        </p:txBody>
      </p:sp>
      <p:sp>
        <p:nvSpPr>
          <p:cNvPr id="13" name="CaixaDeTexto 12">
            <a:extLst>
              <a:ext uri="{FF2B5EF4-FFF2-40B4-BE49-F238E27FC236}">
                <a16:creationId xmlns:a16="http://schemas.microsoft.com/office/drawing/2014/main" id="{3AD62568-E13C-4C23-9762-FAE14F8555A4}"/>
              </a:ext>
            </a:extLst>
          </p:cNvPr>
          <p:cNvSpPr txBox="1"/>
          <p:nvPr/>
        </p:nvSpPr>
        <p:spPr>
          <a:xfrm>
            <a:off x="8928823" y="5250984"/>
            <a:ext cx="158068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MEN</a:t>
            </a:r>
          </a:p>
        </p:txBody>
      </p:sp>
      <p:sp>
        <p:nvSpPr>
          <p:cNvPr id="14" name="Seta: para a Direita 13">
            <a:extLst>
              <a:ext uri="{FF2B5EF4-FFF2-40B4-BE49-F238E27FC236}">
                <a16:creationId xmlns:a16="http://schemas.microsoft.com/office/drawing/2014/main" id="{30B1AA0E-5AE8-4C44-82A0-BB18F0EC349D}"/>
              </a:ext>
            </a:extLst>
          </p:cNvPr>
          <p:cNvSpPr/>
          <p:nvPr/>
        </p:nvSpPr>
        <p:spPr>
          <a:xfrm rot="5400000">
            <a:off x="8232599" y="3027918"/>
            <a:ext cx="2945365" cy="150076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aixaDeTexto 14">
            <a:extLst>
              <a:ext uri="{FF2B5EF4-FFF2-40B4-BE49-F238E27FC236}">
                <a16:creationId xmlns:a16="http://schemas.microsoft.com/office/drawing/2014/main" id="{93F50072-3613-4AC4-98AE-5F3A81A5594C}"/>
              </a:ext>
            </a:extLst>
          </p:cNvPr>
          <p:cNvSpPr txBox="1"/>
          <p:nvPr/>
        </p:nvSpPr>
        <p:spPr>
          <a:xfrm>
            <a:off x="8421501" y="1674673"/>
            <a:ext cx="2481146"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GOD</a:t>
            </a:r>
          </a:p>
        </p:txBody>
      </p:sp>
      <p:sp>
        <p:nvSpPr>
          <p:cNvPr id="16" name="CaixaDeTexto 15">
            <a:extLst>
              <a:ext uri="{FF2B5EF4-FFF2-40B4-BE49-F238E27FC236}">
                <a16:creationId xmlns:a16="http://schemas.microsoft.com/office/drawing/2014/main" id="{94D30B94-B94C-4566-95ED-AA187F099E33}"/>
              </a:ext>
            </a:extLst>
          </p:cNvPr>
          <p:cNvSpPr txBox="1"/>
          <p:nvPr/>
        </p:nvSpPr>
        <p:spPr>
          <a:xfrm>
            <a:off x="5362292" y="5250984"/>
            <a:ext cx="158068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MEN</a:t>
            </a:r>
          </a:p>
        </p:txBody>
      </p:sp>
      <p:sp>
        <p:nvSpPr>
          <p:cNvPr id="17" name="Seta: para a Direita 16">
            <a:extLst>
              <a:ext uri="{FF2B5EF4-FFF2-40B4-BE49-F238E27FC236}">
                <a16:creationId xmlns:a16="http://schemas.microsoft.com/office/drawing/2014/main" id="{D0878E27-2A3E-4E3C-9A09-0047D60BA1FC}"/>
              </a:ext>
            </a:extLst>
          </p:cNvPr>
          <p:cNvSpPr/>
          <p:nvPr/>
        </p:nvSpPr>
        <p:spPr>
          <a:xfrm rot="16200000">
            <a:off x="5861753" y="4223601"/>
            <a:ext cx="553999" cy="150076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aixaDeTexto 17">
            <a:extLst>
              <a:ext uri="{FF2B5EF4-FFF2-40B4-BE49-F238E27FC236}">
                <a16:creationId xmlns:a16="http://schemas.microsoft.com/office/drawing/2014/main" id="{40A27AAA-C4F6-407B-86A1-B36887EA6B58}"/>
              </a:ext>
            </a:extLst>
          </p:cNvPr>
          <p:cNvSpPr txBox="1"/>
          <p:nvPr/>
        </p:nvSpPr>
        <p:spPr>
          <a:xfrm>
            <a:off x="4898175" y="1702178"/>
            <a:ext cx="2481146"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GOD</a:t>
            </a:r>
          </a:p>
        </p:txBody>
      </p:sp>
      <p:sp>
        <p:nvSpPr>
          <p:cNvPr id="19" name="Seta: para a Direita 18">
            <a:extLst>
              <a:ext uri="{FF2B5EF4-FFF2-40B4-BE49-F238E27FC236}">
                <a16:creationId xmlns:a16="http://schemas.microsoft.com/office/drawing/2014/main" id="{87E4FED4-B4A1-4D51-87E9-4DCB73C1E0B3}"/>
              </a:ext>
            </a:extLst>
          </p:cNvPr>
          <p:cNvSpPr/>
          <p:nvPr/>
        </p:nvSpPr>
        <p:spPr>
          <a:xfrm rot="5400000">
            <a:off x="4956817" y="2764669"/>
            <a:ext cx="2363865" cy="150076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aixaDeTexto 19">
            <a:extLst>
              <a:ext uri="{FF2B5EF4-FFF2-40B4-BE49-F238E27FC236}">
                <a16:creationId xmlns:a16="http://schemas.microsoft.com/office/drawing/2014/main" id="{45AA8D7A-C9F4-4CA2-B8F9-ADC676F5DA20}"/>
              </a:ext>
            </a:extLst>
          </p:cNvPr>
          <p:cNvSpPr txBox="1"/>
          <p:nvPr/>
        </p:nvSpPr>
        <p:spPr>
          <a:xfrm>
            <a:off x="747133" y="319349"/>
            <a:ext cx="10805530" cy="1015663"/>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cap="small" dirty="0">
                <a:solidFill>
                  <a:prstClr val="white">
                    <a:lumMod val="75000"/>
                  </a:prstClr>
                </a:solidFill>
                <a:effectLst>
                  <a:outerShdw blurRad="38100" dist="38100" dir="2700000" algn="tl">
                    <a:srgbClr val="000000">
                      <a:alpha val="43137"/>
                    </a:srgbClr>
                  </a:outerShdw>
                </a:effectLst>
                <a:latin typeface="Calibri" panose="020F0502020204030204"/>
              </a:rPr>
              <a:t>Paradigms of Salvation</a:t>
            </a:r>
            <a:endParaRPr kumimoji="0" lang="en-US" sz="6000" b="1" i="0" u="none" strike="noStrike" kern="1200" cap="small" spc="0" normalizeH="0" dirty="0">
              <a:ln>
                <a:noFill/>
              </a:ln>
              <a:solidFill>
                <a:prstClr val="white">
                  <a:lumMod val="75000"/>
                </a:prst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4" name="CaixaDeTexto 23">
            <a:extLst>
              <a:ext uri="{FF2B5EF4-FFF2-40B4-BE49-F238E27FC236}">
                <a16:creationId xmlns:a16="http://schemas.microsoft.com/office/drawing/2014/main" id="{FF9BA2E5-7289-466D-8CFF-5E34BEDD024F}"/>
              </a:ext>
            </a:extLst>
          </p:cNvPr>
          <p:cNvSpPr txBox="1"/>
          <p:nvPr/>
        </p:nvSpPr>
        <p:spPr>
          <a:xfrm>
            <a:off x="1193647" y="5999721"/>
            <a:ext cx="2757139" cy="5539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stellar" panose="020A0402060406010301" pitchFamily="18" charset="0"/>
                <a:ea typeface="+mn-ea"/>
                <a:cs typeface="+mn-cs"/>
              </a:rPr>
              <a:t>Paganism</a:t>
            </a:r>
            <a:endParaRPr kumimoji="0" lang="pt-BR"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stellar" panose="020A0402060406010301" pitchFamily="18" charset="0"/>
              <a:ea typeface="+mn-ea"/>
              <a:cs typeface="+mn-cs"/>
            </a:endParaRPr>
          </a:p>
        </p:txBody>
      </p:sp>
      <p:sp>
        <p:nvSpPr>
          <p:cNvPr id="25" name="CaixaDeTexto 24">
            <a:extLst>
              <a:ext uri="{FF2B5EF4-FFF2-40B4-BE49-F238E27FC236}">
                <a16:creationId xmlns:a16="http://schemas.microsoft.com/office/drawing/2014/main" id="{382E96DD-ACA4-474B-9752-46024A347DB6}"/>
              </a:ext>
            </a:extLst>
          </p:cNvPr>
          <p:cNvSpPr txBox="1"/>
          <p:nvPr/>
        </p:nvSpPr>
        <p:spPr>
          <a:xfrm>
            <a:off x="4760177" y="6006472"/>
            <a:ext cx="2757139" cy="5539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stellar" panose="020A0402060406010301" pitchFamily="18" charset="0"/>
                <a:ea typeface="+mn-ea"/>
                <a:cs typeface="+mn-cs"/>
              </a:rPr>
              <a:t>Sinergism</a:t>
            </a:r>
            <a:endParaRPr kumimoji="0" lang="pt-BR"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stellar" panose="020A0402060406010301" pitchFamily="18" charset="0"/>
              <a:ea typeface="+mn-ea"/>
              <a:cs typeface="+mn-cs"/>
            </a:endParaRPr>
          </a:p>
        </p:txBody>
      </p:sp>
      <p:sp>
        <p:nvSpPr>
          <p:cNvPr id="26" name="CaixaDeTexto 25">
            <a:extLst>
              <a:ext uri="{FF2B5EF4-FFF2-40B4-BE49-F238E27FC236}">
                <a16:creationId xmlns:a16="http://schemas.microsoft.com/office/drawing/2014/main" id="{895A0AE3-DEC0-4E5E-9639-3278B16BA12C}"/>
              </a:ext>
            </a:extLst>
          </p:cNvPr>
          <p:cNvSpPr txBox="1"/>
          <p:nvPr/>
        </p:nvSpPr>
        <p:spPr>
          <a:xfrm>
            <a:off x="8326709" y="6029555"/>
            <a:ext cx="2757139" cy="5078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700" b="1" i="0" u="none" strike="noStrike" kern="1200" cap="none" spc="-100" normalizeH="0" baseline="0" noProof="0" dirty="0" err="1">
                <a:ln>
                  <a:noFill/>
                </a:ln>
                <a:solidFill>
                  <a:prstClr val="white"/>
                </a:solidFill>
                <a:effectLst>
                  <a:outerShdw blurRad="38100" dist="38100" dir="2700000" algn="tl">
                    <a:srgbClr val="000000">
                      <a:alpha val="43137"/>
                    </a:srgbClr>
                  </a:outerShdw>
                </a:effectLst>
                <a:uLnTx/>
                <a:uFillTx/>
                <a:latin typeface="Castellar" panose="020A0402060406010301" pitchFamily="18" charset="0"/>
                <a:ea typeface="+mn-ea"/>
                <a:cs typeface="+mn-cs"/>
              </a:rPr>
              <a:t>Monergism</a:t>
            </a:r>
            <a:endParaRPr kumimoji="0" lang="pt-BR" sz="27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Castellar" panose="020A0402060406010301" pitchFamily="18" charset="0"/>
              <a:ea typeface="+mn-ea"/>
              <a:cs typeface="+mn-cs"/>
            </a:endParaRPr>
          </a:p>
        </p:txBody>
      </p:sp>
    </p:spTree>
    <p:extLst>
      <p:ext uri="{BB962C8B-B14F-4D97-AF65-F5344CB8AC3E}">
        <p14:creationId xmlns:p14="http://schemas.microsoft.com/office/powerpoint/2010/main" val="424128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ta: para Baixo 3">
            <a:extLst>
              <a:ext uri="{FF2B5EF4-FFF2-40B4-BE49-F238E27FC236}">
                <a16:creationId xmlns:a16="http://schemas.microsoft.com/office/drawing/2014/main" id="{912C655C-321C-423E-A500-4FE6D1A3612A}"/>
              </a:ext>
            </a:extLst>
          </p:cNvPr>
          <p:cNvSpPr/>
          <p:nvPr/>
        </p:nvSpPr>
        <p:spPr>
          <a:xfrm>
            <a:off x="3159512" y="2588854"/>
            <a:ext cx="1728439" cy="275257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CaixaDeTexto 4">
            <a:extLst>
              <a:ext uri="{FF2B5EF4-FFF2-40B4-BE49-F238E27FC236}">
                <a16:creationId xmlns:a16="http://schemas.microsoft.com/office/drawing/2014/main" id="{19FD1D9B-2996-4B83-A6B8-03CA4402CBFA}"/>
              </a:ext>
            </a:extLst>
          </p:cNvPr>
          <p:cNvSpPr txBox="1"/>
          <p:nvPr/>
        </p:nvSpPr>
        <p:spPr>
          <a:xfrm>
            <a:off x="2791521"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7" name="Seta: para Baixo 6">
            <a:extLst>
              <a:ext uri="{FF2B5EF4-FFF2-40B4-BE49-F238E27FC236}">
                <a16:creationId xmlns:a16="http://schemas.microsoft.com/office/drawing/2014/main" id="{C6ACE175-6B88-475D-AA9C-396808DCA956}"/>
              </a:ext>
            </a:extLst>
          </p:cNvPr>
          <p:cNvSpPr/>
          <p:nvPr/>
        </p:nvSpPr>
        <p:spPr>
          <a:xfrm>
            <a:off x="6649166" y="2588854"/>
            <a:ext cx="1630294" cy="2752575"/>
          </a:xfrm>
          <a:prstGeom prst="downArrow">
            <a:avLst>
              <a:gd name="adj1" fmla="val 64022"/>
              <a:gd name="adj2" fmla="val 23514"/>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Seta: para Baixo 8">
            <a:extLst>
              <a:ext uri="{FF2B5EF4-FFF2-40B4-BE49-F238E27FC236}">
                <a16:creationId xmlns:a16="http://schemas.microsoft.com/office/drawing/2014/main" id="{260713C9-14AB-40A1-9AAD-B0CC98CAA60E}"/>
              </a:ext>
            </a:extLst>
          </p:cNvPr>
          <p:cNvSpPr/>
          <p:nvPr/>
        </p:nvSpPr>
        <p:spPr>
          <a:xfrm>
            <a:off x="5935999" y="2578889"/>
            <a:ext cx="713169" cy="2752577"/>
          </a:xfrm>
          <a:prstGeom prst="downArrow">
            <a:avLst>
              <a:gd name="adj1" fmla="val 6424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CaixaDeTexto 9">
            <a:extLst>
              <a:ext uri="{FF2B5EF4-FFF2-40B4-BE49-F238E27FC236}">
                <a16:creationId xmlns:a16="http://schemas.microsoft.com/office/drawing/2014/main" id="{5C2F6424-2105-4535-AF21-785B6801A09A}"/>
              </a:ext>
            </a:extLst>
          </p:cNvPr>
          <p:cNvSpPr txBox="1"/>
          <p:nvPr/>
        </p:nvSpPr>
        <p:spPr>
          <a:xfrm>
            <a:off x="3455948" y="5781872"/>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12" name="CaixaDeTexto 11">
            <a:extLst>
              <a:ext uri="{FF2B5EF4-FFF2-40B4-BE49-F238E27FC236}">
                <a16:creationId xmlns:a16="http://schemas.microsoft.com/office/drawing/2014/main" id="{2F3C8B04-B562-4C8E-A486-419690680406}"/>
              </a:ext>
            </a:extLst>
          </p:cNvPr>
          <p:cNvSpPr txBox="1"/>
          <p:nvPr/>
        </p:nvSpPr>
        <p:spPr>
          <a:xfrm rot="5400000">
            <a:off x="3264570" y="3392220"/>
            <a:ext cx="15750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13" name="CaixaDeTexto 12">
            <a:extLst>
              <a:ext uri="{FF2B5EF4-FFF2-40B4-BE49-F238E27FC236}">
                <a16:creationId xmlns:a16="http://schemas.microsoft.com/office/drawing/2014/main" id="{5000BE4A-8B94-4A1E-9E8E-DBEF01860387}"/>
              </a:ext>
            </a:extLst>
          </p:cNvPr>
          <p:cNvSpPr txBox="1"/>
          <p:nvPr/>
        </p:nvSpPr>
        <p:spPr>
          <a:xfrm rot="5400000">
            <a:off x="5709125" y="3597135"/>
            <a:ext cx="12252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rPr>
              <a:t>Faith</a:t>
            </a:r>
          </a:p>
        </p:txBody>
      </p:sp>
      <p:sp>
        <p:nvSpPr>
          <p:cNvPr id="14" name="CaixaDeTexto 13">
            <a:extLst>
              <a:ext uri="{FF2B5EF4-FFF2-40B4-BE49-F238E27FC236}">
                <a16:creationId xmlns:a16="http://schemas.microsoft.com/office/drawing/2014/main" id="{F0A37878-66E0-4D65-A55C-4342B53CDBE5}"/>
              </a:ext>
            </a:extLst>
          </p:cNvPr>
          <p:cNvSpPr txBox="1"/>
          <p:nvPr/>
        </p:nvSpPr>
        <p:spPr>
          <a:xfrm rot="5400000">
            <a:off x="6345077" y="3597135"/>
            <a:ext cx="22818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Sacraments</a:t>
            </a:r>
          </a:p>
        </p:txBody>
      </p:sp>
      <p:sp>
        <p:nvSpPr>
          <p:cNvPr id="24" name="CaixaDeTexto 23">
            <a:extLst>
              <a:ext uri="{FF2B5EF4-FFF2-40B4-BE49-F238E27FC236}">
                <a16:creationId xmlns:a16="http://schemas.microsoft.com/office/drawing/2014/main" id="{CC8EA345-F699-4771-9CF7-DAB039079619}"/>
              </a:ext>
            </a:extLst>
          </p:cNvPr>
          <p:cNvSpPr txBox="1"/>
          <p:nvPr/>
        </p:nvSpPr>
        <p:spPr>
          <a:xfrm>
            <a:off x="6427746" y="5814657"/>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NAN</a:t>
            </a:r>
          </a:p>
        </p:txBody>
      </p:sp>
      <p:sp>
        <p:nvSpPr>
          <p:cNvPr id="25" name="CaixaDeTexto 24">
            <a:extLst>
              <a:ext uri="{FF2B5EF4-FFF2-40B4-BE49-F238E27FC236}">
                <a16:creationId xmlns:a16="http://schemas.microsoft.com/office/drawing/2014/main" id="{15F59309-AA35-4A3C-8AA6-9F24AE0AA8BF}"/>
              </a:ext>
            </a:extLst>
          </p:cNvPr>
          <p:cNvSpPr txBox="1"/>
          <p:nvPr/>
        </p:nvSpPr>
        <p:spPr>
          <a:xfrm>
            <a:off x="9425568" y="5791231"/>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2" name="Retângulo 1">
            <a:extLst>
              <a:ext uri="{FF2B5EF4-FFF2-40B4-BE49-F238E27FC236}">
                <a16:creationId xmlns:a16="http://schemas.microsoft.com/office/drawing/2014/main" id="{009DD78E-C304-44EC-813E-0E1959EC9550}"/>
              </a:ext>
            </a:extLst>
          </p:cNvPr>
          <p:cNvSpPr/>
          <p:nvPr/>
        </p:nvSpPr>
        <p:spPr>
          <a:xfrm>
            <a:off x="2684656" y="936701"/>
            <a:ext cx="2666998" cy="5620215"/>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6" name="Retângulo 25">
            <a:extLst>
              <a:ext uri="{FF2B5EF4-FFF2-40B4-BE49-F238E27FC236}">
                <a16:creationId xmlns:a16="http://schemas.microsoft.com/office/drawing/2014/main" id="{52363626-B874-42F5-B91B-02A131FDB5F9}"/>
              </a:ext>
            </a:extLst>
          </p:cNvPr>
          <p:cNvSpPr/>
          <p:nvPr/>
        </p:nvSpPr>
        <p:spPr>
          <a:xfrm>
            <a:off x="5655781" y="932700"/>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7" name="Retângulo 26">
            <a:extLst>
              <a:ext uri="{FF2B5EF4-FFF2-40B4-BE49-F238E27FC236}">
                <a16:creationId xmlns:a16="http://schemas.microsoft.com/office/drawing/2014/main" id="{710B7F1E-70D3-4823-9EF8-B50E471BF4B4}"/>
              </a:ext>
            </a:extLst>
          </p:cNvPr>
          <p:cNvSpPr/>
          <p:nvPr/>
        </p:nvSpPr>
        <p:spPr>
          <a:xfrm>
            <a:off x="8659851" y="936701"/>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cxnSp>
        <p:nvCxnSpPr>
          <p:cNvPr id="29" name="Conector reto 28">
            <a:extLst>
              <a:ext uri="{FF2B5EF4-FFF2-40B4-BE49-F238E27FC236}">
                <a16:creationId xmlns:a16="http://schemas.microsoft.com/office/drawing/2014/main" id="{19FDEC67-F180-4C3C-A94F-BEAA6347244E}"/>
              </a:ext>
            </a:extLst>
          </p:cNvPr>
          <p:cNvCxnSpPr>
            <a:cxnSpLocks/>
          </p:cNvCxnSpPr>
          <p:nvPr/>
        </p:nvCxnSpPr>
        <p:spPr>
          <a:xfrm>
            <a:off x="469281" y="2375205"/>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1" name="CaixaDeTexto 30">
            <a:extLst>
              <a:ext uri="{FF2B5EF4-FFF2-40B4-BE49-F238E27FC236}">
                <a16:creationId xmlns:a16="http://schemas.microsoft.com/office/drawing/2014/main" id="{DAEC362C-8ECE-4BA0-8D7E-1C5971A5410D}"/>
              </a:ext>
            </a:extLst>
          </p:cNvPr>
          <p:cNvSpPr txBox="1"/>
          <p:nvPr/>
        </p:nvSpPr>
        <p:spPr>
          <a:xfrm>
            <a:off x="2684656" y="289932"/>
            <a:ext cx="2666998" cy="44627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Reformed</a:t>
            </a:r>
          </a:p>
        </p:txBody>
      </p:sp>
      <p:sp>
        <p:nvSpPr>
          <p:cNvPr id="32" name="CaixaDeTexto 31">
            <a:extLst>
              <a:ext uri="{FF2B5EF4-FFF2-40B4-BE49-F238E27FC236}">
                <a16:creationId xmlns:a16="http://schemas.microsoft.com/office/drawing/2014/main" id="{A9952C4C-49D0-4CA7-A809-2827AF88B6BE}"/>
              </a:ext>
            </a:extLst>
          </p:cNvPr>
          <p:cNvSpPr txBox="1"/>
          <p:nvPr/>
        </p:nvSpPr>
        <p:spPr>
          <a:xfrm>
            <a:off x="5655781" y="289932"/>
            <a:ext cx="266699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Catholics</a:t>
            </a:r>
          </a:p>
        </p:txBody>
      </p:sp>
      <p:sp>
        <p:nvSpPr>
          <p:cNvPr id="33" name="CaixaDeTexto 32">
            <a:extLst>
              <a:ext uri="{FF2B5EF4-FFF2-40B4-BE49-F238E27FC236}">
                <a16:creationId xmlns:a16="http://schemas.microsoft.com/office/drawing/2014/main" id="{3FA90607-74B8-46D9-88C7-080B1A91FADB}"/>
              </a:ext>
            </a:extLst>
          </p:cNvPr>
          <p:cNvSpPr txBox="1"/>
          <p:nvPr/>
        </p:nvSpPr>
        <p:spPr>
          <a:xfrm>
            <a:off x="8659851" y="289932"/>
            <a:ext cx="2666998" cy="430887"/>
          </a:xfrm>
          <a:prstGeom prst="rect">
            <a:avLst/>
          </a:prstGeom>
          <a:solidFill>
            <a:srgbClr val="5A065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Evangelicals</a:t>
            </a:r>
          </a:p>
        </p:txBody>
      </p:sp>
      <p:cxnSp>
        <p:nvCxnSpPr>
          <p:cNvPr id="35" name="Conector reto 34">
            <a:extLst>
              <a:ext uri="{FF2B5EF4-FFF2-40B4-BE49-F238E27FC236}">
                <a16:creationId xmlns:a16="http://schemas.microsoft.com/office/drawing/2014/main" id="{04FDA726-8B9B-4013-8322-BBD9A44990A4}"/>
              </a:ext>
            </a:extLst>
          </p:cNvPr>
          <p:cNvCxnSpPr>
            <a:cxnSpLocks/>
          </p:cNvCxnSpPr>
          <p:nvPr/>
        </p:nvCxnSpPr>
        <p:spPr>
          <a:xfrm>
            <a:off x="469281" y="5504977"/>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 name="CaixaDeTexto 4">
            <a:extLst>
              <a:ext uri="{FF2B5EF4-FFF2-40B4-BE49-F238E27FC236}">
                <a16:creationId xmlns:a16="http://schemas.microsoft.com/office/drawing/2014/main" id="{781CF165-9770-71F7-9DB1-D71C7CB5BD5B}"/>
              </a:ext>
            </a:extLst>
          </p:cNvPr>
          <p:cNvSpPr txBox="1"/>
          <p:nvPr/>
        </p:nvSpPr>
        <p:spPr>
          <a:xfrm>
            <a:off x="5836732"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6" name="CaixaDeTexto 4">
            <a:extLst>
              <a:ext uri="{FF2B5EF4-FFF2-40B4-BE49-F238E27FC236}">
                <a16:creationId xmlns:a16="http://schemas.microsoft.com/office/drawing/2014/main" id="{DFB75C6C-7640-F5E8-0844-3E275D635AD8}"/>
              </a:ext>
            </a:extLst>
          </p:cNvPr>
          <p:cNvSpPr txBox="1"/>
          <p:nvPr/>
        </p:nvSpPr>
        <p:spPr>
          <a:xfrm>
            <a:off x="8805743" y="1144882"/>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pic>
        <p:nvPicPr>
          <p:cNvPr id="2050" name="Picture 2" descr="Premium Vector | Intertwined arrow symbols, The background is white.">
            <a:extLst>
              <a:ext uri="{FF2B5EF4-FFF2-40B4-BE49-F238E27FC236}">
                <a16:creationId xmlns:a16="http://schemas.microsoft.com/office/drawing/2014/main" id="{40C6F771-F1ED-A024-FA40-1B7CE2C2013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3387" b="97284" l="3355" r="32109">
                        <a14:foregroundMark x1="18690" y1="33387" x2="18690" y2="33387"/>
                        <a14:foregroundMark x1="17891" y1="90895" x2="14217" y2="97284"/>
                      </a14:backgroundRemoval>
                    </a14:imgEffect>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t="31955" r="64323" b="2958"/>
          <a:stretch/>
        </p:blipFill>
        <p:spPr bwMode="auto">
          <a:xfrm rot="10800000">
            <a:off x="8992627" y="2612864"/>
            <a:ext cx="2144730" cy="2802678"/>
          </a:xfrm>
          <a:prstGeom prst="rect">
            <a:avLst/>
          </a:prstGeom>
          <a:noFill/>
          <a:extLst>
            <a:ext uri="{909E8E84-426E-40DD-AFC4-6F175D3DCCD1}">
              <a14:hiddenFill xmlns:a14="http://schemas.microsoft.com/office/drawing/2010/main">
                <a:solidFill>
                  <a:srgbClr val="FFFFFF"/>
                </a:solidFill>
              </a14:hiddenFill>
            </a:ext>
          </a:extLst>
        </p:spPr>
      </p:pic>
      <p:sp>
        <p:nvSpPr>
          <p:cNvPr id="34" name="CaixaDeTexto 33">
            <a:extLst>
              <a:ext uri="{FF2B5EF4-FFF2-40B4-BE49-F238E27FC236}">
                <a16:creationId xmlns:a16="http://schemas.microsoft.com/office/drawing/2014/main" id="{D4D02DED-45C4-4840-965B-54A3D670787A}"/>
              </a:ext>
            </a:extLst>
          </p:cNvPr>
          <p:cNvSpPr txBox="1"/>
          <p:nvPr/>
        </p:nvSpPr>
        <p:spPr>
          <a:xfrm rot="2572895">
            <a:off x="9724072" y="2707790"/>
            <a:ext cx="7815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37" name="CaixaDeTexto 36">
            <a:extLst>
              <a:ext uri="{FF2B5EF4-FFF2-40B4-BE49-F238E27FC236}">
                <a16:creationId xmlns:a16="http://schemas.microsoft.com/office/drawing/2014/main" id="{152279F5-AE27-4A58-BC0A-5F181F5F6392}"/>
              </a:ext>
            </a:extLst>
          </p:cNvPr>
          <p:cNvSpPr txBox="1"/>
          <p:nvPr/>
        </p:nvSpPr>
        <p:spPr>
          <a:xfrm rot="2614536">
            <a:off x="9349500" y="3181748"/>
            <a:ext cx="13547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Obedience</a:t>
            </a:r>
          </a:p>
        </p:txBody>
      </p:sp>
      <p:sp>
        <p:nvSpPr>
          <p:cNvPr id="8" name="CaixaDeTexto 10">
            <a:extLst>
              <a:ext uri="{FF2B5EF4-FFF2-40B4-BE49-F238E27FC236}">
                <a16:creationId xmlns:a16="http://schemas.microsoft.com/office/drawing/2014/main" id="{3BDA93FA-FAC4-435E-94B1-797F7AE3D782}"/>
              </a:ext>
            </a:extLst>
          </p:cNvPr>
          <p:cNvSpPr txBox="1"/>
          <p:nvPr/>
        </p:nvSpPr>
        <p:spPr>
          <a:xfrm>
            <a:off x="402014" y="3512848"/>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Means</a:t>
            </a:r>
          </a:p>
        </p:txBody>
      </p:sp>
      <p:sp>
        <p:nvSpPr>
          <p:cNvPr id="15" name="CaixaDeTexto 10">
            <a:extLst>
              <a:ext uri="{FF2B5EF4-FFF2-40B4-BE49-F238E27FC236}">
                <a16:creationId xmlns:a16="http://schemas.microsoft.com/office/drawing/2014/main" id="{E877EA01-2949-30E3-E1C5-F86CEC61A0AA}"/>
              </a:ext>
            </a:extLst>
          </p:cNvPr>
          <p:cNvSpPr txBox="1"/>
          <p:nvPr/>
        </p:nvSpPr>
        <p:spPr>
          <a:xfrm>
            <a:off x="402013" y="1301631"/>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Foundation</a:t>
            </a:r>
          </a:p>
        </p:txBody>
      </p:sp>
    </p:spTree>
    <p:extLst>
      <p:ext uri="{BB962C8B-B14F-4D97-AF65-F5344CB8AC3E}">
        <p14:creationId xmlns:p14="http://schemas.microsoft.com/office/powerpoint/2010/main" val="873843159"/>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ch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758</TotalTime>
  <Words>2261</Words>
  <Application>Microsoft Office PowerPoint</Application>
  <PresentationFormat>Widescreen</PresentationFormat>
  <Paragraphs>249</Paragraphs>
  <Slides>48</Slides>
  <Notes>6</Notes>
  <HiddenSlides>0</HiddenSlides>
  <MMClips>0</MMClips>
  <ScaleCrop>false</ScaleCrop>
  <HeadingPairs>
    <vt:vector size="6" baseType="variant">
      <vt:variant>
        <vt:lpstr>Fonts Used</vt:lpstr>
      </vt:variant>
      <vt:variant>
        <vt:i4>23</vt:i4>
      </vt:variant>
      <vt:variant>
        <vt:lpstr>Theme</vt:lpstr>
      </vt:variant>
      <vt:variant>
        <vt:i4>5</vt:i4>
      </vt:variant>
      <vt:variant>
        <vt:lpstr>Slide Titles</vt:lpstr>
      </vt:variant>
      <vt:variant>
        <vt:i4>48</vt:i4>
      </vt:variant>
    </vt:vector>
  </HeadingPairs>
  <TitlesOfParts>
    <vt:vector size="76" baseType="lpstr">
      <vt:lpstr>Agency FB</vt:lpstr>
      <vt:lpstr>Aptos</vt:lpstr>
      <vt:lpstr>Aptos Display</vt:lpstr>
      <vt:lpstr>Arial</vt:lpstr>
      <vt:lpstr>Arial Black</vt:lpstr>
      <vt:lpstr>Arial Nova Cond</vt:lpstr>
      <vt:lpstr>Arial Nova Cond Light</vt:lpstr>
      <vt:lpstr>Blenda Script</vt:lpstr>
      <vt:lpstr>Book Antiqua</vt:lpstr>
      <vt:lpstr>Bookman Old Style</vt:lpstr>
      <vt:lpstr>Calibri</vt:lpstr>
      <vt:lpstr>Calibri Light</vt:lpstr>
      <vt:lpstr>Californian FB</vt:lpstr>
      <vt:lpstr>Castellar</vt:lpstr>
      <vt:lpstr>Century Gothic</vt:lpstr>
      <vt:lpstr>Coneria Script Demo</vt:lpstr>
      <vt:lpstr>Copperplate Gothic Bold</vt:lpstr>
      <vt:lpstr>Daytona Condensed</vt:lpstr>
      <vt:lpstr>Dreaming Outloud Pro</vt:lpstr>
      <vt:lpstr>Grandview Display</vt:lpstr>
      <vt:lpstr>Segoe UI Black</vt:lpstr>
      <vt:lpstr>Times New Roman</vt:lpstr>
      <vt:lpstr>Wingdings 3</vt:lpstr>
      <vt:lpstr>Office Theme</vt:lpstr>
      <vt:lpstr>Tema do Office</vt:lpstr>
      <vt:lpstr>1_Tema do Office</vt:lpstr>
      <vt:lpstr>Cacho</vt:lpstr>
      <vt:lpstr>POI_THEME_TEMPLATE_DESIGN</vt:lpstr>
      <vt:lpstr>PowerPoint Presentation</vt:lpstr>
      <vt:lpstr>PowerPoint Presentation</vt:lpstr>
      <vt:lpstr>PowerPoint Presentation</vt:lpstr>
      <vt:lpstr>PowerPoint Presentation</vt:lpstr>
      <vt:lpstr>PowerPoint Presentation</vt:lpstr>
      <vt:lpstr>Doctrine of Salvation  (Soteriology)</vt:lpstr>
      <vt:lpstr>PowerPoint Presentation</vt:lpstr>
      <vt:lpstr>PowerPoint Presentation</vt:lpstr>
      <vt:lpstr>PowerPoint Presentation</vt:lpstr>
      <vt:lpstr>Westminster Confession of Faith (1647)</vt:lpstr>
      <vt:lpstr>PowerPoint Presentation</vt:lpstr>
      <vt:lpstr>Westminster Confession of Faith (1647)</vt:lpstr>
      <vt:lpstr>Five Articles of the Remonstrants (1610) Arminianism</vt:lpstr>
      <vt:lpstr>PowerPoint Presentation</vt:lpstr>
      <vt:lpstr>PowerPoint Presentation</vt:lpstr>
      <vt:lpstr>PowerPoint Presentation</vt:lpstr>
      <vt:lpstr>An Extraordinary Gift</vt:lpstr>
      <vt:lpstr>PowerPoint Presentation</vt:lpstr>
      <vt:lpstr>PowerPoint Presentation</vt:lpstr>
      <vt:lpstr>Free Will</vt:lpstr>
      <vt:lpstr>PowerPoint Presentation</vt:lpstr>
      <vt:lpstr>Liberty Vs Responsibility</vt:lpstr>
      <vt:lpstr>Saving Good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Corruption</vt:lpstr>
      <vt:lpstr>PowerPoint Presentation</vt:lpstr>
      <vt:lpstr>The extent of the Corruption of Sin Over the Mind The debate about the noetic Effects of Sins</vt:lpstr>
      <vt:lpstr>PowerPoint Presentation</vt:lpstr>
      <vt:lpstr>PowerPoint Presentation</vt:lpstr>
      <vt:lpstr>PowerPoint Presentation</vt:lpstr>
      <vt:lpstr>PowerPoint Presentation</vt:lpstr>
      <vt:lpstr>PowerPoint Presentation</vt:lpstr>
      <vt:lpstr>PowerPoint Presentation</vt:lpstr>
      <vt:lpstr>Completely Dead</vt:lpstr>
      <vt:lpstr>PowerPoint Presentation</vt:lpstr>
      <vt:lpstr>PowerPoint Presentation</vt:lpstr>
      <vt:lpstr>PowerPoint Presentation</vt:lpstr>
      <vt:lpstr>PowerPoint Presentation</vt:lpstr>
      <vt:lpstr>Loss of “Free” Will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4</cp:revision>
  <dcterms:created xsi:type="dcterms:W3CDTF">2024-08-21T16:46:17Z</dcterms:created>
  <dcterms:modified xsi:type="dcterms:W3CDTF">2024-09-05T00:05:17Z</dcterms:modified>
</cp:coreProperties>
</file>