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344" r:id="rId6"/>
    <p:sldId id="267" r:id="rId7"/>
    <p:sldId id="257" r:id="rId8"/>
    <p:sldId id="345" r:id="rId9"/>
    <p:sldId id="346" r:id="rId10"/>
    <p:sldId id="348" r:id="rId11"/>
    <p:sldId id="270" r:id="rId12"/>
    <p:sldId id="347" r:id="rId13"/>
    <p:sldId id="349" r:id="rId14"/>
    <p:sldId id="350" r:id="rId15"/>
    <p:sldId id="352" r:id="rId16"/>
    <p:sldId id="351" r:id="rId17"/>
    <p:sldId id="343" r:id="rId18"/>
    <p:sldId id="259" r:id="rId19"/>
    <p:sldId id="354" r:id="rId20"/>
    <p:sldId id="26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06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4073BD-115E-4F13-9EED-D8B24F7DB9DA}" v="104" dt="2024-08-21T22:28:12.7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78" d="100"/>
          <a:sy n="78" d="100"/>
        </p:scale>
        <p:origin x="97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310D0-A054-990C-B864-BF8DF1D1DE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442307-D6B4-88E9-0C73-3D2E898BFB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C3F9D6-F5F4-9936-E343-7742607C66C0}"/>
              </a:ext>
            </a:extLst>
          </p:cNvPr>
          <p:cNvSpPr>
            <a:spLocks noGrp="1"/>
          </p:cNvSpPr>
          <p:nvPr>
            <p:ph type="dt" sz="half" idx="10"/>
          </p:nvPr>
        </p:nvSpPr>
        <p:spPr/>
        <p:txBody>
          <a:bodyPr/>
          <a:lstStyle/>
          <a:p>
            <a:fld id="{EB059800-7D6B-4CD2-9F2E-23DEDB6FCACC}" type="datetimeFigureOut">
              <a:rPr lang="en-US" smtClean="0"/>
              <a:t>8/21/2024</a:t>
            </a:fld>
            <a:endParaRPr lang="en-US"/>
          </a:p>
        </p:txBody>
      </p:sp>
      <p:sp>
        <p:nvSpPr>
          <p:cNvPr id="5" name="Footer Placeholder 4">
            <a:extLst>
              <a:ext uri="{FF2B5EF4-FFF2-40B4-BE49-F238E27FC236}">
                <a16:creationId xmlns:a16="http://schemas.microsoft.com/office/drawing/2014/main" id="{34593A45-5839-3F90-E715-96CDB5DD18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214B5-9A63-BD70-029C-22FC753E7AC4}"/>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487345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56BE-13CB-6C7B-8C8C-8755D3775B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C6284F-F364-7165-93E9-7D2A6174C6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E267B-9219-A198-4C86-41175CFA4821}"/>
              </a:ext>
            </a:extLst>
          </p:cNvPr>
          <p:cNvSpPr>
            <a:spLocks noGrp="1"/>
          </p:cNvSpPr>
          <p:nvPr>
            <p:ph type="dt" sz="half" idx="10"/>
          </p:nvPr>
        </p:nvSpPr>
        <p:spPr/>
        <p:txBody>
          <a:bodyPr/>
          <a:lstStyle/>
          <a:p>
            <a:fld id="{EB059800-7D6B-4CD2-9F2E-23DEDB6FCACC}" type="datetimeFigureOut">
              <a:rPr lang="en-US" smtClean="0"/>
              <a:t>8/21/2024</a:t>
            </a:fld>
            <a:endParaRPr lang="en-US"/>
          </a:p>
        </p:txBody>
      </p:sp>
      <p:sp>
        <p:nvSpPr>
          <p:cNvPr id="5" name="Footer Placeholder 4">
            <a:extLst>
              <a:ext uri="{FF2B5EF4-FFF2-40B4-BE49-F238E27FC236}">
                <a16:creationId xmlns:a16="http://schemas.microsoft.com/office/drawing/2014/main" id="{3969E152-F917-A5B0-EF08-BD89F95C6A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85980-C9DA-E5A0-0313-A42C92D61FE3}"/>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164830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BE258C-499F-F28F-7886-481424AAB2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6E1DC3-6C32-D45A-E783-851FD44EF2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5CB622-2FB9-7D12-DE20-2358C4AD0227}"/>
              </a:ext>
            </a:extLst>
          </p:cNvPr>
          <p:cNvSpPr>
            <a:spLocks noGrp="1"/>
          </p:cNvSpPr>
          <p:nvPr>
            <p:ph type="dt" sz="half" idx="10"/>
          </p:nvPr>
        </p:nvSpPr>
        <p:spPr/>
        <p:txBody>
          <a:bodyPr/>
          <a:lstStyle/>
          <a:p>
            <a:fld id="{EB059800-7D6B-4CD2-9F2E-23DEDB6FCACC}" type="datetimeFigureOut">
              <a:rPr lang="en-US" smtClean="0"/>
              <a:t>8/21/2024</a:t>
            </a:fld>
            <a:endParaRPr lang="en-US"/>
          </a:p>
        </p:txBody>
      </p:sp>
      <p:sp>
        <p:nvSpPr>
          <p:cNvPr id="5" name="Footer Placeholder 4">
            <a:extLst>
              <a:ext uri="{FF2B5EF4-FFF2-40B4-BE49-F238E27FC236}">
                <a16:creationId xmlns:a16="http://schemas.microsoft.com/office/drawing/2014/main" id="{167FC512-C639-D82F-9BAD-71B6DE805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F6EEA2-2A96-2BEE-DE5D-137BD0C5204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277643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B0FFD3F4-80E2-4FAC-9DB1-F9EAB4C4AB2C}" type="datetimeFigureOut">
              <a:rPr lang="pt-BR" smtClean="0"/>
              <a:t>21/08/2024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70176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21/08/2024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96875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B0FFD3F4-80E2-4FAC-9DB1-F9EAB4C4AB2C}" type="datetimeFigureOut">
              <a:rPr lang="pt-BR" smtClean="0"/>
              <a:t>21/08/2024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73333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B0FFD3F4-80E2-4FAC-9DB1-F9EAB4C4AB2C}" type="datetimeFigureOut">
              <a:rPr lang="pt-BR" smtClean="0"/>
              <a:t>21/08/2024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81759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B0FFD3F4-80E2-4FAC-9DB1-F9EAB4C4AB2C}" type="datetimeFigureOut">
              <a:rPr lang="pt-BR" smtClean="0"/>
              <a:t>21/08/2024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82006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B0FFD3F4-80E2-4FAC-9DB1-F9EAB4C4AB2C}" type="datetimeFigureOut">
              <a:rPr lang="pt-BR" smtClean="0"/>
              <a:t>21/08/2024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45249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0FFD3F4-80E2-4FAC-9DB1-F9EAB4C4AB2C}" type="datetimeFigureOut">
              <a:rPr lang="pt-BR" smtClean="0"/>
              <a:t>21/08/2024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561206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0FFD3F4-80E2-4FAC-9DB1-F9EAB4C4AB2C}" type="datetimeFigureOut">
              <a:rPr lang="pt-BR" smtClean="0"/>
              <a:t>21/08/2024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07022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68BB-EA63-AF82-69A0-3DDF0D8513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2D1CE0-8F4E-CDD9-78B6-769F54065D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08A279-F8A2-86DA-C9FA-1F3287DA873C}"/>
              </a:ext>
            </a:extLst>
          </p:cNvPr>
          <p:cNvSpPr>
            <a:spLocks noGrp="1"/>
          </p:cNvSpPr>
          <p:nvPr>
            <p:ph type="dt" sz="half" idx="10"/>
          </p:nvPr>
        </p:nvSpPr>
        <p:spPr/>
        <p:txBody>
          <a:bodyPr/>
          <a:lstStyle/>
          <a:p>
            <a:fld id="{EB059800-7D6B-4CD2-9F2E-23DEDB6FCACC}" type="datetimeFigureOut">
              <a:rPr lang="en-US" smtClean="0"/>
              <a:t>8/21/2024</a:t>
            </a:fld>
            <a:endParaRPr lang="en-US"/>
          </a:p>
        </p:txBody>
      </p:sp>
      <p:sp>
        <p:nvSpPr>
          <p:cNvPr id="5" name="Footer Placeholder 4">
            <a:extLst>
              <a:ext uri="{FF2B5EF4-FFF2-40B4-BE49-F238E27FC236}">
                <a16:creationId xmlns:a16="http://schemas.microsoft.com/office/drawing/2014/main" id="{7E7DAA95-13BC-7911-A66B-E575526EFF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AD0C2D-33CA-C6A8-945B-13D28D8D0C3B}"/>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3383937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0FFD3F4-80E2-4FAC-9DB1-F9EAB4C4AB2C}" type="datetimeFigureOut">
              <a:rPr lang="pt-BR" smtClean="0"/>
              <a:t>21/08/2024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788674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21/08/2024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542484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21/08/2024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59691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40BCC-1B83-4FF9-87D1-2C8A184C9EB6}"/>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23DC7CB5-E658-435F-AF90-A327AD169A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BD66B811-037F-4AC5-8BF0-0D3284F4CA77}"/>
              </a:ext>
            </a:extLst>
          </p:cNvPr>
          <p:cNvSpPr>
            <a:spLocks noGrp="1"/>
          </p:cNvSpPr>
          <p:nvPr>
            <p:ph type="dt" sz="half" idx="10"/>
          </p:nvPr>
        </p:nvSpPr>
        <p:spPr/>
        <p:txBody>
          <a:bodyPr/>
          <a:lstStyle/>
          <a:p>
            <a:fld id="{56B947C0-253C-4D70-8872-767171C4B311}" type="datetimeFigureOut">
              <a:rPr lang="pt-BR" smtClean="0"/>
              <a:t>21/08/2024</a:t>
            </a:fld>
            <a:endParaRPr lang="pt-BR"/>
          </a:p>
        </p:txBody>
      </p:sp>
      <p:sp>
        <p:nvSpPr>
          <p:cNvPr id="5" name="Espaço Reservado para Rodapé 4">
            <a:extLst>
              <a:ext uri="{FF2B5EF4-FFF2-40B4-BE49-F238E27FC236}">
                <a16:creationId xmlns:a16="http://schemas.microsoft.com/office/drawing/2014/main" id="{B23298AA-B0E9-46BB-B258-62F9A4C7B32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D9DE8E0-5C60-4617-A97B-A241F47A6353}"/>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3049943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88F709-40D8-45E9-A944-77C5996EB95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F96111A-84AB-4B29-A280-EFF1510CA7A2}"/>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562E078-EEA0-41E2-8D52-019DC95D754F}"/>
              </a:ext>
            </a:extLst>
          </p:cNvPr>
          <p:cNvSpPr>
            <a:spLocks noGrp="1"/>
          </p:cNvSpPr>
          <p:nvPr>
            <p:ph type="dt" sz="half" idx="10"/>
          </p:nvPr>
        </p:nvSpPr>
        <p:spPr/>
        <p:txBody>
          <a:bodyPr/>
          <a:lstStyle/>
          <a:p>
            <a:fld id="{56B947C0-253C-4D70-8872-767171C4B311}" type="datetimeFigureOut">
              <a:rPr lang="pt-BR" smtClean="0"/>
              <a:t>21/08/2024</a:t>
            </a:fld>
            <a:endParaRPr lang="pt-BR"/>
          </a:p>
        </p:txBody>
      </p:sp>
      <p:sp>
        <p:nvSpPr>
          <p:cNvPr id="5" name="Espaço Reservado para Rodapé 4">
            <a:extLst>
              <a:ext uri="{FF2B5EF4-FFF2-40B4-BE49-F238E27FC236}">
                <a16:creationId xmlns:a16="http://schemas.microsoft.com/office/drawing/2014/main" id="{274D6370-1871-46D5-9329-9D66A8EF50A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03B6E59-57CD-4348-99A1-98F139DBE670}"/>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1099544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41CC8C-CCD2-4133-BE96-E4A20E95FEC2}"/>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A156A5AE-7BC1-4B51-9949-F0404292AC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47D4E3C9-3954-44D3-92E9-0A30418B0B63}"/>
              </a:ext>
            </a:extLst>
          </p:cNvPr>
          <p:cNvSpPr>
            <a:spLocks noGrp="1"/>
          </p:cNvSpPr>
          <p:nvPr>
            <p:ph type="dt" sz="half" idx="10"/>
          </p:nvPr>
        </p:nvSpPr>
        <p:spPr/>
        <p:txBody>
          <a:bodyPr/>
          <a:lstStyle/>
          <a:p>
            <a:fld id="{56B947C0-253C-4D70-8872-767171C4B311}" type="datetimeFigureOut">
              <a:rPr lang="pt-BR" smtClean="0"/>
              <a:t>21/08/2024</a:t>
            </a:fld>
            <a:endParaRPr lang="pt-BR"/>
          </a:p>
        </p:txBody>
      </p:sp>
      <p:sp>
        <p:nvSpPr>
          <p:cNvPr id="5" name="Espaço Reservado para Rodapé 4">
            <a:extLst>
              <a:ext uri="{FF2B5EF4-FFF2-40B4-BE49-F238E27FC236}">
                <a16:creationId xmlns:a16="http://schemas.microsoft.com/office/drawing/2014/main" id="{B4D98D41-2E19-44DB-93D4-27C32C7F51B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E0D9F70-AF9D-43BB-8358-B671BA1CC6A8}"/>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3011910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8F6E10-BF86-4A4C-A497-484F7AD055D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B5B0D56-FB08-44EA-97E7-8F4F950363F0}"/>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B23276D-F172-4139-9D21-91EB626607D5}"/>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C9A7DCFE-D065-418F-B994-A870BCC4102F}"/>
              </a:ext>
            </a:extLst>
          </p:cNvPr>
          <p:cNvSpPr>
            <a:spLocks noGrp="1"/>
          </p:cNvSpPr>
          <p:nvPr>
            <p:ph type="dt" sz="half" idx="10"/>
          </p:nvPr>
        </p:nvSpPr>
        <p:spPr/>
        <p:txBody>
          <a:bodyPr/>
          <a:lstStyle/>
          <a:p>
            <a:fld id="{56B947C0-253C-4D70-8872-767171C4B311}" type="datetimeFigureOut">
              <a:rPr lang="pt-BR" smtClean="0"/>
              <a:t>21/08/2024</a:t>
            </a:fld>
            <a:endParaRPr lang="pt-BR"/>
          </a:p>
        </p:txBody>
      </p:sp>
      <p:sp>
        <p:nvSpPr>
          <p:cNvPr id="6" name="Espaço Reservado para Rodapé 5">
            <a:extLst>
              <a:ext uri="{FF2B5EF4-FFF2-40B4-BE49-F238E27FC236}">
                <a16:creationId xmlns:a16="http://schemas.microsoft.com/office/drawing/2014/main" id="{D4302AC4-5CAD-420F-A93D-55E18461535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6CED24E-945D-47E8-AC03-0F2074B5984F}"/>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27000716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2006EC-2AEC-456B-B4C6-4337743BDA03}"/>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4E9A05BA-22B3-4C9A-9AEB-304B541DA8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3ACB973B-AEEF-49C2-960F-39A623E07F7A}"/>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1B733833-29CA-4AFC-B3CE-D0B4F1570A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19B71539-AF6B-4A2D-A41A-709FE9BAD21E}"/>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FCC7FCF7-4D81-44E6-9031-C4D90E37F639}"/>
              </a:ext>
            </a:extLst>
          </p:cNvPr>
          <p:cNvSpPr>
            <a:spLocks noGrp="1"/>
          </p:cNvSpPr>
          <p:nvPr>
            <p:ph type="dt" sz="half" idx="10"/>
          </p:nvPr>
        </p:nvSpPr>
        <p:spPr/>
        <p:txBody>
          <a:bodyPr/>
          <a:lstStyle/>
          <a:p>
            <a:fld id="{56B947C0-253C-4D70-8872-767171C4B311}" type="datetimeFigureOut">
              <a:rPr lang="pt-BR" smtClean="0"/>
              <a:t>21/08/2024</a:t>
            </a:fld>
            <a:endParaRPr lang="pt-BR"/>
          </a:p>
        </p:txBody>
      </p:sp>
      <p:sp>
        <p:nvSpPr>
          <p:cNvPr id="8" name="Espaço Reservado para Rodapé 7">
            <a:extLst>
              <a:ext uri="{FF2B5EF4-FFF2-40B4-BE49-F238E27FC236}">
                <a16:creationId xmlns:a16="http://schemas.microsoft.com/office/drawing/2014/main" id="{07274F3A-AACF-4BAE-A52A-5840DCB4FC70}"/>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5F6B2F0E-69F1-4A3A-B0C4-A656B63C441F}"/>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20071102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76E771-D53D-4AFC-BD24-E046C9CDF3B7}"/>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56E579E4-429D-4C07-B4E4-93EAC3DD7C50}"/>
              </a:ext>
            </a:extLst>
          </p:cNvPr>
          <p:cNvSpPr>
            <a:spLocks noGrp="1"/>
          </p:cNvSpPr>
          <p:nvPr>
            <p:ph type="dt" sz="half" idx="10"/>
          </p:nvPr>
        </p:nvSpPr>
        <p:spPr/>
        <p:txBody>
          <a:bodyPr/>
          <a:lstStyle/>
          <a:p>
            <a:fld id="{56B947C0-253C-4D70-8872-767171C4B311}" type="datetimeFigureOut">
              <a:rPr lang="pt-BR" smtClean="0"/>
              <a:t>21/08/2024</a:t>
            </a:fld>
            <a:endParaRPr lang="pt-BR"/>
          </a:p>
        </p:txBody>
      </p:sp>
      <p:sp>
        <p:nvSpPr>
          <p:cNvPr id="4" name="Espaço Reservado para Rodapé 3">
            <a:extLst>
              <a:ext uri="{FF2B5EF4-FFF2-40B4-BE49-F238E27FC236}">
                <a16:creationId xmlns:a16="http://schemas.microsoft.com/office/drawing/2014/main" id="{5CEAA21F-F1B9-4D42-B7B6-79004E3746CD}"/>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F002D67-3172-42D8-86D8-041F042ED294}"/>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42725379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E4E6D146-2E6E-4D3F-AC1F-88AF469608CF}"/>
              </a:ext>
            </a:extLst>
          </p:cNvPr>
          <p:cNvSpPr>
            <a:spLocks noGrp="1"/>
          </p:cNvSpPr>
          <p:nvPr>
            <p:ph type="dt" sz="half" idx="10"/>
          </p:nvPr>
        </p:nvSpPr>
        <p:spPr/>
        <p:txBody>
          <a:bodyPr/>
          <a:lstStyle/>
          <a:p>
            <a:fld id="{56B947C0-253C-4D70-8872-767171C4B311}" type="datetimeFigureOut">
              <a:rPr lang="pt-BR" smtClean="0"/>
              <a:t>21/08/2024</a:t>
            </a:fld>
            <a:endParaRPr lang="pt-BR"/>
          </a:p>
        </p:txBody>
      </p:sp>
      <p:sp>
        <p:nvSpPr>
          <p:cNvPr id="3" name="Espaço Reservado para Rodapé 2">
            <a:extLst>
              <a:ext uri="{FF2B5EF4-FFF2-40B4-BE49-F238E27FC236}">
                <a16:creationId xmlns:a16="http://schemas.microsoft.com/office/drawing/2014/main" id="{3E13596D-C682-45A0-9464-BAADFE1431D1}"/>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83875E46-377D-4AC4-806C-E79AF1939CBE}"/>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4254115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CA14-27D6-C1C9-D2FF-976A352567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584788-1FAC-1C54-2AA3-612D1A1B3D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68F5A6-299F-1828-8FC2-2058E3EB494B}"/>
              </a:ext>
            </a:extLst>
          </p:cNvPr>
          <p:cNvSpPr>
            <a:spLocks noGrp="1"/>
          </p:cNvSpPr>
          <p:nvPr>
            <p:ph type="dt" sz="half" idx="10"/>
          </p:nvPr>
        </p:nvSpPr>
        <p:spPr/>
        <p:txBody>
          <a:bodyPr/>
          <a:lstStyle/>
          <a:p>
            <a:fld id="{EB059800-7D6B-4CD2-9F2E-23DEDB6FCACC}" type="datetimeFigureOut">
              <a:rPr lang="en-US" smtClean="0"/>
              <a:t>8/21/2024</a:t>
            </a:fld>
            <a:endParaRPr lang="en-US"/>
          </a:p>
        </p:txBody>
      </p:sp>
      <p:sp>
        <p:nvSpPr>
          <p:cNvPr id="5" name="Footer Placeholder 4">
            <a:extLst>
              <a:ext uri="{FF2B5EF4-FFF2-40B4-BE49-F238E27FC236}">
                <a16:creationId xmlns:a16="http://schemas.microsoft.com/office/drawing/2014/main" id="{3557275D-7940-2798-4C61-58F9CEE40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C5254-0093-1493-B3BF-E31D73D439A2}"/>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41383171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AB269C-B8E8-4C3B-987E-9C11C90E0315}"/>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A053BC61-5143-4253-BFD0-25737132F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7F0AA1EB-2C07-4B05-92B8-95F95D1365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20DB6794-2310-478B-8D70-86DD69E41C9D}"/>
              </a:ext>
            </a:extLst>
          </p:cNvPr>
          <p:cNvSpPr>
            <a:spLocks noGrp="1"/>
          </p:cNvSpPr>
          <p:nvPr>
            <p:ph type="dt" sz="half" idx="10"/>
          </p:nvPr>
        </p:nvSpPr>
        <p:spPr/>
        <p:txBody>
          <a:bodyPr/>
          <a:lstStyle/>
          <a:p>
            <a:fld id="{56B947C0-253C-4D70-8872-767171C4B311}" type="datetimeFigureOut">
              <a:rPr lang="pt-BR" smtClean="0"/>
              <a:t>21/08/2024</a:t>
            </a:fld>
            <a:endParaRPr lang="pt-BR"/>
          </a:p>
        </p:txBody>
      </p:sp>
      <p:sp>
        <p:nvSpPr>
          <p:cNvPr id="6" name="Espaço Reservado para Rodapé 5">
            <a:extLst>
              <a:ext uri="{FF2B5EF4-FFF2-40B4-BE49-F238E27FC236}">
                <a16:creationId xmlns:a16="http://schemas.microsoft.com/office/drawing/2014/main" id="{B1DC7745-DE25-4048-9D5A-94F847A997D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3637DA6-0466-4994-A174-53B2D2DD3D91}"/>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3437732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EF5AB2-BAB3-4D97-947E-04B9D831E7D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D28065A1-257E-4AAC-B814-BEC0322295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C50A494B-097F-4A47-B195-6D523323E4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70AB549F-1F86-4DD1-900F-D239CCC9BF16}"/>
              </a:ext>
            </a:extLst>
          </p:cNvPr>
          <p:cNvSpPr>
            <a:spLocks noGrp="1"/>
          </p:cNvSpPr>
          <p:nvPr>
            <p:ph type="dt" sz="half" idx="10"/>
          </p:nvPr>
        </p:nvSpPr>
        <p:spPr/>
        <p:txBody>
          <a:bodyPr/>
          <a:lstStyle/>
          <a:p>
            <a:fld id="{56B947C0-253C-4D70-8872-767171C4B311}" type="datetimeFigureOut">
              <a:rPr lang="pt-BR" smtClean="0"/>
              <a:t>21/08/2024</a:t>
            </a:fld>
            <a:endParaRPr lang="pt-BR"/>
          </a:p>
        </p:txBody>
      </p:sp>
      <p:sp>
        <p:nvSpPr>
          <p:cNvPr id="6" name="Espaço Reservado para Rodapé 5">
            <a:extLst>
              <a:ext uri="{FF2B5EF4-FFF2-40B4-BE49-F238E27FC236}">
                <a16:creationId xmlns:a16="http://schemas.microsoft.com/office/drawing/2014/main" id="{9FEA2C68-114E-4CA2-870C-5C0B70702FD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1FB5F7B-AF20-465F-ABCF-F70506A1F254}"/>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16224912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19CFEA-DD04-4FEA-9D81-EFECBF211302}"/>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754E2AD2-2135-420A-A7BE-0470B9225BD9}"/>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4D7161A-0554-4A8F-90FB-CA22A68CB49C}"/>
              </a:ext>
            </a:extLst>
          </p:cNvPr>
          <p:cNvSpPr>
            <a:spLocks noGrp="1"/>
          </p:cNvSpPr>
          <p:nvPr>
            <p:ph type="dt" sz="half" idx="10"/>
          </p:nvPr>
        </p:nvSpPr>
        <p:spPr/>
        <p:txBody>
          <a:bodyPr/>
          <a:lstStyle/>
          <a:p>
            <a:fld id="{56B947C0-253C-4D70-8872-767171C4B311}" type="datetimeFigureOut">
              <a:rPr lang="pt-BR" smtClean="0"/>
              <a:t>21/08/2024</a:t>
            </a:fld>
            <a:endParaRPr lang="pt-BR"/>
          </a:p>
        </p:txBody>
      </p:sp>
      <p:sp>
        <p:nvSpPr>
          <p:cNvPr id="5" name="Espaço Reservado para Rodapé 4">
            <a:extLst>
              <a:ext uri="{FF2B5EF4-FFF2-40B4-BE49-F238E27FC236}">
                <a16:creationId xmlns:a16="http://schemas.microsoft.com/office/drawing/2014/main" id="{62661CE0-57D2-4D0B-8AD5-0B520195A3B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2F6DA08-2915-4364-B66B-76134804E551}"/>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10734571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D613DA6-F770-406B-9D29-CBE01F8CA250}"/>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4A353C69-9386-4DE3-9450-45CAD6237E18}"/>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F93545F-83D5-44A4-AEB7-1BCEDC509BA1}"/>
              </a:ext>
            </a:extLst>
          </p:cNvPr>
          <p:cNvSpPr>
            <a:spLocks noGrp="1"/>
          </p:cNvSpPr>
          <p:nvPr>
            <p:ph type="dt" sz="half" idx="10"/>
          </p:nvPr>
        </p:nvSpPr>
        <p:spPr/>
        <p:txBody>
          <a:bodyPr/>
          <a:lstStyle/>
          <a:p>
            <a:fld id="{56B947C0-253C-4D70-8872-767171C4B311}" type="datetimeFigureOut">
              <a:rPr lang="pt-BR" smtClean="0"/>
              <a:t>21/08/2024</a:t>
            </a:fld>
            <a:endParaRPr lang="pt-BR"/>
          </a:p>
        </p:txBody>
      </p:sp>
      <p:sp>
        <p:nvSpPr>
          <p:cNvPr id="5" name="Espaço Reservado para Rodapé 4">
            <a:extLst>
              <a:ext uri="{FF2B5EF4-FFF2-40B4-BE49-F238E27FC236}">
                <a16:creationId xmlns:a16="http://schemas.microsoft.com/office/drawing/2014/main" id="{34A17344-D2D6-479E-AA5B-77D686898F0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82798DE-3DD7-48F3-8F9C-1F9903BFE4CB}"/>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22147003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79236891"/>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700040" y="99972"/>
            <a:ext cx="8767151" cy="687810"/>
          </a:xfrm>
        </p:spPr>
        <p:txBody>
          <a:bodyPr>
            <a:noAutofit/>
          </a:bodyPr>
          <a:lstStyle>
            <a:lvl1pPr>
              <a:defRPr sz="4000" b="1">
                <a:effectLst>
                  <a:outerShdw blurRad="38100" dist="38100" dir="2700000" algn="tl">
                    <a:srgbClr val="000000">
                      <a:alpha val="43137"/>
                    </a:srgbClr>
                  </a:outerShdw>
                </a:effectLst>
              </a:defRPr>
            </a:lvl1pPr>
          </a:lstStyle>
          <a:p>
            <a:r>
              <a:rPr lang="pt-BR" dirty="0"/>
              <a:t>Clique para editar o título mestre</a:t>
            </a:r>
            <a:endParaRPr lang="en-US" dirty="0"/>
          </a:p>
        </p:txBody>
      </p:sp>
      <p:sp>
        <p:nvSpPr>
          <p:cNvPr id="3" name="Content Placeholder 2"/>
          <p:cNvSpPr>
            <a:spLocks noGrp="1"/>
          </p:cNvSpPr>
          <p:nvPr>
            <p:ph idx="1"/>
          </p:nvPr>
        </p:nvSpPr>
        <p:spPr>
          <a:xfrm>
            <a:off x="1696326" y="968023"/>
            <a:ext cx="10352239" cy="5755506"/>
          </a:xfrm>
        </p:spPr>
        <p:txBody>
          <a:bodyPr>
            <a:normAutofit/>
          </a:bodyPr>
          <a:lstStyle>
            <a:lvl1pPr marL="0" indent="0">
              <a:buNone/>
              <a:defRPr sz="3200"/>
            </a:lvl1pPr>
            <a:lvl2pPr marL="457200" indent="0">
              <a:buNone/>
              <a:defRPr sz="3200"/>
            </a:lvl2pPr>
          </a:lstStyle>
          <a:p>
            <a:pPr lvl="1"/>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939397008"/>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00997689"/>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38591140"/>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91047673"/>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7143968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AEFF7-A33D-7FA8-729B-DC01C6F1E3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648B86-35A8-AD2B-69F9-7F566C05F8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CE6555-44ED-C663-57F2-1BB0C82E2D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976616-D98B-9D4E-3C72-6692E9848903}"/>
              </a:ext>
            </a:extLst>
          </p:cNvPr>
          <p:cNvSpPr>
            <a:spLocks noGrp="1"/>
          </p:cNvSpPr>
          <p:nvPr>
            <p:ph type="dt" sz="half" idx="10"/>
          </p:nvPr>
        </p:nvSpPr>
        <p:spPr/>
        <p:txBody>
          <a:bodyPr/>
          <a:lstStyle/>
          <a:p>
            <a:fld id="{EB059800-7D6B-4CD2-9F2E-23DEDB6FCACC}" type="datetimeFigureOut">
              <a:rPr lang="en-US" smtClean="0"/>
              <a:t>8/21/2024</a:t>
            </a:fld>
            <a:endParaRPr lang="en-US"/>
          </a:p>
        </p:txBody>
      </p:sp>
      <p:sp>
        <p:nvSpPr>
          <p:cNvPr id="6" name="Footer Placeholder 5">
            <a:extLst>
              <a:ext uri="{FF2B5EF4-FFF2-40B4-BE49-F238E27FC236}">
                <a16:creationId xmlns:a16="http://schemas.microsoft.com/office/drawing/2014/main" id="{71CCF498-2197-674C-AB1F-0BAED9CBD1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B41B9F-55A4-3574-0885-6FBA1DE4136D}"/>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6280877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59647754"/>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80586220"/>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12801118"/>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08751718"/>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39536885"/>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21531795"/>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50540855"/>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19410392"/>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44565529"/>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3892363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B527-0D8F-13A9-89B2-5E6E6DBC73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0B8ABC-164D-D0B1-705F-09BB93E6AA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827A86-BBAB-5AA3-8E9D-45F8BEDEC9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3B69FB-733A-F7D3-EAD9-2282906C9D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A6FFC4-1FBE-AF89-CE57-C66B8E193F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5E2FFD-2821-C4DF-7A61-3B2CC7720C7A}"/>
              </a:ext>
            </a:extLst>
          </p:cNvPr>
          <p:cNvSpPr>
            <a:spLocks noGrp="1"/>
          </p:cNvSpPr>
          <p:nvPr>
            <p:ph type="dt" sz="half" idx="10"/>
          </p:nvPr>
        </p:nvSpPr>
        <p:spPr/>
        <p:txBody>
          <a:bodyPr/>
          <a:lstStyle/>
          <a:p>
            <a:fld id="{EB059800-7D6B-4CD2-9F2E-23DEDB6FCACC}" type="datetimeFigureOut">
              <a:rPr lang="en-US" smtClean="0"/>
              <a:t>8/21/2024</a:t>
            </a:fld>
            <a:endParaRPr lang="en-US"/>
          </a:p>
        </p:txBody>
      </p:sp>
      <p:sp>
        <p:nvSpPr>
          <p:cNvPr id="8" name="Footer Placeholder 7">
            <a:extLst>
              <a:ext uri="{FF2B5EF4-FFF2-40B4-BE49-F238E27FC236}">
                <a16:creationId xmlns:a16="http://schemas.microsoft.com/office/drawing/2014/main" id="{09C59B3B-AB5A-D9D5-5150-ED03C148FA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9CE390-F68E-72A5-BE0F-50F228D2037A}"/>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2191479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FA747-9600-E175-B398-A3542C5305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3408E3-4F60-49BE-F864-1E5DFAD9BD97}"/>
              </a:ext>
            </a:extLst>
          </p:cNvPr>
          <p:cNvSpPr>
            <a:spLocks noGrp="1"/>
          </p:cNvSpPr>
          <p:nvPr>
            <p:ph type="dt" sz="half" idx="10"/>
          </p:nvPr>
        </p:nvSpPr>
        <p:spPr/>
        <p:txBody>
          <a:bodyPr/>
          <a:lstStyle/>
          <a:p>
            <a:fld id="{EB059800-7D6B-4CD2-9F2E-23DEDB6FCACC}" type="datetimeFigureOut">
              <a:rPr lang="en-US" smtClean="0"/>
              <a:t>8/21/2024</a:t>
            </a:fld>
            <a:endParaRPr lang="en-US"/>
          </a:p>
        </p:txBody>
      </p:sp>
      <p:sp>
        <p:nvSpPr>
          <p:cNvPr id="4" name="Footer Placeholder 3">
            <a:extLst>
              <a:ext uri="{FF2B5EF4-FFF2-40B4-BE49-F238E27FC236}">
                <a16:creationId xmlns:a16="http://schemas.microsoft.com/office/drawing/2014/main" id="{57AFDD02-F2AC-8001-6972-6DC432A588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D6749F-533B-85A6-0301-383ACF860336}"/>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013031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5905D8-64B9-C204-B79F-3FF578C915D4}"/>
              </a:ext>
            </a:extLst>
          </p:cNvPr>
          <p:cNvSpPr>
            <a:spLocks noGrp="1"/>
          </p:cNvSpPr>
          <p:nvPr>
            <p:ph type="dt" sz="half" idx="10"/>
          </p:nvPr>
        </p:nvSpPr>
        <p:spPr/>
        <p:txBody>
          <a:bodyPr/>
          <a:lstStyle/>
          <a:p>
            <a:fld id="{EB059800-7D6B-4CD2-9F2E-23DEDB6FCACC}" type="datetimeFigureOut">
              <a:rPr lang="en-US" smtClean="0"/>
              <a:t>8/21/2024</a:t>
            </a:fld>
            <a:endParaRPr lang="en-US"/>
          </a:p>
        </p:txBody>
      </p:sp>
      <p:sp>
        <p:nvSpPr>
          <p:cNvPr id="3" name="Footer Placeholder 2">
            <a:extLst>
              <a:ext uri="{FF2B5EF4-FFF2-40B4-BE49-F238E27FC236}">
                <a16:creationId xmlns:a16="http://schemas.microsoft.com/office/drawing/2014/main" id="{476BCBE5-0E4B-3811-D374-EA524F893A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A43BC7-18C8-2263-66C1-A2EECC0BA1B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4070480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EBB19-933A-A0B3-94DE-A42C7F79A6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8056C-8136-50DB-665F-7D75CF5E88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0B2565-1543-2634-D30C-EFEBF71E6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750A95-6C5D-C13C-AC33-546B2933638A}"/>
              </a:ext>
            </a:extLst>
          </p:cNvPr>
          <p:cNvSpPr>
            <a:spLocks noGrp="1"/>
          </p:cNvSpPr>
          <p:nvPr>
            <p:ph type="dt" sz="half" idx="10"/>
          </p:nvPr>
        </p:nvSpPr>
        <p:spPr/>
        <p:txBody>
          <a:bodyPr/>
          <a:lstStyle/>
          <a:p>
            <a:fld id="{EB059800-7D6B-4CD2-9F2E-23DEDB6FCACC}" type="datetimeFigureOut">
              <a:rPr lang="en-US" smtClean="0"/>
              <a:t>8/21/2024</a:t>
            </a:fld>
            <a:endParaRPr lang="en-US"/>
          </a:p>
        </p:txBody>
      </p:sp>
      <p:sp>
        <p:nvSpPr>
          <p:cNvPr id="6" name="Footer Placeholder 5">
            <a:extLst>
              <a:ext uri="{FF2B5EF4-FFF2-40B4-BE49-F238E27FC236}">
                <a16:creationId xmlns:a16="http://schemas.microsoft.com/office/drawing/2014/main" id="{F6789FAE-ED08-5A48-1C23-200941CA57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5DDE72-92B9-FE4F-3C0E-41D5E936512E}"/>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40611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4E65-7A2F-096A-5B7C-9C4A108E81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2ED70D-A233-B2B4-5DD7-9A2B33FCA9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95F1A3-45C1-C029-00CB-1C2689C48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BC64BA-D5D9-48A3-D53F-4A7A10D8D79D}"/>
              </a:ext>
            </a:extLst>
          </p:cNvPr>
          <p:cNvSpPr>
            <a:spLocks noGrp="1"/>
          </p:cNvSpPr>
          <p:nvPr>
            <p:ph type="dt" sz="half" idx="10"/>
          </p:nvPr>
        </p:nvSpPr>
        <p:spPr/>
        <p:txBody>
          <a:bodyPr/>
          <a:lstStyle/>
          <a:p>
            <a:fld id="{EB059800-7D6B-4CD2-9F2E-23DEDB6FCACC}" type="datetimeFigureOut">
              <a:rPr lang="en-US" smtClean="0"/>
              <a:t>8/21/2024</a:t>
            </a:fld>
            <a:endParaRPr lang="en-US"/>
          </a:p>
        </p:txBody>
      </p:sp>
      <p:sp>
        <p:nvSpPr>
          <p:cNvPr id="6" name="Footer Placeholder 5">
            <a:extLst>
              <a:ext uri="{FF2B5EF4-FFF2-40B4-BE49-F238E27FC236}">
                <a16:creationId xmlns:a16="http://schemas.microsoft.com/office/drawing/2014/main" id="{7234C060-7AE3-60C5-55D1-4450B7FBFC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639787-BB48-88FB-AA69-6CCD503A798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348835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10F21D-C498-591D-8DBF-C574ADD8AE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2FF72F-9F52-5FB4-E44D-B7432B44B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091955-4D4E-DD2B-9B42-6E689962BB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059800-7D6B-4CD2-9F2E-23DEDB6FCACC}" type="datetimeFigureOut">
              <a:rPr lang="en-US" smtClean="0"/>
              <a:t>8/21/2024</a:t>
            </a:fld>
            <a:endParaRPr lang="en-US"/>
          </a:p>
        </p:txBody>
      </p:sp>
      <p:sp>
        <p:nvSpPr>
          <p:cNvPr id="5" name="Footer Placeholder 4">
            <a:extLst>
              <a:ext uri="{FF2B5EF4-FFF2-40B4-BE49-F238E27FC236}">
                <a16:creationId xmlns:a16="http://schemas.microsoft.com/office/drawing/2014/main" id="{C52E8E40-1370-E955-32DB-0B871F9C9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411B593-F58C-34D3-10AF-9C31E70910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53A6FC-C214-4772-BB54-4277D4A552D9}" type="slidenum">
              <a:rPr lang="en-US" smtClean="0"/>
              <a:t>‹#›</a:t>
            </a:fld>
            <a:endParaRPr lang="en-US"/>
          </a:p>
        </p:txBody>
      </p:sp>
    </p:spTree>
    <p:extLst>
      <p:ext uri="{BB962C8B-B14F-4D97-AF65-F5344CB8AC3E}">
        <p14:creationId xmlns:p14="http://schemas.microsoft.com/office/powerpoint/2010/main" val="2056266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FD3F4-80E2-4FAC-9DB1-F9EAB4C4AB2C}" type="datetimeFigureOut">
              <a:rPr lang="pt-BR" smtClean="0"/>
              <a:t>21/08/2024</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A35EC3-3E26-4BEE-A3B4-24822B591BFF}" type="slidenum">
              <a:rPr lang="pt-BR" smtClean="0"/>
              <a:t>‹#›</a:t>
            </a:fld>
            <a:endParaRPr lang="pt-BR"/>
          </a:p>
        </p:txBody>
      </p:sp>
    </p:spTree>
    <p:extLst>
      <p:ext uri="{BB962C8B-B14F-4D97-AF65-F5344CB8AC3E}">
        <p14:creationId xmlns:p14="http://schemas.microsoft.com/office/powerpoint/2010/main" val="94199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0E199A05-BA10-483A-8FF1-53F30C6D80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F9B71821-CA67-4E9C-A059-94F2FBB5C8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115084C-DAE8-4396-A9EA-D78E87F66D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B947C0-253C-4D70-8872-767171C4B311}" type="datetimeFigureOut">
              <a:rPr lang="pt-BR" smtClean="0"/>
              <a:t>21/08/2024</a:t>
            </a:fld>
            <a:endParaRPr lang="pt-BR"/>
          </a:p>
        </p:txBody>
      </p:sp>
      <p:sp>
        <p:nvSpPr>
          <p:cNvPr id="5" name="Espaço Reservado para Rodapé 4">
            <a:extLst>
              <a:ext uri="{FF2B5EF4-FFF2-40B4-BE49-F238E27FC236}">
                <a16:creationId xmlns:a16="http://schemas.microsoft.com/office/drawing/2014/main" id="{CAD04995-BC8D-42FC-9273-A6B8F47623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D27D7BD4-E2A0-43E2-8237-6C1AFF081F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0A3DB-164B-4273-9664-BD30E0D67B80}" type="slidenum">
              <a:rPr lang="pt-BR" smtClean="0"/>
              <a:t>‹#›</a:t>
            </a:fld>
            <a:endParaRPr lang="pt-BR"/>
          </a:p>
        </p:txBody>
      </p:sp>
    </p:spTree>
    <p:extLst>
      <p:ext uri="{BB962C8B-B14F-4D97-AF65-F5344CB8AC3E}">
        <p14:creationId xmlns:p14="http://schemas.microsoft.com/office/powerpoint/2010/main" val="1362516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8/21/2024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023972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ransition spd="slow">
    <p:fade/>
  </p:transition>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hyperlink" Target="https://www.westminsterreformedchurch.org/WestminsterStandards/WCF/WCF3.6%20Saints.Communion%20of.ht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9.xml"/><Relationship Id="rId5" Type="http://schemas.microsoft.com/office/2007/relationships/hdphoto" Target="../media/hdphoto3.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Real LIFE Change: God's Plan of Salvation - Sugar Creek Baptist Church">
            <a:extLst>
              <a:ext uri="{FF2B5EF4-FFF2-40B4-BE49-F238E27FC236}">
                <a16:creationId xmlns:a16="http://schemas.microsoft.com/office/drawing/2014/main" id="{DB9CF16E-870D-A1B7-2C2E-2995B971330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rcRect t="14105" b="1625"/>
          <a:stretch/>
        </p:blipFill>
        <p:spPr bwMode="auto">
          <a:xfrm>
            <a:off x="20" y="-22"/>
            <a:ext cx="12191977" cy="6858022"/>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8920B0-AD12-9111-7098-8A12FF1F8156}"/>
              </a:ext>
            </a:extLst>
          </p:cNvPr>
          <p:cNvSpPr>
            <a:spLocks noGrp="1"/>
          </p:cNvSpPr>
          <p:nvPr>
            <p:ph type="ctrTitle"/>
          </p:nvPr>
        </p:nvSpPr>
        <p:spPr>
          <a:xfrm>
            <a:off x="804104" y="888063"/>
            <a:ext cx="7301929" cy="3788940"/>
          </a:xfrm>
        </p:spPr>
        <p:txBody>
          <a:bodyPr anchor="t">
            <a:normAutofit/>
          </a:bodyPr>
          <a:lstStyle/>
          <a:p>
            <a:pPr algn="l"/>
            <a:r>
              <a:rPr lang="en-US" sz="8800" b="1" dirty="0">
                <a:ln w="6600">
                  <a:solidFill>
                    <a:schemeClr val="accent2"/>
                  </a:solidFill>
                  <a:prstDash val="solid"/>
                </a:ln>
                <a:solidFill>
                  <a:srgbClr val="FFFFFF"/>
                </a:solidFill>
                <a:effectLst>
                  <a:outerShdw blurRad="38100" dist="38100" dir="2700000" algn="tl">
                    <a:srgbClr val="000000">
                      <a:alpha val="43137"/>
                    </a:srgbClr>
                  </a:outerShdw>
                </a:effectLst>
                <a:latin typeface="Coneria Script Demo" pitchFamily="2" charset="0"/>
                <a:ea typeface="Segoe UI Black" panose="020B0A02040204020203" pitchFamily="34" charset="0"/>
                <a:cs typeface="Biome" panose="020B0503030204020804" pitchFamily="34" charset="0"/>
              </a:rPr>
              <a:t>Doctrine of Salvation</a:t>
            </a:r>
            <a:r>
              <a:rPr lang="en-US" sz="8800" b="1" dirty="0">
                <a:ln w="6600">
                  <a:solidFill>
                    <a:schemeClr val="accent2"/>
                  </a:solidFill>
                  <a:prstDash val="solid"/>
                </a:ln>
                <a:solidFill>
                  <a:srgbClr val="FFFFFF"/>
                </a:solidFill>
                <a:effectLst>
                  <a:outerShdw dist="38100" dir="2700000" algn="tl" rotWithShape="0">
                    <a:schemeClr val="accent2"/>
                  </a:outerShdw>
                </a:effectLst>
                <a:latin typeface="Coneria Script Demo" pitchFamily="2" charset="0"/>
                <a:ea typeface="Segoe UI Black" panose="020B0A02040204020203" pitchFamily="34" charset="0"/>
                <a:cs typeface="Biome" panose="020B0503030204020804" pitchFamily="34" charset="0"/>
              </a:rPr>
              <a:t>	</a:t>
            </a:r>
            <a:br>
              <a:rPr lang="en-US" sz="8800" b="1" dirty="0">
                <a:ln w="6600">
                  <a:solidFill>
                    <a:schemeClr val="accent2"/>
                  </a:solidFill>
                  <a:prstDash val="solid"/>
                </a:ln>
                <a:solidFill>
                  <a:srgbClr val="FFFFFF"/>
                </a:solidFill>
                <a:effectLst>
                  <a:outerShdw dist="38100" dir="2700000" algn="tl" rotWithShape="0">
                    <a:schemeClr val="accent2"/>
                  </a:outerShdw>
                </a:effectLst>
                <a:latin typeface="Coneria Script Demo" pitchFamily="2" charset="0"/>
                <a:ea typeface="Segoe UI Black" panose="020B0A02040204020203" pitchFamily="34" charset="0"/>
                <a:cs typeface="Biome" panose="020B0503030204020804" pitchFamily="34" charset="0"/>
              </a:rPr>
            </a:br>
            <a:r>
              <a:rPr lang="en-US" sz="7200" b="1" dirty="0">
                <a:ln w="0">
                  <a:solidFill>
                    <a:schemeClr val="bg1">
                      <a:lumMod val="5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aytona Condensed" panose="020B0506030503040204" pitchFamily="34" charset="0"/>
                <a:cs typeface="Biome" panose="020B0503030204020804" pitchFamily="34" charset="0"/>
              </a:rPr>
              <a:t>(Soteriology)</a:t>
            </a:r>
            <a:endParaRPr lang="en-US" sz="8800" b="1" dirty="0">
              <a:ln w="0">
                <a:solidFill>
                  <a:schemeClr val="bg1">
                    <a:lumMod val="50000"/>
                  </a:schemeClr>
                </a:solidFill>
              </a:ln>
              <a:solidFill>
                <a:srgbClr val="FFFFFF"/>
              </a:solidFill>
              <a:effectLst>
                <a:outerShdw blurRad="38100" dist="38100" dir="2700000" algn="tl">
                  <a:srgbClr val="000000">
                    <a:alpha val="43137"/>
                  </a:srgbClr>
                </a:outerShdw>
              </a:effectLst>
              <a:latin typeface="Daytona Condensed" panose="020B0506030503040204" pitchFamily="34" charset="0"/>
              <a:cs typeface="Biome" panose="020B0503030204020804" pitchFamily="34" charset="0"/>
            </a:endParaRPr>
          </a:p>
        </p:txBody>
      </p:sp>
      <p:sp>
        <p:nvSpPr>
          <p:cNvPr id="3" name="Subtitle 2">
            <a:extLst>
              <a:ext uri="{FF2B5EF4-FFF2-40B4-BE49-F238E27FC236}">
                <a16:creationId xmlns:a16="http://schemas.microsoft.com/office/drawing/2014/main" id="{49C28120-2923-755F-72B2-C244CBC71D2D}"/>
              </a:ext>
            </a:extLst>
          </p:cNvPr>
          <p:cNvSpPr>
            <a:spLocks noGrp="1"/>
          </p:cNvSpPr>
          <p:nvPr>
            <p:ph type="subTitle" idx="1"/>
          </p:nvPr>
        </p:nvSpPr>
        <p:spPr>
          <a:xfrm>
            <a:off x="688851" y="4856176"/>
            <a:ext cx="10811248" cy="1578054"/>
          </a:xfrm>
        </p:spPr>
        <p:txBody>
          <a:bodyPr anchor="b">
            <a:normAutofit/>
          </a:bodyPr>
          <a:lstStyle/>
          <a:p>
            <a:r>
              <a:rPr lang="en-US" dirty="0">
                <a:solidFill>
                  <a:srgbClr val="FFFFFF"/>
                </a:solidFill>
                <a:latin typeface="Grandview Display" panose="020B0502040204020203" pitchFamily="34" charset="0"/>
                <a:cs typeface="Biome" panose="020B0503030204020804" pitchFamily="34" charset="0"/>
              </a:rPr>
              <a:t>Wednesday Bible Study</a:t>
            </a:r>
          </a:p>
          <a:p>
            <a:r>
              <a:rPr lang="en-US" dirty="0">
                <a:solidFill>
                  <a:srgbClr val="FFFFFF"/>
                </a:solidFill>
                <a:latin typeface="Grandview Display" panose="020B0502040204020203" pitchFamily="34" charset="0"/>
                <a:cs typeface="Biome" panose="020B0503030204020804" pitchFamily="34" charset="0"/>
              </a:rPr>
              <a:t>Faith Presbyterian Church</a:t>
            </a:r>
          </a:p>
        </p:txBody>
      </p:sp>
      <p:sp>
        <p:nvSpPr>
          <p:cNvPr id="1035" name="Rectangle 103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DCAFA2E-C311-ED7E-276A-815AB7962B8F}"/>
              </a:ext>
            </a:extLst>
          </p:cNvPr>
          <p:cNvSpPr/>
          <p:nvPr/>
        </p:nvSpPr>
        <p:spPr>
          <a:xfrm>
            <a:off x="345989" y="197708"/>
            <a:ext cx="11541211" cy="6462584"/>
          </a:xfrm>
          <a:prstGeom prst="rect">
            <a:avLst/>
          </a:prstGeom>
          <a:noFill/>
          <a:ln w="9525"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0032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1">
                <a:lumMod val="40000"/>
                <a:lumOff val="60000"/>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487223" y="766732"/>
            <a:ext cx="7886699" cy="1938992"/>
          </a:xfrm>
          <a:prstGeom prst="rect">
            <a:avLst/>
          </a:prstGeom>
        </p:spPr>
        <p:txBody>
          <a:bodyPr wrap="square">
            <a:spAutoFit/>
          </a:bodyPr>
          <a:lstStyle/>
          <a:p>
            <a:pPr marR="0" algn="l" rtl="0"/>
            <a:r>
              <a:rPr lang="en-US" sz="4000" dirty="0">
                <a:solidFill>
                  <a:schemeClr val="bg1"/>
                </a:solidFill>
                <a:latin typeface="Arial Nova Cond Light" panose="020B0306020202020204" pitchFamily="34" charset="0"/>
              </a:rPr>
              <a:t>who by God's power are being guarded through faith for </a:t>
            </a:r>
            <a:r>
              <a:rPr lang="en-US" sz="4000" u="sng" dirty="0">
                <a:solidFill>
                  <a:schemeClr val="bg1"/>
                </a:solidFill>
                <a:latin typeface="Arial Nova Cond Light" panose="020B0306020202020204" pitchFamily="34" charset="0"/>
              </a:rPr>
              <a:t>a salvation ready to be revealed in the last time</a:t>
            </a:r>
            <a:r>
              <a:rPr lang="en-US" sz="4000" dirty="0">
                <a:solidFill>
                  <a:schemeClr val="bg1"/>
                </a:solidFill>
                <a:latin typeface="Arial Nova Cond Light" panose="020B0306020202020204" pitchFamily="34" charset="0"/>
              </a:rPr>
              <a:t>. </a:t>
            </a:r>
            <a:endParaRPr lang="pt-BR" sz="4000" dirty="0">
              <a:solidFill>
                <a:schemeClr val="bg1"/>
              </a:solidFill>
              <a:latin typeface="Arial Nova Cond Light" panose="020B0306020202020204" pitchFamily="34" charset="0"/>
            </a:endParaRPr>
          </a:p>
        </p:txBody>
      </p:sp>
      <p:sp>
        <p:nvSpPr>
          <p:cNvPr id="15" name="CaixaDeTexto 14"/>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1 Petter 1.5</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NVI</a:t>
            </a:r>
          </a:p>
        </p:txBody>
      </p:sp>
    </p:spTree>
    <p:extLst>
      <p:ext uri="{BB962C8B-B14F-4D97-AF65-F5344CB8AC3E}">
        <p14:creationId xmlns:p14="http://schemas.microsoft.com/office/powerpoint/2010/main" val="141691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1">
                <a:lumMod val="40000"/>
                <a:lumOff val="60000"/>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487223" y="766732"/>
            <a:ext cx="7886699" cy="5355312"/>
          </a:xfrm>
          <a:prstGeom prst="rect">
            <a:avLst/>
          </a:prstGeom>
        </p:spPr>
        <p:txBody>
          <a:bodyPr wrap="square">
            <a:spAutoFit/>
          </a:bodyPr>
          <a:lstStyle/>
          <a:p>
            <a:pPr marR="0" algn="l" rtl="0"/>
            <a:r>
              <a:rPr lang="en-US" sz="3800" dirty="0">
                <a:solidFill>
                  <a:schemeClr val="bg1"/>
                </a:solidFill>
                <a:latin typeface="Arial Nova Cond Light" panose="020B0306020202020204" pitchFamily="34" charset="0"/>
              </a:rPr>
              <a:t>And </a:t>
            </a:r>
            <a:r>
              <a:rPr lang="en-US" sz="3800" u="sng" dirty="0">
                <a:solidFill>
                  <a:schemeClr val="bg1"/>
                </a:solidFill>
                <a:latin typeface="Arial Nova Cond Light" panose="020B0306020202020204" pitchFamily="34" charset="0"/>
              </a:rPr>
              <a:t>count the patience of our Lord as salvation</a:t>
            </a:r>
            <a:r>
              <a:rPr lang="en-US" sz="3800" dirty="0">
                <a:solidFill>
                  <a:schemeClr val="bg1"/>
                </a:solidFill>
                <a:latin typeface="Arial Nova Cond Light" panose="020B0306020202020204" pitchFamily="34" charset="0"/>
              </a:rPr>
              <a:t>, just as our beloved brother Paul also wrote to you according to the wisdom given him, as he does in all his letters when he speaks in them of these matters. </a:t>
            </a:r>
            <a:r>
              <a:rPr lang="en-US" sz="3800" u="sng" dirty="0">
                <a:solidFill>
                  <a:schemeClr val="bg1"/>
                </a:solidFill>
                <a:latin typeface="Arial Nova Cond Light" panose="020B0306020202020204" pitchFamily="34" charset="0"/>
              </a:rPr>
              <a:t>There are some things in them that are hard to understand</a:t>
            </a:r>
            <a:r>
              <a:rPr lang="en-US" sz="3800" dirty="0">
                <a:solidFill>
                  <a:schemeClr val="bg1"/>
                </a:solidFill>
                <a:latin typeface="Arial Nova Cond Light" panose="020B0306020202020204" pitchFamily="34" charset="0"/>
              </a:rPr>
              <a:t>, which the ignorant and unstable twist to their own destruction, as they do the other Scriptures. </a:t>
            </a:r>
            <a:endParaRPr lang="pt-BR" sz="3800" dirty="0">
              <a:solidFill>
                <a:schemeClr val="bg1"/>
              </a:solidFill>
              <a:latin typeface="Arial Nova Cond Light" panose="020B0306020202020204" pitchFamily="34" charset="0"/>
            </a:endParaRPr>
          </a:p>
        </p:txBody>
      </p:sp>
      <p:sp>
        <p:nvSpPr>
          <p:cNvPr id="15" name="CaixaDeTexto 14"/>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2 Peter 3.15-16</a:t>
            </a:r>
          </a:p>
          <a:p>
            <a:pPr marL="0" marR="0" lvl="0" indent="0" algn="r" defTabSz="914400" rtl="0" eaLnBrk="1" fontAlgn="auto" latinLnBrk="0" hangingPunct="1">
              <a:lnSpc>
                <a:spcPct val="100000"/>
              </a:lnSpc>
              <a:spcBef>
                <a:spcPts val="0"/>
              </a:spcBef>
              <a:spcAft>
                <a:spcPts val="0"/>
              </a:spcAft>
              <a:buClrTx/>
              <a:buSzTx/>
              <a:buFontTx/>
              <a:buNone/>
              <a:tabLst/>
              <a:defRPr/>
            </a:pPr>
            <a:r>
              <a:rPr lang="pt-BR" sz="3000" b="1" dirty="0">
                <a:solidFill>
                  <a:srgbClr val="E7E6E6"/>
                </a:solidFill>
                <a:effectLst>
                  <a:outerShdw blurRad="38100" dist="38100" dir="2700000" algn="tl">
                    <a:srgbClr val="000000">
                      <a:alpha val="43137"/>
                    </a:srgbClr>
                  </a:outerShdw>
                </a:effectLst>
                <a:latin typeface="Calibri" panose="020F0502020204030204"/>
              </a:rPr>
              <a:t>ESV</a:t>
            </a:r>
            <a:endParaRPr kumimoji="0" lang="pt-BR"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10448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ângulo 27">
            <a:extLst>
              <a:ext uri="{FF2B5EF4-FFF2-40B4-BE49-F238E27FC236}">
                <a16:creationId xmlns:a16="http://schemas.microsoft.com/office/drawing/2014/main" id="{F067E201-3439-4FEB-B3D2-69D4BDFA3F4D}"/>
              </a:ext>
            </a:extLst>
          </p:cNvPr>
          <p:cNvSpPr/>
          <p:nvPr/>
        </p:nvSpPr>
        <p:spPr>
          <a:xfrm>
            <a:off x="156117" y="167268"/>
            <a:ext cx="11887200" cy="65234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tângulo 22">
            <a:extLst>
              <a:ext uri="{FF2B5EF4-FFF2-40B4-BE49-F238E27FC236}">
                <a16:creationId xmlns:a16="http://schemas.microsoft.com/office/drawing/2014/main" id="{DEF933A8-A973-42DC-BFF4-EF2046192387}"/>
              </a:ext>
            </a:extLst>
          </p:cNvPr>
          <p:cNvSpPr/>
          <p:nvPr/>
        </p:nvSpPr>
        <p:spPr>
          <a:xfrm>
            <a:off x="8188713" y="1607014"/>
            <a:ext cx="3033132" cy="499451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tângulo 21">
            <a:extLst>
              <a:ext uri="{FF2B5EF4-FFF2-40B4-BE49-F238E27FC236}">
                <a16:creationId xmlns:a16="http://schemas.microsoft.com/office/drawing/2014/main" id="{75ACFA92-1DBE-414C-BBE4-CF4675B75CE5}"/>
              </a:ext>
            </a:extLst>
          </p:cNvPr>
          <p:cNvSpPr/>
          <p:nvPr/>
        </p:nvSpPr>
        <p:spPr>
          <a:xfrm>
            <a:off x="4622182" y="1607014"/>
            <a:ext cx="3033132" cy="499451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Retângulo 20">
            <a:extLst>
              <a:ext uri="{FF2B5EF4-FFF2-40B4-BE49-F238E27FC236}">
                <a16:creationId xmlns:a16="http://schemas.microsoft.com/office/drawing/2014/main" id="{C3436968-07BF-4720-8D3E-6DC22331293F}"/>
              </a:ext>
            </a:extLst>
          </p:cNvPr>
          <p:cNvSpPr/>
          <p:nvPr/>
        </p:nvSpPr>
        <p:spPr>
          <a:xfrm>
            <a:off x="1055651" y="1607014"/>
            <a:ext cx="3033132" cy="499450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CaixaDeTexto 1">
            <a:extLst>
              <a:ext uri="{FF2B5EF4-FFF2-40B4-BE49-F238E27FC236}">
                <a16:creationId xmlns:a16="http://schemas.microsoft.com/office/drawing/2014/main" id="{E9E798AD-CD9D-45EA-8E5B-5082096FA889}"/>
              </a:ext>
            </a:extLst>
          </p:cNvPr>
          <p:cNvSpPr txBox="1"/>
          <p:nvPr/>
        </p:nvSpPr>
        <p:spPr>
          <a:xfrm>
            <a:off x="1795761" y="5250984"/>
            <a:ext cx="158068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MEN</a:t>
            </a:r>
          </a:p>
        </p:txBody>
      </p:sp>
      <p:sp>
        <p:nvSpPr>
          <p:cNvPr id="3" name="Seta: para a Direita 2">
            <a:extLst>
              <a:ext uri="{FF2B5EF4-FFF2-40B4-BE49-F238E27FC236}">
                <a16:creationId xmlns:a16="http://schemas.microsoft.com/office/drawing/2014/main" id="{DF36CFBA-BBA7-40E4-8016-A5FE2BFB0D5A}"/>
              </a:ext>
            </a:extLst>
          </p:cNvPr>
          <p:cNvSpPr/>
          <p:nvPr/>
        </p:nvSpPr>
        <p:spPr>
          <a:xfrm rot="16200000">
            <a:off x="1113290" y="3041670"/>
            <a:ext cx="2917865" cy="150076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aixaDeTexto 3">
            <a:extLst>
              <a:ext uri="{FF2B5EF4-FFF2-40B4-BE49-F238E27FC236}">
                <a16:creationId xmlns:a16="http://schemas.microsoft.com/office/drawing/2014/main" id="{F6F0CAC0-7D17-43FD-9492-F420453D2F24}"/>
              </a:ext>
            </a:extLst>
          </p:cNvPr>
          <p:cNvSpPr txBox="1"/>
          <p:nvPr/>
        </p:nvSpPr>
        <p:spPr>
          <a:xfrm>
            <a:off x="1331643" y="1702179"/>
            <a:ext cx="2481146"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5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GOD</a:t>
            </a:r>
          </a:p>
        </p:txBody>
      </p:sp>
      <p:sp>
        <p:nvSpPr>
          <p:cNvPr id="13" name="CaixaDeTexto 12">
            <a:extLst>
              <a:ext uri="{FF2B5EF4-FFF2-40B4-BE49-F238E27FC236}">
                <a16:creationId xmlns:a16="http://schemas.microsoft.com/office/drawing/2014/main" id="{3AD62568-E13C-4C23-9762-FAE14F8555A4}"/>
              </a:ext>
            </a:extLst>
          </p:cNvPr>
          <p:cNvSpPr txBox="1"/>
          <p:nvPr/>
        </p:nvSpPr>
        <p:spPr>
          <a:xfrm>
            <a:off x="8928823" y="5250984"/>
            <a:ext cx="158068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MEN</a:t>
            </a:r>
          </a:p>
        </p:txBody>
      </p:sp>
      <p:sp>
        <p:nvSpPr>
          <p:cNvPr id="14" name="Seta: para a Direita 13">
            <a:extLst>
              <a:ext uri="{FF2B5EF4-FFF2-40B4-BE49-F238E27FC236}">
                <a16:creationId xmlns:a16="http://schemas.microsoft.com/office/drawing/2014/main" id="{30B1AA0E-5AE8-4C44-82A0-BB18F0EC349D}"/>
              </a:ext>
            </a:extLst>
          </p:cNvPr>
          <p:cNvSpPr/>
          <p:nvPr/>
        </p:nvSpPr>
        <p:spPr>
          <a:xfrm rot="5400000">
            <a:off x="8232599" y="3027918"/>
            <a:ext cx="2945365" cy="1500763"/>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CaixaDeTexto 14">
            <a:extLst>
              <a:ext uri="{FF2B5EF4-FFF2-40B4-BE49-F238E27FC236}">
                <a16:creationId xmlns:a16="http://schemas.microsoft.com/office/drawing/2014/main" id="{93F50072-3613-4AC4-98AE-5F3A81A5594C}"/>
              </a:ext>
            </a:extLst>
          </p:cNvPr>
          <p:cNvSpPr txBox="1"/>
          <p:nvPr/>
        </p:nvSpPr>
        <p:spPr>
          <a:xfrm>
            <a:off x="8421501" y="1674673"/>
            <a:ext cx="2481146"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5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GOD</a:t>
            </a:r>
          </a:p>
        </p:txBody>
      </p:sp>
      <p:sp>
        <p:nvSpPr>
          <p:cNvPr id="16" name="CaixaDeTexto 15">
            <a:extLst>
              <a:ext uri="{FF2B5EF4-FFF2-40B4-BE49-F238E27FC236}">
                <a16:creationId xmlns:a16="http://schemas.microsoft.com/office/drawing/2014/main" id="{94D30B94-B94C-4566-95ED-AA187F099E33}"/>
              </a:ext>
            </a:extLst>
          </p:cNvPr>
          <p:cNvSpPr txBox="1"/>
          <p:nvPr/>
        </p:nvSpPr>
        <p:spPr>
          <a:xfrm>
            <a:off x="5362292" y="5250984"/>
            <a:ext cx="158068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MEN</a:t>
            </a:r>
          </a:p>
        </p:txBody>
      </p:sp>
      <p:sp>
        <p:nvSpPr>
          <p:cNvPr id="17" name="Seta: para a Direita 16">
            <a:extLst>
              <a:ext uri="{FF2B5EF4-FFF2-40B4-BE49-F238E27FC236}">
                <a16:creationId xmlns:a16="http://schemas.microsoft.com/office/drawing/2014/main" id="{D0878E27-2A3E-4E3C-9A09-0047D60BA1FC}"/>
              </a:ext>
            </a:extLst>
          </p:cNvPr>
          <p:cNvSpPr/>
          <p:nvPr/>
        </p:nvSpPr>
        <p:spPr>
          <a:xfrm rot="16200000">
            <a:off x="5861753" y="4223601"/>
            <a:ext cx="553999" cy="150076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CaixaDeTexto 17">
            <a:extLst>
              <a:ext uri="{FF2B5EF4-FFF2-40B4-BE49-F238E27FC236}">
                <a16:creationId xmlns:a16="http://schemas.microsoft.com/office/drawing/2014/main" id="{40A27AAA-C4F6-407B-86A1-B36887EA6B58}"/>
              </a:ext>
            </a:extLst>
          </p:cNvPr>
          <p:cNvSpPr txBox="1"/>
          <p:nvPr/>
        </p:nvSpPr>
        <p:spPr>
          <a:xfrm>
            <a:off x="4898175" y="1702178"/>
            <a:ext cx="2481146"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5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GOD</a:t>
            </a:r>
          </a:p>
        </p:txBody>
      </p:sp>
      <p:sp>
        <p:nvSpPr>
          <p:cNvPr id="19" name="Seta: para a Direita 18">
            <a:extLst>
              <a:ext uri="{FF2B5EF4-FFF2-40B4-BE49-F238E27FC236}">
                <a16:creationId xmlns:a16="http://schemas.microsoft.com/office/drawing/2014/main" id="{87E4FED4-B4A1-4D51-87E9-4DCB73C1E0B3}"/>
              </a:ext>
            </a:extLst>
          </p:cNvPr>
          <p:cNvSpPr/>
          <p:nvPr/>
        </p:nvSpPr>
        <p:spPr>
          <a:xfrm rot="5400000">
            <a:off x="4956817" y="2764669"/>
            <a:ext cx="2363865" cy="1500763"/>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CaixaDeTexto 19">
            <a:extLst>
              <a:ext uri="{FF2B5EF4-FFF2-40B4-BE49-F238E27FC236}">
                <a16:creationId xmlns:a16="http://schemas.microsoft.com/office/drawing/2014/main" id="{45AA8D7A-C9F4-4CA2-B8F9-ADC676F5DA20}"/>
              </a:ext>
            </a:extLst>
          </p:cNvPr>
          <p:cNvSpPr txBox="1"/>
          <p:nvPr/>
        </p:nvSpPr>
        <p:spPr>
          <a:xfrm>
            <a:off x="747133" y="319349"/>
            <a:ext cx="10805530" cy="1015663"/>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cap="small" dirty="0">
                <a:solidFill>
                  <a:prstClr val="white">
                    <a:lumMod val="75000"/>
                  </a:prstClr>
                </a:solidFill>
                <a:effectLst>
                  <a:outerShdw blurRad="38100" dist="38100" dir="2700000" algn="tl">
                    <a:srgbClr val="000000">
                      <a:alpha val="43137"/>
                    </a:srgbClr>
                  </a:outerShdw>
                </a:effectLst>
                <a:latin typeface="Calibri" panose="020F0502020204030204"/>
              </a:rPr>
              <a:t>Paradigms of Salvation</a:t>
            </a:r>
            <a:endParaRPr kumimoji="0" lang="en-US" sz="6000" b="1" i="0" u="none" strike="noStrike" kern="1200" cap="small" spc="0" normalizeH="0" dirty="0">
              <a:ln>
                <a:noFill/>
              </a:ln>
              <a:solidFill>
                <a:prstClr val="white">
                  <a:lumMod val="75000"/>
                </a:prstClr>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4" name="CaixaDeTexto 23">
            <a:extLst>
              <a:ext uri="{FF2B5EF4-FFF2-40B4-BE49-F238E27FC236}">
                <a16:creationId xmlns:a16="http://schemas.microsoft.com/office/drawing/2014/main" id="{FF9BA2E5-7289-466D-8CFF-5E34BEDD024F}"/>
              </a:ext>
            </a:extLst>
          </p:cNvPr>
          <p:cNvSpPr txBox="1"/>
          <p:nvPr/>
        </p:nvSpPr>
        <p:spPr>
          <a:xfrm>
            <a:off x="1193647" y="5999721"/>
            <a:ext cx="2757139" cy="55399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stellar" panose="020A0402060406010301" pitchFamily="18" charset="0"/>
                <a:ea typeface="+mn-ea"/>
                <a:cs typeface="+mn-cs"/>
              </a:rPr>
              <a:t>Paganism</a:t>
            </a:r>
            <a:endParaRPr kumimoji="0" lang="pt-BR" sz="3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stellar" panose="020A0402060406010301" pitchFamily="18" charset="0"/>
              <a:ea typeface="+mn-ea"/>
              <a:cs typeface="+mn-cs"/>
            </a:endParaRPr>
          </a:p>
        </p:txBody>
      </p:sp>
      <p:sp>
        <p:nvSpPr>
          <p:cNvPr id="25" name="CaixaDeTexto 24">
            <a:extLst>
              <a:ext uri="{FF2B5EF4-FFF2-40B4-BE49-F238E27FC236}">
                <a16:creationId xmlns:a16="http://schemas.microsoft.com/office/drawing/2014/main" id="{382E96DD-ACA4-474B-9752-46024A347DB6}"/>
              </a:ext>
            </a:extLst>
          </p:cNvPr>
          <p:cNvSpPr txBox="1"/>
          <p:nvPr/>
        </p:nvSpPr>
        <p:spPr>
          <a:xfrm>
            <a:off x="4760177" y="6006472"/>
            <a:ext cx="2757139" cy="55399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stellar" panose="020A0402060406010301" pitchFamily="18" charset="0"/>
                <a:ea typeface="+mn-ea"/>
                <a:cs typeface="+mn-cs"/>
              </a:rPr>
              <a:t>Sinergism</a:t>
            </a:r>
            <a:endParaRPr kumimoji="0" lang="pt-BR" sz="3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stellar" panose="020A0402060406010301" pitchFamily="18" charset="0"/>
              <a:ea typeface="+mn-ea"/>
              <a:cs typeface="+mn-cs"/>
            </a:endParaRPr>
          </a:p>
        </p:txBody>
      </p:sp>
      <p:sp>
        <p:nvSpPr>
          <p:cNvPr id="26" name="CaixaDeTexto 25">
            <a:extLst>
              <a:ext uri="{FF2B5EF4-FFF2-40B4-BE49-F238E27FC236}">
                <a16:creationId xmlns:a16="http://schemas.microsoft.com/office/drawing/2014/main" id="{895A0AE3-DEC0-4E5E-9639-3278B16BA12C}"/>
              </a:ext>
            </a:extLst>
          </p:cNvPr>
          <p:cNvSpPr txBox="1"/>
          <p:nvPr/>
        </p:nvSpPr>
        <p:spPr>
          <a:xfrm>
            <a:off x="8326709" y="6029555"/>
            <a:ext cx="2757139" cy="50783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700" b="1" i="0" u="none" strike="noStrike" kern="1200" cap="none" spc="-100" normalizeH="0" baseline="0" noProof="0" dirty="0" err="1">
                <a:ln>
                  <a:noFill/>
                </a:ln>
                <a:solidFill>
                  <a:prstClr val="white"/>
                </a:solidFill>
                <a:effectLst>
                  <a:outerShdw blurRad="38100" dist="38100" dir="2700000" algn="tl">
                    <a:srgbClr val="000000">
                      <a:alpha val="43137"/>
                    </a:srgbClr>
                  </a:outerShdw>
                </a:effectLst>
                <a:uLnTx/>
                <a:uFillTx/>
                <a:latin typeface="Castellar" panose="020A0402060406010301" pitchFamily="18" charset="0"/>
                <a:ea typeface="+mn-ea"/>
                <a:cs typeface="+mn-cs"/>
              </a:rPr>
              <a:t>Monergism</a:t>
            </a:r>
            <a:endParaRPr kumimoji="0" lang="pt-BR" sz="27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Castellar" panose="020A0402060406010301" pitchFamily="18" charset="0"/>
              <a:ea typeface="+mn-ea"/>
              <a:cs typeface="+mn-cs"/>
            </a:endParaRPr>
          </a:p>
        </p:txBody>
      </p:sp>
    </p:spTree>
    <p:extLst>
      <p:ext uri="{BB962C8B-B14F-4D97-AF65-F5344CB8AC3E}">
        <p14:creationId xmlns:p14="http://schemas.microsoft.com/office/powerpoint/2010/main" val="4241281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eta: para Baixo 3">
            <a:extLst>
              <a:ext uri="{FF2B5EF4-FFF2-40B4-BE49-F238E27FC236}">
                <a16:creationId xmlns:a16="http://schemas.microsoft.com/office/drawing/2014/main" id="{912C655C-321C-423E-A500-4FE6D1A3612A}"/>
              </a:ext>
            </a:extLst>
          </p:cNvPr>
          <p:cNvSpPr/>
          <p:nvPr/>
        </p:nvSpPr>
        <p:spPr>
          <a:xfrm>
            <a:off x="3159512" y="2588854"/>
            <a:ext cx="1728439" cy="275257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CaixaDeTexto 4">
            <a:extLst>
              <a:ext uri="{FF2B5EF4-FFF2-40B4-BE49-F238E27FC236}">
                <a16:creationId xmlns:a16="http://schemas.microsoft.com/office/drawing/2014/main" id="{19FD1D9B-2996-4B83-A6B8-03CA4402CBFA}"/>
              </a:ext>
            </a:extLst>
          </p:cNvPr>
          <p:cNvSpPr txBox="1"/>
          <p:nvPr/>
        </p:nvSpPr>
        <p:spPr>
          <a:xfrm>
            <a:off x="2791521" y="1150137"/>
            <a:ext cx="2464420" cy="89255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Christ’s</a:t>
            </a:r>
            <a:r>
              <a:rPr kumimoji="0" lang="pt-BR"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 </a:t>
            </a:r>
            <a:r>
              <a:rPr kumimoji="0" lang="en-US" sz="2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Satisfaction</a:t>
            </a:r>
          </a:p>
        </p:txBody>
      </p:sp>
      <p:sp>
        <p:nvSpPr>
          <p:cNvPr id="7" name="Seta: para Baixo 6">
            <a:extLst>
              <a:ext uri="{FF2B5EF4-FFF2-40B4-BE49-F238E27FC236}">
                <a16:creationId xmlns:a16="http://schemas.microsoft.com/office/drawing/2014/main" id="{C6ACE175-6B88-475D-AA9C-396808DCA956}"/>
              </a:ext>
            </a:extLst>
          </p:cNvPr>
          <p:cNvSpPr/>
          <p:nvPr/>
        </p:nvSpPr>
        <p:spPr>
          <a:xfrm>
            <a:off x="6649166" y="2588854"/>
            <a:ext cx="1630294" cy="2752575"/>
          </a:xfrm>
          <a:prstGeom prst="downArrow">
            <a:avLst>
              <a:gd name="adj1" fmla="val 64022"/>
              <a:gd name="adj2" fmla="val 23514"/>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9" name="Seta: para Baixo 8">
            <a:extLst>
              <a:ext uri="{FF2B5EF4-FFF2-40B4-BE49-F238E27FC236}">
                <a16:creationId xmlns:a16="http://schemas.microsoft.com/office/drawing/2014/main" id="{260713C9-14AB-40A1-9AAD-B0CC98CAA60E}"/>
              </a:ext>
            </a:extLst>
          </p:cNvPr>
          <p:cNvSpPr/>
          <p:nvPr/>
        </p:nvSpPr>
        <p:spPr>
          <a:xfrm>
            <a:off x="5935999" y="2578889"/>
            <a:ext cx="713169" cy="2752577"/>
          </a:xfrm>
          <a:prstGeom prst="downArrow">
            <a:avLst>
              <a:gd name="adj1" fmla="val 64246"/>
              <a:gd name="adj2" fmla="val 50000"/>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0" name="CaixaDeTexto 9">
            <a:extLst>
              <a:ext uri="{FF2B5EF4-FFF2-40B4-BE49-F238E27FC236}">
                <a16:creationId xmlns:a16="http://schemas.microsoft.com/office/drawing/2014/main" id="{5C2F6424-2105-4535-AF21-785B6801A09A}"/>
              </a:ext>
            </a:extLst>
          </p:cNvPr>
          <p:cNvSpPr txBox="1"/>
          <p:nvPr/>
        </p:nvSpPr>
        <p:spPr>
          <a:xfrm>
            <a:off x="3455948" y="5781872"/>
            <a:ext cx="1129989" cy="55399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MAN</a:t>
            </a:r>
          </a:p>
        </p:txBody>
      </p:sp>
      <p:sp>
        <p:nvSpPr>
          <p:cNvPr id="12" name="CaixaDeTexto 11">
            <a:extLst>
              <a:ext uri="{FF2B5EF4-FFF2-40B4-BE49-F238E27FC236}">
                <a16:creationId xmlns:a16="http://schemas.microsoft.com/office/drawing/2014/main" id="{2F3C8B04-B562-4C8E-A486-419690680406}"/>
              </a:ext>
            </a:extLst>
          </p:cNvPr>
          <p:cNvSpPr txBox="1"/>
          <p:nvPr/>
        </p:nvSpPr>
        <p:spPr>
          <a:xfrm rot="5400000">
            <a:off x="3264570" y="3392220"/>
            <a:ext cx="157501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Faith</a:t>
            </a:r>
          </a:p>
        </p:txBody>
      </p:sp>
      <p:sp>
        <p:nvSpPr>
          <p:cNvPr id="13" name="CaixaDeTexto 12">
            <a:extLst>
              <a:ext uri="{FF2B5EF4-FFF2-40B4-BE49-F238E27FC236}">
                <a16:creationId xmlns:a16="http://schemas.microsoft.com/office/drawing/2014/main" id="{5000BE4A-8B94-4A1E-9E8E-DBEF01860387}"/>
              </a:ext>
            </a:extLst>
          </p:cNvPr>
          <p:cNvSpPr txBox="1"/>
          <p:nvPr/>
        </p:nvSpPr>
        <p:spPr>
          <a:xfrm rot="5400000">
            <a:off x="5709125" y="3597135"/>
            <a:ext cx="12252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rPr>
              <a:t>Faith</a:t>
            </a:r>
          </a:p>
        </p:txBody>
      </p:sp>
      <p:sp>
        <p:nvSpPr>
          <p:cNvPr id="14" name="CaixaDeTexto 13">
            <a:extLst>
              <a:ext uri="{FF2B5EF4-FFF2-40B4-BE49-F238E27FC236}">
                <a16:creationId xmlns:a16="http://schemas.microsoft.com/office/drawing/2014/main" id="{F0A37878-66E0-4D65-A55C-4342B53CDBE5}"/>
              </a:ext>
            </a:extLst>
          </p:cNvPr>
          <p:cNvSpPr txBox="1"/>
          <p:nvPr/>
        </p:nvSpPr>
        <p:spPr>
          <a:xfrm rot="5400000">
            <a:off x="6345077" y="3597135"/>
            <a:ext cx="228188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Sacraments</a:t>
            </a:r>
          </a:p>
        </p:txBody>
      </p:sp>
      <p:sp>
        <p:nvSpPr>
          <p:cNvPr id="24" name="CaixaDeTexto 23">
            <a:extLst>
              <a:ext uri="{FF2B5EF4-FFF2-40B4-BE49-F238E27FC236}">
                <a16:creationId xmlns:a16="http://schemas.microsoft.com/office/drawing/2014/main" id="{CC8EA345-F699-4771-9CF7-DAB039079619}"/>
              </a:ext>
            </a:extLst>
          </p:cNvPr>
          <p:cNvSpPr txBox="1"/>
          <p:nvPr/>
        </p:nvSpPr>
        <p:spPr>
          <a:xfrm>
            <a:off x="6427746" y="5814657"/>
            <a:ext cx="1129989" cy="55399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NAN</a:t>
            </a:r>
          </a:p>
        </p:txBody>
      </p:sp>
      <p:sp>
        <p:nvSpPr>
          <p:cNvPr id="25" name="CaixaDeTexto 24">
            <a:extLst>
              <a:ext uri="{FF2B5EF4-FFF2-40B4-BE49-F238E27FC236}">
                <a16:creationId xmlns:a16="http://schemas.microsoft.com/office/drawing/2014/main" id="{15F59309-AA35-4A3C-8AA6-9F24AE0AA8BF}"/>
              </a:ext>
            </a:extLst>
          </p:cNvPr>
          <p:cNvSpPr txBox="1"/>
          <p:nvPr/>
        </p:nvSpPr>
        <p:spPr>
          <a:xfrm>
            <a:off x="9425568" y="5791231"/>
            <a:ext cx="1129989" cy="55399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MAN</a:t>
            </a:r>
          </a:p>
        </p:txBody>
      </p:sp>
      <p:sp>
        <p:nvSpPr>
          <p:cNvPr id="2" name="Retângulo 1">
            <a:extLst>
              <a:ext uri="{FF2B5EF4-FFF2-40B4-BE49-F238E27FC236}">
                <a16:creationId xmlns:a16="http://schemas.microsoft.com/office/drawing/2014/main" id="{009DD78E-C304-44EC-813E-0E1959EC9550}"/>
              </a:ext>
            </a:extLst>
          </p:cNvPr>
          <p:cNvSpPr/>
          <p:nvPr/>
        </p:nvSpPr>
        <p:spPr>
          <a:xfrm>
            <a:off x="2684656" y="936701"/>
            <a:ext cx="2666998" cy="5620215"/>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6" name="Retângulo 25">
            <a:extLst>
              <a:ext uri="{FF2B5EF4-FFF2-40B4-BE49-F238E27FC236}">
                <a16:creationId xmlns:a16="http://schemas.microsoft.com/office/drawing/2014/main" id="{52363626-B874-42F5-B91B-02A131FDB5F9}"/>
              </a:ext>
            </a:extLst>
          </p:cNvPr>
          <p:cNvSpPr/>
          <p:nvPr/>
        </p:nvSpPr>
        <p:spPr>
          <a:xfrm>
            <a:off x="5655781" y="932700"/>
            <a:ext cx="2666998" cy="5620215"/>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7" name="Retângulo 26">
            <a:extLst>
              <a:ext uri="{FF2B5EF4-FFF2-40B4-BE49-F238E27FC236}">
                <a16:creationId xmlns:a16="http://schemas.microsoft.com/office/drawing/2014/main" id="{710B7F1E-70D3-4823-9EF8-B50E471BF4B4}"/>
              </a:ext>
            </a:extLst>
          </p:cNvPr>
          <p:cNvSpPr/>
          <p:nvPr/>
        </p:nvSpPr>
        <p:spPr>
          <a:xfrm>
            <a:off x="8659851" y="936701"/>
            <a:ext cx="2666998" cy="5620215"/>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entury Gothic"/>
              <a:ea typeface="+mn-ea"/>
              <a:cs typeface="+mn-cs"/>
            </a:endParaRPr>
          </a:p>
        </p:txBody>
      </p:sp>
      <p:cxnSp>
        <p:nvCxnSpPr>
          <p:cNvPr id="29" name="Conector reto 28">
            <a:extLst>
              <a:ext uri="{FF2B5EF4-FFF2-40B4-BE49-F238E27FC236}">
                <a16:creationId xmlns:a16="http://schemas.microsoft.com/office/drawing/2014/main" id="{19FDEC67-F180-4C3C-A94F-BEAA6347244E}"/>
              </a:ext>
            </a:extLst>
          </p:cNvPr>
          <p:cNvCxnSpPr>
            <a:cxnSpLocks/>
          </p:cNvCxnSpPr>
          <p:nvPr/>
        </p:nvCxnSpPr>
        <p:spPr>
          <a:xfrm>
            <a:off x="469281" y="2375205"/>
            <a:ext cx="11452303" cy="0"/>
          </a:xfrm>
          <a:prstGeom prst="line">
            <a:avLst/>
          </a:prstGeom>
          <a:ln w="57150"/>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sp>
        <p:nvSpPr>
          <p:cNvPr id="31" name="CaixaDeTexto 30">
            <a:extLst>
              <a:ext uri="{FF2B5EF4-FFF2-40B4-BE49-F238E27FC236}">
                <a16:creationId xmlns:a16="http://schemas.microsoft.com/office/drawing/2014/main" id="{DAEC362C-8ECE-4BA0-8D7E-1C5971A5410D}"/>
              </a:ext>
            </a:extLst>
          </p:cNvPr>
          <p:cNvSpPr txBox="1"/>
          <p:nvPr/>
        </p:nvSpPr>
        <p:spPr>
          <a:xfrm>
            <a:off x="2684656" y="289932"/>
            <a:ext cx="2666998" cy="44627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100" normalizeH="0" baseline="0" dirty="0">
                <a:ln>
                  <a:noFill/>
                </a:ln>
                <a:solidFill>
                  <a:prstClr val="white"/>
                </a:solidFill>
                <a:effectLst/>
                <a:uLnTx/>
                <a:uFillTx/>
                <a:latin typeface="Copperplate Gothic Bold" panose="020E0705020206020404" pitchFamily="34" charset="0"/>
                <a:ea typeface="+mn-ea"/>
                <a:cs typeface="+mn-cs"/>
              </a:rPr>
              <a:t>Reformed</a:t>
            </a:r>
          </a:p>
        </p:txBody>
      </p:sp>
      <p:sp>
        <p:nvSpPr>
          <p:cNvPr id="32" name="CaixaDeTexto 31">
            <a:extLst>
              <a:ext uri="{FF2B5EF4-FFF2-40B4-BE49-F238E27FC236}">
                <a16:creationId xmlns:a16="http://schemas.microsoft.com/office/drawing/2014/main" id="{A9952C4C-49D0-4CA7-A809-2827AF88B6BE}"/>
              </a:ext>
            </a:extLst>
          </p:cNvPr>
          <p:cNvSpPr txBox="1"/>
          <p:nvPr/>
        </p:nvSpPr>
        <p:spPr>
          <a:xfrm>
            <a:off x="5655781" y="289932"/>
            <a:ext cx="2666998"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00" normalizeH="0" baseline="0" dirty="0">
                <a:ln>
                  <a:noFill/>
                </a:ln>
                <a:solidFill>
                  <a:prstClr val="white"/>
                </a:solidFill>
                <a:effectLst/>
                <a:uLnTx/>
                <a:uFillTx/>
                <a:latin typeface="Copperplate Gothic Bold" panose="020E0705020206020404" pitchFamily="34" charset="0"/>
                <a:ea typeface="+mn-ea"/>
                <a:cs typeface="+mn-cs"/>
              </a:rPr>
              <a:t>Catholics</a:t>
            </a:r>
          </a:p>
        </p:txBody>
      </p:sp>
      <p:sp>
        <p:nvSpPr>
          <p:cNvPr id="33" name="CaixaDeTexto 32">
            <a:extLst>
              <a:ext uri="{FF2B5EF4-FFF2-40B4-BE49-F238E27FC236}">
                <a16:creationId xmlns:a16="http://schemas.microsoft.com/office/drawing/2014/main" id="{3FA90607-74B8-46D9-88C7-080B1A91FADB}"/>
              </a:ext>
            </a:extLst>
          </p:cNvPr>
          <p:cNvSpPr txBox="1"/>
          <p:nvPr/>
        </p:nvSpPr>
        <p:spPr>
          <a:xfrm>
            <a:off x="8659851" y="289932"/>
            <a:ext cx="2666998" cy="430887"/>
          </a:xfrm>
          <a:prstGeom prst="rect">
            <a:avLst/>
          </a:prstGeom>
          <a:solidFill>
            <a:srgbClr val="5A0656"/>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100" normalizeH="0" baseline="0" dirty="0">
                <a:ln>
                  <a:noFill/>
                </a:ln>
                <a:solidFill>
                  <a:prstClr val="white"/>
                </a:solidFill>
                <a:effectLst/>
                <a:uLnTx/>
                <a:uFillTx/>
                <a:latin typeface="Copperplate Gothic Bold" panose="020E0705020206020404" pitchFamily="34" charset="0"/>
                <a:ea typeface="+mn-ea"/>
                <a:cs typeface="+mn-cs"/>
              </a:rPr>
              <a:t>Evangelicals</a:t>
            </a:r>
          </a:p>
        </p:txBody>
      </p:sp>
      <p:cxnSp>
        <p:nvCxnSpPr>
          <p:cNvPr id="35" name="Conector reto 34">
            <a:extLst>
              <a:ext uri="{FF2B5EF4-FFF2-40B4-BE49-F238E27FC236}">
                <a16:creationId xmlns:a16="http://schemas.microsoft.com/office/drawing/2014/main" id="{04FDA726-8B9B-4013-8322-BBD9A44990A4}"/>
              </a:ext>
            </a:extLst>
          </p:cNvPr>
          <p:cNvCxnSpPr>
            <a:cxnSpLocks/>
          </p:cNvCxnSpPr>
          <p:nvPr/>
        </p:nvCxnSpPr>
        <p:spPr>
          <a:xfrm>
            <a:off x="469281" y="5504977"/>
            <a:ext cx="11452303" cy="0"/>
          </a:xfrm>
          <a:prstGeom prst="line">
            <a:avLst/>
          </a:prstGeom>
          <a:ln w="57150"/>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sp>
        <p:nvSpPr>
          <p:cNvPr id="3" name="CaixaDeTexto 4">
            <a:extLst>
              <a:ext uri="{FF2B5EF4-FFF2-40B4-BE49-F238E27FC236}">
                <a16:creationId xmlns:a16="http://schemas.microsoft.com/office/drawing/2014/main" id="{781CF165-9770-71F7-9DB1-D71C7CB5BD5B}"/>
              </a:ext>
            </a:extLst>
          </p:cNvPr>
          <p:cNvSpPr txBox="1"/>
          <p:nvPr/>
        </p:nvSpPr>
        <p:spPr>
          <a:xfrm>
            <a:off x="5836732" y="1150137"/>
            <a:ext cx="2464420" cy="89255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Christ’s</a:t>
            </a:r>
            <a:r>
              <a:rPr kumimoji="0" lang="pt-BR"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 </a:t>
            </a:r>
            <a:r>
              <a:rPr kumimoji="0" lang="en-US" sz="2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Satisfaction</a:t>
            </a:r>
          </a:p>
        </p:txBody>
      </p:sp>
      <p:sp>
        <p:nvSpPr>
          <p:cNvPr id="6" name="CaixaDeTexto 4">
            <a:extLst>
              <a:ext uri="{FF2B5EF4-FFF2-40B4-BE49-F238E27FC236}">
                <a16:creationId xmlns:a16="http://schemas.microsoft.com/office/drawing/2014/main" id="{DFB75C6C-7640-F5E8-0844-3E275D635AD8}"/>
              </a:ext>
            </a:extLst>
          </p:cNvPr>
          <p:cNvSpPr txBox="1"/>
          <p:nvPr/>
        </p:nvSpPr>
        <p:spPr>
          <a:xfrm>
            <a:off x="8805743" y="1144882"/>
            <a:ext cx="2464420" cy="89255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Christ’s</a:t>
            </a:r>
            <a:r>
              <a:rPr kumimoji="0" lang="pt-BR"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 </a:t>
            </a:r>
            <a:r>
              <a:rPr kumimoji="0" lang="en-US" sz="2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Satisfaction</a:t>
            </a:r>
          </a:p>
        </p:txBody>
      </p:sp>
      <p:pic>
        <p:nvPicPr>
          <p:cNvPr id="2050" name="Picture 2" descr="Premium Vector | Intertwined arrow symbols, The background is white.">
            <a:extLst>
              <a:ext uri="{FF2B5EF4-FFF2-40B4-BE49-F238E27FC236}">
                <a16:creationId xmlns:a16="http://schemas.microsoft.com/office/drawing/2014/main" id="{40C6F771-F1ED-A024-FA40-1B7CE2C2013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3387" b="97284" l="3355" r="32109">
                        <a14:foregroundMark x1="18690" y1="33387" x2="18690" y2="33387"/>
                        <a14:foregroundMark x1="17891" y1="90895" x2="14217" y2="97284"/>
                      </a14:backgroundRemoval>
                    </a14:imgEffect>
                    <a14:imgEffect>
                      <a14:sharpenSoften amount="50000"/>
                    </a14:imgEffect>
                    <a14:imgEffect>
                      <a14:saturation sat="300000"/>
                    </a14:imgEffect>
                    <a14:imgEffect>
                      <a14:brightnessContrast contrast="20000"/>
                    </a14:imgEffect>
                  </a14:imgLayer>
                </a14:imgProps>
              </a:ext>
              <a:ext uri="{28A0092B-C50C-407E-A947-70E740481C1C}">
                <a14:useLocalDpi xmlns:a14="http://schemas.microsoft.com/office/drawing/2010/main" val="0"/>
              </a:ext>
            </a:extLst>
          </a:blip>
          <a:srcRect t="31955" r="64323" b="2958"/>
          <a:stretch/>
        </p:blipFill>
        <p:spPr bwMode="auto">
          <a:xfrm rot="10800000">
            <a:off x="8992627" y="2612864"/>
            <a:ext cx="2144730" cy="2802678"/>
          </a:xfrm>
          <a:prstGeom prst="rect">
            <a:avLst/>
          </a:prstGeom>
          <a:noFill/>
          <a:extLst>
            <a:ext uri="{909E8E84-426E-40DD-AFC4-6F175D3DCCD1}">
              <a14:hiddenFill xmlns:a14="http://schemas.microsoft.com/office/drawing/2010/main">
                <a:solidFill>
                  <a:srgbClr val="FFFFFF"/>
                </a:solidFill>
              </a14:hiddenFill>
            </a:ext>
          </a:extLst>
        </p:spPr>
      </p:pic>
      <p:sp>
        <p:nvSpPr>
          <p:cNvPr id="34" name="CaixaDeTexto 33">
            <a:extLst>
              <a:ext uri="{FF2B5EF4-FFF2-40B4-BE49-F238E27FC236}">
                <a16:creationId xmlns:a16="http://schemas.microsoft.com/office/drawing/2014/main" id="{D4D02DED-45C4-4840-965B-54A3D670787A}"/>
              </a:ext>
            </a:extLst>
          </p:cNvPr>
          <p:cNvSpPr txBox="1"/>
          <p:nvPr/>
        </p:nvSpPr>
        <p:spPr>
          <a:xfrm rot="2572895">
            <a:off x="9724072" y="2707790"/>
            <a:ext cx="78151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Faith</a:t>
            </a:r>
          </a:p>
        </p:txBody>
      </p:sp>
      <p:sp>
        <p:nvSpPr>
          <p:cNvPr id="37" name="CaixaDeTexto 36">
            <a:extLst>
              <a:ext uri="{FF2B5EF4-FFF2-40B4-BE49-F238E27FC236}">
                <a16:creationId xmlns:a16="http://schemas.microsoft.com/office/drawing/2014/main" id="{152279F5-AE27-4A58-BC0A-5F181F5F6392}"/>
              </a:ext>
            </a:extLst>
          </p:cNvPr>
          <p:cNvSpPr txBox="1"/>
          <p:nvPr/>
        </p:nvSpPr>
        <p:spPr>
          <a:xfrm rot="2614536">
            <a:off x="9349500" y="3181748"/>
            <a:ext cx="135478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Obedience</a:t>
            </a:r>
          </a:p>
        </p:txBody>
      </p:sp>
      <p:sp>
        <p:nvSpPr>
          <p:cNvPr id="8" name="CaixaDeTexto 10">
            <a:extLst>
              <a:ext uri="{FF2B5EF4-FFF2-40B4-BE49-F238E27FC236}">
                <a16:creationId xmlns:a16="http://schemas.microsoft.com/office/drawing/2014/main" id="{3BDA93FA-FAC4-435E-94B1-797F7AE3D782}"/>
              </a:ext>
            </a:extLst>
          </p:cNvPr>
          <p:cNvSpPr txBox="1"/>
          <p:nvPr/>
        </p:nvSpPr>
        <p:spPr>
          <a:xfrm>
            <a:off x="402014" y="3512848"/>
            <a:ext cx="2097825"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Means</a:t>
            </a:r>
          </a:p>
        </p:txBody>
      </p:sp>
      <p:sp>
        <p:nvSpPr>
          <p:cNvPr id="15" name="CaixaDeTexto 10">
            <a:extLst>
              <a:ext uri="{FF2B5EF4-FFF2-40B4-BE49-F238E27FC236}">
                <a16:creationId xmlns:a16="http://schemas.microsoft.com/office/drawing/2014/main" id="{E877EA01-2949-30E3-E1C5-F86CEC61A0AA}"/>
              </a:ext>
            </a:extLst>
          </p:cNvPr>
          <p:cNvSpPr txBox="1"/>
          <p:nvPr/>
        </p:nvSpPr>
        <p:spPr>
          <a:xfrm>
            <a:off x="402013" y="1301631"/>
            <a:ext cx="2097825"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Foundation</a:t>
            </a:r>
          </a:p>
        </p:txBody>
      </p:sp>
    </p:spTree>
    <p:extLst>
      <p:ext uri="{BB962C8B-B14F-4D97-AF65-F5344CB8AC3E}">
        <p14:creationId xmlns:p14="http://schemas.microsoft.com/office/powerpoint/2010/main" val="873843159"/>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3385E-0D35-6ED3-37B6-57AF57C0F759}"/>
              </a:ext>
            </a:extLst>
          </p:cNvPr>
          <p:cNvSpPr>
            <a:spLocks noGrp="1"/>
          </p:cNvSpPr>
          <p:nvPr>
            <p:ph type="title"/>
          </p:nvPr>
        </p:nvSpPr>
        <p:spPr>
          <a:xfrm>
            <a:off x="838200" y="284207"/>
            <a:ext cx="10515600" cy="845837"/>
          </a:xfrm>
        </p:spPr>
        <p:txBody>
          <a:bodyPr/>
          <a:lstStyle/>
          <a:p>
            <a:pPr algn="ctr"/>
            <a:r>
              <a:rPr lang="en-US" b="1" u="sng" dirty="0">
                <a:ln w="0">
                  <a:solidFill>
                    <a:schemeClr val="accent2">
                      <a:lumMod val="75000"/>
                    </a:schemeClr>
                  </a:solidFill>
                </a:ln>
                <a:gradFill>
                  <a:gsLst>
                    <a:gs pos="21000">
                      <a:srgbClr val="53575C"/>
                    </a:gs>
                    <a:gs pos="88000">
                      <a:srgbClr val="C5C7CA"/>
                    </a:gs>
                  </a:gsLst>
                  <a:lin ang="5400000"/>
                </a:gradFill>
              </a:rPr>
              <a:t>Westminster Confession of Faith </a:t>
            </a:r>
            <a:r>
              <a:rPr lang="en-US" sz="3200" b="1" u="sng" dirty="0">
                <a:ln w="0">
                  <a:solidFill>
                    <a:schemeClr val="accent2">
                      <a:lumMod val="75000"/>
                    </a:schemeClr>
                  </a:solidFill>
                </a:ln>
                <a:gradFill>
                  <a:gsLst>
                    <a:gs pos="21000">
                      <a:srgbClr val="53575C"/>
                    </a:gs>
                    <a:gs pos="88000">
                      <a:srgbClr val="C5C7CA"/>
                    </a:gs>
                  </a:gsLst>
                  <a:lin ang="5400000"/>
                </a:gradFill>
              </a:rPr>
              <a:t>(1647)</a:t>
            </a:r>
            <a:endParaRPr lang="en-US" b="1" u="sng" dirty="0">
              <a:ln w="0">
                <a:solidFill>
                  <a:schemeClr val="accent2">
                    <a:lumMod val="75000"/>
                  </a:schemeClr>
                </a:solidFill>
              </a:ln>
              <a:gradFill>
                <a:gsLst>
                  <a:gs pos="21000">
                    <a:srgbClr val="53575C"/>
                  </a:gs>
                  <a:gs pos="88000">
                    <a:srgbClr val="C5C7CA"/>
                  </a:gs>
                </a:gsLst>
                <a:lin ang="5400000"/>
              </a:gradFill>
            </a:endParaRPr>
          </a:p>
        </p:txBody>
      </p:sp>
      <p:sp>
        <p:nvSpPr>
          <p:cNvPr id="3" name="Content Placeholder 2">
            <a:extLst>
              <a:ext uri="{FF2B5EF4-FFF2-40B4-BE49-F238E27FC236}">
                <a16:creationId xmlns:a16="http://schemas.microsoft.com/office/drawing/2014/main" id="{FD98669D-7A22-D2C0-646B-E8EC0D914E5B}"/>
              </a:ext>
            </a:extLst>
          </p:cNvPr>
          <p:cNvSpPr>
            <a:spLocks noGrp="1"/>
          </p:cNvSpPr>
          <p:nvPr>
            <p:ph idx="1"/>
          </p:nvPr>
        </p:nvSpPr>
        <p:spPr>
          <a:xfrm>
            <a:off x="448962" y="1210962"/>
            <a:ext cx="11294076" cy="5362831"/>
          </a:xfrm>
        </p:spPr>
        <p:txBody>
          <a:bodyPr numCol="3">
            <a:noAutofit/>
          </a:bodyPr>
          <a:lstStyle/>
          <a:p>
            <a:pPr marL="444500" indent="-444500">
              <a:lnSpc>
                <a:spcPct val="120000"/>
              </a:lnSpc>
              <a:spcBef>
                <a:spcPts val="400"/>
              </a:spcBef>
              <a:buNone/>
            </a:pPr>
            <a:r>
              <a:rPr lang="en-US" sz="1750" dirty="0">
                <a:solidFill>
                  <a:schemeClr val="bg1">
                    <a:lumMod val="50000"/>
                  </a:schemeClr>
                </a:solidFill>
              </a:rPr>
              <a:t>Chapter I. Of the Holy Scripture</a:t>
            </a:r>
          </a:p>
          <a:p>
            <a:pPr marL="444500" indent="-444500">
              <a:lnSpc>
                <a:spcPct val="120000"/>
              </a:lnSpc>
              <a:spcBef>
                <a:spcPts val="400"/>
              </a:spcBef>
              <a:buNone/>
            </a:pPr>
            <a:r>
              <a:rPr lang="en-US" sz="1750" dirty="0">
                <a:solidFill>
                  <a:schemeClr val="bg1">
                    <a:lumMod val="50000"/>
                  </a:schemeClr>
                </a:solidFill>
              </a:rPr>
              <a:t>Chapter II. Of God, and of the Holy Trinity</a:t>
            </a:r>
          </a:p>
          <a:p>
            <a:pPr marL="444500" indent="-444500">
              <a:lnSpc>
                <a:spcPct val="120000"/>
              </a:lnSpc>
              <a:spcBef>
                <a:spcPts val="400"/>
              </a:spcBef>
              <a:buNone/>
            </a:pPr>
            <a:r>
              <a:rPr lang="en-US" sz="1750" b="1" dirty="0">
                <a:solidFill>
                  <a:schemeClr val="bg1"/>
                </a:solidFill>
                <a:effectLst>
                  <a:outerShdw blurRad="38100" dist="38100" dir="2700000" algn="tl">
                    <a:srgbClr val="000000">
                      <a:alpha val="43137"/>
                    </a:srgbClr>
                  </a:outerShdw>
                </a:effectLst>
              </a:rPr>
              <a:t>Chapter III. Of God's Eternal Decree</a:t>
            </a:r>
          </a:p>
          <a:p>
            <a:pPr marL="444500" indent="-444500">
              <a:lnSpc>
                <a:spcPct val="120000"/>
              </a:lnSpc>
              <a:spcBef>
                <a:spcPts val="400"/>
              </a:spcBef>
              <a:buNone/>
            </a:pPr>
            <a:r>
              <a:rPr lang="en-US" sz="1750" dirty="0">
                <a:solidFill>
                  <a:schemeClr val="bg1">
                    <a:lumMod val="50000"/>
                  </a:schemeClr>
                </a:solidFill>
              </a:rPr>
              <a:t>Chapter IV. Of Creation</a:t>
            </a:r>
          </a:p>
          <a:p>
            <a:pPr marL="444500" indent="-444500">
              <a:lnSpc>
                <a:spcPct val="120000"/>
              </a:lnSpc>
              <a:spcBef>
                <a:spcPts val="400"/>
              </a:spcBef>
              <a:buNone/>
            </a:pPr>
            <a:r>
              <a:rPr lang="en-US" sz="1750" dirty="0">
                <a:solidFill>
                  <a:schemeClr val="bg1">
                    <a:lumMod val="50000"/>
                  </a:schemeClr>
                </a:solidFill>
              </a:rPr>
              <a:t>Chapter V. Of Providence</a:t>
            </a:r>
          </a:p>
          <a:p>
            <a:pPr marL="444500" indent="-444500">
              <a:lnSpc>
                <a:spcPct val="120000"/>
              </a:lnSpc>
              <a:spcBef>
                <a:spcPts val="400"/>
              </a:spcBef>
              <a:buNone/>
            </a:pPr>
            <a:r>
              <a:rPr lang="en-US" sz="1750" dirty="0">
                <a:solidFill>
                  <a:schemeClr val="bg1">
                    <a:lumMod val="50000"/>
                  </a:schemeClr>
                </a:solidFill>
              </a:rPr>
              <a:t>Chapter VI. Of the Fall of Man, of Sin, and of the Punishment thereof</a:t>
            </a:r>
          </a:p>
          <a:p>
            <a:pPr marL="444500" indent="-444500">
              <a:lnSpc>
                <a:spcPct val="120000"/>
              </a:lnSpc>
              <a:spcBef>
                <a:spcPts val="400"/>
              </a:spcBef>
              <a:buNone/>
            </a:pPr>
            <a:r>
              <a:rPr lang="en-US" sz="1750" dirty="0">
                <a:solidFill>
                  <a:schemeClr val="bg1">
                    <a:lumMod val="50000"/>
                  </a:schemeClr>
                </a:solidFill>
              </a:rPr>
              <a:t>Chapter VII. Of God's Covenant with Man</a:t>
            </a:r>
          </a:p>
          <a:p>
            <a:pPr marL="444500" indent="-444500">
              <a:lnSpc>
                <a:spcPct val="120000"/>
              </a:lnSpc>
              <a:spcBef>
                <a:spcPts val="400"/>
              </a:spcBef>
              <a:buNone/>
            </a:pPr>
            <a:r>
              <a:rPr lang="en-US" sz="1750" dirty="0">
                <a:solidFill>
                  <a:schemeClr val="bg1">
                    <a:lumMod val="50000"/>
                  </a:schemeClr>
                </a:solidFill>
              </a:rPr>
              <a:t>Chapter VIII. Of Christ the Mediator</a:t>
            </a:r>
          </a:p>
          <a:p>
            <a:pPr marL="444500" indent="-444500">
              <a:lnSpc>
                <a:spcPct val="120000"/>
              </a:lnSpc>
              <a:spcBef>
                <a:spcPts val="400"/>
              </a:spcBef>
              <a:buNone/>
            </a:pPr>
            <a:r>
              <a:rPr lang="en-US" sz="1750" dirty="0">
                <a:solidFill>
                  <a:schemeClr val="bg1">
                    <a:lumMod val="50000"/>
                  </a:schemeClr>
                </a:solidFill>
              </a:rPr>
              <a:t>Chapter IX. Of Free Will</a:t>
            </a:r>
          </a:p>
          <a:p>
            <a:pPr marL="444500" indent="-444500">
              <a:lnSpc>
                <a:spcPct val="120000"/>
              </a:lnSpc>
              <a:spcBef>
                <a:spcPts val="400"/>
              </a:spcBef>
              <a:buNone/>
            </a:pPr>
            <a:r>
              <a:rPr lang="en-US" sz="1750" b="1" dirty="0">
                <a:solidFill>
                  <a:schemeClr val="bg1"/>
                </a:solidFill>
                <a:effectLst>
                  <a:outerShdw blurRad="38100" dist="38100" dir="2700000" algn="tl">
                    <a:srgbClr val="000000">
                      <a:alpha val="43137"/>
                    </a:srgbClr>
                  </a:outerShdw>
                </a:effectLst>
              </a:rPr>
              <a:t>Chapter X. Of Effectual Calling</a:t>
            </a:r>
          </a:p>
          <a:p>
            <a:pPr marL="444500" indent="-444500">
              <a:lnSpc>
                <a:spcPct val="120000"/>
              </a:lnSpc>
              <a:spcBef>
                <a:spcPts val="400"/>
              </a:spcBef>
              <a:buNone/>
            </a:pPr>
            <a:r>
              <a:rPr lang="en-US" sz="1750" b="1" dirty="0">
                <a:solidFill>
                  <a:schemeClr val="bg1"/>
                </a:solidFill>
                <a:effectLst>
                  <a:outerShdw blurRad="38100" dist="38100" dir="2700000" algn="tl">
                    <a:srgbClr val="000000">
                      <a:alpha val="43137"/>
                    </a:srgbClr>
                  </a:outerShdw>
                </a:effectLst>
              </a:rPr>
              <a:t>Chapter XI. Of Justification</a:t>
            </a:r>
          </a:p>
          <a:p>
            <a:pPr marL="444500" indent="-444500">
              <a:lnSpc>
                <a:spcPct val="120000"/>
              </a:lnSpc>
              <a:spcBef>
                <a:spcPts val="400"/>
              </a:spcBef>
              <a:buNone/>
            </a:pPr>
            <a:r>
              <a:rPr lang="en-US" sz="1750" b="1" dirty="0">
                <a:solidFill>
                  <a:schemeClr val="bg1"/>
                </a:solidFill>
                <a:effectLst>
                  <a:outerShdw blurRad="38100" dist="38100" dir="2700000" algn="tl">
                    <a:srgbClr val="000000">
                      <a:alpha val="43137"/>
                    </a:srgbClr>
                  </a:outerShdw>
                </a:effectLst>
              </a:rPr>
              <a:t>Chapter XII. Of Adoption</a:t>
            </a:r>
          </a:p>
          <a:p>
            <a:pPr marL="444500" indent="-444500">
              <a:lnSpc>
                <a:spcPct val="120000"/>
              </a:lnSpc>
              <a:spcBef>
                <a:spcPts val="400"/>
              </a:spcBef>
              <a:buNone/>
            </a:pPr>
            <a:r>
              <a:rPr lang="en-US" sz="1750" b="1" dirty="0">
                <a:solidFill>
                  <a:schemeClr val="bg1"/>
                </a:solidFill>
                <a:effectLst>
                  <a:outerShdw blurRad="38100" dist="38100" dir="2700000" algn="tl">
                    <a:srgbClr val="000000">
                      <a:alpha val="43137"/>
                    </a:srgbClr>
                  </a:outerShdw>
                </a:effectLst>
              </a:rPr>
              <a:t>Chapter XIII. Of Sanctification</a:t>
            </a:r>
          </a:p>
          <a:p>
            <a:pPr marL="444500" indent="-444500">
              <a:lnSpc>
                <a:spcPct val="120000"/>
              </a:lnSpc>
              <a:spcBef>
                <a:spcPts val="400"/>
              </a:spcBef>
              <a:buNone/>
            </a:pPr>
            <a:r>
              <a:rPr lang="en-US" sz="1750" b="1" dirty="0">
                <a:solidFill>
                  <a:schemeClr val="bg1"/>
                </a:solidFill>
                <a:effectLst>
                  <a:outerShdw blurRad="38100" dist="38100" dir="2700000" algn="tl">
                    <a:srgbClr val="000000">
                      <a:alpha val="43137"/>
                    </a:srgbClr>
                  </a:outerShdw>
                </a:effectLst>
              </a:rPr>
              <a:t>Chapter XIV. Of Saving Faith</a:t>
            </a:r>
          </a:p>
          <a:p>
            <a:pPr marL="444500" indent="-444500">
              <a:lnSpc>
                <a:spcPct val="120000"/>
              </a:lnSpc>
              <a:spcBef>
                <a:spcPts val="400"/>
              </a:spcBef>
              <a:buNone/>
            </a:pPr>
            <a:r>
              <a:rPr lang="en-US" sz="1750" b="1" dirty="0">
                <a:solidFill>
                  <a:schemeClr val="bg1"/>
                </a:solidFill>
                <a:effectLst>
                  <a:outerShdw blurRad="38100" dist="38100" dir="2700000" algn="tl">
                    <a:srgbClr val="000000">
                      <a:alpha val="43137"/>
                    </a:srgbClr>
                  </a:outerShdw>
                </a:effectLst>
              </a:rPr>
              <a:t>Chapter XV. Of Repentance Unto Life</a:t>
            </a:r>
          </a:p>
          <a:p>
            <a:pPr marL="444500" indent="-444500">
              <a:lnSpc>
                <a:spcPct val="120000"/>
              </a:lnSpc>
              <a:spcBef>
                <a:spcPts val="400"/>
              </a:spcBef>
              <a:buNone/>
            </a:pPr>
            <a:r>
              <a:rPr lang="en-US" sz="1750" dirty="0">
                <a:solidFill>
                  <a:schemeClr val="bg1">
                    <a:lumMod val="50000"/>
                  </a:schemeClr>
                </a:solidFill>
              </a:rPr>
              <a:t>Chapter XVI. Of Good Works</a:t>
            </a:r>
          </a:p>
          <a:p>
            <a:pPr marL="444500" indent="-444500">
              <a:lnSpc>
                <a:spcPct val="120000"/>
              </a:lnSpc>
              <a:spcBef>
                <a:spcPts val="400"/>
              </a:spcBef>
              <a:buNone/>
            </a:pPr>
            <a:r>
              <a:rPr lang="en-US" sz="1750" b="1" dirty="0">
                <a:solidFill>
                  <a:schemeClr val="bg1"/>
                </a:solidFill>
                <a:effectLst>
                  <a:outerShdw blurRad="38100" dist="38100" dir="2700000" algn="tl">
                    <a:srgbClr val="000000">
                      <a:alpha val="43137"/>
                    </a:srgbClr>
                  </a:outerShdw>
                </a:effectLst>
              </a:rPr>
              <a:t>Chapter XVII. Of The Perseverance of the Saints</a:t>
            </a:r>
          </a:p>
          <a:p>
            <a:pPr marL="444500" indent="-444500">
              <a:lnSpc>
                <a:spcPct val="120000"/>
              </a:lnSpc>
              <a:spcBef>
                <a:spcPts val="400"/>
              </a:spcBef>
              <a:buNone/>
            </a:pPr>
            <a:r>
              <a:rPr lang="en-US" sz="1750" b="1" dirty="0">
                <a:solidFill>
                  <a:schemeClr val="bg1"/>
                </a:solidFill>
                <a:effectLst>
                  <a:outerShdw blurRad="38100" dist="38100" dir="2700000" algn="tl">
                    <a:srgbClr val="000000">
                      <a:alpha val="43137"/>
                    </a:srgbClr>
                  </a:outerShdw>
                </a:effectLst>
              </a:rPr>
              <a:t>Chapter XVIII. Of the Assurance of Grace and Salvation</a:t>
            </a:r>
          </a:p>
          <a:p>
            <a:pPr marL="444500" indent="-444500">
              <a:lnSpc>
                <a:spcPct val="120000"/>
              </a:lnSpc>
              <a:spcBef>
                <a:spcPts val="400"/>
              </a:spcBef>
              <a:buNone/>
            </a:pPr>
            <a:r>
              <a:rPr lang="en-US" sz="1750" dirty="0">
                <a:solidFill>
                  <a:schemeClr val="bg1">
                    <a:lumMod val="50000"/>
                  </a:schemeClr>
                </a:solidFill>
              </a:rPr>
              <a:t>Chapter XIX. Of the Law of God</a:t>
            </a:r>
          </a:p>
          <a:p>
            <a:pPr marL="444500" indent="-444500">
              <a:lnSpc>
                <a:spcPct val="120000"/>
              </a:lnSpc>
              <a:spcBef>
                <a:spcPts val="400"/>
              </a:spcBef>
              <a:buNone/>
            </a:pPr>
            <a:r>
              <a:rPr lang="en-US" sz="1750" dirty="0">
                <a:solidFill>
                  <a:schemeClr val="bg1">
                    <a:lumMod val="50000"/>
                  </a:schemeClr>
                </a:solidFill>
              </a:rPr>
              <a:t>Chapter XX. Of Christian Liberty, and Liberty of Conscience</a:t>
            </a:r>
          </a:p>
          <a:p>
            <a:pPr marL="444500" indent="-444500">
              <a:lnSpc>
                <a:spcPct val="120000"/>
              </a:lnSpc>
              <a:spcBef>
                <a:spcPts val="400"/>
              </a:spcBef>
              <a:buNone/>
            </a:pPr>
            <a:r>
              <a:rPr lang="en-US" sz="1750" dirty="0">
                <a:solidFill>
                  <a:schemeClr val="bg1">
                    <a:lumMod val="50000"/>
                  </a:schemeClr>
                </a:solidFill>
              </a:rPr>
              <a:t>Chapter XXI. Of Religious Worship and the Sabbath-day</a:t>
            </a:r>
          </a:p>
          <a:p>
            <a:pPr marL="444500" indent="-444500">
              <a:lnSpc>
                <a:spcPct val="120000"/>
              </a:lnSpc>
              <a:spcBef>
                <a:spcPts val="400"/>
              </a:spcBef>
              <a:buNone/>
            </a:pPr>
            <a:r>
              <a:rPr lang="en-US" sz="1750" dirty="0">
                <a:solidFill>
                  <a:schemeClr val="bg1">
                    <a:lumMod val="50000"/>
                  </a:schemeClr>
                </a:solidFill>
              </a:rPr>
              <a:t>Chapter XXII. Of Lawful Oaths and Vows</a:t>
            </a:r>
          </a:p>
          <a:p>
            <a:pPr marL="444500" indent="-444500">
              <a:lnSpc>
                <a:spcPct val="120000"/>
              </a:lnSpc>
              <a:spcBef>
                <a:spcPts val="400"/>
              </a:spcBef>
              <a:buNone/>
            </a:pPr>
            <a:r>
              <a:rPr lang="en-US" sz="1750" dirty="0">
                <a:solidFill>
                  <a:schemeClr val="bg1">
                    <a:lumMod val="50000"/>
                  </a:schemeClr>
                </a:solidFill>
              </a:rPr>
              <a:t>Chapter XXIII. Of the Civil Magistrate</a:t>
            </a:r>
          </a:p>
          <a:p>
            <a:pPr marL="444500" indent="-444500">
              <a:lnSpc>
                <a:spcPct val="120000"/>
              </a:lnSpc>
              <a:spcBef>
                <a:spcPts val="400"/>
              </a:spcBef>
              <a:buNone/>
            </a:pPr>
            <a:r>
              <a:rPr lang="en-US" sz="1750" dirty="0">
                <a:solidFill>
                  <a:schemeClr val="bg1">
                    <a:lumMod val="50000"/>
                  </a:schemeClr>
                </a:solidFill>
              </a:rPr>
              <a:t>Chapter XXIV. Of Marriage and Divorce</a:t>
            </a:r>
          </a:p>
          <a:p>
            <a:pPr marL="444500" indent="-444500">
              <a:lnSpc>
                <a:spcPct val="120000"/>
              </a:lnSpc>
              <a:spcBef>
                <a:spcPts val="400"/>
              </a:spcBef>
              <a:buNone/>
            </a:pPr>
            <a:r>
              <a:rPr lang="en-US" sz="1750" dirty="0">
                <a:solidFill>
                  <a:schemeClr val="bg1">
                    <a:lumMod val="50000"/>
                  </a:schemeClr>
                </a:solidFill>
              </a:rPr>
              <a:t>Chapter XXV. Of the Church</a:t>
            </a:r>
          </a:p>
          <a:p>
            <a:pPr marL="444500" indent="-444500">
              <a:lnSpc>
                <a:spcPct val="120000"/>
              </a:lnSpc>
              <a:spcBef>
                <a:spcPts val="400"/>
              </a:spcBef>
              <a:buNone/>
            </a:pPr>
            <a:r>
              <a:rPr lang="en-US" sz="1750" dirty="0">
                <a:solidFill>
                  <a:schemeClr val="bg1">
                    <a:lumMod val="50000"/>
                  </a:schemeClr>
                </a:solidFill>
              </a:rPr>
              <a:t>Chapter</a:t>
            </a:r>
            <a:r>
              <a:rPr lang="en-US" sz="1750" dirty="0">
                <a:solidFill>
                  <a:schemeClr val="bg1">
                    <a:lumMod val="50000"/>
                  </a:schemeClr>
                </a:solidFill>
                <a:hlinkClick r:id="rId2">
                  <a:extLst>
                    <a:ext uri="{A12FA001-AC4F-418D-AE19-62706E023703}">
                      <ahyp:hlinkClr xmlns:ahyp="http://schemas.microsoft.com/office/drawing/2018/hyperlinkcolor" val="tx"/>
                    </a:ext>
                  </a:extLst>
                </a:hlinkClick>
              </a:rPr>
              <a:t> </a:t>
            </a:r>
            <a:r>
              <a:rPr lang="en-US" sz="1750" dirty="0">
                <a:solidFill>
                  <a:schemeClr val="bg1">
                    <a:lumMod val="50000"/>
                  </a:schemeClr>
                </a:solidFill>
              </a:rPr>
              <a:t>XXVI. Of the Communion of the Saints</a:t>
            </a:r>
          </a:p>
          <a:p>
            <a:pPr marL="444500" indent="-444500">
              <a:lnSpc>
                <a:spcPct val="120000"/>
              </a:lnSpc>
              <a:spcBef>
                <a:spcPts val="400"/>
              </a:spcBef>
              <a:buNone/>
            </a:pPr>
            <a:r>
              <a:rPr lang="en-US" sz="1750" dirty="0">
                <a:solidFill>
                  <a:schemeClr val="bg1">
                    <a:lumMod val="50000"/>
                  </a:schemeClr>
                </a:solidFill>
              </a:rPr>
              <a:t>Chapter XXVII. Of the Sacraments</a:t>
            </a:r>
          </a:p>
          <a:p>
            <a:pPr marL="444500" indent="-444500">
              <a:lnSpc>
                <a:spcPct val="120000"/>
              </a:lnSpc>
              <a:spcBef>
                <a:spcPts val="400"/>
              </a:spcBef>
              <a:buNone/>
            </a:pPr>
            <a:r>
              <a:rPr lang="en-US" sz="1750" dirty="0">
                <a:solidFill>
                  <a:schemeClr val="bg1">
                    <a:lumMod val="50000"/>
                  </a:schemeClr>
                </a:solidFill>
              </a:rPr>
              <a:t>Chapter XXVIII. Of Baptism</a:t>
            </a:r>
          </a:p>
          <a:p>
            <a:pPr marL="444500" indent="-444500">
              <a:lnSpc>
                <a:spcPct val="120000"/>
              </a:lnSpc>
              <a:spcBef>
                <a:spcPts val="400"/>
              </a:spcBef>
              <a:buNone/>
            </a:pPr>
            <a:r>
              <a:rPr lang="en-US" sz="1750" dirty="0">
                <a:solidFill>
                  <a:schemeClr val="bg1">
                    <a:lumMod val="50000"/>
                  </a:schemeClr>
                </a:solidFill>
              </a:rPr>
              <a:t>Chapter XXIX. Of the Lord's Supper</a:t>
            </a:r>
          </a:p>
          <a:p>
            <a:pPr marL="444500" indent="-444500">
              <a:lnSpc>
                <a:spcPct val="120000"/>
              </a:lnSpc>
              <a:spcBef>
                <a:spcPts val="400"/>
              </a:spcBef>
              <a:buNone/>
            </a:pPr>
            <a:r>
              <a:rPr lang="en-US" sz="1750" dirty="0">
                <a:solidFill>
                  <a:schemeClr val="bg1">
                    <a:lumMod val="50000"/>
                  </a:schemeClr>
                </a:solidFill>
              </a:rPr>
              <a:t>Chapter XXX. Of Church Censures</a:t>
            </a:r>
          </a:p>
          <a:p>
            <a:pPr marL="444500" indent="-444500">
              <a:lnSpc>
                <a:spcPct val="120000"/>
              </a:lnSpc>
              <a:spcBef>
                <a:spcPts val="400"/>
              </a:spcBef>
              <a:buNone/>
            </a:pPr>
            <a:r>
              <a:rPr lang="en-US" sz="1750" dirty="0">
                <a:solidFill>
                  <a:schemeClr val="bg1">
                    <a:lumMod val="50000"/>
                  </a:schemeClr>
                </a:solidFill>
              </a:rPr>
              <a:t>Chapter XXXI. Of Synods and Councils</a:t>
            </a:r>
          </a:p>
          <a:p>
            <a:pPr marL="444500" indent="-444500">
              <a:lnSpc>
                <a:spcPct val="120000"/>
              </a:lnSpc>
              <a:spcBef>
                <a:spcPts val="400"/>
              </a:spcBef>
              <a:buNone/>
            </a:pPr>
            <a:r>
              <a:rPr lang="en-US" sz="1750" b="1" dirty="0">
                <a:solidFill>
                  <a:schemeClr val="bg1"/>
                </a:solidFill>
                <a:effectLst>
                  <a:outerShdw blurRad="38100" dist="38100" dir="2700000" algn="tl">
                    <a:srgbClr val="000000">
                      <a:alpha val="43137"/>
                    </a:srgbClr>
                  </a:outerShdw>
                </a:effectLst>
              </a:rPr>
              <a:t>Chapter XXXII. Of the State of Man After Death, and of the Resurrection of the Dead</a:t>
            </a:r>
          </a:p>
          <a:p>
            <a:pPr marL="444500" indent="-444500">
              <a:lnSpc>
                <a:spcPct val="120000"/>
              </a:lnSpc>
              <a:spcBef>
                <a:spcPts val="400"/>
              </a:spcBef>
              <a:buNone/>
            </a:pPr>
            <a:r>
              <a:rPr lang="en-US" sz="1750" dirty="0">
                <a:solidFill>
                  <a:schemeClr val="bg1">
                    <a:lumMod val="50000"/>
                  </a:schemeClr>
                </a:solidFill>
              </a:rPr>
              <a:t>Chapter XXXIII. Of the Last Judgment</a:t>
            </a:r>
          </a:p>
        </p:txBody>
      </p:sp>
      <p:sp>
        <p:nvSpPr>
          <p:cNvPr id="4" name="Rectangle 3">
            <a:extLst>
              <a:ext uri="{FF2B5EF4-FFF2-40B4-BE49-F238E27FC236}">
                <a16:creationId xmlns:a16="http://schemas.microsoft.com/office/drawing/2014/main" id="{458BB209-F99E-76F3-8B8C-BDB807E14D5C}"/>
              </a:ext>
            </a:extLst>
          </p:cNvPr>
          <p:cNvSpPr/>
          <p:nvPr/>
        </p:nvSpPr>
        <p:spPr>
          <a:xfrm>
            <a:off x="172995" y="185351"/>
            <a:ext cx="11874843" cy="6474941"/>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1571748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 name="CaixaDeTexto 5"/>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tângulo 1"/>
          <p:cNvSpPr/>
          <p:nvPr/>
        </p:nvSpPr>
        <p:spPr>
          <a:xfrm>
            <a:off x="2653989" y="1984916"/>
            <a:ext cx="8196146" cy="2678041"/>
          </a:xfrm>
          <a:prstGeom prst="rect">
            <a:avLst/>
          </a:prstGeom>
        </p:spPr>
        <p:txBody>
          <a:bodyPr wrap="square">
            <a:spAutoFit/>
          </a:bodyPr>
          <a:lstStyle/>
          <a:p>
            <a:pPr lvl="0" algn="just">
              <a:lnSpc>
                <a:spcPct val="107000"/>
              </a:lnSpc>
              <a:spcAft>
                <a:spcPts val="800"/>
              </a:spcAft>
            </a:pPr>
            <a:r>
              <a:rPr lang="en-US" sz="4000" dirty="0">
                <a:solidFill>
                  <a:schemeClr val="bg1"/>
                </a:solidFill>
                <a:latin typeface="Arial Nova Cond Light" panose="020B0306020202020204" pitchFamily="34" charset="0"/>
              </a:rPr>
              <a:t>By the decree of God, for the manifestation of his glory, some men and angels are predestinated unto everlasting life; and others foreordained to everlasting death.</a:t>
            </a:r>
            <a:endParaRPr lang="pt-BR" sz="4000" dirty="0">
              <a:solidFill>
                <a:schemeClr val="bg1"/>
              </a:solidFill>
              <a:latin typeface="Arial Nova Cond Light" panose="020B0306020202020204" pitchFamily="34" charset="0"/>
            </a:endParaRPr>
          </a:p>
        </p:txBody>
      </p:sp>
      <p:sp>
        <p:nvSpPr>
          <p:cNvPr id="3" name="CaixaDeTexto 2"/>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i="1" dirty="0">
                <a:solidFill>
                  <a:srgbClr val="E7E6E6">
                    <a:lumMod val="75000"/>
                  </a:srgbClr>
                </a:solidFill>
                <a:effectLst>
                  <a:outerShdw blurRad="38100" dist="38100" dir="2700000" algn="tl">
                    <a:srgbClr val="000000">
                      <a:alpha val="43137"/>
                    </a:srgbClr>
                  </a:outerShdw>
                </a:effectLst>
                <a:latin typeface="Californian FB" panose="0207040306080B030204" pitchFamily="18" charset="0"/>
              </a:rPr>
              <a:t>Chapter 3</a:t>
            </a:r>
            <a:endPar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3</a:t>
            </a:r>
          </a:p>
        </p:txBody>
      </p:sp>
      <p:sp>
        <p:nvSpPr>
          <p:cNvPr id="5" name="Retângulo 4"/>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A5A5A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589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 name="CaixaDeTexto 5"/>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tângulo 1"/>
          <p:cNvSpPr/>
          <p:nvPr/>
        </p:nvSpPr>
        <p:spPr>
          <a:xfrm>
            <a:off x="2653988" y="1984916"/>
            <a:ext cx="8433113" cy="4401205"/>
          </a:xfrm>
          <a:prstGeom prst="rect">
            <a:avLst/>
          </a:prstGeom>
        </p:spPr>
        <p:txBody>
          <a:bodyPr wrap="square">
            <a:spAutoFit/>
          </a:bodyPr>
          <a:lstStyle/>
          <a:p>
            <a:pPr marL="0" marR="0" lvl="0" indent="0" algn="just" defTabSz="914400" rtl="0" eaLnBrk="1" fontAlgn="auto" latinLnBrk="0" hangingPunct="1">
              <a:spcBef>
                <a:spcPts val="0"/>
              </a:spcBef>
              <a:spcAft>
                <a:spcPts val="800"/>
              </a:spcAft>
              <a:buClrTx/>
              <a:buSzTx/>
              <a:buFontTx/>
              <a:buNone/>
              <a:tabLst/>
              <a:defRPr/>
            </a:pPr>
            <a:r>
              <a:rPr lang="en-US" sz="2800" dirty="0">
                <a:solidFill>
                  <a:schemeClr val="bg1"/>
                </a:solidFill>
              </a:rPr>
              <a:t>As God hath appointed the elect unto glory, so hath he, by the eternal and most free purpose of his will, foreordained all the means thereunto. Wherefore, they who are elected, being fallen in Adam, are redeemed by Christ, are </a:t>
            </a:r>
            <a:r>
              <a:rPr lang="en-US" sz="2800" u="sng" dirty="0">
                <a:solidFill>
                  <a:schemeClr val="bg1"/>
                </a:solidFill>
              </a:rPr>
              <a:t>effectually called unto faith in Christ by his Spirit working in due season, are justified, adopted, sanctified, and kept by his power, through faith</a:t>
            </a:r>
            <a:r>
              <a:rPr lang="en-US" sz="2800" dirty="0">
                <a:solidFill>
                  <a:schemeClr val="bg1"/>
                </a:solidFill>
              </a:rPr>
              <a:t>, unto salvation. Neither are any other redeemed by Christ, effectually called, justified, adopted, sanctified, and saved, but the elect only.</a:t>
            </a:r>
            <a:endParaRPr lang="pt-BR" sz="2800" dirty="0">
              <a:solidFill>
                <a:schemeClr val="bg1"/>
              </a:solidFill>
            </a:endParaRPr>
          </a:p>
        </p:txBody>
      </p:sp>
      <p:sp>
        <p:nvSpPr>
          <p:cNvPr id="3" name="CaixaDeTexto 2"/>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6</a:t>
            </a:r>
          </a:p>
        </p:txBody>
      </p:sp>
      <p:sp>
        <p:nvSpPr>
          <p:cNvPr id="5" name="Retângulo 4"/>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A5A5A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4544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074" name="Picture 2" descr="Adam and eve expelled from garden Royalty Free Vector Image">
            <a:extLst>
              <a:ext uri="{FF2B5EF4-FFF2-40B4-BE49-F238E27FC236}">
                <a16:creationId xmlns:a16="http://schemas.microsoft.com/office/drawing/2014/main" id="{9D386E91-98EC-4180-B357-5A59264EE73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4" t="11937" r="23" b="16616"/>
          <a:stretch/>
        </p:blipFill>
        <p:spPr bwMode="auto">
          <a:xfrm>
            <a:off x="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B7A42D3-CB1F-4AAA-949B-A6F8043AB298}"/>
              </a:ext>
            </a:extLst>
          </p:cNvPr>
          <p:cNvSpPr>
            <a:spLocks noGrp="1"/>
          </p:cNvSpPr>
          <p:nvPr>
            <p:ph idx="1"/>
          </p:nvPr>
        </p:nvSpPr>
        <p:spPr>
          <a:xfrm>
            <a:off x="268389" y="4386649"/>
            <a:ext cx="9691157" cy="1717589"/>
          </a:xfrm>
        </p:spPr>
        <p:txBody>
          <a:bodyPr>
            <a:normAutofit lnSpcReduction="10000"/>
          </a:bodyPr>
          <a:lstStyle/>
          <a:p>
            <a:pPr marL="0" indent="0">
              <a:buNone/>
            </a:pPr>
            <a:r>
              <a:rPr lang="en-US" sz="4000" b="1" dirty="0">
                <a:ln w="12700" cmpd="sng">
                  <a:solidFill>
                    <a:schemeClr val="accent4"/>
                  </a:solidFill>
                  <a:prstDash val="solid"/>
                </a:ln>
                <a:latin typeface="Blenda Script" panose="020B0604020202020204" pitchFamily="50" charset="0"/>
              </a:rPr>
              <a:t>The Doctrine of Salvation is dependent on one’s doctrine of Sin. This is where we are going to start.</a:t>
            </a:r>
          </a:p>
        </p:txBody>
      </p:sp>
    </p:spTree>
    <p:extLst>
      <p:ext uri="{BB962C8B-B14F-4D97-AF65-F5344CB8AC3E}">
        <p14:creationId xmlns:p14="http://schemas.microsoft.com/office/powerpoint/2010/main" val="148176289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EE012A-8F52-9D7C-1670-0F64294CD625}"/>
              </a:ext>
            </a:extLst>
          </p:cNvPr>
          <p:cNvSpPr txBox="1"/>
          <p:nvPr/>
        </p:nvSpPr>
        <p:spPr>
          <a:xfrm>
            <a:off x="1804086" y="1290015"/>
            <a:ext cx="9135762" cy="1323439"/>
          </a:xfrm>
          <a:prstGeom prst="rect">
            <a:avLst/>
          </a:prstGeom>
          <a:noFill/>
        </p:spPr>
        <p:txBody>
          <a:bodyPr wrap="square" rtlCol="0">
            <a:spAutoFit/>
          </a:bodyPr>
          <a:lstStyle/>
          <a:p>
            <a:pPr algn="ctr"/>
            <a:r>
              <a:rPr lang="en-US" sz="8000" b="1" i="1" spc="50" dirty="0" err="1">
                <a:ln w="9525" cmpd="sng">
                  <a:solidFill>
                    <a:schemeClr val="bg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Soteri</a:t>
            </a:r>
            <a:r>
              <a:rPr lang="en-US" sz="8000" b="1" spc="50" dirty="0">
                <a:ln w="9525" cmpd="sng">
                  <a:solidFill>
                    <a:schemeClr val="bg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	+	</a:t>
            </a:r>
            <a:r>
              <a:rPr lang="en-US" sz="8000" b="1" i="1" spc="50" dirty="0">
                <a:ln w="9525" cmpd="sng">
                  <a:solidFill>
                    <a:schemeClr val="bg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ology</a:t>
            </a:r>
          </a:p>
        </p:txBody>
      </p:sp>
      <p:sp>
        <p:nvSpPr>
          <p:cNvPr id="4" name="TextBox 3">
            <a:extLst>
              <a:ext uri="{FF2B5EF4-FFF2-40B4-BE49-F238E27FC236}">
                <a16:creationId xmlns:a16="http://schemas.microsoft.com/office/drawing/2014/main" id="{59A67E53-AACB-8077-F5D0-39342DD6E081}"/>
              </a:ext>
            </a:extLst>
          </p:cNvPr>
          <p:cNvSpPr txBox="1"/>
          <p:nvPr/>
        </p:nvSpPr>
        <p:spPr>
          <a:xfrm>
            <a:off x="757882" y="3582827"/>
            <a:ext cx="9687696" cy="1323439"/>
          </a:xfrm>
          <a:prstGeom prst="rect">
            <a:avLst/>
          </a:prstGeom>
          <a:noFill/>
        </p:spPr>
        <p:txBody>
          <a:bodyPr wrap="square">
            <a:spAutoFit/>
          </a:bodyPr>
          <a:lstStyle/>
          <a:p>
            <a:pPr algn="ctr"/>
            <a:r>
              <a:rPr lang="en-US" sz="8000" b="1" spc="50" dirty="0">
                <a:ln w="9525" cmpd="sng">
                  <a:solidFill>
                    <a:schemeClr val="bg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Salvation	+	Study</a:t>
            </a:r>
          </a:p>
        </p:txBody>
      </p:sp>
    </p:spTree>
    <p:extLst>
      <p:ext uri="{BB962C8B-B14F-4D97-AF65-F5344CB8AC3E}">
        <p14:creationId xmlns:p14="http://schemas.microsoft.com/office/powerpoint/2010/main" val="1645943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124" name="Picture 4" descr="How To Become a Christian - David James Burrell (historic sermon 1844-1926)  - Bible Blender">
            <a:extLst>
              <a:ext uri="{FF2B5EF4-FFF2-40B4-BE49-F238E27FC236}">
                <a16:creationId xmlns:a16="http://schemas.microsoft.com/office/drawing/2014/main" id="{58EA40E8-AE32-4FCD-8883-035618C80272}"/>
              </a:ext>
            </a:extLst>
          </p:cNvPr>
          <p:cNvPicPr>
            <a:picLocks noChangeAspect="1" noChangeArrowheads="1"/>
          </p:cNvPicPr>
          <p:nvPr/>
        </p:nvPicPr>
        <p:blipFill rotWithShape="1">
          <a:blip r:embed="rId2">
            <a:duotone>
              <a:schemeClr val="accent2">
                <a:shade val="45000"/>
                <a:satMod val="135000"/>
              </a:schemeClr>
              <a:prstClr val="white"/>
            </a:duotone>
            <a:alphaModFix amt="70000"/>
            <a:extLst>
              <a:ext uri="{28A0092B-C50C-407E-A947-70E740481C1C}">
                <a14:useLocalDpi xmlns:a14="http://schemas.microsoft.com/office/drawing/2010/main" val="0"/>
              </a:ext>
            </a:extLst>
          </a:blip>
          <a:srcRect l="18221" t="6957" r="14968" b="23769"/>
          <a:stretch/>
        </p:blipFill>
        <p:spPr bwMode="auto">
          <a:xfrm>
            <a:off x="6115025" y="2112581"/>
            <a:ext cx="6076975" cy="473148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UK election 2019: what the 'wisdom of crowds' forecasts">
            <a:extLst>
              <a:ext uri="{FF2B5EF4-FFF2-40B4-BE49-F238E27FC236}">
                <a16:creationId xmlns:a16="http://schemas.microsoft.com/office/drawing/2014/main" id="{13F10FE8-A620-4F9D-BFD9-F429343C8CE4}"/>
              </a:ext>
            </a:extLst>
          </p:cNvPr>
          <p:cNvPicPr>
            <a:picLocks noChangeAspect="1" noChangeArrowheads="1"/>
          </p:cNvPicPr>
          <p:nvPr/>
        </p:nvPicPr>
        <p:blipFill rotWithShape="1">
          <a:blip r:embed="rId3">
            <a:duotone>
              <a:schemeClr val="accent5">
                <a:shade val="45000"/>
                <a:satMod val="135000"/>
              </a:schemeClr>
              <a:prstClr val="white"/>
            </a:duotone>
            <a:alphaModFix amt="50000"/>
            <a:extLst>
              <a:ext uri="{28A0092B-C50C-407E-A947-70E740481C1C}">
                <a14:useLocalDpi xmlns:a14="http://schemas.microsoft.com/office/drawing/2010/main" val="0"/>
              </a:ext>
            </a:extLst>
          </a:blip>
          <a:srcRect t="30867" r="49742"/>
          <a:stretch/>
        </p:blipFill>
        <p:spPr bwMode="auto">
          <a:xfrm>
            <a:off x="0" y="2126512"/>
            <a:ext cx="6115025" cy="4731488"/>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2D96BB04-8CF1-470E-802B-010C53A6E34E}"/>
              </a:ext>
            </a:extLst>
          </p:cNvPr>
          <p:cNvSpPr txBox="1"/>
          <p:nvPr/>
        </p:nvSpPr>
        <p:spPr>
          <a:xfrm>
            <a:off x="3538281" y="8128"/>
            <a:ext cx="529767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2000" b="1" i="0" u="none" strike="noStrike" kern="1200" normalizeH="0" baseline="0" noProof="0" dirty="0">
                <a:ln w="0">
                  <a:solidFill>
                    <a:schemeClr val="bg1">
                      <a:lumMod val="5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uLnTx/>
                <a:uFillTx/>
                <a:latin typeface="Arial Black" panose="020B0A04020102020204" pitchFamily="34" charset="0"/>
                <a:ea typeface="+mn-ea"/>
                <a:cs typeface="+mn-cs"/>
              </a:rPr>
              <a:t>GOD</a:t>
            </a:r>
          </a:p>
        </p:txBody>
      </p:sp>
      <p:sp>
        <p:nvSpPr>
          <p:cNvPr id="3" name="Seta: para Baixo 2">
            <a:extLst>
              <a:ext uri="{FF2B5EF4-FFF2-40B4-BE49-F238E27FC236}">
                <a16:creationId xmlns:a16="http://schemas.microsoft.com/office/drawing/2014/main" id="{1AB2C8CB-77D3-4461-9F9C-8A0B03F54E6E}"/>
              </a:ext>
            </a:extLst>
          </p:cNvPr>
          <p:cNvSpPr/>
          <p:nvPr/>
        </p:nvSpPr>
        <p:spPr>
          <a:xfrm>
            <a:off x="3771829" y="1827544"/>
            <a:ext cx="2018543" cy="1268180"/>
          </a:xfrm>
          <a:prstGeom prst="downArrow">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0DCC4669-6E7C-455C-B80E-86935C88EC94}"/>
              </a:ext>
            </a:extLst>
          </p:cNvPr>
          <p:cNvSpPr txBox="1"/>
          <p:nvPr/>
        </p:nvSpPr>
        <p:spPr>
          <a:xfrm>
            <a:off x="3102399" y="3200400"/>
            <a:ext cx="2787267" cy="1015663"/>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dirty="0">
                <a:ln>
                  <a:noFill/>
                </a:ln>
                <a:solidFill>
                  <a:prstClr val="black"/>
                </a:solidFill>
                <a:effectLst/>
                <a:uLnTx/>
                <a:uFillTx/>
                <a:latin typeface="Aharoni" panose="02010803020104030203" pitchFamily="2" charset="-79"/>
                <a:ea typeface="+mn-ea"/>
                <a:cs typeface="Aharoni" panose="02010803020104030203" pitchFamily="2" charset="-79"/>
              </a:rPr>
              <a:t>Common Grace</a:t>
            </a:r>
          </a:p>
        </p:txBody>
      </p:sp>
      <p:sp>
        <p:nvSpPr>
          <p:cNvPr id="6" name="CaixaDeTexto 5">
            <a:extLst>
              <a:ext uri="{FF2B5EF4-FFF2-40B4-BE49-F238E27FC236}">
                <a16:creationId xmlns:a16="http://schemas.microsoft.com/office/drawing/2014/main" id="{95CA2ADE-89C4-44BD-A7D8-C25EA9BD08C7}"/>
              </a:ext>
            </a:extLst>
          </p:cNvPr>
          <p:cNvSpPr txBox="1"/>
          <p:nvPr/>
        </p:nvSpPr>
        <p:spPr>
          <a:xfrm>
            <a:off x="6187121" y="3220598"/>
            <a:ext cx="2818483" cy="553998"/>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dirty="0">
                <a:ln>
                  <a:noFill/>
                </a:ln>
                <a:solidFill>
                  <a:prstClr val="black"/>
                </a:solidFill>
                <a:effectLst/>
                <a:uLnTx/>
                <a:uFillTx/>
                <a:latin typeface="Aharoni" panose="02010803020104030203" pitchFamily="2" charset="-79"/>
                <a:ea typeface="+mn-ea"/>
                <a:cs typeface="Aharoni" panose="02010803020104030203" pitchFamily="2" charset="-79"/>
              </a:rPr>
              <a:t>Special Grace</a:t>
            </a:r>
          </a:p>
        </p:txBody>
      </p:sp>
      <p:sp>
        <p:nvSpPr>
          <p:cNvPr id="29" name="Seta: para Baixo 28">
            <a:extLst>
              <a:ext uri="{FF2B5EF4-FFF2-40B4-BE49-F238E27FC236}">
                <a16:creationId xmlns:a16="http://schemas.microsoft.com/office/drawing/2014/main" id="{EDA1627D-064E-4B52-AB86-B95DDFD48423}"/>
              </a:ext>
            </a:extLst>
          </p:cNvPr>
          <p:cNvSpPr/>
          <p:nvPr/>
        </p:nvSpPr>
        <p:spPr>
          <a:xfrm>
            <a:off x="6187120" y="1830534"/>
            <a:ext cx="2018543" cy="1307333"/>
          </a:xfrm>
          <a:prstGeom prst="downArrow">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CaixaDeTexto 39">
            <a:extLst>
              <a:ext uri="{FF2B5EF4-FFF2-40B4-BE49-F238E27FC236}">
                <a16:creationId xmlns:a16="http://schemas.microsoft.com/office/drawing/2014/main" id="{480D5C9D-0EE6-4B6A-BC33-B5B5695002AB}"/>
              </a:ext>
            </a:extLst>
          </p:cNvPr>
          <p:cNvSpPr txBox="1"/>
          <p:nvPr/>
        </p:nvSpPr>
        <p:spPr>
          <a:xfrm>
            <a:off x="9213763" y="3228619"/>
            <a:ext cx="2818483" cy="1015663"/>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dirty="0">
                <a:ln>
                  <a:noFill/>
                </a:ln>
                <a:solidFill>
                  <a:prstClr val="black"/>
                </a:solidFill>
                <a:effectLst/>
                <a:uLnTx/>
                <a:uFillTx/>
                <a:latin typeface="Aharoni" panose="02010803020104030203" pitchFamily="2" charset="-79"/>
                <a:ea typeface="+mn-ea"/>
                <a:cs typeface="Aharoni" panose="02010803020104030203" pitchFamily="2" charset="-79"/>
              </a:rPr>
              <a:t>Special</a:t>
            </a:r>
            <a:r>
              <a:rPr kumimoji="0" lang="pt-BR" sz="30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 </a:t>
            </a:r>
            <a:r>
              <a:rPr kumimoji="0" lang="en-US" sz="3000" b="0" i="0" u="none" strike="noStrike" kern="1200" cap="none" spc="0" normalizeH="0" baseline="0" dirty="0">
                <a:ln>
                  <a:noFill/>
                </a:ln>
                <a:solidFill>
                  <a:prstClr val="black"/>
                </a:solidFill>
                <a:effectLst/>
                <a:uLnTx/>
                <a:uFillTx/>
                <a:latin typeface="Aharoni" panose="02010803020104030203" pitchFamily="2" charset="-79"/>
                <a:ea typeface="+mn-ea"/>
                <a:cs typeface="Aharoni" panose="02010803020104030203" pitchFamily="2" charset="-79"/>
              </a:rPr>
              <a:t>Revelation</a:t>
            </a:r>
          </a:p>
        </p:txBody>
      </p:sp>
      <p:cxnSp>
        <p:nvCxnSpPr>
          <p:cNvPr id="38" name="Conector reto 37">
            <a:extLst>
              <a:ext uri="{FF2B5EF4-FFF2-40B4-BE49-F238E27FC236}">
                <a16:creationId xmlns:a16="http://schemas.microsoft.com/office/drawing/2014/main" id="{2079FA33-7212-4BC6-B890-DBDDDB5FA130}"/>
              </a:ext>
            </a:extLst>
          </p:cNvPr>
          <p:cNvCxnSpPr>
            <a:cxnSpLocks/>
            <a:stCxn id="5" idx="1"/>
          </p:cNvCxnSpPr>
          <p:nvPr/>
        </p:nvCxnSpPr>
        <p:spPr>
          <a:xfrm flipH="1">
            <a:off x="2825087" y="3708232"/>
            <a:ext cx="277312" cy="0"/>
          </a:xfrm>
          <a:prstGeom prst="line">
            <a:avLst/>
          </a:prstGeom>
          <a:ln w="152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5">
            <a:extLst>
              <a:ext uri="{FF2B5EF4-FFF2-40B4-BE49-F238E27FC236}">
                <a16:creationId xmlns:a16="http://schemas.microsoft.com/office/drawing/2014/main" id="{14B2FE5B-5597-4B50-83A6-B0577486B82F}"/>
              </a:ext>
            </a:extLst>
          </p:cNvPr>
          <p:cNvCxnSpPr>
            <a:stCxn id="6" idx="3"/>
          </p:cNvCxnSpPr>
          <p:nvPr/>
        </p:nvCxnSpPr>
        <p:spPr>
          <a:xfrm>
            <a:off x="9005604" y="3497597"/>
            <a:ext cx="215264" cy="837"/>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4C955581-3E81-4AAA-8D74-4D3F3EECB1F1}"/>
              </a:ext>
            </a:extLst>
          </p:cNvPr>
          <p:cNvSpPr txBox="1"/>
          <p:nvPr/>
        </p:nvSpPr>
        <p:spPr>
          <a:xfrm>
            <a:off x="637084" y="4828286"/>
            <a:ext cx="4594568"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dirty="0">
                <a:ln w="0"/>
                <a:solidFill>
                  <a:prstClr val="white"/>
                </a:solidFill>
                <a:effectLst>
                  <a:outerShdw blurRad="38100" dist="25400" dir="5400000" algn="ctr" rotWithShape="0">
                    <a:srgbClr val="6E747A">
                      <a:alpha val="43000"/>
                    </a:srgbClr>
                  </a:outerShdw>
                </a:effectLst>
                <a:uLnTx/>
                <a:uFillTx/>
                <a:latin typeface="The Serif Hand Black" panose="03070902030502020204" pitchFamily="66" charset="0"/>
                <a:ea typeface="+mn-ea"/>
                <a:cs typeface="+mn-cs"/>
              </a:rPr>
              <a:t>Acts of providence</a:t>
            </a:r>
          </a:p>
        </p:txBody>
      </p:sp>
      <p:sp>
        <p:nvSpPr>
          <p:cNvPr id="41" name="TextBox 40">
            <a:extLst>
              <a:ext uri="{FF2B5EF4-FFF2-40B4-BE49-F238E27FC236}">
                <a16:creationId xmlns:a16="http://schemas.microsoft.com/office/drawing/2014/main" id="{CAA6BDC0-0ABD-4707-A016-DE6880A51F90}"/>
              </a:ext>
            </a:extLst>
          </p:cNvPr>
          <p:cNvSpPr txBox="1"/>
          <p:nvPr/>
        </p:nvSpPr>
        <p:spPr>
          <a:xfrm>
            <a:off x="6856228" y="4828285"/>
            <a:ext cx="4594568"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dirty="0">
                <a:ln w="0">
                  <a:solidFill>
                    <a:prstClr val="white"/>
                  </a:solidFill>
                </a:ln>
                <a:solidFill>
                  <a:prstClr val="white"/>
                </a:solidFill>
                <a:effectLst>
                  <a:outerShdw blurRad="38100" dist="25400" dir="5400000" algn="ctr" rotWithShape="0">
                    <a:srgbClr val="6E747A">
                      <a:alpha val="43000"/>
                    </a:srgbClr>
                  </a:outerShdw>
                </a:effectLst>
                <a:uLnTx/>
                <a:uFillTx/>
                <a:latin typeface="The Serif Hand Black" panose="03070902030502020204" pitchFamily="66" charset="0"/>
                <a:ea typeface="+mn-ea"/>
                <a:cs typeface="+mn-cs"/>
              </a:rPr>
              <a:t>Acts of salvation</a:t>
            </a:r>
          </a:p>
        </p:txBody>
      </p:sp>
      <p:sp>
        <p:nvSpPr>
          <p:cNvPr id="39" name="CaixaDeTexto 38">
            <a:extLst>
              <a:ext uri="{FF2B5EF4-FFF2-40B4-BE49-F238E27FC236}">
                <a16:creationId xmlns:a16="http://schemas.microsoft.com/office/drawing/2014/main" id="{C4CB0F6C-CB8F-4236-A3F7-444C58A3BB3C}"/>
              </a:ext>
            </a:extLst>
          </p:cNvPr>
          <p:cNvSpPr txBox="1"/>
          <p:nvPr/>
        </p:nvSpPr>
        <p:spPr>
          <a:xfrm>
            <a:off x="150652" y="3196390"/>
            <a:ext cx="2787267" cy="1015663"/>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dirty="0">
                <a:ln>
                  <a:noFill/>
                </a:ln>
                <a:solidFill>
                  <a:prstClr val="black"/>
                </a:solidFill>
                <a:effectLst/>
                <a:uLnTx/>
                <a:uFillTx/>
                <a:latin typeface="Aharoni" panose="02010803020104030203" pitchFamily="2" charset="-79"/>
                <a:ea typeface="+mn-ea"/>
                <a:cs typeface="Aharoni" panose="02010803020104030203" pitchFamily="2" charset="-79"/>
              </a:rPr>
              <a:t>Natural Revelation</a:t>
            </a:r>
          </a:p>
        </p:txBody>
      </p:sp>
    </p:spTree>
    <p:extLst>
      <p:ext uri="{BB962C8B-B14F-4D97-AF65-F5344CB8AC3E}">
        <p14:creationId xmlns:p14="http://schemas.microsoft.com/office/powerpoint/2010/main" val="1916886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1030" name="Picture 6" descr="http://saskatooncalvarychurch.com/wp-content/uploads/2013/11/church.png">
            <a:extLst>
              <a:ext uri="{FF2B5EF4-FFF2-40B4-BE49-F238E27FC236}">
                <a16:creationId xmlns:a16="http://schemas.microsoft.com/office/drawing/2014/main" id="{2B8498E5-7842-4858-B6CC-B25F9A0B83CC}"/>
              </a:ext>
            </a:extLst>
          </p:cNvPr>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88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530390" y="3176588"/>
            <a:ext cx="2348915" cy="1612849"/>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2D96BB04-8CF1-470E-802B-010C53A6E34E}"/>
              </a:ext>
            </a:extLst>
          </p:cNvPr>
          <p:cNvSpPr txBox="1"/>
          <p:nvPr/>
        </p:nvSpPr>
        <p:spPr>
          <a:xfrm>
            <a:off x="4240021" y="-58962"/>
            <a:ext cx="3711958"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8800" b="1" i="0" u="none" strike="noStrike" kern="1200" cap="none" spc="0" normalizeH="0" baseline="0" noProof="0" dirty="0">
                <a:ln w="12700">
                  <a:solidFill>
                    <a:srgbClr val="A5A5A5">
                      <a:lumMod val="50000"/>
                    </a:srgbClr>
                  </a:solidFill>
                  <a:prstDash val="solid"/>
                </a:ln>
                <a:pattFill prst="narHorz">
                  <a:fgClr>
                    <a:srgbClr val="A5A5A5"/>
                  </a:fgClr>
                  <a:bgClr>
                    <a:srgbClr val="A5A5A5">
                      <a:lumMod val="40000"/>
                      <a:lumOff val="60000"/>
                    </a:srgbClr>
                  </a:bgClr>
                </a:pattFill>
                <a:effectLst>
                  <a:outerShdw blurRad="38100" dist="38100" dir="2700000" algn="tl">
                    <a:srgbClr val="000000">
                      <a:alpha val="43137"/>
                    </a:srgbClr>
                  </a:outerShdw>
                </a:effectLst>
                <a:uLnTx/>
                <a:uFillTx/>
                <a:latin typeface="Arial Black" panose="020B0A04020102020204" pitchFamily="34" charset="0"/>
              </a:rPr>
              <a:t>GOD</a:t>
            </a:r>
          </a:p>
        </p:txBody>
      </p:sp>
      <p:sp>
        <p:nvSpPr>
          <p:cNvPr id="3" name="Seta: para Baixo 2">
            <a:extLst>
              <a:ext uri="{FF2B5EF4-FFF2-40B4-BE49-F238E27FC236}">
                <a16:creationId xmlns:a16="http://schemas.microsoft.com/office/drawing/2014/main" id="{1AB2C8CB-77D3-4461-9F9C-8A0B03F54E6E}"/>
              </a:ext>
            </a:extLst>
          </p:cNvPr>
          <p:cNvSpPr/>
          <p:nvPr/>
        </p:nvSpPr>
        <p:spPr>
          <a:xfrm rot="1863891">
            <a:off x="4192661" y="1193010"/>
            <a:ext cx="1058812" cy="602021"/>
          </a:xfrm>
          <a:prstGeom prst="downArrow">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0DCC4669-6E7C-455C-B80E-86935C88EC94}"/>
              </a:ext>
            </a:extLst>
          </p:cNvPr>
          <p:cNvSpPr txBox="1"/>
          <p:nvPr/>
        </p:nvSpPr>
        <p:spPr>
          <a:xfrm>
            <a:off x="3165899" y="1828800"/>
            <a:ext cx="2787267" cy="553998"/>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dirty="0" err="1">
                <a:ln>
                  <a:noFill/>
                </a:ln>
                <a:solidFill>
                  <a:prstClr val="black"/>
                </a:solidFill>
                <a:effectLst/>
                <a:uLnTx/>
                <a:uFillTx/>
                <a:latin typeface="Aharoni" panose="02010803020104030203" pitchFamily="2" charset="-79"/>
                <a:ea typeface="+mn-ea"/>
                <a:cs typeface="Aharoni" panose="02010803020104030203" pitchFamily="2" charset="-79"/>
              </a:rPr>
              <a:t>Comom</a:t>
            </a:r>
            <a:r>
              <a:rPr kumimoji="0" lang="en-US" sz="3000" b="0" i="0" u="none" strike="noStrike" kern="1200" cap="none" spc="0" normalizeH="0" baseline="0" dirty="0">
                <a:ln>
                  <a:noFill/>
                </a:ln>
                <a:solidFill>
                  <a:prstClr val="black"/>
                </a:solidFill>
                <a:effectLst/>
                <a:uLnTx/>
                <a:uFillTx/>
                <a:latin typeface="Aharoni" panose="02010803020104030203" pitchFamily="2" charset="-79"/>
                <a:ea typeface="+mn-ea"/>
                <a:cs typeface="Aharoni" panose="02010803020104030203" pitchFamily="2" charset="-79"/>
              </a:rPr>
              <a:t> Grace</a:t>
            </a:r>
          </a:p>
        </p:txBody>
      </p:sp>
      <p:sp>
        <p:nvSpPr>
          <p:cNvPr id="6" name="CaixaDeTexto 5">
            <a:extLst>
              <a:ext uri="{FF2B5EF4-FFF2-40B4-BE49-F238E27FC236}">
                <a16:creationId xmlns:a16="http://schemas.microsoft.com/office/drawing/2014/main" id="{95CA2ADE-89C4-44BD-A7D8-C25EA9BD08C7}"/>
              </a:ext>
            </a:extLst>
          </p:cNvPr>
          <p:cNvSpPr txBox="1"/>
          <p:nvPr/>
        </p:nvSpPr>
        <p:spPr>
          <a:xfrm>
            <a:off x="6250621" y="1848998"/>
            <a:ext cx="2818483" cy="55399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a:ln>
                  <a:noFill/>
                </a:ln>
                <a:solidFill>
                  <a:prstClr val="white"/>
                </a:solidFill>
                <a:effectLst/>
                <a:uLnTx/>
                <a:uFillTx/>
                <a:latin typeface="Aharoni" panose="02010803020104030203" pitchFamily="2" charset="-79"/>
                <a:ea typeface="+mn-ea"/>
                <a:cs typeface="Aharoni" panose="02010803020104030203" pitchFamily="2" charset="-79"/>
              </a:rPr>
              <a:t>Special Grace</a:t>
            </a:r>
          </a:p>
        </p:txBody>
      </p:sp>
      <p:sp>
        <p:nvSpPr>
          <p:cNvPr id="7" name="Seta: para Baixo 6">
            <a:extLst>
              <a:ext uri="{FF2B5EF4-FFF2-40B4-BE49-F238E27FC236}">
                <a16:creationId xmlns:a16="http://schemas.microsoft.com/office/drawing/2014/main" id="{22AFF56C-A020-43CB-ACBB-63FF3DE70E9D}"/>
              </a:ext>
            </a:extLst>
          </p:cNvPr>
          <p:cNvSpPr/>
          <p:nvPr/>
        </p:nvSpPr>
        <p:spPr>
          <a:xfrm>
            <a:off x="7276204" y="2525907"/>
            <a:ext cx="903383" cy="605927"/>
          </a:xfrm>
          <a:prstGeom prst="down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eta: para Baixo 7">
            <a:extLst>
              <a:ext uri="{FF2B5EF4-FFF2-40B4-BE49-F238E27FC236}">
                <a16:creationId xmlns:a16="http://schemas.microsoft.com/office/drawing/2014/main" id="{D5B841E7-7144-4665-98A2-79C7381DAC10}"/>
              </a:ext>
            </a:extLst>
          </p:cNvPr>
          <p:cNvSpPr/>
          <p:nvPr/>
        </p:nvSpPr>
        <p:spPr>
          <a:xfrm>
            <a:off x="4199648" y="2510010"/>
            <a:ext cx="903383" cy="605927"/>
          </a:xfrm>
          <a:prstGeom prst="downArrow">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6" name="Picture 2" descr="Image result for HUMANIDADE IMAGEM">
            <a:extLst>
              <a:ext uri="{FF2B5EF4-FFF2-40B4-BE49-F238E27FC236}">
                <a16:creationId xmlns:a16="http://schemas.microsoft.com/office/drawing/2014/main" id="{BB64444A-25B9-469C-A40D-82B260758391}"/>
              </a:ext>
            </a:extLst>
          </p:cNvPr>
          <p:cNvPicPr>
            <a:picLocks noChangeAspect="1" noChangeArrowheads="1"/>
          </p:cNvPicPr>
          <p:nvPr/>
        </p:nvPicPr>
        <p:blipFill rotWithShape="1">
          <a:blip r:embed="rId4">
            <a:duotone>
              <a:prstClr val="black"/>
              <a:schemeClr val="accent2">
                <a:lumMod val="60000"/>
                <a:lumOff val="40000"/>
                <a:tint val="45000"/>
                <a:satMod val="400000"/>
              </a:schemeClr>
            </a:duotone>
            <a:extLst>
              <a:ext uri="{BEBA8EAE-BF5A-486C-A8C5-ECC9F3942E4B}">
                <a14:imgProps xmlns:a14="http://schemas.microsoft.com/office/drawing/2010/main">
                  <a14:imgLayer r:embed="rId5">
                    <a14:imgEffect>
                      <a14:colorTemperature colorTemp="11200"/>
                    </a14:imgEffect>
                    <a14:imgEffect>
                      <a14:brightnessContrast bright="40000"/>
                    </a14:imgEffect>
                  </a14:imgLayer>
                </a14:imgProps>
              </a:ext>
              <a:ext uri="{28A0092B-C50C-407E-A947-70E740481C1C}">
                <a14:useLocalDpi xmlns:a14="http://schemas.microsoft.com/office/drawing/2010/main" val="0"/>
              </a:ext>
            </a:extLst>
          </a:blip>
          <a:srcRect b="12679"/>
          <a:stretch/>
        </p:blipFill>
        <p:spPr bwMode="auto">
          <a:xfrm>
            <a:off x="3198950" y="3227940"/>
            <a:ext cx="2765233" cy="12669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10" name="Conector de Seta Reta 9">
            <a:extLst>
              <a:ext uri="{FF2B5EF4-FFF2-40B4-BE49-F238E27FC236}">
                <a16:creationId xmlns:a16="http://schemas.microsoft.com/office/drawing/2014/main" id="{41C92436-B060-44CF-A4E1-209AA17B277E}"/>
              </a:ext>
            </a:extLst>
          </p:cNvPr>
          <p:cNvCxnSpPr/>
          <p:nvPr/>
        </p:nvCxnSpPr>
        <p:spPr>
          <a:xfrm>
            <a:off x="3285200" y="4558954"/>
            <a:ext cx="0" cy="561860"/>
          </a:xfrm>
          <a:prstGeom prst="straightConnector1">
            <a:avLst/>
          </a:prstGeom>
          <a:ln w="76200">
            <a:solidFill>
              <a:schemeClr val="accent2">
                <a:lumMod val="60000"/>
                <a:lumOff val="40000"/>
              </a:schemeClr>
            </a:solidFill>
            <a:tailEnd type="triangle"/>
          </a:ln>
        </p:spPr>
        <p:style>
          <a:lnRef idx="3">
            <a:schemeClr val="accent3"/>
          </a:lnRef>
          <a:fillRef idx="0">
            <a:schemeClr val="accent3"/>
          </a:fillRef>
          <a:effectRef idx="2">
            <a:schemeClr val="accent3"/>
          </a:effectRef>
          <a:fontRef idx="minor">
            <a:schemeClr val="tx1"/>
          </a:fontRef>
        </p:style>
      </p:cxnSp>
      <p:sp>
        <p:nvSpPr>
          <p:cNvPr id="11" name="CaixaDeTexto 10">
            <a:extLst>
              <a:ext uri="{FF2B5EF4-FFF2-40B4-BE49-F238E27FC236}">
                <a16:creationId xmlns:a16="http://schemas.microsoft.com/office/drawing/2014/main" id="{0F091886-0ED6-475E-8226-95F457A21819}"/>
              </a:ext>
            </a:extLst>
          </p:cNvPr>
          <p:cNvSpPr txBox="1"/>
          <p:nvPr/>
        </p:nvSpPr>
        <p:spPr>
          <a:xfrm>
            <a:off x="2987745" y="5142849"/>
            <a:ext cx="60592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100" normalizeH="0" baseline="0" dirty="0">
                <a:ln>
                  <a:noFill/>
                </a:ln>
                <a:solidFill>
                  <a:prstClr val="black"/>
                </a:solidFill>
                <a:effectLst/>
                <a:uLnTx/>
                <a:uFillTx/>
                <a:latin typeface="Calibri" panose="020F0502020204030204"/>
                <a:ea typeface="+mn-ea"/>
                <a:cs typeface="+mn-cs"/>
              </a:rPr>
              <a:t>Arts</a:t>
            </a:r>
          </a:p>
        </p:txBody>
      </p:sp>
      <p:sp>
        <p:nvSpPr>
          <p:cNvPr id="14" name="CaixaDeTexto 13">
            <a:extLst>
              <a:ext uri="{FF2B5EF4-FFF2-40B4-BE49-F238E27FC236}">
                <a16:creationId xmlns:a16="http://schemas.microsoft.com/office/drawing/2014/main" id="{BAA67393-D711-43D4-B27B-257729D0C4F9}"/>
              </a:ext>
            </a:extLst>
          </p:cNvPr>
          <p:cNvSpPr txBox="1"/>
          <p:nvPr/>
        </p:nvSpPr>
        <p:spPr>
          <a:xfrm>
            <a:off x="3494966" y="5139780"/>
            <a:ext cx="59307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100" normalizeH="0" baseline="0" dirty="0">
                <a:ln>
                  <a:noFill/>
                </a:ln>
                <a:solidFill>
                  <a:prstClr val="black"/>
                </a:solidFill>
                <a:effectLst/>
                <a:uLnTx/>
                <a:uFillTx/>
                <a:latin typeface="Calibri" panose="020F0502020204030204"/>
                <a:ea typeface="+mn-ea"/>
                <a:cs typeface="+mn-cs"/>
              </a:rPr>
              <a:t>Music</a:t>
            </a:r>
          </a:p>
        </p:txBody>
      </p:sp>
      <p:sp>
        <p:nvSpPr>
          <p:cNvPr id="15" name="CaixaDeTexto 14">
            <a:extLst>
              <a:ext uri="{FF2B5EF4-FFF2-40B4-BE49-F238E27FC236}">
                <a16:creationId xmlns:a16="http://schemas.microsoft.com/office/drawing/2014/main" id="{A00A9152-945A-4FB7-956A-363BDC12ADD5}"/>
              </a:ext>
            </a:extLst>
          </p:cNvPr>
          <p:cNvSpPr txBox="1"/>
          <p:nvPr/>
        </p:nvSpPr>
        <p:spPr>
          <a:xfrm>
            <a:off x="3909062" y="5150193"/>
            <a:ext cx="81326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100" normalizeH="0" baseline="0" dirty="0">
                <a:ln>
                  <a:noFill/>
                </a:ln>
                <a:solidFill>
                  <a:prstClr val="black"/>
                </a:solidFill>
                <a:effectLst/>
                <a:uLnTx/>
                <a:uFillTx/>
                <a:latin typeface="Calibri" panose="020F0502020204030204"/>
                <a:ea typeface="+mn-ea"/>
                <a:cs typeface="+mn-cs"/>
              </a:rPr>
              <a:t>Engineering</a:t>
            </a:r>
          </a:p>
        </p:txBody>
      </p:sp>
      <p:sp>
        <p:nvSpPr>
          <p:cNvPr id="17" name="CaixaDeTexto 16">
            <a:extLst>
              <a:ext uri="{FF2B5EF4-FFF2-40B4-BE49-F238E27FC236}">
                <a16:creationId xmlns:a16="http://schemas.microsoft.com/office/drawing/2014/main" id="{4A589579-BB4D-4E68-9863-A518F7F910E8}"/>
              </a:ext>
            </a:extLst>
          </p:cNvPr>
          <p:cNvSpPr txBox="1"/>
          <p:nvPr/>
        </p:nvSpPr>
        <p:spPr>
          <a:xfrm>
            <a:off x="4550204" y="5157752"/>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100" normalizeH="0" baseline="0" dirty="0">
                <a:ln>
                  <a:noFill/>
                </a:ln>
                <a:solidFill>
                  <a:prstClr val="black"/>
                </a:solidFill>
                <a:effectLst/>
                <a:uLnTx/>
                <a:uFillTx/>
                <a:latin typeface="Calibri" panose="020F0502020204030204"/>
                <a:ea typeface="+mn-ea"/>
                <a:cs typeface="+mn-cs"/>
              </a:rPr>
              <a:t>Literature</a:t>
            </a:r>
          </a:p>
        </p:txBody>
      </p:sp>
      <p:sp>
        <p:nvSpPr>
          <p:cNvPr id="18" name="CaixaDeTexto 17">
            <a:extLst>
              <a:ext uri="{FF2B5EF4-FFF2-40B4-BE49-F238E27FC236}">
                <a16:creationId xmlns:a16="http://schemas.microsoft.com/office/drawing/2014/main" id="{BB552A56-1542-48D3-AF98-5BD52D739C75}"/>
              </a:ext>
            </a:extLst>
          </p:cNvPr>
          <p:cNvSpPr txBox="1"/>
          <p:nvPr/>
        </p:nvSpPr>
        <p:spPr>
          <a:xfrm>
            <a:off x="5077758" y="5150193"/>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100" normalizeH="0" baseline="0" dirty="0">
                <a:ln>
                  <a:noFill/>
                </a:ln>
                <a:solidFill>
                  <a:prstClr val="black"/>
                </a:solidFill>
                <a:effectLst/>
                <a:uLnTx/>
                <a:uFillTx/>
                <a:latin typeface="Calibri" panose="020F0502020204030204"/>
                <a:ea typeface="+mn-ea"/>
                <a:cs typeface="+mn-cs"/>
              </a:rPr>
              <a:t>Medicine</a:t>
            </a:r>
          </a:p>
        </p:txBody>
      </p:sp>
      <p:cxnSp>
        <p:nvCxnSpPr>
          <p:cNvPr id="21" name="Conector de Seta Reta 20">
            <a:extLst>
              <a:ext uri="{FF2B5EF4-FFF2-40B4-BE49-F238E27FC236}">
                <a16:creationId xmlns:a16="http://schemas.microsoft.com/office/drawing/2014/main" id="{3105A19C-5E3A-4159-A998-6089ADB63E22}"/>
              </a:ext>
            </a:extLst>
          </p:cNvPr>
          <p:cNvCxnSpPr/>
          <p:nvPr/>
        </p:nvCxnSpPr>
        <p:spPr>
          <a:xfrm>
            <a:off x="3823190" y="4546101"/>
            <a:ext cx="0" cy="561860"/>
          </a:xfrm>
          <a:prstGeom prst="straightConnector1">
            <a:avLst/>
          </a:prstGeom>
          <a:ln w="76200">
            <a:solidFill>
              <a:schemeClr val="accent2">
                <a:lumMod val="60000"/>
                <a:lumOff val="40000"/>
              </a:schemeClr>
            </a:solidFill>
            <a:tailEnd type="triangle"/>
          </a:ln>
        </p:spPr>
        <p:style>
          <a:lnRef idx="3">
            <a:schemeClr val="accent3"/>
          </a:lnRef>
          <a:fillRef idx="0">
            <a:schemeClr val="accent3"/>
          </a:fillRef>
          <a:effectRef idx="2">
            <a:schemeClr val="accent3"/>
          </a:effectRef>
          <a:fontRef idx="minor">
            <a:schemeClr val="tx1"/>
          </a:fontRef>
        </p:style>
      </p:cxnSp>
      <p:cxnSp>
        <p:nvCxnSpPr>
          <p:cNvPr id="22" name="Conector de Seta Reta 21">
            <a:extLst>
              <a:ext uri="{FF2B5EF4-FFF2-40B4-BE49-F238E27FC236}">
                <a16:creationId xmlns:a16="http://schemas.microsoft.com/office/drawing/2014/main" id="{76DC69D2-8C3C-4B6E-AB0E-8DC2389802C6}"/>
              </a:ext>
            </a:extLst>
          </p:cNvPr>
          <p:cNvCxnSpPr/>
          <p:nvPr/>
        </p:nvCxnSpPr>
        <p:spPr>
          <a:xfrm>
            <a:off x="4355092" y="4553363"/>
            <a:ext cx="0" cy="561860"/>
          </a:xfrm>
          <a:prstGeom prst="straightConnector1">
            <a:avLst/>
          </a:prstGeom>
          <a:ln w="76200">
            <a:solidFill>
              <a:schemeClr val="accent2">
                <a:lumMod val="60000"/>
                <a:lumOff val="40000"/>
              </a:schemeClr>
            </a:solidFill>
            <a:tailEnd type="triangle"/>
          </a:ln>
        </p:spPr>
        <p:style>
          <a:lnRef idx="3">
            <a:schemeClr val="accent3"/>
          </a:lnRef>
          <a:fillRef idx="0">
            <a:schemeClr val="accent3"/>
          </a:fillRef>
          <a:effectRef idx="2">
            <a:schemeClr val="accent3"/>
          </a:effectRef>
          <a:fontRef idx="minor">
            <a:schemeClr val="tx1"/>
          </a:fontRef>
        </p:style>
      </p:cxnSp>
      <p:cxnSp>
        <p:nvCxnSpPr>
          <p:cNvPr id="23" name="Conector de Seta Reta 22">
            <a:extLst>
              <a:ext uri="{FF2B5EF4-FFF2-40B4-BE49-F238E27FC236}">
                <a16:creationId xmlns:a16="http://schemas.microsoft.com/office/drawing/2014/main" id="{F9B8F3DB-751D-4701-856E-7ECA0E624623}"/>
              </a:ext>
            </a:extLst>
          </p:cNvPr>
          <p:cNvCxnSpPr/>
          <p:nvPr/>
        </p:nvCxnSpPr>
        <p:spPr>
          <a:xfrm>
            <a:off x="4873947" y="4565477"/>
            <a:ext cx="0" cy="561860"/>
          </a:xfrm>
          <a:prstGeom prst="straightConnector1">
            <a:avLst/>
          </a:prstGeom>
          <a:ln w="76200">
            <a:solidFill>
              <a:schemeClr val="accent2">
                <a:lumMod val="60000"/>
                <a:lumOff val="40000"/>
              </a:schemeClr>
            </a:solidFill>
            <a:tailEnd type="triangle"/>
          </a:ln>
        </p:spPr>
        <p:style>
          <a:lnRef idx="3">
            <a:schemeClr val="accent3"/>
          </a:lnRef>
          <a:fillRef idx="0">
            <a:schemeClr val="accent3"/>
          </a:fillRef>
          <a:effectRef idx="2">
            <a:schemeClr val="accent3"/>
          </a:effectRef>
          <a:fontRef idx="minor">
            <a:schemeClr val="tx1"/>
          </a:fontRef>
        </p:style>
      </p:cxnSp>
      <p:cxnSp>
        <p:nvCxnSpPr>
          <p:cNvPr id="24" name="Conector de Seta Reta 23">
            <a:extLst>
              <a:ext uri="{FF2B5EF4-FFF2-40B4-BE49-F238E27FC236}">
                <a16:creationId xmlns:a16="http://schemas.microsoft.com/office/drawing/2014/main" id="{6F555DA0-1E7D-423A-89C5-CF835EECF3F2}"/>
              </a:ext>
            </a:extLst>
          </p:cNvPr>
          <p:cNvCxnSpPr/>
          <p:nvPr/>
        </p:nvCxnSpPr>
        <p:spPr>
          <a:xfrm>
            <a:off x="5367872" y="4563641"/>
            <a:ext cx="0" cy="561860"/>
          </a:xfrm>
          <a:prstGeom prst="straightConnector1">
            <a:avLst/>
          </a:prstGeom>
          <a:ln w="76200">
            <a:solidFill>
              <a:schemeClr val="accent2">
                <a:lumMod val="60000"/>
                <a:lumOff val="40000"/>
              </a:schemeClr>
            </a:solidFill>
            <a:tailEnd type="triangle"/>
          </a:ln>
        </p:spPr>
        <p:style>
          <a:lnRef idx="3">
            <a:schemeClr val="accent3"/>
          </a:lnRef>
          <a:fillRef idx="0">
            <a:schemeClr val="accent3"/>
          </a:fillRef>
          <a:effectRef idx="2">
            <a:schemeClr val="accent3"/>
          </a:effectRef>
          <a:fontRef idx="minor">
            <a:schemeClr val="tx1"/>
          </a:fontRef>
        </p:style>
      </p:cxnSp>
      <p:sp>
        <p:nvSpPr>
          <p:cNvPr id="25" name="CaixaDeTexto 24">
            <a:extLst>
              <a:ext uri="{FF2B5EF4-FFF2-40B4-BE49-F238E27FC236}">
                <a16:creationId xmlns:a16="http://schemas.microsoft.com/office/drawing/2014/main" id="{82BE7500-D97D-41D2-BCE3-2A3166E13B2E}"/>
              </a:ext>
            </a:extLst>
          </p:cNvPr>
          <p:cNvSpPr txBox="1"/>
          <p:nvPr/>
        </p:nvSpPr>
        <p:spPr>
          <a:xfrm>
            <a:off x="5593716" y="5155609"/>
            <a:ext cx="72894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100" normalizeH="0" baseline="0" dirty="0">
                <a:ln>
                  <a:noFill/>
                </a:ln>
                <a:solidFill>
                  <a:prstClr val="black"/>
                </a:solidFill>
                <a:effectLst/>
                <a:uLnTx/>
                <a:uFillTx/>
                <a:latin typeface="Calibri" panose="020F0502020204030204"/>
                <a:ea typeface="+mn-ea"/>
                <a:cs typeface="+mn-cs"/>
              </a:rPr>
              <a:t>Carpentry</a:t>
            </a:r>
          </a:p>
        </p:txBody>
      </p:sp>
      <p:cxnSp>
        <p:nvCxnSpPr>
          <p:cNvPr id="26" name="Conector de Seta Reta 25">
            <a:extLst>
              <a:ext uri="{FF2B5EF4-FFF2-40B4-BE49-F238E27FC236}">
                <a16:creationId xmlns:a16="http://schemas.microsoft.com/office/drawing/2014/main" id="{3864A806-7C0E-4D41-BC4D-21BA6983E462}"/>
              </a:ext>
            </a:extLst>
          </p:cNvPr>
          <p:cNvCxnSpPr/>
          <p:nvPr/>
        </p:nvCxnSpPr>
        <p:spPr>
          <a:xfrm>
            <a:off x="5880155" y="4569150"/>
            <a:ext cx="0" cy="561860"/>
          </a:xfrm>
          <a:prstGeom prst="straightConnector1">
            <a:avLst/>
          </a:prstGeom>
          <a:ln w="76200">
            <a:solidFill>
              <a:schemeClr val="accent2">
                <a:lumMod val="60000"/>
                <a:lumOff val="40000"/>
              </a:schemeClr>
            </a:solidFill>
            <a:tailEnd type="triangle"/>
          </a:ln>
        </p:spPr>
        <p:style>
          <a:lnRef idx="3">
            <a:schemeClr val="accent3"/>
          </a:lnRef>
          <a:fillRef idx="0">
            <a:schemeClr val="accent3"/>
          </a:fillRef>
          <a:effectRef idx="2">
            <a:schemeClr val="accent3"/>
          </a:effectRef>
          <a:fontRef idx="minor">
            <a:schemeClr val="tx1"/>
          </a:fontRef>
        </p:style>
      </p:cxnSp>
      <p:cxnSp>
        <p:nvCxnSpPr>
          <p:cNvPr id="27" name="Conector de Seta Reta 26">
            <a:extLst>
              <a:ext uri="{FF2B5EF4-FFF2-40B4-BE49-F238E27FC236}">
                <a16:creationId xmlns:a16="http://schemas.microsoft.com/office/drawing/2014/main" id="{2FD407D5-3DB6-4131-9C12-F166D4DBDB16}"/>
              </a:ext>
            </a:extLst>
          </p:cNvPr>
          <p:cNvCxnSpPr/>
          <p:nvPr/>
        </p:nvCxnSpPr>
        <p:spPr>
          <a:xfrm>
            <a:off x="7726689" y="4575721"/>
            <a:ext cx="0" cy="561860"/>
          </a:xfrm>
          <a:prstGeom prst="straightConnector1">
            <a:avLst/>
          </a:prstGeom>
          <a:ln w="76200">
            <a:solidFill>
              <a:schemeClr val="tx1">
                <a:lumMod val="50000"/>
                <a:lumOff val="50000"/>
              </a:schemeClr>
            </a:solidFill>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13" name="CaixaDeTexto 12">
            <a:extLst>
              <a:ext uri="{FF2B5EF4-FFF2-40B4-BE49-F238E27FC236}">
                <a16:creationId xmlns:a16="http://schemas.microsoft.com/office/drawing/2014/main" id="{E779E446-F474-45DF-9BF6-3F162ADDCED1}"/>
              </a:ext>
            </a:extLst>
          </p:cNvPr>
          <p:cNvSpPr txBox="1"/>
          <p:nvPr/>
        </p:nvSpPr>
        <p:spPr>
          <a:xfrm>
            <a:off x="6250621" y="5156650"/>
            <a:ext cx="2953773"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b="1" i="0" u="none" strike="noStrike" kern="1200" cap="none" spc="0" normalizeH="0" baseline="0" noProof="0" dirty="0">
                <a:ln>
                  <a:noFill/>
                </a:ln>
                <a:solidFill>
                  <a:prstClr val="black"/>
                </a:solidFill>
                <a:effectLst/>
                <a:uLnTx/>
                <a:uFillTx/>
                <a:latin typeface="Calibri" panose="020F0502020204030204"/>
                <a:ea typeface="+mn-ea"/>
                <a:cs typeface="+mn-cs"/>
              </a:rPr>
              <a:t>Spiritual </a:t>
            </a:r>
            <a:r>
              <a:rPr kumimoji="0" lang="pt-BR" b="1" i="0" u="none" strike="noStrike" kern="1200" cap="none" spc="0" normalizeH="0" baseline="0" noProof="0" dirty="0" err="1">
                <a:ln>
                  <a:noFill/>
                </a:ln>
                <a:solidFill>
                  <a:prstClr val="black"/>
                </a:solidFill>
                <a:effectLst/>
                <a:uLnTx/>
                <a:uFillTx/>
                <a:latin typeface="Calibri" panose="020F0502020204030204"/>
                <a:ea typeface="+mn-ea"/>
                <a:cs typeface="+mn-cs"/>
              </a:rPr>
              <a:t>Gifts</a:t>
            </a:r>
            <a:endParaRPr kumimoji="0" lang="pt-BR"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dirty="0">
                <a:ln>
                  <a:noFill/>
                </a:ln>
                <a:solidFill>
                  <a:prstClr val="black"/>
                </a:solidFill>
                <a:effectLst/>
                <a:uLnTx/>
                <a:uFillTx/>
                <a:latin typeface="Calibri Light" panose="020F0302020204030204"/>
                <a:ea typeface="+mn-ea"/>
                <a:cs typeface="+mn-cs"/>
              </a:rPr>
              <a:t>Romans 12.3-8; 2Corinthians 12; Ephesians 4.7-16; Exodus 31.1-6</a:t>
            </a:r>
          </a:p>
        </p:txBody>
      </p:sp>
      <p:sp>
        <p:nvSpPr>
          <p:cNvPr id="29" name="Seta: para Baixo 28">
            <a:extLst>
              <a:ext uri="{FF2B5EF4-FFF2-40B4-BE49-F238E27FC236}">
                <a16:creationId xmlns:a16="http://schemas.microsoft.com/office/drawing/2014/main" id="{EDA1627D-064E-4B52-AB86-B95DDFD48423}"/>
              </a:ext>
            </a:extLst>
          </p:cNvPr>
          <p:cNvSpPr/>
          <p:nvPr/>
        </p:nvSpPr>
        <p:spPr>
          <a:xfrm rot="19794011">
            <a:off x="6981060" y="1178649"/>
            <a:ext cx="1058812" cy="641175"/>
          </a:xfrm>
          <a:prstGeom prst="down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CaixaDeTexto 33">
            <a:extLst>
              <a:ext uri="{FF2B5EF4-FFF2-40B4-BE49-F238E27FC236}">
                <a16:creationId xmlns:a16="http://schemas.microsoft.com/office/drawing/2014/main" id="{4DC75BE6-981B-4FE1-BAF8-76031117C67A}"/>
              </a:ext>
            </a:extLst>
          </p:cNvPr>
          <p:cNvSpPr txBox="1"/>
          <p:nvPr/>
        </p:nvSpPr>
        <p:spPr>
          <a:xfrm>
            <a:off x="3066055" y="5593066"/>
            <a:ext cx="2911641" cy="1015663"/>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dirty="0">
                <a:ln>
                  <a:noFill/>
                </a:ln>
                <a:solidFill>
                  <a:prstClr val="black"/>
                </a:solidFill>
                <a:effectLst/>
                <a:uLnTx/>
                <a:uFillTx/>
                <a:latin typeface="Calibri Light" panose="020F0302020204030204"/>
                <a:ea typeface="+mn-ea"/>
                <a:cs typeface="+mn-cs"/>
              </a:rPr>
              <a:t>Acts</a:t>
            </a:r>
            <a:r>
              <a:rPr kumimoji="0" lang="pt-BR" sz="1500" b="0" i="0" u="none" strike="noStrike" kern="1200" cap="none" spc="0" normalizeH="0" baseline="0" noProof="0" dirty="0">
                <a:ln>
                  <a:noFill/>
                </a:ln>
                <a:solidFill>
                  <a:prstClr val="black"/>
                </a:solidFill>
                <a:effectLst/>
                <a:uLnTx/>
                <a:uFillTx/>
                <a:latin typeface="Calibri Light" panose="020F0302020204030204"/>
                <a:ea typeface="+mn-ea"/>
                <a:cs typeface="+mn-cs"/>
              </a:rPr>
              <a:t> 14.15- 17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500" b="0" i="0" u="none" strike="noStrike" kern="1200" cap="none" spc="0" normalizeH="0" baseline="0" noProof="0" dirty="0">
                <a:ln>
                  <a:noFill/>
                </a:ln>
                <a:solidFill>
                  <a:prstClr val="black"/>
                </a:solidFill>
                <a:effectLst/>
                <a:uLnTx/>
                <a:uFillTx/>
                <a:latin typeface="Calibri Light" panose="020F0302020204030204"/>
                <a:ea typeface="+mn-ea"/>
                <a:cs typeface="+mn-cs"/>
              </a:rPr>
              <a:t>Genesis 4.17-22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500" b="0" i="0" u="none" strike="noStrike" kern="1200" cap="none" spc="0" normalizeH="0" baseline="0" noProof="0" dirty="0">
                <a:ln>
                  <a:noFill/>
                </a:ln>
                <a:solidFill>
                  <a:prstClr val="black"/>
                </a:solidFill>
                <a:effectLst/>
                <a:uLnTx/>
                <a:uFillTx/>
                <a:latin typeface="Calibri Light" panose="020F0302020204030204"/>
                <a:ea typeface="+mn-ea"/>
                <a:cs typeface="+mn-cs"/>
              </a:rPr>
              <a:t>Genesis 11.2-4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dirty="0">
                <a:ln>
                  <a:noFill/>
                </a:ln>
                <a:solidFill>
                  <a:prstClr val="black"/>
                </a:solidFill>
                <a:effectLst/>
                <a:uLnTx/>
                <a:uFillTx/>
                <a:latin typeface="Calibri Light" panose="020F0302020204030204"/>
                <a:ea typeface="+mn-ea"/>
                <a:cs typeface="+mn-cs"/>
              </a:rPr>
              <a:t>1</a:t>
            </a:r>
            <a:r>
              <a:rPr lang="en-US" sz="1500" dirty="0">
                <a:solidFill>
                  <a:prstClr val="black"/>
                </a:solidFill>
                <a:latin typeface="Calibri Light" panose="020F0302020204030204"/>
              </a:rPr>
              <a:t>K</a:t>
            </a:r>
            <a:r>
              <a:rPr kumimoji="0" lang="en-US" sz="1500" b="0" i="0" u="none" strike="noStrike" kern="1200" cap="none" spc="0" normalizeH="0" baseline="0" dirty="0">
                <a:ln>
                  <a:noFill/>
                </a:ln>
                <a:solidFill>
                  <a:prstClr val="black"/>
                </a:solidFill>
                <a:effectLst/>
                <a:uLnTx/>
                <a:uFillTx/>
                <a:latin typeface="Calibri Light" panose="020F0302020204030204"/>
                <a:ea typeface="+mn-ea"/>
                <a:cs typeface="+mn-cs"/>
              </a:rPr>
              <a:t>ings</a:t>
            </a:r>
            <a:r>
              <a:rPr kumimoji="0" lang="pt-BR" sz="1500" b="0" i="0" u="none" strike="noStrike" kern="1200" cap="none" spc="0" normalizeH="0" baseline="0" noProof="0" dirty="0">
                <a:ln>
                  <a:noFill/>
                </a:ln>
                <a:solidFill>
                  <a:prstClr val="black"/>
                </a:solidFill>
                <a:effectLst/>
                <a:uLnTx/>
                <a:uFillTx/>
                <a:latin typeface="Calibri Light" panose="020F0302020204030204"/>
                <a:ea typeface="+mn-ea"/>
                <a:cs typeface="+mn-cs"/>
              </a:rPr>
              <a:t> 7.13-15</a:t>
            </a:r>
          </a:p>
        </p:txBody>
      </p:sp>
      <p:sp>
        <p:nvSpPr>
          <p:cNvPr id="39" name="CaixaDeTexto 38">
            <a:extLst>
              <a:ext uri="{FF2B5EF4-FFF2-40B4-BE49-F238E27FC236}">
                <a16:creationId xmlns:a16="http://schemas.microsoft.com/office/drawing/2014/main" id="{C4CB0F6C-CB8F-4236-A3F7-444C58A3BB3C}"/>
              </a:ext>
            </a:extLst>
          </p:cNvPr>
          <p:cNvSpPr txBox="1"/>
          <p:nvPr/>
        </p:nvSpPr>
        <p:spPr>
          <a:xfrm>
            <a:off x="214152" y="1824790"/>
            <a:ext cx="2787267" cy="1015663"/>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a:ln>
                  <a:noFill/>
                </a:ln>
                <a:solidFill>
                  <a:prstClr val="black"/>
                </a:solidFill>
                <a:effectLst/>
                <a:uLnTx/>
                <a:uFillTx/>
                <a:latin typeface="Aharoni" panose="02010803020104030203" pitchFamily="2" charset="-79"/>
                <a:ea typeface="+mn-ea"/>
                <a:cs typeface="Aharoni" panose="02010803020104030203" pitchFamily="2" charset="-79"/>
              </a:rPr>
              <a:t>Natural Revelation</a:t>
            </a:r>
          </a:p>
        </p:txBody>
      </p:sp>
      <p:sp>
        <p:nvSpPr>
          <p:cNvPr id="40" name="CaixaDeTexto 39">
            <a:extLst>
              <a:ext uri="{FF2B5EF4-FFF2-40B4-BE49-F238E27FC236}">
                <a16:creationId xmlns:a16="http://schemas.microsoft.com/office/drawing/2014/main" id="{480D5C9D-0EE6-4B6A-BC33-B5B5695002AB}"/>
              </a:ext>
            </a:extLst>
          </p:cNvPr>
          <p:cNvSpPr txBox="1"/>
          <p:nvPr/>
        </p:nvSpPr>
        <p:spPr>
          <a:xfrm>
            <a:off x="9277263" y="1857019"/>
            <a:ext cx="2818483" cy="101566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dirty="0">
                <a:ln>
                  <a:noFill/>
                </a:ln>
                <a:solidFill>
                  <a:prstClr val="white"/>
                </a:solidFill>
                <a:effectLst/>
                <a:uLnTx/>
                <a:uFillTx/>
                <a:latin typeface="Aharoni" panose="02010803020104030203" pitchFamily="2" charset="-79"/>
                <a:ea typeface="+mn-ea"/>
                <a:cs typeface="Aharoni" panose="02010803020104030203" pitchFamily="2" charset="-79"/>
              </a:rPr>
              <a:t>Special Revelation</a:t>
            </a:r>
          </a:p>
        </p:txBody>
      </p:sp>
      <p:cxnSp>
        <p:nvCxnSpPr>
          <p:cNvPr id="38" name="Conector reto 37">
            <a:extLst>
              <a:ext uri="{FF2B5EF4-FFF2-40B4-BE49-F238E27FC236}">
                <a16:creationId xmlns:a16="http://schemas.microsoft.com/office/drawing/2014/main" id="{2079FA33-7212-4BC6-B890-DBDDDB5FA130}"/>
              </a:ext>
            </a:extLst>
          </p:cNvPr>
          <p:cNvCxnSpPr>
            <a:cxnSpLocks/>
            <a:stCxn id="5" idx="1"/>
          </p:cNvCxnSpPr>
          <p:nvPr/>
        </p:nvCxnSpPr>
        <p:spPr>
          <a:xfrm flipH="1">
            <a:off x="2997868" y="2105799"/>
            <a:ext cx="168031" cy="0"/>
          </a:xfrm>
          <a:prstGeom prst="line">
            <a:avLst/>
          </a:prstGeom>
          <a:ln>
            <a:solidFill>
              <a:schemeClr val="bg1">
                <a:lumMod val="75000"/>
              </a:schemeClr>
            </a:solidFill>
          </a:ln>
        </p:spPr>
        <p:style>
          <a:lnRef idx="3">
            <a:schemeClr val="accent3"/>
          </a:lnRef>
          <a:fillRef idx="0">
            <a:schemeClr val="accent3"/>
          </a:fillRef>
          <a:effectRef idx="2">
            <a:schemeClr val="accent3"/>
          </a:effectRef>
          <a:fontRef idx="minor">
            <a:schemeClr val="tx1"/>
          </a:fontRef>
        </p:style>
      </p:cxnSp>
      <p:cxnSp>
        <p:nvCxnSpPr>
          <p:cNvPr id="46" name="Conector reto 45">
            <a:extLst>
              <a:ext uri="{FF2B5EF4-FFF2-40B4-BE49-F238E27FC236}">
                <a16:creationId xmlns:a16="http://schemas.microsoft.com/office/drawing/2014/main" id="{14B2FE5B-5597-4B50-83A6-B0577486B82F}"/>
              </a:ext>
            </a:extLst>
          </p:cNvPr>
          <p:cNvCxnSpPr>
            <a:stCxn id="6" idx="3"/>
          </p:cNvCxnSpPr>
          <p:nvPr/>
        </p:nvCxnSpPr>
        <p:spPr>
          <a:xfrm>
            <a:off x="9069104" y="2125997"/>
            <a:ext cx="215264" cy="837"/>
          </a:xfrm>
          <a:prstGeom prst="line">
            <a:avLst/>
          </a:prstGeom>
          <a:ln>
            <a:solidFill>
              <a:schemeClr val="tx1">
                <a:lumMod val="50000"/>
                <a:lumOff val="50000"/>
              </a:schemeClr>
            </a:solidFill>
          </a:ln>
        </p:spPr>
        <p:style>
          <a:lnRef idx="3">
            <a:schemeClr val="accent3"/>
          </a:lnRef>
          <a:fillRef idx="0">
            <a:schemeClr val="accent3"/>
          </a:fillRef>
          <a:effectRef idx="2">
            <a:schemeClr val="accent3"/>
          </a:effectRef>
          <a:fontRef idx="minor">
            <a:schemeClr val="tx1"/>
          </a:fontRef>
        </p:style>
      </p:cxnSp>
      <p:sp>
        <p:nvSpPr>
          <p:cNvPr id="47" name="Seta: para Baixo 46">
            <a:extLst>
              <a:ext uri="{FF2B5EF4-FFF2-40B4-BE49-F238E27FC236}">
                <a16:creationId xmlns:a16="http://schemas.microsoft.com/office/drawing/2014/main" id="{C996AE26-B573-47EF-B416-4E6F98D51074}"/>
              </a:ext>
            </a:extLst>
          </p:cNvPr>
          <p:cNvSpPr/>
          <p:nvPr/>
        </p:nvSpPr>
        <p:spPr>
          <a:xfrm>
            <a:off x="998621" y="2911643"/>
            <a:ext cx="998621" cy="529389"/>
          </a:xfrm>
          <a:prstGeom prst="downArrow">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Seta: para Baixo 49">
            <a:extLst>
              <a:ext uri="{FF2B5EF4-FFF2-40B4-BE49-F238E27FC236}">
                <a16:creationId xmlns:a16="http://schemas.microsoft.com/office/drawing/2014/main" id="{E2E4DE7E-A002-44C5-A31A-8BC4DC76446A}"/>
              </a:ext>
            </a:extLst>
          </p:cNvPr>
          <p:cNvSpPr/>
          <p:nvPr/>
        </p:nvSpPr>
        <p:spPr>
          <a:xfrm>
            <a:off x="10234863" y="2955759"/>
            <a:ext cx="998621" cy="689484"/>
          </a:xfrm>
          <a:prstGeom prst="down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CaixaDeTexto 50">
            <a:extLst>
              <a:ext uri="{FF2B5EF4-FFF2-40B4-BE49-F238E27FC236}">
                <a16:creationId xmlns:a16="http://schemas.microsoft.com/office/drawing/2014/main" id="{22284E8D-BFB6-4F68-BD40-AF69231F0F01}"/>
              </a:ext>
            </a:extLst>
          </p:cNvPr>
          <p:cNvSpPr txBox="1"/>
          <p:nvPr/>
        </p:nvSpPr>
        <p:spPr>
          <a:xfrm>
            <a:off x="236619" y="3557338"/>
            <a:ext cx="2747212" cy="78483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dirty="0">
                <a:ln>
                  <a:noFill/>
                </a:ln>
                <a:solidFill>
                  <a:prstClr val="black"/>
                </a:solidFill>
                <a:effectLst/>
                <a:uLnTx/>
                <a:uFillTx/>
                <a:latin typeface="Calibri Light" panose="020F0302020204030204"/>
                <a:ea typeface="+mn-ea"/>
                <a:cs typeface="+mn-cs"/>
              </a:rPr>
              <a:t>God Creator and Provident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olidFill>
                  <a:prstClr val="black"/>
                </a:solidFill>
                <a:latin typeface="Calibri Light" panose="020F0302020204030204"/>
              </a:rPr>
              <a:t>Psalm</a:t>
            </a:r>
            <a:r>
              <a:rPr kumimoji="0" lang="en-US" sz="1500" b="0" i="0" u="none" strike="noStrike" kern="1200" cap="none" spc="0" normalizeH="0" baseline="0" dirty="0">
                <a:ln>
                  <a:noFill/>
                </a:ln>
                <a:solidFill>
                  <a:prstClr val="black"/>
                </a:solidFill>
                <a:effectLst/>
                <a:uLnTx/>
                <a:uFillTx/>
                <a:latin typeface="Calibri Light" panose="020F0302020204030204"/>
                <a:ea typeface="+mn-ea"/>
                <a:cs typeface="+mn-cs"/>
              </a:rPr>
              <a:t> 19.1-4;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dirty="0">
                <a:ln>
                  <a:noFill/>
                </a:ln>
                <a:solidFill>
                  <a:prstClr val="black"/>
                </a:solidFill>
                <a:effectLst/>
                <a:uLnTx/>
                <a:uFillTx/>
                <a:latin typeface="Calibri Light" panose="020F0302020204030204"/>
                <a:ea typeface="+mn-ea"/>
                <a:cs typeface="+mn-cs"/>
              </a:rPr>
              <a:t>Romans 1.18-23; 2.14</a:t>
            </a:r>
          </a:p>
        </p:txBody>
      </p:sp>
      <p:sp>
        <p:nvSpPr>
          <p:cNvPr id="52" name="CaixaDeTexto 51">
            <a:extLst>
              <a:ext uri="{FF2B5EF4-FFF2-40B4-BE49-F238E27FC236}">
                <a16:creationId xmlns:a16="http://schemas.microsoft.com/office/drawing/2014/main" id="{9FA2BFFA-FB2A-4BB0-BBCD-A017E6B25B6D}"/>
              </a:ext>
            </a:extLst>
          </p:cNvPr>
          <p:cNvSpPr txBox="1"/>
          <p:nvPr/>
        </p:nvSpPr>
        <p:spPr>
          <a:xfrm>
            <a:off x="9304419" y="3745833"/>
            <a:ext cx="2747212" cy="1015663"/>
          </a:xfrm>
          <a:prstGeom prst="rect">
            <a:avLst/>
          </a:prstGeom>
          <a:solidFill>
            <a:schemeClr val="dk1">
              <a:alpha val="50000"/>
            </a:schemeClr>
          </a:solidFill>
          <a:ln>
            <a:solidFill>
              <a:schemeClr val="tx1">
                <a:lumMod val="95000"/>
                <a:lumOff val="5000"/>
              </a:schemeClr>
            </a:solid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Light" panose="020F0302020204030204"/>
                <a:ea typeface="+mn-ea"/>
                <a:cs typeface="+mn-cs"/>
              </a:rPr>
              <a:t>Triune Redeemer God </a:t>
            </a:r>
            <a:r>
              <a:rPr lang="en-US" sz="1500" b="1" dirty="0">
                <a:solidFill>
                  <a:prstClr val="white"/>
                </a:solidFill>
                <a:latin typeface="Calibri Light" panose="020F0302020204030204"/>
              </a:rPr>
              <a:t>revealed fully in Jesus Christ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Calibri Light" panose="020F0302020204030204"/>
                <a:ea typeface="+mn-ea"/>
                <a:cs typeface="+mn-cs"/>
              </a:rPr>
              <a:t>Acts 17.22-31; Colossians 1.26-27; 1Corinthians 1.21</a:t>
            </a:r>
          </a:p>
        </p:txBody>
      </p:sp>
    </p:spTree>
    <p:extLst>
      <p:ext uri="{BB962C8B-B14F-4D97-AF65-F5344CB8AC3E}">
        <p14:creationId xmlns:p14="http://schemas.microsoft.com/office/powerpoint/2010/main" val="1909634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1">
                <a:lumMod val="40000"/>
                <a:lumOff val="60000"/>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487223" y="766732"/>
            <a:ext cx="7886699" cy="2554545"/>
          </a:xfrm>
          <a:prstGeom prst="rect">
            <a:avLst/>
          </a:prstGeom>
        </p:spPr>
        <p:txBody>
          <a:bodyPr wrap="square">
            <a:spAutoFit/>
          </a:bodyPr>
          <a:lstStyle/>
          <a:p>
            <a:pPr marR="0" algn="l" rtl="0"/>
            <a:r>
              <a:rPr lang="en-US" sz="4000" dirty="0">
                <a:solidFill>
                  <a:schemeClr val="bg1"/>
                </a:solidFill>
                <a:latin typeface="Arial Nova Cond Light" panose="020B0306020202020204" pitchFamily="34" charset="0"/>
              </a:rPr>
              <a:t>For I am not ashamed of the gospel, for it is the </a:t>
            </a:r>
            <a:r>
              <a:rPr lang="en-US" sz="4000" u="sng" dirty="0">
                <a:solidFill>
                  <a:schemeClr val="bg1"/>
                </a:solidFill>
                <a:latin typeface="Arial Nova Cond Light" panose="020B0306020202020204" pitchFamily="34" charset="0"/>
              </a:rPr>
              <a:t>power of God for salvation </a:t>
            </a:r>
            <a:r>
              <a:rPr lang="en-US" sz="4000" dirty="0">
                <a:solidFill>
                  <a:schemeClr val="bg1"/>
                </a:solidFill>
                <a:latin typeface="Arial Nova Cond Light" panose="020B0306020202020204" pitchFamily="34" charset="0"/>
              </a:rPr>
              <a:t>to everyone who believes, to the Jew first and also to the Greek. </a:t>
            </a:r>
            <a:endParaRPr lang="pt-BR" sz="4000" dirty="0">
              <a:solidFill>
                <a:schemeClr val="bg1"/>
              </a:solidFill>
              <a:latin typeface="Arial Nova Cond Light" panose="020B0306020202020204" pitchFamily="34" charset="0"/>
            </a:endParaRPr>
          </a:p>
        </p:txBody>
      </p:sp>
      <p:sp>
        <p:nvSpPr>
          <p:cNvPr id="15" name="CaixaDeTexto 14"/>
          <p:cNvSpPr txBox="1"/>
          <p:nvPr/>
        </p:nvSpPr>
        <p:spPr>
          <a:xfrm>
            <a:off x="110007" y="4782154"/>
            <a:ext cx="2936383" cy="107721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err="1">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Romans</a:t>
            </a:r>
            <a:r>
              <a:rPr kumimoji="0" lang="pt-BR"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 1.16</a:t>
            </a:r>
          </a:p>
          <a:p>
            <a:pPr marL="0" marR="0" lvl="0" indent="0" algn="r" defTabSz="914400" rtl="0" eaLnBrk="1" fontAlgn="auto" latinLnBrk="0" hangingPunct="1">
              <a:lnSpc>
                <a:spcPct val="100000"/>
              </a:lnSpc>
              <a:spcBef>
                <a:spcPts val="0"/>
              </a:spcBef>
              <a:spcAft>
                <a:spcPts val="0"/>
              </a:spcAft>
              <a:buClrTx/>
              <a:buSzTx/>
              <a:buFontTx/>
              <a:buNone/>
              <a:tabLst/>
              <a:defRPr/>
            </a:pPr>
            <a:r>
              <a:rPr lang="pt-BR" sz="3200" b="1" dirty="0">
                <a:solidFill>
                  <a:srgbClr val="E7E6E6"/>
                </a:solidFill>
                <a:effectLst>
                  <a:outerShdw blurRad="38100" dist="38100" dir="2700000" algn="tl">
                    <a:srgbClr val="000000">
                      <a:alpha val="43137"/>
                    </a:srgbClr>
                  </a:outerShdw>
                </a:effectLst>
                <a:latin typeface="Calibri" panose="020F0502020204030204"/>
              </a:rPr>
              <a:t>ESV</a:t>
            </a:r>
            <a:endParaRPr kumimoji="0" lang="pt-BR"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31769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1">
                <a:lumMod val="40000"/>
                <a:lumOff val="60000"/>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487223" y="766732"/>
            <a:ext cx="7886699" cy="1938992"/>
          </a:xfrm>
          <a:prstGeom prst="rect">
            <a:avLst/>
          </a:prstGeom>
        </p:spPr>
        <p:txBody>
          <a:bodyPr wrap="square">
            <a:spAutoFit/>
          </a:bodyPr>
          <a:lstStyle/>
          <a:p>
            <a:pPr marR="0" algn="l" rtl="0"/>
            <a:r>
              <a:rPr lang="en-US" sz="4000" dirty="0">
                <a:solidFill>
                  <a:schemeClr val="bg1"/>
                </a:solidFill>
                <a:latin typeface="Arial Nova Cond Light" panose="020B0306020202020204" pitchFamily="34" charset="0"/>
              </a:rPr>
              <a:t>For godly grief produces a </a:t>
            </a:r>
            <a:r>
              <a:rPr lang="en-US" sz="4000" u="sng" dirty="0">
                <a:solidFill>
                  <a:schemeClr val="bg1"/>
                </a:solidFill>
                <a:latin typeface="Arial Nova Cond Light" panose="020B0306020202020204" pitchFamily="34" charset="0"/>
              </a:rPr>
              <a:t>repentance that leads to salvation</a:t>
            </a:r>
            <a:r>
              <a:rPr lang="en-US" sz="4000" dirty="0">
                <a:solidFill>
                  <a:schemeClr val="bg1"/>
                </a:solidFill>
                <a:latin typeface="Arial Nova Cond Light" panose="020B0306020202020204" pitchFamily="34" charset="0"/>
              </a:rPr>
              <a:t> without regret, whereas worldly grief produces death.</a:t>
            </a:r>
            <a:endParaRPr lang="pt-BR" sz="4000" dirty="0">
              <a:solidFill>
                <a:schemeClr val="bg1"/>
              </a:solidFill>
              <a:latin typeface="Arial Nova Cond Light" panose="020B0306020202020204" pitchFamily="34" charset="0"/>
            </a:endParaRPr>
          </a:p>
        </p:txBody>
      </p:sp>
      <p:sp>
        <p:nvSpPr>
          <p:cNvPr id="15" name="CaixaDeTexto 14"/>
          <p:cNvSpPr txBox="1"/>
          <p:nvPr/>
        </p:nvSpPr>
        <p:spPr>
          <a:xfrm>
            <a:off x="110007" y="4782154"/>
            <a:ext cx="2936383"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100" normalizeH="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2Corinthians 7.10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218887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1">
                <a:lumMod val="40000"/>
                <a:lumOff val="60000"/>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487223" y="766732"/>
            <a:ext cx="7886699" cy="3785652"/>
          </a:xfrm>
          <a:prstGeom prst="rect">
            <a:avLst/>
          </a:prstGeom>
        </p:spPr>
        <p:txBody>
          <a:bodyPr wrap="square">
            <a:spAutoFit/>
          </a:bodyPr>
          <a:lstStyle/>
          <a:p>
            <a:pPr marR="0" algn="l" rtl="0"/>
            <a:r>
              <a:rPr lang="en-US" sz="4000" dirty="0">
                <a:solidFill>
                  <a:schemeClr val="bg1"/>
                </a:solidFill>
                <a:latin typeface="Arial Nova Cond Light" panose="020B0306020202020204" pitchFamily="34" charset="0"/>
              </a:rPr>
              <a:t>Although he was a son, he learned obedience through what he suffered. And being made perfect, </a:t>
            </a:r>
            <a:r>
              <a:rPr lang="en-US" sz="4000" u="sng" dirty="0">
                <a:solidFill>
                  <a:schemeClr val="bg1"/>
                </a:solidFill>
                <a:latin typeface="Arial Nova Cond Light" panose="020B0306020202020204" pitchFamily="34" charset="0"/>
              </a:rPr>
              <a:t>he became the source of eternal salvation</a:t>
            </a:r>
            <a:r>
              <a:rPr lang="en-US" sz="4000" dirty="0">
                <a:solidFill>
                  <a:schemeClr val="bg1"/>
                </a:solidFill>
                <a:latin typeface="Arial Nova Cond Light" panose="020B0306020202020204" pitchFamily="34" charset="0"/>
              </a:rPr>
              <a:t> to all who obey him, being designated by God a high priest after the order of Melchizedek. </a:t>
            </a:r>
            <a:endParaRPr lang="pt-BR" sz="4000" dirty="0">
              <a:solidFill>
                <a:schemeClr val="bg1"/>
              </a:solidFill>
              <a:latin typeface="Arial Nova Cond Light" panose="020B0306020202020204" pitchFamily="34" charset="0"/>
            </a:endParaRPr>
          </a:p>
        </p:txBody>
      </p:sp>
      <p:sp>
        <p:nvSpPr>
          <p:cNvPr id="15" name="CaixaDeTexto 14"/>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err="1">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Hebrews</a:t>
            </a:r>
            <a:r>
              <a:rPr kumimoji="0" lang="pt-BR"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 5.8-10</a:t>
            </a:r>
          </a:p>
          <a:p>
            <a:pPr marL="0" marR="0" lvl="0" indent="0" algn="r" defTabSz="914400" rtl="0" eaLnBrk="1" fontAlgn="auto" latinLnBrk="0" hangingPunct="1">
              <a:lnSpc>
                <a:spcPct val="100000"/>
              </a:lnSpc>
              <a:spcBef>
                <a:spcPts val="0"/>
              </a:spcBef>
              <a:spcAft>
                <a:spcPts val="0"/>
              </a:spcAft>
              <a:buClrTx/>
              <a:buSzTx/>
              <a:buFontTx/>
              <a:buNone/>
              <a:tabLst/>
              <a:defRPr/>
            </a:pPr>
            <a:r>
              <a:rPr lang="pt-BR" sz="3000" b="1" dirty="0">
                <a:solidFill>
                  <a:srgbClr val="E7E6E6"/>
                </a:solidFill>
                <a:effectLst>
                  <a:outerShdw blurRad="38100" dist="38100" dir="2700000" algn="tl">
                    <a:srgbClr val="000000">
                      <a:alpha val="43137"/>
                    </a:srgbClr>
                  </a:outerShdw>
                </a:effectLst>
                <a:latin typeface="Calibri" panose="020F0502020204030204"/>
              </a:rPr>
              <a:t>ESV</a:t>
            </a:r>
            <a:endParaRPr kumimoji="0" lang="pt-BR"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80962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1">
                <a:lumMod val="40000"/>
                <a:lumOff val="60000"/>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487223" y="766732"/>
            <a:ext cx="7886699" cy="5016758"/>
          </a:xfrm>
          <a:prstGeom prst="rect">
            <a:avLst/>
          </a:prstGeom>
        </p:spPr>
        <p:txBody>
          <a:bodyPr wrap="square">
            <a:spAutoFit/>
          </a:bodyPr>
          <a:lstStyle/>
          <a:p>
            <a:pPr marR="0" algn="l" rtl="0"/>
            <a:r>
              <a:rPr lang="en-US" sz="4000" dirty="0">
                <a:solidFill>
                  <a:schemeClr val="bg1"/>
                </a:solidFill>
                <a:latin typeface="Arial Nova Cond Light" panose="020B0306020202020204" pitchFamily="34" charset="0"/>
              </a:rPr>
              <a:t>For so the Lord has commanded us, saying, “‘I have made you a light for the Gentiles, that you may bring </a:t>
            </a:r>
            <a:r>
              <a:rPr lang="en-US" sz="4000" u="sng" dirty="0">
                <a:solidFill>
                  <a:schemeClr val="bg1"/>
                </a:solidFill>
                <a:latin typeface="Arial Nova Cond Light" panose="020B0306020202020204" pitchFamily="34" charset="0"/>
              </a:rPr>
              <a:t>salvation to the ends of the earth</a:t>
            </a:r>
            <a:r>
              <a:rPr lang="en-US" sz="4000" dirty="0">
                <a:solidFill>
                  <a:schemeClr val="bg1"/>
                </a:solidFill>
                <a:latin typeface="Arial Nova Cond Light" panose="020B0306020202020204" pitchFamily="34" charset="0"/>
              </a:rPr>
              <a:t>.’” And when the Gentiles heard this, they began rejoicing and glorifying the word of the Lord, and as many as were appointed to eternal life believed. </a:t>
            </a:r>
            <a:endParaRPr lang="pt-BR" sz="4000" dirty="0">
              <a:solidFill>
                <a:schemeClr val="bg1"/>
              </a:solidFill>
              <a:latin typeface="Arial Nova Cond Light" panose="020B0306020202020204" pitchFamily="34" charset="0"/>
            </a:endParaRPr>
          </a:p>
        </p:txBody>
      </p:sp>
      <p:sp>
        <p:nvSpPr>
          <p:cNvPr id="15" name="CaixaDeTexto 14"/>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err="1">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Acts</a:t>
            </a:r>
            <a:r>
              <a:rPr kumimoji="0" lang="pt-BR"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 13.47-48</a:t>
            </a:r>
          </a:p>
          <a:p>
            <a:pPr marL="0" marR="0" lvl="0" indent="0" algn="r" defTabSz="914400" rtl="0" eaLnBrk="1" fontAlgn="auto" latinLnBrk="0" hangingPunct="1">
              <a:lnSpc>
                <a:spcPct val="100000"/>
              </a:lnSpc>
              <a:spcBef>
                <a:spcPts val="0"/>
              </a:spcBef>
              <a:spcAft>
                <a:spcPts val="0"/>
              </a:spcAft>
              <a:buClrTx/>
              <a:buSzTx/>
              <a:buFontTx/>
              <a:buNone/>
              <a:tabLst/>
              <a:defRPr/>
            </a:pPr>
            <a:r>
              <a:rPr lang="pt-BR" sz="3000" b="1" dirty="0">
                <a:solidFill>
                  <a:srgbClr val="E7E6E6"/>
                </a:solidFill>
                <a:effectLst>
                  <a:outerShdw blurRad="38100" dist="38100" dir="2700000" algn="tl">
                    <a:srgbClr val="000000">
                      <a:alpha val="43137"/>
                    </a:srgbClr>
                  </a:outerShdw>
                </a:effectLst>
                <a:latin typeface="Calibri" panose="020F0502020204030204"/>
              </a:rPr>
              <a:t>ESV</a:t>
            </a:r>
            <a:endParaRPr kumimoji="0" lang="pt-BR"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179921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1">
                <a:lumMod val="40000"/>
                <a:lumOff val="60000"/>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487223" y="766732"/>
            <a:ext cx="7886699" cy="3170099"/>
          </a:xfrm>
          <a:prstGeom prst="rect">
            <a:avLst/>
          </a:prstGeom>
        </p:spPr>
        <p:txBody>
          <a:bodyPr wrap="square">
            <a:spAutoFit/>
          </a:bodyPr>
          <a:lstStyle/>
          <a:p>
            <a:pPr marR="0" algn="l" rtl="0"/>
            <a:r>
              <a:rPr lang="en-US" sz="4000" dirty="0">
                <a:solidFill>
                  <a:schemeClr val="bg1"/>
                </a:solidFill>
                <a:latin typeface="Arial Nova Cond Light" panose="020B0306020202020204" pitchFamily="34" charset="0"/>
              </a:rPr>
              <a:t>Therefore, my beloved, as you have always obeyed, so now, not only as in my presence but much more in my absence, </a:t>
            </a:r>
            <a:r>
              <a:rPr lang="en-US" sz="4000" u="sng" dirty="0">
                <a:solidFill>
                  <a:schemeClr val="bg1"/>
                </a:solidFill>
                <a:latin typeface="Arial Nova Cond Light" panose="020B0306020202020204" pitchFamily="34" charset="0"/>
              </a:rPr>
              <a:t>work out your own salvation</a:t>
            </a:r>
            <a:r>
              <a:rPr lang="en-US" sz="4000" dirty="0">
                <a:solidFill>
                  <a:schemeClr val="bg1"/>
                </a:solidFill>
                <a:latin typeface="Arial Nova Cond Light" panose="020B0306020202020204" pitchFamily="34" charset="0"/>
              </a:rPr>
              <a:t> with fear and trembling,</a:t>
            </a:r>
            <a:endParaRPr lang="pt-BR" sz="4000" dirty="0">
              <a:solidFill>
                <a:schemeClr val="bg1"/>
              </a:solidFill>
              <a:latin typeface="Arial Nova Cond Light" panose="020B0306020202020204" pitchFamily="34" charset="0"/>
            </a:endParaRPr>
          </a:p>
        </p:txBody>
      </p:sp>
      <p:sp>
        <p:nvSpPr>
          <p:cNvPr id="15" name="CaixaDeTexto 14"/>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err="1">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Philippians</a:t>
            </a:r>
            <a:r>
              <a:rPr kumimoji="0" lang="pt-BR"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 2.12</a:t>
            </a:r>
          </a:p>
          <a:p>
            <a:pPr marL="0" marR="0" lvl="0" indent="0" algn="r" defTabSz="914400" rtl="0" eaLnBrk="1" fontAlgn="auto" latinLnBrk="0" hangingPunct="1">
              <a:lnSpc>
                <a:spcPct val="100000"/>
              </a:lnSpc>
              <a:spcBef>
                <a:spcPts val="0"/>
              </a:spcBef>
              <a:spcAft>
                <a:spcPts val="0"/>
              </a:spcAft>
              <a:buClrTx/>
              <a:buSzTx/>
              <a:buFontTx/>
              <a:buNone/>
              <a:tabLst/>
              <a:defRPr/>
            </a:pPr>
            <a:r>
              <a:rPr lang="pt-BR" sz="3000" b="1" dirty="0">
                <a:solidFill>
                  <a:srgbClr val="E7E6E6"/>
                </a:solidFill>
                <a:effectLst>
                  <a:outerShdw blurRad="38100" dist="38100" dir="2700000" algn="tl">
                    <a:srgbClr val="000000">
                      <a:alpha val="43137"/>
                    </a:srgbClr>
                  </a:outerShdw>
                </a:effectLst>
                <a:latin typeface="Calibri" panose="020F0502020204030204"/>
              </a:rPr>
              <a:t>ESV</a:t>
            </a:r>
            <a:endParaRPr kumimoji="0" lang="pt-BR"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85929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ach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369</TotalTime>
  <Words>878</Words>
  <Application>Microsoft Office PowerPoint</Application>
  <PresentationFormat>Widescreen</PresentationFormat>
  <Paragraphs>124</Paragraphs>
  <Slides>17</Slides>
  <Notes>0</Notes>
  <HiddenSlides>0</HiddenSlides>
  <MMClips>0</MMClips>
  <ScaleCrop>false</ScaleCrop>
  <HeadingPairs>
    <vt:vector size="6" baseType="variant">
      <vt:variant>
        <vt:lpstr>Fonts Used</vt:lpstr>
      </vt:variant>
      <vt:variant>
        <vt:i4>22</vt:i4>
      </vt:variant>
      <vt:variant>
        <vt:lpstr>Theme</vt:lpstr>
      </vt:variant>
      <vt:variant>
        <vt:i4>4</vt:i4>
      </vt:variant>
      <vt:variant>
        <vt:lpstr>Slide Titles</vt:lpstr>
      </vt:variant>
      <vt:variant>
        <vt:i4>17</vt:i4>
      </vt:variant>
    </vt:vector>
  </HeadingPairs>
  <TitlesOfParts>
    <vt:vector size="43" baseType="lpstr">
      <vt:lpstr>Agency FB</vt:lpstr>
      <vt:lpstr>Aharoni</vt:lpstr>
      <vt:lpstr>Aptos</vt:lpstr>
      <vt:lpstr>Aptos Display</vt:lpstr>
      <vt:lpstr>Arial</vt:lpstr>
      <vt:lpstr>Arial Black</vt:lpstr>
      <vt:lpstr>Arial Nova Cond Light</vt:lpstr>
      <vt:lpstr>Blenda Script</vt:lpstr>
      <vt:lpstr>Book Antiqua</vt:lpstr>
      <vt:lpstr>Bookman Old Style</vt:lpstr>
      <vt:lpstr>Calibri</vt:lpstr>
      <vt:lpstr>Calibri Light</vt:lpstr>
      <vt:lpstr>Californian FB</vt:lpstr>
      <vt:lpstr>Castellar</vt:lpstr>
      <vt:lpstr>Century Gothic</vt:lpstr>
      <vt:lpstr>Coneria Script Demo</vt:lpstr>
      <vt:lpstr>Copperplate Gothic Bold</vt:lpstr>
      <vt:lpstr>Daytona Condensed</vt:lpstr>
      <vt:lpstr>Grandview Display</vt:lpstr>
      <vt:lpstr>Segoe UI Black</vt:lpstr>
      <vt:lpstr>The Serif Hand Black</vt:lpstr>
      <vt:lpstr>Wingdings 3</vt:lpstr>
      <vt:lpstr>Office Theme</vt:lpstr>
      <vt:lpstr>Tema do Office</vt:lpstr>
      <vt:lpstr>1_Tema do Office</vt:lpstr>
      <vt:lpstr>Cacho</vt:lpstr>
      <vt:lpstr>Doctrine of Salvation  (Soteriology)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Westminster Confession of Faith (1647)</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 dos Santos</dc:creator>
  <cp:lastModifiedBy>J. dos Santos</cp:lastModifiedBy>
  <cp:revision>2</cp:revision>
  <dcterms:created xsi:type="dcterms:W3CDTF">2024-08-21T16:46:17Z</dcterms:created>
  <dcterms:modified xsi:type="dcterms:W3CDTF">2024-08-21T22:58:13Z</dcterms:modified>
</cp:coreProperties>
</file>