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6" r:id="rId2"/>
    <p:sldId id="563" r:id="rId3"/>
    <p:sldId id="611" r:id="rId4"/>
    <p:sldId id="613" r:id="rId5"/>
    <p:sldId id="622" r:id="rId6"/>
    <p:sldId id="625" r:id="rId7"/>
    <p:sldId id="633" r:id="rId8"/>
    <p:sldId id="640" r:id="rId9"/>
    <p:sldId id="642" r:id="rId10"/>
    <p:sldId id="644" r:id="rId11"/>
    <p:sldId id="641" r:id="rId12"/>
    <p:sldId id="634" r:id="rId13"/>
    <p:sldId id="645" r:id="rId14"/>
    <p:sldId id="643" r:id="rId15"/>
    <p:sldId id="635" r:id="rId16"/>
    <p:sldId id="646" r:id="rId17"/>
    <p:sldId id="647" r:id="rId18"/>
    <p:sldId id="637" r:id="rId19"/>
    <p:sldId id="636" r:id="rId20"/>
    <p:sldId id="654" r:id="rId21"/>
    <p:sldId id="656" r:id="rId22"/>
    <p:sldId id="657" r:id="rId23"/>
    <p:sldId id="658" r:id="rId24"/>
    <p:sldId id="661" r:id="rId25"/>
    <p:sldId id="659" r:id="rId26"/>
    <p:sldId id="655" r:id="rId27"/>
    <p:sldId id="651" r:id="rId28"/>
    <p:sldId id="649" r:id="rId29"/>
    <p:sldId id="662" r:id="rId30"/>
    <p:sldId id="639" r:id="rId31"/>
    <p:sldId id="638" r:id="rId32"/>
    <p:sldId id="648" r:id="rId33"/>
    <p:sldId id="650" r:id="rId34"/>
    <p:sldId id="664"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DE5"/>
    <a:srgbClr val="FFFFFF"/>
    <a:srgbClr val="F7E6D6"/>
    <a:srgbClr val="B3E3EE"/>
    <a:srgbClr val="010001"/>
    <a:srgbClr val="414340"/>
    <a:srgbClr val="746B64"/>
    <a:srgbClr val="F7F7D5"/>
    <a:srgbClr val="000000"/>
    <a:srgbClr val="FFF6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37" autoAdjust="0"/>
    <p:restoredTop sz="94118" autoAdjust="0"/>
  </p:normalViewPr>
  <p:slideViewPr>
    <p:cSldViewPr snapToGrid="0">
      <p:cViewPr>
        <p:scale>
          <a:sx n="60" d="100"/>
          <a:sy n="60" d="100"/>
        </p:scale>
        <p:origin x="996" y="4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pt-B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243FD16-7BD2-419B-84E6-630BC2D14857}" type="datetimeFigureOut">
              <a:rPr lang="pt-BR" smtClean="0"/>
              <a:t>20/03/2024</a:t>
            </a:fld>
            <a:endParaRPr lang="pt-B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pt-B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pt-B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37DB0D-D27C-448D-B6C9-BFF834A0F92A}" type="slidenum">
              <a:rPr lang="pt-BR" smtClean="0"/>
              <a:t>‹#›</a:t>
            </a:fld>
            <a:endParaRPr lang="pt-BR"/>
          </a:p>
        </p:txBody>
      </p:sp>
    </p:spTree>
    <p:extLst>
      <p:ext uri="{BB962C8B-B14F-4D97-AF65-F5344CB8AC3E}">
        <p14:creationId xmlns:p14="http://schemas.microsoft.com/office/powerpoint/2010/main" val="385794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5CDB-04DB-4632-AE32-B89D6B327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884EE31B-B662-4342-B275-4BE1552CBF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CCA2CAA8-06ED-40A8-9F85-00B6E6A4C969}"/>
              </a:ext>
            </a:extLst>
          </p:cNvPr>
          <p:cNvSpPr>
            <a:spLocks noGrp="1"/>
          </p:cNvSpPr>
          <p:nvPr>
            <p:ph type="dt" sz="half" idx="10"/>
          </p:nvPr>
        </p:nvSpPr>
        <p:spPr/>
        <p:txBody>
          <a:bodyPr/>
          <a:lstStyle/>
          <a:p>
            <a:fld id="{CBEAED4F-9026-46B2-8D88-2666F495B7A4}" type="datetimeFigureOut">
              <a:rPr lang="pt-BR" smtClean="0"/>
              <a:t>20/03/2024</a:t>
            </a:fld>
            <a:endParaRPr lang="pt-BR"/>
          </a:p>
        </p:txBody>
      </p:sp>
      <p:sp>
        <p:nvSpPr>
          <p:cNvPr id="5" name="Footer Placeholder 4">
            <a:extLst>
              <a:ext uri="{FF2B5EF4-FFF2-40B4-BE49-F238E27FC236}">
                <a16:creationId xmlns:a16="http://schemas.microsoft.com/office/drawing/2014/main" id="{B2032165-1CE5-40AF-9BF2-61B4B49BD862}"/>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3D17E310-2995-43D8-BC7A-DF55A8DF7941}"/>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114789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EF7E-DBD6-4ACE-B61B-B6F0EC4DF429}"/>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FE79BE9-1493-4860-A4E6-83782F94AA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E2CC3153-B397-4CA8-9F8C-C1D7221F15F2}"/>
              </a:ext>
            </a:extLst>
          </p:cNvPr>
          <p:cNvSpPr>
            <a:spLocks noGrp="1"/>
          </p:cNvSpPr>
          <p:nvPr>
            <p:ph type="dt" sz="half" idx="10"/>
          </p:nvPr>
        </p:nvSpPr>
        <p:spPr/>
        <p:txBody>
          <a:bodyPr/>
          <a:lstStyle/>
          <a:p>
            <a:fld id="{CBEAED4F-9026-46B2-8D88-2666F495B7A4}" type="datetimeFigureOut">
              <a:rPr lang="pt-BR" smtClean="0"/>
              <a:t>20/03/2024</a:t>
            </a:fld>
            <a:endParaRPr lang="pt-BR"/>
          </a:p>
        </p:txBody>
      </p:sp>
      <p:sp>
        <p:nvSpPr>
          <p:cNvPr id="5" name="Footer Placeholder 4">
            <a:extLst>
              <a:ext uri="{FF2B5EF4-FFF2-40B4-BE49-F238E27FC236}">
                <a16:creationId xmlns:a16="http://schemas.microsoft.com/office/drawing/2014/main" id="{EB2F2E7B-9D75-47C8-92A9-6831CDA0BD01}"/>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871F1341-36B7-4577-8153-2884D24E8B7C}"/>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64752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CB80E-F78E-4B36-9CD9-171CE4B495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154D08C0-0EE9-4B19-8827-3D9867D3B7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4EC55BB8-63DD-449A-9B99-7E21C8A36C20}"/>
              </a:ext>
            </a:extLst>
          </p:cNvPr>
          <p:cNvSpPr>
            <a:spLocks noGrp="1"/>
          </p:cNvSpPr>
          <p:nvPr>
            <p:ph type="dt" sz="half" idx="10"/>
          </p:nvPr>
        </p:nvSpPr>
        <p:spPr/>
        <p:txBody>
          <a:bodyPr/>
          <a:lstStyle/>
          <a:p>
            <a:fld id="{CBEAED4F-9026-46B2-8D88-2666F495B7A4}" type="datetimeFigureOut">
              <a:rPr lang="pt-BR" smtClean="0"/>
              <a:t>20/03/2024</a:t>
            </a:fld>
            <a:endParaRPr lang="pt-BR"/>
          </a:p>
        </p:txBody>
      </p:sp>
      <p:sp>
        <p:nvSpPr>
          <p:cNvPr id="5" name="Footer Placeholder 4">
            <a:extLst>
              <a:ext uri="{FF2B5EF4-FFF2-40B4-BE49-F238E27FC236}">
                <a16:creationId xmlns:a16="http://schemas.microsoft.com/office/drawing/2014/main" id="{ECA46C3F-8D04-4500-A5F4-E23171FC60A1}"/>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8EFB016-BF20-4540-A4FE-A9524E130C71}"/>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83540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5A40-C967-4B33-85CC-E49AF9E1559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A43D9D56-9F93-4C15-99A4-54DE461C1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A3AB47C2-24DA-4B8C-B6D0-C14BCB55DA7A}"/>
              </a:ext>
            </a:extLst>
          </p:cNvPr>
          <p:cNvSpPr>
            <a:spLocks noGrp="1"/>
          </p:cNvSpPr>
          <p:nvPr>
            <p:ph type="dt" sz="half" idx="10"/>
          </p:nvPr>
        </p:nvSpPr>
        <p:spPr/>
        <p:txBody>
          <a:bodyPr/>
          <a:lstStyle/>
          <a:p>
            <a:fld id="{CBEAED4F-9026-46B2-8D88-2666F495B7A4}" type="datetimeFigureOut">
              <a:rPr lang="pt-BR" smtClean="0"/>
              <a:t>20/03/2024</a:t>
            </a:fld>
            <a:endParaRPr lang="pt-BR"/>
          </a:p>
        </p:txBody>
      </p:sp>
      <p:sp>
        <p:nvSpPr>
          <p:cNvPr id="5" name="Footer Placeholder 4">
            <a:extLst>
              <a:ext uri="{FF2B5EF4-FFF2-40B4-BE49-F238E27FC236}">
                <a16:creationId xmlns:a16="http://schemas.microsoft.com/office/drawing/2014/main" id="{FED8903F-C437-4AF9-A2A6-AD39E900EA4B}"/>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1D0E7DA1-0895-4590-96C4-D558F63F7699}"/>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37414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AF6EF-2AE4-448A-B07C-198F083906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C84CD51D-098B-4C07-B96C-7F11BE0770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106DE-2CAD-4BD8-8ECD-DDFDE65A4978}"/>
              </a:ext>
            </a:extLst>
          </p:cNvPr>
          <p:cNvSpPr>
            <a:spLocks noGrp="1"/>
          </p:cNvSpPr>
          <p:nvPr>
            <p:ph type="dt" sz="half" idx="10"/>
          </p:nvPr>
        </p:nvSpPr>
        <p:spPr/>
        <p:txBody>
          <a:bodyPr/>
          <a:lstStyle/>
          <a:p>
            <a:fld id="{CBEAED4F-9026-46B2-8D88-2666F495B7A4}" type="datetimeFigureOut">
              <a:rPr lang="pt-BR" smtClean="0"/>
              <a:t>20/03/2024</a:t>
            </a:fld>
            <a:endParaRPr lang="pt-BR"/>
          </a:p>
        </p:txBody>
      </p:sp>
      <p:sp>
        <p:nvSpPr>
          <p:cNvPr id="5" name="Footer Placeholder 4">
            <a:extLst>
              <a:ext uri="{FF2B5EF4-FFF2-40B4-BE49-F238E27FC236}">
                <a16:creationId xmlns:a16="http://schemas.microsoft.com/office/drawing/2014/main" id="{C7A4B776-B3C4-4134-BE38-615A47C0DA10}"/>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AAB5847-5853-4323-8835-F1E737E1FC1B}"/>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71695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7CD9-37EB-4180-8C3D-035B050B091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93B1A95E-20C9-49F6-8AB1-B694875938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855E46B0-3E94-4982-8754-8B29C85B68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062764E1-1D87-4456-9DCC-0D8CADCF424A}"/>
              </a:ext>
            </a:extLst>
          </p:cNvPr>
          <p:cNvSpPr>
            <a:spLocks noGrp="1"/>
          </p:cNvSpPr>
          <p:nvPr>
            <p:ph type="dt" sz="half" idx="10"/>
          </p:nvPr>
        </p:nvSpPr>
        <p:spPr/>
        <p:txBody>
          <a:bodyPr/>
          <a:lstStyle/>
          <a:p>
            <a:fld id="{CBEAED4F-9026-46B2-8D88-2666F495B7A4}" type="datetimeFigureOut">
              <a:rPr lang="pt-BR" smtClean="0"/>
              <a:t>20/03/2024</a:t>
            </a:fld>
            <a:endParaRPr lang="pt-BR"/>
          </a:p>
        </p:txBody>
      </p:sp>
      <p:sp>
        <p:nvSpPr>
          <p:cNvPr id="6" name="Footer Placeholder 5">
            <a:extLst>
              <a:ext uri="{FF2B5EF4-FFF2-40B4-BE49-F238E27FC236}">
                <a16:creationId xmlns:a16="http://schemas.microsoft.com/office/drawing/2014/main" id="{A0450D18-5B3B-4DDD-ACD8-796A43C73AE2}"/>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201CDFD7-9753-42B9-94DD-FC1D41863E10}"/>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32301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C509-618D-403B-BC4C-159C660C9AAE}"/>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B533130A-59FB-40C9-ACE5-41DE7E2F99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4703E1-5077-4C33-B7A3-EAC17A23E4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28940E90-657E-4F4C-89DA-07185CC97E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4C66F-8CFD-4895-946F-DD2CF60773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B5DBFFC0-6AC3-4EA9-82D1-A33901EFC160}"/>
              </a:ext>
            </a:extLst>
          </p:cNvPr>
          <p:cNvSpPr>
            <a:spLocks noGrp="1"/>
          </p:cNvSpPr>
          <p:nvPr>
            <p:ph type="dt" sz="half" idx="10"/>
          </p:nvPr>
        </p:nvSpPr>
        <p:spPr/>
        <p:txBody>
          <a:bodyPr/>
          <a:lstStyle/>
          <a:p>
            <a:fld id="{CBEAED4F-9026-46B2-8D88-2666F495B7A4}" type="datetimeFigureOut">
              <a:rPr lang="pt-BR" smtClean="0"/>
              <a:t>20/03/2024</a:t>
            </a:fld>
            <a:endParaRPr lang="pt-BR"/>
          </a:p>
        </p:txBody>
      </p:sp>
      <p:sp>
        <p:nvSpPr>
          <p:cNvPr id="8" name="Footer Placeholder 7">
            <a:extLst>
              <a:ext uri="{FF2B5EF4-FFF2-40B4-BE49-F238E27FC236}">
                <a16:creationId xmlns:a16="http://schemas.microsoft.com/office/drawing/2014/main" id="{5077B359-4BA8-4A17-89CC-35D834428429}"/>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4236A883-75CD-44AE-952A-F12016A79E97}"/>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89303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817F-7509-4A09-BFBD-D15417D34A4A}"/>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13488048-8BCA-49B8-8A6D-CFBA3AAC6C8B}"/>
              </a:ext>
            </a:extLst>
          </p:cNvPr>
          <p:cNvSpPr>
            <a:spLocks noGrp="1"/>
          </p:cNvSpPr>
          <p:nvPr>
            <p:ph type="dt" sz="half" idx="10"/>
          </p:nvPr>
        </p:nvSpPr>
        <p:spPr/>
        <p:txBody>
          <a:bodyPr/>
          <a:lstStyle/>
          <a:p>
            <a:fld id="{CBEAED4F-9026-46B2-8D88-2666F495B7A4}" type="datetimeFigureOut">
              <a:rPr lang="pt-BR" smtClean="0"/>
              <a:t>20/03/2024</a:t>
            </a:fld>
            <a:endParaRPr lang="pt-BR"/>
          </a:p>
        </p:txBody>
      </p:sp>
      <p:sp>
        <p:nvSpPr>
          <p:cNvPr id="4" name="Footer Placeholder 3">
            <a:extLst>
              <a:ext uri="{FF2B5EF4-FFF2-40B4-BE49-F238E27FC236}">
                <a16:creationId xmlns:a16="http://schemas.microsoft.com/office/drawing/2014/main" id="{A03AE3B8-D316-41DE-98BC-BFB2FB00198F}"/>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9F508C74-F6C3-4B65-8BFF-3D1DCE670637}"/>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314590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C874D9-7603-49B0-9C64-D4378467F603}"/>
              </a:ext>
            </a:extLst>
          </p:cNvPr>
          <p:cNvSpPr>
            <a:spLocks noGrp="1"/>
          </p:cNvSpPr>
          <p:nvPr>
            <p:ph type="dt" sz="half" idx="10"/>
          </p:nvPr>
        </p:nvSpPr>
        <p:spPr/>
        <p:txBody>
          <a:bodyPr/>
          <a:lstStyle/>
          <a:p>
            <a:fld id="{CBEAED4F-9026-46B2-8D88-2666F495B7A4}" type="datetimeFigureOut">
              <a:rPr lang="pt-BR" smtClean="0"/>
              <a:t>20/03/2024</a:t>
            </a:fld>
            <a:endParaRPr lang="pt-BR"/>
          </a:p>
        </p:txBody>
      </p:sp>
      <p:sp>
        <p:nvSpPr>
          <p:cNvPr id="3" name="Footer Placeholder 2">
            <a:extLst>
              <a:ext uri="{FF2B5EF4-FFF2-40B4-BE49-F238E27FC236}">
                <a16:creationId xmlns:a16="http://schemas.microsoft.com/office/drawing/2014/main" id="{C71B4F16-0E7C-42C3-A1B6-FFFB1D1EB945}"/>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7E3B9CFB-0683-4190-894F-4FDEF1388FEC}"/>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86183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0D60-2C68-468D-B46C-EBEB7166BE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7EA392F0-C8B7-4744-8DCD-FC79FD702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831B3D66-0692-4549-8F70-8D2043D85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34D8C-EBEC-4922-8353-16B073A6DCDF}"/>
              </a:ext>
            </a:extLst>
          </p:cNvPr>
          <p:cNvSpPr>
            <a:spLocks noGrp="1"/>
          </p:cNvSpPr>
          <p:nvPr>
            <p:ph type="dt" sz="half" idx="10"/>
          </p:nvPr>
        </p:nvSpPr>
        <p:spPr/>
        <p:txBody>
          <a:bodyPr/>
          <a:lstStyle/>
          <a:p>
            <a:fld id="{CBEAED4F-9026-46B2-8D88-2666F495B7A4}" type="datetimeFigureOut">
              <a:rPr lang="pt-BR" smtClean="0"/>
              <a:t>20/03/2024</a:t>
            </a:fld>
            <a:endParaRPr lang="pt-BR"/>
          </a:p>
        </p:txBody>
      </p:sp>
      <p:sp>
        <p:nvSpPr>
          <p:cNvPr id="6" name="Footer Placeholder 5">
            <a:extLst>
              <a:ext uri="{FF2B5EF4-FFF2-40B4-BE49-F238E27FC236}">
                <a16:creationId xmlns:a16="http://schemas.microsoft.com/office/drawing/2014/main" id="{DA6062EB-13FE-42C8-B50B-79BEEB9DD61A}"/>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F9C10A73-729E-4C6F-A709-A6F2DE40CFD9}"/>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98842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FBAA-9BE0-47AB-B694-032E8943B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44B7111F-6B03-4004-95ED-CCC8937B0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15925ED4-57EF-461F-8144-EDAB0381E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C520C-7D36-4CEE-A893-F821E16A8286}"/>
              </a:ext>
            </a:extLst>
          </p:cNvPr>
          <p:cNvSpPr>
            <a:spLocks noGrp="1"/>
          </p:cNvSpPr>
          <p:nvPr>
            <p:ph type="dt" sz="half" idx="10"/>
          </p:nvPr>
        </p:nvSpPr>
        <p:spPr/>
        <p:txBody>
          <a:bodyPr/>
          <a:lstStyle/>
          <a:p>
            <a:fld id="{CBEAED4F-9026-46B2-8D88-2666F495B7A4}" type="datetimeFigureOut">
              <a:rPr lang="pt-BR" smtClean="0"/>
              <a:t>20/03/2024</a:t>
            </a:fld>
            <a:endParaRPr lang="pt-BR"/>
          </a:p>
        </p:txBody>
      </p:sp>
      <p:sp>
        <p:nvSpPr>
          <p:cNvPr id="6" name="Footer Placeholder 5">
            <a:extLst>
              <a:ext uri="{FF2B5EF4-FFF2-40B4-BE49-F238E27FC236}">
                <a16:creationId xmlns:a16="http://schemas.microsoft.com/office/drawing/2014/main" id="{D6B41DB3-6A34-4906-8614-E38C6214ABE7}"/>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2839D956-5094-47C1-88E8-F91B4736F704}"/>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4225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626E1-15EE-473A-94B0-820B5D43A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FBE1B4F9-0214-4ACA-B74D-06660FEE5E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D6070B04-0916-49D5-A7F2-9D3DF789E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AED4F-9026-46B2-8D88-2666F495B7A4}" type="datetimeFigureOut">
              <a:rPr lang="pt-BR" smtClean="0"/>
              <a:t>20/03/2024</a:t>
            </a:fld>
            <a:endParaRPr lang="pt-BR"/>
          </a:p>
        </p:txBody>
      </p:sp>
      <p:sp>
        <p:nvSpPr>
          <p:cNvPr id="5" name="Footer Placeholder 4">
            <a:extLst>
              <a:ext uri="{FF2B5EF4-FFF2-40B4-BE49-F238E27FC236}">
                <a16:creationId xmlns:a16="http://schemas.microsoft.com/office/drawing/2014/main" id="{D13A8D07-BCF5-41FD-8165-3DEA04F369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636421EE-FECA-4329-81BD-413CAC19E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FEEFC-DB8C-4655-8BE0-06BF4B871F7A}" type="slidenum">
              <a:rPr lang="pt-BR" smtClean="0"/>
              <a:t>‹#›</a:t>
            </a:fld>
            <a:endParaRPr lang="pt-BR"/>
          </a:p>
        </p:txBody>
      </p:sp>
    </p:spTree>
    <p:extLst>
      <p:ext uri="{BB962C8B-B14F-4D97-AF65-F5344CB8AC3E}">
        <p14:creationId xmlns:p14="http://schemas.microsoft.com/office/powerpoint/2010/main" val="3214818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7.wdp"/><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7.wdp"/><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Egypt and Archeology">
            <a:extLst>
              <a:ext uri="{FF2B5EF4-FFF2-40B4-BE49-F238E27FC236}">
                <a16:creationId xmlns:a16="http://schemas.microsoft.com/office/drawing/2014/main" id="{9BC2A4E1-8E2C-DF66-2B3B-056820FA0B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6B2049-63DC-B6DB-4715-6DE88D3A4085}"/>
              </a:ext>
            </a:extLst>
          </p:cNvPr>
          <p:cNvSpPr>
            <a:spLocks noGrp="1"/>
          </p:cNvSpPr>
          <p:nvPr>
            <p:ph type="ctrTitle"/>
          </p:nvPr>
        </p:nvSpPr>
        <p:spPr>
          <a:xfrm>
            <a:off x="1524000" y="1304544"/>
            <a:ext cx="9144000" cy="2560319"/>
          </a:xfr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10900" dirty="0">
                <a:latin typeface="Copperplate Gothic Bold" panose="020E0705020206020404" pitchFamily="34" charset="0"/>
              </a:rPr>
              <a:t>Archeology</a:t>
            </a:r>
            <a:r>
              <a:rPr lang="en-US" sz="8800" dirty="0">
                <a:latin typeface="Copperplate Gothic Bold" panose="020E0705020206020404" pitchFamily="34" charset="0"/>
              </a:rPr>
              <a:t> of Bible Times</a:t>
            </a:r>
            <a:endParaRPr lang="pt-BR" sz="8800" dirty="0">
              <a:latin typeface="Copperplate Gothic Bold" panose="020E0705020206020404" pitchFamily="34" charset="0"/>
            </a:endParaRPr>
          </a:p>
        </p:txBody>
      </p:sp>
      <p:sp>
        <p:nvSpPr>
          <p:cNvPr id="3" name="Subtitle 2">
            <a:extLst>
              <a:ext uri="{FF2B5EF4-FFF2-40B4-BE49-F238E27FC236}">
                <a16:creationId xmlns:a16="http://schemas.microsoft.com/office/drawing/2014/main" id="{44EF5E4D-BB58-6752-7A15-A0DF6874554A}"/>
              </a:ext>
            </a:extLst>
          </p:cNvPr>
          <p:cNvSpPr>
            <a:spLocks noGrp="1"/>
          </p:cNvSpPr>
          <p:nvPr>
            <p:ph type="subTitle" idx="1"/>
          </p:nvPr>
        </p:nvSpPr>
        <p:spPr>
          <a:xfrm>
            <a:off x="2895600" y="5105052"/>
            <a:ext cx="6400800" cy="44840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r>
              <a:rPr lang="en-US" b="1" dirty="0">
                <a:effectLst>
                  <a:outerShdw blurRad="38100" dist="38100" dir="2700000" algn="tl">
                    <a:srgbClr val="000000">
                      <a:alpha val="43137"/>
                    </a:srgbClr>
                  </a:outerShdw>
                </a:effectLst>
                <a:latin typeface="Perpetua" panose="02020502060401020303" pitchFamily="18" charset="0"/>
              </a:rPr>
              <a:t>Pastor John dos Santos - Faith Presbyterian Church</a:t>
            </a:r>
            <a:endParaRPr lang="pt-BR" b="1" dirty="0">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64604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96E0358-86F0-7148-A600-F56BBDFC56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15821" t="17504" r="26531" b="30290"/>
          <a:stretch/>
        </p:blipFill>
        <p:spPr bwMode="auto">
          <a:xfrm>
            <a:off x="0" y="-62691"/>
            <a:ext cx="6096000" cy="6920690"/>
          </a:xfrm>
          <a:prstGeom prst="rect">
            <a:avLst/>
          </a:prstGeom>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DF4C69-89AD-4D0B-4510-E9B0BCBE27B9}"/>
              </a:ext>
            </a:extLst>
          </p:cNvPr>
          <p:cNvPicPr>
            <a:picLocks noChangeAspect="1"/>
          </p:cNvPicPr>
          <p:nvPr/>
        </p:nvPicPr>
        <p:blipFill rotWithShape="1">
          <a:blip r:embed="rId4"/>
          <a:srcRect l="1786" t="8148" r="15102" b="7995"/>
          <a:stretch/>
        </p:blipFill>
        <p:spPr>
          <a:xfrm>
            <a:off x="6224337" y="909955"/>
            <a:ext cx="5791200" cy="5948044"/>
          </a:xfrm>
          <a:prstGeom prst="rect">
            <a:avLst/>
          </a:prstGeom>
        </p:spPr>
      </p:pic>
      <p:sp>
        <p:nvSpPr>
          <p:cNvPr id="6" name="Freeform: Shape 5">
            <a:extLst>
              <a:ext uri="{FF2B5EF4-FFF2-40B4-BE49-F238E27FC236}">
                <a16:creationId xmlns:a16="http://schemas.microsoft.com/office/drawing/2014/main" id="{F1D26B5A-C0D0-0B75-ABCA-3A26C99EAC88}"/>
              </a:ext>
            </a:extLst>
          </p:cNvPr>
          <p:cNvSpPr/>
          <p:nvPr/>
        </p:nvSpPr>
        <p:spPr>
          <a:xfrm>
            <a:off x="2006600" y="1587500"/>
            <a:ext cx="3241107" cy="5270500"/>
          </a:xfrm>
          <a:custGeom>
            <a:avLst/>
            <a:gdLst>
              <a:gd name="connsiteX0" fmla="*/ 2501900 w 3241107"/>
              <a:gd name="connsiteY0" fmla="*/ 5054600 h 5270500"/>
              <a:gd name="connsiteX1" fmla="*/ 2527300 w 3241107"/>
              <a:gd name="connsiteY1" fmla="*/ 4927600 h 5270500"/>
              <a:gd name="connsiteX2" fmla="*/ 2565400 w 3241107"/>
              <a:gd name="connsiteY2" fmla="*/ 4699000 h 5270500"/>
              <a:gd name="connsiteX3" fmla="*/ 2590800 w 3241107"/>
              <a:gd name="connsiteY3" fmla="*/ 4432300 h 5270500"/>
              <a:gd name="connsiteX4" fmla="*/ 2616200 w 3241107"/>
              <a:gd name="connsiteY4" fmla="*/ 4267200 h 5270500"/>
              <a:gd name="connsiteX5" fmla="*/ 2641600 w 3241107"/>
              <a:gd name="connsiteY5" fmla="*/ 3987800 h 5270500"/>
              <a:gd name="connsiteX6" fmla="*/ 2667000 w 3241107"/>
              <a:gd name="connsiteY6" fmla="*/ 3937000 h 5270500"/>
              <a:gd name="connsiteX7" fmla="*/ 2692400 w 3241107"/>
              <a:gd name="connsiteY7" fmla="*/ 3860800 h 5270500"/>
              <a:gd name="connsiteX8" fmla="*/ 2717800 w 3241107"/>
              <a:gd name="connsiteY8" fmla="*/ 3822700 h 5270500"/>
              <a:gd name="connsiteX9" fmla="*/ 2743200 w 3241107"/>
              <a:gd name="connsiteY9" fmla="*/ 3746500 h 5270500"/>
              <a:gd name="connsiteX10" fmla="*/ 2755900 w 3241107"/>
              <a:gd name="connsiteY10" fmla="*/ 3708400 h 5270500"/>
              <a:gd name="connsiteX11" fmla="*/ 2844800 w 3241107"/>
              <a:gd name="connsiteY11" fmla="*/ 3505200 h 5270500"/>
              <a:gd name="connsiteX12" fmla="*/ 2870200 w 3241107"/>
              <a:gd name="connsiteY12" fmla="*/ 3441700 h 5270500"/>
              <a:gd name="connsiteX13" fmla="*/ 2908300 w 3241107"/>
              <a:gd name="connsiteY13" fmla="*/ 3378200 h 5270500"/>
              <a:gd name="connsiteX14" fmla="*/ 2946400 w 3241107"/>
              <a:gd name="connsiteY14" fmla="*/ 3289300 h 5270500"/>
              <a:gd name="connsiteX15" fmla="*/ 2959100 w 3241107"/>
              <a:gd name="connsiteY15" fmla="*/ 3238500 h 5270500"/>
              <a:gd name="connsiteX16" fmla="*/ 2997200 w 3241107"/>
              <a:gd name="connsiteY16" fmla="*/ 3187700 h 5270500"/>
              <a:gd name="connsiteX17" fmla="*/ 3048000 w 3241107"/>
              <a:gd name="connsiteY17" fmla="*/ 3111500 h 5270500"/>
              <a:gd name="connsiteX18" fmla="*/ 3073400 w 3241107"/>
              <a:gd name="connsiteY18" fmla="*/ 3073400 h 5270500"/>
              <a:gd name="connsiteX19" fmla="*/ 3124200 w 3241107"/>
              <a:gd name="connsiteY19" fmla="*/ 3009900 h 5270500"/>
              <a:gd name="connsiteX20" fmla="*/ 3136900 w 3241107"/>
              <a:gd name="connsiteY20" fmla="*/ 2971800 h 5270500"/>
              <a:gd name="connsiteX21" fmla="*/ 3225800 w 3241107"/>
              <a:gd name="connsiteY21" fmla="*/ 2870200 h 5270500"/>
              <a:gd name="connsiteX22" fmla="*/ 3213100 w 3241107"/>
              <a:gd name="connsiteY22" fmla="*/ 2654300 h 5270500"/>
              <a:gd name="connsiteX23" fmla="*/ 3200400 w 3241107"/>
              <a:gd name="connsiteY23" fmla="*/ 2603500 h 5270500"/>
              <a:gd name="connsiteX24" fmla="*/ 3136900 w 3241107"/>
              <a:gd name="connsiteY24" fmla="*/ 2476500 h 5270500"/>
              <a:gd name="connsiteX25" fmla="*/ 3111500 w 3241107"/>
              <a:gd name="connsiteY25" fmla="*/ 2387600 h 5270500"/>
              <a:gd name="connsiteX26" fmla="*/ 3060700 w 3241107"/>
              <a:gd name="connsiteY26" fmla="*/ 2197100 h 5270500"/>
              <a:gd name="connsiteX27" fmla="*/ 3035300 w 3241107"/>
              <a:gd name="connsiteY27" fmla="*/ 2120900 h 5270500"/>
              <a:gd name="connsiteX28" fmla="*/ 3022600 w 3241107"/>
              <a:gd name="connsiteY28" fmla="*/ 2044700 h 5270500"/>
              <a:gd name="connsiteX29" fmla="*/ 2997200 w 3241107"/>
              <a:gd name="connsiteY29" fmla="*/ 1955800 h 5270500"/>
              <a:gd name="connsiteX30" fmla="*/ 2971800 w 3241107"/>
              <a:gd name="connsiteY30" fmla="*/ 1828800 h 5270500"/>
              <a:gd name="connsiteX31" fmla="*/ 2946400 w 3241107"/>
              <a:gd name="connsiteY31" fmla="*/ 1765300 h 5270500"/>
              <a:gd name="connsiteX32" fmla="*/ 2933700 w 3241107"/>
              <a:gd name="connsiteY32" fmla="*/ 1714500 h 5270500"/>
              <a:gd name="connsiteX33" fmla="*/ 2895600 w 3241107"/>
              <a:gd name="connsiteY33" fmla="*/ 1511300 h 5270500"/>
              <a:gd name="connsiteX34" fmla="*/ 2870200 w 3241107"/>
              <a:gd name="connsiteY34" fmla="*/ 1384300 h 5270500"/>
              <a:gd name="connsiteX35" fmla="*/ 2844800 w 3241107"/>
              <a:gd name="connsiteY35" fmla="*/ 1257300 h 5270500"/>
              <a:gd name="connsiteX36" fmla="*/ 2819400 w 3241107"/>
              <a:gd name="connsiteY36" fmla="*/ 1181100 h 5270500"/>
              <a:gd name="connsiteX37" fmla="*/ 2781300 w 3241107"/>
              <a:gd name="connsiteY37" fmla="*/ 1155700 h 5270500"/>
              <a:gd name="connsiteX38" fmla="*/ 2616200 w 3241107"/>
              <a:gd name="connsiteY38" fmla="*/ 1168400 h 5270500"/>
              <a:gd name="connsiteX39" fmla="*/ 2514600 w 3241107"/>
              <a:gd name="connsiteY39" fmla="*/ 1181100 h 5270500"/>
              <a:gd name="connsiteX40" fmla="*/ 2476500 w 3241107"/>
              <a:gd name="connsiteY40" fmla="*/ 977900 h 5270500"/>
              <a:gd name="connsiteX41" fmla="*/ 2374900 w 3241107"/>
              <a:gd name="connsiteY41" fmla="*/ 812800 h 5270500"/>
              <a:gd name="connsiteX42" fmla="*/ 2286000 w 3241107"/>
              <a:gd name="connsiteY42" fmla="*/ 698500 h 5270500"/>
              <a:gd name="connsiteX43" fmla="*/ 2235200 w 3241107"/>
              <a:gd name="connsiteY43" fmla="*/ 635000 h 5270500"/>
              <a:gd name="connsiteX44" fmla="*/ 2171700 w 3241107"/>
              <a:gd name="connsiteY44" fmla="*/ 520700 h 5270500"/>
              <a:gd name="connsiteX45" fmla="*/ 2095500 w 3241107"/>
              <a:gd name="connsiteY45" fmla="*/ 419100 h 5270500"/>
              <a:gd name="connsiteX46" fmla="*/ 2032000 w 3241107"/>
              <a:gd name="connsiteY46" fmla="*/ 304800 h 5270500"/>
              <a:gd name="connsiteX47" fmla="*/ 2006600 w 3241107"/>
              <a:gd name="connsiteY47" fmla="*/ 241300 h 5270500"/>
              <a:gd name="connsiteX48" fmla="*/ 1981200 w 3241107"/>
              <a:gd name="connsiteY48" fmla="*/ 190500 h 5270500"/>
              <a:gd name="connsiteX49" fmla="*/ 1930400 w 3241107"/>
              <a:gd name="connsiteY49" fmla="*/ 101600 h 5270500"/>
              <a:gd name="connsiteX50" fmla="*/ 1892300 w 3241107"/>
              <a:gd name="connsiteY50" fmla="*/ 88900 h 5270500"/>
              <a:gd name="connsiteX51" fmla="*/ 1778000 w 3241107"/>
              <a:gd name="connsiteY51" fmla="*/ 25400 h 5270500"/>
              <a:gd name="connsiteX52" fmla="*/ 1739900 w 3241107"/>
              <a:gd name="connsiteY52" fmla="*/ 12700 h 5270500"/>
              <a:gd name="connsiteX53" fmla="*/ 1638300 w 3241107"/>
              <a:gd name="connsiteY53" fmla="*/ 0 h 5270500"/>
              <a:gd name="connsiteX54" fmla="*/ 1409700 w 3241107"/>
              <a:gd name="connsiteY54" fmla="*/ 12700 h 5270500"/>
              <a:gd name="connsiteX55" fmla="*/ 1358900 w 3241107"/>
              <a:gd name="connsiteY55" fmla="*/ 38100 h 5270500"/>
              <a:gd name="connsiteX56" fmla="*/ 1320800 w 3241107"/>
              <a:gd name="connsiteY56" fmla="*/ 50800 h 5270500"/>
              <a:gd name="connsiteX57" fmla="*/ 1193800 w 3241107"/>
              <a:gd name="connsiteY57" fmla="*/ 101600 h 5270500"/>
              <a:gd name="connsiteX58" fmla="*/ 1117600 w 3241107"/>
              <a:gd name="connsiteY58" fmla="*/ 127000 h 5270500"/>
              <a:gd name="connsiteX59" fmla="*/ 1079500 w 3241107"/>
              <a:gd name="connsiteY59" fmla="*/ 152400 h 5270500"/>
              <a:gd name="connsiteX60" fmla="*/ 990600 w 3241107"/>
              <a:gd name="connsiteY60" fmla="*/ 177800 h 5270500"/>
              <a:gd name="connsiteX61" fmla="*/ 952500 w 3241107"/>
              <a:gd name="connsiteY61" fmla="*/ 203200 h 5270500"/>
              <a:gd name="connsiteX62" fmla="*/ 736600 w 3241107"/>
              <a:gd name="connsiteY62" fmla="*/ 292100 h 5270500"/>
              <a:gd name="connsiteX63" fmla="*/ 660400 w 3241107"/>
              <a:gd name="connsiteY63" fmla="*/ 368300 h 5270500"/>
              <a:gd name="connsiteX64" fmla="*/ 635000 w 3241107"/>
              <a:gd name="connsiteY64" fmla="*/ 419100 h 5270500"/>
              <a:gd name="connsiteX65" fmla="*/ 609600 w 3241107"/>
              <a:gd name="connsiteY65" fmla="*/ 457200 h 5270500"/>
              <a:gd name="connsiteX66" fmla="*/ 558800 w 3241107"/>
              <a:gd name="connsiteY66" fmla="*/ 558800 h 5270500"/>
              <a:gd name="connsiteX67" fmla="*/ 584200 w 3241107"/>
              <a:gd name="connsiteY67" fmla="*/ 1079500 h 5270500"/>
              <a:gd name="connsiteX68" fmla="*/ 596900 w 3241107"/>
              <a:gd name="connsiteY68" fmla="*/ 1117600 h 5270500"/>
              <a:gd name="connsiteX69" fmla="*/ 609600 w 3241107"/>
              <a:gd name="connsiteY69" fmla="*/ 1168400 h 5270500"/>
              <a:gd name="connsiteX70" fmla="*/ 660400 w 3241107"/>
              <a:gd name="connsiteY70" fmla="*/ 1333500 h 5270500"/>
              <a:gd name="connsiteX71" fmla="*/ 685800 w 3241107"/>
              <a:gd name="connsiteY71" fmla="*/ 1397000 h 5270500"/>
              <a:gd name="connsiteX72" fmla="*/ 698500 w 3241107"/>
              <a:gd name="connsiteY72" fmla="*/ 1447800 h 5270500"/>
              <a:gd name="connsiteX73" fmla="*/ 749300 w 3241107"/>
              <a:gd name="connsiteY73" fmla="*/ 1524000 h 5270500"/>
              <a:gd name="connsiteX74" fmla="*/ 787400 w 3241107"/>
              <a:gd name="connsiteY74" fmla="*/ 1625600 h 5270500"/>
              <a:gd name="connsiteX75" fmla="*/ 825500 w 3241107"/>
              <a:gd name="connsiteY75" fmla="*/ 1701800 h 5270500"/>
              <a:gd name="connsiteX76" fmla="*/ 850900 w 3241107"/>
              <a:gd name="connsiteY76" fmla="*/ 1803400 h 5270500"/>
              <a:gd name="connsiteX77" fmla="*/ 749300 w 3241107"/>
              <a:gd name="connsiteY77" fmla="*/ 1905000 h 5270500"/>
              <a:gd name="connsiteX78" fmla="*/ 635000 w 3241107"/>
              <a:gd name="connsiteY78" fmla="*/ 1981200 h 5270500"/>
              <a:gd name="connsiteX79" fmla="*/ 660400 w 3241107"/>
              <a:gd name="connsiteY79" fmla="*/ 2095500 h 5270500"/>
              <a:gd name="connsiteX80" fmla="*/ 698500 w 3241107"/>
              <a:gd name="connsiteY80" fmla="*/ 2184400 h 5270500"/>
              <a:gd name="connsiteX81" fmla="*/ 711200 w 3241107"/>
              <a:gd name="connsiteY81" fmla="*/ 2235200 h 5270500"/>
              <a:gd name="connsiteX82" fmla="*/ 723900 w 3241107"/>
              <a:gd name="connsiteY82" fmla="*/ 2273300 h 5270500"/>
              <a:gd name="connsiteX83" fmla="*/ 736600 w 3241107"/>
              <a:gd name="connsiteY83" fmla="*/ 2324100 h 5270500"/>
              <a:gd name="connsiteX84" fmla="*/ 787400 w 3241107"/>
              <a:gd name="connsiteY84" fmla="*/ 2451100 h 5270500"/>
              <a:gd name="connsiteX85" fmla="*/ 800100 w 3241107"/>
              <a:gd name="connsiteY85" fmla="*/ 2527300 h 5270500"/>
              <a:gd name="connsiteX86" fmla="*/ 812800 w 3241107"/>
              <a:gd name="connsiteY86" fmla="*/ 2590800 h 5270500"/>
              <a:gd name="connsiteX87" fmla="*/ 762000 w 3241107"/>
              <a:gd name="connsiteY87" fmla="*/ 2616200 h 5270500"/>
              <a:gd name="connsiteX88" fmla="*/ 533400 w 3241107"/>
              <a:gd name="connsiteY88" fmla="*/ 2628900 h 5270500"/>
              <a:gd name="connsiteX89" fmla="*/ 419100 w 3241107"/>
              <a:gd name="connsiteY89" fmla="*/ 2641600 h 5270500"/>
              <a:gd name="connsiteX90" fmla="*/ 292100 w 3241107"/>
              <a:gd name="connsiteY90" fmla="*/ 2692400 h 5270500"/>
              <a:gd name="connsiteX91" fmla="*/ 254000 w 3241107"/>
              <a:gd name="connsiteY91" fmla="*/ 2717800 h 5270500"/>
              <a:gd name="connsiteX92" fmla="*/ 203200 w 3241107"/>
              <a:gd name="connsiteY92" fmla="*/ 2743200 h 5270500"/>
              <a:gd name="connsiteX93" fmla="*/ 63500 w 3241107"/>
              <a:gd name="connsiteY93" fmla="*/ 2832100 h 5270500"/>
              <a:gd name="connsiteX94" fmla="*/ 25400 w 3241107"/>
              <a:gd name="connsiteY94" fmla="*/ 2870200 h 5270500"/>
              <a:gd name="connsiteX95" fmla="*/ 0 w 3241107"/>
              <a:gd name="connsiteY95" fmla="*/ 2959100 h 5270500"/>
              <a:gd name="connsiteX96" fmla="*/ 12700 w 3241107"/>
              <a:gd name="connsiteY96" fmla="*/ 3048000 h 5270500"/>
              <a:gd name="connsiteX97" fmla="*/ 50800 w 3241107"/>
              <a:gd name="connsiteY97" fmla="*/ 3149600 h 5270500"/>
              <a:gd name="connsiteX98" fmla="*/ 63500 w 3241107"/>
              <a:gd name="connsiteY98" fmla="*/ 3200400 h 5270500"/>
              <a:gd name="connsiteX99" fmla="*/ 76200 w 3241107"/>
              <a:gd name="connsiteY99" fmla="*/ 3238500 h 5270500"/>
              <a:gd name="connsiteX100" fmla="*/ 101600 w 3241107"/>
              <a:gd name="connsiteY100" fmla="*/ 3416300 h 5270500"/>
              <a:gd name="connsiteX101" fmla="*/ 114300 w 3241107"/>
              <a:gd name="connsiteY101" fmla="*/ 3517900 h 5270500"/>
              <a:gd name="connsiteX102" fmla="*/ 101600 w 3241107"/>
              <a:gd name="connsiteY102" fmla="*/ 3848100 h 5270500"/>
              <a:gd name="connsiteX103" fmla="*/ 76200 w 3241107"/>
              <a:gd name="connsiteY103" fmla="*/ 3898900 h 5270500"/>
              <a:gd name="connsiteX104" fmla="*/ 63500 w 3241107"/>
              <a:gd name="connsiteY104" fmla="*/ 3987800 h 5270500"/>
              <a:gd name="connsiteX105" fmla="*/ 50800 w 3241107"/>
              <a:gd name="connsiteY105" fmla="*/ 4025900 h 5270500"/>
              <a:gd name="connsiteX106" fmla="*/ 25400 w 3241107"/>
              <a:gd name="connsiteY106" fmla="*/ 4127500 h 5270500"/>
              <a:gd name="connsiteX107" fmla="*/ 25400 w 3241107"/>
              <a:gd name="connsiteY107" fmla="*/ 4737100 h 5270500"/>
              <a:gd name="connsiteX108" fmla="*/ 50800 w 3241107"/>
              <a:gd name="connsiteY108" fmla="*/ 4775200 h 5270500"/>
              <a:gd name="connsiteX109" fmla="*/ 139700 w 3241107"/>
              <a:gd name="connsiteY109" fmla="*/ 4864100 h 5270500"/>
              <a:gd name="connsiteX110" fmla="*/ 177800 w 3241107"/>
              <a:gd name="connsiteY110" fmla="*/ 4902200 h 5270500"/>
              <a:gd name="connsiteX111" fmla="*/ 254000 w 3241107"/>
              <a:gd name="connsiteY111" fmla="*/ 4927600 h 5270500"/>
              <a:gd name="connsiteX112" fmla="*/ 368300 w 3241107"/>
              <a:gd name="connsiteY112" fmla="*/ 4965700 h 5270500"/>
              <a:gd name="connsiteX113" fmla="*/ 431800 w 3241107"/>
              <a:gd name="connsiteY113" fmla="*/ 4978400 h 5270500"/>
              <a:gd name="connsiteX114" fmla="*/ 495300 w 3241107"/>
              <a:gd name="connsiteY114" fmla="*/ 5003800 h 5270500"/>
              <a:gd name="connsiteX115" fmla="*/ 558800 w 3241107"/>
              <a:gd name="connsiteY115" fmla="*/ 5016500 h 5270500"/>
              <a:gd name="connsiteX116" fmla="*/ 660400 w 3241107"/>
              <a:gd name="connsiteY116" fmla="*/ 5054600 h 5270500"/>
              <a:gd name="connsiteX117" fmla="*/ 774700 w 3241107"/>
              <a:gd name="connsiteY117" fmla="*/ 5080000 h 5270500"/>
              <a:gd name="connsiteX118" fmla="*/ 825500 w 3241107"/>
              <a:gd name="connsiteY118" fmla="*/ 5105400 h 5270500"/>
              <a:gd name="connsiteX119" fmla="*/ 965200 w 3241107"/>
              <a:gd name="connsiteY119" fmla="*/ 5143500 h 5270500"/>
              <a:gd name="connsiteX120" fmla="*/ 1041400 w 3241107"/>
              <a:gd name="connsiteY120" fmla="*/ 5156200 h 5270500"/>
              <a:gd name="connsiteX121" fmla="*/ 1104900 w 3241107"/>
              <a:gd name="connsiteY121" fmla="*/ 5168900 h 5270500"/>
              <a:gd name="connsiteX122" fmla="*/ 1219200 w 3241107"/>
              <a:gd name="connsiteY122" fmla="*/ 5181600 h 5270500"/>
              <a:gd name="connsiteX123" fmla="*/ 1447800 w 3241107"/>
              <a:gd name="connsiteY123" fmla="*/ 5219700 h 5270500"/>
              <a:gd name="connsiteX124" fmla="*/ 1524000 w 3241107"/>
              <a:gd name="connsiteY124" fmla="*/ 5232400 h 5270500"/>
              <a:gd name="connsiteX125" fmla="*/ 1676400 w 3241107"/>
              <a:gd name="connsiteY125" fmla="*/ 5245100 h 5270500"/>
              <a:gd name="connsiteX126" fmla="*/ 1879600 w 3241107"/>
              <a:gd name="connsiteY126" fmla="*/ 5270500 h 5270500"/>
              <a:gd name="connsiteX127" fmla="*/ 2044700 w 3241107"/>
              <a:gd name="connsiteY127" fmla="*/ 5257800 h 5270500"/>
              <a:gd name="connsiteX128" fmla="*/ 2082800 w 3241107"/>
              <a:gd name="connsiteY128" fmla="*/ 5245100 h 5270500"/>
              <a:gd name="connsiteX129" fmla="*/ 2171700 w 3241107"/>
              <a:gd name="connsiteY129" fmla="*/ 5219700 h 5270500"/>
              <a:gd name="connsiteX130" fmla="*/ 2273300 w 3241107"/>
              <a:gd name="connsiteY130" fmla="*/ 5181600 h 5270500"/>
              <a:gd name="connsiteX131" fmla="*/ 2324100 w 3241107"/>
              <a:gd name="connsiteY131" fmla="*/ 5143500 h 5270500"/>
              <a:gd name="connsiteX132" fmla="*/ 2374900 w 3241107"/>
              <a:gd name="connsiteY132" fmla="*/ 5118100 h 5270500"/>
              <a:gd name="connsiteX133" fmla="*/ 2438400 w 3241107"/>
              <a:gd name="connsiteY133" fmla="*/ 5029200 h 5270500"/>
              <a:gd name="connsiteX134" fmla="*/ 2514600 w 3241107"/>
              <a:gd name="connsiteY134" fmla="*/ 4940300 h 5270500"/>
              <a:gd name="connsiteX135" fmla="*/ 2565400 w 3241107"/>
              <a:gd name="connsiteY135" fmla="*/ 4762500 h 5270500"/>
              <a:gd name="connsiteX136" fmla="*/ 2603500 w 3241107"/>
              <a:gd name="connsiteY136" fmla="*/ 4660900 h 5270500"/>
              <a:gd name="connsiteX137" fmla="*/ 2628900 w 3241107"/>
              <a:gd name="connsiteY137" fmla="*/ 4546600 h 5270500"/>
              <a:gd name="connsiteX138" fmla="*/ 2616200 w 3241107"/>
              <a:gd name="connsiteY138" fmla="*/ 4495800 h 527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3241107" h="5270500">
                <a:moveTo>
                  <a:pt x="2501900" y="5054600"/>
                </a:moveTo>
                <a:cubicBezTo>
                  <a:pt x="2510367" y="5012267"/>
                  <a:pt x="2523391" y="4970594"/>
                  <a:pt x="2527300" y="4927600"/>
                </a:cubicBezTo>
                <a:cubicBezTo>
                  <a:pt x="2542790" y="4757207"/>
                  <a:pt x="2527154" y="4832860"/>
                  <a:pt x="2565400" y="4699000"/>
                </a:cubicBezTo>
                <a:cubicBezTo>
                  <a:pt x="2573867" y="4610100"/>
                  <a:pt x="2577221" y="4520564"/>
                  <a:pt x="2590800" y="4432300"/>
                </a:cubicBezTo>
                <a:cubicBezTo>
                  <a:pt x="2599267" y="4377267"/>
                  <a:pt x="2609566" y="4322484"/>
                  <a:pt x="2616200" y="4267200"/>
                </a:cubicBezTo>
                <a:cubicBezTo>
                  <a:pt x="2617692" y="4254763"/>
                  <a:pt x="2636130" y="4013326"/>
                  <a:pt x="2641600" y="3987800"/>
                </a:cubicBezTo>
                <a:cubicBezTo>
                  <a:pt x="2645567" y="3969288"/>
                  <a:pt x="2659969" y="3954578"/>
                  <a:pt x="2667000" y="3937000"/>
                </a:cubicBezTo>
                <a:cubicBezTo>
                  <a:pt x="2676944" y="3912141"/>
                  <a:pt x="2677548" y="3883077"/>
                  <a:pt x="2692400" y="3860800"/>
                </a:cubicBezTo>
                <a:cubicBezTo>
                  <a:pt x="2700867" y="3848100"/>
                  <a:pt x="2711601" y="3836648"/>
                  <a:pt x="2717800" y="3822700"/>
                </a:cubicBezTo>
                <a:cubicBezTo>
                  <a:pt x="2728674" y="3798234"/>
                  <a:pt x="2734733" y="3771900"/>
                  <a:pt x="2743200" y="3746500"/>
                </a:cubicBezTo>
                <a:cubicBezTo>
                  <a:pt x="2747433" y="3733800"/>
                  <a:pt x="2749913" y="3720374"/>
                  <a:pt x="2755900" y="3708400"/>
                </a:cubicBezTo>
                <a:cubicBezTo>
                  <a:pt x="2804288" y="3611623"/>
                  <a:pt x="2778737" y="3665638"/>
                  <a:pt x="2844800" y="3505200"/>
                </a:cubicBezTo>
                <a:cubicBezTo>
                  <a:pt x="2853480" y="3484120"/>
                  <a:pt x="2858471" y="3461248"/>
                  <a:pt x="2870200" y="3441700"/>
                </a:cubicBezTo>
                <a:lnTo>
                  <a:pt x="2908300" y="3378200"/>
                </a:lnTo>
                <a:cubicBezTo>
                  <a:pt x="2944761" y="3232357"/>
                  <a:pt x="2893777" y="3412087"/>
                  <a:pt x="2946400" y="3289300"/>
                </a:cubicBezTo>
                <a:cubicBezTo>
                  <a:pt x="2953276" y="3273257"/>
                  <a:pt x="2951294" y="3254112"/>
                  <a:pt x="2959100" y="3238500"/>
                </a:cubicBezTo>
                <a:cubicBezTo>
                  <a:pt x="2968566" y="3219568"/>
                  <a:pt x="2985062" y="3205040"/>
                  <a:pt x="2997200" y="3187700"/>
                </a:cubicBezTo>
                <a:cubicBezTo>
                  <a:pt x="3014706" y="3162691"/>
                  <a:pt x="3031067" y="3136900"/>
                  <a:pt x="3048000" y="3111500"/>
                </a:cubicBezTo>
                <a:cubicBezTo>
                  <a:pt x="3056467" y="3098800"/>
                  <a:pt x="3063865" y="3085319"/>
                  <a:pt x="3073400" y="3073400"/>
                </a:cubicBezTo>
                <a:lnTo>
                  <a:pt x="3124200" y="3009900"/>
                </a:lnTo>
                <a:cubicBezTo>
                  <a:pt x="3128433" y="2997200"/>
                  <a:pt x="3130258" y="2983423"/>
                  <a:pt x="3136900" y="2971800"/>
                </a:cubicBezTo>
                <a:cubicBezTo>
                  <a:pt x="3160219" y="2930991"/>
                  <a:pt x="3193011" y="2902989"/>
                  <a:pt x="3225800" y="2870200"/>
                </a:cubicBezTo>
                <a:cubicBezTo>
                  <a:pt x="3251246" y="2768414"/>
                  <a:pt x="3243573" y="2826978"/>
                  <a:pt x="3213100" y="2654300"/>
                </a:cubicBezTo>
                <a:cubicBezTo>
                  <a:pt x="3210067" y="2637111"/>
                  <a:pt x="3207276" y="2619543"/>
                  <a:pt x="3200400" y="2603500"/>
                </a:cubicBezTo>
                <a:cubicBezTo>
                  <a:pt x="3181756" y="2559997"/>
                  <a:pt x="3149903" y="2522009"/>
                  <a:pt x="3136900" y="2476500"/>
                </a:cubicBezTo>
                <a:cubicBezTo>
                  <a:pt x="3128433" y="2446867"/>
                  <a:pt x="3119441" y="2417379"/>
                  <a:pt x="3111500" y="2387600"/>
                </a:cubicBezTo>
                <a:cubicBezTo>
                  <a:pt x="3082005" y="2276993"/>
                  <a:pt x="3092707" y="2301122"/>
                  <a:pt x="3060700" y="2197100"/>
                </a:cubicBezTo>
                <a:cubicBezTo>
                  <a:pt x="3052826" y="2171510"/>
                  <a:pt x="3041794" y="2146875"/>
                  <a:pt x="3035300" y="2120900"/>
                </a:cubicBezTo>
                <a:cubicBezTo>
                  <a:pt x="3029055" y="2095918"/>
                  <a:pt x="3027650" y="2069950"/>
                  <a:pt x="3022600" y="2044700"/>
                </a:cubicBezTo>
                <a:cubicBezTo>
                  <a:pt x="2983063" y="1847013"/>
                  <a:pt x="3033513" y="2113155"/>
                  <a:pt x="2997200" y="1955800"/>
                </a:cubicBezTo>
                <a:cubicBezTo>
                  <a:pt x="2987492" y="1913734"/>
                  <a:pt x="2987834" y="1868884"/>
                  <a:pt x="2971800" y="1828800"/>
                </a:cubicBezTo>
                <a:cubicBezTo>
                  <a:pt x="2963333" y="1807633"/>
                  <a:pt x="2953609" y="1786927"/>
                  <a:pt x="2946400" y="1765300"/>
                </a:cubicBezTo>
                <a:cubicBezTo>
                  <a:pt x="2940880" y="1748741"/>
                  <a:pt x="2937123" y="1731616"/>
                  <a:pt x="2933700" y="1714500"/>
                </a:cubicBezTo>
                <a:cubicBezTo>
                  <a:pt x="2920185" y="1646925"/>
                  <a:pt x="2908614" y="1578974"/>
                  <a:pt x="2895600" y="1511300"/>
                </a:cubicBezTo>
                <a:cubicBezTo>
                  <a:pt x="2887447" y="1468905"/>
                  <a:pt x="2877297" y="1426884"/>
                  <a:pt x="2870200" y="1384300"/>
                </a:cubicBezTo>
                <a:cubicBezTo>
                  <a:pt x="2861618" y="1332808"/>
                  <a:pt x="2859009" y="1304663"/>
                  <a:pt x="2844800" y="1257300"/>
                </a:cubicBezTo>
                <a:cubicBezTo>
                  <a:pt x="2837107" y="1231655"/>
                  <a:pt x="2841677" y="1195952"/>
                  <a:pt x="2819400" y="1181100"/>
                </a:cubicBezTo>
                <a:lnTo>
                  <a:pt x="2781300" y="1155700"/>
                </a:lnTo>
                <a:lnTo>
                  <a:pt x="2616200" y="1168400"/>
                </a:lnTo>
                <a:cubicBezTo>
                  <a:pt x="2582224" y="1171636"/>
                  <a:pt x="2534783" y="1208623"/>
                  <a:pt x="2514600" y="1181100"/>
                </a:cubicBezTo>
                <a:cubicBezTo>
                  <a:pt x="2473847" y="1125528"/>
                  <a:pt x="2496767" y="1043766"/>
                  <a:pt x="2476500" y="977900"/>
                </a:cubicBezTo>
                <a:cubicBezTo>
                  <a:pt x="2430185" y="827377"/>
                  <a:pt x="2436898" y="887198"/>
                  <a:pt x="2374900" y="812800"/>
                </a:cubicBezTo>
                <a:cubicBezTo>
                  <a:pt x="2344000" y="775720"/>
                  <a:pt x="2315821" y="736454"/>
                  <a:pt x="2286000" y="698500"/>
                </a:cubicBezTo>
                <a:cubicBezTo>
                  <a:pt x="2269253" y="677186"/>
                  <a:pt x="2247322" y="659245"/>
                  <a:pt x="2235200" y="635000"/>
                </a:cubicBezTo>
                <a:cubicBezTo>
                  <a:pt x="2213438" y="591475"/>
                  <a:pt x="2200404" y="562162"/>
                  <a:pt x="2171700" y="520700"/>
                </a:cubicBezTo>
                <a:cubicBezTo>
                  <a:pt x="2147603" y="485894"/>
                  <a:pt x="2095500" y="419100"/>
                  <a:pt x="2095500" y="419100"/>
                </a:cubicBezTo>
                <a:cubicBezTo>
                  <a:pt x="2069131" y="313623"/>
                  <a:pt x="2104722" y="426004"/>
                  <a:pt x="2032000" y="304800"/>
                </a:cubicBezTo>
                <a:cubicBezTo>
                  <a:pt x="2020271" y="285252"/>
                  <a:pt x="2015859" y="262132"/>
                  <a:pt x="2006600" y="241300"/>
                </a:cubicBezTo>
                <a:cubicBezTo>
                  <a:pt x="1998911" y="224000"/>
                  <a:pt x="1988658" y="207901"/>
                  <a:pt x="1981200" y="190500"/>
                </a:cubicBezTo>
                <a:cubicBezTo>
                  <a:pt x="1962913" y="147830"/>
                  <a:pt x="1974783" y="138586"/>
                  <a:pt x="1930400" y="101600"/>
                </a:cubicBezTo>
                <a:cubicBezTo>
                  <a:pt x="1920116" y="93030"/>
                  <a:pt x="1904274" y="94887"/>
                  <a:pt x="1892300" y="88900"/>
                </a:cubicBezTo>
                <a:cubicBezTo>
                  <a:pt x="1795960" y="40730"/>
                  <a:pt x="1863615" y="62092"/>
                  <a:pt x="1778000" y="25400"/>
                </a:cubicBezTo>
                <a:cubicBezTo>
                  <a:pt x="1765695" y="20127"/>
                  <a:pt x="1753071" y="15095"/>
                  <a:pt x="1739900" y="12700"/>
                </a:cubicBezTo>
                <a:cubicBezTo>
                  <a:pt x="1706320" y="6595"/>
                  <a:pt x="1672167" y="4233"/>
                  <a:pt x="1638300" y="0"/>
                </a:cubicBezTo>
                <a:cubicBezTo>
                  <a:pt x="1562100" y="4233"/>
                  <a:pt x="1485318" y="2388"/>
                  <a:pt x="1409700" y="12700"/>
                </a:cubicBezTo>
                <a:cubicBezTo>
                  <a:pt x="1390942" y="15258"/>
                  <a:pt x="1376301" y="30642"/>
                  <a:pt x="1358900" y="38100"/>
                </a:cubicBezTo>
                <a:cubicBezTo>
                  <a:pt x="1346595" y="43373"/>
                  <a:pt x="1333295" y="45994"/>
                  <a:pt x="1320800" y="50800"/>
                </a:cubicBezTo>
                <a:cubicBezTo>
                  <a:pt x="1278245" y="67167"/>
                  <a:pt x="1236491" y="85591"/>
                  <a:pt x="1193800" y="101600"/>
                </a:cubicBezTo>
                <a:cubicBezTo>
                  <a:pt x="1168731" y="111001"/>
                  <a:pt x="1142066" y="116126"/>
                  <a:pt x="1117600" y="127000"/>
                </a:cubicBezTo>
                <a:cubicBezTo>
                  <a:pt x="1103652" y="133199"/>
                  <a:pt x="1093152" y="145574"/>
                  <a:pt x="1079500" y="152400"/>
                </a:cubicBezTo>
                <a:cubicBezTo>
                  <a:pt x="1061280" y="161510"/>
                  <a:pt x="1006876" y="173731"/>
                  <a:pt x="990600" y="177800"/>
                </a:cubicBezTo>
                <a:cubicBezTo>
                  <a:pt x="977900" y="186267"/>
                  <a:pt x="966672" y="197531"/>
                  <a:pt x="952500" y="203200"/>
                </a:cubicBezTo>
                <a:cubicBezTo>
                  <a:pt x="872493" y="235203"/>
                  <a:pt x="801851" y="238713"/>
                  <a:pt x="736600" y="292100"/>
                </a:cubicBezTo>
                <a:cubicBezTo>
                  <a:pt x="708799" y="314847"/>
                  <a:pt x="682840" y="340250"/>
                  <a:pt x="660400" y="368300"/>
                </a:cubicBezTo>
                <a:cubicBezTo>
                  <a:pt x="648573" y="383083"/>
                  <a:pt x="644393" y="402662"/>
                  <a:pt x="635000" y="419100"/>
                </a:cubicBezTo>
                <a:cubicBezTo>
                  <a:pt x="627427" y="432352"/>
                  <a:pt x="616426" y="443548"/>
                  <a:pt x="609600" y="457200"/>
                </a:cubicBezTo>
                <a:cubicBezTo>
                  <a:pt x="547463" y="581475"/>
                  <a:pt x="617647" y="470529"/>
                  <a:pt x="558800" y="558800"/>
                </a:cubicBezTo>
                <a:cubicBezTo>
                  <a:pt x="567267" y="732367"/>
                  <a:pt x="572379" y="906129"/>
                  <a:pt x="584200" y="1079500"/>
                </a:cubicBezTo>
                <a:cubicBezTo>
                  <a:pt x="585111" y="1092856"/>
                  <a:pt x="593222" y="1104728"/>
                  <a:pt x="596900" y="1117600"/>
                </a:cubicBezTo>
                <a:cubicBezTo>
                  <a:pt x="601695" y="1134383"/>
                  <a:pt x="605007" y="1151561"/>
                  <a:pt x="609600" y="1168400"/>
                </a:cubicBezTo>
                <a:cubicBezTo>
                  <a:pt x="620338" y="1207772"/>
                  <a:pt x="644382" y="1293454"/>
                  <a:pt x="660400" y="1333500"/>
                </a:cubicBezTo>
                <a:cubicBezTo>
                  <a:pt x="668867" y="1354667"/>
                  <a:pt x="678591" y="1375373"/>
                  <a:pt x="685800" y="1397000"/>
                </a:cubicBezTo>
                <a:cubicBezTo>
                  <a:pt x="691320" y="1413559"/>
                  <a:pt x="690694" y="1432188"/>
                  <a:pt x="698500" y="1447800"/>
                </a:cubicBezTo>
                <a:cubicBezTo>
                  <a:pt x="712152" y="1475104"/>
                  <a:pt x="732367" y="1498600"/>
                  <a:pt x="749300" y="1524000"/>
                </a:cubicBezTo>
                <a:cubicBezTo>
                  <a:pt x="772715" y="1617658"/>
                  <a:pt x="747553" y="1532624"/>
                  <a:pt x="787400" y="1625600"/>
                </a:cubicBezTo>
                <a:cubicBezTo>
                  <a:pt x="818948" y="1699212"/>
                  <a:pt x="776687" y="1628581"/>
                  <a:pt x="825500" y="1701800"/>
                </a:cubicBezTo>
                <a:cubicBezTo>
                  <a:pt x="833967" y="1735667"/>
                  <a:pt x="875584" y="1778716"/>
                  <a:pt x="850900" y="1803400"/>
                </a:cubicBezTo>
                <a:cubicBezTo>
                  <a:pt x="817033" y="1837267"/>
                  <a:pt x="792138" y="1883581"/>
                  <a:pt x="749300" y="1905000"/>
                </a:cubicBezTo>
                <a:cubicBezTo>
                  <a:pt x="674255" y="1942522"/>
                  <a:pt x="713283" y="1918573"/>
                  <a:pt x="635000" y="1981200"/>
                </a:cubicBezTo>
                <a:cubicBezTo>
                  <a:pt x="612649" y="2048252"/>
                  <a:pt x="617735" y="2003060"/>
                  <a:pt x="660400" y="2095500"/>
                </a:cubicBezTo>
                <a:cubicBezTo>
                  <a:pt x="673910" y="2124773"/>
                  <a:pt x="687482" y="2154101"/>
                  <a:pt x="698500" y="2184400"/>
                </a:cubicBezTo>
                <a:cubicBezTo>
                  <a:pt x="704465" y="2200804"/>
                  <a:pt x="706405" y="2218417"/>
                  <a:pt x="711200" y="2235200"/>
                </a:cubicBezTo>
                <a:cubicBezTo>
                  <a:pt x="714878" y="2248072"/>
                  <a:pt x="720222" y="2260428"/>
                  <a:pt x="723900" y="2273300"/>
                </a:cubicBezTo>
                <a:cubicBezTo>
                  <a:pt x="728695" y="2290083"/>
                  <a:pt x="730729" y="2307662"/>
                  <a:pt x="736600" y="2324100"/>
                </a:cubicBezTo>
                <a:cubicBezTo>
                  <a:pt x="751935" y="2367038"/>
                  <a:pt x="787400" y="2451100"/>
                  <a:pt x="787400" y="2451100"/>
                </a:cubicBezTo>
                <a:cubicBezTo>
                  <a:pt x="791633" y="2476500"/>
                  <a:pt x="795494" y="2501965"/>
                  <a:pt x="800100" y="2527300"/>
                </a:cubicBezTo>
                <a:cubicBezTo>
                  <a:pt x="803961" y="2548538"/>
                  <a:pt x="821303" y="2570959"/>
                  <a:pt x="812800" y="2590800"/>
                </a:cubicBezTo>
                <a:cubicBezTo>
                  <a:pt x="805342" y="2608201"/>
                  <a:pt x="780758" y="2613642"/>
                  <a:pt x="762000" y="2616200"/>
                </a:cubicBezTo>
                <a:cubicBezTo>
                  <a:pt x="686382" y="2626512"/>
                  <a:pt x="609509" y="2623262"/>
                  <a:pt x="533400" y="2628900"/>
                </a:cubicBezTo>
                <a:cubicBezTo>
                  <a:pt x="495170" y="2631732"/>
                  <a:pt x="457200" y="2637367"/>
                  <a:pt x="419100" y="2641600"/>
                </a:cubicBezTo>
                <a:cubicBezTo>
                  <a:pt x="333372" y="2698752"/>
                  <a:pt x="440066" y="2633214"/>
                  <a:pt x="292100" y="2692400"/>
                </a:cubicBezTo>
                <a:cubicBezTo>
                  <a:pt x="277928" y="2698069"/>
                  <a:pt x="267252" y="2710227"/>
                  <a:pt x="254000" y="2717800"/>
                </a:cubicBezTo>
                <a:cubicBezTo>
                  <a:pt x="237562" y="2727193"/>
                  <a:pt x="218952" y="2732698"/>
                  <a:pt x="203200" y="2743200"/>
                </a:cubicBezTo>
                <a:cubicBezTo>
                  <a:pt x="62813" y="2836791"/>
                  <a:pt x="150640" y="2803053"/>
                  <a:pt x="63500" y="2832100"/>
                </a:cubicBezTo>
                <a:cubicBezTo>
                  <a:pt x="50800" y="2844800"/>
                  <a:pt x="35363" y="2855256"/>
                  <a:pt x="25400" y="2870200"/>
                </a:cubicBezTo>
                <a:cubicBezTo>
                  <a:pt x="18112" y="2881132"/>
                  <a:pt x="1694" y="2952326"/>
                  <a:pt x="0" y="2959100"/>
                </a:cubicBezTo>
                <a:cubicBezTo>
                  <a:pt x="4233" y="2988733"/>
                  <a:pt x="6829" y="3018647"/>
                  <a:pt x="12700" y="3048000"/>
                </a:cubicBezTo>
                <a:cubicBezTo>
                  <a:pt x="17159" y="3070294"/>
                  <a:pt x="46739" y="3137418"/>
                  <a:pt x="50800" y="3149600"/>
                </a:cubicBezTo>
                <a:cubicBezTo>
                  <a:pt x="56320" y="3166159"/>
                  <a:pt x="58705" y="3183617"/>
                  <a:pt x="63500" y="3200400"/>
                </a:cubicBezTo>
                <a:cubicBezTo>
                  <a:pt x="67178" y="3213272"/>
                  <a:pt x="72953" y="3225513"/>
                  <a:pt x="76200" y="3238500"/>
                </a:cubicBezTo>
                <a:cubicBezTo>
                  <a:pt x="92869" y="3305175"/>
                  <a:pt x="92819" y="3341663"/>
                  <a:pt x="101600" y="3416300"/>
                </a:cubicBezTo>
                <a:cubicBezTo>
                  <a:pt x="105588" y="3450196"/>
                  <a:pt x="110067" y="3484033"/>
                  <a:pt x="114300" y="3517900"/>
                </a:cubicBezTo>
                <a:cubicBezTo>
                  <a:pt x="110067" y="3627967"/>
                  <a:pt x="112560" y="3738499"/>
                  <a:pt x="101600" y="3848100"/>
                </a:cubicBezTo>
                <a:cubicBezTo>
                  <a:pt x="99716" y="3866938"/>
                  <a:pt x="81181" y="3880635"/>
                  <a:pt x="76200" y="3898900"/>
                </a:cubicBezTo>
                <a:cubicBezTo>
                  <a:pt x="68324" y="3927779"/>
                  <a:pt x="69371" y="3958447"/>
                  <a:pt x="63500" y="3987800"/>
                </a:cubicBezTo>
                <a:cubicBezTo>
                  <a:pt x="60875" y="4000927"/>
                  <a:pt x="54047" y="4012913"/>
                  <a:pt x="50800" y="4025900"/>
                </a:cubicBezTo>
                <a:lnTo>
                  <a:pt x="25400" y="4127500"/>
                </a:lnTo>
                <a:cubicBezTo>
                  <a:pt x="24234" y="4169460"/>
                  <a:pt x="-4291" y="4588645"/>
                  <a:pt x="25400" y="4737100"/>
                </a:cubicBezTo>
                <a:cubicBezTo>
                  <a:pt x="28393" y="4752067"/>
                  <a:pt x="41642" y="4762989"/>
                  <a:pt x="50800" y="4775200"/>
                </a:cubicBezTo>
                <a:cubicBezTo>
                  <a:pt x="136984" y="4890113"/>
                  <a:pt x="64490" y="4801425"/>
                  <a:pt x="139700" y="4864100"/>
                </a:cubicBezTo>
                <a:cubicBezTo>
                  <a:pt x="153498" y="4875598"/>
                  <a:pt x="162100" y="4893478"/>
                  <a:pt x="177800" y="4902200"/>
                </a:cubicBezTo>
                <a:cubicBezTo>
                  <a:pt x="201205" y="4915203"/>
                  <a:pt x="228025" y="4921106"/>
                  <a:pt x="254000" y="4927600"/>
                </a:cubicBezTo>
                <a:cubicBezTo>
                  <a:pt x="448969" y="4976342"/>
                  <a:pt x="129182" y="4893965"/>
                  <a:pt x="368300" y="4965700"/>
                </a:cubicBezTo>
                <a:cubicBezTo>
                  <a:pt x="388975" y="4971903"/>
                  <a:pt x="411125" y="4972197"/>
                  <a:pt x="431800" y="4978400"/>
                </a:cubicBezTo>
                <a:cubicBezTo>
                  <a:pt x="453636" y="4984951"/>
                  <a:pt x="473464" y="4997249"/>
                  <a:pt x="495300" y="5003800"/>
                </a:cubicBezTo>
                <a:cubicBezTo>
                  <a:pt x="515975" y="5010003"/>
                  <a:pt x="537859" y="5011265"/>
                  <a:pt x="558800" y="5016500"/>
                </a:cubicBezTo>
                <a:cubicBezTo>
                  <a:pt x="608156" y="5028839"/>
                  <a:pt x="602131" y="5037119"/>
                  <a:pt x="660400" y="5054600"/>
                </a:cubicBezTo>
                <a:cubicBezTo>
                  <a:pt x="700633" y="5066670"/>
                  <a:pt x="735612" y="5065342"/>
                  <a:pt x="774700" y="5080000"/>
                </a:cubicBezTo>
                <a:cubicBezTo>
                  <a:pt x="792427" y="5086647"/>
                  <a:pt x="807922" y="5098369"/>
                  <a:pt x="825500" y="5105400"/>
                </a:cubicBezTo>
                <a:cubicBezTo>
                  <a:pt x="883360" y="5128544"/>
                  <a:pt x="906742" y="5132871"/>
                  <a:pt x="965200" y="5143500"/>
                </a:cubicBezTo>
                <a:cubicBezTo>
                  <a:pt x="990535" y="5148106"/>
                  <a:pt x="1016065" y="5151594"/>
                  <a:pt x="1041400" y="5156200"/>
                </a:cubicBezTo>
                <a:cubicBezTo>
                  <a:pt x="1062638" y="5160061"/>
                  <a:pt x="1083531" y="5165847"/>
                  <a:pt x="1104900" y="5168900"/>
                </a:cubicBezTo>
                <a:cubicBezTo>
                  <a:pt x="1142849" y="5174321"/>
                  <a:pt x="1181251" y="5176179"/>
                  <a:pt x="1219200" y="5181600"/>
                </a:cubicBezTo>
                <a:lnTo>
                  <a:pt x="1447800" y="5219700"/>
                </a:lnTo>
                <a:cubicBezTo>
                  <a:pt x="1473200" y="5223933"/>
                  <a:pt x="1498339" y="5230262"/>
                  <a:pt x="1524000" y="5232400"/>
                </a:cubicBezTo>
                <a:cubicBezTo>
                  <a:pt x="1574800" y="5236633"/>
                  <a:pt x="1625714" y="5239669"/>
                  <a:pt x="1676400" y="5245100"/>
                </a:cubicBezTo>
                <a:cubicBezTo>
                  <a:pt x="1744272" y="5252372"/>
                  <a:pt x="1879600" y="5270500"/>
                  <a:pt x="1879600" y="5270500"/>
                </a:cubicBezTo>
                <a:cubicBezTo>
                  <a:pt x="1934633" y="5266267"/>
                  <a:pt x="1989930" y="5264646"/>
                  <a:pt x="2044700" y="5257800"/>
                </a:cubicBezTo>
                <a:cubicBezTo>
                  <a:pt x="2057984" y="5256140"/>
                  <a:pt x="2069928" y="5248778"/>
                  <a:pt x="2082800" y="5245100"/>
                </a:cubicBezTo>
                <a:cubicBezTo>
                  <a:pt x="2115023" y="5235893"/>
                  <a:pt x="2141250" y="5232750"/>
                  <a:pt x="2171700" y="5219700"/>
                </a:cubicBezTo>
                <a:cubicBezTo>
                  <a:pt x="2264676" y="5179853"/>
                  <a:pt x="2179642" y="5205015"/>
                  <a:pt x="2273300" y="5181600"/>
                </a:cubicBezTo>
                <a:cubicBezTo>
                  <a:pt x="2290233" y="5168900"/>
                  <a:pt x="2306151" y="5154718"/>
                  <a:pt x="2324100" y="5143500"/>
                </a:cubicBezTo>
                <a:cubicBezTo>
                  <a:pt x="2340154" y="5133466"/>
                  <a:pt x="2360526" y="5130421"/>
                  <a:pt x="2374900" y="5118100"/>
                </a:cubicBezTo>
                <a:cubicBezTo>
                  <a:pt x="2404921" y="5092368"/>
                  <a:pt x="2413689" y="5058030"/>
                  <a:pt x="2438400" y="5029200"/>
                </a:cubicBezTo>
                <a:cubicBezTo>
                  <a:pt x="2467451" y="4995307"/>
                  <a:pt x="2496658" y="4980670"/>
                  <a:pt x="2514600" y="4940300"/>
                </a:cubicBezTo>
                <a:cubicBezTo>
                  <a:pt x="2588489" y="4774049"/>
                  <a:pt x="2484677" y="4964307"/>
                  <a:pt x="2565400" y="4762500"/>
                </a:cubicBezTo>
                <a:cubicBezTo>
                  <a:pt x="2570344" y="4750140"/>
                  <a:pt x="2598523" y="4683298"/>
                  <a:pt x="2603500" y="4660900"/>
                </a:cubicBezTo>
                <a:cubicBezTo>
                  <a:pt x="2633302" y="4526793"/>
                  <a:pt x="2600310" y="4632369"/>
                  <a:pt x="2628900" y="4546600"/>
                </a:cubicBezTo>
                <a:lnTo>
                  <a:pt x="2616200" y="4495800"/>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7232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10CE-8C60-6CF9-8090-3B408646F5FC}"/>
              </a:ext>
            </a:extLst>
          </p:cNvPr>
          <p:cNvSpPr>
            <a:spLocks noGrp="1"/>
          </p:cNvSpPr>
          <p:nvPr>
            <p:ph type="title"/>
          </p:nvPr>
        </p:nvSpPr>
        <p:spPr>
          <a:xfrm>
            <a:off x="6888134" y="300957"/>
            <a:ext cx="5073205" cy="971790"/>
          </a:xfrm>
        </p:spPr>
        <p:txBody>
          <a:bodyPr>
            <a:normAutofit/>
          </a:bodyPr>
          <a:lstStyle/>
          <a:p>
            <a:pPr algn="ctr"/>
            <a:r>
              <a:rPr lang="en-US"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Rocky Hill</a:t>
            </a:r>
            <a:endParaRPr lang="pt-BR"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79F516F3-0E31-913C-7E80-3C44D5D1D192}"/>
              </a:ext>
            </a:extLst>
          </p:cNvPr>
          <p:cNvSpPr>
            <a:spLocks noGrp="1"/>
          </p:cNvSpPr>
          <p:nvPr>
            <p:ph idx="1"/>
          </p:nvPr>
        </p:nvSpPr>
        <p:spPr>
          <a:xfrm>
            <a:off x="6888135" y="1507525"/>
            <a:ext cx="5073206" cy="5049518"/>
          </a:xfrm>
        </p:spPr>
        <p:txBody>
          <a:bodyPr>
            <a:normAutofit fontScale="92500" lnSpcReduction="10000"/>
          </a:bodyPr>
          <a:lstStyle/>
          <a:p>
            <a:pPr marL="0" indent="0" algn="ctr">
              <a:buNone/>
            </a:pPr>
            <a:r>
              <a:rPr lang="en-US" sz="3600" dirty="0"/>
              <a:t>Otto </a:t>
            </a:r>
            <a:r>
              <a:rPr lang="en-US" sz="3600" dirty="0" err="1"/>
              <a:t>Thenius</a:t>
            </a:r>
            <a:r>
              <a:rPr lang="en-US" sz="3600" dirty="0"/>
              <a:t> in 1842 based on Robinson’s study was the first to propose a place called Rocky Hill as the Golgotha. He identified it because of a “skull” shape on the side of the Hill. Many others endorsed Otto </a:t>
            </a:r>
            <a:r>
              <a:rPr lang="en-US" sz="3600" dirty="0" err="1"/>
              <a:t>Thenius</a:t>
            </a:r>
            <a:r>
              <a:rPr lang="en-US" sz="3600" dirty="0"/>
              <a:t>’ proposal, but it was Charles Gordon, Major-General of the British army, who made it widespread. </a:t>
            </a:r>
            <a:endParaRPr lang="pt-BR" sz="3600" dirty="0"/>
          </a:p>
        </p:txBody>
      </p:sp>
      <p:pic>
        <p:nvPicPr>
          <p:cNvPr id="4" name="Picture 2" descr="undefined">
            <a:extLst>
              <a:ext uri="{FF2B5EF4-FFF2-40B4-BE49-F238E27FC236}">
                <a16:creationId xmlns:a16="http://schemas.microsoft.com/office/drawing/2014/main" id="{6E1F4241-C93E-CEA7-9212-C53807560A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7"/>
          <a:stretch/>
        </p:blipFill>
        <p:spPr bwMode="auto">
          <a:xfrm>
            <a:off x="0" y="0"/>
            <a:ext cx="66735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476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E3AA7059-1AB2-498B-84A1-C057CFFA16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 r="11171"/>
          <a:stretch/>
        </p:blipFill>
        <p:spPr bwMode="auto">
          <a:xfrm>
            <a:off x="4154906" y="0"/>
            <a:ext cx="803709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4E8113-BFE8-A1E2-360E-DC98FC861AF6}"/>
              </a:ext>
            </a:extLst>
          </p:cNvPr>
          <p:cNvSpPr txBox="1"/>
          <p:nvPr/>
        </p:nvSpPr>
        <p:spPr>
          <a:xfrm>
            <a:off x="176463" y="1166842"/>
            <a:ext cx="3850105" cy="5078313"/>
          </a:xfrm>
          <a:prstGeom prst="rect">
            <a:avLst/>
          </a:prstGeom>
          <a:noFill/>
        </p:spPr>
        <p:txBody>
          <a:bodyPr wrap="square">
            <a:spAutoFit/>
          </a:bodyPr>
          <a:lstStyle/>
          <a:p>
            <a:pPr algn="ctr"/>
            <a:r>
              <a:rPr lang="en-US" sz="3600" dirty="0">
                <a:effectLst>
                  <a:outerShdw blurRad="38100" dist="38100" dir="2700000" algn="tl">
                    <a:srgbClr val="000000">
                      <a:alpha val="43137"/>
                    </a:srgbClr>
                  </a:outerShdw>
                </a:effectLst>
              </a:rPr>
              <a:t>Various tombs were discovered around the Rocky Hill. One of them, called “Jeronimo Grotto”,  was identified by Gordon as the real tomb of Jesus.</a:t>
            </a:r>
            <a:endParaRPr lang="pt-BR"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720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a:extLst>
              <a:ext uri="{FF2B5EF4-FFF2-40B4-BE49-F238E27FC236}">
                <a16:creationId xmlns:a16="http://schemas.microsoft.com/office/drawing/2014/main" id="{3A114FA4-D149-1141-CF34-EB89F4CC4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08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a city&#10;&#10;Description automatically generated">
            <a:extLst>
              <a:ext uri="{FF2B5EF4-FFF2-40B4-BE49-F238E27FC236}">
                <a16:creationId xmlns:a16="http://schemas.microsoft.com/office/drawing/2014/main" id="{DF0D4163-956C-4834-D742-3DFAFA61465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8935" b="19085"/>
          <a:stretch/>
        </p:blipFill>
        <p:spPr>
          <a:xfrm>
            <a:off x="838200" y="754148"/>
            <a:ext cx="10515600" cy="4995575"/>
          </a:xfrm>
          <a:prstGeom prst="rect">
            <a:avLst/>
          </a:prstGeom>
        </p:spPr>
      </p:pic>
      <p:cxnSp>
        <p:nvCxnSpPr>
          <p:cNvPr id="14"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592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0D041-C647-C759-0AE9-16C2F78919D3}"/>
              </a:ext>
            </a:extLst>
          </p:cNvPr>
          <p:cNvPicPr>
            <a:picLocks noChangeAspect="1"/>
          </p:cNvPicPr>
          <p:nvPr/>
        </p:nvPicPr>
        <p:blipFill>
          <a:blip r:embed="rId2"/>
          <a:stretch>
            <a:fillRect/>
          </a:stretch>
        </p:blipFill>
        <p:spPr>
          <a:xfrm>
            <a:off x="1828641" y="649838"/>
            <a:ext cx="8534717" cy="5558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5025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The Empty Tomb: Archaeology, Early Church Writers Point to Jesus' Tomb">
            <a:extLst>
              <a:ext uri="{FF2B5EF4-FFF2-40B4-BE49-F238E27FC236}">
                <a16:creationId xmlns:a16="http://schemas.microsoft.com/office/drawing/2014/main" id="{87AF3032-4795-ED94-DD88-97DD051399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 t="25014" r="-1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877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2" name="Rectangle 616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3" name="Rectangle 616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4" name="Rectangle 616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5" name="Rectangle 616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Garden Tomb Model - Bible History Exhibits">
            <a:extLst>
              <a:ext uri="{FF2B5EF4-FFF2-40B4-BE49-F238E27FC236}">
                <a16:creationId xmlns:a16="http://schemas.microsoft.com/office/drawing/2014/main" id="{6AC6219E-2E26-EF65-8D00-8D540A01E9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24200" y="457200"/>
            <a:ext cx="5943600" cy="594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571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The Garden Tomb Burial Cave - Madain Project (en)">
            <a:extLst>
              <a:ext uri="{FF2B5EF4-FFF2-40B4-BE49-F238E27FC236}">
                <a16:creationId xmlns:a16="http://schemas.microsoft.com/office/drawing/2014/main" id="{342B9005-7A8B-7A51-423E-AD7D54ED3B6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1182" b="392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194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B720CBC-6E8B-8305-2219-6932F7B305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4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22298D-9252-3097-290A-F1672787548F}"/>
              </a:ext>
            </a:extLst>
          </p:cNvPr>
          <p:cNvPicPr>
            <a:picLocks noChangeAspect="1"/>
          </p:cNvPicPr>
          <p:nvPr/>
        </p:nvPicPr>
        <p:blipFill>
          <a:blip r:embed="rId2"/>
          <a:stretch>
            <a:fillRect/>
          </a:stretch>
        </p:blipFill>
        <p:spPr>
          <a:xfrm>
            <a:off x="2727461" y="0"/>
            <a:ext cx="6737078" cy="6858000"/>
          </a:xfrm>
          <a:prstGeom prst="rect">
            <a:avLst/>
          </a:prstGeom>
        </p:spPr>
      </p:pic>
    </p:spTree>
    <p:extLst>
      <p:ext uri="{BB962C8B-B14F-4D97-AF65-F5344CB8AC3E}">
        <p14:creationId xmlns:p14="http://schemas.microsoft.com/office/powerpoint/2010/main" val="286707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0242" name="Picture 2" descr="undefined">
            <a:extLst>
              <a:ext uri="{FF2B5EF4-FFF2-40B4-BE49-F238E27FC236}">
                <a16:creationId xmlns:a16="http://schemas.microsoft.com/office/drawing/2014/main" id="{284C85AA-E24D-32F7-1A29-D9465A3A8C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52" b="23378"/>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EB31E3E-026C-5462-0AF8-504426BC1215}"/>
              </a:ext>
            </a:extLst>
          </p:cNvPr>
          <p:cNvSpPr>
            <a:spLocks noGrp="1"/>
          </p:cNvSpPr>
          <p:nvPr>
            <p:ph idx="1"/>
          </p:nvPr>
        </p:nvSpPr>
        <p:spPr>
          <a:xfrm>
            <a:off x="136357" y="3683415"/>
            <a:ext cx="11919285" cy="3105140"/>
          </a:xfrm>
        </p:spPr>
        <p:txBody>
          <a:bodyPr anchor="ctr">
            <a:normAutofit fontScale="92500" lnSpcReduction="10000"/>
          </a:bodyPr>
          <a:lstStyle/>
          <a:p>
            <a:pPr marL="0" indent="0" algn="ctr">
              <a:buNone/>
            </a:pPr>
            <a:r>
              <a:rPr lang="en-US" sz="3200" dirty="0">
                <a:latin typeface="Arial Nova Cond" panose="020B0506020202020204" pitchFamily="34" charset="0"/>
              </a:rPr>
              <a:t>After Jesus’ resurrection, he first appeared to Mary at the tomb site and secondly to two of his disciples on the way to Emmaus. Jesus follows along with them and reveals himself to them when they arrive in Emmaus. This place is identified in the gospels as being “</a:t>
            </a:r>
            <a:r>
              <a:rPr lang="en-US" sz="3200" i="1" dirty="0">
                <a:latin typeface="Arial Nova Cond" panose="020B0506020202020204" pitchFamily="34" charset="0"/>
              </a:rPr>
              <a:t>60 stadia</a:t>
            </a:r>
            <a:r>
              <a:rPr lang="en-US" sz="3200" dirty="0">
                <a:latin typeface="Arial Nova Cond" panose="020B0506020202020204" pitchFamily="34" charset="0"/>
              </a:rPr>
              <a:t>” from Jerusalem (Luke 24.13). The word Emmaus is a Hebraism for “hot spring”. Flavius Josephus tells of an important battle fought in Emmaus in 165 AD during the time of the Maccabees (some 165 stadia from Jerusalem). He mentions another Emmaus during the Jewish Revolt closer (around 36 stadia).</a:t>
            </a:r>
            <a:endParaRPr lang="pt-BR" sz="3200" dirty="0">
              <a:latin typeface="Arial Nova Cond" panose="020B0506020202020204" pitchFamily="34" charset="0"/>
            </a:endParaRPr>
          </a:p>
        </p:txBody>
      </p:sp>
      <p:sp>
        <p:nvSpPr>
          <p:cNvPr id="4" name="TextBox 3">
            <a:extLst>
              <a:ext uri="{FF2B5EF4-FFF2-40B4-BE49-F238E27FC236}">
                <a16:creationId xmlns:a16="http://schemas.microsoft.com/office/drawing/2014/main" id="{6810FA05-8590-3092-E7FF-963C872B58EA}"/>
              </a:ext>
            </a:extLst>
          </p:cNvPr>
          <p:cNvSpPr txBox="1"/>
          <p:nvPr/>
        </p:nvSpPr>
        <p:spPr>
          <a:xfrm>
            <a:off x="96252" y="184484"/>
            <a:ext cx="6096000" cy="369332"/>
          </a:xfrm>
          <a:prstGeom prst="rect">
            <a:avLst/>
          </a:prstGeom>
          <a:noFill/>
        </p:spPr>
        <p:txBody>
          <a:bodyPr wrap="square" rtlCol="0">
            <a:spAutoFit/>
          </a:bodyPr>
          <a:lstStyle/>
          <a:p>
            <a:r>
              <a:rPr lang="en-US" dirty="0">
                <a:solidFill>
                  <a:schemeClr val="bg1"/>
                </a:solidFill>
              </a:rPr>
              <a:t>Metz ivory relief of the road to Emmaus from the 9</a:t>
            </a:r>
            <a:r>
              <a:rPr lang="en-US" baseline="30000" dirty="0">
                <a:solidFill>
                  <a:schemeClr val="bg1"/>
                </a:solidFill>
              </a:rPr>
              <a:t>th</a:t>
            </a:r>
            <a:r>
              <a:rPr lang="en-US" dirty="0">
                <a:solidFill>
                  <a:schemeClr val="bg1"/>
                </a:solidFill>
              </a:rPr>
              <a:t> century</a:t>
            </a:r>
            <a:endParaRPr lang="pt-BR" dirty="0">
              <a:solidFill>
                <a:schemeClr val="bg1"/>
              </a:solidFill>
            </a:endParaRPr>
          </a:p>
        </p:txBody>
      </p:sp>
    </p:spTree>
    <p:extLst>
      <p:ext uri="{BB962C8B-B14F-4D97-AF65-F5344CB8AC3E}">
        <p14:creationId xmlns:p14="http://schemas.microsoft.com/office/powerpoint/2010/main" val="2584980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9FD34-00B4-B737-86E0-F6CACEE65791}"/>
              </a:ext>
            </a:extLst>
          </p:cNvPr>
          <p:cNvPicPr>
            <a:picLocks noChangeAspect="1"/>
          </p:cNvPicPr>
          <p:nvPr/>
        </p:nvPicPr>
        <p:blipFill>
          <a:blip r:embed="rId2"/>
          <a:stretch>
            <a:fillRect/>
          </a:stretch>
        </p:blipFill>
        <p:spPr>
          <a:xfrm>
            <a:off x="0" y="0"/>
            <a:ext cx="12192000" cy="6878128"/>
          </a:xfrm>
          <a:prstGeom prst="rect">
            <a:avLst/>
          </a:prstGeom>
        </p:spPr>
      </p:pic>
    </p:spTree>
    <p:extLst>
      <p:ext uri="{BB962C8B-B14F-4D97-AF65-F5344CB8AC3E}">
        <p14:creationId xmlns:p14="http://schemas.microsoft.com/office/powerpoint/2010/main" val="1259352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B5877-3E47-D840-11E9-A6C787CD5997}"/>
              </a:ext>
            </a:extLst>
          </p:cNvPr>
          <p:cNvPicPr>
            <a:picLocks noChangeAspect="1"/>
          </p:cNvPicPr>
          <p:nvPr/>
        </p:nvPicPr>
        <p:blipFill rotWithShape="1">
          <a:blip r:embed="rId2"/>
          <a:srcRect b="2127"/>
          <a:stretch/>
        </p:blipFill>
        <p:spPr>
          <a:xfrm>
            <a:off x="0" y="0"/>
            <a:ext cx="12192000" cy="6858000"/>
          </a:xfrm>
          <a:prstGeom prst="rect">
            <a:avLst/>
          </a:prstGeom>
        </p:spPr>
      </p:pic>
    </p:spTree>
    <p:extLst>
      <p:ext uri="{BB962C8B-B14F-4D97-AF65-F5344CB8AC3E}">
        <p14:creationId xmlns:p14="http://schemas.microsoft.com/office/powerpoint/2010/main" val="3163483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2E10F-D3D1-90E7-A16E-BD0326542997}"/>
              </a:ext>
            </a:extLst>
          </p:cNvPr>
          <p:cNvPicPr>
            <a:picLocks noChangeAspect="1"/>
          </p:cNvPicPr>
          <p:nvPr/>
        </p:nvPicPr>
        <p:blipFill rotWithShape="1">
          <a:blip r:embed="rId2"/>
          <a:srcRect b="3626"/>
          <a:stretch/>
        </p:blipFill>
        <p:spPr>
          <a:xfrm>
            <a:off x="1" y="0"/>
            <a:ext cx="12192000" cy="6858000"/>
          </a:xfrm>
          <a:prstGeom prst="rect">
            <a:avLst/>
          </a:prstGeom>
        </p:spPr>
      </p:pic>
    </p:spTree>
    <p:extLst>
      <p:ext uri="{BB962C8B-B14F-4D97-AF65-F5344CB8AC3E}">
        <p14:creationId xmlns:p14="http://schemas.microsoft.com/office/powerpoint/2010/main" val="945318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3A6FF-B3BA-1C91-A7AF-5558050683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98008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080B2D-345B-45D2-FBAF-125EBD9F2411}"/>
              </a:ext>
            </a:extLst>
          </p:cNvPr>
          <p:cNvPicPr>
            <a:picLocks noChangeAspect="1"/>
          </p:cNvPicPr>
          <p:nvPr/>
        </p:nvPicPr>
        <p:blipFill rotWithShape="1">
          <a:blip r:embed="rId2"/>
          <a:srcRect t="5738" b="1251"/>
          <a:stretch/>
        </p:blipFill>
        <p:spPr>
          <a:xfrm>
            <a:off x="0" y="0"/>
            <a:ext cx="12192000" cy="6858000"/>
          </a:xfrm>
          <a:prstGeom prst="rect">
            <a:avLst/>
          </a:prstGeom>
        </p:spPr>
      </p:pic>
    </p:spTree>
    <p:extLst>
      <p:ext uri="{BB962C8B-B14F-4D97-AF65-F5344CB8AC3E}">
        <p14:creationId xmlns:p14="http://schemas.microsoft.com/office/powerpoint/2010/main" val="609363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E6329-C1E1-987A-9492-D654FC569B0A}"/>
              </a:ext>
            </a:extLst>
          </p:cNvPr>
          <p:cNvSpPr>
            <a:spLocks noGrp="1"/>
          </p:cNvSpPr>
          <p:nvPr>
            <p:ph type="title"/>
          </p:nvPr>
        </p:nvSpPr>
        <p:spPr>
          <a:xfrm>
            <a:off x="423563" y="365125"/>
            <a:ext cx="4796137" cy="2025149"/>
          </a:xfrm>
        </p:spPr>
        <p:txBody>
          <a:bodyPr>
            <a:noAutofit/>
          </a:bodyPr>
          <a:lstStyle/>
          <a:p>
            <a:r>
              <a:rPr lang="en-US" sz="6000" dirty="0">
                <a:latin typeface="Aharoni" panose="02010803020104030203" pitchFamily="2" charset="-79"/>
                <a:cs typeface="Aharoni" panose="02010803020104030203" pitchFamily="2" charset="-79"/>
              </a:rPr>
              <a:t>Candidates?</a:t>
            </a:r>
            <a:endParaRPr lang="pt-BR" sz="6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EB31E3E-026C-5462-0AF8-504426BC1215}"/>
              </a:ext>
            </a:extLst>
          </p:cNvPr>
          <p:cNvSpPr>
            <a:spLocks noGrp="1"/>
          </p:cNvSpPr>
          <p:nvPr>
            <p:ph idx="1"/>
          </p:nvPr>
        </p:nvSpPr>
        <p:spPr>
          <a:xfrm>
            <a:off x="423562" y="2390274"/>
            <a:ext cx="4796137" cy="3593432"/>
          </a:xfrm>
        </p:spPr>
        <p:txBody>
          <a:bodyPr>
            <a:normAutofit/>
          </a:bodyPr>
          <a:lstStyle/>
          <a:p>
            <a:pPr marL="0" indent="0">
              <a:buNone/>
            </a:pPr>
            <a:r>
              <a:rPr lang="en-US" sz="3600" b="1" dirty="0">
                <a:effectLst>
                  <a:outerShdw blurRad="38100" dist="38100" dir="2700000" algn="tl">
                    <a:srgbClr val="000000">
                      <a:alpha val="43137"/>
                    </a:srgbClr>
                  </a:outerShdw>
                </a:effectLst>
              </a:rPr>
              <a:t>There are some candidates for Emmaus: </a:t>
            </a:r>
          </a:p>
          <a:p>
            <a:r>
              <a:rPr lang="en-US" sz="3400" dirty="0" err="1">
                <a:effectLst>
                  <a:outerShdw blurRad="38100" dist="38100" dir="2700000" algn="tl">
                    <a:srgbClr val="000000">
                      <a:alpha val="43137"/>
                    </a:srgbClr>
                  </a:outerShdw>
                </a:effectLst>
              </a:rPr>
              <a:t>Nicopolis</a:t>
            </a:r>
            <a:r>
              <a:rPr lang="en-US" sz="3400" dirty="0">
                <a:effectLst>
                  <a:outerShdw blurRad="38100" dist="38100" dir="2700000" algn="tl">
                    <a:srgbClr val="000000">
                      <a:alpha val="43137"/>
                    </a:srgbClr>
                  </a:outerShdw>
                </a:effectLst>
              </a:rPr>
              <a:t> (18 miles),</a:t>
            </a:r>
          </a:p>
          <a:p>
            <a:r>
              <a:rPr lang="en-US" sz="3400" dirty="0">
                <a:effectLst>
                  <a:outerShdw blurRad="38100" dist="38100" dir="2700000" algn="tl">
                    <a:srgbClr val="000000">
                      <a:alpha val="43137"/>
                    </a:srgbClr>
                  </a:outerShdw>
                </a:effectLst>
              </a:rPr>
              <a:t>Abu Gosh (11 miles),</a:t>
            </a:r>
          </a:p>
          <a:p>
            <a:r>
              <a:rPr lang="en-US" sz="3400" dirty="0">
                <a:effectLst>
                  <a:outerShdw blurRad="38100" dist="38100" dir="2700000" algn="tl">
                    <a:srgbClr val="000000">
                      <a:alpha val="43137"/>
                    </a:srgbClr>
                  </a:outerShdw>
                </a:effectLst>
              </a:rPr>
              <a:t>El-</a:t>
            </a:r>
            <a:r>
              <a:rPr lang="en-US" sz="3400" dirty="0" err="1">
                <a:effectLst>
                  <a:outerShdw blurRad="38100" dist="38100" dir="2700000" algn="tl">
                    <a:srgbClr val="000000">
                      <a:alpha val="43137"/>
                    </a:srgbClr>
                  </a:outerShdw>
                </a:effectLst>
              </a:rPr>
              <a:t>Kubeibeh</a:t>
            </a:r>
            <a:r>
              <a:rPr lang="en-US" sz="3400" dirty="0">
                <a:effectLst>
                  <a:outerShdw blurRad="38100" dist="38100" dir="2700000" algn="tl">
                    <a:srgbClr val="000000">
                      <a:alpha val="43137"/>
                    </a:srgbClr>
                  </a:outerShdw>
                </a:effectLst>
              </a:rPr>
              <a:t> (8 miles)</a:t>
            </a:r>
          </a:p>
          <a:p>
            <a:r>
              <a:rPr lang="en-US" sz="3400" spc="-100" dirty="0" err="1">
                <a:effectLst>
                  <a:outerShdw blurRad="38100" dist="38100" dir="2700000" algn="tl">
                    <a:srgbClr val="000000">
                      <a:alpha val="43137"/>
                    </a:srgbClr>
                  </a:outerShdw>
                </a:effectLst>
              </a:rPr>
              <a:t>Colonyia</a:t>
            </a:r>
            <a:r>
              <a:rPr lang="en-US" sz="3400" spc="-100" dirty="0">
                <a:effectLst>
                  <a:outerShdw blurRad="38100" dist="38100" dir="2700000" algn="tl">
                    <a:srgbClr val="000000">
                      <a:alpha val="43137"/>
                    </a:srgbClr>
                  </a:outerShdw>
                </a:effectLst>
              </a:rPr>
              <a:t>/</a:t>
            </a:r>
            <a:r>
              <a:rPr lang="en-US" sz="3400" spc="-100" dirty="0" err="1">
                <a:effectLst>
                  <a:outerShdw blurRad="38100" dist="38100" dir="2700000" algn="tl">
                    <a:srgbClr val="000000">
                      <a:alpha val="43137"/>
                    </a:srgbClr>
                  </a:outerShdw>
                </a:effectLst>
              </a:rPr>
              <a:t>Motza</a:t>
            </a:r>
            <a:r>
              <a:rPr lang="en-US" sz="3400" spc="-100" dirty="0">
                <a:effectLst>
                  <a:outerShdw blurRad="38100" dist="38100" dir="2700000" algn="tl">
                    <a:srgbClr val="000000">
                      <a:alpha val="43137"/>
                    </a:srgbClr>
                  </a:outerShdw>
                </a:effectLst>
              </a:rPr>
              <a:t> (6 miles).</a:t>
            </a:r>
            <a:endParaRPr lang="pt-BR" sz="3400" spc="-10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C8EBAF5A-6D8F-1321-3222-154457D4109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rcRect l="8178" r="14765"/>
          <a:stretch/>
        </p:blipFill>
        <p:spPr>
          <a:xfrm>
            <a:off x="5452311" y="1219404"/>
            <a:ext cx="6548737" cy="4968671"/>
          </a:xfrm>
          <a:prstGeom prst="rect">
            <a:avLst/>
          </a:prstGeom>
          <a:ln>
            <a:noFill/>
          </a:ln>
          <a:effectLst>
            <a:softEdge rad="112500"/>
          </a:effectLst>
        </p:spPr>
      </p:pic>
      <p:pic>
        <p:nvPicPr>
          <p:cNvPr id="8" name="Picture 7">
            <a:extLst>
              <a:ext uri="{FF2B5EF4-FFF2-40B4-BE49-F238E27FC236}">
                <a16:creationId xmlns:a16="http://schemas.microsoft.com/office/drawing/2014/main" id="{9FAC2040-B566-3DA8-AF45-2A9AEB12E79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8579229" y="2181225"/>
            <a:ext cx="1942920" cy="1056343"/>
          </a:xfrm>
          <a:prstGeom prst="rect">
            <a:avLst/>
          </a:prstGeom>
        </p:spPr>
      </p:pic>
      <p:pic>
        <p:nvPicPr>
          <p:cNvPr id="12" name="Picture 11">
            <a:extLst>
              <a:ext uri="{FF2B5EF4-FFF2-40B4-BE49-F238E27FC236}">
                <a16:creationId xmlns:a16="http://schemas.microsoft.com/office/drawing/2014/main" id="{AC2AC3E2-EC4D-D3A3-6E48-D3424D1A8D0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9168918" y="2333626"/>
            <a:ext cx="826040" cy="413020"/>
          </a:xfrm>
          <a:prstGeom prst="rect">
            <a:avLst/>
          </a:prstGeom>
        </p:spPr>
      </p:pic>
    </p:spTree>
    <p:extLst>
      <p:ext uri="{BB962C8B-B14F-4D97-AF65-F5344CB8AC3E}">
        <p14:creationId xmlns:p14="http://schemas.microsoft.com/office/powerpoint/2010/main" val="2717651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9A337-F69E-1630-9067-A7B96D8D939F}"/>
              </a:ext>
            </a:extLst>
          </p:cNvPr>
          <p:cNvPicPr>
            <a:picLocks noChangeAspect="1"/>
          </p:cNvPicPr>
          <p:nvPr/>
        </p:nvPicPr>
        <p:blipFill rotWithShape="1">
          <a:blip r:embed="rId2"/>
          <a:srcRect t="4604"/>
          <a:stretch/>
        </p:blipFill>
        <p:spPr>
          <a:xfrm>
            <a:off x="0" y="0"/>
            <a:ext cx="12192000" cy="6858000"/>
          </a:xfrm>
          <a:prstGeom prst="rect">
            <a:avLst/>
          </a:prstGeom>
        </p:spPr>
      </p:pic>
      <p:sp>
        <p:nvSpPr>
          <p:cNvPr id="4" name="TextBox 3">
            <a:extLst>
              <a:ext uri="{FF2B5EF4-FFF2-40B4-BE49-F238E27FC236}">
                <a16:creationId xmlns:a16="http://schemas.microsoft.com/office/drawing/2014/main" id="{21095088-4D0E-E4F0-5B04-393B284C1C1D}"/>
              </a:ext>
            </a:extLst>
          </p:cNvPr>
          <p:cNvSpPr txBox="1"/>
          <p:nvPr/>
        </p:nvSpPr>
        <p:spPr>
          <a:xfrm>
            <a:off x="8077200" y="5067300"/>
            <a:ext cx="3886200" cy="16312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6000" dirty="0" err="1">
                <a:latin typeface="Aharoni" panose="02010803020104030203" pitchFamily="2" charset="-79"/>
                <a:cs typeface="Aharoni" panose="02010803020104030203" pitchFamily="2" charset="-79"/>
              </a:rPr>
              <a:t>Colonyia</a:t>
            </a:r>
            <a:endParaRPr lang="en-US" sz="6000" dirty="0">
              <a:latin typeface="Aharoni" panose="02010803020104030203" pitchFamily="2" charset="-79"/>
              <a:cs typeface="Aharoni" panose="02010803020104030203" pitchFamily="2" charset="-79"/>
            </a:endParaRPr>
          </a:p>
          <a:p>
            <a:pPr algn="ctr"/>
            <a:r>
              <a:rPr lang="en-US" sz="4000" dirty="0">
                <a:latin typeface="Arial Nova Cond" panose="020B0506020202020204" pitchFamily="34" charset="0"/>
                <a:cs typeface="Aharoni" panose="02010803020104030203" pitchFamily="2" charset="-79"/>
              </a:rPr>
              <a:t>36 Stadia away</a:t>
            </a:r>
            <a:endParaRPr lang="pt-BR" sz="4000" dirty="0">
              <a:latin typeface="Arial Nova Cond" panose="020B0506020202020204" pitchFamily="34" charset="0"/>
              <a:cs typeface="Aharoni" panose="02010803020104030203" pitchFamily="2" charset="-79"/>
            </a:endParaRPr>
          </a:p>
        </p:txBody>
      </p:sp>
    </p:spTree>
    <p:extLst>
      <p:ext uri="{BB962C8B-B14F-4D97-AF65-F5344CB8AC3E}">
        <p14:creationId xmlns:p14="http://schemas.microsoft.com/office/powerpoint/2010/main" val="3842140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undefined">
            <a:extLst>
              <a:ext uri="{FF2B5EF4-FFF2-40B4-BE49-F238E27FC236}">
                <a16:creationId xmlns:a16="http://schemas.microsoft.com/office/drawing/2014/main" id="{59DD21EA-A2F8-54D4-E6D7-0748AB7D13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4" b="1526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6CCE23-2572-EB36-92F3-04CBCE135CB0}"/>
              </a:ext>
            </a:extLst>
          </p:cNvPr>
          <p:cNvSpPr txBox="1"/>
          <p:nvPr/>
        </p:nvSpPr>
        <p:spPr>
          <a:xfrm>
            <a:off x="7981950" y="4914900"/>
            <a:ext cx="3886200" cy="17543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6000" dirty="0">
                <a:latin typeface="Aharoni" panose="02010803020104030203" pitchFamily="2" charset="-79"/>
                <a:cs typeface="Aharoni" panose="02010803020104030203" pitchFamily="2" charset="-79"/>
              </a:rPr>
              <a:t>Abu Gosh</a:t>
            </a:r>
          </a:p>
          <a:p>
            <a:pPr algn="ctr"/>
            <a:r>
              <a:rPr lang="pt-BR" sz="4400" dirty="0">
                <a:latin typeface="Arial Nova Cond" panose="020B0506020202020204" pitchFamily="34" charset="0"/>
                <a:cs typeface="Aharoni" panose="02010803020104030203" pitchFamily="2" charset="-79"/>
              </a:rPr>
              <a:t>83 </a:t>
            </a:r>
            <a:r>
              <a:rPr lang="pt-BR" sz="4400" dirty="0" err="1">
                <a:latin typeface="Arial Nova Cond" panose="020B0506020202020204" pitchFamily="34" charset="0"/>
                <a:cs typeface="Aharoni" panose="02010803020104030203" pitchFamily="2" charset="-79"/>
              </a:rPr>
              <a:t>stadia</a:t>
            </a:r>
            <a:r>
              <a:rPr lang="pt-BR" sz="4400" dirty="0">
                <a:latin typeface="Arial Nova Cond" panose="020B0506020202020204" pitchFamily="34" charset="0"/>
                <a:cs typeface="Aharoni" panose="02010803020104030203" pitchFamily="2" charset="-79"/>
              </a:rPr>
              <a:t> </a:t>
            </a:r>
            <a:r>
              <a:rPr lang="pt-BR" sz="4400" dirty="0" err="1">
                <a:latin typeface="Arial Nova Cond" panose="020B0506020202020204" pitchFamily="34" charset="0"/>
                <a:cs typeface="Aharoni" panose="02010803020104030203" pitchFamily="2" charset="-79"/>
              </a:rPr>
              <a:t>away</a:t>
            </a:r>
            <a:endParaRPr lang="pt-BR" sz="4400" dirty="0">
              <a:latin typeface="Arial Nova Cond" panose="020B0506020202020204" pitchFamily="34" charset="0"/>
              <a:cs typeface="Aharoni" panose="02010803020104030203" pitchFamily="2" charset="-79"/>
            </a:endParaRPr>
          </a:p>
        </p:txBody>
      </p:sp>
    </p:spTree>
    <p:extLst>
      <p:ext uri="{BB962C8B-B14F-4D97-AF65-F5344CB8AC3E}">
        <p14:creationId xmlns:p14="http://schemas.microsoft.com/office/powerpoint/2010/main" val="1276691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BD2530-5953-150C-EB0B-F3F36E1DEF16}"/>
              </a:ext>
            </a:extLst>
          </p:cNvPr>
          <p:cNvPicPr>
            <a:picLocks noChangeAspect="1"/>
          </p:cNvPicPr>
          <p:nvPr/>
        </p:nvPicPr>
        <p:blipFill rotWithShape="1">
          <a:blip r:embed="rId2"/>
          <a:srcRect t="12166" b="12166"/>
          <a:stretch/>
        </p:blipFill>
        <p:spPr>
          <a:xfrm>
            <a:off x="0" y="0"/>
            <a:ext cx="12192000" cy="6858000"/>
          </a:xfrm>
          <a:prstGeom prst="rect">
            <a:avLst/>
          </a:prstGeom>
        </p:spPr>
      </p:pic>
      <p:sp>
        <p:nvSpPr>
          <p:cNvPr id="9" name="TextBox 8">
            <a:extLst>
              <a:ext uri="{FF2B5EF4-FFF2-40B4-BE49-F238E27FC236}">
                <a16:creationId xmlns:a16="http://schemas.microsoft.com/office/drawing/2014/main" id="{A21B32BD-F146-9EC9-FE09-483847B9D9D4}"/>
              </a:ext>
            </a:extLst>
          </p:cNvPr>
          <p:cNvSpPr txBox="1"/>
          <p:nvPr/>
        </p:nvSpPr>
        <p:spPr>
          <a:xfrm>
            <a:off x="327719" y="243887"/>
            <a:ext cx="4864767" cy="22467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6000" dirty="0" err="1">
                <a:latin typeface="Aharoni" panose="02010803020104030203" pitchFamily="2" charset="-79"/>
                <a:cs typeface="Aharoni" panose="02010803020104030203" pitchFamily="2" charset="-79"/>
              </a:rPr>
              <a:t>el-Kubeibeh</a:t>
            </a:r>
            <a:r>
              <a:rPr lang="pt-BR" sz="6000" dirty="0">
                <a:latin typeface="Aharoni" panose="02010803020104030203" pitchFamily="2" charset="-79"/>
                <a:cs typeface="Aharoni" panose="02010803020104030203" pitchFamily="2" charset="-79"/>
              </a:rPr>
              <a:t> </a:t>
            </a:r>
          </a:p>
          <a:p>
            <a:r>
              <a:rPr lang="pt-BR" sz="4000" dirty="0">
                <a:latin typeface="Aharoni" panose="02010803020104030203" pitchFamily="2" charset="-79"/>
                <a:cs typeface="Aharoni" panose="02010803020104030203" pitchFamily="2" charset="-79"/>
              </a:rPr>
              <a:t>St. </a:t>
            </a:r>
            <a:r>
              <a:rPr lang="pt-BR" sz="4000" dirty="0" err="1">
                <a:latin typeface="Aharoni" panose="02010803020104030203" pitchFamily="2" charset="-79"/>
                <a:cs typeface="Aharoni" panose="02010803020104030203" pitchFamily="2" charset="-79"/>
              </a:rPr>
              <a:t>Cleopas</a:t>
            </a:r>
            <a:r>
              <a:rPr lang="pt-BR" sz="4000" dirty="0">
                <a:latin typeface="Aharoni" panose="02010803020104030203" pitchFamily="2" charset="-79"/>
                <a:cs typeface="Aharoni" panose="02010803020104030203" pitchFamily="2" charset="-79"/>
              </a:rPr>
              <a:t> </a:t>
            </a:r>
            <a:r>
              <a:rPr lang="pt-BR" sz="4000" dirty="0" err="1">
                <a:latin typeface="Aharoni" panose="02010803020104030203" pitchFamily="2" charset="-79"/>
                <a:cs typeface="Aharoni" panose="02010803020104030203" pitchFamily="2" charset="-79"/>
              </a:rPr>
              <a:t>Church</a:t>
            </a:r>
            <a:endParaRPr lang="pt-BR" sz="4000" dirty="0">
              <a:latin typeface="Aharoni" panose="02010803020104030203" pitchFamily="2" charset="-79"/>
              <a:cs typeface="Aharoni" panose="02010803020104030203" pitchFamily="2" charset="-79"/>
            </a:endParaRPr>
          </a:p>
          <a:p>
            <a:r>
              <a:rPr lang="pt-BR" sz="4000" dirty="0"/>
              <a:t>60 </a:t>
            </a:r>
            <a:r>
              <a:rPr lang="pt-BR" sz="4000" dirty="0" err="1"/>
              <a:t>stadia</a:t>
            </a:r>
            <a:r>
              <a:rPr lang="pt-BR" sz="4000" dirty="0"/>
              <a:t> </a:t>
            </a:r>
            <a:r>
              <a:rPr lang="pt-BR" sz="4000" dirty="0" err="1"/>
              <a:t>away</a:t>
            </a:r>
            <a:endParaRPr lang="pt-BR" sz="4000" dirty="0"/>
          </a:p>
        </p:txBody>
      </p:sp>
    </p:spTree>
    <p:extLst>
      <p:ext uri="{BB962C8B-B14F-4D97-AF65-F5344CB8AC3E}">
        <p14:creationId xmlns:p14="http://schemas.microsoft.com/office/powerpoint/2010/main" val="321097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undefined">
            <a:extLst>
              <a:ext uri="{FF2B5EF4-FFF2-40B4-BE49-F238E27FC236}">
                <a16:creationId xmlns:a16="http://schemas.microsoft.com/office/drawing/2014/main" id="{0235A2DD-D474-6CA5-5DA5-1CB50AD93C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80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5F33FF-9FEE-11DD-B316-0937A3BBF007}"/>
              </a:ext>
            </a:extLst>
          </p:cNvPr>
          <p:cNvSpPr txBox="1"/>
          <p:nvPr/>
        </p:nvSpPr>
        <p:spPr>
          <a:xfrm>
            <a:off x="284204" y="5733536"/>
            <a:ext cx="8909223" cy="861774"/>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5000" dirty="0">
                <a:latin typeface="Aharoni" panose="02010803020104030203" pitchFamily="2" charset="-79"/>
                <a:cs typeface="Aharoni" panose="02010803020104030203" pitchFamily="2" charset="-79"/>
              </a:rPr>
              <a:t>Church of the Holy Sepulcher</a:t>
            </a:r>
            <a:endParaRPr lang="pt-BR" sz="5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483441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a:extLst>
              <a:ext uri="{FF2B5EF4-FFF2-40B4-BE49-F238E27FC236}">
                <a16:creationId xmlns:a16="http://schemas.microsoft.com/office/drawing/2014/main" id="{A60735F5-2DD4-3B72-C721-B37289EAEC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6" b="2445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C35688-3A17-4BCC-C607-271C696F519D}"/>
              </a:ext>
            </a:extLst>
          </p:cNvPr>
          <p:cNvSpPr txBox="1"/>
          <p:nvPr/>
        </p:nvSpPr>
        <p:spPr>
          <a:xfrm>
            <a:off x="7867650" y="419100"/>
            <a:ext cx="3943350" cy="16312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6000" dirty="0" err="1">
                <a:latin typeface="Aharoni" panose="02010803020104030203" pitchFamily="2" charset="-79"/>
                <a:cs typeface="Aharoni" panose="02010803020104030203" pitchFamily="2" charset="-79"/>
              </a:rPr>
              <a:t>Nicopolis</a:t>
            </a:r>
            <a:endParaRPr lang="en-US" sz="6000" dirty="0">
              <a:latin typeface="Aharoni" panose="02010803020104030203" pitchFamily="2" charset="-79"/>
              <a:cs typeface="Aharoni" panose="02010803020104030203" pitchFamily="2" charset="-79"/>
            </a:endParaRPr>
          </a:p>
          <a:p>
            <a:pPr algn="ctr"/>
            <a:r>
              <a:rPr lang="en-US" sz="4000" dirty="0">
                <a:latin typeface="Arial Nova Cond" panose="020B0506020202020204" pitchFamily="34" charset="0"/>
                <a:cs typeface="Aharoni" panose="02010803020104030203" pitchFamily="2" charset="-79"/>
              </a:rPr>
              <a:t>160 stadia away</a:t>
            </a:r>
            <a:endParaRPr lang="pt-BR" sz="4000" dirty="0">
              <a:latin typeface="Arial Nova Cond" panose="020B0506020202020204" pitchFamily="34" charset="0"/>
              <a:cs typeface="Aharoni" panose="02010803020104030203" pitchFamily="2" charset="-79"/>
            </a:endParaRPr>
          </a:p>
        </p:txBody>
      </p:sp>
    </p:spTree>
    <p:extLst>
      <p:ext uri="{BB962C8B-B14F-4D97-AF65-F5344CB8AC3E}">
        <p14:creationId xmlns:p14="http://schemas.microsoft.com/office/powerpoint/2010/main" val="1139980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4" name="Rectangle 820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6" name="Picture 4" descr="Emmaus - Nikopolis - The Churches - BibleWalks 500+ sites">
            <a:extLst>
              <a:ext uri="{FF2B5EF4-FFF2-40B4-BE49-F238E27FC236}">
                <a16:creationId xmlns:a16="http://schemas.microsoft.com/office/drawing/2014/main" id="{D934FA4C-2E18-0946-78DC-D9679517B7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041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9A2833F-A57B-DDEC-B923-28D737234E3C}"/>
              </a:ext>
            </a:extLst>
          </p:cNvPr>
          <p:cNvPicPr>
            <a:picLocks noChangeAspect="1"/>
          </p:cNvPicPr>
          <p:nvPr/>
        </p:nvPicPr>
        <p:blipFill rotWithShape="1">
          <a:blip r:embed="rId2"/>
          <a:srcRect r="1315"/>
          <a:stretch/>
        </p:blipFill>
        <p:spPr>
          <a:xfrm>
            <a:off x="20" y="1282"/>
            <a:ext cx="12191980" cy="6856718"/>
          </a:xfrm>
          <a:prstGeom prst="rect">
            <a:avLst/>
          </a:prstGeom>
        </p:spPr>
      </p:pic>
    </p:spTree>
    <p:extLst>
      <p:ext uri="{BB962C8B-B14F-4D97-AF65-F5344CB8AC3E}">
        <p14:creationId xmlns:p14="http://schemas.microsoft.com/office/powerpoint/2010/main" val="1986240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ve entrance with rocks and plants&#10;&#10;Description automatically generated">
            <a:extLst>
              <a:ext uri="{FF2B5EF4-FFF2-40B4-BE49-F238E27FC236}">
                <a16:creationId xmlns:a16="http://schemas.microsoft.com/office/drawing/2014/main" id="{83958241-65BD-AE3C-BAEB-B744D9E96AF7}"/>
              </a:ext>
            </a:extLst>
          </p:cNvPr>
          <p:cNvPicPr>
            <a:picLocks noChangeAspect="1"/>
          </p:cNvPicPr>
          <p:nvPr/>
        </p:nvPicPr>
        <p:blipFill rotWithShape="1">
          <a:blip r:embed="rId2"/>
          <a:srcRect t="364" b="5115"/>
          <a:stretch/>
        </p:blipFill>
        <p:spPr>
          <a:xfrm>
            <a:off x="20" y="1282"/>
            <a:ext cx="12191980" cy="6856718"/>
          </a:xfrm>
          <a:prstGeom prst="rect">
            <a:avLst/>
          </a:prstGeom>
        </p:spPr>
      </p:pic>
    </p:spTree>
    <p:extLst>
      <p:ext uri="{BB962C8B-B14F-4D97-AF65-F5344CB8AC3E}">
        <p14:creationId xmlns:p14="http://schemas.microsoft.com/office/powerpoint/2010/main" val="4117333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E6329-C1E1-987A-9492-D654FC569B0A}"/>
              </a:ext>
            </a:extLst>
          </p:cNvPr>
          <p:cNvSpPr>
            <a:spLocks noGrp="1"/>
          </p:cNvSpPr>
          <p:nvPr>
            <p:ph type="title"/>
          </p:nvPr>
        </p:nvSpPr>
        <p:spPr>
          <a:xfrm>
            <a:off x="423563" y="365125"/>
            <a:ext cx="4796137" cy="2025149"/>
          </a:xfrm>
        </p:spPr>
        <p:txBody>
          <a:bodyPr>
            <a:noAutofit/>
          </a:bodyPr>
          <a:lstStyle/>
          <a:p>
            <a:r>
              <a:rPr lang="en-US" sz="6000" dirty="0">
                <a:latin typeface="Aharoni" panose="02010803020104030203" pitchFamily="2" charset="-79"/>
                <a:cs typeface="Aharoni" panose="02010803020104030203" pitchFamily="2" charset="-79"/>
              </a:rPr>
              <a:t>Candidates?</a:t>
            </a:r>
            <a:endParaRPr lang="pt-BR" sz="6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0EB31E3E-026C-5462-0AF8-504426BC1215}"/>
              </a:ext>
            </a:extLst>
          </p:cNvPr>
          <p:cNvSpPr>
            <a:spLocks noGrp="1"/>
          </p:cNvSpPr>
          <p:nvPr>
            <p:ph idx="1"/>
          </p:nvPr>
        </p:nvSpPr>
        <p:spPr>
          <a:xfrm>
            <a:off x="423562" y="2390274"/>
            <a:ext cx="4796137" cy="3593432"/>
          </a:xfrm>
        </p:spPr>
        <p:txBody>
          <a:bodyPr>
            <a:normAutofit/>
          </a:bodyPr>
          <a:lstStyle/>
          <a:p>
            <a:pPr marL="0" indent="0">
              <a:buNone/>
            </a:pPr>
            <a:r>
              <a:rPr lang="en-US" sz="3600" b="1" dirty="0">
                <a:effectLst>
                  <a:outerShdw blurRad="38100" dist="38100" dir="2700000" algn="tl">
                    <a:srgbClr val="000000">
                      <a:alpha val="43137"/>
                    </a:srgbClr>
                  </a:outerShdw>
                </a:effectLst>
              </a:rPr>
              <a:t>There are some candidates for Emmaus: </a:t>
            </a:r>
          </a:p>
          <a:p>
            <a:r>
              <a:rPr lang="en-US" sz="3400" dirty="0" err="1">
                <a:effectLst>
                  <a:outerShdw blurRad="38100" dist="38100" dir="2700000" algn="tl">
                    <a:srgbClr val="000000">
                      <a:alpha val="43137"/>
                    </a:srgbClr>
                  </a:outerShdw>
                </a:effectLst>
              </a:rPr>
              <a:t>Nicopolis</a:t>
            </a:r>
            <a:r>
              <a:rPr lang="en-US" sz="3400" dirty="0">
                <a:effectLst>
                  <a:outerShdw blurRad="38100" dist="38100" dir="2700000" algn="tl">
                    <a:srgbClr val="000000">
                      <a:alpha val="43137"/>
                    </a:srgbClr>
                  </a:outerShdw>
                </a:effectLst>
              </a:rPr>
              <a:t> (18 miles),</a:t>
            </a:r>
          </a:p>
          <a:p>
            <a:r>
              <a:rPr lang="en-US" sz="3400" dirty="0">
                <a:effectLst>
                  <a:outerShdw blurRad="38100" dist="38100" dir="2700000" algn="tl">
                    <a:srgbClr val="000000">
                      <a:alpha val="43137"/>
                    </a:srgbClr>
                  </a:outerShdw>
                </a:effectLst>
              </a:rPr>
              <a:t>Abu Gosh (11 miles),</a:t>
            </a:r>
          </a:p>
          <a:p>
            <a:r>
              <a:rPr lang="en-US" sz="3400" dirty="0">
                <a:effectLst>
                  <a:outerShdw blurRad="38100" dist="38100" dir="2700000" algn="tl">
                    <a:srgbClr val="000000">
                      <a:alpha val="43137"/>
                    </a:srgbClr>
                  </a:outerShdw>
                </a:effectLst>
              </a:rPr>
              <a:t>El-</a:t>
            </a:r>
            <a:r>
              <a:rPr lang="en-US" sz="3400" dirty="0" err="1">
                <a:effectLst>
                  <a:outerShdw blurRad="38100" dist="38100" dir="2700000" algn="tl">
                    <a:srgbClr val="000000">
                      <a:alpha val="43137"/>
                    </a:srgbClr>
                  </a:outerShdw>
                </a:effectLst>
              </a:rPr>
              <a:t>Kubeibeh</a:t>
            </a:r>
            <a:r>
              <a:rPr lang="en-US" sz="3400" dirty="0">
                <a:effectLst>
                  <a:outerShdw blurRad="38100" dist="38100" dir="2700000" algn="tl">
                    <a:srgbClr val="000000">
                      <a:alpha val="43137"/>
                    </a:srgbClr>
                  </a:outerShdw>
                </a:effectLst>
              </a:rPr>
              <a:t> (8 miles)</a:t>
            </a:r>
          </a:p>
          <a:p>
            <a:r>
              <a:rPr lang="en-US" sz="3400" spc="-100" dirty="0" err="1">
                <a:effectLst>
                  <a:outerShdw blurRad="38100" dist="38100" dir="2700000" algn="tl">
                    <a:srgbClr val="000000">
                      <a:alpha val="43137"/>
                    </a:srgbClr>
                  </a:outerShdw>
                </a:effectLst>
              </a:rPr>
              <a:t>Colonyia</a:t>
            </a:r>
            <a:r>
              <a:rPr lang="en-US" sz="3400" spc="-100" dirty="0">
                <a:effectLst>
                  <a:outerShdw blurRad="38100" dist="38100" dir="2700000" algn="tl">
                    <a:srgbClr val="000000">
                      <a:alpha val="43137"/>
                    </a:srgbClr>
                  </a:outerShdw>
                </a:effectLst>
              </a:rPr>
              <a:t>/</a:t>
            </a:r>
            <a:r>
              <a:rPr lang="en-US" sz="3400" spc="-100" dirty="0" err="1">
                <a:effectLst>
                  <a:outerShdw blurRad="38100" dist="38100" dir="2700000" algn="tl">
                    <a:srgbClr val="000000">
                      <a:alpha val="43137"/>
                    </a:srgbClr>
                  </a:outerShdw>
                </a:effectLst>
              </a:rPr>
              <a:t>Motza</a:t>
            </a:r>
            <a:r>
              <a:rPr lang="en-US" sz="3400" spc="-100" dirty="0">
                <a:effectLst>
                  <a:outerShdw blurRad="38100" dist="38100" dir="2700000" algn="tl">
                    <a:srgbClr val="000000">
                      <a:alpha val="43137"/>
                    </a:srgbClr>
                  </a:outerShdw>
                </a:effectLst>
              </a:rPr>
              <a:t> (6 miles).</a:t>
            </a:r>
            <a:endParaRPr lang="pt-BR" sz="3400" spc="-10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C8EBAF5A-6D8F-1321-3222-154457D4109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rcRect l="8178" r="14765"/>
          <a:stretch/>
        </p:blipFill>
        <p:spPr>
          <a:xfrm>
            <a:off x="5452311" y="1219404"/>
            <a:ext cx="6548737" cy="4968671"/>
          </a:xfrm>
          <a:prstGeom prst="rect">
            <a:avLst/>
          </a:prstGeom>
          <a:ln>
            <a:noFill/>
          </a:ln>
          <a:effectLst>
            <a:softEdge rad="112500"/>
          </a:effectLst>
        </p:spPr>
      </p:pic>
      <p:pic>
        <p:nvPicPr>
          <p:cNvPr id="8" name="Picture 7">
            <a:extLst>
              <a:ext uri="{FF2B5EF4-FFF2-40B4-BE49-F238E27FC236}">
                <a16:creationId xmlns:a16="http://schemas.microsoft.com/office/drawing/2014/main" id="{9FAC2040-B566-3DA8-AF45-2A9AEB12E79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8579229" y="2181225"/>
            <a:ext cx="1942920" cy="1056343"/>
          </a:xfrm>
          <a:prstGeom prst="rect">
            <a:avLst/>
          </a:prstGeom>
        </p:spPr>
      </p:pic>
      <p:pic>
        <p:nvPicPr>
          <p:cNvPr id="12" name="Picture 11">
            <a:extLst>
              <a:ext uri="{FF2B5EF4-FFF2-40B4-BE49-F238E27FC236}">
                <a16:creationId xmlns:a16="http://schemas.microsoft.com/office/drawing/2014/main" id="{AC2AC3E2-EC4D-D3A3-6E48-D3424D1A8D0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9168918" y="2333626"/>
            <a:ext cx="826040" cy="413020"/>
          </a:xfrm>
          <a:prstGeom prst="rect">
            <a:avLst/>
          </a:prstGeom>
        </p:spPr>
      </p:pic>
    </p:spTree>
    <p:extLst>
      <p:ext uri="{BB962C8B-B14F-4D97-AF65-F5344CB8AC3E}">
        <p14:creationId xmlns:p14="http://schemas.microsoft.com/office/powerpoint/2010/main" val="247766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3E3EE"/>
        </a:solidFill>
        <a:effectLst/>
      </p:bgPr>
    </p:bg>
    <p:spTree>
      <p:nvGrpSpPr>
        <p:cNvPr id="1" name=""/>
        <p:cNvGrpSpPr/>
        <p:nvPr/>
      </p:nvGrpSpPr>
      <p:grpSpPr>
        <a:xfrm>
          <a:off x="0" y="0"/>
          <a:ext cx="0" cy="0"/>
          <a:chOff x="0" y="0"/>
          <a:chExt cx="0" cy="0"/>
        </a:xfrm>
      </p:grpSpPr>
      <p:pic>
        <p:nvPicPr>
          <p:cNvPr id="6146" name="Picture 2" descr="undefined">
            <a:extLst>
              <a:ext uri="{FF2B5EF4-FFF2-40B4-BE49-F238E27FC236}">
                <a16:creationId xmlns:a16="http://schemas.microsoft.com/office/drawing/2014/main" id="{C008E34E-1DE0-79BA-4D95-96129410E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13" y="0"/>
            <a:ext cx="8969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998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The Aedicule with the Coptic chapel to the left with golden roof; main entrance to the right">
            <a:extLst>
              <a:ext uri="{FF2B5EF4-FFF2-40B4-BE49-F238E27FC236}">
                <a16:creationId xmlns:a16="http://schemas.microsoft.com/office/drawing/2014/main" id="{A2D24B6D-3EB8-3BFE-04DA-3874431652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07" b="402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897360-1487-72AA-CD02-4BAE25137E7F}"/>
              </a:ext>
            </a:extLst>
          </p:cNvPr>
          <p:cNvSpPr txBox="1"/>
          <p:nvPr/>
        </p:nvSpPr>
        <p:spPr>
          <a:xfrm>
            <a:off x="395416" y="197708"/>
            <a:ext cx="2335427"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600" dirty="0">
                <a:latin typeface="Aharoni" panose="02010803020104030203" pitchFamily="2" charset="-79"/>
                <a:cs typeface="Aharoni" panose="02010803020104030203" pitchFamily="2" charset="-79"/>
              </a:rPr>
              <a:t>Rotunda</a:t>
            </a:r>
          </a:p>
          <a:p>
            <a:pPr algn="ctr"/>
            <a:r>
              <a:rPr lang="en-US" sz="3600" dirty="0">
                <a:latin typeface="Aharoni" panose="02010803020104030203" pitchFamily="2" charset="-79"/>
                <a:cs typeface="Aharoni" panose="02010803020104030203" pitchFamily="2" charset="-79"/>
              </a:rPr>
              <a:t>Aedicule</a:t>
            </a:r>
            <a:endParaRPr lang="pt-BR" sz="36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5427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73" name="Rectangle 153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368" name="Picture 8" descr="Church of the Holy Sepulchre closed indefinitely - Catholic Herald">
            <a:extLst>
              <a:ext uri="{FF2B5EF4-FFF2-40B4-BE49-F238E27FC236}">
                <a16:creationId xmlns:a16="http://schemas.microsoft.com/office/drawing/2014/main" id="{CFB9E9E8-5C32-C67C-6757-2DABBC3390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9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Church of the Holy Sepulchre closed indefinitely - Catholic Herald">
            <a:extLst>
              <a:ext uri="{FF2B5EF4-FFF2-40B4-BE49-F238E27FC236}">
                <a16:creationId xmlns:a16="http://schemas.microsoft.com/office/drawing/2014/main" id="{324F3C83-9C28-33FF-51C8-F30C3173D7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AutoShape 4" descr="Church of the Holy Sepulchre closed indefinitely - Catholic Herald">
            <a:extLst>
              <a:ext uri="{FF2B5EF4-FFF2-40B4-BE49-F238E27FC236}">
                <a16:creationId xmlns:a16="http://schemas.microsoft.com/office/drawing/2014/main" id="{3B4E67DD-2B16-D3B0-CB94-012DAAB0651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AutoShape 6" descr="Church of the Holy Sepulchre closed indefinitely - Catholic Herald">
            <a:extLst>
              <a:ext uri="{FF2B5EF4-FFF2-40B4-BE49-F238E27FC236}">
                <a16:creationId xmlns:a16="http://schemas.microsoft.com/office/drawing/2014/main" id="{1A133D98-70E4-3373-B2DC-D580561A2BAF}"/>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1900526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undefined">
            <a:extLst>
              <a:ext uri="{FF2B5EF4-FFF2-40B4-BE49-F238E27FC236}">
                <a16:creationId xmlns:a16="http://schemas.microsoft.com/office/drawing/2014/main" id="{E49A5BFD-FC79-010F-FCCD-BFA007410D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43" b="1260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B8DCE2-DC93-ACE0-7EC4-319ABFEAB751}"/>
              </a:ext>
            </a:extLst>
          </p:cNvPr>
          <p:cNvSpPr txBox="1"/>
          <p:nvPr/>
        </p:nvSpPr>
        <p:spPr>
          <a:xfrm>
            <a:off x="281116" y="388208"/>
            <a:ext cx="6792784" cy="1015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6000" dirty="0">
                <a:latin typeface="Aharoni" panose="02010803020104030203" pitchFamily="2" charset="-79"/>
                <a:cs typeface="Aharoni" panose="02010803020104030203" pitchFamily="2" charset="-79"/>
              </a:rPr>
              <a:t>The Garden Tomb</a:t>
            </a:r>
          </a:p>
        </p:txBody>
      </p:sp>
    </p:spTree>
    <p:extLst>
      <p:ext uri="{BB962C8B-B14F-4D97-AF65-F5344CB8AC3E}">
        <p14:creationId xmlns:p14="http://schemas.microsoft.com/office/powerpoint/2010/main" val="15277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10CE-8C60-6CF9-8090-3B408646F5FC}"/>
              </a:ext>
            </a:extLst>
          </p:cNvPr>
          <p:cNvSpPr>
            <a:spLocks noGrp="1"/>
          </p:cNvSpPr>
          <p:nvPr>
            <p:ph type="title"/>
          </p:nvPr>
        </p:nvSpPr>
        <p:spPr>
          <a:xfrm>
            <a:off x="6203093" y="345002"/>
            <a:ext cx="5588663" cy="1325563"/>
          </a:xfrm>
        </p:spPr>
        <p:txBody>
          <a:bodyPr>
            <a:normAutofit/>
          </a:bodyPr>
          <a:lstStyle/>
          <a:p>
            <a:pPr algn="r"/>
            <a:r>
              <a:rPr lang="en-US" sz="6000" dirty="0">
                <a:latin typeface="Aharoni" panose="02010803020104030203" pitchFamily="2" charset="-79"/>
                <a:cs typeface="Aharoni" panose="02010803020104030203" pitchFamily="2" charset="-79"/>
              </a:rPr>
              <a:t>The challenge!</a:t>
            </a:r>
            <a:endParaRPr lang="pt-BR" sz="6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79F516F3-0E31-913C-7E80-3C44D5D1D192}"/>
              </a:ext>
            </a:extLst>
          </p:cNvPr>
          <p:cNvSpPr>
            <a:spLocks noGrp="1"/>
          </p:cNvSpPr>
          <p:nvPr>
            <p:ph idx="1"/>
          </p:nvPr>
        </p:nvSpPr>
        <p:spPr>
          <a:xfrm>
            <a:off x="512806" y="345003"/>
            <a:ext cx="5364892" cy="6290576"/>
          </a:xfrm>
        </p:spPr>
        <p:txBody>
          <a:bodyPr>
            <a:noAutofit/>
          </a:bodyPr>
          <a:lstStyle/>
          <a:p>
            <a:pPr marL="0" indent="0" algn="ctr">
              <a:buNone/>
            </a:pPr>
            <a:r>
              <a:rPr lang="en-US" sz="3200" dirty="0">
                <a:effectLst>
                  <a:outerShdw blurRad="38100" dist="38100" dir="2700000" algn="tl">
                    <a:srgbClr val="000000">
                      <a:alpha val="43137"/>
                    </a:srgbClr>
                  </a:outerShdw>
                </a:effectLst>
              </a:rPr>
              <a:t>Through the centuries some have questioned the traditional site of Jesus’ burial. The basic dispute has been whether the traditional site is inside the city walls or not. Those who contend the site is not correct argue it was located inside the city walls in Jesus’ time. The reformers questioned the location of the holy sites and denounced their idolatry. Protestants in general became skeptical of them.</a:t>
            </a:r>
            <a:endParaRPr lang="pt-BR" sz="3200" dirty="0">
              <a:effectLst>
                <a:outerShdw blurRad="38100" dist="38100" dir="2700000" algn="tl">
                  <a:srgbClr val="000000">
                    <a:alpha val="43137"/>
                  </a:srgbClr>
                </a:outerShdw>
              </a:effectLst>
            </a:endParaRPr>
          </a:p>
        </p:txBody>
      </p:sp>
      <p:pic>
        <p:nvPicPr>
          <p:cNvPr id="1026" name="Picture 2" descr="Jerusalem in the Early First Century - Enter the Bible">
            <a:extLst>
              <a:ext uri="{FF2B5EF4-FFF2-40B4-BE49-F238E27FC236}">
                <a16:creationId xmlns:a16="http://schemas.microsoft.com/office/drawing/2014/main" id="{BC1A6C75-5231-2EBA-081E-B19B4BEB7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23333"/>
            <a:ext cx="5812437" cy="43466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331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10CE-8C60-6CF9-8090-3B408646F5FC}"/>
              </a:ext>
            </a:extLst>
          </p:cNvPr>
          <p:cNvSpPr>
            <a:spLocks noGrp="1"/>
          </p:cNvSpPr>
          <p:nvPr>
            <p:ph type="title"/>
          </p:nvPr>
        </p:nvSpPr>
        <p:spPr>
          <a:xfrm>
            <a:off x="370703" y="408576"/>
            <a:ext cx="5725297" cy="1822021"/>
          </a:xfrm>
        </p:spPr>
        <p:txBody>
          <a:bodyPr>
            <a:noAutofit/>
          </a:bodyPr>
          <a:lstStyle/>
          <a:p>
            <a:r>
              <a:rPr lang="en-US" sz="6000" dirty="0">
                <a:latin typeface="Aharoni" panose="02010803020104030203" pitchFamily="2" charset="-79"/>
                <a:cs typeface="Aharoni" panose="02010803020104030203" pitchFamily="2" charset="-79"/>
              </a:rPr>
              <a:t>Robinson’s Research</a:t>
            </a:r>
            <a:endParaRPr lang="pt-BR" sz="6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79F516F3-0E31-913C-7E80-3C44D5D1D192}"/>
              </a:ext>
            </a:extLst>
          </p:cNvPr>
          <p:cNvSpPr>
            <a:spLocks noGrp="1"/>
          </p:cNvSpPr>
          <p:nvPr>
            <p:ph idx="1"/>
          </p:nvPr>
        </p:nvSpPr>
        <p:spPr>
          <a:xfrm>
            <a:off x="523101" y="2267464"/>
            <a:ext cx="5572899" cy="4181960"/>
          </a:xfrm>
        </p:spPr>
        <p:txBody>
          <a:bodyPr>
            <a:noAutofit/>
          </a:bodyPr>
          <a:lstStyle/>
          <a:p>
            <a:pPr marL="0" indent="0" algn="ctr">
              <a:buNone/>
            </a:pPr>
            <a:r>
              <a:rPr lang="en-US" sz="3600" dirty="0"/>
              <a:t>In 1841 British archeologist Edward Robinson published the most extensive research on Jerusalem’s topography. Based on his study Robinson questioned the traditional site of the burial, suggesting someplace in the north. </a:t>
            </a:r>
            <a:endParaRPr lang="pt-BR" sz="3600" dirty="0"/>
          </a:p>
        </p:txBody>
      </p:sp>
      <p:pic>
        <p:nvPicPr>
          <p:cNvPr id="4098" name="Picture 2">
            <a:extLst>
              <a:ext uri="{FF2B5EF4-FFF2-40B4-BE49-F238E27FC236}">
                <a16:creationId xmlns:a16="http://schemas.microsoft.com/office/drawing/2014/main" id="{E65BC6B4-B39A-F389-39B2-5527383EF59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l="4579" t="5497" r="3081" b="7369"/>
          <a:stretch/>
        </p:blipFill>
        <p:spPr bwMode="auto">
          <a:xfrm>
            <a:off x="6495318" y="278828"/>
            <a:ext cx="5325979" cy="6300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3852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1825</TotalTime>
  <Words>440</Words>
  <Application>Microsoft Office PowerPoint</Application>
  <PresentationFormat>Widescreen</PresentationFormat>
  <Paragraphs>36</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Aharoni</vt:lpstr>
      <vt:lpstr>Arial</vt:lpstr>
      <vt:lpstr>Arial Nova Cond</vt:lpstr>
      <vt:lpstr>Calibri</vt:lpstr>
      <vt:lpstr>Calibri Light</vt:lpstr>
      <vt:lpstr>Copperplate Gothic Bold</vt:lpstr>
      <vt:lpstr>Perpetua</vt:lpstr>
      <vt:lpstr>Office Theme</vt:lpstr>
      <vt:lpstr>Archeology of Bible Times</vt:lpstr>
      <vt:lpstr>PowerPoint Presentation</vt:lpstr>
      <vt:lpstr>PowerPoint Presentation</vt:lpstr>
      <vt:lpstr>PowerPoint Presentation</vt:lpstr>
      <vt:lpstr>PowerPoint Presentation</vt:lpstr>
      <vt:lpstr>PowerPoint Presentation</vt:lpstr>
      <vt:lpstr>PowerPoint Presentation</vt:lpstr>
      <vt:lpstr>The challenge!</vt:lpstr>
      <vt:lpstr>Robinson’s Research</vt:lpstr>
      <vt:lpstr>PowerPoint Presentation</vt:lpstr>
      <vt:lpstr>Rocky Hill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Candidates?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Candidates?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 Tempos de Jesus</dc:title>
  <dc:creator>João Artur dos Santos</dc:creator>
  <cp:lastModifiedBy>J. dos Santos</cp:lastModifiedBy>
  <cp:revision>9</cp:revision>
  <cp:lastPrinted>2024-03-20T22:47:37Z</cp:lastPrinted>
  <dcterms:created xsi:type="dcterms:W3CDTF">2021-01-05T15:25:41Z</dcterms:created>
  <dcterms:modified xsi:type="dcterms:W3CDTF">2024-03-20T22:47:42Z</dcterms:modified>
</cp:coreProperties>
</file>