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69" r:id="rId3"/>
    <p:sldId id="280" r:id="rId4"/>
    <p:sldId id="279" r:id="rId5"/>
    <p:sldId id="302" r:id="rId6"/>
    <p:sldId id="309" r:id="rId7"/>
    <p:sldId id="310" r:id="rId8"/>
    <p:sldId id="277" r:id="rId9"/>
    <p:sldId id="316" r:id="rId10"/>
    <p:sldId id="272" r:id="rId11"/>
    <p:sldId id="317" r:id="rId12"/>
    <p:sldId id="275" r:id="rId13"/>
    <p:sldId id="271" r:id="rId14"/>
    <p:sldId id="276" r:id="rId15"/>
    <p:sldId id="318" r:id="rId16"/>
    <p:sldId id="319" r:id="rId17"/>
    <p:sldId id="314" r:id="rId18"/>
    <p:sldId id="311" r:id="rId19"/>
    <p:sldId id="325" r:id="rId20"/>
    <p:sldId id="320" r:id="rId21"/>
    <p:sldId id="324" r:id="rId22"/>
    <p:sldId id="321" r:id="rId23"/>
    <p:sldId id="322" r:id="rId24"/>
    <p:sldId id="313" r:id="rId25"/>
    <p:sldId id="312" r:id="rId26"/>
    <p:sldId id="315" r:id="rId27"/>
  </p:sldIdLst>
  <p:sldSz cx="12192000" cy="6858000"/>
  <p:notesSz cx="7010400" cy="92964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C9A0"/>
    <a:srgbClr val="2021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620C76-B384-441A-82A4-6A5358CF8AD0}" v="161" dt="2023-09-27T22:00:22.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31" autoAdjust="0"/>
    <p:restoredTop sz="95201" autoAdjust="0"/>
  </p:normalViewPr>
  <p:slideViewPr>
    <p:cSldViewPr snapToGrid="0">
      <p:cViewPr varScale="1">
        <p:scale>
          <a:sx n="106" d="100"/>
          <a:sy n="106" d="100"/>
        </p:scale>
        <p:origin x="792" y="10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dos Santos" userId="f4efc7053d1beea2" providerId="LiveId" clId="{82620C76-B384-441A-82A4-6A5358CF8AD0}"/>
    <pc:docChg chg="undo custSel addSld delSld modSld sldOrd modNotesMaster">
      <pc:chgData name="J. dos Santos" userId="f4efc7053d1beea2" providerId="LiveId" clId="{82620C76-B384-441A-82A4-6A5358CF8AD0}" dt="2023-09-27T22:26:48.802" v="4458" actId="47"/>
      <pc:docMkLst>
        <pc:docMk/>
      </pc:docMkLst>
      <pc:sldChg chg="del">
        <pc:chgData name="J. dos Santos" userId="f4efc7053d1beea2" providerId="LiveId" clId="{82620C76-B384-441A-82A4-6A5358CF8AD0}" dt="2023-09-23T17:29:00.352" v="6" actId="47"/>
        <pc:sldMkLst>
          <pc:docMk/>
          <pc:sldMk cId="2712472566" sldId="257"/>
        </pc:sldMkLst>
      </pc:sldChg>
      <pc:sldChg chg="del">
        <pc:chgData name="J. dos Santos" userId="f4efc7053d1beea2" providerId="LiveId" clId="{82620C76-B384-441A-82A4-6A5358CF8AD0}" dt="2023-09-23T17:29:00.352" v="6" actId="47"/>
        <pc:sldMkLst>
          <pc:docMk/>
          <pc:sldMk cId="555612302" sldId="258"/>
        </pc:sldMkLst>
      </pc:sldChg>
      <pc:sldChg chg="del">
        <pc:chgData name="J. dos Santos" userId="f4efc7053d1beea2" providerId="LiveId" clId="{82620C76-B384-441A-82A4-6A5358CF8AD0}" dt="2023-09-23T17:29:10.357" v="7" actId="47"/>
        <pc:sldMkLst>
          <pc:docMk/>
          <pc:sldMk cId="3846604742" sldId="259"/>
        </pc:sldMkLst>
      </pc:sldChg>
      <pc:sldChg chg="del">
        <pc:chgData name="J. dos Santos" userId="f4efc7053d1beea2" providerId="LiveId" clId="{82620C76-B384-441A-82A4-6A5358CF8AD0}" dt="2023-09-23T17:29:10.357" v="7" actId="47"/>
        <pc:sldMkLst>
          <pc:docMk/>
          <pc:sldMk cId="596834463" sldId="260"/>
        </pc:sldMkLst>
      </pc:sldChg>
      <pc:sldChg chg="del">
        <pc:chgData name="J. dos Santos" userId="f4efc7053d1beea2" providerId="LiveId" clId="{82620C76-B384-441A-82A4-6A5358CF8AD0}" dt="2023-09-23T17:29:10.357" v="7" actId="47"/>
        <pc:sldMkLst>
          <pc:docMk/>
          <pc:sldMk cId="2499208254" sldId="261"/>
        </pc:sldMkLst>
      </pc:sldChg>
      <pc:sldChg chg="del">
        <pc:chgData name="J. dos Santos" userId="f4efc7053d1beea2" providerId="LiveId" clId="{82620C76-B384-441A-82A4-6A5358CF8AD0}" dt="2023-09-23T17:29:00.352" v="6" actId="47"/>
        <pc:sldMkLst>
          <pc:docMk/>
          <pc:sldMk cId="719662717" sldId="265"/>
        </pc:sldMkLst>
      </pc:sldChg>
      <pc:sldChg chg="del">
        <pc:chgData name="J. dos Santos" userId="f4efc7053d1beea2" providerId="LiveId" clId="{82620C76-B384-441A-82A4-6A5358CF8AD0}" dt="2023-09-23T17:29:10.357" v="7" actId="47"/>
        <pc:sldMkLst>
          <pc:docMk/>
          <pc:sldMk cId="2325715619" sldId="267"/>
        </pc:sldMkLst>
      </pc:sldChg>
      <pc:sldChg chg="del">
        <pc:chgData name="J. dos Santos" userId="f4efc7053d1beea2" providerId="LiveId" clId="{82620C76-B384-441A-82A4-6A5358CF8AD0}" dt="2023-09-23T17:29:00.352" v="6" actId="47"/>
        <pc:sldMkLst>
          <pc:docMk/>
          <pc:sldMk cId="2016598853" sldId="268"/>
        </pc:sldMkLst>
      </pc:sldChg>
      <pc:sldChg chg="ord">
        <pc:chgData name="J. dos Santos" userId="f4efc7053d1beea2" providerId="LiveId" clId="{82620C76-B384-441A-82A4-6A5358CF8AD0}" dt="2023-09-23T17:28:02.954" v="5"/>
        <pc:sldMkLst>
          <pc:docMk/>
          <pc:sldMk cId="1095143999" sldId="269"/>
        </pc:sldMkLst>
      </pc:sldChg>
      <pc:sldChg chg="del">
        <pc:chgData name="J. dos Santos" userId="f4efc7053d1beea2" providerId="LiveId" clId="{82620C76-B384-441A-82A4-6A5358CF8AD0}" dt="2023-09-23T17:29:00.352" v="6" actId="47"/>
        <pc:sldMkLst>
          <pc:docMk/>
          <pc:sldMk cId="2307809648" sldId="270"/>
        </pc:sldMkLst>
      </pc:sldChg>
      <pc:sldChg chg="addSp delSp modSp new del mod">
        <pc:chgData name="J. dos Santos" userId="f4efc7053d1beea2" providerId="LiveId" clId="{82620C76-B384-441A-82A4-6A5358CF8AD0}" dt="2023-09-23T17:55:21.664" v="92" actId="47"/>
        <pc:sldMkLst>
          <pc:docMk/>
          <pc:sldMk cId="3949806152" sldId="278"/>
        </pc:sldMkLst>
        <pc:spChg chg="add mod">
          <ac:chgData name="J. dos Santos" userId="f4efc7053d1beea2" providerId="LiveId" clId="{82620C76-B384-441A-82A4-6A5358CF8AD0}" dt="2023-09-23T17:42:56.179" v="31" actId="14100"/>
          <ac:spMkLst>
            <pc:docMk/>
            <pc:sldMk cId="3949806152" sldId="278"/>
            <ac:spMk id="7" creationId="{C0D2610E-504E-532E-37F3-76CAABE83A3F}"/>
          </ac:spMkLst>
        </pc:spChg>
        <pc:picChg chg="add del mod">
          <ac:chgData name="J. dos Santos" userId="f4efc7053d1beea2" providerId="LiveId" clId="{82620C76-B384-441A-82A4-6A5358CF8AD0}" dt="2023-09-23T17:40:10.250" v="10" actId="478"/>
          <ac:picMkLst>
            <pc:docMk/>
            <pc:sldMk cId="3949806152" sldId="278"/>
            <ac:picMk id="3" creationId="{A83E7EC2-2247-9BA8-DC12-105DF450B51B}"/>
          </ac:picMkLst>
        </pc:picChg>
        <pc:picChg chg="add mod">
          <ac:chgData name="J. dos Santos" userId="f4efc7053d1beea2" providerId="LiveId" clId="{82620C76-B384-441A-82A4-6A5358CF8AD0}" dt="2023-09-23T17:44:05.040" v="36" actId="14100"/>
          <ac:picMkLst>
            <pc:docMk/>
            <pc:sldMk cId="3949806152" sldId="278"/>
            <ac:picMk id="5" creationId="{84DBD9B6-614A-19F6-7839-4449697E82EC}"/>
          </ac:picMkLst>
        </pc:picChg>
      </pc:sldChg>
      <pc:sldChg chg="addSp delSp modSp new mod setBg">
        <pc:chgData name="J. dos Santos" userId="f4efc7053d1beea2" providerId="LiveId" clId="{82620C76-B384-441A-82A4-6A5358CF8AD0}" dt="2023-09-23T17:55:42.404" v="94" actId="478"/>
        <pc:sldMkLst>
          <pc:docMk/>
          <pc:sldMk cId="3229781426" sldId="279"/>
        </pc:sldMkLst>
        <pc:spChg chg="add mod">
          <ac:chgData name="J. dos Santos" userId="f4efc7053d1beea2" providerId="LiveId" clId="{82620C76-B384-441A-82A4-6A5358CF8AD0}" dt="2023-09-23T17:54:44.861" v="91" actId="1076"/>
          <ac:spMkLst>
            <pc:docMk/>
            <pc:sldMk cId="3229781426" sldId="279"/>
            <ac:spMk id="2" creationId="{6873BEC5-6438-813F-ED8C-474E3FF26567}"/>
          </ac:spMkLst>
        </pc:spChg>
        <pc:spChg chg="add del">
          <ac:chgData name="J. dos Santos" userId="f4efc7053d1beea2" providerId="LiveId" clId="{82620C76-B384-441A-82A4-6A5358CF8AD0}" dt="2023-09-23T17:55:42.404" v="94" actId="478"/>
          <ac:spMkLst>
            <pc:docMk/>
            <pc:sldMk cId="3229781426" sldId="279"/>
            <ac:spMk id="4" creationId="{D65D5AD6-096D-5FFD-0408-76C01C68E504}"/>
          </ac:spMkLst>
        </pc:spChg>
        <pc:spChg chg="add">
          <ac:chgData name="J. dos Santos" userId="f4efc7053d1beea2" providerId="LiveId" clId="{82620C76-B384-441A-82A4-6A5358CF8AD0}" dt="2023-09-23T17:49:46.439" v="39" actId="26606"/>
          <ac:spMkLst>
            <pc:docMk/>
            <pc:sldMk cId="3229781426" sldId="279"/>
            <ac:spMk id="1031" creationId="{42A4FC2C-047E-45A5-965D-8E1E3BF09BC6}"/>
          </ac:spMkLst>
        </pc:spChg>
        <pc:picChg chg="add mod">
          <ac:chgData name="J. dos Santos" userId="f4efc7053d1beea2" providerId="LiveId" clId="{82620C76-B384-441A-82A4-6A5358CF8AD0}" dt="2023-09-23T17:52:50.989" v="85" actId="1076"/>
          <ac:picMkLst>
            <pc:docMk/>
            <pc:sldMk cId="3229781426" sldId="279"/>
            <ac:picMk id="1026" creationId="{14E1E1F7-DFAE-2837-DAFA-0CAD302F414B}"/>
          </ac:picMkLst>
        </pc:picChg>
      </pc:sldChg>
      <pc:sldChg chg="addSp delSp modSp new mod setBg">
        <pc:chgData name="J. dos Santos" userId="f4efc7053d1beea2" providerId="LiveId" clId="{82620C76-B384-441A-82A4-6A5358CF8AD0}" dt="2023-09-23T18:21:55.406" v="129" actId="1076"/>
        <pc:sldMkLst>
          <pc:docMk/>
          <pc:sldMk cId="2032090823" sldId="280"/>
        </pc:sldMkLst>
        <pc:spChg chg="add mod">
          <ac:chgData name="J. dos Santos" userId="f4efc7053d1beea2" providerId="LiveId" clId="{82620C76-B384-441A-82A4-6A5358CF8AD0}" dt="2023-09-23T18:15:29.797" v="122" actId="121"/>
          <ac:spMkLst>
            <pc:docMk/>
            <pc:sldMk cId="2032090823" sldId="280"/>
            <ac:spMk id="7" creationId="{A0AC7BC5-E0B7-8661-829B-3D4079994820}"/>
          </ac:spMkLst>
        </pc:spChg>
        <pc:spChg chg="add del">
          <ac:chgData name="J. dos Santos" userId="f4efc7053d1beea2" providerId="LiveId" clId="{82620C76-B384-441A-82A4-6A5358CF8AD0}" dt="2023-09-23T18:14:30.554" v="109" actId="26606"/>
          <ac:spMkLst>
            <pc:docMk/>
            <pc:sldMk cId="2032090823" sldId="280"/>
            <ac:spMk id="8" creationId="{42A4FC2C-047E-45A5-965D-8E1E3BF09BC6}"/>
          </ac:spMkLst>
        </pc:spChg>
        <pc:spChg chg="add mod">
          <ac:chgData name="J. dos Santos" userId="f4efc7053d1beea2" providerId="LiveId" clId="{82620C76-B384-441A-82A4-6A5358CF8AD0}" dt="2023-09-23T18:21:55.406" v="129" actId="1076"/>
          <ac:spMkLst>
            <pc:docMk/>
            <pc:sldMk cId="2032090823" sldId="280"/>
            <ac:spMk id="9" creationId="{8BD3B76D-6C94-C17A-8A11-0B2F6D848E13}"/>
          </ac:spMkLst>
        </pc:spChg>
        <pc:spChg chg="add del">
          <ac:chgData name="J. dos Santos" userId="f4efc7053d1beea2" providerId="LiveId" clId="{82620C76-B384-441A-82A4-6A5358CF8AD0}" dt="2023-09-23T18:14:29.730" v="106" actId="26606"/>
          <ac:spMkLst>
            <pc:docMk/>
            <pc:sldMk cId="2032090823" sldId="280"/>
            <ac:spMk id="10" creationId="{42A4FC2C-047E-45A5-965D-8E1E3BF09BC6}"/>
          </ac:spMkLst>
        </pc:spChg>
        <pc:spChg chg="add del">
          <ac:chgData name="J. dos Santos" userId="f4efc7053d1beea2" providerId="LiveId" clId="{82620C76-B384-441A-82A4-6A5358CF8AD0}" dt="2023-09-23T18:14:30.551" v="108" actId="26606"/>
          <ac:spMkLst>
            <pc:docMk/>
            <pc:sldMk cId="2032090823" sldId="280"/>
            <ac:spMk id="12" creationId="{32BC26D8-82FB-445E-AA49-62A77D7C1EE0}"/>
          </ac:spMkLst>
        </pc:spChg>
        <pc:spChg chg="add del">
          <ac:chgData name="J. dos Santos" userId="f4efc7053d1beea2" providerId="LiveId" clId="{82620C76-B384-441A-82A4-6A5358CF8AD0}" dt="2023-09-23T18:14:27.906" v="102" actId="26606"/>
          <ac:spMkLst>
            <pc:docMk/>
            <pc:sldMk cId="2032090823" sldId="280"/>
            <ac:spMk id="13" creationId="{42A4FC2C-047E-45A5-965D-8E1E3BF09BC6}"/>
          </ac:spMkLst>
        </pc:spChg>
        <pc:spChg chg="add del">
          <ac:chgData name="J. dos Santos" userId="f4efc7053d1beea2" providerId="LiveId" clId="{82620C76-B384-441A-82A4-6A5358CF8AD0}" dt="2023-09-23T18:14:30.551" v="108" actId="26606"/>
          <ac:spMkLst>
            <pc:docMk/>
            <pc:sldMk cId="2032090823" sldId="280"/>
            <ac:spMk id="15" creationId="{CB44330D-EA18-4254-AA95-EB49948539B8}"/>
          </ac:spMkLst>
        </pc:spChg>
        <pc:spChg chg="add">
          <ac:chgData name="J. dos Santos" userId="f4efc7053d1beea2" providerId="LiveId" clId="{82620C76-B384-441A-82A4-6A5358CF8AD0}" dt="2023-09-23T18:14:30.554" v="109" actId="26606"/>
          <ac:spMkLst>
            <pc:docMk/>
            <pc:sldMk cId="2032090823" sldId="280"/>
            <ac:spMk id="17" creationId="{42A4FC2C-047E-45A5-965D-8E1E3BF09BC6}"/>
          </ac:spMkLst>
        </pc:spChg>
        <pc:picChg chg="add del mod modCrop">
          <ac:chgData name="J. dos Santos" userId="f4efc7053d1beea2" providerId="LiveId" clId="{82620C76-B384-441A-82A4-6A5358CF8AD0}" dt="2023-09-23T18:13:42.435" v="99" actId="478"/>
          <ac:picMkLst>
            <pc:docMk/>
            <pc:sldMk cId="2032090823" sldId="280"/>
            <ac:picMk id="3" creationId="{3EF001DE-4916-7CAA-4A70-8D54DF2A1942}"/>
          </ac:picMkLst>
        </pc:picChg>
        <pc:picChg chg="add mod">
          <ac:chgData name="J. dos Santos" userId="f4efc7053d1beea2" providerId="LiveId" clId="{82620C76-B384-441A-82A4-6A5358CF8AD0}" dt="2023-09-23T18:14:30.554" v="109" actId="26606"/>
          <ac:picMkLst>
            <pc:docMk/>
            <pc:sldMk cId="2032090823" sldId="280"/>
            <ac:picMk id="5" creationId="{FEE081D9-68F1-6EFA-5C69-1CCC965A4830}"/>
          </ac:picMkLst>
        </pc:picChg>
      </pc:sldChg>
      <pc:sldChg chg="del">
        <pc:chgData name="J. dos Santos" userId="f4efc7053d1beea2" providerId="LiveId" clId="{82620C76-B384-441A-82A4-6A5358CF8AD0}" dt="2023-09-23T17:29:00.352" v="6" actId="47"/>
        <pc:sldMkLst>
          <pc:docMk/>
          <pc:sldMk cId="1233499203" sldId="285"/>
        </pc:sldMkLst>
      </pc:sldChg>
      <pc:sldChg chg="del">
        <pc:chgData name="J. dos Santos" userId="f4efc7053d1beea2" providerId="LiveId" clId="{82620C76-B384-441A-82A4-6A5358CF8AD0}" dt="2023-09-23T17:29:00.352" v="6" actId="47"/>
        <pc:sldMkLst>
          <pc:docMk/>
          <pc:sldMk cId="892640353" sldId="286"/>
        </pc:sldMkLst>
      </pc:sldChg>
      <pc:sldChg chg="del">
        <pc:chgData name="J. dos Santos" userId="f4efc7053d1beea2" providerId="LiveId" clId="{82620C76-B384-441A-82A4-6A5358CF8AD0}" dt="2023-09-23T17:29:00.352" v="6" actId="47"/>
        <pc:sldMkLst>
          <pc:docMk/>
          <pc:sldMk cId="2401509379" sldId="287"/>
        </pc:sldMkLst>
      </pc:sldChg>
      <pc:sldChg chg="del">
        <pc:chgData name="J. dos Santos" userId="f4efc7053d1beea2" providerId="LiveId" clId="{82620C76-B384-441A-82A4-6A5358CF8AD0}" dt="2023-09-23T17:29:00.352" v="6" actId="47"/>
        <pc:sldMkLst>
          <pc:docMk/>
          <pc:sldMk cId="1328303362" sldId="288"/>
        </pc:sldMkLst>
      </pc:sldChg>
      <pc:sldChg chg="del">
        <pc:chgData name="J. dos Santos" userId="f4efc7053d1beea2" providerId="LiveId" clId="{82620C76-B384-441A-82A4-6A5358CF8AD0}" dt="2023-09-23T17:29:00.352" v="6" actId="47"/>
        <pc:sldMkLst>
          <pc:docMk/>
          <pc:sldMk cId="1368959970" sldId="289"/>
        </pc:sldMkLst>
      </pc:sldChg>
      <pc:sldChg chg="del">
        <pc:chgData name="J. dos Santos" userId="f4efc7053d1beea2" providerId="LiveId" clId="{82620C76-B384-441A-82A4-6A5358CF8AD0}" dt="2023-09-23T17:29:00.352" v="6" actId="47"/>
        <pc:sldMkLst>
          <pc:docMk/>
          <pc:sldMk cId="1956311993" sldId="290"/>
        </pc:sldMkLst>
      </pc:sldChg>
      <pc:sldChg chg="del">
        <pc:chgData name="J. dos Santos" userId="f4efc7053d1beea2" providerId="LiveId" clId="{82620C76-B384-441A-82A4-6A5358CF8AD0}" dt="2023-09-23T17:29:00.352" v="6" actId="47"/>
        <pc:sldMkLst>
          <pc:docMk/>
          <pc:sldMk cId="1648471128" sldId="291"/>
        </pc:sldMkLst>
      </pc:sldChg>
      <pc:sldChg chg="del">
        <pc:chgData name="J. dos Santos" userId="f4efc7053d1beea2" providerId="LiveId" clId="{82620C76-B384-441A-82A4-6A5358CF8AD0}" dt="2023-09-23T17:29:10.357" v="7" actId="47"/>
        <pc:sldMkLst>
          <pc:docMk/>
          <pc:sldMk cId="433211602" sldId="293"/>
        </pc:sldMkLst>
      </pc:sldChg>
      <pc:sldChg chg="del">
        <pc:chgData name="J. dos Santos" userId="f4efc7053d1beea2" providerId="LiveId" clId="{82620C76-B384-441A-82A4-6A5358CF8AD0}" dt="2023-09-23T17:29:10.357" v="7" actId="47"/>
        <pc:sldMkLst>
          <pc:docMk/>
          <pc:sldMk cId="1308896477" sldId="294"/>
        </pc:sldMkLst>
      </pc:sldChg>
      <pc:sldChg chg="del">
        <pc:chgData name="J. dos Santos" userId="f4efc7053d1beea2" providerId="LiveId" clId="{82620C76-B384-441A-82A4-6A5358CF8AD0}" dt="2023-09-23T17:29:10.357" v="7" actId="47"/>
        <pc:sldMkLst>
          <pc:docMk/>
          <pc:sldMk cId="2450141233" sldId="295"/>
        </pc:sldMkLst>
      </pc:sldChg>
      <pc:sldChg chg="del">
        <pc:chgData name="J. dos Santos" userId="f4efc7053d1beea2" providerId="LiveId" clId="{82620C76-B384-441A-82A4-6A5358CF8AD0}" dt="2023-09-23T17:29:10.357" v="7" actId="47"/>
        <pc:sldMkLst>
          <pc:docMk/>
          <pc:sldMk cId="2764230036" sldId="296"/>
        </pc:sldMkLst>
      </pc:sldChg>
      <pc:sldChg chg="del">
        <pc:chgData name="J. dos Santos" userId="f4efc7053d1beea2" providerId="LiveId" clId="{82620C76-B384-441A-82A4-6A5358CF8AD0}" dt="2023-09-23T17:29:10.357" v="7" actId="47"/>
        <pc:sldMkLst>
          <pc:docMk/>
          <pc:sldMk cId="2766294415" sldId="298"/>
        </pc:sldMkLst>
      </pc:sldChg>
      <pc:sldChg chg="del">
        <pc:chgData name="J. dos Santos" userId="f4efc7053d1beea2" providerId="LiveId" clId="{82620C76-B384-441A-82A4-6A5358CF8AD0}" dt="2023-09-23T17:29:10.357" v="7" actId="47"/>
        <pc:sldMkLst>
          <pc:docMk/>
          <pc:sldMk cId="3478831076" sldId="299"/>
        </pc:sldMkLst>
      </pc:sldChg>
      <pc:sldChg chg="del">
        <pc:chgData name="J. dos Santos" userId="f4efc7053d1beea2" providerId="LiveId" clId="{82620C76-B384-441A-82A4-6A5358CF8AD0}" dt="2023-09-23T17:29:10.357" v="7" actId="47"/>
        <pc:sldMkLst>
          <pc:docMk/>
          <pc:sldMk cId="1265822067" sldId="300"/>
        </pc:sldMkLst>
      </pc:sldChg>
      <pc:sldChg chg="del">
        <pc:chgData name="J. dos Santos" userId="f4efc7053d1beea2" providerId="LiveId" clId="{82620C76-B384-441A-82A4-6A5358CF8AD0}" dt="2023-09-23T17:29:10.357" v="7" actId="47"/>
        <pc:sldMkLst>
          <pc:docMk/>
          <pc:sldMk cId="3997250404" sldId="301"/>
        </pc:sldMkLst>
      </pc:sldChg>
      <pc:sldChg chg="del">
        <pc:chgData name="J. dos Santos" userId="f4efc7053d1beea2" providerId="LiveId" clId="{82620C76-B384-441A-82A4-6A5358CF8AD0}" dt="2023-09-23T17:29:10.357" v="7" actId="47"/>
        <pc:sldMkLst>
          <pc:docMk/>
          <pc:sldMk cId="639322010" sldId="302"/>
        </pc:sldMkLst>
      </pc:sldChg>
      <pc:sldChg chg="add ord">
        <pc:chgData name="J. dos Santos" userId="f4efc7053d1beea2" providerId="LiveId" clId="{82620C76-B384-441A-82A4-6A5358CF8AD0}" dt="2023-09-23T18:23:00.459" v="132"/>
        <pc:sldMkLst>
          <pc:docMk/>
          <pc:sldMk cId="3059917698" sldId="302"/>
        </pc:sldMkLst>
      </pc:sldChg>
      <pc:sldChg chg="del">
        <pc:chgData name="J. dos Santos" userId="f4efc7053d1beea2" providerId="LiveId" clId="{82620C76-B384-441A-82A4-6A5358CF8AD0}" dt="2023-09-23T17:29:00.352" v="6" actId="47"/>
        <pc:sldMkLst>
          <pc:docMk/>
          <pc:sldMk cId="1744875133" sldId="303"/>
        </pc:sldMkLst>
      </pc:sldChg>
      <pc:sldChg chg="del">
        <pc:chgData name="J. dos Santos" userId="f4efc7053d1beea2" providerId="LiveId" clId="{82620C76-B384-441A-82A4-6A5358CF8AD0}" dt="2023-09-23T17:29:00.352" v="6" actId="47"/>
        <pc:sldMkLst>
          <pc:docMk/>
          <pc:sldMk cId="3969244486" sldId="304"/>
        </pc:sldMkLst>
      </pc:sldChg>
      <pc:sldChg chg="del">
        <pc:chgData name="J. dos Santos" userId="f4efc7053d1beea2" providerId="LiveId" clId="{82620C76-B384-441A-82A4-6A5358CF8AD0}" dt="2023-09-23T17:29:00.352" v="6" actId="47"/>
        <pc:sldMkLst>
          <pc:docMk/>
          <pc:sldMk cId="404810587" sldId="305"/>
        </pc:sldMkLst>
      </pc:sldChg>
      <pc:sldChg chg="add">
        <pc:chgData name="J. dos Santos" userId="f4efc7053d1beea2" providerId="LiveId" clId="{82620C76-B384-441A-82A4-6A5358CF8AD0}" dt="2023-09-23T18:22:53.859" v="130"/>
        <pc:sldMkLst>
          <pc:docMk/>
          <pc:sldMk cId="1813238783" sldId="309"/>
        </pc:sldMkLst>
      </pc:sldChg>
      <pc:sldChg chg="add">
        <pc:chgData name="J. dos Santos" userId="f4efc7053d1beea2" providerId="LiveId" clId="{82620C76-B384-441A-82A4-6A5358CF8AD0}" dt="2023-09-23T18:18:20.029" v="123"/>
        <pc:sldMkLst>
          <pc:docMk/>
          <pc:sldMk cId="314987694" sldId="310"/>
        </pc:sldMkLst>
      </pc:sldChg>
      <pc:sldChg chg="addSp modSp new mod setBg">
        <pc:chgData name="J. dos Santos" userId="f4efc7053d1beea2" providerId="LiveId" clId="{82620C76-B384-441A-82A4-6A5358CF8AD0}" dt="2023-09-23T20:17:41.534" v="892"/>
        <pc:sldMkLst>
          <pc:docMk/>
          <pc:sldMk cId="893963407" sldId="311"/>
        </pc:sldMkLst>
        <pc:spChg chg="mod">
          <ac:chgData name="J. dos Santos" userId="f4efc7053d1beea2" providerId="LiveId" clId="{82620C76-B384-441A-82A4-6A5358CF8AD0}" dt="2023-09-23T20:17:35.999" v="891"/>
          <ac:spMkLst>
            <pc:docMk/>
            <pc:sldMk cId="893963407" sldId="311"/>
            <ac:spMk id="2" creationId="{65C5B65F-28A7-2936-A532-D1F8A3138918}"/>
          </ac:spMkLst>
        </pc:spChg>
        <pc:spChg chg="mod">
          <ac:chgData name="J. dos Santos" userId="f4efc7053d1beea2" providerId="LiveId" clId="{82620C76-B384-441A-82A4-6A5358CF8AD0}" dt="2023-09-23T20:17:41.534" v="892"/>
          <ac:spMkLst>
            <pc:docMk/>
            <pc:sldMk cId="893963407" sldId="311"/>
            <ac:spMk id="3" creationId="{2FA66B6C-7402-11FE-27BF-39C42D5E0538}"/>
          </ac:spMkLst>
        </pc:spChg>
        <pc:spChg chg="add mod">
          <ac:chgData name="J. dos Santos" userId="f4efc7053d1beea2" providerId="LiveId" clId="{82620C76-B384-441A-82A4-6A5358CF8AD0}" dt="2023-09-23T20:09:09.408" v="858" actId="1076"/>
          <ac:spMkLst>
            <pc:docMk/>
            <pc:sldMk cId="893963407" sldId="311"/>
            <ac:spMk id="5" creationId="{FA2C0A1D-8BF9-E35A-D555-A6BCA22B9F1D}"/>
          </ac:spMkLst>
        </pc:spChg>
        <pc:spChg chg="add">
          <ac:chgData name="J. dos Santos" userId="f4efc7053d1beea2" providerId="LiveId" clId="{82620C76-B384-441A-82A4-6A5358CF8AD0}" dt="2023-09-23T19:09:21.382" v="137" actId="26606"/>
          <ac:spMkLst>
            <pc:docMk/>
            <pc:sldMk cId="893963407" sldId="311"/>
            <ac:spMk id="2055" creationId="{9F7D5CDA-D291-4307-BF55-1381FED29634}"/>
          </ac:spMkLst>
        </pc:spChg>
        <pc:picChg chg="add mod">
          <ac:chgData name="J. dos Santos" userId="f4efc7053d1beea2" providerId="LiveId" clId="{82620C76-B384-441A-82A4-6A5358CF8AD0}" dt="2023-09-23T19:57:33.826" v="636" actId="14100"/>
          <ac:picMkLst>
            <pc:docMk/>
            <pc:sldMk cId="893963407" sldId="311"/>
            <ac:picMk id="2050" creationId="{4532B89E-EADB-3FCC-0D6C-A1E36256E8C2}"/>
          </ac:picMkLst>
        </pc:picChg>
      </pc:sldChg>
      <pc:sldChg chg="addSp modSp new add del mod ord setBg">
        <pc:chgData name="J. dos Santos" userId="f4efc7053d1beea2" providerId="LiveId" clId="{82620C76-B384-441A-82A4-6A5358CF8AD0}" dt="2023-09-27T21:52:18.535" v="4433"/>
        <pc:sldMkLst>
          <pc:docMk/>
          <pc:sldMk cId="2936670158" sldId="312"/>
        </pc:sldMkLst>
        <pc:spChg chg="mod">
          <ac:chgData name="J. dos Santos" userId="f4efc7053d1beea2" providerId="LiveId" clId="{82620C76-B384-441A-82A4-6A5358CF8AD0}" dt="2023-09-23T21:29:03.321" v="2397" actId="122"/>
          <ac:spMkLst>
            <pc:docMk/>
            <pc:sldMk cId="2936670158" sldId="312"/>
            <ac:spMk id="2" creationId="{DF997A68-6480-3940-31F3-BEAD7DF535DB}"/>
          </ac:spMkLst>
        </pc:spChg>
        <pc:spChg chg="mod">
          <ac:chgData name="J. dos Santos" userId="f4efc7053d1beea2" providerId="LiveId" clId="{82620C76-B384-441A-82A4-6A5358CF8AD0}" dt="2023-09-23T21:32:04.602" v="2567" actId="14100"/>
          <ac:spMkLst>
            <pc:docMk/>
            <pc:sldMk cId="2936670158" sldId="312"/>
            <ac:spMk id="3" creationId="{6309A40D-436B-3662-F8C8-36F70B46D2C4}"/>
          </ac:spMkLst>
        </pc:spChg>
        <pc:spChg chg="add mod">
          <ac:chgData name="J. dos Santos" userId="f4efc7053d1beea2" providerId="LiveId" clId="{82620C76-B384-441A-82A4-6A5358CF8AD0}" dt="2023-09-23T21:30:13.946" v="2416" actId="1076"/>
          <ac:spMkLst>
            <pc:docMk/>
            <pc:sldMk cId="2936670158" sldId="312"/>
            <ac:spMk id="5" creationId="{F28E0FF9-0734-3B4B-FC3C-706D207C376F}"/>
          </ac:spMkLst>
        </pc:spChg>
        <pc:picChg chg="add mod">
          <ac:chgData name="J. dos Santos" userId="f4efc7053d1beea2" providerId="LiveId" clId="{82620C76-B384-441A-82A4-6A5358CF8AD0}" dt="2023-09-23T21:31:54.094" v="2566" actId="1076"/>
          <ac:picMkLst>
            <pc:docMk/>
            <pc:sldMk cId="2936670158" sldId="312"/>
            <ac:picMk id="4098" creationId="{C8760EA0-9DC8-73D5-008D-FAE08A850B20}"/>
          </ac:picMkLst>
        </pc:picChg>
        <pc:picChg chg="add mod">
          <ac:chgData name="J. dos Santos" userId="f4efc7053d1beea2" providerId="LiveId" clId="{82620C76-B384-441A-82A4-6A5358CF8AD0}" dt="2023-09-23T21:31:54.094" v="2566" actId="1076"/>
          <ac:picMkLst>
            <pc:docMk/>
            <pc:sldMk cId="2936670158" sldId="312"/>
            <ac:picMk id="4100" creationId="{6C573B34-9479-9249-6F0B-08F12BD85695}"/>
          </ac:picMkLst>
        </pc:picChg>
      </pc:sldChg>
      <pc:sldChg chg="addSp modSp new mod setBg">
        <pc:chgData name="J. dos Santos" userId="f4efc7053d1beea2" providerId="LiveId" clId="{82620C76-B384-441A-82A4-6A5358CF8AD0}" dt="2023-09-23T20:40:45.406" v="1364" actId="1076"/>
        <pc:sldMkLst>
          <pc:docMk/>
          <pc:sldMk cId="191547226" sldId="313"/>
        </pc:sldMkLst>
        <pc:spChg chg="mod">
          <ac:chgData name="J. dos Santos" userId="f4efc7053d1beea2" providerId="LiveId" clId="{82620C76-B384-441A-82A4-6A5358CF8AD0}" dt="2023-09-23T20:38:32.559" v="1357" actId="114"/>
          <ac:spMkLst>
            <pc:docMk/>
            <pc:sldMk cId="191547226" sldId="313"/>
            <ac:spMk id="2" creationId="{93D2D945-C97A-D78A-0364-B45938EE54CF}"/>
          </ac:spMkLst>
        </pc:spChg>
        <pc:spChg chg="mod">
          <ac:chgData name="J. dos Santos" userId="f4efc7053d1beea2" providerId="LiveId" clId="{82620C76-B384-441A-82A4-6A5358CF8AD0}" dt="2023-09-23T20:39:06.011" v="1358" actId="14100"/>
          <ac:spMkLst>
            <pc:docMk/>
            <pc:sldMk cId="191547226" sldId="313"/>
            <ac:spMk id="3" creationId="{287B115C-0D65-39F1-1FA5-72E8F9B2FAAE}"/>
          </ac:spMkLst>
        </pc:spChg>
        <pc:spChg chg="add mod">
          <ac:chgData name="J. dos Santos" userId="f4efc7053d1beea2" providerId="LiveId" clId="{82620C76-B384-441A-82A4-6A5358CF8AD0}" dt="2023-09-23T19:46:10.845" v="160" actId="1076"/>
          <ac:spMkLst>
            <pc:docMk/>
            <pc:sldMk cId="191547226" sldId="313"/>
            <ac:spMk id="5" creationId="{35718519-185E-A73A-EC7E-5A6F7C70BA73}"/>
          </ac:spMkLst>
        </pc:spChg>
        <pc:picChg chg="add mod">
          <ac:chgData name="J. dos Santos" userId="f4efc7053d1beea2" providerId="LiveId" clId="{82620C76-B384-441A-82A4-6A5358CF8AD0}" dt="2023-09-23T20:40:45.406" v="1364" actId="1076"/>
          <ac:picMkLst>
            <pc:docMk/>
            <pc:sldMk cId="191547226" sldId="313"/>
            <ac:picMk id="7" creationId="{82C712A4-DF10-7D95-E210-8212D9699BD2}"/>
          </ac:picMkLst>
        </pc:picChg>
        <pc:picChg chg="add mod">
          <ac:chgData name="J. dos Santos" userId="f4efc7053d1beea2" providerId="LiveId" clId="{82620C76-B384-441A-82A4-6A5358CF8AD0}" dt="2023-09-23T20:40:37.477" v="1362" actId="14100"/>
          <ac:picMkLst>
            <pc:docMk/>
            <pc:sldMk cId="191547226" sldId="313"/>
            <ac:picMk id="5122" creationId="{2F47F37E-2BB9-A5AD-4C79-7BE11E87185F}"/>
          </ac:picMkLst>
        </pc:picChg>
      </pc:sldChg>
      <pc:sldChg chg="addSp modSp new mod setBg">
        <pc:chgData name="J. dos Santos" userId="f4efc7053d1beea2" providerId="LiveId" clId="{82620C76-B384-441A-82A4-6A5358CF8AD0}" dt="2023-09-23T21:09:29.930" v="1815" actId="123"/>
        <pc:sldMkLst>
          <pc:docMk/>
          <pc:sldMk cId="2364527853" sldId="314"/>
        </pc:sldMkLst>
        <pc:spChg chg="mod">
          <ac:chgData name="J. dos Santos" userId="f4efc7053d1beea2" providerId="LiveId" clId="{82620C76-B384-441A-82A4-6A5358CF8AD0}" dt="2023-09-23T21:00:35.485" v="1397"/>
          <ac:spMkLst>
            <pc:docMk/>
            <pc:sldMk cId="2364527853" sldId="314"/>
            <ac:spMk id="2" creationId="{A84B2CC5-F1BA-4E1E-DC94-1619528DDB80}"/>
          </ac:spMkLst>
        </pc:spChg>
        <pc:spChg chg="mod">
          <ac:chgData name="J. dos Santos" userId="f4efc7053d1beea2" providerId="LiveId" clId="{82620C76-B384-441A-82A4-6A5358CF8AD0}" dt="2023-09-23T21:09:29.930" v="1815" actId="123"/>
          <ac:spMkLst>
            <pc:docMk/>
            <pc:sldMk cId="2364527853" sldId="314"/>
            <ac:spMk id="3" creationId="{118ED957-1BDF-0D15-B9C7-95D2E3AF972E}"/>
          </ac:spMkLst>
        </pc:spChg>
        <pc:spChg chg="add">
          <ac:chgData name="J. dos Santos" userId="f4efc7053d1beea2" providerId="LiveId" clId="{82620C76-B384-441A-82A4-6A5358CF8AD0}" dt="2023-09-23T20:59:53.056" v="1367" actId="26606"/>
          <ac:spMkLst>
            <pc:docMk/>
            <pc:sldMk cId="2364527853" sldId="314"/>
            <ac:spMk id="6151" creationId="{9F7D5CDA-D291-4307-BF55-1381FED29634}"/>
          </ac:spMkLst>
        </pc:spChg>
        <pc:picChg chg="add mod">
          <ac:chgData name="J. dos Santos" userId="f4efc7053d1beea2" providerId="LiveId" clId="{82620C76-B384-441A-82A4-6A5358CF8AD0}" dt="2023-09-23T20:59:53.056" v="1367" actId="26606"/>
          <ac:picMkLst>
            <pc:docMk/>
            <pc:sldMk cId="2364527853" sldId="314"/>
            <ac:picMk id="6146" creationId="{BBD11C9C-597E-2490-8D35-EE115E6D4AB7}"/>
          </ac:picMkLst>
        </pc:picChg>
      </pc:sldChg>
      <pc:sldChg chg="addSp modSp new mod setBg">
        <pc:chgData name="J. dos Santos" userId="f4efc7053d1beea2" providerId="LiveId" clId="{82620C76-B384-441A-82A4-6A5358CF8AD0}" dt="2023-09-23T21:17:54.429" v="2090" actId="14100"/>
        <pc:sldMkLst>
          <pc:docMk/>
          <pc:sldMk cId="3732052538" sldId="315"/>
        </pc:sldMkLst>
        <pc:spChg chg="mod">
          <ac:chgData name="J. dos Santos" userId="f4efc7053d1beea2" providerId="LiveId" clId="{82620C76-B384-441A-82A4-6A5358CF8AD0}" dt="2023-09-23T21:16:56.344" v="2085" actId="1076"/>
          <ac:spMkLst>
            <pc:docMk/>
            <pc:sldMk cId="3732052538" sldId="315"/>
            <ac:spMk id="2" creationId="{90547B9F-2A97-BAA1-8006-6FEC376F18F2}"/>
          </ac:spMkLst>
        </pc:spChg>
        <pc:spChg chg="mod">
          <ac:chgData name="J. dos Santos" userId="f4efc7053d1beea2" providerId="LiveId" clId="{82620C76-B384-441A-82A4-6A5358CF8AD0}" dt="2023-09-23T21:17:54.429" v="2090" actId="14100"/>
          <ac:spMkLst>
            <pc:docMk/>
            <pc:sldMk cId="3732052538" sldId="315"/>
            <ac:spMk id="3" creationId="{5251B748-4766-D169-42FC-5284A176A969}"/>
          </ac:spMkLst>
        </pc:spChg>
        <pc:spChg chg="add mod">
          <ac:chgData name="J. dos Santos" userId="f4efc7053d1beea2" providerId="LiveId" clId="{82620C76-B384-441A-82A4-6A5358CF8AD0}" dt="2023-09-23T21:16:41.547" v="2082" actId="1076"/>
          <ac:spMkLst>
            <pc:docMk/>
            <pc:sldMk cId="3732052538" sldId="315"/>
            <ac:spMk id="5" creationId="{A95D049C-CB4C-E972-6B4C-90B7B1AEC580}"/>
          </ac:spMkLst>
        </pc:spChg>
        <pc:spChg chg="add">
          <ac:chgData name="J. dos Santos" userId="f4efc7053d1beea2" providerId="LiveId" clId="{82620C76-B384-441A-82A4-6A5358CF8AD0}" dt="2023-09-23T21:10:19.319" v="1818" actId="26606"/>
          <ac:spMkLst>
            <pc:docMk/>
            <pc:sldMk cId="3732052538" sldId="315"/>
            <ac:spMk id="7175" creationId="{9F7D5CDA-D291-4307-BF55-1381FED29634}"/>
          </ac:spMkLst>
        </pc:spChg>
        <pc:picChg chg="add mod">
          <ac:chgData name="J. dos Santos" userId="f4efc7053d1beea2" providerId="LiveId" clId="{82620C76-B384-441A-82A4-6A5358CF8AD0}" dt="2023-09-23T21:10:19.319" v="1818" actId="26606"/>
          <ac:picMkLst>
            <pc:docMk/>
            <pc:sldMk cId="3732052538" sldId="315"/>
            <ac:picMk id="7170" creationId="{B03345EA-025A-76EE-078A-E61160895B67}"/>
          </ac:picMkLst>
        </pc:picChg>
      </pc:sldChg>
      <pc:sldChg chg="addSp modSp new mod setBg">
        <pc:chgData name="J. dos Santos" userId="f4efc7053d1beea2" providerId="LiveId" clId="{82620C76-B384-441A-82A4-6A5358CF8AD0}" dt="2023-09-27T20:31:31.324" v="2993" actId="121"/>
        <pc:sldMkLst>
          <pc:docMk/>
          <pc:sldMk cId="4148728812" sldId="316"/>
        </pc:sldMkLst>
        <pc:spChg chg="mod">
          <ac:chgData name="J. dos Santos" userId="f4efc7053d1beea2" providerId="LiveId" clId="{82620C76-B384-441A-82A4-6A5358CF8AD0}" dt="2023-09-27T20:26:50.084" v="2888" actId="1076"/>
          <ac:spMkLst>
            <pc:docMk/>
            <pc:sldMk cId="4148728812" sldId="316"/>
            <ac:spMk id="2" creationId="{619779CC-DBE9-3751-CC5B-85D3A83F531E}"/>
          </ac:spMkLst>
        </pc:spChg>
        <pc:spChg chg="mod">
          <ac:chgData name="J. dos Santos" userId="f4efc7053d1beea2" providerId="LiveId" clId="{82620C76-B384-441A-82A4-6A5358CF8AD0}" dt="2023-09-27T20:27:31.741" v="2891" actId="20577"/>
          <ac:spMkLst>
            <pc:docMk/>
            <pc:sldMk cId="4148728812" sldId="316"/>
            <ac:spMk id="3" creationId="{9398CD23-5047-3A55-B6F2-595E38A9AEBA}"/>
          </ac:spMkLst>
        </pc:spChg>
        <pc:spChg chg="add mod">
          <ac:chgData name="J. dos Santos" userId="f4efc7053d1beea2" providerId="LiveId" clId="{82620C76-B384-441A-82A4-6A5358CF8AD0}" dt="2023-09-27T20:31:31.324" v="2993" actId="121"/>
          <ac:spMkLst>
            <pc:docMk/>
            <pc:sldMk cId="4148728812" sldId="316"/>
            <ac:spMk id="4" creationId="{AD3F18DC-F67F-5DC8-F9DA-7AE3534B415E}"/>
          </ac:spMkLst>
        </pc:spChg>
        <pc:spChg chg="add">
          <ac:chgData name="J. dos Santos" userId="f4efc7053d1beea2" providerId="LiveId" clId="{82620C76-B384-441A-82A4-6A5358CF8AD0}" dt="2023-09-27T20:25:39.621" v="2867" actId="26606"/>
          <ac:spMkLst>
            <pc:docMk/>
            <pc:sldMk cId="4148728812" sldId="316"/>
            <ac:spMk id="1031" creationId="{9AA72BD9-2C5A-4EDC-931F-5AA08EACA0F3}"/>
          </ac:spMkLst>
        </pc:spChg>
        <pc:spChg chg="add">
          <ac:chgData name="J. dos Santos" userId="f4efc7053d1beea2" providerId="LiveId" clId="{82620C76-B384-441A-82A4-6A5358CF8AD0}" dt="2023-09-27T20:25:39.621" v="2867" actId="26606"/>
          <ac:spMkLst>
            <pc:docMk/>
            <pc:sldMk cId="4148728812" sldId="316"/>
            <ac:spMk id="1033" creationId="{DD3981AC-7B61-4947-BCF3-F7AA7FA385B9}"/>
          </ac:spMkLst>
        </pc:spChg>
        <pc:spChg chg="add">
          <ac:chgData name="J. dos Santos" userId="f4efc7053d1beea2" providerId="LiveId" clId="{82620C76-B384-441A-82A4-6A5358CF8AD0}" dt="2023-09-27T20:25:39.621" v="2867" actId="26606"/>
          <ac:spMkLst>
            <pc:docMk/>
            <pc:sldMk cId="4148728812" sldId="316"/>
            <ac:spMk id="1035" creationId="{55D4142C-5077-457F-A6AD-3FECFDB39685}"/>
          </ac:spMkLst>
        </pc:spChg>
        <pc:spChg chg="add">
          <ac:chgData name="J. dos Santos" userId="f4efc7053d1beea2" providerId="LiveId" clId="{82620C76-B384-441A-82A4-6A5358CF8AD0}" dt="2023-09-27T20:25:39.621" v="2867" actId="26606"/>
          <ac:spMkLst>
            <pc:docMk/>
            <pc:sldMk cId="4148728812" sldId="316"/>
            <ac:spMk id="1037" creationId="{7A5F0580-5EE9-419F-96EE-B6529EF6E7D0}"/>
          </ac:spMkLst>
        </pc:spChg>
        <pc:picChg chg="add mod ord">
          <ac:chgData name="J. dos Santos" userId="f4efc7053d1beea2" providerId="LiveId" clId="{82620C76-B384-441A-82A4-6A5358CF8AD0}" dt="2023-09-27T20:26:31.240" v="2886"/>
          <ac:picMkLst>
            <pc:docMk/>
            <pc:sldMk cId="4148728812" sldId="316"/>
            <ac:picMk id="1026" creationId="{E1CEEC24-8EAE-D516-9550-619C8DA30B50}"/>
          </ac:picMkLst>
        </pc:picChg>
      </pc:sldChg>
      <pc:sldChg chg="addSp modSp new mod setBg">
        <pc:chgData name="J. dos Santos" userId="f4efc7053d1beea2" providerId="LiveId" clId="{82620C76-B384-441A-82A4-6A5358CF8AD0}" dt="2023-09-27T20:35:15.313" v="3013" actId="1076"/>
        <pc:sldMkLst>
          <pc:docMk/>
          <pc:sldMk cId="1630269262" sldId="317"/>
        </pc:sldMkLst>
        <pc:spChg chg="add mod">
          <ac:chgData name="J. dos Santos" userId="f4efc7053d1beea2" providerId="LiveId" clId="{82620C76-B384-441A-82A4-6A5358CF8AD0}" dt="2023-09-27T20:35:01.980" v="3010" actId="1076"/>
          <ac:spMkLst>
            <pc:docMk/>
            <pc:sldMk cId="1630269262" sldId="317"/>
            <ac:spMk id="3" creationId="{5872DA1B-0187-C454-C72E-EC64BAF3A8AB}"/>
          </ac:spMkLst>
        </pc:spChg>
        <pc:picChg chg="add mod">
          <ac:chgData name="J. dos Santos" userId="f4efc7053d1beea2" providerId="LiveId" clId="{82620C76-B384-441A-82A4-6A5358CF8AD0}" dt="2023-09-27T20:35:15.313" v="3013" actId="1076"/>
          <ac:picMkLst>
            <pc:docMk/>
            <pc:sldMk cId="1630269262" sldId="317"/>
            <ac:picMk id="2050" creationId="{1E70860F-0D09-BFCB-7798-25C7AAD9BA42}"/>
          </ac:picMkLst>
        </pc:picChg>
      </pc:sldChg>
      <pc:sldChg chg="addSp delSp modSp new mod setBg">
        <pc:chgData name="J. dos Santos" userId="f4efc7053d1beea2" providerId="LiveId" clId="{82620C76-B384-441A-82A4-6A5358CF8AD0}" dt="2023-09-27T20:53:33.746" v="3202"/>
        <pc:sldMkLst>
          <pc:docMk/>
          <pc:sldMk cId="1520453258" sldId="318"/>
        </pc:sldMkLst>
        <pc:spChg chg="add del mod">
          <ac:chgData name="J. dos Santos" userId="f4efc7053d1beea2" providerId="LiveId" clId="{82620C76-B384-441A-82A4-6A5358CF8AD0}" dt="2023-09-27T20:48:40.968" v="3032" actId="478"/>
          <ac:spMkLst>
            <pc:docMk/>
            <pc:sldMk cId="1520453258" sldId="318"/>
            <ac:spMk id="6" creationId="{719BECF8-5C00-EA52-645A-FE82362E2875}"/>
          </ac:spMkLst>
        </pc:spChg>
        <pc:spChg chg="add mod">
          <ac:chgData name="J. dos Santos" userId="f4efc7053d1beea2" providerId="LiveId" clId="{82620C76-B384-441A-82A4-6A5358CF8AD0}" dt="2023-09-27T20:53:06.959" v="3199" actId="20577"/>
          <ac:spMkLst>
            <pc:docMk/>
            <pc:sldMk cId="1520453258" sldId="318"/>
            <ac:spMk id="7" creationId="{FFD37ED2-B702-0A53-9606-B8DA2C9351A1}"/>
          </ac:spMkLst>
        </pc:spChg>
        <pc:spChg chg="add">
          <ac:chgData name="J. dos Santos" userId="f4efc7053d1beea2" providerId="LiveId" clId="{82620C76-B384-441A-82A4-6A5358CF8AD0}" dt="2023-09-27T20:48:00.457" v="3024" actId="26606"/>
          <ac:spMkLst>
            <pc:docMk/>
            <pc:sldMk cId="1520453258" sldId="318"/>
            <ac:spMk id="10" creationId="{AB8C311F-7253-4AED-9701-7FC0708C41C7}"/>
          </ac:spMkLst>
        </pc:spChg>
        <pc:spChg chg="add">
          <ac:chgData name="J. dos Santos" userId="f4efc7053d1beea2" providerId="LiveId" clId="{82620C76-B384-441A-82A4-6A5358CF8AD0}" dt="2023-09-27T20:48:00.457" v="3024" actId="26606"/>
          <ac:spMkLst>
            <pc:docMk/>
            <pc:sldMk cId="1520453258" sldId="318"/>
            <ac:spMk id="12" creationId="{E2384209-CB15-4CDF-9D31-C44FD9A3F20D}"/>
          </ac:spMkLst>
        </pc:spChg>
        <pc:spChg chg="add">
          <ac:chgData name="J. dos Santos" userId="f4efc7053d1beea2" providerId="LiveId" clId="{82620C76-B384-441A-82A4-6A5358CF8AD0}" dt="2023-09-27T20:48:00.457" v="3024" actId="26606"/>
          <ac:spMkLst>
            <pc:docMk/>
            <pc:sldMk cId="1520453258" sldId="318"/>
            <ac:spMk id="14" creationId="{2633B3B5-CC90-43F0-8714-D31D1F3F0209}"/>
          </ac:spMkLst>
        </pc:spChg>
        <pc:spChg chg="add">
          <ac:chgData name="J. dos Santos" userId="f4efc7053d1beea2" providerId="LiveId" clId="{82620C76-B384-441A-82A4-6A5358CF8AD0}" dt="2023-09-27T20:48:00.457" v="3024" actId="26606"/>
          <ac:spMkLst>
            <pc:docMk/>
            <pc:sldMk cId="1520453258" sldId="318"/>
            <ac:spMk id="16" creationId="{A8D57A06-A426-446D-B02C-A2DC6B62E45E}"/>
          </ac:spMkLst>
        </pc:spChg>
        <pc:picChg chg="add del mod">
          <ac:chgData name="J. dos Santos" userId="f4efc7053d1beea2" providerId="LiveId" clId="{82620C76-B384-441A-82A4-6A5358CF8AD0}" dt="2023-09-27T20:46:47.167" v="3016" actId="478"/>
          <ac:picMkLst>
            <pc:docMk/>
            <pc:sldMk cId="1520453258" sldId="318"/>
            <ac:picMk id="3" creationId="{324CDEBD-6A56-6A9E-E95E-27D1419C0FEA}"/>
          </ac:picMkLst>
        </pc:picChg>
        <pc:picChg chg="add mod modCrop">
          <ac:chgData name="J. dos Santos" userId="f4efc7053d1beea2" providerId="LiveId" clId="{82620C76-B384-441A-82A4-6A5358CF8AD0}" dt="2023-09-27T20:53:33.746" v="3202"/>
          <ac:picMkLst>
            <pc:docMk/>
            <pc:sldMk cId="1520453258" sldId="318"/>
            <ac:picMk id="5" creationId="{1E5D6F18-5A54-5687-2C75-78E2A549BCF6}"/>
          </ac:picMkLst>
        </pc:picChg>
      </pc:sldChg>
      <pc:sldChg chg="addSp delSp modSp new mod setBg">
        <pc:chgData name="J. dos Santos" userId="f4efc7053d1beea2" providerId="LiveId" clId="{82620C76-B384-441A-82A4-6A5358CF8AD0}" dt="2023-09-27T20:58:46.257" v="3250" actId="1076"/>
        <pc:sldMkLst>
          <pc:docMk/>
          <pc:sldMk cId="1207551754" sldId="319"/>
        </pc:sldMkLst>
        <pc:spChg chg="add mod">
          <ac:chgData name="J. dos Santos" userId="f4efc7053d1beea2" providerId="LiveId" clId="{82620C76-B384-441A-82A4-6A5358CF8AD0}" dt="2023-09-27T20:58:36.318" v="3249" actId="6549"/>
          <ac:spMkLst>
            <pc:docMk/>
            <pc:sldMk cId="1207551754" sldId="319"/>
            <ac:spMk id="10" creationId="{C502EF09-C401-38D0-3135-5A1D50B44447}"/>
          </ac:spMkLst>
        </pc:spChg>
        <pc:spChg chg="add">
          <ac:chgData name="J. dos Santos" userId="f4efc7053d1beea2" providerId="LiveId" clId="{82620C76-B384-441A-82A4-6A5358CF8AD0}" dt="2023-09-27T20:57:37.362" v="3216" actId="26606"/>
          <ac:spMkLst>
            <pc:docMk/>
            <pc:sldMk cId="1207551754" sldId="319"/>
            <ac:spMk id="14" creationId="{AB8C311F-7253-4AED-9701-7FC0708C41C7}"/>
          </ac:spMkLst>
        </pc:spChg>
        <pc:spChg chg="add">
          <ac:chgData name="J. dos Santos" userId="f4efc7053d1beea2" providerId="LiveId" clId="{82620C76-B384-441A-82A4-6A5358CF8AD0}" dt="2023-09-27T20:57:37.362" v="3216" actId="26606"/>
          <ac:spMkLst>
            <pc:docMk/>
            <pc:sldMk cId="1207551754" sldId="319"/>
            <ac:spMk id="16" creationId="{E2384209-CB15-4CDF-9D31-C44FD9A3F20D}"/>
          </ac:spMkLst>
        </pc:spChg>
        <pc:spChg chg="add">
          <ac:chgData name="J. dos Santos" userId="f4efc7053d1beea2" providerId="LiveId" clId="{82620C76-B384-441A-82A4-6A5358CF8AD0}" dt="2023-09-27T20:57:37.362" v="3216" actId="26606"/>
          <ac:spMkLst>
            <pc:docMk/>
            <pc:sldMk cId="1207551754" sldId="319"/>
            <ac:spMk id="18" creationId="{2633B3B5-CC90-43F0-8714-D31D1F3F0209}"/>
          </ac:spMkLst>
        </pc:spChg>
        <pc:spChg chg="add">
          <ac:chgData name="J. dos Santos" userId="f4efc7053d1beea2" providerId="LiveId" clId="{82620C76-B384-441A-82A4-6A5358CF8AD0}" dt="2023-09-27T20:57:37.362" v="3216" actId="26606"/>
          <ac:spMkLst>
            <pc:docMk/>
            <pc:sldMk cId="1207551754" sldId="319"/>
            <ac:spMk id="20" creationId="{A8D57A06-A426-446D-B02C-A2DC6B62E45E}"/>
          </ac:spMkLst>
        </pc:spChg>
        <pc:picChg chg="add del mod">
          <ac:chgData name="J. dos Santos" userId="f4efc7053d1beea2" providerId="LiveId" clId="{82620C76-B384-441A-82A4-6A5358CF8AD0}" dt="2023-09-27T20:57:09.529" v="3213" actId="478"/>
          <ac:picMkLst>
            <pc:docMk/>
            <pc:sldMk cId="1207551754" sldId="319"/>
            <ac:picMk id="3" creationId="{9CE6F95A-9D7F-AFEB-657F-95BA7E59EFA5}"/>
          </ac:picMkLst>
        </pc:picChg>
        <pc:picChg chg="add del mod">
          <ac:chgData name="J. dos Santos" userId="f4efc7053d1beea2" providerId="LiveId" clId="{82620C76-B384-441A-82A4-6A5358CF8AD0}" dt="2023-09-27T20:56:36.621" v="3207" actId="478"/>
          <ac:picMkLst>
            <pc:docMk/>
            <pc:sldMk cId="1207551754" sldId="319"/>
            <ac:picMk id="5" creationId="{DF3D0926-3A76-625A-F8E1-A7DF568B7F8D}"/>
          </ac:picMkLst>
        </pc:picChg>
        <pc:picChg chg="add del mod">
          <ac:chgData name="J. dos Santos" userId="f4efc7053d1beea2" providerId="LiveId" clId="{82620C76-B384-441A-82A4-6A5358CF8AD0}" dt="2023-09-27T20:56:56.612" v="3210" actId="478"/>
          <ac:picMkLst>
            <pc:docMk/>
            <pc:sldMk cId="1207551754" sldId="319"/>
            <ac:picMk id="7" creationId="{9EA1691B-E241-4C99-F457-027256A97FF7}"/>
          </ac:picMkLst>
        </pc:picChg>
        <pc:picChg chg="add mod modCrop">
          <ac:chgData name="J. dos Santos" userId="f4efc7053d1beea2" providerId="LiveId" clId="{82620C76-B384-441A-82A4-6A5358CF8AD0}" dt="2023-09-27T20:58:46.257" v="3250" actId="1076"/>
          <ac:picMkLst>
            <pc:docMk/>
            <pc:sldMk cId="1207551754" sldId="319"/>
            <ac:picMk id="9" creationId="{DFACACE8-5050-8E5F-98F6-95D2CF3D31A1}"/>
          </ac:picMkLst>
        </pc:picChg>
      </pc:sldChg>
      <pc:sldChg chg="new del">
        <pc:chgData name="J. dos Santos" userId="f4efc7053d1beea2" providerId="LiveId" clId="{82620C76-B384-441A-82A4-6A5358CF8AD0}" dt="2023-09-27T20:48:27.350" v="3030" actId="47"/>
        <pc:sldMkLst>
          <pc:docMk/>
          <pc:sldMk cId="4282282330" sldId="319"/>
        </pc:sldMkLst>
      </pc:sldChg>
      <pc:sldChg chg="addSp delSp modSp new mod setBg addAnim setClrOvrMap">
        <pc:chgData name="J. dos Santos" userId="f4efc7053d1beea2" providerId="LiveId" clId="{82620C76-B384-441A-82A4-6A5358CF8AD0}" dt="2023-09-27T21:22:51.435" v="3829" actId="27636"/>
        <pc:sldMkLst>
          <pc:docMk/>
          <pc:sldMk cId="25362394" sldId="320"/>
        </pc:sldMkLst>
        <pc:spChg chg="mod">
          <ac:chgData name="J. dos Santos" userId="f4efc7053d1beea2" providerId="LiveId" clId="{82620C76-B384-441A-82A4-6A5358CF8AD0}" dt="2023-09-27T21:20:05.706" v="3755" actId="26606"/>
          <ac:spMkLst>
            <pc:docMk/>
            <pc:sldMk cId="25362394" sldId="320"/>
            <ac:spMk id="2" creationId="{53B84BA1-BB3E-F3D7-5C11-87DEA90E31F5}"/>
          </ac:spMkLst>
        </pc:spChg>
        <pc:spChg chg="mod">
          <ac:chgData name="J. dos Santos" userId="f4efc7053d1beea2" providerId="LiveId" clId="{82620C76-B384-441A-82A4-6A5358CF8AD0}" dt="2023-09-27T21:22:51.435" v="3829" actId="27636"/>
          <ac:spMkLst>
            <pc:docMk/>
            <pc:sldMk cId="25362394" sldId="320"/>
            <ac:spMk id="3" creationId="{21332920-BF8A-A9D8-5480-144B4B16FD15}"/>
          </ac:spMkLst>
        </pc:spChg>
        <pc:spChg chg="add del">
          <ac:chgData name="J. dos Santos" userId="f4efc7053d1beea2" providerId="LiveId" clId="{82620C76-B384-441A-82A4-6A5358CF8AD0}" dt="2023-09-27T21:20:05.706" v="3755" actId="26606"/>
          <ac:spMkLst>
            <pc:docMk/>
            <pc:sldMk cId="25362394" sldId="320"/>
            <ac:spMk id="3079" creationId="{71B2258F-86CA-4D4D-8270-BC05FCDEBFB3}"/>
          </ac:spMkLst>
        </pc:spChg>
        <pc:spChg chg="add del">
          <ac:chgData name="J. dos Santos" userId="f4efc7053d1beea2" providerId="LiveId" clId="{82620C76-B384-441A-82A4-6A5358CF8AD0}" dt="2023-09-27T21:20:05.706" v="3755" actId="26606"/>
          <ac:spMkLst>
            <pc:docMk/>
            <pc:sldMk cId="25362394" sldId="320"/>
            <ac:spMk id="3084" creationId="{F13C74B1-5B17-4795-BED0-7140497B445A}"/>
          </ac:spMkLst>
        </pc:spChg>
        <pc:spChg chg="add del">
          <ac:chgData name="J. dos Santos" userId="f4efc7053d1beea2" providerId="LiveId" clId="{82620C76-B384-441A-82A4-6A5358CF8AD0}" dt="2023-09-27T21:20:05.706" v="3755" actId="26606"/>
          <ac:spMkLst>
            <pc:docMk/>
            <pc:sldMk cId="25362394" sldId="320"/>
            <ac:spMk id="3086" creationId="{D4974D33-8DC5-464E-8C6D-BE58F0669C17}"/>
          </ac:spMkLst>
        </pc:spChg>
        <pc:picChg chg="add del mod ord">
          <ac:chgData name="J. dos Santos" userId="f4efc7053d1beea2" providerId="LiveId" clId="{82620C76-B384-441A-82A4-6A5358CF8AD0}" dt="2023-09-27T21:19:09.271" v="3745" actId="478"/>
          <ac:picMkLst>
            <pc:docMk/>
            <pc:sldMk cId="25362394" sldId="320"/>
            <ac:picMk id="3074" creationId="{0BC1B4C9-6854-705B-A566-6F648184F062}"/>
          </ac:picMkLst>
        </pc:picChg>
        <pc:picChg chg="add mod">
          <ac:chgData name="J. dos Santos" userId="f4efc7053d1beea2" providerId="LiveId" clId="{82620C76-B384-441A-82A4-6A5358CF8AD0}" dt="2023-09-27T21:20:05.706" v="3755" actId="26606"/>
          <ac:picMkLst>
            <pc:docMk/>
            <pc:sldMk cId="25362394" sldId="320"/>
            <ac:picMk id="3076" creationId="{94AAF3B5-8672-BBFD-EB31-CBE6DB61DDD8}"/>
          </ac:picMkLst>
        </pc:picChg>
      </pc:sldChg>
      <pc:sldChg chg="addSp modSp new mod setBg">
        <pc:chgData name="J. dos Santos" userId="f4efc7053d1beea2" providerId="LiveId" clId="{82620C76-B384-441A-82A4-6A5358CF8AD0}" dt="2023-09-27T21:22:31.101" v="3805" actId="18131"/>
        <pc:sldMkLst>
          <pc:docMk/>
          <pc:sldMk cId="1420760925" sldId="321"/>
        </pc:sldMkLst>
        <pc:spChg chg="add">
          <ac:chgData name="J. dos Santos" userId="f4efc7053d1beea2" providerId="LiveId" clId="{82620C76-B384-441A-82A4-6A5358CF8AD0}" dt="2023-09-27T21:22:25.392" v="3804" actId="26606"/>
          <ac:spMkLst>
            <pc:docMk/>
            <pc:sldMk cId="1420760925" sldId="321"/>
            <ac:spMk id="4103" creationId="{42A4FC2C-047E-45A5-965D-8E1E3BF09BC6}"/>
          </ac:spMkLst>
        </pc:spChg>
        <pc:picChg chg="add mod">
          <ac:chgData name="J. dos Santos" userId="f4efc7053d1beea2" providerId="LiveId" clId="{82620C76-B384-441A-82A4-6A5358CF8AD0}" dt="2023-09-27T21:22:31.101" v="3805" actId="18131"/>
          <ac:picMkLst>
            <pc:docMk/>
            <pc:sldMk cId="1420760925" sldId="321"/>
            <ac:picMk id="4098" creationId="{5B1610ED-C77B-FEF6-986E-00DD735B2483}"/>
          </ac:picMkLst>
        </pc:picChg>
      </pc:sldChg>
      <pc:sldChg chg="addSp modSp new mod setBg">
        <pc:chgData name="J. dos Santos" userId="f4efc7053d1beea2" providerId="LiveId" clId="{82620C76-B384-441A-82A4-6A5358CF8AD0}" dt="2023-09-27T21:23:29.086" v="3832" actId="26606"/>
        <pc:sldMkLst>
          <pc:docMk/>
          <pc:sldMk cId="2117846020" sldId="322"/>
        </pc:sldMkLst>
        <pc:spChg chg="add">
          <ac:chgData name="J. dos Santos" userId="f4efc7053d1beea2" providerId="LiveId" clId="{82620C76-B384-441A-82A4-6A5358CF8AD0}" dt="2023-09-27T21:23:29.086" v="3832" actId="26606"/>
          <ac:spMkLst>
            <pc:docMk/>
            <pc:sldMk cId="2117846020" sldId="322"/>
            <ac:spMk id="5127" creationId="{42A4FC2C-047E-45A5-965D-8E1E3BF09BC6}"/>
          </ac:spMkLst>
        </pc:spChg>
        <pc:picChg chg="add mod">
          <ac:chgData name="J. dos Santos" userId="f4efc7053d1beea2" providerId="LiveId" clId="{82620C76-B384-441A-82A4-6A5358CF8AD0}" dt="2023-09-27T21:23:29.086" v="3832" actId="26606"/>
          <ac:picMkLst>
            <pc:docMk/>
            <pc:sldMk cId="2117846020" sldId="322"/>
            <ac:picMk id="5122" creationId="{ABEF33AC-0603-D259-F0BA-D43F138443EA}"/>
          </ac:picMkLst>
        </pc:picChg>
      </pc:sldChg>
      <pc:sldChg chg="new del">
        <pc:chgData name="J. dos Santos" userId="f4efc7053d1beea2" providerId="LiveId" clId="{82620C76-B384-441A-82A4-6A5358CF8AD0}" dt="2023-09-27T21:25:53.203" v="3838" actId="47"/>
        <pc:sldMkLst>
          <pc:docMk/>
          <pc:sldMk cId="3689208976" sldId="323"/>
        </pc:sldMkLst>
      </pc:sldChg>
      <pc:sldChg chg="addSp modSp new mod setBg">
        <pc:chgData name="J. dos Santos" userId="f4efc7053d1beea2" providerId="LiveId" clId="{82620C76-B384-441A-82A4-6A5358CF8AD0}" dt="2023-09-27T21:24:21.782" v="3837" actId="18131"/>
        <pc:sldMkLst>
          <pc:docMk/>
          <pc:sldMk cId="1472096831" sldId="324"/>
        </pc:sldMkLst>
        <pc:spChg chg="add">
          <ac:chgData name="J. dos Santos" userId="f4efc7053d1beea2" providerId="LiveId" clId="{82620C76-B384-441A-82A4-6A5358CF8AD0}" dt="2023-09-27T21:24:15.211" v="3836" actId="26606"/>
          <ac:spMkLst>
            <pc:docMk/>
            <pc:sldMk cId="1472096831" sldId="324"/>
            <ac:spMk id="6151" creationId="{42A4FC2C-047E-45A5-965D-8E1E3BF09BC6}"/>
          </ac:spMkLst>
        </pc:spChg>
        <pc:picChg chg="add mod">
          <ac:chgData name="J. dos Santos" userId="f4efc7053d1beea2" providerId="LiveId" clId="{82620C76-B384-441A-82A4-6A5358CF8AD0}" dt="2023-09-27T21:24:21.782" v="3837" actId="18131"/>
          <ac:picMkLst>
            <pc:docMk/>
            <pc:sldMk cId="1472096831" sldId="324"/>
            <ac:picMk id="6146" creationId="{9DF90753-208B-EB49-904F-7A2CB97C1094}"/>
          </ac:picMkLst>
        </pc:picChg>
      </pc:sldChg>
      <pc:sldChg chg="addSp delSp modSp new mod setBg">
        <pc:chgData name="J. dos Santos" userId="f4efc7053d1beea2" providerId="LiveId" clId="{82620C76-B384-441A-82A4-6A5358CF8AD0}" dt="2023-09-27T21:55:12.111" v="4453" actId="1076"/>
        <pc:sldMkLst>
          <pc:docMk/>
          <pc:sldMk cId="40731185" sldId="325"/>
        </pc:sldMkLst>
        <pc:spChg chg="add mod ord">
          <ac:chgData name="J. dos Santos" userId="f4efc7053d1beea2" providerId="LiveId" clId="{82620C76-B384-441A-82A4-6A5358CF8AD0}" dt="2023-09-27T21:53:46.205" v="4444" actId="1076"/>
          <ac:spMkLst>
            <pc:docMk/>
            <pc:sldMk cId="40731185" sldId="325"/>
            <ac:spMk id="2" creationId="{CBB45E30-A6FF-E23E-74C7-FF4277C2EC21}"/>
          </ac:spMkLst>
        </pc:spChg>
        <pc:spChg chg="add mod">
          <ac:chgData name="J. dos Santos" userId="f4efc7053d1beea2" providerId="LiveId" clId="{82620C76-B384-441A-82A4-6A5358CF8AD0}" dt="2023-09-27T21:48:00.279" v="4370" actId="14100"/>
          <ac:spMkLst>
            <pc:docMk/>
            <pc:sldMk cId="40731185" sldId="325"/>
            <ac:spMk id="4" creationId="{82595B6E-C727-1757-4DDB-4256007DCBB8}"/>
          </ac:spMkLst>
        </pc:spChg>
        <pc:spChg chg="add del mod">
          <ac:chgData name="J. dos Santos" userId="f4efc7053d1beea2" providerId="LiveId" clId="{82620C76-B384-441A-82A4-6A5358CF8AD0}" dt="2023-09-27T21:54:02.725" v="4447" actId="478"/>
          <ac:spMkLst>
            <pc:docMk/>
            <pc:sldMk cId="40731185" sldId="325"/>
            <ac:spMk id="5" creationId="{25FBE4BF-FD05-B580-1759-0131381B6EF2}"/>
          </ac:spMkLst>
        </pc:spChg>
        <pc:spChg chg="add mod ord">
          <ac:chgData name="J. dos Santos" userId="f4efc7053d1beea2" providerId="LiveId" clId="{82620C76-B384-441A-82A4-6A5358CF8AD0}" dt="2023-09-27T21:55:12.111" v="4453" actId="1076"/>
          <ac:spMkLst>
            <pc:docMk/>
            <pc:sldMk cId="40731185" sldId="325"/>
            <ac:spMk id="6" creationId="{94FD2ED9-087D-9015-1CE2-E31854F2DBA4}"/>
          </ac:spMkLst>
        </pc:spChg>
        <pc:spChg chg="add del">
          <ac:chgData name="J. dos Santos" userId="f4efc7053d1beea2" providerId="LiveId" clId="{82620C76-B384-441A-82A4-6A5358CF8AD0}" dt="2023-09-27T21:32:36.294" v="3844" actId="26606"/>
          <ac:spMkLst>
            <pc:docMk/>
            <pc:sldMk cId="40731185" sldId="325"/>
            <ac:spMk id="7175" creationId="{42A4FC2C-047E-45A5-965D-8E1E3BF09BC6}"/>
          </ac:spMkLst>
        </pc:spChg>
        <pc:spChg chg="add del">
          <ac:chgData name="J. dos Santos" userId="f4efc7053d1beea2" providerId="LiveId" clId="{82620C76-B384-441A-82A4-6A5358CF8AD0}" dt="2023-09-27T21:42:38.333" v="4300" actId="26606"/>
          <ac:spMkLst>
            <pc:docMk/>
            <pc:sldMk cId="40731185" sldId="325"/>
            <ac:spMk id="7177" creationId="{95B1FC96-0749-41C9-BAED-E089E77149FA}"/>
          </ac:spMkLst>
        </pc:spChg>
        <pc:spChg chg="add del">
          <ac:chgData name="J. dos Santos" userId="f4efc7053d1beea2" providerId="LiveId" clId="{82620C76-B384-441A-82A4-6A5358CF8AD0}" dt="2023-09-27T21:42:38.333" v="4300" actId="26606"/>
          <ac:spMkLst>
            <pc:docMk/>
            <pc:sldMk cId="40731185" sldId="325"/>
            <ac:spMk id="7179" creationId="{63C1A86C-B1A8-4AEC-B001-595C91716E77}"/>
          </ac:spMkLst>
        </pc:spChg>
        <pc:spChg chg="add del">
          <ac:chgData name="J. dos Santos" userId="f4efc7053d1beea2" providerId="LiveId" clId="{82620C76-B384-441A-82A4-6A5358CF8AD0}" dt="2023-09-27T21:42:54.871" v="4306" actId="26606"/>
          <ac:spMkLst>
            <pc:docMk/>
            <pc:sldMk cId="40731185" sldId="325"/>
            <ac:spMk id="7181" creationId="{C87417AF-190E-4D6E-AFA6-7D3E84B0B430}"/>
          </ac:spMkLst>
        </pc:spChg>
        <pc:spChg chg="add del">
          <ac:chgData name="J. dos Santos" userId="f4efc7053d1beea2" providerId="LiveId" clId="{82620C76-B384-441A-82A4-6A5358CF8AD0}" dt="2023-09-27T21:42:41.743" v="4302" actId="26606"/>
          <ac:spMkLst>
            <pc:docMk/>
            <pc:sldMk cId="40731185" sldId="325"/>
            <ac:spMk id="7182" creationId="{2DAA6C16-BF9B-4A3E-BC70-EE6015D4F967}"/>
          </ac:spMkLst>
        </pc:spChg>
        <pc:spChg chg="add del">
          <ac:chgData name="J. dos Santos" userId="f4efc7053d1beea2" providerId="LiveId" clId="{82620C76-B384-441A-82A4-6A5358CF8AD0}" dt="2023-09-27T21:42:49.994" v="4304" actId="26606"/>
          <ac:spMkLst>
            <pc:docMk/>
            <pc:sldMk cId="40731185" sldId="325"/>
            <ac:spMk id="7185" creationId="{A7C5F937-FDA4-49FD-A135-03738460F694}"/>
          </ac:spMkLst>
        </pc:spChg>
        <pc:spChg chg="add del">
          <ac:chgData name="J. dos Santos" userId="f4efc7053d1beea2" providerId="LiveId" clId="{82620C76-B384-441A-82A4-6A5358CF8AD0}" dt="2023-09-27T21:42:49.994" v="4304" actId="26606"/>
          <ac:spMkLst>
            <pc:docMk/>
            <pc:sldMk cId="40731185" sldId="325"/>
            <ac:spMk id="7186" creationId="{F515E37C-522A-423F-B958-36BF6614147F}"/>
          </ac:spMkLst>
        </pc:spChg>
        <pc:spChg chg="add del">
          <ac:chgData name="J. dos Santos" userId="f4efc7053d1beea2" providerId="LiveId" clId="{82620C76-B384-441A-82A4-6A5358CF8AD0}" dt="2023-09-27T21:42:49.994" v="4304" actId="26606"/>
          <ac:spMkLst>
            <pc:docMk/>
            <pc:sldMk cId="40731185" sldId="325"/>
            <ac:spMk id="7187" creationId="{C125E75E-F290-415E-9397-4DAC206C5A43}"/>
          </ac:spMkLst>
        </pc:spChg>
        <pc:spChg chg="add del">
          <ac:chgData name="J. dos Santos" userId="f4efc7053d1beea2" providerId="LiveId" clId="{82620C76-B384-441A-82A4-6A5358CF8AD0}" dt="2023-09-27T21:42:54.871" v="4306" actId="26606"/>
          <ac:spMkLst>
            <pc:docMk/>
            <pc:sldMk cId="40731185" sldId="325"/>
            <ac:spMk id="7189" creationId="{A7AE9375-4664-4DB2-922D-2782A6E439AC}"/>
          </ac:spMkLst>
        </pc:spChg>
        <pc:spChg chg="add del">
          <ac:chgData name="J. dos Santos" userId="f4efc7053d1beea2" providerId="LiveId" clId="{82620C76-B384-441A-82A4-6A5358CF8AD0}" dt="2023-09-27T21:42:54.871" v="4306" actId="26606"/>
          <ac:spMkLst>
            <pc:docMk/>
            <pc:sldMk cId="40731185" sldId="325"/>
            <ac:spMk id="7191" creationId="{80B30ED8-273E-4C07-8568-2FE5CC5C483D}"/>
          </ac:spMkLst>
        </pc:spChg>
        <pc:spChg chg="add del">
          <ac:chgData name="J. dos Santos" userId="f4efc7053d1beea2" providerId="LiveId" clId="{82620C76-B384-441A-82A4-6A5358CF8AD0}" dt="2023-09-27T21:43:01.681" v="4308" actId="26606"/>
          <ac:spMkLst>
            <pc:docMk/>
            <pc:sldMk cId="40731185" sldId="325"/>
            <ac:spMk id="7193" creationId="{129F4FEF-3F4E-4042-8E6D-C24E201FB31A}"/>
          </ac:spMkLst>
        </pc:spChg>
        <pc:spChg chg="add del">
          <ac:chgData name="J. dos Santos" userId="f4efc7053d1beea2" providerId="LiveId" clId="{82620C76-B384-441A-82A4-6A5358CF8AD0}" dt="2023-09-27T21:43:03.264" v="4310" actId="26606"/>
          <ac:spMkLst>
            <pc:docMk/>
            <pc:sldMk cId="40731185" sldId="325"/>
            <ac:spMk id="7195" creationId="{2DAA6C16-BF9B-4A3E-BC70-EE6015D4F967}"/>
          </ac:spMkLst>
        </pc:spChg>
        <pc:spChg chg="add del">
          <ac:chgData name="J. dos Santos" userId="f4efc7053d1beea2" providerId="LiveId" clId="{82620C76-B384-441A-82A4-6A5358CF8AD0}" dt="2023-09-27T21:43:09.436" v="4312" actId="26606"/>
          <ac:spMkLst>
            <pc:docMk/>
            <pc:sldMk cId="40731185" sldId="325"/>
            <ac:spMk id="7199" creationId="{D2B783EE-0239-4717-BBEA-8C9EAC61C824}"/>
          </ac:spMkLst>
        </pc:spChg>
        <pc:spChg chg="add del">
          <ac:chgData name="J. dos Santos" userId="f4efc7053d1beea2" providerId="LiveId" clId="{82620C76-B384-441A-82A4-6A5358CF8AD0}" dt="2023-09-27T21:43:09.436" v="4312" actId="26606"/>
          <ac:spMkLst>
            <pc:docMk/>
            <pc:sldMk cId="40731185" sldId="325"/>
            <ac:spMk id="7200" creationId="{A7B99495-F43F-4D80-A44F-2CB4764EB90B}"/>
          </ac:spMkLst>
        </pc:spChg>
        <pc:spChg chg="add del">
          <ac:chgData name="J. dos Santos" userId="f4efc7053d1beea2" providerId="LiveId" clId="{82620C76-B384-441A-82A4-6A5358CF8AD0}" dt="2023-09-27T21:43:09.436" v="4312" actId="26606"/>
          <ac:spMkLst>
            <pc:docMk/>
            <pc:sldMk cId="40731185" sldId="325"/>
            <ac:spMk id="7201" creationId="{70BEB1E7-2F88-40BC-B73D-42E5B6F80BFC}"/>
          </ac:spMkLst>
        </pc:spChg>
        <pc:spChg chg="add del">
          <ac:chgData name="J. dos Santos" userId="f4efc7053d1beea2" providerId="LiveId" clId="{82620C76-B384-441A-82A4-6A5358CF8AD0}" dt="2023-09-27T21:43:20.180" v="4314" actId="26606"/>
          <ac:spMkLst>
            <pc:docMk/>
            <pc:sldMk cId="40731185" sldId="325"/>
            <ac:spMk id="7203" creationId="{A7C5F937-FDA4-49FD-A135-03738460F694}"/>
          </ac:spMkLst>
        </pc:spChg>
        <pc:spChg chg="add del">
          <ac:chgData name="J. dos Santos" userId="f4efc7053d1beea2" providerId="LiveId" clId="{82620C76-B384-441A-82A4-6A5358CF8AD0}" dt="2023-09-27T21:43:20.180" v="4314" actId="26606"/>
          <ac:spMkLst>
            <pc:docMk/>
            <pc:sldMk cId="40731185" sldId="325"/>
            <ac:spMk id="7204" creationId="{F515E37C-522A-423F-B958-36BF6614147F}"/>
          </ac:spMkLst>
        </pc:spChg>
        <pc:spChg chg="add del">
          <ac:chgData name="J. dos Santos" userId="f4efc7053d1beea2" providerId="LiveId" clId="{82620C76-B384-441A-82A4-6A5358CF8AD0}" dt="2023-09-27T21:43:20.180" v="4314" actId="26606"/>
          <ac:spMkLst>
            <pc:docMk/>
            <pc:sldMk cId="40731185" sldId="325"/>
            <ac:spMk id="7205" creationId="{C125E75E-F290-415E-9397-4DAC206C5A43}"/>
          </ac:spMkLst>
        </pc:spChg>
        <pc:spChg chg="add del">
          <ac:chgData name="J. dos Santos" userId="f4efc7053d1beea2" providerId="LiveId" clId="{82620C76-B384-441A-82A4-6A5358CF8AD0}" dt="2023-09-27T21:43:21.018" v="4316" actId="26606"/>
          <ac:spMkLst>
            <pc:docMk/>
            <pc:sldMk cId="40731185" sldId="325"/>
            <ac:spMk id="7207" creationId="{A7AE9375-4664-4DB2-922D-2782A6E439AC}"/>
          </ac:spMkLst>
        </pc:spChg>
        <pc:spChg chg="add del">
          <ac:chgData name="J. dos Santos" userId="f4efc7053d1beea2" providerId="LiveId" clId="{82620C76-B384-441A-82A4-6A5358CF8AD0}" dt="2023-09-27T21:43:21.018" v="4316" actId="26606"/>
          <ac:spMkLst>
            <pc:docMk/>
            <pc:sldMk cId="40731185" sldId="325"/>
            <ac:spMk id="7209" creationId="{C87417AF-190E-4D6E-AFA6-7D3E84B0B430}"/>
          </ac:spMkLst>
        </pc:spChg>
        <pc:spChg chg="add del">
          <ac:chgData name="J. dos Santos" userId="f4efc7053d1beea2" providerId="LiveId" clId="{82620C76-B384-441A-82A4-6A5358CF8AD0}" dt="2023-09-27T21:43:21.018" v="4316" actId="26606"/>
          <ac:spMkLst>
            <pc:docMk/>
            <pc:sldMk cId="40731185" sldId="325"/>
            <ac:spMk id="7210" creationId="{80B30ED8-273E-4C07-8568-2FE5CC5C483D}"/>
          </ac:spMkLst>
        </pc:spChg>
        <pc:spChg chg="add del">
          <ac:chgData name="J. dos Santos" userId="f4efc7053d1beea2" providerId="LiveId" clId="{82620C76-B384-441A-82A4-6A5358CF8AD0}" dt="2023-09-27T21:44:34.097" v="4332" actId="26606"/>
          <ac:spMkLst>
            <pc:docMk/>
            <pc:sldMk cId="40731185" sldId="325"/>
            <ac:spMk id="7212" creationId="{99F1FFA9-D672-408C-9220-ADEEC6ABDD09}"/>
          </ac:spMkLst>
        </pc:spChg>
        <pc:spChg chg="add del">
          <ac:chgData name="J. dos Santos" userId="f4efc7053d1beea2" providerId="LiveId" clId="{82620C76-B384-441A-82A4-6A5358CF8AD0}" dt="2023-09-27T21:44:34.090" v="4331" actId="26606"/>
          <ac:spMkLst>
            <pc:docMk/>
            <pc:sldMk cId="40731185" sldId="325"/>
            <ac:spMk id="7217" creationId="{2172A0AC-3DCE-4672-BCAF-28FEF91F6020}"/>
          </ac:spMkLst>
        </pc:spChg>
        <pc:spChg chg="add del">
          <ac:chgData name="J. dos Santos" userId="f4efc7053d1beea2" providerId="LiveId" clId="{82620C76-B384-441A-82A4-6A5358CF8AD0}" dt="2023-09-27T21:44:34.090" v="4331" actId="26606"/>
          <ac:spMkLst>
            <pc:docMk/>
            <pc:sldMk cId="40731185" sldId="325"/>
            <ac:spMk id="7219" creationId="{AE6F1C77-EDC9-4C5F-8C1C-62DD46BDA3C3}"/>
          </ac:spMkLst>
        </pc:spChg>
        <pc:spChg chg="add">
          <ac:chgData name="J. dos Santos" userId="f4efc7053d1beea2" providerId="LiveId" clId="{82620C76-B384-441A-82A4-6A5358CF8AD0}" dt="2023-09-27T21:44:34.097" v="4332" actId="26606"/>
          <ac:spMkLst>
            <pc:docMk/>
            <pc:sldMk cId="40731185" sldId="325"/>
            <ac:spMk id="7221" creationId="{CA52A9B9-B2B3-46F0-9D53-0EFF9905BF8F}"/>
          </ac:spMkLst>
        </pc:spChg>
        <pc:spChg chg="add">
          <ac:chgData name="J. dos Santos" userId="f4efc7053d1beea2" providerId="LiveId" clId="{82620C76-B384-441A-82A4-6A5358CF8AD0}" dt="2023-09-27T21:44:34.097" v="4332" actId="26606"/>
          <ac:spMkLst>
            <pc:docMk/>
            <pc:sldMk cId="40731185" sldId="325"/>
            <ac:spMk id="7222" creationId="{38468727-63BE-4191-B4A6-C30C82C0E986}"/>
          </ac:spMkLst>
        </pc:spChg>
        <pc:spChg chg="add">
          <ac:chgData name="J. dos Santos" userId="f4efc7053d1beea2" providerId="LiveId" clId="{82620C76-B384-441A-82A4-6A5358CF8AD0}" dt="2023-09-27T21:44:34.097" v="4332" actId="26606"/>
          <ac:spMkLst>
            <pc:docMk/>
            <pc:sldMk cId="40731185" sldId="325"/>
            <ac:spMk id="7223" creationId="{9D355BB6-1BB8-4828-B246-CFB31742D7B8}"/>
          </ac:spMkLst>
        </pc:spChg>
        <pc:grpChg chg="add del">
          <ac:chgData name="J. dos Santos" userId="f4efc7053d1beea2" providerId="LiveId" clId="{82620C76-B384-441A-82A4-6A5358CF8AD0}" dt="2023-09-27T21:42:41.743" v="4302" actId="26606"/>
          <ac:grpSpMkLst>
            <pc:docMk/>
            <pc:sldMk cId="40731185" sldId="325"/>
            <ac:grpSpMk id="7183" creationId="{A4AE1828-51FD-4AD7-BCF6-9AF5C696CE5D}"/>
          </ac:grpSpMkLst>
        </pc:grpChg>
        <pc:grpChg chg="add del">
          <ac:chgData name="J. dos Santos" userId="f4efc7053d1beea2" providerId="LiveId" clId="{82620C76-B384-441A-82A4-6A5358CF8AD0}" dt="2023-09-27T21:43:03.264" v="4310" actId="26606"/>
          <ac:grpSpMkLst>
            <pc:docMk/>
            <pc:sldMk cId="40731185" sldId="325"/>
            <ac:grpSpMk id="7196" creationId="{A4AE1828-51FD-4AD7-BCF6-9AF5C696CE5D}"/>
          </ac:grpSpMkLst>
        </pc:grpChg>
        <pc:picChg chg="add del mod ord">
          <ac:chgData name="J. dos Santos" userId="f4efc7053d1beea2" providerId="LiveId" clId="{82620C76-B384-441A-82A4-6A5358CF8AD0}" dt="2023-09-27T21:49:07.295" v="4402" actId="478"/>
          <ac:picMkLst>
            <pc:docMk/>
            <pc:sldMk cId="40731185" sldId="325"/>
            <ac:picMk id="7170" creationId="{07C80BFE-CA8E-E708-E969-5F7BE14F776B}"/>
          </ac:picMkLst>
        </pc:picChg>
        <pc:picChg chg="add del mod ord">
          <ac:chgData name="J. dos Santos" userId="f4efc7053d1beea2" providerId="LiveId" clId="{82620C76-B384-441A-82A4-6A5358CF8AD0}" dt="2023-09-27T21:53:21.855" v="4439" actId="478"/>
          <ac:picMkLst>
            <pc:docMk/>
            <pc:sldMk cId="40731185" sldId="325"/>
            <ac:picMk id="7172" creationId="{16A7E131-6C60-F039-0361-F420E69E70FD}"/>
          </ac:picMkLst>
        </pc:picChg>
        <pc:picChg chg="add mod">
          <ac:chgData name="J. dos Santos" userId="f4efc7053d1beea2" providerId="LiveId" clId="{82620C76-B384-441A-82A4-6A5358CF8AD0}" dt="2023-09-27T21:50:28.153" v="4416" actId="14100"/>
          <ac:picMkLst>
            <pc:docMk/>
            <pc:sldMk cId="40731185" sldId="325"/>
            <ac:picMk id="7174" creationId="{0DFBE82A-8817-9611-C7DC-3CD888666080}"/>
          </ac:picMkLst>
        </pc:picChg>
        <pc:picChg chg="add mod">
          <ac:chgData name="J. dos Santos" userId="f4efc7053d1beea2" providerId="LiveId" clId="{82620C76-B384-441A-82A4-6A5358CF8AD0}" dt="2023-09-27T21:54:48.139" v="4451" actId="1076"/>
          <ac:picMkLst>
            <pc:docMk/>
            <pc:sldMk cId="40731185" sldId="325"/>
            <ac:picMk id="7176" creationId="{09D94F52-53BA-8244-E4D4-158955437C3A}"/>
          </ac:picMkLst>
        </pc:picChg>
        <pc:cxnChg chg="add del">
          <ac:chgData name="J. dos Santos" userId="f4efc7053d1beea2" providerId="LiveId" clId="{82620C76-B384-441A-82A4-6A5358CF8AD0}" dt="2023-09-27T21:42:54.871" v="4306" actId="26606"/>
          <ac:cxnSpMkLst>
            <pc:docMk/>
            <pc:sldMk cId="40731185" sldId="325"/>
            <ac:cxnSpMk id="7190" creationId="{EE504C98-6397-41C1-A8D8-2D9C4ED307E0}"/>
          </ac:cxnSpMkLst>
        </pc:cxnChg>
        <pc:cxnChg chg="add del">
          <ac:chgData name="J. dos Santos" userId="f4efc7053d1beea2" providerId="LiveId" clId="{82620C76-B384-441A-82A4-6A5358CF8AD0}" dt="2023-09-27T21:43:21.018" v="4316" actId="26606"/>
          <ac:cxnSpMkLst>
            <pc:docMk/>
            <pc:sldMk cId="40731185" sldId="325"/>
            <ac:cxnSpMk id="7208" creationId="{EE504C98-6397-41C1-A8D8-2D9C4ED307E0}"/>
          </ac:cxnSpMkLst>
        </pc:cxnChg>
      </pc:sldChg>
      <pc:sldChg chg="new del ord">
        <pc:chgData name="J. dos Santos" userId="f4efc7053d1beea2" providerId="LiveId" clId="{82620C76-B384-441A-82A4-6A5358CF8AD0}" dt="2023-09-27T22:26:48.802" v="4458" actId="47"/>
        <pc:sldMkLst>
          <pc:docMk/>
          <pc:sldMk cId="2149197099" sldId="32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pt-B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07EDCB3-4AE4-4E24-A376-979701F1B741}" type="datetimeFigureOut">
              <a:rPr lang="pt-BR" smtClean="0"/>
              <a:t>27/09/2023</a:t>
            </a:fld>
            <a:endParaRPr lang="pt-B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pt-BR"/>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pt-B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7903154-F020-4814-9CD4-BD871CA66D99}" type="slidenum">
              <a:rPr lang="pt-BR" smtClean="0"/>
              <a:t>‹#›</a:t>
            </a:fld>
            <a:endParaRPr lang="pt-BR"/>
          </a:p>
        </p:txBody>
      </p:sp>
    </p:spTree>
    <p:extLst>
      <p:ext uri="{BB962C8B-B14F-4D97-AF65-F5344CB8AC3E}">
        <p14:creationId xmlns:p14="http://schemas.microsoft.com/office/powerpoint/2010/main" val="265970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t-BR" dirty="0"/>
          </a:p>
        </p:txBody>
      </p:sp>
      <p:sp>
        <p:nvSpPr>
          <p:cNvPr id="4" name="Slide Number Placeholder 3"/>
          <p:cNvSpPr>
            <a:spLocks noGrp="1"/>
          </p:cNvSpPr>
          <p:nvPr>
            <p:ph type="sldNum" sz="quarter" idx="5"/>
          </p:nvPr>
        </p:nvSpPr>
        <p:spPr/>
        <p:txBody>
          <a:bodyPr/>
          <a:lstStyle/>
          <a:p>
            <a:fld id="{B7903154-F020-4814-9CD4-BD871CA66D99}" type="slidenum">
              <a:rPr lang="pt-BR" smtClean="0"/>
              <a:t>19</a:t>
            </a:fld>
            <a:endParaRPr lang="pt-BR"/>
          </a:p>
        </p:txBody>
      </p:sp>
    </p:spTree>
    <p:extLst>
      <p:ext uri="{BB962C8B-B14F-4D97-AF65-F5344CB8AC3E}">
        <p14:creationId xmlns:p14="http://schemas.microsoft.com/office/powerpoint/2010/main" val="2502521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F65D-1D10-4111-4DC6-DA3545EA6E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5A576CA6-A54C-CEA2-DA8F-D6F6CEA71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EFEEA32A-FE4D-802B-E784-4DE6393A3E86}"/>
              </a:ext>
            </a:extLst>
          </p:cNvPr>
          <p:cNvSpPr>
            <a:spLocks noGrp="1"/>
          </p:cNvSpPr>
          <p:nvPr>
            <p:ph type="dt" sz="half" idx="10"/>
          </p:nvPr>
        </p:nvSpPr>
        <p:spPr/>
        <p:txBody>
          <a:bodyPr/>
          <a:lstStyle/>
          <a:p>
            <a:fld id="{B51D5FAD-077C-4205-BA6A-510BB527DC5D}" type="datetimeFigureOut">
              <a:rPr lang="pt-BR" smtClean="0"/>
              <a:t>27/09/2023</a:t>
            </a:fld>
            <a:endParaRPr lang="pt-BR"/>
          </a:p>
        </p:txBody>
      </p:sp>
      <p:sp>
        <p:nvSpPr>
          <p:cNvPr id="5" name="Footer Placeholder 4">
            <a:extLst>
              <a:ext uri="{FF2B5EF4-FFF2-40B4-BE49-F238E27FC236}">
                <a16:creationId xmlns:a16="http://schemas.microsoft.com/office/drawing/2014/main" id="{2CC8C60F-DF7C-A8C1-DBB9-07FEED91C6A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DA4D0B5A-5A54-C10D-92FE-0183A4DC3B1D}"/>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415347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3C7E-2ACC-871F-19A3-B2574CEE2DFE}"/>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7A1C25A-B79C-7717-FF53-D0DE57F757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02BE98EB-00FC-FF94-64B4-CE94087B0922}"/>
              </a:ext>
            </a:extLst>
          </p:cNvPr>
          <p:cNvSpPr>
            <a:spLocks noGrp="1"/>
          </p:cNvSpPr>
          <p:nvPr>
            <p:ph type="dt" sz="half" idx="10"/>
          </p:nvPr>
        </p:nvSpPr>
        <p:spPr/>
        <p:txBody>
          <a:bodyPr/>
          <a:lstStyle/>
          <a:p>
            <a:fld id="{B51D5FAD-077C-4205-BA6A-510BB527DC5D}" type="datetimeFigureOut">
              <a:rPr lang="pt-BR" smtClean="0"/>
              <a:t>27/09/2023</a:t>
            </a:fld>
            <a:endParaRPr lang="pt-BR"/>
          </a:p>
        </p:txBody>
      </p:sp>
      <p:sp>
        <p:nvSpPr>
          <p:cNvPr id="5" name="Footer Placeholder 4">
            <a:extLst>
              <a:ext uri="{FF2B5EF4-FFF2-40B4-BE49-F238E27FC236}">
                <a16:creationId xmlns:a16="http://schemas.microsoft.com/office/drawing/2014/main" id="{838C5C10-77BF-F092-68D5-458EBA6A211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B1D97227-A059-BAF6-D4E2-EA80FA93687F}"/>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380917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1C051B-D80F-CA80-D98F-E8ADFB27D2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5AD3507-5AFE-A425-CDB3-CC9A60ECA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5EECC9E8-514D-1F1E-5A2B-8C5E5BD3D473}"/>
              </a:ext>
            </a:extLst>
          </p:cNvPr>
          <p:cNvSpPr>
            <a:spLocks noGrp="1"/>
          </p:cNvSpPr>
          <p:nvPr>
            <p:ph type="dt" sz="half" idx="10"/>
          </p:nvPr>
        </p:nvSpPr>
        <p:spPr/>
        <p:txBody>
          <a:bodyPr/>
          <a:lstStyle/>
          <a:p>
            <a:fld id="{B51D5FAD-077C-4205-BA6A-510BB527DC5D}" type="datetimeFigureOut">
              <a:rPr lang="pt-BR" smtClean="0"/>
              <a:t>27/09/2023</a:t>
            </a:fld>
            <a:endParaRPr lang="pt-BR"/>
          </a:p>
        </p:txBody>
      </p:sp>
      <p:sp>
        <p:nvSpPr>
          <p:cNvPr id="5" name="Footer Placeholder 4">
            <a:extLst>
              <a:ext uri="{FF2B5EF4-FFF2-40B4-BE49-F238E27FC236}">
                <a16:creationId xmlns:a16="http://schemas.microsoft.com/office/drawing/2014/main" id="{FFB8910C-041A-07FC-99B7-EA170BD6A5F3}"/>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EA295CAD-988E-C106-1B56-5B4BCB3E1F86}"/>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110848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4754-8E0F-69E2-262F-BA8D7125F17E}"/>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3C8EEA12-0885-3F9C-CAB1-E61586B765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B17F0C25-7761-102F-95C6-21E154A8E782}"/>
              </a:ext>
            </a:extLst>
          </p:cNvPr>
          <p:cNvSpPr>
            <a:spLocks noGrp="1"/>
          </p:cNvSpPr>
          <p:nvPr>
            <p:ph type="dt" sz="half" idx="10"/>
          </p:nvPr>
        </p:nvSpPr>
        <p:spPr/>
        <p:txBody>
          <a:bodyPr/>
          <a:lstStyle/>
          <a:p>
            <a:fld id="{B51D5FAD-077C-4205-BA6A-510BB527DC5D}" type="datetimeFigureOut">
              <a:rPr lang="pt-BR" smtClean="0"/>
              <a:t>27/09/2023</a:t>
            </a:fld>
            <a:endParaRPr lang="pt-BR"/>
          </a:p>
        </p:txBody>
      </p:sp>
      <p:sp>
        <p:nvSpPr>
          <p:cNvPr id="5" name="Footer Placeholder 4">
            <a:extLst>
              <a:ext uri="{FF2B5EF4-FFF2-40B4-BE49-F238E27FC236}">
                <a16:creationId xmlns:a16="http://schemas.microsoft.com/office/drawing/2014/main" id="{FDCD850B-8AD8-92F6-07B5-A4406BB5DFB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554BD48-D0C1-2B0D-41F2-9197B15E5291}"/>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77595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27E8D-1DD7-67E1-9253-A9AA3D6635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7BF6814A-12CB-E112-71FD-0BE59E0A1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DB99F8-74DE-E1E7-A5CA-531CC7F82BEB}"/>
              </a:ext>
            </a:extLst>
          </p:cNvPr>
          <p:cNvSpPr>
            <a:spLocks noGrp="1"/>
          </p:cNvSpPr>
          <p:nvPr>
            <p:ph type="dt" sz="half" idx="10"/>
          </p:nvPr>
        </p:nvSpPr>
        <p:spPr/>
        <p:txBody>
          <a:bodyPr/>
          <a:lstStyle/>
          <a:p>
            <a:fld id="{B51D5FAD-077C-4205-BA6A-510BB527DC5D}" type="datetimeFigureOut">
              <a:rPr lang="pt-BR" smtClean="0"/>
              <a:t>27/09/2023</a:t>
            </a:fld>
            <a:endParaRPr lang="pt-BR"/>
          </a:p>
        </p:txBody>
      </p:sp>
      <p:sp>
        <p:nvSpPr>
          <p:cNvPr id="5" name="Footer Placeholder 4">
            <a:extLst>
              <a:ext uri="{FF2B5EF4-FFF2-40B4-BE49-F238E27FC236}">
                <a16:creationId xmlns:a16="http://schemas.microsoft.com/office/drawing/2014/main" id="{999D80F3-8185-3335-0DDB-0308F7E726A4}"/>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2F895853-D0E6-1463-B8EE-189AA30013E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4215131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6AED-1D19-4A06-C406-0CDC509C3DD6}"/>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D03DBFE3-5343-E8E2-6BD6-B4F533EDA1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7380B742-3E96-50A4-FE99-FB87DC4E2A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65774DA6-9787-830E-1BAA-45A611369DC6}"/>
              </a:ext>
            </a:extLst>
          </p:cNvPr>
          <p:cNvSpPr>
            <a:spLocks noGrp="1"/>
          </p:cNvSpPr>
          <p:nvPr>
            <p:ph type="dt" sz="half" idx="10"/>
          </p:nvPr>
        </p:nvSpPr>
        <p:spPr/>
        <p:txBody>
          <a:bodyPr/>
          <a:lstStyle/>
          <a:p>
            <a:fld id="{B51D5FAD-077C-4205-BA6A-510BB527DC5D}" type="datetimeFigureOut">
              <a:rPr lang="pt-BR" smtClean="0"/>
              <a:t>27/09/2023</a:t>
            </a:fld>
            <a:endParaRPr lang="pt-BR"/>
          </a:p>
        </p:txBody>
      </p:sp>
      <p:sp>
        <p:nvSpPr>
          <p:cNvPr id="6" name="Footer Placeholder 5">
            <a:extLst>
              <a:ext uri="{FF2B5EF4-FFF2-40B4-BE49-F238E27FC236}">
                <a16:creationId xmlns:a16="http://schemas.microsoft.com/office/drawing/2014/main" id="{1E0960EC-F466-8C92-124C-CB8315D623E5}"/>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E0B66797-7840-F356-8A1C-FE0BE7D4498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3621482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CC1E-581E-8073-9926-BD3A0B6B828F}"/>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9E4E9EBC-2CC5-40C7-F589-5025C9444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AAEBAD-0E2D-B659-8FDF-9D685A9D6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AFC5DD7E-C72A-312B-3D35-D3723AED7A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C4650-BB3D-820A-157E-E50F7C5AA3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01BC30F8-C9A8-B333-87C1-B4EB7506DC2B}"/>
              </a:ext>
            </a:extLst>
          </p:cNvPr>
          <p:cNvSpPr>
            <a:spLocks noGrp="1"/>
          </p:cNvSpPr>
          <p:nvPr>
            <p:ph type="dt" sz="half" idx="10"/>
          </p:nvPr>
        </p:nvSpPr>
        <p:spPr/>
        <p:txBody>
          <a:bodyPr/>
          <a:lstStyle/>
          <a:p>
            <a:fld id="{B51D5FAD-077C-4205-BA6A-510BB527DC5D}" type="datetimeFigureOut">
              <a:rPr lang="pt-BR" smtClean="0"/>
              <a:t>27/09/2023</a:t>
            </a:fld>
            <a:endParaRPr lang="pt-BR"/>
          </a:p>
        </p:txBody>
      </p:sp>
      <p:sp>
        <p:nvSpPr>
          <p:cNvPr id="8" name="Footer Placeholder 7">
            <a:extLst>
              <a:ext uri="{FF2B5EF4-FFF2-40B4-BE49-F238E27FC236}">
                <a16:creationId xmlns:a16="http://schemas.microsoft.com/office/drawing/2014/main" id="{1E4ABD5D-CED8-D640-CC3D-88E4F404DFFF}"/>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2F327C2B-5718-F9AB-1CFB-ACD537AC4BB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86001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96F5-2D47-140C-367F-A8C1E966DF3D}"/>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B3359DE4-A29E-A6DA-D992-669CA21D7315}"/>
              </a:ext>
            </a:extLst>
          </p:cNvPr>
          <p:cNvSpPr>
            <a:spLocks noGrp="1"/>
          </p:cNvSpPr>
          <p:nvPr>
            <p:ph type="dt" sz="half" idx="10"/>
          </p:nvPr>
        </p:nvSpPr>
        <p:spPr/>
        <p:txBody>
          <a:bodyPr/>
          <a:lstStyle/>
          <a:p>
            <a:fld id="{B51D5FAD-077C-4205-BA6A-510BB527DC5D}" type="datetimeFigureOut">
              <a:rPr lang="pt-BR" smtClean="0"/>
              <a:t>27/09/2023</a:t>
            </a:fld>
            <a:endParaRPr lang="pt-BR"/>
          </a:p>
        </p:txBody>
      </p:sp>
      <p:sp>
        <p:nvSpPr>
          <p:cNvPr id="4" name="Footer Placeholder 3">
            <a:extLst>
              <a:ext uri="{FF2B5EF4-FFF2-40B4-BE49-F238E27FC236}">
                <a16:creationId xmlns:a16="http://schemas.microsoft.com/office/drawing/2014/main" id="{98D6E123-55FC-9804-9A94-5A4AA3D3E50B}"/>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94285F1B-2B22-02C0-1A18-5E89FEFD9D03}"/>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88447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408915-C466-08B3-DE95-66A5A8D8FD7D}"/>
              </a:ext>
            </a:extLst>
          </p:cNvPr>
          <p:cNvSpPr>
            <a:spLocks noGrp="1"/>
          </p:cNvSpPr>
          <p:nvPr>
            <p:ph type="dt" sz="half" idx="10"/>
          </p:nvPr>
        </p:nvSpPr>
        <p:spPr/>
        <p:txBody>
          <a:bodyPr/>
          <a:lstStyle/>
          <a:p>
            <a:fld id="{B51D5FAD-077C-4205-BA6A-510BB527DC5D}" type="datetimeFigureOut">
              <a:rPr lang="pt-BR" smtClean="0"/>
              <a:t>27/09/2023</a:t>
            </a:fld>
            <a:endParaRPr lang="pt-BR"/>
          </a:p>
        </p:txBody>
      </p:sp>
      <p:sp>
        <p:nvSpPr>
          <p:cNvPr id="3" name="Footer Placeholder 2">
            <a:extLst>
              <a:ext uri="{FF2B5EF4-FFF2-40B4-BE49-F238E27FC236}">
                <a16:creationId xmlns:a16="http://schemas.microsoft.com/office/drawing/2014/main" id="{9310315C-A5EB-AD48-7A6F-D27A10BBCFE6}"/>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5BC10093-936D-3BEE-B3C2-AB45F05A0C0A}"/>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80802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5BD0-5E20-9FF6-59A5-90B878CB8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0A6A3B90-D987-2A32-B565-56BD45886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53F5D7A8-1A55-E64B-1D22-95375F123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ACFA8-A60C-DC49-5A7F-2B93154DE13B}"/>
              </a:ext>
            </a:extLst>
          </p:cNvPr>
          <p:cNvSpPr>
            <a:spLocks noGrp="1"/>
          </p:cNvSpPr>
          <p:nvPr>
            <p:ph type="dt" sz="half" idx="10"/>
          </p:nvPr>
        </p:nvSpPr>
        <p:spPr/>
        <p:txBody>
          <a:bodyPr/>
          <a:lstStyle/>
          <a:p>
            <a:fld id="{B51D5FAD-077C-4205-BA6A-510BB527DC5D}" type="datetimeFigureOut">
              <a:rPr lang="pt-BR" smtClean="0"/>
              <a:t>27/09/2023</a:t>
            </a:fld>
            <a:endParaRPr lang="pt-BR"/>
          </a:p>
        </p:txBody>
      </p:sp>
      <p:sp>
        <p:nvSpPr>
          <p:cNvPr id="6" name="Footer Placeholder 5">
            <a:extLst>
              <a:ext uri="{FF2B5EF4-FFF2-40B4-BE49-F238E27FC236}">
                <a16:creationId xmlns:a16="http://schemas.microsoft.com/office/drawing/2014/main" id="{36326F39-8E0E-7DC6-0147-291E407D6E54}"/>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3099356C-0428-117B-DD31-4A9D8625B91F}"/>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45237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C268-DC05-7881-66E2-FCE99F7C1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283EEF56-8F94-ABB1-3682-CC09BBA4B9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581D5BAB-6354-A72A-B14A-C59533367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BD60CF-22FF-A077-073B-E6353F080A7D}"/>
              </a:ext>
            </a:extLst>
          </p:cNvPr>
          <p:cNvSpPr>
            <a:spLocks noGrp="1"/>
          </p:cNvSpPr>
          <p:nvPr>
            <p:ph type="dt" sz="half" idx="10"/>
          </p:nvPr>
        </p:nvSpPr>
        <p:spPr/>
        <p:txBody>
          <a:bodyPr/>
          <a:lstStyle/>
          <a:p>
            <a:fld id="{B51D5FAD-077C-4205-BA6A-510BB527DC5D}" type="datetimeFigureOut">
              <a:rPr lang="pt-BR" smtClean="0"/>
              <a:t>27/09/2023</a:t>
            </a:fld>
            <a:endParaRPr lang="pt-BR"/>
          </a:p>
        </p:txBody>
      </p:sp>
      <p:sp>
        <p:nvSpPr>
          <p:cNvPr id="6" name="Footer Placeholder 5">
            <a:extLst>
              <a:ext uri="{FF2B5EF4-FFF2-40B4-BE49-F238E27FC236}">
                <a16:creationId xmlns:a16="http://schemas.microsoft.com/office/drawing/2014/main" id="{1DE3FD19-A1B4-5793-A91E-E7EF5B077494}"/>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48DD9908-4807-D935-EBDE-FDF68D7ECA21}"/>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110965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E68A5-3695-DFA2-D277-003911FCAB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AB22664C-6398-D7FE-9729-B60D34F5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F55631C6-0B35-2337-6B3E-088E775C0C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D5FAD-077C-4205-BA6A-510BB527DC5D}" type="datetimeFigureOut">
              <a:rPr lang="pt-BR" smtClean="0"/>
              <a:t>27/09/2023</a:t>
            </a:fld>
            <a:endParaRPr lang="pt-BR"/>
          </a:p>
        </p:txBody>
      </p:sp>
      <p:sp>
        <p:nvSpPr>
          <p:cNvPr id="5" name="Footer Placeholder 4">
            <a:extLst>
              <a:ext uri="{FF2B5EF4-FFF2-40B4-BE49-F238E27FC236}">
                <a16:creationId xmlns:a16="http://schemas.microsoft.com/office/drawing/2014/main" id="{0642EAA2-DC4F-DD5D-BEAE-907F5BC48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8E77CBF6-42CA-F589-0FF8-AFA334FA3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74339-E5EC-4D0B-9C94-5ECC3143A3EA}" type="slidenum">
              <a:rPr lang="pt-BR" smtClean="0"/>
              <a:t>‹#›</a:t>
            </a:fld>
            <a:endParaRPr lang="pt-BR"/>
          </a:p>
        </p:txBody>
      </p:sp>
    </p:spTree>
    <p:extLst>
      <p:ext uri="{BB962C8B-B14F-4D97-AF65-F5344CB8AC3E}">
        <p14:creationId xmlns:p14="http://schemas.microsoft.com/office/powerpoint/2010/main" val="119962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aowNRbEdqPQ" TargetMode="External"/><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upwards.blog/2023/02/08/the-beginning-of-the-blessing-abraham-genesis-12-25/"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boHik_KL7Bg"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youtube.com/watch?v=aowNRbEdqPQ"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boHik_KL7Bg"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metmuseum.org/art/collection/search/324256"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worldhistory.org/mari/"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en.wikipedia.org/wiki/Shoshenq_I#/media/File:Karnak_Tempel_19.jpg" TargetMode="External"/><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hyperlink" Target="https://en.wikipedia.org/wiki/Khnumhotep_II"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bibleplaces.com/wp-content/uploads/2021/01/Tell-Haran-possible-predecessor-of-Sin-temple-3rd-millennium-BC-from-east-adr1005201916.jpg" TargetMode="External"/><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indo-european.eu/wp-content/uploads/2021/03/10-chalcolithic-early.jpg" TargetMode="Externa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IMWQvE_kLE0" TargetMode="External"/><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hyperlink" Target="https://thejewishmuseum.org/collection/26688-god-s-promises-to-abra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Egypt and Archeology">
            <a:extLst>
              <a:ext uri="{FF2B5EF4-FFF2-40B4-BE49-F238E27FC236}">
                <a16:creationId xmlns:a16="http://schemas.microsoft.com/office/drawing/2014/main" id="{9BC2A4E1-8E2C-DF66-2B3B-056820FA0B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6B2049-63DC-B6DB-4715-6DE88D3A4085}"/>
              </a:ext>
            </a:extLst>
          </p:cNvPr>
          <p:cNvSpPr>
            <a:spLocks noGrp="1"/>
          </p:cNvSpPr>
          <p:nvPr>
            <p:ph type="ctrTitle"/>
          </p:nvPr>
        </p:nvSpPr>
        <p:spPr>
          <a:xfrm>
            <a:off x="1524000" y="1304544"/>
            <a:ext cx="9144000" cy="2560319"/>
          </a:xfr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10900" dirty="0">
                <a:latin typeface="Copperplate Gothic Bold" panose="020E0705020206020404" pitchFamily="34" charset="0"/>
              </a:rPr>
              <a:t>Archeology</a:t>
            </a:r>
            <a:r>
              <a:rPr lang="en-US" sz="8800" dirty="0">
                <a:latin typeface="Copperplate Gothic Bold" panose="020E0705020206020404" pitchFamily="34" charset="0"/>
              </a:rPr>
              <a:t> of Bible Times</a:t>
            </a:r>
            <a:endParaRPr lang="pt-BR" sz="8800" dirty="0">
              <a:latin typeface="Copperplate Gothic Bold" panose="020E0705020206020404" pitchFamily="34" charset="0"/>
            </a:endParaRPr>
          </a:p>
        </p:txBody>
      </p:sp>
      <p:sp>
        <p:nvSpPr>
          <p:cNvPr id="3" name="Subtitle 2">
            <a:extLst>
              <a:ext uri="{FF2B5EF4-FFF2-40B4-BE49-F238E27FC236}">
                <a16:creationId xmlns:a16="http://schemas.microsoft.com/office/drawing/2014/main" id="{44EF5E4D-BB58-6752-7A15-A0DF6874554A}"/>
              </a:ext>
            </a:extLst>
          </p:cNvPr>
          <p:cNvSpPr>
            <a:spLocks noGrp="1"/>
          </p:cNvSpPr>
          <p:nvPr>
            <p:ph type="subTitle" idx="1"/>
          </p:nvPr>
        </p:nvSpPr>
        <p:spPr>
          <a:xfrm>
            <a:off x="2815627" y="5105052"/>
            <a:ext cx="6509441" cy="44840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effectLst>
                  <a:outerShdw blurRad="38100" dist="38100" dir="2700000" algn="tl">
                    <a:srgbClr val="000000">
                      <a:alpha val="43137"/>
                    </a:srgbClr>
                  </a:outerShdw>
                </a:effectLst>
                <a:latin typeface="Playball" panose="02000000000000000000" pitchFamily="2" charset="0"/>
              </a:rPr>
              <a:t>Pastor John dos Santos - Faith Presbyterian Church</a:t>
            </a:r>
            <a:endParaRPr lang="pt-BR" dirty="0">
              <a:effectLst>
                <a:outerShdw blurRad="38100" dist="38100" dir="2700000" algn="tl">
                  <a:srgbClr val="000000">
                    <a:alpha val="43137"/>
                  </a:srgbClr>
                </a:outerShdw>
              </a:effectLst>
              <a:latin typeface="Playball" panose="02000000000000000000" pitchFamily="2" charset="0"/>
            </a:endParaRPr>
          </a:p>
        </p:txBody>
      </p:sp>
    </p:spTree>
    <p:extLst>
      <p:ext uri="{BB962C8B-B14F-4D97-AF65-F5344CB8AC3E}">
        <p14:creationId xmlns:p14="http://schemas.microsoft.com/office/powerpoint/2010/main" val="264604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9">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1564726" y="1890469"/>
            <a:ext cx="5860051" cy="2079143"/>
            <a:chOff x="6081624" y="1998368"/>
            <a:chExt cx="5613457" cy="782175"/>
          </a:xfrm>
          <a:solidFill>
            <a:schemeClr val="accent4"/>
          </a:solidFill>
        </p:grpSpPr>
        <p:sp>
          <p:nvSpPr>
            <p:cNvPr id="11" name="Rectangle 10">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1">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3">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227264-434E-6006-62F3-8283E6625033}"/>
              </a:ext>
            </a:extLst>
          </p:cNvPr>
          <p:cNvPicPr>
            <a:picLocks noChangeAspect="1"/>
          </p:cNvPicPr>
          <p:nvPr/>
        </p:nvPicPr>
        <p:blipFill rotWithShape="1">
          <a:blip r:embed="rId2"/>
          <a:srcRect r="847"/>
          <a:stretch/>
        </p:blipFill>
        <p:spPr>
          <a:xfrm>
            <a:off x="838200" y="704765"/>
            <a:ext cx="10628376" cy="5440003"/>
          </a:xfrm>
          <a:prstGeom prst="rect">
            <a:avLst/>
          </a:prstGeom>
        </p:spPr>
      </p:pic>
      <p:sp>
        <p:nvSpPr>
          <p:cNvPr id="6" name="TextBox 5">
            <a:extLst>
              <a:ext uri="{FF2B5EF4-FFF2-40B4-BE49-F238E27FC236}">
                <a16:creationId xmlns:a16="http://schemas.microsoft.com/office/drawing/2014/main" id="{FFBADF36-83E8-12F3-C083-7101D31D6910}"/>
              </a:ext>
            </a:extLst>
          </p:cNvPr>
          <p:cNvSpPr txBox="1"/>
          <p:nvPr/>
        </p:nvSpPr>
        <p:spPr>
          <a:xfrm>
            <a:off x="0" y="6605821"/>
            <a:ext cx="6963111" cy="276999"/>
          </a:xfrm>
          <a:prstGeom prst="rect">
            <a:avLst/>
          </a:prstGeom>
          <a:noFill/>
        </p:spPr>
        <p:txBody>
          <a:bodyPr wrap="square">
            <a:spAutoFit/>
          </a:bodyPr>
          <a:lstStyle/>
          <a:p>
            <a:r>
              <a:rPr lang="en-US" sz="1200" dirty="0">
                <a:hlinkClick r:id="rId3"/>
              </a:rPr>
              <a:t>Source: The Birth of </a:t>
            </a:r>
            <a:r>
              <a:rPr lang="en-US" sz="1200" dirty="0" err="1">
                <a:hlinkClick r:id="rId3"/>
              </a:rPr>
              <a:t>Civilisation</a:t>
            </a:r>
            <a:r>
              <a:rPr lang="en-US" sz="1200" dirty="0">
                <a:hlinkClick r:id="rId3"/>
              </a:rPr>
              <a:t> - Rise of </a:t>
            </a:r>
            <a:r>
              <a:rPr lang="en-US" sz="1200" dirty="0" err="1">
                <a:hlinkClick r:id="rId3"/>
              </a:rPr>
              <a:t>Uruk</a:t>
            </a:r>
            <a:r>
              <a:rPr lang="en-US" sz="1200" dirty="0">
                <a:hlinkClick r:id="rId3"/>
              </a:rPr>
              <a:t> (6500 BC to 3200 BC) - YouTube</a:t>
            </a:r>
            <a:endParaRPr lang="pt-BR" sz="1200" dirty="0"/>
          </a:p>
        </p:txBody>
      </p:sp>
    </p:spTree>
    <p:extLst>
      <p:ext uri="{BB962C8B-B14F-4D97-AF65-F5344CB8AC3E}">
        <p14:creationId xmlns:p14="http://schemas.microsoft.com/office/powerpoint/2010/main" val="3028272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C9A0"/>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E70860F-0D09-BFCB-7798-25C7AAD9B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432" y="267861"/>
            <a:ext cx="10613136" cy="63222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872DA1B-0187-C454-C72E-EC64BAF3A8AB}"/>
              </a:ext>
            </a:extLst>
          </p:cNvPr>
          <p:cNvSpPr txBox="1"/>
          <p:nvPr/>
        </p:nvSpPr>
        <p:spPr>
          <a:xfrm>
            <a:off x="0" y="6571833"/>
            <a:ext cx="6096000" cy="276999"/>
          </a:xfrm>
          <a:prstGeom prst="rect">
            <a:avLst/>
          </a:prstGeom>
          <a:noFill/>
        </p:spPr>
        <p:txBody>
          <a:bodyPr wrap="square">
            <a:spAutoFit/>
          </a:bodyPr>
          <a:lstStyle/>
          <a:p>
            <a:r>
              <a:rPr lang="en-US" sz="1200" dirty="0">
                <a:hlinkClick r:id="rId3"/>
              </a:rPr>
              <a:t>Source: The Beginning of the Blessing – Abraham – Genesis 12-25 | Upwards Church</a:t>
            </a:r>
            <a:endParaRPr lang="pt-BR" sz="1200" dirty="0"/>
          </a:p>
        </p:txBody>
      </p:sp>
    </p:spTree>
    <p:extLst>
      <p:ext uri="{BB962C8B-B14F-4D97-AF65-F5344CB8AC3E}">
        <p14:creationId xmlns:p14="http://schemas.microsoft.com/office/powerpoint/2010/main" val="1630269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489C973-3D4E-4C3D-C807-AE23FEFCC325}"/>
              </a:ext>
            </a:extLst>
          </p:cNvPr>
          <p:cNvPicPr>
            <a:picLocks noChangeAspect="1"/>
          </p:cNvPicPr>
          <p:nvPr/>
        </p:nvPicPr>
        <p:blipFill rotWithShape="1">
          <a:blip r:embed="rId2"/>
          <a:srcRect t="8489" b="5914"/>
          <a:stretch/>
        </p:blipFill>
        <p:spPr>
          <a:xfrm>
            <a:off x="838200" y="754148"/>
            <a:ext cx="10515600" cy="4995575"/>
          </a:xfrm>
          <a:prstGeom prst="rect">
            <a:avLst/>
          </a:prstGeom>
        </p:spPr>
      </p:pic>
      <p:cxnSp>
        <p:nvCxnSpPr>
          <p:cNvPr id="14"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CE96AF5-7E20-353E-84F7-0A525A3955EC}"/>
              </a:ext>
            </a:extLst>
          </p:cNvPr>
          <p:cNvSpPr txBox="1"/>
          <p:nvPr/>
        </p:nvSpPr>
        <p:spPr>
          <a:xfrm>
            <a:off x="0" y="6581001"/>
            <a:ext cx="3993266" cy="276999"/>
          </a:xfrm>
          <a:prstGeom prst="rect">
            <a:avLst/>
          </a:prstGeom>
          <a:noFill/>
        </p:spPr>
        <p:txBody>
          <a:bodyPr wrap="square">
            <a:spAutoFit/>
          </a:bodyPr>
          <a:lstStyle/>
          <a:p>
            <a:r>
              <a:rPr lang="en-US" sz="1200" dirty="0">
                <a:hlinkClick r:id="rId3"/>
              </a:rPr>
              <a:t>Source: The Rise and Fall of the Sumerian City of Ur - YouTube</a:t>
            </a:r>
            <a:endParaRPr lang="pt-BR" sz="1200" dirty="0"/>
          </a:p>
        </p:txBody>
      </p:sp>
    </p:spTree>
    <p:extLst>
      <p:ext uri="{BB962C8B-B14F-4D97-AF65-F5344CB8AC3E}">
        <p14:creationId xmlns:p14="http://schemas.microsoft.com/office/powerpoint/2010/main" val="41699269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227DE7D-6D1A-8E5B-7B30-A884CDD7708C}"/>
              </a:ext>
            </a:extLst>
          </p:cNvPr>
          <p:cNvPicPr>
            <a:picLocks noChangeAspect="1"/>
          </p:cNvPicPr>
          <p:nvPr/>
        </p:nvPicPr>
        <p:blipFill rotWithShape="1">
          <a:blip r:embed="rId2"/>
          <a:srcRect t="8015" b="5609"/>
          <a:stretch/>
        </p:blipFill>
        <p:spPr>
          <a:xfrm>
            <a:off x="838200" y="754148"/>
            <a:ext cx="10515600" cy="4995575"/>
          </a:xfrm>
          <a:prstGeom prst="rect">
            <a:avLst/>
          </a:prstGeom>
        </p:spPr>
      </p:pic>
      <p:cxnSp>
        <p:nvCxnSpPr>
          <p:cNvPr id="19"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8B7C07-DE7A-B942-7AF9-5F02C5634AA7}"/>
              </a:ext>
            </a:extLst>
          </p:cNvPr>
          <p:cNvSpPr txBox="1"/>
          <p:nvPr/>
        </p:nvSpPr>
        <p:spPr>
          <a:xfrm>
            <a:off x="0" y="6488668"/>
            <a:ext cx="6963111" cy="369332"/>
          </a:xfrm>
          <a:prstGeom prst="rect">
            <a:avLst/>
          </a:prstGeom>
          <a:noFill/>
        </p:spPr>
        <p:txBody>
          <a:bodyPr wrap="square">
            <a:spAutoFit/>
          </a:bodyPr>
          <a:lstStyle/>
          <a:p>
            <a:r>
              <a:rPr lang="en-US" dirty="0">
                <a:hlinkClick r:id="rId3"/>
              </a:rPr>
              <a:t>The Birth of </a:t>
            </a:r>
            <a:r>
              <a:rPr lang="en-US" dirty="0" err="1">
                <a:hlinkClick r:id="rId3"/>
              </a:rPr>
              <a:t>Civilisation</a:t>
            </a:r>
            <a:r>
              <a:rPr lang="en-US" dirty="0">
                <a:hlinkClick r:id="rId3"/>
              </a:rPr>
              <a:t> - Rise of </a:t>
            </a:r>
            <a:r>
              <a:rPr lang="en-US" dirty="0" err="1">
                <a:hlinkClick r:id="rId3"/>
              </a:rPr>
              <a:t>Uruk</a:t>
            </a:r>
            <a:r>
              <a:rPr lang="en-US" dirty="0">
                <a:hlinkClick r:id="rId3"/>
              </a:rPr>
              <a:t> (6500 BC to 3200 BC) - YouTube</a:t>
            </a:r>
            <a:endParaRPr lang="pt-BR" dirty="0"/>
          </a:p>
        </p:txBody>
      </p:sp>
    </p:spTree>
    <p:extLst>
      <p:ext uri="{BB962C8B-B14F-4D97-AF65-F5344CB8AC3E}">
        <p14:creationId xmlns:p14="http://schemas.microsoft.com/office/powerpoint/2010/main" val="1944305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DAD86CA-8235-409B-982B-5E7A033E2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F234FBA-3501-47B4-AE0C-AA4AFBC8F6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5EF893B-0491-416E-9D33-BADE96007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E6A03E3-F82D-C6DB-32A0-3FE13C0DE87C}"/>
              </a:ext>
            </a:extLst>
          </p:cNvPr>
          <p:cNvPicPr>
            <a:picLocks noChangeAspect="1"/>
          </p:cNvPicPr>
          <p:nvPr/>
        </p:nvPicPr>
        <p:blipFill rotWithShape="1">
          <a:blip r:embed="rId2"/>
          <a:srcRect t="16288"/>
          <a:stretch/>
        </p:blipFill>
        <p:spPr>
          <a:xfrm>
            <a:off x="838200" y="754148"/>
            <a:ext cx="10515600" cy="4995575"/>
          </a:xfrm>
          <a:prstGeom prst="rect">
            <a:avLst/>
          </a:prstGeom>
        </p:spPr>
      </p:pic>
      <p:cxnSp>
        <p:nvCxnSpPr>
          <p:cNvPr id="14" name="Straight Connector 13">
            <a:extLst>
              <a:ext uri="{FF2B5EF4-FFF2-40B4-BE49-F238E27FC236}">
                <a16:creationId xmlns:a16="http://schemas.microsoft.com/office/drawing/2014/main" id="{469F4FF8-F8B0-4630-BA1B-0D8B324CD5F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29851F2-45B1-F00D-6A94-CEE869601184}"/>
              </a:ext>
            </a:extLst>
          </p:cNvPr>
          <p:cNvSpPr txBox="1"/>
          <p:nvPr/>
        </p:nvSpPr>
        <p:spPr>
          <a:xfrm>
            <a:off x="-1" y="6614249"/>
            <a:ext cx="4085864" cy="276999"/>
          </a:xfrm>
          <a:prstGeom prst="rect">
            <a:avLst/>
          </a:prstGeom>
          <a:noFill/>
        </p:spPr>
        <p:txBody>
          <a:bodyPr wrap="square">
            <a:spAutoFit/>
          </a:bodyPr>
          <a:lstStyle/>
          <a:p>
            <a:r>
              <a:rPr lang="en-US" sz="1200" dirty="0">
                <a:hlinkClick r:id="rId3"/>
              </a:rPr>
              <a:t>Source: The Rise and Fall of the Sumerian City of Ur - YouTube</a:t>
            </a:r>
            <a:endParaRPr lang="pt-BR" sz="1200" dirty="0"/>
          </a:p>
        </p:txBody>
      </p:sp>
    </p:spTree>
    <p:extLst>
      <p:ext uri="{BB962C8B-B14F-4D97-AF65-F5344CB8AC3E}">
        <p14:creationId xmlns:p14="http://schemas.microsoft.com/office/powerpoint/2010/main" val="28787720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map of the middle east&#10;&#10;Description automatically generated">
            <a:extLst>
              <a:ext uri="{FF2B5EF4-FFF2-40B4-BE49-F238E27FC236}">
                <a16:creationId xmlns:a16="http://schemas.microsoft.com/office/drawing/2014/main" id="{1E5D6F18-5A54-5687-2C75-78E2A549BCF6}"/>
              </a:ext>
            </a:extLst>
          </p:cNvPr>
          <p:cNvPicPr>
            <a:picLocks noChangeAspect="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l="608" t="10109" b="3467"/>
          <a:stretch/>
        </p:blipFill>
        <p:spPr>
          <a:xfrm>
            <a:off x="3582329" y="77342"/>
            <a:ext cx="7904654" cy="6703315"/>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FFD37ED2-B702-0A53-9606-B8DA2C9351A1}"/>
              </a:ext>
            </a:extLst>
          </p:cNvPr>
          <p:cNvSpPr txBox="1"/>
          <p:nvPr/>
        </p:nvSpPr>
        <p:spPr>
          <a:xfrm>
            <a:off x="283620" y="2336179"/>
            <a:ext cx="3015090" cy="4401205"/>
          </a:xfrm>
          <a:prstGeom prst="rect">
            <a:avLst/>
          </a:prstGeom>
          <a:noFill/>
        </p:spPr>
        <p:txBody>
          <a:bodyPr wrap="square" rtlCol="0">
            <a:spAutoFit/>
          </a:bodyPr>
          <a:lstStyle/>
          <a:p>
            <a:pPr algn="ctr"/>
            <a:r>
              <a:rPr lang="en-US" sz="5000" b="1" dirty="0">
                <a:effectLst>
                  <a:outerShdw blurRad="38100" dist="38100" dir="2700000" algn="tl">
                    <a:srgbClr val="000000">
                      <a:alpha val="43137"/>
                    </a:srgbClr>
                  </a:outerShdw>
                </a:effectLst>
              </a:rPr>
              <a:t>Abraham’s Journeys</a:t>
            </a:r>
            <a:endParaRPr lang="pt-BR" sz="5000" b="1" dirty="0">
              <a:effectLst>
                <a:outerShdw blurRad="38100" dist="38100" dir="2700000" algn="tl">
                  <a:srgbClr val="000000">
                    <a:alpha val="43137"/>
                  </a:srgbClr>
                </a:outerShdw>
              </a:effectLst>
            </a:endParaRPr>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r>
              <a:rPr lang="pt-BR" sz="1200" dirty="0"/>
              <a:t>H.  </a:t>
            </a:r>
            <a:r>
              <a:rPr lang="pt-BR" sz="1200" dirty="0" err="1"/>
              <a:t>H</a:t>
            </a:r>
            <a:r>
              <a:rPr lang="pt-BR" sz="1200" dirty="0"/>
              <a:t>. Halley, </a:t>
            </a:r>
            <a:r>
              <a:rPr lang="pt-BR" sz="1200" b="1" dirty="0" err="1"/>
              <a:t>Halley’s</a:t>
            </a:r>
            <a:r>
              <a:rPr lang="pt-BR" sz="1200" b="1" dirty="0"/>
              <a:t> Bible Handbook</a:t>
            </a:r>
            <a:r>
              <a:rPr lang="pt-BR" sz="1200" dirty="0"/>
              <a:t> (Grand Rapids: </a:t>
            </a:r>
            <a:r>
              <a:rPr lang="pt-BR" sz="1200" dirty="0" err="1"/>
              <a:t>Zondervan</a:t>
            </a:r>
            <a:r>
              <a:rPr lang="pt-BR" sz="1200" dirty="0"/>
              <a:t>, 2000) 109.</a:t>
            </a:r>
            <a:endParaRPr lang="en-US" sz="1200" dirty="0"/>
          </a:p>
        </p:txBody>
      </p:sp>
    </p:spTree>
    <p:extLst>
      <p:ext uri="{BB962C8B-B14F-4D97-AF65-F5344CB8AC3E}">
        <p14:creationId xmlns:p14="http://schemas.microsoft.com/office/powerpoint/2010/main" val="1520453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map of the great sea&#10;&#10;Description automatically generated">
            <a:extLst>
              <a:ext uri="{FF2B5EF4-FFF2-40B4-BE49-F238E27FC236}">
                <a16:creationId xmlns:a16="http://schemas.microsoft.com/office/drawing/2014/main" id="{DFACACE8-5050-8E5F-98F6-95D2CF3D31A1}"/>
              </a:ext>
            </a:extLst>
          </p:cNvPr>
          <p:cNvPicPr>
            <a:picLocks noChangeAspect="1"/>
          </p:cNvPicPr>
          <p:nvPr/>
        </p:nvPicPr>
        <p:blipFill rotWithShape="1">
          <a:blip r:embed="rId2">
            <a:extLst>
              <a:ext uri="{28A0092B-C50C-407E-A947-70E740481C1C}">
                <a14:useLocalDpi xmlns:a14="http://schemas.microsoft.com/office/drawing/2010/main" val="0"/>
              </a:ext>
            </a:extLst>
          </a:blip>
          <a:srcRect l="1772" t="8711" b="1499"/>
          <a:stretch/>
        </p:blipFill>
        <p:spPr>
          <a:xfrm>
            <a:off x="3994593" y="216859"/>
            <a:ext cx="4202048" cy="6423854"/>
          </a:xfrm>
          <a:prstGeom prst="rect">
            <a:avLst/>
          </a:prstGeom>
        </p:spPr>
      </p:pic>
      <p:sp>
        <p:nvSpPr>
          <p:cNvPr id="10" name="TextBox 9">
            <a:extLst>
              <a:ext uri="{FF2B5EF4-FFF2-40B4-BE49-F238E27FC236}">
                <a16:creationId xmlns:a16="http://schemas.microsoft.com/office/drawing/2014/main" id="{C502EF09-C401-38D0-3135-5A1D50B44447}"/>
              </a:ext>
            </a:extLst>
          </p:cNvPr>
          <p:cNvSpPr txBox="1"/>
          <p:nvPr/>
        </p:nvSpPr>
        <p:spPr>
          <a:xfrm>
            <a:off x="283620" y="2336179"/>
            <a:ext cx="3015090" cy="4401205"/>
          </a:xfrm>
          <a:prstGeom prst="rect">
            <a:avLst/>
          </a:prstGeom>
          <a:noFill/>
        </p:spPr>
        <p:txBody>
          <a:bodyPr wrap="square" rtlCol="0">
            <a:spAutoFit/>
          </a:bodyPr>
          <a:lstStyle/>
          <a:p>
            <a:pPr algn="ctr"/>
            <a:r>
              <a:rPr lang="en-US" sz="5000" b="1" dirty="0">
                <a:effectLst>
                  <a:outerShdw blurRad="38100" dist="38100" dir="2700000" algn="tl">
                    <a:srgbClr val="000000">
                      <a:alpha val="43137"/>
                    </a:srgbClr>
                  </a:outerShdw>
                </a:effectLst>
              </a:rPr>
              <a:t>Jacob’s Journeys</a:t>
            </a:r>
            <a:endParaRPr lang="pt-BR" sz="5000" b="1" dirty="0">
              <a:effectLst>
                <a:outerShdw blurRad="38100" dist="38100" dir="2700000" algn="tl">
                  <a:srgbClr val="000000">
                    <a:alpha val="43137"/>
                  </a:srgbClr>
                </a:outerShdw>
              </a:effectLst>
            </a:endParaRPr>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endParaRPr lang="pt-BR" sz="1200" dirty="0"/>
          </a:p>
          <a:p>
            <a:r>
              <a:rPr lang="pt-BR" sz="1200" dirty="0"/>
              <a:t>H.  </a:t>
            </a:r>
            <a:r>
              <a:rPr lang="pt-BR" sz="1200" dirty="0" err="1"/>
              <a:t>H</a:t>
            </a:r>
            <a:r>
              <a:rPr lang="pt-BR" sz="1200" dirty="0"/>
              <a:t>. Halley, </a:t>
            </a:r>
            <a:r>
              <a:rPr lang="pt-BR" sz="1200" b="1" dirty="0" err="1"/>
              <a:t>Halley’s</a:t>
            </a:r>
            <a:r>
              <a:rPr lang="pt-BR" sz="1200" b="1" dirty="0"/>
              <a:t> Bible Handbook</a:t>
            </a:r>
            <a:r>
              <a:rPr lang="pt-BR" sz="1200" dirty="0"/>
              <a:t> (Grand Rapids: </a:t>
            </a:r>
            <a:r>
              <a:rPr lang="pt-BR" sz="1200" dirty="0" err="1"/>
              <a:t>Zondervan</a:t>
            </a:r>
            <a:r>
              <a:rPr lang="pt-BR" sz="1200" dirty="0"/>
              <a:t>, 2000) 125.</a:t>
            </a:r>
            <a:endParaRPr lang="en-US" sz="1200" dirty="0"/>
          </a:p>
        </p:txBody>
      </p:sp>
    </p:spTree>
    <p:extLst>
      <p:ext uri="{BB962C8B-B14F-4D97-AF65-F5344CB8AC3E}">
        <p14:creationId xmlns:p14="http://schemas.microsoft.com/office/powerpoint/2010/main" val="12075517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615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4B2CC5-F1BA-4E1E-DC94-1619528DDB80}"/>
              </a:ext>
            </a:extLst>
          </p:cNvPr>
          <p:cNvSpPr>
            <a:spLocks noGrp="1"/>
          </p:cNvSpPr>
          <p:nvPr>
            <p:ph type="title"/>
          </p:nvPr>
        </p:nvSpPr>
        <p:spPr>
          <a:xfrm>
            <a:off x="761800" y="475398"/>
            <a:ext cx="5334197" cy="1599062"/>
          </a:xfrm>
        </p:spPr>
        <p:txBody>
          <a:bodyPr anchor="ctr">
            <a:noAutofit/>
          </a:bodyPr>
          <a:lstStyle/>
          <a:p>
            <a:r>
              <a:rPr lang="en-US" sz="5000" b="1" dirty="0">
                <a:effectLst>
                  <a:outerShdw blurRad="38100" dist="38100" dir="2700000" algn="tl">
                    <a:srgbClr val="000000">
                      <a:alpha val="43137"/>
                    </a:srgbClr>
                  </a:outerShdw>
                </a:effectLst>
                <a:latin typeface="Rockwell Condensed" panose="02060603050405020104" pitchFamily="18" charset="0"/>
              </a:rPr>
              <a:t>Ancient City of Haran</a:t>
            </a:r>
            <a:endParaRPr lang="pt-BR" sz="5000" b="1" dirty="0">
              <a:effectLst>
                <a:outerShdw blurRad="38100" dist="38100" dir="2700000" algn="tl">
                  <a:srgbClr val="000000">
                    <a:alpha val="43137"/>
                  </a:srgbClr>
                </a:outerShdw>
              </a:effectLst>
              <a:latin typeface="Rockwell Condensed" panose="02060603050405020104" pitchFamily="18" charset="0"/>
            </a:endParaRPr>
          </a:p>
        </p:txBody>
      </p:sp>
      <p:sp>
        <p:nvSpPr>
          <p:cNvPr id="3" name="Content Placeholder 2">
            <a:extLst>
              <a:ext uri="{FF2B5EF4-FFF2-40B4-BE49-F238E27FC236}">
                <a16:creationId xmlns:a16="http://schemas.microsoft.com/office/drawing/2014/main" id="{118ED957-1BDF-0D15-B9C7-95D2E3AF972E}"/>
              </a:ext>
            </a:extLst>
          </p:cNvPr>
          <p:cNvSpPr>
            <a:spLocks noGrp="1"/>
          </p:cNvSpPr>
          <p:nvPr>
            <p:ph idx="1"/>
          </p:nvPr>
        </p:nvSpPr>
        <p:spPr>
          <a:xfrm>
            <a:off x="761800" y="2074460"/>
            <a:ext cx="5334197" cy="4165619"/>
          </a:xfrm>
        </p:spPr>
        <p:txBody>
          <a:bodyPr anchor="ctr">
            <a:normAutofit fontScale="92500" lnSpcReduction="10000"/>
          </a:bodyPr>
          <a:lstStyle/>
          <a:p>
            <a:pPr marL="0" indent="0" algn="just">
              <a:lnSpc>
                <a:spcPct val="100000"/>
              </a:lnSpc>
              <a:buNone/>
            </a:pPr>
            <a:r>
              <a:rPr lang="en-US" sz="3200" dirty="0"/>
              <a:t>The ancient city of Haran is a well-known archeological site that dates to the early 3</a:t>
            </a:r>
            <a:r>
              <a:rPr lang="en-US" sz="3200" baseline="30000" dirty="0"/>
              <a:t>rd</a:t>
            </a:r>
            <a:r>
              <a:rPr lang="en-US" sz="3200" dirty="0"/>
              <a:t> millennia B.C. Scholars believe it was founded by tradesmen from Sumer. It plays an important role in the lives of Abraham and his sons. In the Bible, it seems to be founded by Tera (Gen 11.31-32)</a:t>
            </a:r>
            <a:endParaRPr lang="pt-BR" sz="3200" dirty="0"/>
          </a:p>
        </p:txBody>
      </p:sp>
      <p:pic>
        <p:nvPicPr>
          <p:cNvPr id="6146" name="Picture 2">
            <a:extLst>
              <a:ext uri="{FF2B5EF4-FFF2-40B4-BE49-F238E27FC236}">
                <a16:creationId xmlns:a16="http://schemas.microsoft.com/office/drawing/2014/main" id="{BBD11C9C-597E-2490-8D35-EE115E6D4A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26" r="47432"/>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45278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useBgFill="1">
        <p:nvSpPr>
          <p:cNvPr id="205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C5B65F-28A7-2936-A532-D1F8A3138918}"/>
              </a:ext>
            </a:extLst>
          </p:cNvPr>
          <p:cNvSpPr>
            <a:spLocks noGrp="1"/>
          </p:cNvSpPr>
          <p:nvPr>
            <p:ph type="title"/>
          </p:nvPr>
        </p:nvSpPr>
        <p:spPr>
          <a:xfrm>
            <a:off x="504967" y="523165"/>
            <a:ext cx="5882185" cy="711957"/>
          </a:xfrm>
        </p:spPr>
        <p:txBody>
          <a:bodyPr anchor="ctr">
            <a:noAutofit/>
          </a:bodyPr>
          <a:lstStyle/>
          <a:p>
            <a:pPr algn="ctr"/>
            <a:r>
              <a:rPr lang="en-US" sz="4800" b="1" dirty="0">
                <a:effectLst>
                  <a:outerShdw blurRad="38100" dist="38100" dir="2700000" algn="tl">
                    <a:srgbClr val="000000">
                      <a:alpha val="43137"/>
                    </a:srgbClr>
                  </a:outerShdw>
                </a:effectLst>
                <a:latin typeface="Candara" panose="020E0502030303020204" pitchFamily="34" charset="0"/>
              </a:rPr>
              <a:t>Domesticated Camels</a:t>
            </a:r>
            <a:endParaRPr lang="pt-BR" sz="4800" b="1" dirty="0">
              <a:effectLst>
                <a:outerShdw blurRad="38100" dist="38100" dir="2700000" algn="tl">
                  <a:srgbClr val="000000">
                    <a:alpha val="43137"/>
                  </a:srgbClr>
                </a:outerShdw>
              </a:effectLst>
              <a:latin typeface="Candara" panose="020E0502030303020204" pitchFamily="34" charset="0"/>
            </a:endParaRPr>
          </a:p>
        </p:txBody>
      </p:sp>
      <p:sp>
        <p:nvSpPr>
          <p:cNvPr id="3" name="Content Placeholder 2">
            <a:extLst>
              <a:ext uri="{FF2B5EF4-FFF2-40B4-BE49-F238E27FC236}">
                <a16:creationId xmlns:a16="http://schemas.microsoft.com/office/drawing/2014/main" id="{2FA66B6C-7402-11FE-27BF-39C42D5E0538}"/>
              </a:ext>
            </a:extLst>
          </p:cNvPr>
          <p:cNvSpPr>
            <a:spLocks noGrp="1"/>
          </p:cNvSpPr>
          <p:nvPr>
            <p:ph idx="1"/>
          </p:nvPr>
        </p:nvSpPr>
        <p:spPr>
          <a:xfrm>
            <a:off x="761800" y="1246008"/>
            <a:ext cx="5334197" cy="5236679"/>
          </a:xfrm>
        </p:spPr>
        <p:txBody>
          <a:bodyPr anchor="ctr">
            <a:normAutofit lnSpcReduction="10000"/>
          </a:bodyPr>
          <a:lstStyle/>
          <a:p>
            <a:pPr marL="0" indent="0" algn="ctr">
              <a:lnSpc>
                <a:spcPct val="100000"/>
              </a:lnSpc>
              <a:buNone/>
            </a:pPr>
            <a:r>
              <a:rPr lang="en-US" dirty="0">
                <a:effectLst>
                  <a:outerShdw blurRad="38100" dist="38100" dir="2700000" algn="tl">
                    <a:srgbClr val="000000">
                      <a:alpha val="43137"/>
                    </a:srgbClr>
                  </a:outerShdw>
                </a:effectLst>
              </a:rPr>
              <a:t>It has been contested that the account of Abraham’s life is not accurate because the details of the history do not match the archeological facts, for instance, the use of camels, which some say were not domesticated, as mentioned in Genesis (12.16; 24.10-11; 31,17). But a small copper statue of a camel with a harness dated from the late 3</a:t>
            </a:r>
            <a:r>
              <a:rPr lang="en-US" baseline="30000" dirty="0">
                <a:effectLst>
                  <a:outerShdw blurRad="38100" dist="38100" dir="2700000" algn="tl">
                    <a:srgbClr val="000000">
                      <a:alpha val="43137"/>
                    </a:srgbClr>
                  </a:outerShdw>
                </a:effectLst>
              </a:rPr>
              <a:t>rd</a:t>
            </a:r>
            <a:r>
              <a:rPr lang="en-US" dirty="0">
                <a:effectLst>
                  <a:outerShdw blurRad="38100" dist="38100" dir="2700000" algn="tl">
                    <a:srgbClr val="000000">
                      <a:alpha val="43137"/>
                    </a:srgbClr>
                  </a:outerShdw>
                </a:effectLst>
              </a:rPr>
              <a:t> millennia B.C. was discovered in Bactria.</a:t>
            </a:r>
            <a:endParaRPr lang="pt-BR" dirty="0">
              <a:effectLst>
                <a:outerShdw blurRad="38100" dist="38100" dir="2700000" algn="tl">
                  <a:srgbClr val="000000">
                    <a:alpha val="43137"/>
                  </a:srgbClr>
                </a:outerShdw>
              </a:effectLst>
            </a:endParaRPr>
          </a:p>
        </p:txBody>
      </p:sp>
      <p:pic>
        <p:nvPicPr>
          <p:cNvPr id="2050" name="Picture 2">
            <a:extLst>
              <a:ext uri="{FF2B5EF4-FFF2-40B4-BE49-F238E27FC236}">
                <a16:creationId xmlns:a16="http://schemas.microsoft.com/office/drawing/2014/main" id="{4532B89E-EADB-3FCC-0D6C-A1E36256E8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24" t="18139" r="18085" b="17385"/>
          <a:stretch/>
        </p:blipFill>
        <p:spPr bwMode="auto">
          <a:xfrm>
            <a:off x="6601735" y="0"/>
            <a:ext cx="5590266" cy="6858000"/>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A2C0A1D-8BF9-E35A-D555-A6BCA22B9F1D}"/>
              </a:ext>
            </a:extLst>
          </p:cNvPr>
          <p:cNvSpPr txBox="1"/>
          <p:nvPr/>
        </p:nvSpPr>
        <p:spPr>
          <a:xfrm>
            <a:off x="0" y="6581001"/>
            <a:ext cx="8584985" cy="276999"/>
          </a:xfrm>
          <a:prstGeom prst="rect">
            <a:avLst/>
          </a:prstGeom>
          <a:noFill/>
        </p:spPr>
        <p:txBody>
          <a:bodyPr wrap="square">
            <a:spAutoFit/>
          </a:bodyPr>
          <a:lstStyle/>
          <a:p>
            <a:r>
              <a:rPr lang="pt-BR" sz="1200" dirty="0" err="1">
                <a:hlinkClick r:id="rId3"/>
              </a:rPr>
              <a:t>Source</a:t>
            </a:r>
            <a:r>
              <a:rPr lang="pt-BR" sz="1200" dirty="0">
                <a:hlinkClick r:id="rId3"/>
              </a:rPr>
              <a:t>: </a:t>
            </a:r>
            <a:r>
              <a:rPr lang="pt-BR" sz="1200" dirty="0" err="1">
                <a:hlinkClick r:id="rId3"/>
              </a:rPr>
              <a:t>Bactrian</a:t>
            </a:r>
            <a:r>
              <a:rPr lang="pt-BR" sz="1200" dirty="0">
                <a:hlinkClick r:id="rId3"/>
              </a:rPr>
              <a:t> </a:t>
            </a:r>
            <a:r>
              <a:rPr lang="pt-BR" sz="1200" dirty="0" err="1">
                <a:hlinkClick r:id="rId3"/>
              </a:rPr>
              <a:t>camel</a:t>
            </a:r>
            <a:r>
              <a:rPr lang="pt-BR" sz="1200" dirty="0">
                <a:hlinkClick r:id="rId3"/>
              </a:rPr>
              <a:t> | </a:t>
            </a:r>
            <a:r>
              <a:rPr lang="pt-BR" sz="1200" dirty="0" err="1">
                <a:hlinkClick r:id="rId3"/>
              </a:rPr>
              <a:t>Bactria-Margiana</a:t>
            </a:r>
            <a:r>
              <a:rPr lang="pt-BR" sz="1200" dirty="0">
                <a:hlinkClick r:id="rId3"/>
              </a:rPr>
              <a:t> </a:t>
            </a:r>
            <a:r>
              <a:rPr lang="pt-BR" sz="1200" dirty="0" err="1">
                <a:hlinkClick r:id="rId3"/>
              </a:rPr>
              <a:t>Archaeological</a:t>
            </a:r>
            <a:r>
              <a:rPr lang="pt-BR" sz="1200" dirty="0">
                <a:hlinkClick r:id="rId3"/>
              </a:rPr>
              <a:t> Complex | Bronze Age | The Metropolitan </a:t>
            </a:r>
            <a:r>
              <a:rPr lang="pt-BR" sz="1200" dirty="0" err="1">
                <a:hlinkClick r:id="rId3"/>
              </a:rPr>
              <a:t>Museum</a:t>
            </a:r>
            <a:r>
              <a:rPr lang="pt-BR" sz="1200" dirty="0">
                <a:hlinkClick r:id="rId3"/>
              </a:rPr>
              <a:t> </a:t>
            </a:r>
            <a:r>
              <a:rPr lang="pt-BR" sz="1200" dirty="0" err="1">
                <a:hlinkClick r:id="rId3"/>
              </a:rPr>
              <a:t>of</a:t>
            </a:r>
            <a:r>
              <a:rPr lang="pt-BR" sz="1200" dirty="0">
                <a:hlinkClick r:id="rId3"/>
              </a:rPr>
              <a:t> </a:t>
            </a:r>
            <a:r>
              <a:rPr lang="pt-BR" sz="1200" dirty="0" err="1">
                <a:hlinkClick r:id="rId3"/>
              </a:rPr>
              <a:t>Art</a:t>
            </a:r>
            <a:r>
              <a:rPr lang="pt-BR" sz="1200" dirty="0">
                <a:hlinkClick r:id="rId3"/>
              </a:rPr>
              <a:t> (metmuseum.org)</a:t>
            </a:r>
            <a:endParaRPr lang="pt-BR" sz="1200" dirty="0"/>
          </a:p>
        </p:txBody>
      </p:sp>
    </p:spTree>
    <p:extLst>
      <p:ext uri="{BB962C8B-B14F-4D97-AF65-F5344CB8AC3E}">
        <p14:creationId xmlns:p14="http://schemas.microsoft.com/office/powerpoint/2010/main" val="893963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7222" name="Rectangle 721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23" name="Rectangle 721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221" name="Rectangle 722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CBB45E30-A6FF-E23E-74C7-FF4277C2EC21}"/>
              </a:ext>
            </a:extLst>
          </p:cNvPr>
          <p:cNvSpPr txBox="1"/>
          <p:nvPr/>
        </p:nvSpPr>
        <p:spPr>
          <a:xfrm>
            <a:off x="423081" y="335849"/>
            <a:ext cx="4804012" cy="2251881"/>
          </a:xfrm>
          <a:prstGeom prst="rect">
            <a:avLst/>
          </a:prstGeom>
        </p:spPr>
        <p:style>
          <a:lnRef idx="2">
            <a:schemeClr val="dk1">
              <a:shade val="15000"/>
            </a:schemeClr>
          </a:lnRef>
          <a:fillRef idx="1">
            <a:schemeClr val="dk1"/>
          </a:fillRef>
          <a:effectRef idx="0">
            <a:schemeClr val="dk1"/>
          </a:effectRef>
          <a:fontRef idx="minor">
            <a:schemeClr val="lt1"/>
          </a:fontRef>
        </p:style>
        <p:txBody>
          <a:bodyPr vert="horz" lIns="91440" tIns="45720" rIns="91440" bIns="45720" rtlCol="0" anchor="ctr">
            <a:normAutofit/>
          </a:bodyPr>
          <a:lstStyle/>
          <a:p>
            <a:pPr algn="just">
              <a:lnSpc>
                <a:spcPct val="90000"/>
              </a:lnSpc>
              <a:spcAft>
                <a:spcPts val="600"/>
              </a:spcAft>
            </a:pPr>
            <a:r>
              <a:rPr lang="en-US" sz="2200" dirty="0">
                <a:solidFill>
                  <a:schemeClr val="bg1"/>
                </a:solidFill>
                <a:latin typeface="Arial Nova Cond" panose="020B0506020202020204" pitchFamily="34" charset="0"/>
              </a:rPr>
              <a:t>Among the 20 thousand tablets found in the city of Mari, one contains an important piece of law from the time of King </a:t>
            </a:r>
            <a:r>
              <a:rPr lang="en-US" sz="2200" dirty="0" err="1">
                <a:solidFill>
                  <a:schemeClr val="bg1"/>
                </a:solidFill>
                <a:latin typeface="Arial Nova Cond" panose="020B0506020202020204" pitchFamily="34" charset="0"/>
              </a:rPr>
              <a:t>Zimri</a:t>
            </a:r>
            <a:r>
              <a:rPr lang="en-US" sz="2200" dirty="0">
                <a:solidFill>
                  <a:schemeClr val="bg1"/>
                </a:solidFill>
                <a:latin typeface="Arial Nova Cond" panose="020B0506020202020204" pitchFamily="34" charset="0"/>
              </a:rPr>
              <a:t>-Lim (18</a:t>
            </a:r>
            <a:r>
              <a:rPr lang="en-US" sz="2200" baseline="30000" dirty="0">
                <a:solidFill>
                  <a:schemeClr val="bg1"/>
                </a:solidFill>
                <a:latin typeface="Arial Nova Cond" panose="020B0506020202020204" pitchFamily="34" charset="0"/>
              </a:rPr>
              <a:t>th</a:t>
            </a:r>
            <a:r>
              <a:rPr lang="en-US" sz="2200" dirty="0">
                <a:solidFill>
                  <a:schemeClr val="bg1"/>
                </a:solidFill>
                <a:latin typeface="Arial Nova Cond" panose="020B0506020202020204" pitchFamily="34" charset="0"/>
              </a:rPr>
              <a:t> century B.C.). If a man without sons has a son with his wife’s maidservant, he can be recognized as his wife’s son and therefore his heir.</a:t>
            </a:r>
          </a:p>
        </p:txBody>
      </p:sp>
      <p:sp>
        <p:nvSpPr>
          <p:cNvPr id="4" name="TextBox 3">
            <a:extLst>
              <a:ext uri="{FF2B5EF4-FFF2-40B4-BE49-F238E27FC236}">
                <a16:creationId xmlns:a16="http://schemas.microsoft.com/office/drawing/2014/main" id="{82595B6E-C727-1757-4DDB-4256007DCBB8}"/>
              </a:ext>
            </a:extLst>
          </p:cNvPr>
          <p:cNvSpPr txBox="1"/>
          <p:nvPr/>
        </p:nvSpPr>
        <p:spPr>
          <a:xfrm>
            <a:off x="5227093" y="6570974"/>
            <a:ext cx="2879677" cy="276999"/>
          </a:xfrm>
          <a:prstGeom prst="rect">
            <a:avLst/>
          </a:prstGeom>
          <a:noFill/>
        </p:spPr>
        <p:txBody>
          <a:bodyPr wrap="square">
            <a:spAutoFit/>
          </a:bodyPr>
          <a:lstStyle/>
          <a:p>
            <a:r>
              <a:rPr lang="pt-BR" sz="1200" dirty="0" err="1">
                <a:hlinkClick r:id="rId3"/>
              </a:rPr>
              <a:t>Source</a:t>
            </a:r>
            <a:r>
              <a:rPr lang="pt-BR" sz="1200" dirty="0">
                <a:hlinkClick r:id="rId3"/>
              </a:rPr>
              <a:t>: Mari - World </a:t>
            </a:r>
            <a:r>
              <a:rPr lang="pt-BR" sz="1200" dirty="0" err="1">
                <a:hlinkClick r:id="rId3"/>
              </a:rPr>
              <a:t>History</a:t>
            </a:r>
            <a:r>
              <a:rPr lang="pt-BR" sz="1200" dirty="0">
                <a:hlinkClick r:id="rId3"/>
              </a:rPr>
              <a:t> </a:t>
            </a:r>
            <a:r>
              <a:rPr lang="pt-BR" sz="1200" dirty="0" err="1">
                <a:hlinkClick r:id="rId3"/>
              </a:rPr>
              <a:t>Encyclopedia</a:t>
            </a:r>
            <a:endParaRPr lang="pt-BR" sz="1200" dirty="0"/>
          </a:p>
        </p:txBody>
      </p:sp>
      <p:pic>
        <p:nvPicPr>
          <p:cNvPr id="7174" name="Picture 6">
            <a:extLst>
              <a:ext uri="{FF2B5EF4-FFF2-40B4-BE49-F238E27FC236}">
                <a16:creationId xmlns:a16="http://schemas.microsoft.com/office/drawing/2014/main" id="{0DFBE82A-8817-9611-C7DC-3CD8886660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888" t="32414" r="9738"/>
          <a:stretch/>
        </p:blipFill>
        <p:spPr bwMode="auto">
          <a:xfrm>
            <a:off x="5362414" y="10027"/>
            <a:ext cx="6829586" cy="684797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Mari Tablets - samim">
            <a:extLst>
              <a:ext uri="{FF2B5EF4-FFF2-40B4-BE49-F238E27FC236}">
                <a16:creationId xmlns:a16="http://schemas.microsoft.com/office/drawing/2014/main" id="{09D94F52-53BA-8244-E4D4-158955437C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86" y="2483684"/>
            <a:ext cx="6484823" cy="43620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4FD2ED9-087D-9015-1CE2-E31854F2DBA4}"/>
              </a:ext>
            </a:extLst>
          </p:cNvPr>
          <p:cNvSpPr txBox="1"/>
          <p:nvPr/>
        </p:nvSpPr>
        <p:spPr>
          <a:xfrm>
            <a:off x="5227093" y="6591028"/>
            <a:ext cx="1596789" cy="276999"/>
          </a:xfrm>
          <a:prstGeom prst="rect">
            <a:avLst/>
          </a:prstGeom>
          <a:ln/>
        </p:spPr>
        <p:style>
          <a:lnRef idx="2">
            <a:schemeClr val="dk1">
              <a:shade val="15000"/>
            </a:schemeClr>
          </a:lnRef>
          <a:fillRef idx="1">
            <a:schemeClr val="dk1"/>
          </a:fillRef>
          <a:effectRef idx="0">
            <a:schemeClr val="dk1"/>
          </a:effectRef>
          <a:fontRef idx="minor">
            <a:schemeClr val="lt1"/>
          </a:fontRef>
        </p:style>
        <p:txBody>
          <a:bodyPr wrap="square" rtlCol="0">
            <a:spAutoFit/>
          </a:bodyPr>
          <a:lstStyle/>
          <a:p>
            <a:r>
              <a:rPr lang="en-US" sz="1200" dirty="0"/>
              <a:t>Source: </a:t>
            </a:r>
            <a:r>
              <a:rPr lang="en-US" sz="1200" dirty="0" err="1"/>
              <a:t>Wikicommons</a:t>
            </a:r>
            <a:endParaRPr lang="pt-BR" sz="1200" dirty="0"/>
          </a:p>
        </p:txBody>
      </p:sp>
    </p:spTree>
    <p:extLst>
      <p:ext uri="{BB962C8B-B14F-4D97-AF65-F5344CB8AC3E}">
        <p14:creationId xmlns:p14="http://schemas.microsoft.com/office/powerpoint/2010/main" val="40731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07925-A16C-E092-D25F-3800F66DBFA2}"/>
              </a:ext>
            </a:extLst>
          </p:cNvPr>
          <p:cNvSpPr>
            <a:spLocks noGrp="1"/>
          </p:cNvSpPr>
          <p:nvPr>
            <p:ph type="title"/>
          </p:nvPr>
        </p:nvSpPr>
        <p:spPr>
          <a:xfrm>
            <a:off x="838202" y="567547"/>
            <a:ext cx="10515600" cy="1112877"/>
          </a:xfrm>
        </p:spPr>
        <p:txBody>
          <a:bodyPr>
            <a:norm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Metal Ages</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3" name="Rectangle 2">
            <a:extLst>
              <a:ext uri="{FF2B5EF4-FFF2-40B4-BE49-F238E27FC236}">
                <a16:creationId xmlns:a16="http://schemas.microsoft.com/office/drawing/2014/main" id="{641D5EE3-3D7A-F23D-2E0A-3022B3C171D1}"/>
              </a:ext>
            </a:extLst>
          </p:cNvPr>
          <p:cNvSpPr/>
          <p:nvPr/>
        </p:nvSpPr>
        <p:spPr>
          <a:xfrm>
            <a:off x="528110" y="2552637"/>
            <a:ext cx="2909358" cy="592666"/>
          </a:xfrm>
          <a:prstGeom prst="rect">
            <a:avLst/>
          </a:prstGeom>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pt-BR"/>
          </a:p>
        </p:txBody>
      </p:sp>
      <p:sp>
        <p:nvSpPr>
          <p:cNvPr id="4" name="Rectangle 3">
            <a:extLst>
              <a:ext uri="{FF2B5EF4-FFF2-40B4-BE49-F238E27FC236}">
                <a16:creationId xmlns:a16="http://schemas.microsoft.com/office/drawing/2014/main" id="{90232BC1-14BB-DDB9-FE93-132563B0FDD5}"/>
              </a:ext>
            </a:extLst>
          </p:cNvPr>
          <p:cNvSpPr/>
          <p:nvPr/>
        </p:nvSpPr>
        <p:spPr>
          <a:xfrm>
            <a:off x="3505200" y="2552637"/>
            <a:ext cx="6052609" cy="592666"/>
          </a:xfrm>
          <a:prstGeom prst="rect">
            <a:avLst/>
          </a:prstGeom>
          <a:effectLst>
            <a:innerShdw blurRad="114300">
              <a:prstClr val="black"/>
            </a:innerShdw>
          </a:effectLst>
        </p:spPr>
        <p:style>
          <a:lnRef idx="0">
            <a:schemeClr val="accent2"/>
          </a:lnRef>
          <a:fillRef idx="3">
            <a:schemeClr val="accent2"/>
          </a:fillRef>
          <a:effectRef idx="3">
            <a:schemeClr val="accent2"/>
          </a:effectRef>
          <a:fontRef idx="minor">
            <a:schemeClr val="lt1"/>
          </a:fontRef>
        </p:style>
        <p:txBody>
          <a:bodyPr rtlCol="0" anchor="ctr"/>
          <a:lstStyle/>
          <a:p>
            <a:pPr algn="ctr"/>
            <a:endParaRPr lang="pt-BR"/>
          </a:p>
        </p:txBody>
      </p:sp>
      <p:sp>
        <p:nvSpPr>
          <p:cNvPr id="5" name="Rectangle 4">
            <a:extLst>
              <a:ext uri="{FF2B5EF4-FFF2-40B4-BE49-F238E27FC236}">
                <a16:creationId xmlns:a16="http://schemas.microsoft.com/office/drawing/2014/main" id="{243959D0-0A07-361F-9A7E-2091756E1A8A}"/>
              </a:ext>
            </a:extLst>
          </p:cNvPr>
          <p:cNvSpPr/>
          <p:nvPr/>
        </p:nvSpPr>
        <p:spPr>
          <a:xfrm>
            <a:off x="9634010" y="2552637"/>
            <a:ext cx="1982258" cy="592666"/>
          </a:xfrm>
          <a:prstGeom prst="rect">
            <a:avLst/>
          </a:prstGeom>
          <a:effectLst>
            <a:innerShdw blurRad="114300">
              <a:prstClr val="black"/>
            </a:inn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6" name="TextBox 5">
            <a:extLst>
              <a:ext uri="{FF2B5EF4-FFF2-40B4-BE49-F238E27FC236}">
                <a16:creationId xmlns:a16="http://schemas.microsoft.com/office/drawing/2014/main" id="{540AB630-D36A-2076-73BC-4FBD0F183C31}"/>
              </a:ext>
            </a:extLst>
          </p:cNvPr>
          <p:cNvSpPr txBox="1"/>
          <p:nvPr/>
        </p:nvSpPr>
        <p:spPr>
          <a:xfrm>
            <a:off x="1254126" y="2648915"/>
            <a:ext cx="1457326" cy="461665"/>
          </a:xfrm>
          <a:prstGeom prst="rect">
            <a:avLst/>
          </a:prstGeom>
          <a:noFill/>
        </p:spPr>
        <p:txBody>
          <a:bodyPr wrap="square">
            <a:spAutoFit/>
          </a:bodyPr>
          <a:lstStyle/>
          <a:p>
            <a:pPr algn="ctr"/>
            <a:r>
              <a:rPr lang="pt-BR" sz="2400" b="1" dirty="0">
                <a:effectLst>
                  <a:outerShdw blurRad="38100" dist="38100" dir="2700000" algn="tl">
                    <a:srgbClr val="000000">
                      <a:alpha val="43137"/>
                    </a:srgbClr>
                  </a:outerShdw>
                </a:effectLst>
                <a:latin typeface="The Serif Hand Extrablack" panose="03070B02030502020204" pitchFamily="66" charset="0"/>
              </a:rPr>
              <a:t>3200 – 2300 </a:t>
            </a:r>
            <a:r>
              <a:rPr lang="pt-BR" sz="2400" b="1" dirty="0" err="1">
                <a:effectLst>
                  <a:outerShdw blurRad="38100" dist="38100" dir="2700000" algn="tl">
                    <a:srgbClr val="000000">
                      <a:alpha val="43137"/>
                    </a:srgbClr>
                  </a:outerShdw>
                </a:effectLst>
                <a:latin typeface="The Serif Hand Extrablack" panose="03070B02030502020204" pitchFamily="66" charset="0"/>
              </a:rPr>
              <a:t>bce</a:t>
            </a:r>
            <a:endParaRPr lang="pt-BR" sz="2400" b="1" dirty="0">
              <a:effectLst>
                <a:outerShdw blurRad="38100" dist="38100" dir="2700000" algn="tl">
                  <a:srgbClr val="000000">
                    <a:alpha val="43137"/>
                  </a:srgbClr>
                </a:outerShdw>
              </a:effectLst>
              <a:latin typeface="The Serif Hand Extrablack" panose="03070B02030502020204" pitchFamily="66" charset="0"/>
            </a:endParaRPr>
          </a:p>
        </p:txBody>
      </p:sp>
      <p:sp>
        <p:nvSpPr>
          <p:cNvPr id="7" name="TextBox 6">
            <a:extLst>
              <a:ext uri="{FF2B5EF4-FFF2-40B4-BE49-F238E27FC236}">
                <a16:creationId xmlns:a16="http://schemas.microsoft.com/office/drawing/2014/main" id="{DAF7DA2D-3DF0-A35F-4A14-29D71BBC0DB4}"/>
              </a:ext>
            </a:extLst>
          </p:cNvPr>
          <p:cNvSpPr txBox="1"/>
          <p:nvPr/>
        </p:nvSpPr>
        <p:spPr>
          <a:xfrm>
            <a:off x="5638272" y="2635070"/>
            <a:ext cx="1457326" cy="461665"/>
          </a:xfrm>
          <a:prstGeom prst="rect">
            <a:avLst/>
          </a:prstGeom>
          <a:noFill/>
        </p:spPr>
        <p:txBody>
          <a:bodyPr wrap="square">
            <a:spAutoFit/>
          </a:bodyPr>
          <a:lstStyle/>
          <a:p>
            <a:pPr algn="ctr"/>
            <a:r>
              <a:rPr lang="pt-BR" sz="2400" b="1" dirty="0">
                <a:effectLst>
                  <a:outerShdw blurRad="38100" dist="38100" dir="2700000" algn="tl">
                    <a:srgbClr val="000000">
                      <a:alpha val="43137"/>
                    </a:srgbClr>
                  </a:outerShdw>
                </a:effectLst>
                <a:latin typeface="The Serif Hand Extrablack" panose="03070B02030502020204" pitchFamily="66" charset="0"/>
              </a:rPr>
              <a:t>2300 - 700 </a:t>
            </a:r>
            <a:r>
              <a:rPr lang="pt-BR" sz="2400" b="1" dirty="0" err="1">
                <a:effectLst>
                  <a:outerShdw blurRad="38100" dist="38100" dir="2700000" algn="tl">
                    <a:srgbClr val="000000">
                      <a:alpha val="43137"/>
                    </a:srgbClr>
                  </a:outerShdw>
                </a:effectLst>
                <a:latin typeface="The Serif Hand Extrablack" panose="03070B02030502020204" pitchFamily="66" charset="0"/>
              </a:rPr>
              <a:t>bce</a:t>
            </a:r>
            <a:endParaRPr lang="pt-BR" sz="2400" b="1" dirty="0">
              <a:effectLst>
                <a:outerShdw blurRad="38100" dist="38100" dir="2700000" algn="tl">
                  <a:srgbClr val="000000">
                    <a:alpha val="43137"/>
                  </a:srgbClr>
                </a:outerShdw>
              </a:effectLst>
              <a:latin typeface="The Serif Hand Extrablack" panose="03070B02030502020204" pitchFamily="66" charset="0"/>
            </a:endParaRPr>
          </a:p>
        </p:txBody>
      </p:sp>
      <p:sp>
        <p:nvSpPr>
          <p:cNvPr id="8" name="TextBox 7">
            <a:extLst>
              <a:ext uri="{FF2B5EF4-FFF2-40B4-BE49-F238E27FC236}">
                <a16:creationId xmlns:a16="http://schemas.microsoft.com/office/drawing/2014/main" id="{2503CF79-8AAD-2B0A-8100-EE3893C1E16C}"/>
              </a:ext>
            </a:extLst>
          </p:cNvPr>
          <p:cNvSpPr txBox="1"/>
          <p:nvPr/>
        </p:nvSpPr>
        <p:spPr>
          <a:xfrm>
            <a:off x="9896476" y="2618137"/>
            <a:ext cx="1457326" cy="461665"/>
          </a:xfrm>
          <a:prstGeom prst="rect">
            <a:avLst/>
          </a:prstGeom>
          <a:noFill/>
        </p:spPr>
        <p:txBody>
          <a:bodyPr wrap="square">
            <a:spAutoFit/>
          </a:bodyPr>
          <a:lstStyle/>
          <a:p>
            <a:pPr algn="ctr"/>
            <a:r>
              <a:rPr lang="pt-BR" sz="2400" b="1" dirty="0">
                <a:effectLst>
                  <a:outerShdw blurRad="38100" dist="38100" dir="2700000" algn="tl">
                    <a:srgbClr val="000000">
                      <a:alpha val="43137"/>
                    </a:srgbClr>
                  </a:outerShdw>
                </a:effectLst>
                <a:latin typeface="The Serif Hand Extrablack" panose="03070B02030502020204" pitchFamily="66" charset="0"/>
              </a:rPr>
              <a:t>700 - 0 </a:t>
            </a:r>
            <a:r>
              <a:rPr lang="pt-BR" sz="2400" b="1" dirty="0" err="1">
                <a:effectLst>
                  <a:outerShdw blurRad="38100" dist="38100" dir="2700000" algn="tl">
                    <a:srgbClr val="000000">
                      <a:alpha val="43137"/>
                    </a:srgbClr>
                  </a:outerShdw>
                </a:effectLst>
                <a:latin typeface="The Serif Hand Extrablack" panose="03070B02030502020204" pitchFamily="66" charset="0"/>
              </a:rPr>
              <a:t>bce</a:t>
            </a:r>
            <a:endParaRPr lang="pt-BR" sz="2400" b="1" dirty="0">
              <a:effectLst>
                <a:outerShdw blurRad="38100" dist="38100" dir="2700000" algn="tl">
                  <a:srgbClr val="000000">
                    <a:alpha val="43137"/>
                  </a:srgbClr>
                </a:outerShdw>
              </a:effectLst>
              <a:latin typeface="The Serif Hand Extrablack" panose="03070B02030502020204" pitchFamily="66" charset="0"/>
            </a:endParaRPr>
          </a:p>
        </p:txBody>
      </p:sp>
      <p:sp>
        <p:nvSpPr>
          <p:cNvPr id="9" name="TextBox 8">
            <a:extLst>
              <a:ext uri="{FF2B5EF4-FFF2-40B4-BE49-F238E27FC236}">
                <a16:creationId xmlns:a16="http://schemas.microsoft.com/office/drawing/2014/main" id="{5B4E770E-CF5E-C86C-8D31-FA2C859751E4}"/>
              </a:ext>
            </a:extLst>
          </p:cNvPr>
          <p:cNvSpPr txBox="1"/>
          <p:nvPr/>
        </p:nvSpPr>
        <p:spPr>
          <a:xfrm>
            <a:off x="818622" y="1998639"/>
            <a:ext cx="2328333" cy="553998"/>
          </a:xfrm>
          <a:prstGeom prst="rect">
            <a:avLst/>
          </a:prstGeom>
          <a:noFill/>
        </p:spPr>
        <p:txBody>
          <a:bodyPr wrap="square" rtlCol="0">
            <a:spAutoFit/>
          </a:bodyPr>
          <a:lstStyle/>
          <a:p>
            <a:pPr algn="ctr"/>
            <a:r>
              <a:rPr lang="en-US" sz="3000" b="1" dirty="0">
                <a:ln w="12700" cmpd="sng">
                  <a:solidFill>
                    <a:schemeClr val="accent2">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Copper Age</a:t>
            </a:r>
            <a:endParaRPr lang="pt-BR" sz="3000" b="1" dirty="0">
              <a:ln w="12700" cmpd="sng">
                <a:solidFill>
                  <a:schemeClr val="accent2">
                    <a:lumMod val="50000"/>
                  </a:schemeClr>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3E3C8210-E695-292D-4487-3F32A360445E}"/>
              </a:ext>
            </a:extLst>
          </p:cNvPr>
          <p:cNvSpPr txBox="1"/>
          <p:nvPr/>
        </p:nvSpPr>
        <p:spPr>
          <a:xfrm>
            <a:off x="5367337" y="1957423"/>
            <a:ext cx="2328333" cy="553998"/>
          </a:xfrm>
          <a:prstGeom prst="rect">
            <a:avLst/>
          </a:prstGeom>
          <a:noFill/>
          <a:ln>
            <a:noFill/>
          </a:ln>
        </p:spPr>
        <p:txBody>
          <a:bodyPr wrap="square" rtlCol="0">
            <a:spAutoFit/>
          </a:bodyPr>
          <a:lstStyle/>
          <a:p>
            <a:pPr algn="ctr"/>
            <a:r>
              <a:rPr lang="en-US" sz="3000" b="1" dirty="0">
                <a:ln w="22225">
                  <a:solidFill>
                    <a:schemeClr val="accent2">
                      <a:lumMod val="50000"/>
                    </a:schemeClr>
                  </a:solidFill>
                  <a:prstDash val="solid"/>
                </a:ln>
                <a:solidFill>
                  <a:schemeClr val="accent2">
                    <a:lumMod val="40000"/>
                    <a:lumOff val="60000"/>
                  </a:schemeClr>
                </a:solidFill>
                <a:effectLst>
                  <a:outerShdw blurRad="38100" dist="38100" dir="2700000" algn="tl">
                    <a:srgbClr val="000000">
                      <a:alpha val="43137"/>
                    </a:srgbClr>
                  </a:outerShdw>
                </a:effectLst>
              </a:rPr>
              <a:t>Bronze Age</a:t>
            </a:r>
            <a:endParaRPr lang="pt-BR" sz="3000" b="1" dirty="0">
              <a:ln w="22225">
                <a:solidFill>
                  <a:schemeClr val="accent2">
                    <a:lumMod val="50000"/>
                  </a:schemeClr>
                </a:solidFill>
                <a:prstDash val="solid"/>
              </a:ln>
              <a:solidFill>
                <a:schemeClr val="accent2">
                  <a:lumMod val="40000"/>
                  <a:lumOff val="60000"/>
                </a:schemeClr>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F1E0C0DA-63B1-598B-B901-2B9AE6958D79}"/>
              </a:ext>
            </a:extLst>
          </p:cNvPr>
          <p:cNvSpPr txBox="1"/>
          <p:nvPr/>
        </p:nvSpPr>
        <p:spPr>
          <a:xfrm>
            <a:off x="9634009" y="1965889"/>
            <a:ext cx="1982259" cy="553998"/>
          </a:xfrm>
          <a:prstGeom prst="rect">
            <a:avLst/>
          </a:prstGeom>
          <a:noFill/>
          <a:ln>
            <a:noFill/>
          </a:ln>
        </p:spPr>
        <p:txBody>
          <a:bodyPr wrap="square" rtlCol="0">
            <a:spAutoFit/>
          </a:bodyPr>
          <a:lstStyle/>
          <a:p>
            <a:pPr algn="ctr"/>
            <a:r>
              <a:rPr lang="en-US" sz="3000" b="1"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rPr>
              <a:t>Iron Age</a:t>
            </a:r>
            <a:endParaRPr lang="pt-BR" sz="3000" b="1" dirty="0">
              <a:ln w="0">
                <a:solidFill>
                  <a:schemeClr val="tx1"/>
                </a:solidFill>
              </a:ln>
              <a:gradFill>
                <a:gsLst>
                  <a:gs pos="21000">
                    <a:srgbClr val="53575C"/>
                  </a:gs>
                  <a:gs pos="88000">
                    <a:srgbClr val="C5C7CA"/>
                  </a:gs>
                </a:gsLst>
                <a:lin ang="5400000"/>
              </a:gradFill>
              <a:effectLst>
                <a:outerShdw blurRad="38100" dist="38100" dir="2700000" algn="tl">
                  <a:srgbClr val="000000">
                    <a:alpha val="43137"/>
                  </a:srgbClr>
                </a:outerShdw>
              </a:effectLst>
            </a:endParaRPr>
          </a:p>
        </p:txBody>
      </p:sp>
      <p:pic>
        <p:nvPicPr>
          <p:cNvPr id="2050" name="Picture 2" descr="Radiocarbon dating the Old Great Lakes Copper Culture – The Americas  Revealed">
            <a:extLst>
              <a:ext uri="{FF2B5EF4-FFF2-40B4-BE49-F238E27FC236}">
                <a16:creationId xmlns:a16="http://schemas.microsoft.com/office/drawing/2014/main" id="{A1EC1183-CE46-4CFA-14AE-637EA4FE42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110" y="3227736"/>
            <a:ext cx="2909358" cy="1866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These Bronze Age women were more powerful than we thought | CNN">
            <a:extLst>
              <a:ext uri="{FF2B5EF4-FFF2-40B4-BE49-F238E27FC236}">
                <a16:creationId xmlns:a16="http://schemas.microsoft.com/office/drawing/2014/main" id="{D191AE25-EA1B-4472-A855-96B9E8CFA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3227736"/>
            <a:ext cx="6052609" cy="34054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Iron Age Weapons Found at Hillfort Site in Germany - Archaeology Magazine">
            <a:extLst>
              <a:ext uri="{FF2B5EF4-FFF2-40B4-BE49-F238E27FC236}">
                <a16:creationId xmlns:a16="http://schemas.microsoft.com/office/drawing/2014/main" id="{6FAF597C-661F-4860-013D-B1DEF15090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45810" y="3227736"/>
            <a:ext cx="1978925" cy="17810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AEFED42C-4FAE-8BD0-4F2B-3E0398EDDF1E}"/>
              </a:ext>
            </a:extLst>
          </p:cNvPr>
          <p:cNvSpPr/>
          <p:nvPr/>
        </p:nvSpPr>
        <p:spPr>
          <a:xfrm>
            <a:off x="257175" y="177421"/>
            <a:ext cx="11677650" cy="6527824"/>
          </a:xfrm>
          <a:prstGeom prst="rect">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pt-BR"/>
          </a:p>
        </p:txBody>
      </p:sp>
    </p:spTree>
    <p:extLst>
      <p:ext uri="{BB962C8B-B14F-4D97-AF65-F5344CB8AC3E}">
        <p14:creationId xmlns:p14="http://schemas.microsoft.com/office/powerpoint/2010/main" val="10951439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undefined">
            <a:extLst>
              <a:ext uri="{FF2B5EF4-FFF2-40B4-BE49-F238E27FC236}">
                <a16:creationId xmlns:a16="http://schemas.microsoft.com/office/drawing/2014/main" id="{94AAF3B5-8672-BBFD-EB31-CBE6DB61DDD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00" b="12500"/>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3B84BA1-BB3E-F3D7-5C11-87DEA90E31F5}"/>
              </a:ext>
            </a:extLst>
          </p:cNvPr>
          <p:cNvSpPr>
            <a:spLocks noGrp="1"/>
          </p:cNvSpPr>
          <p:nvPr>
            <p:ph type="title"/>
          </p:nvPr>
        </p:nvSpPr>
        <p:spPr>
          <a:xfrm>
            <a:off x="1469136" y="4082380"/>
            <a:ext cx="9144000" cy="1302612"/>
          </a:xfrm>
        </p:spPr>
        <p:txBody>
          <a:bodyPr vert="horz" lIns="91440" tIns="45720" rIns="91440" bIns="45720" rtlCol="0" anchor="b">
            <a:normAutofit/>
          </a:bodyPr>
          <a:lstStyle/>
          <a:p>
            <a:pPr algn="ctr"/>
            <a:r>
              <a:rPr lang="en-US" sz="6000" dirty="0">
                <a:solidFill>
                  <a:srgbClr val="FFFFFF"/>
                </a:solidFill>
                <a:latin typeface="Aharoni" panose="02010803020104030203" pitchFamily="2" charset="-79"/>
                <a:cs typeface="Aharoni" panose="02010803020104030203" pitchFamily="2" charset="-79"/>
              </a:rPr>
              <a:t>Abraham’s Gate</a:t>
            </a:r>
          </a:p>
        </p:txBody>
      </p:sp>
      <p:sp>
        <p:nvSpPr>
          <p:cNvPr id="3" name="Content Placeholder 2">
            <a:extLst>
              <a:ext uri="{FF2B5EF4-FFF2-40B4-BE49-F238E27FC236}">
                <a16:creationId xmlns:a16="http://schemas.microsoft.com/office/drawing/2014/main" id="{21332920-BF8A-A9D8-5480-144B4B16FD15}"/>
              </a:ext>
            </a:extLst>
          </p:cNvPr>
          <p:cNvSpPr>
            <a:spLocks noGrp="1"/>
          </p:cNvSpPr>
          <p:nvPr>
            <p:ph idx="1"/>
          </p:nvPr>
        </p:nvSpPr>
        <p:spPr>
          <a:xfrm>
            <a:off x="402336" y="5559951"/>
            <a:ext cx="11277600" cy="1138637"/>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ormAutofit fontScale="92500" lnSpcReduction="20000"/>
          </a:bodyPr>
          <a:lstStyle/>
          <a:p>
            <a:pPr marL="0" indent="0" algn="ctr">
              <a:buNone/>
            </a:pPr>
            <a:r>
              <a:rPr lang="en-US" sz="2400" b="1" dirty="0">
                <a:solidFill>
                  <a:srgbClr val="FFFFFF"/>
                </a:solidFill>
                <a:effectLst>
                  <a:outerShdw blurRad="38100" dist="38100" dir="2700000" algn="tl">
                    <a:srgbClr val="000000">
                      <a:alpha val="43137"/>
                    </a:srgbClr>
                  </a:outerShdw>
                </a:effectLst>
                <a:latin typeface="Arial Nova Cond" panose="020B0506020202020204" pitchFamily="34" charset="0"/>
              </a:rPr>
              <a:t>In Genesis 14 Abraham marches north up to Dan to persecute men who made his nephew Lot captive (14.14). A gate from the late 2</a:t>
            </a:r>
            <a:r>
              <a:rPr lang="en-US" sz="2400" b="1" baseline="30000" dirty="0">
                <a:solidFill>
                  <a:srgbClr val="FFFFFF"/>
                </a:solidFill>
                <a:effectLst>
                  <a:outerShdw blurRad="38100" dist="38100" dir="2700000" algn="tl">
                    <a:srgbClr val="000000">
                      <a:alpha val="43137"/>
                    </a:srgbClr>
                  </a:outerShdw>
                </a:effectLst>
                <a:latin typeface="Arial Nova Cond" panose="020B0506020202020204" pitchFamily="34" charset="0"/>
              </a:rPr>
              <a:t>nd</a:t>
            </a:r>
            <a:r>
              <a:rPr lang="en-US" sz="2400" b="1" dirty="0">
                <a:solidFill>
                  <a:srgbClr val="FFFFFF"/>
                </a:solidFill>
                <a:effectLst>
                  <a:outerShdw blurRad="38100" dist="38100" dir="2700000" algn="tl">
                    <a:srgbClr val="000000">
                      <a:alpha val="43137"/>
                    </a:srgbClr>
                  </a:outerShdw>
                </a:effectLst>
                <a:latin typeface="Arial Nova Cond" panose="020B0506020202020204" pitchFamily="34" charset="0"/>
              </a:rPr>
              <a:t> millennia has been found in the site of ancient Tel-Dan. It has been named Abraham’s Gate.</a:t>
            </a:r>
          </a:p>
          <a:p>
            <a:pPr marL="0" indent="0" algn="ctr">
              <a:buNone/>
            </a:pPr>
            <a:r>
              <a:rPr lang="en-US" sz="1400" dirty="0">
                <a:solidFill>
                  <a:srgbClr val="FFFFFF"/>
                </a:solidFill>
                <a:effectLst>
                  <a:outerShdw blurRad="38100" dist="38100" dir="2700000" algn="tl">
                    <a:srgbClr val="000000">
                      <a:alpha val="43137"/>
                    </a:srgbClr>
                  </a:outerShdw>
                </a:effectLst>
                <a:latin typeface="Arial Nova Cond" panose="020B0506020202020204" pitchFamily="34" charset="0"/>
              </a:rPr>
              <a:t>Source: </a:t>
            </a:r>
            <a:r>
              <a:rPr lang="en-US" sz="1400" dirty="0" err="1">
                <a:solidFill>
                  <a:srgbClr val="FFFFFF"/>
                </a:solidFill>
                <a:effectLst>
                  <a:outerShdw blurRad="38100" dist="38100" dir="2700000" algn="tl">
                    <a:srgbClr val="000000">
                      <a:alpha val="43137"/>
                    </a:srgbClr>
                  </a:outerShdw>
                </a:effectLst>
                <a:latin typeface="Arial Nova Cond" panose="020B0506020202020204" pitchFamily="34" charset="0"/>
              </a:rPr>
              <a:t>Wikicommons</a:t>
            </a:r>
            <a:endParaRPr lang="en-US" sz="1400" dirty="0">
              <a:solidFill>
                <a:srgbClr val="FFFFFF"/>
              </a:solidFill>
              <a:effectLst>
                <a:outerShdw blurRad="38100" dist="38100" dir="2700000" algn="tl">
                  <a:srgbClr val="000000">
                    <a:alpha val="43137"/>
                  </a:srgbClr>
                </a:outerShdw>
              </a:effectLst>
              <a:latin typeface="Arial Nova Cond" panose="020B0506020202020204" pitchFamily="34" charset="0"/>
            </a:endParaRPr>
          </a:p>
        </p:txBody>
      </p:sp>
    </p:spTree>
    <p:extLst>
      <p:ext uri="{BB962C8B-B14F-4D97-AF65-F5344CB8AC3E}">
        <p14:creationId xmlns:p14="http://schemas.microsoft.com/office/powerpoint/2010/main" val="2536239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a:extLst>
              <a:ext uri="{FF2B5EF4-FFF2-40B4-BE49-F238E27FC236}">
                <a16:creationId xmlns:a16="http://schemas.microsoft.com/office/drawing/2014/main" id="{9DF90753-208B-EB49-904F-7A2CB97C10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 t="9741" r="-13" b="439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096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a:extLst>
              <a:ext uri="{FF2B5EF4-FFF2-40B4-BE49-F238E27FC236}">
                <a16:creationId xmlns:a16="http://schemas.microsoft.com/office/drawing/2014/main" id="{5B1610ED-C77B-FEF6-986E-00DD735B24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 b="15094"/>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760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512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a:extLst>
              <a:ext uri="{FF2B5EF4-FFF2-40B4-BE49-F238E27FC236}">
                <a16:creationId xmlns:a16="http://schemas.microsoft.com/office/drawing/2014/main" id="{ABEF33AC-0603-D259-F0BA-D43F138443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110"/>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846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D2D945-C97A-D78A-0364-B45938EE54CF}"/>
              </a:ext>
            </a:extLst>
          </p:cNvPr>
          <p:cNvSpPr>
            <a:spLocks noGrp="1"/>
          </p:cNvSpPr>
          <p:nvPr>
            <p:ph type="title"/>
          </p:nvPr>
        </p:nvSpPr>
        <p:spPr>
          <a:xfrm>
            <a:off x="4851779" y="365125"/>
            <a:ext cx="6885295" cy="1325563"/>
          </a:xfrm>
        </p:spPr>
        <p:txBody>
          <a:bodyPr>
            <a:noAutofit/>
          </a:bodyPr>
          <a:lstStyle/>
          <a:p>
            <a:r>
              <a:rPr lang="en-US" sz="5000" b="1" dirty="0">
                <a:effectLst>
                  <a:outerShdw blurRad="38100" dist="38100" dir="2700000" algn="tl">
                    <a:srgbClr val="000000">
                      <a:alpha val="43137"/>
                    </a:srgbClr>
                  </a:outerShdw>
                </a:effectLst>
                <a:latin typeface="Rockwell Condensed" panose="02060603050405020104" pitchFamily="18" charset="0"/>
              </a:rPr>
              <a:t>“</a:t>
            </a:r>
            <a:r>
              <a:rPr lang="en-US" sz="5000" b="1" i="1" dirty="0">
                <a:effectLst>
                  <a:outerShdw blurRad="38100" dist="38100" dir="2700000" algn="tl">
                    <a:srgbClr val="000000">
                      <a:alpha val="43137"/>
                    </a:srgbClr>
                  </a:outerShdw>
                </a:effectLst>
                <a:latin typeface="Rockwell Condensed" panose="02060603050405020104" pitchFamily="18" charset="0"/>
              </a:rPr>
              <a:t>Abram Fort</a:t>
            </a:r>
            <a:r>
              <a:rPr lang="en-US" sz="5000" b="1" dirty="0">
                <a:effectLst>
                  <a:outerShdw blurRad="38100" dist="38100" dir="2700000" algn="tl">
                    <a:srgbClr val="000000">
                      <a:alpha val="43137"/>
                    </a:srgbClr>
                  </a:outerShdw>
                </a:effectLst>
                <a:latin typeface="Rockwell Condensed" panose="02060603050405020104" pitchFamily="18" charset="0"/>
              </a:rPr>
              <a:t>” </a:t>
            </a:r>
            <a:r>
              <a:rPr lang="en-US" sz="5000" b="1" dirty="0" err="1">
                <a:effectLst>
                  <a:outerShdw blurRad="38100" dist="38100" dir="2700000" algn="tl">
                    <a:srgbClr val="000000">
                      <a:alpha val="43137"/>
                    </a:srgbClr>
                  </a:outerShdw>
                </a:effectLst>
                <a:latin typeface="Rockwell Condensed" panose="02060603050405020104" pitchFamily="18" charset="0"/>
              </a:rPr>
              <a:t>Carthouche</a:t>
            </a:r>
            <a:endParaRPr lang="pt-BR" sz="5000" b="1" dirty="0">
              <a:effectLst>
                <a:outerShdw blurRad="38100" dist="38100" dir="2700000" algn="tl">
                  <a:srgbClr val="000000">
                    <a:alpha val="43137"/>
                  </a:srgbClr>
                </a:outerShdw>
              </a:effectLst>
              <a:latin typeface="Rockwell Condensed" panose="02060603050405020104" pitchFamily="18" charset="0"/>
            </a:endParaRPr>
          </a:p>
        </p:txBody>
      </p:sp>
      <p:sp>
        <p:nvSpPr>
          <p:cNvPr id="3" name="Content Placeholder 2">
            <a:extLst>
              <a:ext uri="{FF2B5EF4-FFF2-40B4-BE49-F238E27FC236}">
                <a16:creationId xmlns:a16="http://schemas.microsoft.com/office/drawing/2014/main" id="{287B115C-0D65-39F1-1FA5-72E8F9B2FAAE}"/>
              </a:ext>
            </a:extLst>
          </p:cNvPr>
          <p:cNvSpPr>
            <a:spLocks noGrp="1"/>
          </p:cNvSpPr>
          <p:nvPr>
            <p:ph idx="1"/>
          </p:nvPr>
        </p:nvSpPr>
        <p:spPr>
          <a:xfrm>
            <a:off x="5104264" y="1825625"/>
            <a:ext cx="6632810" cy="4351338"/>
          </a:xfrm>
        </p:spPr>
        <p:txBody>
          <a:bodyPr>
            <a:normAutofit/>
          </a:bodyPr>
          <a:lstStyle/>
          <a:p>
            <a:pPr marL="0" indent="0">
              <a:buNone/>
            </a:pPr>
            <a:r>
              <a:rPr lang="en-US" sz="3200" dirty="0"/>
              <a:t>A military campaign of Egyptian King </a:t>
            </a:r>
            <a:r>
              <a:rPr lang="pt-BR" sz="3200" dirty="0"/>
              <a:t>Shoshenq I (943-922 b.C.), also called Shishak (1Kings 14.25), is recorded in a relief in the Karnak temple, at Thebes. Among the cities conquered is are mentioned “</a:t>
            </a:r>
            <a:r>
              <a:rPr lang="pt-BR" sz="3200" i="1" dirty="0"/>
              <a:t>Fort of Abram</a:t>
            </a:r>
            <a:r>
              <a:rPr lang="pt-BR" sz="3200" dirty="0"/>
              <a:t>”.</a:t>
            </a:r>
          </a:p>
          <a:p>
            <a:pPr marL="0" indent="0">
              <a:buNone/>
            </a:pPr>
            <a:r>
              <a:rPr lang="pt-BR" sz="3200" dirty="0"/>
              <a:t>It </a:t>
            </a:r>
            <a:r>
              <a:rPr lang="pt-BR" sz="3200" dirty="0" err="1"/>
              <a:t>is</a:t>
            </a:r>
            <a:r>
              <a:rPr lang="pt-BR" sz="3200" dirty="0"/>
              <a:t> </a:t>
            </a:r>
            <a:r>
              <a:rPr lang="pt-BR" sz="3200" dirty="0" err="1"/>
              <a:t>the</a:t>
            </a:r>
            <a:r>
              <a:rPr lang="pt-BR" sz="3200" dirty="0"/>
              <a:t> </a:t>
            </a:r>
            <a:r>
              <a:rPr lang="pt-BR" sz="3200" dirty="0" err="1"/>
              <a:t>only</a:t>
            </a:r>
            <a:r>
              <a:rPr lang="pt-BR" sz="3200" dirty="0"/>
              <a:t> </a:t>
            </a:r>
            <a:r>
              <a:rPr lang="pt-BR" sz="3200" dirty="0" err="1"/>
              <a:t>extrabiblical</a:t>
            </a:r>
            <a:r>
              <a:rPr lang="pt-BR" sz="3200" dirty="0"/>
              <a:t> </a:t>
            </a:r>
            <a:r>
              <a:rPr lang="pt-BR" sz="3200" dirty="0" err="1"/>
              <a:t>source</a:t>
            </a:r>
            <a:r>
              <a:rPr lang="pt-BR" sz="3200" dirty="0"/>
              <a:t> </a:t>
            </a:r>
            <a:r>
              <a:rPr lang="pt-BR" sz="3200" dirty="0" err="1"/>
              <a:t>of</a:t>
            </a:r>
            <a:r>
              <a:rPr lang="pt-BR" sz="3200" dirty="0"/>
              <a:t> </a:t>
            </a:r>
            <a:r>
              <a:rPr lang="pt-BR" sz="3200" dirty="0" err="1"/>
              <a:t>the</a:t>
            </a:r>
            <a:r>
              <a:rPr lang="pt-BR" sz="3200" dirty="0"/>
              <a:t> </a:t>
            </a:r>
            <a:r>
              <a:rPr lang="pt-BR" sz="3200" dirty="0" err="1"/>
              <a:t>name</a:t>
            </a:r>
            <a:r>
              <a:rPr lang="pt-BR" sz="3200" dirty="0"/>
              <a:t> Abram.</a:t>
            </a:r>
          </a:p>
        </p:txBody>
      </p:sp>
      <p:pic>
        <p:nvPicPr>
          <p:cNvPr id="5122" name="Picture 2">
            <a:extLst>
              <a:ext uri="{FF2B5EF4-FFF2-40B4-BE49-F238E27FC236}">
                <a16:creationId xmlns:a16="http://schemas.microsoft.com/office/drawing/2014/main" id="{2F47F37E-2BB9-A5AD-4C79-7BE11E8718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578"/>
            <a:ext cx="4666095" cy="62195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718519-185E-A73A-EC7E-5A6F7C70BA73}"/>
              </a:ext>
            </a:extLst>
          </p:cNvPr>
          <p:cNvSpPr txBox="1"/>
          <p:nvPr/>
        </p:nvSpPr>
        <p:spPr>
          <a:xfrm>
            <a:off x="0" y="6581001"/>
            <a:ext cx="3353937" cy="276999"/>
          </a:xfrm>
          <a:prstGeom prst="rect">
            <a:avLst/>
          </a:prstGeom>
          <a:noFill/>
        </p:spPr>
        <p:txBody>
          <a:bodyPr wrap="square">
            <a:spAutoFit/>
          </a:bodyPr>
          <a:lstStyle/>
          <a:p>
            <a:r>
              <a:rPr lang="pt-BR" sz="1200" dirty="0" err="1">
                <a:hlinkClick r:id="rId3"/>
              </a:rPr>
              <a:t>Source</a:t>
            </a:r>
            <a:r>
              <a:rPr lang="pt-BR" sz="1200" dirty="0">
                <a:hlinkClick r:id="rId3"/>
              </a:rPr>
              <a:t>: Karnak Tempel 19 - </a:t>
            </a:r>
            <a:r>
              <a:rPr lang="pt-BR" sz="1200" dirty="0" err="1">
                <a:hlinkClick r:id="rId3"/>
              </a:rPr>
              <a:t>Shoshenq</a:t>
            </a:r>
            <a:r>
              <a:rPr lang="pt-BR" sz="1200" dirty="0">
                <a:hlinkClick r:id="rId3"/>
              </a:rPr>
              <a:t> I - Wikipedia</a:t>
            </a:r>
            <a:endParaRPr lang="pt-BR" sz="1200" dirty="0"/>
          </a:p>
        </p:txBody>
      </p:sp>
      <p:pic>
        <p:nvPicPr>
          <p:cNvPr id="7" name="Picture 6">
            <a:extLst>
              <a:ext uri="{FF2B5EF4-FFF2-40B4-BE49-F238E27FC236}">
                <a16:creationId xmlns:a16="http://schemas.microsoft.com/office/drawing/2014/main" id="{82C712A4-DF10-7D95-E210-8212D9699BD2}"/>
              </a:ext>
            </a:extLst>
          </p:cNvPr>
          <p:cNvPicPr>
            <a:picLocks noChangeAspect="1"/>
          </p:cNvPicPr>
          <p:nvPr/>
        </p:nvPicPr>
        <p:blipFill>
          <a:blip r:embed="rId4"/>
          <a:stretch>
            <a:fillRect/>
          </a:stretch>
        </p:blipFill>
        <p:spPr>
          <a:xfrm>
            <a:off x="981504" y="3957283"/>
            <a:ext cx="4013578" cy="26237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547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97A68-6480-3940-31F3-BEAD7DF535DB}"/>
              </a:ext>
            </a:extLst>
          </p:cNvPr>
          <p:cNvSpPr>
            <a:spLocks noGrp="1"/>
          </p:cNvSpPr>
          <p:nvPr>
            <p:ph type="title"/>
          </p:nvPr>
        </p:nvSpPr>
        <p:spPr/>
        <p:txBody>
          <a:bodyPr>
            <a:normAutofit/>
          </a:bodyPr>
          <a:lstStyle/>
          <a:p>
            <a:pPr algn="ctr"/>
            <a:r>
              <a:rPr lang="en-US" sz="5500" b="1" dirty="0">
                <a:effectLst>
                  <a:outerShdw blurRad="38100" dist="38100" dir="2700000" algn="tl">
                    <a:srgbClr val="000000">
                      <a:alpha val="43137"/>
                    </a:srgbClr>
                  </a:outerShdw>
                </a:effectLst>
                <a:latin typeface="Rockwell Condensed" panose="02060603050405020104" pitchFamily="18" charset="0"/>
              </a:rPr>
              <a:t>Canaanite Procession into Egypt</a:t>
            </a:r>
            <a:endParaRPr lang="pt-BR" sz="5500" b="1" dirty="0">
              <a:effectLst>
                <a:outerShdw blurRad="38100" dist="38100" dir="2700000" algn="tl">
                  <a:srgbClr val="000000">
                    <a:alpha val="43137"/>
                  </a:srgbClr>
                </a:outerShdw>
              </a:effectLst>
              <a:latin typeface="Rockwell Condensed" panose="02060603050405020104" pitchFamily="18" charset="0"/>
            </a:endParaRPr>
          </a:p>
        </p:txBody>
      </p:sp>
      <p:sp>
        <p:nvSpPr>
          <p:cNvPr id="3" name="Content Placeholder 2">
            <a:extLst>
              <a:ext uri="{FF2B5EF4-FFF2-40B4-BE49-F238E27FC236}">
                <a16:creationId xmlns:a16="http://schemas.microsoft.com/office/drawing/2014/main" id="{6309A40D-436B-3662-F8C8-36F70B46D2C4}"/>
              </a:ext>
            </a:extLst>
          </p:cNvPr>
          <p:cNvSpPr>
            <a:spLocks noGrp="1"/>
          </p:cNvSpPr>
          <p:nvPr>
            <p:ph idx="1"/>
          </p:nvPr>
        </p:nvSpPr>
        <p:spPr>
          <a:xfrm>
            <a:off x="838200" y="1583141"/>
            <a:ext cx="10515600" cy="1781150"/>
          </a:xfrm>
        </p:spPr>
        <p:txBody>
          <a:bodyPr>
            <a:normAutofit fontScale="92500"/>
          </a:bodyPr>
          <a:lstStyle/>
          <a:p>
            <a:pPr marL="0" indent="0">
              <a:buNone/>
            </a:pPr>
            <a:r>
              <a:rPr lang="en-US" dirty="0">
                <a:effectLst>
                  <a:outerShdw blurRad="38100" dist="38100" dir="2700000" algn="tl">
                    <a:srgbClr val="000000">
                      <a:alpha val="43137"/>
                    </a:srgbClr>
                  </a:outerShdw>
                </a:effectLst>
              </a:rPr>
              <a:t>In the tomb of </a:t>
            </a:r>
            <a:r>
              <a:rPr lang="pt-BR" dirty="0" err="1">
                <a:effectLst>
                  <a:outerShdw blurRad="38100" dist="38100" dir="2700000" algn="tl">
                    <a:srgbClr val="000000">
                      <a:alpha val="43137"/>
                    </a:srgbClr>
                  </a:outerShdw>
                </a:effectLst>
              </a:rPr>
              <a:t>Khnumhotep</a:t>
            </a:r>
            <a:r>
              <a:rPr lang="pt-BR" dirty="0">
                <a:effectLst>
                  <a:outerShdw blurRad="38100" dist="38100" dir="2700000" algn="tl">
                    <a:srgbClr val="000000">
                      <a:alpha val="43137"/>
                    </a:srgbClr>
                  </a:outerShdw>
                </a:effectLst>
              </a:rPr>
              <a:t> II</a:t>
            </a:r>
            <a:r>
              <a:rPr lang="en-US" dirty="0">
                <a:effectLst>
                  <a:outerShdw blurRad="38100" dist="38100" dir="2700000" algn="tl">
                    <a:srgbClr val="000000">
                      <a:alpha val="43137"/>
                    </a:srgbClr>
                  </a:outerShdw>
                </a:effectLst>
              </a:rPr>
              <a:t>, an Egyptian chief, it is found a depiction of Canaanites migrating to Egypt with their herds. Some believe they are a people called “Hyksos”, but others that they are Israelites. Independently, it proves the commerce and relation of Semite peoples with Egyptians.</a:t>
            </a:r>
            <a:endParaRPr lang="pt-BR" dirty="0">
              <a:effectLst>
                <a:outerShdw blurRad="38100" dist="38100" dir="2700000" algn="tl">
                  <a:srgbClr val="000000">
                    <a:alpha val="43137"/>
                  </a:srgbClr>
                </a:outerShdw>
              </a:effectLst>
            </a:endParaRPr>
          </a:p>
        </p:txBody>
      </p:sp>
      <p:pic>
        <p:nvPicPr>
          <p:cNvPr id="4098" name="Picture 2">
            <a:extLst>
              <a:ext uri="{FF2B5EF4-FFF2-40B4-BE49-F238E27FC236}">
                <a16:creationId xmlns:a16="http://schemas.microsoft.com/office/drawing/2014/main" id="{C8760EA0-9DC8-73D5-008D-FAE08A850B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448356"/>
            <a:ext cx="10515600" cy="1591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C573B34-9479-9249-6F0B-08F12BD85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5123454"/>
            <a:ext cx="10515600" cy="15335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28E0FF9-0734-3B4B-FC3C-706D207C376F}"/>
              </a:ext>
            </a:extLst>
          </p:cNvPr>
          <p:cNvSpPr txBox="1"/>
          <p:nvPr/>
        </p:nvSpPr>
        <p:spPr>
          <a:xfrm>
            <a:off x="0" y="6581001"/>
            <a:ext cx="2480480" cy="276999"/>
          </a:xfrm>
          <a:prstGeom prst="rect">
            <a:avLst/>
          </a:prstGeom>
          <a:noFill/>
        </p:spPr>
        <p:txBody>
          <a:bodyPr wrap="square">
            <a:spAutoFit/>
          </a:bodyPr>
          <a:lstStyle/>
          <a:p>
            <a:r>
              <a:rPr lang="pt-BR" sz="1200" dirty="0" err="1">
                <a:hlinkClick r:id="rId4"/>
              </a:rPr>
              <a:t>Source</a:t>
            </a:r>
            <a:r>
              <a:rPr lang="pt-BR" sz="1200" dirty="0">
                <a:hlinkClick r:id="rId4"/>
              </a:rPr>
              <a:t>: </a:t>
            </a:r>
            <a:r>
              <a:rPr lang="pt-BR" sz="1200" dirty="0" err="1">
                <a:hlinkClick r:id="rId4"/>
              </a:rPr>
              <a:t>Khnumhotep</a:t>
            </a:r>
            <a:r>
              <a:rPr lang="pt-BR" sz="1200" dirty="0">
                <a:hlinkClick r:id="rId4"/>
              </a:rPr>
              <a:t> II - Wikipedia</a:t>
            </a:r>
            <a:endParaRPr lang="pt-BR" sz="1200" dirty="0"/>
          </a:p>
        </p:txBody>
      </p:sp>
    </p:spTree>
    <p:extLst>
      <p:ext uri="{BB962C8B-B14F-4D97-AF65-F5344CB8AC3E}">
        <p14:creationId xmlns:p14="http://schemas.microsoft.com/office/powerpoint/2010/main" val="2936670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7175"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547B9F-2A97-BAA1-8006-6FEC376F18F2}"/>
              </a:ext>
            </a:extLst>
          </p:cNvPr>
          <p:cNvSpPr>
            <a:spLocks noGrp="1"/>
          </p:cNvSpPr>
          <p:nvPr>
            <p:ph type="title"/>
          </p:nvPr>
        </p:nvSpPr>
        <p:spPr>
          <a:xfrm>
            <a:off x="452449" y="410194"/>
            <a:ext cx="5952899" cy="1708242"/>
          </a:xfrm>
        </p:spPr>
        <p:txBody>
          <a:bodyPr anchor="ctr">
            <a:normAutofit/>
          </a:bodyPr>
          <a:lstStyle/>
          <a:p>
            <a:r>
              <a:rPr lang="en-US" sz="5000" b="1" dirty="0">
                <a:effectLst>
                  <a:outerShdw blurRad="38100" dist="38100" dir="2700000" algn="tl">
                    <a:srgbClr val="000000">
                      <a:alpha val="43137"/>
                    </a:srgbClr>
                  </a:outerShdw>
                </a:effectLst>
                <a:latin typeface="Rockwell Condensed" panose="02060603050405020104" pitchFamily="18" charset="0"/>
              </a:rPr>
              <a:t>Cave of the Patriarchs</a:t>
            </a:r>
            <a:endParaRPr lang="pt-BR" sz="5000" b="1" dirty="0">
              <a:effectLst>
                <a:outerShdw blurRad="38100" dist="38100" dir="2700000" algn="tl">
                  <a:srgbClr val="000000">
                    <a:alpha val="43137"/>
                  </a:srgbClr>
                </a:outerShdw>
              </a:effectLst>
              <a:latin typeface="Rockwell Condensed" panose="02060603050405020104" pitchFamily="18" charset="0"/>
            </a:endParaRPr>
          </a:p>
        </p:txBody>
      </p:sp>
      <p:sp>
        <p:nvSpPr>
          <p:cNvPr id="3" name="Content Placeholder 2">
            <a:extLst>
              <a:ext uri="{FF2B5EF4-FFF2-40B4-BE49-F238E27FC236}">
                <a16:creationId xmlns:a16="http://schemas.microsoft.com/office/drawing/2014/main" id="{5251B748-4766-D169-42FC-5284A176A969}"/>
              </a:ext>
            </a:extLst>
          </p:cNvPr>
          <p:cNvSpPr>
            <a:spLocks noGrp="1"/>
          </p:cNvSpPr>
          <p:nvPr>
            <p:ph idx="1"/>
          </p:nvPr>
        </p:nvSpPr>
        <p:spPr>
          <a:xfrm>
            <a:off x="761800" y="1651380"/>
            <a:ext cx="5334197" cy="4588700"/>
          </a:xfrm>
        </p:spPr>
        <p:txBody>
          <a:bodyPr anchor="ctr">
            <a:normAutofit/>
          </a:bodyPr>
          <a:lstStyle/>
          <a:p>
            <a:pPr marL="0" indent="0" algn="ctr">
              <a:lnSpc>
                <a:spcPct val="100000"/>
              </a:lnSpc>
              <a:buNone/>
            </a:pPr>
            <a:r>
              <a:rPr lang="en-US" sz="3600" dirty="0">
                <a:effectLst>
                  <a:outerShdw blurRad="38100" dist="38100" dir="2700000" algn="tl">
                    <a:srgbClr val="000000">
                      <a:alpha val="43137"/>
                    </a:srgbClr>
                  </a:outerShdw>
                </a:effectLst>
              </a:rPr>
              <a:t>A mausoleum in southern Judah is held to be the place where Abraham buried his wife and later was buried. Isaac and Rebekah were also buried there (Gen 49.31-32).</a:t>
            </a:r>
            <a:endParaRPr lang="pt-BR" sz="3600" dirty="0">
              <a:effectLst>
                <a:outerShdw blurRad="38100" dist="38100" dir="2700000" algn="tl">
                  <a:srgbClr val="000000">
                    <a:alpha val="43137"/>
                  </a:srgbClr>
                </a:outerShdw>
              </a:effectLst>
            </a:endParaRPr>
          </a:p>
        </p:txBody>
      </p:sp>
      <p:pic>
        <p:nvPicPr>
          <p:cNvPr id="7170" name="Picture 2" descr="undefined">
            <a:extLst>
              <a:ext uri="{FF2B5EF4-FFF2-40B4-BE49-F238E27FC236}">
                <a16:creationId xmlns:a16="http://schemas.microsoft.com/office/drawing/2014/main" id="{B03345EA-025A-76EE-078A-E61160895B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928" r="17828" b="-1"/>
          <a:stretch/>
        </p:blipFill>
        <p:spPr bwMode="auto">
          <a:xfrm>
            <a:off x="6857797" y="-10886"/>
            <a:ext cx="5334204" cy="6868886"/>
          </a:xfrm>
          <a:prstGeom prst="rect">
            <a:avLst/>
          </a:prstGeom>
          <a:noFill/>
          <a:effectLst>
            <a:outerShdw blurRad="127000" dist="50800" dir="10800000" sx="99000" sy="99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5D049C-CB4C-E972-6B4C-90B7B1AEC580}"/>
              </a:ext>
            </a:extLst>
          </p:cNvPr>
          <p:cNvSpPr txBox="1"/>
          <p:nvPr/>
        </p:nvSpPr>
        <p:spPr>
          <a:xfrm>
            <a:off x="0" y="6591887"/>
            <a:ext cx="8901753" cy="276999"/>
          </a:xfrm>
          <a:prstGeom prst="rect">
            <a:avLst/>
          </a:prstGeom>
          <a:noFill/>
        </p:spPr>
        <p:txBody>
          <a:bodyPr wrap="square">
            <a:spAutoFit/>
          </a:bodyPr>
          <a:lstStyle/>
          <a:p>
            <a:r>
              <a:rPr lang="en-US" sz="1200" dirty="0">
                <a:hlinkClick r:id="rId3"/>
              </a:rPr>
              <a:t>Source: Tell-Haran-possible-predecessor-of-Sin-temple-3rd-millennium-BC-from-east-adr1005201916.jpg (1024×681) (bibleplaces.com)</a:t>
            </a:r>
            <a:endParaRPr lang="pt-BR" sz="1200" dirty="0"/>
          </a:p>
        </p:txBody>
      </p:sp>
    </p:spTree>
    <p:extLst>
      <p:ext uri="{BB962C8B-B14F-4D97-AF65-F5344CB8AC3E}">
        <p14:creationId xmlns:p14="http://schemas.microsoft.com/office/powerpoint/2010/main" val="3732052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EE081D9-68F1-6EFA-5C69-1CCC965A4830}"/>
              </a:ext>
            </a:extLst>
          </p:cNvPr>
          <p:cNvPicPr>
            <a:picLocks noChangeAspect="1"/>
          </p:cNvPicPr>
          <p:nvPr/>
        </p:nvPicPr>
        <p:blipFill rotWithShape="1">
          <a:blip r:embed="rId2"/>
          <a:srcRect t="1974" b="5450"/>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A0AC7BC5-E0B7-8661-829B-3D4079994820}"/>
              </a:ext>
            </a:extLst>
          </p:cNvPr>
          <p:cNvSpPr txBox="1"/>
          <p:nvPr/>
        </p:nvSpPr>
        <p:spPr>
          <a:xfrm>
            <a:off x="7841776" y="6579719"/>
            <a:ext cx="4350224" cy="276999"/>
          </a:xfrm>
          <a:prstGeom prst="rect">
            <a:avLst/>
          </a:prstGeom>
          <a:noFill/>
        </p:spPr>
        <p:txBody>
          <a:bodyPr wrap="square">
            <a:spAutoFit/>
          </a:bodyPr>
          <a:lstStyle/>
          <a:p>
            <a:pPr algn="r"/>
            <a:r>
              <a:rPr lang="pt-BR" sz="1200" dirty="0" err="1">
                <a:hlinkClick r:id="rId3"/>
              </a:rPr>
              <a:t>Source</a:t>
            </a:r>
            <a:r>
              <a:rPr lang="pt-BR" sz="1200" dirty="0">
                <a:hlinkClick r:id="rId3"/>
              </a:rPr>
              <a:t>: 10-chalcolithic-early.jpg (7000×2738) (indo-european.eu)</a:t>
            </a:r>
            <a:endParaRPr lang="pt-BR" sz="1200" dirty="0"/>
          </a:p>
        </p:txBody>
      </p:sp>
      <p:sp>
        <p:nvSpPr>
          <p:cNvPr id="9" name="TextBox 8">
            <a:extLst>
              <a:ext uri="{FF2B5EF4-FFF2-40B4-BE49-F238E27FC236}">
                <a16:creationId xmlns:a16="http://schemas.microsoft.com/office/drawing/2014/main" id="{8BD3B76D-6C94-C17A-8A11-0B2F6D848E13}"/>
              </a:ext>
            </a:extLst>
          </p:cNvPr>
          <p:cNvSpPr txBox="1"/>
          <p:nvPr/>
        </p:nvSpPr>
        <p:spPr>
          <a:xfrm>
            <a:off x="300251" y="122830"/>
            <a:ext cx="4180763" cy="1169551"/>
          </a:xfrm>
          <a:prstGeom prst="rect">
            <a:avLst/>
          </a:prstGeom>
          <a:solidFill>
            <a:schemeClr val="dk1">
              <a:alpha val="5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effectLst>
                  <a:outerShdw blurRad="38100" dist="38100" dir="2700000" algn="tl">
                    <a:srgbClr val="000000">
                      <a:alpha val="43137"/>
                    </a:srgbClr>
                  </a:outerShdw>
                </a:effectLst>
                <a:latin typeface="Candara" panose="020E0502030303020204" pitchFamily="34" charset="0"/>
              </a:rPr>
              <a:t>Ancient Near East</a:t>
            </a:r>
          </a:p>
          <a:p>
            <a:pPr algn="ctr"/>
            <a:r>
              <a:rPr lang="en-US" sz="3000" i="1" dirty="0"/>
              <a:t>2000 </a:t>
            </a:r>
            <a:r>
              <a:rPr lang="en-US" sz="3000" i="1" dirty="0" err="1"/>
              <a:t>b.C.</a:t>
            </a:r>
            <a:endParaRPr lang="pt-BR" sz="3000" i="1" dirty="0"/>
          </a:p>
        </p:txBody>
      </p:sp>
    </p:spTree>
    <p:extLst>
      <p:ext uri="{BB962C8B-B14F-4D97-AF65-F5344CB8AC3E}">
        <p14:creationId xmlns:p14="http://schemas.microsoft.com/office/powerpoint/2010/main" val="2032090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Map of Mesopotamia and the Ancient Near East, c. 1300 BCE (Illustration) -  World History Encyclopedia">
            <a:extLst>
              <a:ext uri="{FF2B5EF4-FFF2-40B4-BE49-F238E27FC236}">
                <a16:creationId xmlns:a16="http://schemas.microsoft.com/office/drawing/2014/main" id="{14E1E1F7-DFAE-2837-DAFA-0CAD302F41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 t="11301" r="25" b="2213"/>
          <a:stretch/>
        </p:blipFill>
        <p:spPr bwMode="auto">
          <a:xfrm>
            <a:off x="3048" y="1492"/>
            <a:ext cx="12188952" cy="685501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873BEC5-6438-813F-ED8C-474E3FF26567}"/>
              </a:ext>
            </a:extLst>
          </p:cNvPr>
          <p:cNvSpPr txBox="1"/>
          <p:nvPr/>
        </p:nvSpPr>
        <p:spPr>
          <a:xfrm>
            <a:off x="7847463" y="122830"/>
            <a:ext cx="4180763" cy="1169551"/>
          </a:xfrm>
          <a:prstGeom prst="rect">
            <a:avLst/>
          </a:prstGeom>
          <a:solidFill>
            <a:schemeClr val="dk1">
              <a:alpha val="50000"/>
            </a:schemeClr>
          </a:solidFill>
          <a:ln w="38100">
            <a:solidFill>
              <a:schemeClr val="tx1"/>
            </a:solid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4000" b="1" dirty="0">
                <a:effectLst>
                  <a:outerShdw blurRad="38100" dist="38100" dir="2700000" algn="tl">
                    <a:srgbClr val="000000">
                      <a:alpha val="43137"/>
                    </a:srgbClr>
                  </a:outerShdw>
                </a:effectLst>
                <a:latin typeface="Candara" panose="020E0502030303020204" pitchFamily="34" charset="0"/>
              </a:rPr>
              <a:t>Ancient Near East</a:t>
            </a:r>
          </a:p>
          <a:p>
            <a:pPr algn="ctr"/>
            <a:r>
              <a:rPr lang="en-US" sz="3000" i="1" dirty="0"/>
              <a:t>1300 </a:t>
            </a:r>
            <a:r>
              <a:rPr lang="en-US" sz="3000" i="1" dirty="0" err="1"/>
              <a:t>b.C.</a:t>
            </a:r>
            <a:endParaRPr lang="pt-BR" sz="3000" i="1" dirty="0"/>
          </a:p>
        </p:txBody>
      </p:sp>
    </p:spTree>
    <p:extLst>
      <p:ext uri="{BB962C8B-B14F-4D97-AF65-F5344CB8AC3E}">
        <p14:creationId xmlns:p14="http://schemas.microsoft.com/office/powerpoint/2010/main" val="32297814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useBgFill="1">
        <p:nvSpPr>
          <p:cNvPr id="717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177" name="Rectangle 717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3E8CCFC-65BB-2A02-F5FA-8BEF9D2663D7}"/>
              </a:ext>
            </a:extLst>
          </p:cNvPr>
          <p:cNvSpPr>
            <a:spLocks noGrp="1"/>
          </p:cNvSpPr>
          <p:nvPr>
            <p:ph type="title"/>
          </p:nvPr>
        </p:nvSpPr>
        <p:spPr>
          <a:xfrm>
            <a:off x="761803" y="350196"/>
            <a:ext cx="4646904" cy="1624520"/>
          </a:xfrm>
        </p:spPr>
        <p:txBody>
          <a:bodyPr anchor="ctr">
            <a:normAutofit/>
          </a:bodyPr>
          <a:lstStyle/>
          <a:p>
            <a:pPr algn="ctr"/>
            <a:r>
              <a:rPr lang="en-US" sz="5400" dirty="0">
                <a:latin typeface="Aharoni" panose="02010803020104030203" pitchFamily="2" charset="-79"/>
                <a:cs typeface="Aharoni" panose="02010803020104030203" pitchFamily="2" charset="-79"/>
              </a:rPr>
              <a:t>Tower of Babel</a:t>
            </a:r>
            <a:endParaRPr lang="pt-BR" sz="5400" dirty="0">
              <a:latin typeface="Aharoni" panose="02010803020104030203" pitchFamily="2" charset="-79"/>
              <a:cs typeface="Aharoni" panose="02010803020104030203" pitchFamily="2" charset="-79"/>
            </a:endParaRPr>
          </a:p>
        </p:txBody>
      </p:sp>
      <p:sp>
        <p:nvSpPr>
          <p:cNvPr id="3" name="Content Placeholder 2">
            <a:extLst>
              <a:ext uri="{FF2B5EF4-FFF2-40B4-BE49-F238E27FC236}">
                <a16:creationId xmlns:a16="http://schemas.microsoft.com/office/drawing/2014/main" id="{72468376-64E9-0755-C791-61D468A05466}"/>
              </a:ext>
            </a:extLst>
          </p:cNvPr>
          <p:cNvSpPr>
            <a:spLocks noGrp="1"/>
          </p:cNvSpPr>
          <p:nvPr>
            <p:ph idx="1"/>
          </p:nvPr>
        </p:nvSpPr>
        <p:spPr>
          <a:xfrm>
            <a:off x="761802" y="2324912"/>
            <a:ext cx="4646905" cy="4031437"/>
          </a:xfrm>
        </p:spPr>
        <p:txBody>
          <a:bodyPr anchor="ctr">
            <a:normAutofit lnSpcReduction="10000"/>
          </a:bodyPr>
          <a:lstStyle/>
          <a:p>
            <a:pPr marL="0" indent="0" algn="ctr">
              <a:buNone/>
            </a:pPr>
            <a:r>
              <a:rPr lang="en-US" sz="3200" dirty="0"/>
              <a:t>The last event of the old world is the division of humanity. God confused the language of people building the tower of Babel in the plain of Shinar and by that formed difference ethnicities which spread throughout the world. </a:t>
            </a:r>
            <a:endParaRPr lang="pt-BR" sz="3200" dirty="0"/>
          </a:p>
        </p:txBody>
      </p:sp>
      <p:pic>
        <p:nvPicPr>
          <p:cNvPr id="7170" name="Picture 2">
            <a:extLst>
              <a:ext uri="{FF2B5EF4-FFF2-40B4-BE49-F238E27FC236}">
                <a16:creationId xmlns:a16="http://schemas.microsoft.com/office/drawing/2014/main" id="{426D1A5D-9E44-9CB5-669F-0120D801D60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498" r="23777" b="1"/>
          <a:stretch/>
        </p:blipFill>
        <p:spPr bwMode="auto">
          <a:xfrm>
            <a:off x="6096000" y="1"/>
            <a:ext cx="61028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85955AB-6800-58CA-B3A2-1A693C2F3958}"/>
              </a:ext>
            </a:extLst>
          </p:cNvPr>
          <p:cNvSpPr txBox="1"/>
          <p:nvPr/>
        </p:nvSpPr>
        <p:spPr>
          <a:xfrm>
            <a:off x="6089173" y="6323459"/>
            <a:ext cx="3207227" cy="55399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White Temple ziggurat in </a:t>
            </a:r>
            <a:r>
              <a:rPr kumimoji="0" lang="en-US"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Uruk</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wikicommons</a:t>
            </a:r>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917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885B5-FDA7-F47C-EA45-9B9AF942541E}"/>
              </a:ext>
            </a:extLst>
          </p:cNvPr>
          <p:cNvSpPr>
            <a:spLocks noGrp="1"/>
          </p:cNvSpPr>
          <p:nvPr>
            <p:ph type="title"/>
          </p:nvPr>
        </p:nvSpPr>
        <p:spPr>
          <a:xfrm>
            <a:off x="916606" y="830592"/>
            <a:ext cx="5015364" cy="1325563"/>
          </a:xfrm>
        </p:spPr>
        <p:txBody>
          <a:bodyPr>
            <a:normAutofit/>
          </a:bodyPr>
          <a:lstStyle/>
          <a:p>
            <a:r>
              <a:rPr lang="en-US" sz="5000" b="1" dirty="0" err="1">
                <a:effectLst>
                  <a:outerShdw blurRad="38100" dist="38100" dir="2700000" algn="tl">
                    <a:srgbClr val="000000">
                      <a:alpha val="43137"/>
                    </a:srgbClr>
                  </a:outerShdw>
                </a:effectLst>
              </a:rPr>
              <a:t>Etemenanki</a:t>
            </a:r>
            <a:endParaRPr lang="pt-BR" sz="5000" b="1" dirty="0">
              <a:effectLst>
                <a:outerShdw blurRad="38100" dist="38100" dir="2700000" algn="tl">
                  <a:srgbClr val="000000">
                    <a:alpha val="43137"/>
                  </a:srgbClr>
                </a:outerShdw>
              </a:effectLst>
            </a:endParaRPr>
          </a:p>
        </p:txBody>
      </p:sp>
      <p:sp>
        <p:nvSpPr>
          <p:cNvPr id="3" name="Content Placeholder 2">
            <a:extLst>
              <a:ext uri="{FF2B5EF4-FFF2-40B4-BE49-F238E27FC236}">
                <a16:creationId xmlns:a16="http://schemas.microsoft.com/office/drawing/2014/main" id="{C6007ACA-3FE7-4EFB-678B-534D898E9447}"/>
              </a:ext>
            </a:extLst>
          </p:cNvPr>
          <p:cNvSpPr>
            <a:spLocks noGrp="1"/>
          </p:cNvSpPr>
          <p:nvPr>
            <p:ph idx="1"/>
          </p:nvPr>
        </p:nvSpPr>
        <p:spPr>
          <a:xfrm>
            <a:off x="916606" y="2170055"/>
            <a:ext cx="6505074" cy="4375124"/>
          </a:xfrm>
        </p:spPr>
        <p:txBody>
          <a:bodyPr>
            <a:noAutofit/>
          </a:bodyPr>
          <a:lstStyle/>
          <a:p>
            <a:pPr marL="0" indent="0">
              <a:spcBef>
                <a:spcPts val="0"/>
              </a:spcBef>
              <a:buNone/>
            </a:pPr>
            <a:r>
              <a:rPr lang="en-US" sz="3000" dirty="0">
                <a:latin typeface="Candara" panose="020E0502030303020204" pitchFamily="34" charset="0"/>
              </a:rPr>
              <a:t>The </a:t>
            </a:r>
            <a:r>
              <a:rPr lang="en-US" sz="3000" dirty="0" err="1">
                <a:latin typeface="Candara" panose="020E0502030303020204" pitchFamily="34" charset="0"/>
              </a:rPr>
              <a:t>Etemenanki</a:t>
            </a:r>
            <a:r>
              <a:rPr lang="en-US" sz="3000" dirty="0">
                <a:latin typeface="Candara" panose="020E0502030303020204" pitchFamily="34" charset="0"/>
              </a:rPr>
              <a:t> ziggurat,</a:t>
            </a:r>
          </a:p>
          <a:p>
            <a:pPr marL="0" indent="0">
              <a:spcBef>
                <a:spcPts val="0"/>
              </a:spcBef>
              <a:buNone/>
            </a:pPr>
            <a:r>
              <a:rPr lang="en-US" sz="3000" dirty="0">
                <a:latin typeface="Candara" panose="020E0502030303020204" pitchFamily="34" charset="0"/>
              </a:rPr>
              <a:t>located 56 miles south of </a:t>
            </a:r>
          </a:p>
          <a:p>
            <a:pPr marL="0" indent="0">
              <a:spcBef>
                <a:spcPts val="0"/>
              </a:spcBef>
              <a:buNone/>
            </a:pPr>
            <a:r>
              <a:rPr lang="en-US" sz="3000" dirty="0">
                <a:latin typeface="Candara" panose="020E0502030303020204" pitchFamily="34" charset="0"/>
              </a:rPr>
              <a:t>Bagdad, where was ancient Babylon, is one the candidates to be the “Tower of Babel”. It was build in honor to God </a:t>
            </a:r>
            <a:r>
              <a:rPr lang="en-US" sz="3000" dirty="0" err="1">
                <a:latin typeface="Candara" panose="020E0502030303020204" pitchFamily="34" charset="0"/>
              </a:rPr>
              <a:t>Marduk</a:t>
            </a:r>
            <a:r>
              <a:rPr lang="en-US" sz="3000" dirty="0">
                <a:latin typeface="Candara" panose="020E0502030303020204" pitchFamily="34" charset="0"/>
              </a:rPr>
              <a:t> and it is mentioned in the </a:t>
            </a:r>
            <a:r>
              <a:rPr lang="en-US" sz="3000" dirty="0" err="1">
                <a:latin typeface="Candara" panose="020E0502030303020204" pitchFamily="34" charset="0"/>
              </a:rPr>
              <a:t>Eluma</a:t>
            </a:r>
            <a:r>
              <a:rPr lang="en-US" sz="3000" dirty="0">
                <a:latin typeface="Candara" panose="020E0502030303020204" pitchFamily="34" charset="0"/>
              </a:rPr>
              <a:t> </a:t>
            </a:r>
            <a:r>
              <a:rPr lang="en-US" sz="3000" dirty="0" err="1">
                <a:latin typeface="Candara" panose="020E0502030303020204" pitchFamily="34" charset="0"/>
              </a:rPr>
              <a:t>Elish</a:t>
            </a:r>
            <a:r>
              <a:rPr lang="en-US" sz="3000" dirty="0">
                <a:latin typeface="Candara" panose="020E0502030303020204" pitchFamily="34" charset="0"/>
              </a:rPr>
              <a:t> account. Its date is debated. But most </a:t>
            </a:r>
            <a:r>
              <a:rPr lang="en-US" sz="3000" dirty="0" err="1">
                <a:latin typeface="Candara" panose="020E0502030303020204" pitchFamily="34" charset="0"/>
              </a:rPr>
              <a:t>schoolars</a:t>
            </a:r>
            <a:r>
              <a:rPr lang="en-US" sz="3000" dirty="0">
                <a:latin typeface="Candara" panose="020E0502030303020204" pitchFamily="34" charset="0"/>
              </a:rPr>
              <a:t> believe it is from the 27</a:t>
            </a:r>
            <a:r>
              <a:rPr lang="en-US" sz="3000" baseline="30000" dirty="0">
                <a:latin typeface="Candara" panose="020E0502030303020204" pitchFamily="34" charset="0"/>
              </a:rPr>
              <a:t>th</a:t>
            </a:r>
            <a:r>
              <a:rPr lang="en-US" sz="3000" dirty="0">
                <a:latin typeface="Candara" panose="020E0502030303020204" pitchFamily="34" charset="0"/>
              </a:rPr>
              <a:t> century </a:t>
            </a:r>
            <a:r>
              <a:rPr lang="en-US" sz="3000" dirty="0" err="1">
                <a:latin typeface="Candara" panose="020E0502030303020204" pitchFamily="34" charset="0"/>
              </a:rPr>
              <a:t>b.C.</a:t>
            </a:r>
            <a:r>
              <a:rPr lang="en-US" sz="3000" dirty="0">
                <a:latin typeface="Candara" panose="020E0502030303020204" pitchFamily="34" charset="0"/>
              </a:rPr>
              <a:t> Some defend it was never finished.</a:t>
            </a:r>
            <a:endParaRPr lang="pt-BR" sz="3000" dirty="0">
              <a:latin typeface="Candara" panose="020E0502030303020204" pitchFamily="34" charset="0"/>
            </a:endParaRPr>
          </a:p>
        </p:txBody>
      </p:sp>
      <p:pic>
        <p:nvPicPr>
          <p:cNvPr id="13314" name="Picture 2" descr="undefined">
            <a:extLst>
              <a:ext uri="{FF2B5EF4-FFF2-40B4-BE49-F238E27FC236}">
                <a16:creationId xmlns:a16="http://schemas.microsoft.com/office/drawing/2014/main" id="{CDCD937C-0BEF-648D-81EF-2D8753E3F1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 t="213" r="19792" b="-213"/>
          <a:stretch/>
        </p:blipFill>
        <p:spPr bwMode="auto">
          <a:xfrm>
            <a:off x="7421680" y="130342"/>
            <a:ext cx="4615714" cy="6597315"/>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odel at the Pergamon Museum of Berlin">
            <a:extLst>
              <a:ext uri="{FF2B5EF4-FFF2-40B4-BE49-F238E27FC236}">
                <a16:creationId xmlns:a16="http://schemas.microsoft.com/office/drawing/2014/main" id="{7285985E-CD1E-B041-4A51-7CFEC75F36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16" t="5874" r="8842" b="5214"/>
          <a:stretch/>
        </p:blipFill>
        <p:spPr bwMode="auto">
          <a:xfrm>
            <a:off x="5498531" y="158141"/>
            <a:ext cx="3481038" cy="26730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895914-79E1-04B5-A023-8B5AA255ED9D}"/>
              </a:ext>
            </a:extLst>
          </p:cNvPr>
          <p:cNvSpPr txBox="1"/>
          <p:nvPr/>
        </p:nvSpPr>
        <p:spPr>
          <a:xfrm>
            <a:off x="8979569" y="130342"/>
            <a:ext cx="3039978" cy="14773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On the left a drawing of how it was believed to be with 300 ft in height.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Below an aerial view of the site.</a:t>
            </a:r>
            <a:endParaRPr kumimoji="0" lang="pt-B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32387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40000"/>
                <a:lumOff val="60000"/>
              </a:schemeClr>
            </a:gs>
            <a:gs pos="46000">
              <a:schemeClr val="accent6">
                <a:lumMod val="95000"/>
                <a:lumOff val="5000"/>
              </a:schemeClr>
            </a:gs>
            <a:gs pos="100000">
              <a:schemeClr val="accent6">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B63F7-8A80-C79A-CE9B-70B32A460C49}"/>
              </a:ext>
            </a:extLst>
          </p:cNvPr>
          <p:cNvSpPr>
            <a:spLocks noGrp="1"/>
          </p:cNvSpPr>
          <p:nvPr>
            <p:ph type="title"/>
          </p:nvPr>
        </p:nvSpPr>
        <p:spPr>
          <a:xfrm>
            <a:off x="6569242" y="741391"/>
            <a:ext cx="5113421" cy="1027251"/>
          </a:xfrm>
        </p:spPr>
        <p:txBody>
          <a:bodyPr anchor="b">
            <a:normAutofit/>
          </a:bodyPr>
          <a:lstStyle/>
          <a:p>
            <a:r>
              <a:rPr lang="en-US" sz="5000" dirty="0">
                <a:ln w="0">
                  <a:solidFill>
                    <a:schemeClr val="tx1">
                      <a:lumMod val="85000"/>
                      <a:lumOff val="15000"/>
                    </a:schemeClr>
                  </a:solidFill>
                </a:ln>
                <a:gradFill>
                  <a:gsLst>
                    <a:gs pos="21000">
                      <a:srgbClr val="53575C"/>
                    </a:gs>
                    <a:gs pos="88000">
                      <a:srgbClr val="C5C7CA"/>
                    </a:gs>
                  </a:gsLst>
                  <a:lin ang="5400000"/>
                </a:gradFill>
                <a:latin typeface="Aharoni" panose="02010803020104030203" pitchFamily="2" charset="-79"/>
                <a:cs typeface="Aharoni" panose="02010803020104030203" pitchFamily="2" charset="-79"/>
              </a:rPr>
              <a:t>Plains of Shinar</a:t>
            </a:r>
            <a:endParaRPr lang="pt-BR" sz="5000" dirty="0">
              <a:ln w="0">
                <a:solidFill>
                  <a:schemeClr val="tx1">
                    <a:lumMod val="85000"/>
                    <a:lumOff val="15000"/>
                  </a:schemeClr>
                </a:solidFill>
              </a:ln>
              <a:gradFill>
                <a:gsLst>
                  <a:gs pos="21000">
                    <a:srgbClr val="53575C"/>
                  </a:gs>
                  <a:gs pos="88000">
                    <a:srgbClr val="C5C7CA"/>
                  </a:gs>
                </a:gsLst>
                <a:lin ang="5400000"/>
              </a:gradFill>
              <a:latin typeface="Aharoni" panose="02010803020104030203" pitchFamily="2" charset="-79"/>
              <a:cs typeface="Aharoni" panose="02010803020104030203" pitchFamily="2" charset="-79"/>
            </a:endParaRPr>
          </a:p>
        </p:txBody>
      </p:sp>
      <p:pic>
        <p:nvPicPr>
          <p:cNvPr id="14338" name="Picture 2" descr="undefined">
            <a:extLst>
              <a:ext uri="{FF2B5EF4-FFF2-40B4-BE49-F238E27FC236}">
                <a16:creationId xmlns:a16="http://schemas.microsoft.com/office/drawing/2014/main" id="{F2EB6398-0018-CAE7-DF67-6ED91B001B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48"/>
          <a:stretch/>
        </p:blipFill>
        <p:spPr bwMode="auto">
          <a:xfrm>
            <a:off x="20" y="10"/>
            <a:ext cx="609598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4343" name="Group 14342">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3362" cy="6858000"/>
            <a:chOff x="12068638" y="0"/>
            <a:chExt cx="123362" cy="6858000"/>
          </a:xfrm>
        </p:grpSpPr>
        <p:sp>
          <p:nvSpPr>
            <p:cNvPr id="14344" name="Rectangle 14343">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45" name="Rectangle 14344">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 name="Content Placeholder 2">
            <a:extLst>
              <a:ext uri="{FF2B5EF4-FFF2-40B4-BE49-F238E27FC236}">
                <a16:creationId xmlns:a16="http://schemas.microsoft.com/office/drawing/2014/main" id="{D078922E-AD10-D08F-6327-8900C8E341E6}"/>
              </a:ext>
            </a:extLst>
          </p:cNvPr>
          <p:cNvSpPr>
            <a:spLocks noGrp="1"/>
          </p:cNvSpPr>
          <p:nvPr>
            <p:ph idx="1"/>
          </p:nvPr>
        </p:nvSpPr>
        <p:spPr>
          <a:xfrm>
            <a:off x="6569241" y="1913021"/>
            <a:ext cx="5113421" cy="4788568"/>
          </a:xfrm>
        </p:spPr>
        <p:txBody>
          <a:bodyPr anchor="t">
            <a:noAutofit/>
          </a:bodyPr>
          <a:lstStyle/>
          <a:p>
            <a:pPr marL="0" indent="0" algn="just">
              <a:buNone/>
            </a:pPr>
            <a:r>
              <a:rPr lang="en-US" sz="3000" dirty="0">
                <a:latin typeface="Candara" panose="020E0502030303020204" pitchFamily="34" charset="0"/>
              </a:rPr>
              <a:t>In Genesis, after the flood, the majority of the people settled in the “</a:t>
            </a:r>
            <a:r>
              <a:rPr lang="en-US" sz="3000" i="1" dirty="0">
                <a:latin typeface="Candara" panose="020E0502030303020204" pitchFamily="34" charset="0"/>
              </a:rPr>
              <a:t>Plains of Shinar</a:t>
            </a:r>
            <a:r>
              <a:rPr lang="en-US" sz="3000" dirty="0">
                <a:latin typeface="Candara" panose="020E0502030303020204" pitchFamily="34" charset="0"/>
              </a:rPr>
              <a:t>” (Gen 10.10; 11.2; 14.1,9), which is lower Mesopotamia.</a:t>
            </a:r>
          </a:p>
          <a:p>
            <a:pPr marL="0" indent="0" algn="just">
              <a:buNone/>
            </a:pPr>
            <a:r>
              <a:rPr lang="en-US" sz="3000" dirty="0">
                <a:latin typeface="Candara" panose="020E0502030303020204" pitchFamily="34" charset="0"/>
              </a:rPr>
              <a:t>Archeology found there some of the most ancient cities on earth and from there is believed a major migration started to the corners of the earth.</a:t>
            </a:r>
            <a:endParaRPr lang="pt-BR" sz="3000" dirty="0">
              <a:latin typeface="Candara" panose="020E0502030303020204" pitchFamily="34" charset="0"/>
            </a:endParaRPr>
          </a:p>
        </p:txBody>
      </p:sp>
      <p:sp>
        <p:nvSpPr>
          <p:cNvPr id="5" name="TextBox 4">
            <a:extLst>
              <a:ext uri="{FF2B5EF4-FFF2-40B4-BE49-F238E27FC236}">
                <a16:creationId xmlns:a16="http://schemas.microsoft.com/office/drawing/2014/main" id="{949B919B-52B1-953F-2710-9B03318A2650}"/>
              </a:ext>
            </a:extLst>
          </p:cNvPr>
          <p:cNvSpPr txBox="1"/>
          <p:nvPr/>
        </p:nvSpPr>
        <p:spPr>
          <a:xfrm>
            <a:off x="123362" y="6027003"/>
            <a:ext cx="5972638" cy="83099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Map of the cities of Mesopotamia (now Iraq) in the 2nd millennium BC.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Source: </a:t>
            </a:r>
            <a:r>
              <a:rPr kumimoji="0" lang="en-US" sz="1200" b="0" i="0" u="none" strike="noStrike" kern="1200" cap="none" spc="0" normalizeH="0" baseline="0" noProof="0" dirty="0" err="1">
                <a:ln>
                  <a:noFill/>
                </a:ln>
                <a:solidFill>
                  <a:prstClr val="white"/>
                </a:solidFill>
                <a:effectLst/>
                <a:uLnTx/>
                <a:uFillTx/>
                <a:latin typeface="Calibri" panose="020F0502020204030204"/>
                <a:ea typeface="+mn-ea"/>
                <a:cs typeface="+mn-cs"/>
              </a:rPr>
              <a:t>Wikicommons</a:t>
            </a:r>
            <a:endParaRPr kumimoji="0" lang="pt-BR"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987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A group of people walking in front of a brick building&#10;&#10;Description automatically generated">
            <a:extLst>
              <a:ext uri="{FF2B5EF4-FFF2-40B4-BE49-F238E27FC236}">
                <a16:creationId xmlns:a16="http://schemas.microsoft.com/office/drawing/2014/main" id="{4AE4C522-66B3-3E61-7A28-63AB8F2D9712}"/>
              </a:ext>
            </a:extLst>
          </p:cNvPr>
          <p:cNvPicPr>
            <a:picLocks noChangeAspect="1"/>
          </p:cNvPicPr>
          <p:nvPr/>
        </p:nvPicPr>
        <p:blipFill rotWithShape="1">
          <a:blip r:embed="rId2"/>
          <a:srcRect l="3420" t="1" r="7195" b="-3"/>
          <a:stretch/>
        </p:blipFill>
        <p:spPr>
          <a:xfrm>
            <a:off x="1" y="10"/>
            <a:ext cx="12198824" cy="6857990"/>
          </a:xfrm>
          <a:prstGeom prst="rect">
            <a:avLst/>
          </a:prstGeom>
        </p:spPr>
      </p:pic>
      <p:sp>
        <p:nvSpPr>
          <p:cNvPr id="3" name="TextBox 2">
            <a:extLst>
              <a:ext uri="{FF2B5EF4-FFF2-40B4-BE49-F238E27FC236}">
                <a16:creationId xmlns:a16="http://schemas.microsoft.com/office/drawing/2014/main" id="{D8B5A051-9BE9-9B0E-55E1-E2B47B56829D}"/>
              </a:ext>
            </a:extLst>
          </p:cNvPr>
          <p:cNvSpPr txBox="1"/>
          <p:nvPr/>
        </p:nvSpPr>
        <p:spPr>
          <a:xfrm>
            <a:off x="9722734" y="6580991"/>
            <a:ext cx="2469265" cy="276999"/>
          </a:xfrm>
          <a:prstGeom prst="rect">
            <a:avLst/>
          </a:prstGeom>
          <a:noFill/>
        </p:spPr>
        <p:txBody>
          <a:bodyPr wrap="square">
            <a:spAutoFit/>
          </a:bodyPr>
          <a:lstStyle/>
          <a:p>
            <a:r>
              <a:rPr lang="pt-BR" sz="1200" dirty="0" err="1">
                <a:hlinkClick r:id="rId3"/>
              </a:rPr>
              <a:t>Source</a:t>
            </a:r>
            <a:r>
              <a:rPr lang="pt-BR" sz="1200" dirty="0">
                <a:hlinkClick r:id="rId3"/>
              </a:rPr>
              <a:t>: Discover Ur, Iraq - YouTube</a:t>
            </a:r>
            <a:endParaRPr lang="pt-BR" sz="1200" dirty="0"/>
          </a:p>
        </p:txBody>
      </p:sp>
    </p:spTree>
    <p:extLst>
      <p:ext uri="{BB962C8B-B14F-4D97-AF65-F5344CB8AC3E}">
        <p14:creationId xmlns:p14="http://schemas.microsoft.com/office/powerpoint/2010/main" val="10613135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he Jewish Museum - Collection - God's Promises to Abram">
            <a:extLst>
              <a:ext uri="{FF2B5EF4-FFF2-40B4-BE49-F238E27FC236}">
                <a16:creationId xmlns:a16="http://schemas.microsoft.com/office/drawing/2014/main" id="{E1CEEC24-8EAE-D516-9550-619C8DA30B5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t="13358" r="9090" b="-1"/>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9779CC-DBE9-3751-CC5B-85D3A83F531E}"/>
              </a:ext>
            </a:extLst>
          </p:cNvPr>
          <p:cNvSpPr>
            <a:spLocks noGrp="1"/>
          </p:cNvSpPr>
          <p:nvPr>
            <p:ph type="title"/>
          </p:nvPr>
        </p:nvSpPr>
        <p:spPr>
          <a:xfrm>
            <a:off x="359664" y="958850"/>
            <a:ext cx="3438144" cy="1442466"/>
          </a:xfrm>
        </p:spPr>
        <p:txBody>
          <a:bodyPr anchor="b">
            <a:noAutofit/>
          </a:bodyPr>
          <a:lstStyle/>
          <a:p>
            <a:pPr>
              <a:lnSpc>
                <a:spcPct val="80000"/>
              </a:lnSpc>
            </a:pPr>
            <a:r>
              <a:rPr lang="en-US" sz="5000" dirty="0">
                <a:solidFill>
                  <a:schemeClr val="bg1"/>
                </a:solidFill>
                <a:latin typeface="Aharoni" panose="02010803020104030203" pitchFamily="2" charset="-79"/>
                <a:cs typeface="Aharoni" panose="02010803020104030203" pitchFamily="2" charset="-79"/>
              </a:rPr>
              <a:t>Abram’s Calling</a:t>
            </a:r>
            <a:endParaRPr lang="pt-BR" sz="5000" dirty="0">
              <a:solidFill>
                <a:schemeClr val="bg1"/>
              </a:solidFill>
              <a:latin typeface="Aharoni" panose="02010803020104030203" pitchFamily="2" charset="-79"/>
              <a:cs typeface="Aharoni" panose="02010803020104030203" pitchFamily="2" charset="-79"/>
            </a:endParaRPr>
          </a:p>
        </p:txBody>
      </p:sp>
      <p:sp>
        <p:nvSpPr>
          <p:cNvPr id="1035" name="Rectangle 10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9398CD23-5047-3A55-B6F2-595E38A9AEBA}"/>
              </a:ext>
            </a:extLst>
          </p:cNvPr>
          <p:cNvSpPr>
            <a:spLocks noGrp="1"/>
          </p:cNvSpPr>
          <p:nvPr>
            <p:ph idx="1"/>
          </p:nvPr>
        </p:nvSpPr>
        <p:spPr>
          <a:xfrm>
            <a:off x="578358" y="2705862"/>
            <a:ext cx="4335018" cy="3707130"/>
          </a:xfrm>
        </p:spPr>
        <p:txBody>
          <a:bodyPr anchor="t">
            <a:normAutofit lnSpcReduction="10000"/>
          </a:bodyPr>
          <a:lstStyle/>
          <a:p>
            <a:pPr marL="0" indent="0">
              <a:buNone/>
            </a:pPr>
            <a:r>
              <a:rPr lang="en-US" sz="3200" dirty="0">
                <a:solidFill>
                  <a:schemeClr val="bg1"/>
                </a:solidFill>
                <a:latin typeface="Arial Nova Cond" panose="020B0506020202020204" pitchFamily="34" charset="0"/>
              </a:rPr>
              <a:t>In Genesis chapter 12 God calls a Chaldean from the city of Ur to leave his city and his family, establishing a covenant with him, to make of him a new people to bless to the nations upon the earth.</a:t>
            </a:r>
            <a:endParaRPr lang="pt-BR" sz="3200" dirty="0">
              <a:solidFill>
                <a:schemeClr val="bg1"/>
              </a:solidFill>
              <a:latin typeface="Arial Nova Cond" panose="020B0506020202020204" pitchFamily="34" charset="0"/>
            </a:endParaRPr>
          </a:p>
        </p:txBody>
      </p:sp>
      <p:sp>
        <p:nvSpPr>
          <p:cNvPr id="4" name="TextBox 3">
            <a:extLst>
              <a:ext uri="{FF2B5EF4-FFF2-40B4-BE49-F238E27FC236}">
                <a16:creationId xmlns:a16="http://schemas.microsoft.com/office/drawing/2014/main" id="{AD3F18DC-F67F-5DC8-F9DA-7AE3534B415E}"/>
              </a:ext>
            </a:extLst>
          </p:cNvPr>
          <p:cNvSpPr txBox="1"/>
          <p:nvPr/>
        </p:nvSpPr>
        <p:spPr>
          <a:xfrm>
            <a:off x="7719128" y="0"/>
            <a:ext cx="4472872" cy="7694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a:r>
              <a:rPr lang="en-US" sz="2000" b="1" dirty="0">
                <a:effectLst>
                  <a:outerShdw blurRad="38100" dist="38100" dir="2700000" algn="tl">
                    <a:srgbClr val="000000">
                      <a:alpha val="43137"/>
                    </a:srgbClr>
                  </a:outerShdw>
                </a:effectLst>
              </a:rPr>
              <a:t>God’s Promises to Abram, </a:t>
            </a:r>
          </a:p>
          <a:p>
            <a:pPr algn="r"/>
            <a:r>
              <a:rPr lang="en-US" sz="1200" b="1" dirty="0">
                <a:effectLst>
                  <a:outerShdw blurRad="38100" dist="38100" dir="2700000" algn="tl">
                    <a:srgbClr val="000000">
                      <a:alpha val="43137"/>
                    </a:srgbClr>
                  </a:outerShdw>
                </a:effectLst>
              </a:rPr>
              <a:t>James Tissot (1896-1902), </a:t>
            </a:r>
            <a:r>
              <a:rPr lang="pt-BR" sz="1200" b="0" i="0" dirty="0" err="1">
                <a:solidFill>
                  <a:schemeClr val="bg1"/>
                </a:solidFill>
                <a:effectLst/>
                <a:latin typeface="ApercuProRegular"/>
              </a:rPr>
              <a:t>Gouache</a:t>
            </a:r>
            <a:r>
              <a:rPr lang="pt-BR" sz="1200" b="0" i="0" dirty="0">
                <a:solidFill>
                  <a:schemeClr val="bg1"/>
                </a:solidFill>
                <a:effectLst/>
                <a:latin typeface="ApercuProRegular"/>
              </a:rPr>
              <a:t> </a:t>
            </a:r>
            <a:r>
              <a:rPr lang="pt-BR" sz="1200" b="0" i="0" dirty="0" err="1">
                <a:solidFill>
                  <a:schemeClr val="bg1"/>
                </a:solidFill>
                <a:effectLst/>
                <a:latin typeface="ApercuProRegular"/>
              </a:rPr>
              <a:t>on</a:t>
            </a:r>
            <a:r>
              <a:rPr lang="pt-BR" sz="1200" b="0" i="0" dirty="0">
                <a:solidFill>
                  <a:schemeClr val="bg1"/>
                </a:solidFill>
                <a:effectLst/>
                <a:latin typeface="ApercuProRegular"/>
              </a:rPr>
              <a:t> board</a:t>
            </a:r>
            <a:endParaRPr lang="en-US" sz="1200" dirty="0">
              <a:solidFill>
                <a:schemeClr val="bg1"/>
              </a:solidFill>
            </a:endParaRPr>
          </a:p>
          <a:p>
            <a:pPr algn="r"/>
            <a:r>
              <a:rPr lang="pt-BR" sz="1200" dirty="0" err="1"/>
              <a:t>Source</a:t>
            </a:r>
            <a:r>
              <a:rPr lang="pt-BR" sz="1200" dirty="0"/>
              <a:t>: </a:t>
            </a:r>
            <a:r>
              <a:rPr lang="en-US" sz="1200" dirty="0">
                <a:hlinkClick r:id="rId4"/>
              </a:rPr>
              <a:t>The Jewish Museum - Collection - God's Promises to Abram</a:t>
            </a:r>
            <a:endParaRPr lang="pt-BR" sz="1200" dirty="0"/>
          </a:p>
        </p:txBody>
      </p:sp>
    </p:spTree>
    <p:extLst>
      <p:ext uri="{BB962C8B-B14F-4D97-AF65-F5344CB8AC3E}">
        <p14:creationId xmlns:p14="http://schemas.microsoft.com/office/powerpoint/2010/main" val="41487288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5564</TotalTime>
  <Words>965</Words>
  <Application>Microsoft Office PowerPoint</Application>
  <PresentationFormat>Widescreen</PresentationFormat>
  <Paragraphs>92</Paragraphs>
  <Slides>26</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Aharoni</vt:lpstr>
      <vt:lpstr>ApercuProRegular</vt:lpstr>
      <vt:lpstr>Arial</vt:lpstr>
      <vt:lpstr>Arial Nova Cond</vt:lpstr>
      <vt:lpstr>Calibri</vt:lpstr>
      <vt:lpstr>Calibri Light</vt:lpstr>
      <vt:lpstr>Candara</vt:lpstr>
      <vt:lpstr>Copperplate Gothic Bold</vt:lpstr>
      <vt:lpstr>Playball</vt:lpstr>
      <vt:lpstr>Rockwell Condensed</vt:lpstr>
      <vt:lpstr>The Serif Hand Extrablack</vt:lpstr>
      <vt:lpstr>Office Theme</vt:lpstr>
      <vt:lpstr>Archeology of Bible Times</vt:lpstr>
      <vt:lpstr>Metal Ages</vt:lpstr>
      <vt:lpstr>PowerPoint Presentation</vt:lpstr>
      <vt:lpstr>PowerPoint Presentation</vt:lpstr>
      <vt:lpstr>Tower of Babel</vt:lpstr>
      <vt:lpstr>Etemenanki</vt:lpstr>
      <vt:lpstr>Plains of Shinar</vt:lpstr>
      <vt:lpstr>PowerPoint Presentation</vt:lpstr>
      <vt:lpstr>Abram’s Calling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Ancient City of Haran</vt:lpstr>
      <vt:lpstr>Domesticated Camels</vt:lpstr>
      <vt:lpstr>PowerPoint Presentation</vt:lpstr>
      <vt:lpstr>Abraham’s Gate</vt:lpstr>
      <vt:lpstr>PowerPoint Presentation</vt:lpstr>
      <vt:lpstr>PowerPoint Presentation</vt:lpstr>
      <vt:lpstr>PowerPoint Presentation</vt:lpstr>
      <vt:lpstr>“Abram Fort” Carthouche</vt:lpstr>
      <vt:lpstr>Canaanite Procession into Egypt</vt:lpstr>
      <vt:lpstr>Cave of the Patriarchs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Archeology of Bible Times</dc:title>
  <dc:creator>J. dos Santos</dc:creator>
  <cp:lastModifiedBy>Faith Presbyterian</cp:lastModifiedBy>
  <cp:revision>3</cp:revision>
  <cp:lastPrinted>2023-09-27T22:00:30Z</cp:lastPrinted>
  <dcterms:created xsi:type="dcterms:W3CDTF">2023-09-04T18:57:40Z</dcterms:created>
  <dcterms:modified xsi:type="dcterms:W3CDTF">2023-09-28T00:07:07Z</dcterms:modified>
</cp:coreProperties>
</file>