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9" r:id="rId3"/>
    <p:sldId id="279" r:id="rId4"/>
    <p:sldId id="318" r:id="rId5"/>
    <p:sldId id="319" r:id="rId6"/>
    <p:sldId id="330" r:id="rId7"/>
    <p:sldId id="328" r:id="rId8"/>
    <p:sldId id="331" r:id="rId9"/>
    <p:sldId id="339" r:id="rId10"/>
    <p:sldId id="346" r:id="rId11"/>
    <p:sldId id="345" r:id="rId12"/>
    <p:sldId id="326" r:id="rId13"/>
    <p:sldId id="336" r:id="rId14"/>
    <p:sldId id="337" r:id="rId15"/>
    <p:sldId id="347" r:id="rId16"/>
    <p:sldId id="340" r:id="rId17"/>
    <p:sldId id="341" r:id="rId18"/>
    <p:sldId id="342" r:id="rId19"/>
    <p:sldId id="343" r:id="rId20"/>
    <p:sldId id="344" r:id="rId21"/>
    <p:sldId id="348" r:id="rId22"/>
    <p:sldId id="350" r:id="rId23"/>
    <p:sldId id="332" r:id="rId24"/>
    <p:sldId id="333" r:id="rId25"/>
    <p:sldId id="351" r:id="rId26"/>
    <p:sldId id="334" r:id="rId27"/>
    <p:sldId id="352" r:id="rId28"/>
    <p:sldId id="353" r:id="rId29"/>
  </p:sldIdLst>
  <p:sldSz cx="12192000" cy="6858000"/>
  <p:notesSz cx="7010400" cy="9296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BDB4"/>
    <a:srgbClr val="BA9A6C"/>
    <a:srgbClr val="EFD383"/>
    <a:srgbClr val="FAF2BB"/>
    <a:srgbClr val="EAC9A0"/>
    <a:srgbClr val="202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F5AEC-EB2B-4E67-ACD5-E918DDF17911}" v="437" dt="2023-10-11T21:42:37.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5201" autoAdjust="0"/>
  </p:normalViewPr>
  <p:slideViewPr>
    <p:cSldViewPr snapToGrid="0">
      <p:cViewPr varScale="1">
        <p:scale>
          <a:sx n="106" d="100"/>
          <a:sy n="106" d="100"/>
        </p:scale>
        <p:origin x="79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CEBF5AEC-EB2B-4E67-ACD5-E918DDF17911}"/>
    <pc:docChg chg="undo redo custSel addSld delSld modSld sldOrd">
      <pc:chgData name="J. dos Santos" userId="f4efc7053d1beea2" providerId="LiveId" clId="{CEBF5AEC-EB2B-4E67-ACD5-E918DDF17911}" dt="2023-10-11T21:45:03.001" v="10562" actId="20577"/>
      <pc:docMkLst>
        <pc:docMk/>
      </pc:docMkLst>
      <pc:sldChg chg="modSp mod">
        <pc:chgData name="J. dos Santos" userId="f4efc7053d1beea2" providerId="LiveId" clId="{CEBF5AEC-EB2B-4E67-ACD5-E918DDF17911}" dt="2023-10-10T22:03:19.842" v="2518" actId="790"/>
        <pc:sldMkLst>
          <pc:docMk/>
          <pc:sldMk cId="1095143999" sldId="269"/>
        </pc:sldMkLst>
        <pc:spChg chg="mod">
          <ac:chgData name="J. dos Santos" userId="f4efc7053d1beea2" providerId="LiveId" clId="{CEBF5AEC-EB2B-4E67-ACD5-E918DDF17911}" dt="2023-10-10T22:03:19.842" v="2518" actId="790"/>
          <ac:spMkLst>
            <pc:docMk/>
            <pc:sldMk cId="1095143999" sldId="269"/>
            <ac:spMk id="6" creationId="{540AB630-D36A-2076-73BC-4FBD0F183C31}"/>
          </ac:spMkLst>
        </pc:spChg>
      </pc:sldChg>
      <pc:sldChg chg="del">
        <pc:chgData name="J. dos Santos" userId="f4efc7053d1beea2" providerId="LiveId" clId="{CEBF5AEC-EB2B-4E67-ACD5-E918DDF17911}" dt="2023-09-30T15:53:10.406" v="119" actId="47"/>
        <pc:sldMkLst>
          <pc:docMk/>
          <pc:sldMk cId="1944305160" sldId="271"/>
        </pc:sldMkLst>
      </pc:sldChg>
      <pc:sldChg chg="del">
        <pc:chgData name="J. dos Santos" userId="f4efc7053d1beea2" providerId="LiveId" clId="{CEBF5AEC-EB2B-4E67-ACD5-E918DDF17911}" dt="2023-09-30T15:52:41.008" v="115" actId="47"/>
        <pc:sldMkLst>
          <pc:docMk/>
          <pc:sldMk cId="3028272714" sldId="272"/>
        </pc:sldMkLst>
      </pc:sldChg>
      <pc:sldChg chg="del">
        <pc:chgData name="J. dos Santos" userId="f4efc7053d1beea2" providerId="LiveId" clId="{CEBF5AEC-EB2B-4E67-ACD5-E918DDF17911}" dt="2023-09-30T15:53:09.870" v="118" actId="47"/>
        <pc:sldMkLst>
          <pc:docMk/>
          <pc:sldMk cId="4169926927" sldId="275"/>
        </pc:sldMkLst>
      </pc:sldChg>
      <pc:sldChg chg="del">
        <pc:chgData name="J. dos Santos" userId="f4efc7053d1beea2" providerId="LiveId" clId="{CEBF5AEC-EB2B-4E67-ACD5-E918DDF17911}" dt="2023-09-30T15:53:10.917" v="120" actId="47"/>
        <pc:sldMkLst>
          <pc:docMk/>
          <pc:sldMk cId="2878772066" sldId="276"/>
        </pc:sldMkLst>
      </pc:sldChg>
      <pc:sldChg chg="del">
        <pc:chgData name="J. dos Santos" userId="f4efc7053d1beea2" providerId="LiveId" clId="{CEBF5AEC-EB2B-4E67-ACD5-E918DDF17911}" dt="2023-09-30T15:52:39.001" v="113" actId="47"/>
        <pc:sldMkLst>
          <pc:docMk/>
          <pc:sldMk cId="1061313558" sldId="277"/>
        </pc:sldMkLst>
      </pc:sldChg>
      <pc:sldChg chg="ord">
        <pc:chgData name="J. dos Santos" userId="f4efc7053d1beea2" providerId="LiveId" clId="{CEBF5AEC-EB2B-4E67-ACD5-E918DDF17911}" dt="2023-10-10T17:44:12.771" v="1022"/>
        <pc:sldMkLst>
          <pc:docMk/>
          <pc:sldMk cId="3229781426" sldId="279"/>
        </pc:sldMkLst>
      </pc:sldChg>
      <pc:sldChg chg="del">
        <pc:chgData name="J. dos Santos" userId="f4efc7053d1beea2" providerId="LiveId" clId="{CEBF5AEC-EB2B-4E67-ACD5-E918DDF17911}" dt="2023-09-30T15:52:27.861" v="109" actId="47"/>
        <pc:sldMkLst>
          <pc:docMk/>
          <pc:sldMk cId="2032090823" sldId="280"/>
        </pc:sldMkLst>
      </pc:sldChg>
      <pc:sldChg chg="del">
        <pc:chgData name="J. dos Santos" userId="f4efc7053d1beea2" providerId="LiveId" clId="{CEBF5AEC-EB2B-4E67-ACD5-E918DDF17911}" dt="2023-09-30T15:52:32.308" v="110" actId="47"/>
        <pc:sldMkLst>
          <pc:docMk/>
          <pc:sldMk cId="3059917698" sldId="302"/>
        </pc:sldMkLst>
      </pc:sldChg>
      <pc:sldChg chg="del">
        <pc:chgData name="J. dos Santos" userId="f4efc7053d1beea2" providerId="LiveId" clId="{CEBF5AEC-EB2B-4E67-ACD5-E918DDF17911}" dt="2023-09-30T15:52:33.291" v="111" actId="47"/>
        <pc:sldMkLst>
          <pc:docMk/>
          <pc:sldMk cId="1813238783" sldId="309"/>
        </pc:sldMkLst>
      </pc:sldChg>
      <pc:sldChg chg="del">
        <pc:chgData name="J. dos Santos" userId="f4efc7053d1beea2" providerId="LiveId" clId="{CEBF5AEC-EB2B-4E67-ACD5-E918DDF17911}" dt="2023-09-30T15:52:38.073" v="112" actId="47"/>
        <pc:sldMkLst>
          <pc:docMk/>
          <pc:sldMk cId="314987694" sldId="310"/>
        </pc:sldMkLst>
      </pc:sldChg>
      <pc:sldChg chg="del">
        <pc:chgData name="J. dos Santos" userId="f4efc7053d1beea2" providerId="LiveId" clId="{CEBF5AEC-EB2B-4E67-ACD5-E918DDF17911}" dt="2023-09-30T15:53:34.748" v="127" actId="47"/>
        <pc:sldMkLst>
          <pc:docMk/>
          <pc:sldMk cId="893963407" sldId="311"/>
        </pc:sldMkLst>
      </pc:sldChg>
      <pc:sldChg chg="modSp del mod">
        <pc:chgData name="J. dos Santos" userId="f4efc7053d1beea2" providerId="LiveId" clId="{CEBF5AEC-EB2B-4E67-ACD5-E918DDF17911}" dt="2023-10-11T18:41:53.641" v="6128" actId="47"/>
        <pc:sldMkLst>
          <pc:docMk/>
          <pc:sldMk cId="2936670158" sldId="312"/>
        </pc:sldMkLst>
        <pc:spChg chg="mod">
          <ac:chgData name="J. dos Santos" userId="f4efc7053d1beea2" providerId="LiveId" clId="{CEBF5AEC-EB2B-4E67-ACD5-E918DDF17911}" dt="2023-10-11T18:41:36.738" v="6127" actId="122"/>
          <ac:spMkLst>
            <pc:docMk/>
            <pc:sldMk cId="2936670158" sldId="312"/>
            <ac:spMk id="3" creationId="{6309A40D-436B-3662-F8C8-36F70B46D2C4}"/>
          </ac:spMkLst>
        </pc:spChg>
      </pc:sldChg>
      <pc:sldChg chg="del">
        <pc:chgData name="J. dos Santos" userId="f4efc7053d1beea2" providerId="LiveId" clId="{CEBF5AEC-EB2B-4E67-ACD5-E918DDF17911}" dt="2023-09-30T15:53:40.241" v="133" actId="47"/>
        <pc:sldMkLst>
          <pc:docMk/>
          <pc:sldMk cId="191547226" sldId="313"/>
        </pc:sldMkLst>
      </pc:sldChg>
      <pc:sldChg chg="del">
        <pc:chgData name="J. dos Santos" userId="f4efc7053d1beea2" providerId="LiveId" clId="{CEBF5AEC-EB2B-4E67-ACD5-E918DDF17911}" dt="2023-09-30T15:53:34.375" v="126" actId="47"/>
        <pc:sldMkLst>
          <pc:docMk/>
          <pc:sldMk cId="2364527853" sldId="314"/>
        </pc:sldMkLst>
      </pc:sldChg>
      <pc:sldChg chg="del">
        <pc:chgData name="J. dos Santos" userId="f4efc7053d1beea2" providerId="LiveId" clId="{CEBF5AEC-EB2B-4E67-ACD5-E918DDF17911}" dt="2023-09-30T15:53:43.915" v="134" actId="47"/>
        <pc:sldMkLst>
          <pc:docMk/>
          <pc:sldMk cId="3732052538" sldId="315"/>
        </pc:sldMkLst>
      </pc:sldChg>
      <pc:sldChg chg="del">
        <pc:chgData name="J. dos Santos" userId="f4efc7053d1beea2" providerId="LiveId" clId="{CEBF5AEC-EB2B-4E67-ACD5-E918DDF17911}" dt="2023-09-30T15:52:39.593" v="114" actId="47"/>
        <pc:sldMkLst>
          <pc:docMk/>
          <pc:sldMk cId="4148728812" sldId="316"/>
        </pc:sldMkLst>
      </pc:sldChg>
      <pc:sldChg chg="del">
        <pc:chgData name="J. dos Santos" userId="f4efc7053d1beea2" providerId="LiveId" clId="{CEBF5AEC-EB2B-4E67-ACD5-E918DDF17911}" dt="2023-09-30T15:53:23.705" v="121" actId="47"/>
        <pc:sldMkLst>
          <pc:docMk/>
          <pc:sldMk cId="1630269262" sldId="317"/>
        </pc:sldMkLst>
      </pc:sldChg>
      <pc:sldChg chg="ord">
        <pc:chgData name="J. dos Santos" userId="f4efc7053d1beea2" providerId="LiveId" clId="{CEBF5AEC-EB2B-4E67-ACD5-E918DDF17911}" dt="2023-10-10T17:44:12.771" v="1022"/>
        <pc:sldMkLst>
          <pc:docMk/>
          <pc:sldMk cId="1520453258" sldId="318"/>
        </pc:sldMkLst>
      </pc:sldChg>
      <pc:sldChg chg="ord">
        <pc:chgData name="J. dos Santos" userId="f4efc7053d1beea2" providerId="LiveId" clId="{CEBF5AEC-EB2B-4E67-ACD5-E918DDF17911}" dt="2023-10-10T17:44:12.771" v="1022"/>
        <pc:sldMkLst>
          <pc:docMk/>
          <pc:sldMk cId="1207551754" sldId="319"/>
        </pc:sldMkLst>
      </pc:sldChg>
      <pc:sldChg chg="del">
        <pc:chgData name="J. dos Santos" userId="f4efc7053d1beea2" providerId="LiveId" clId="{CEBF5AEC-EB2B-4E67-ACD5-E918DDF17911}" dt="2023-09-30T15:53:36.174" v="129" actId="47"/>
        <pc:sldMkLst>
          <pc:docMk/>
          <pc:sldMk cId="25362394" sldId="320"/>
        </pc:sldMkLst>
      </pc:sldChg>
      <pc:sldChg chg="del">
        <pc:chgData name="J. dos Santos" userId="f4efc7053d1beea2" providerId="LiveId" clId="{CEBF5AEC-EB2B-4E67-ACD5-E918DDF17911}" dt="2023-09-30T15:53:37.228" v="131" actId="47"/>
        <pc:sldMkLst>
          <pc:docMk/>
          <pc:sldMk cId="1420760925" sldId="321"/>
        </pc:sldMkLst>
      </pc:sldChg>
      <pc:sldChg chg="del">
        <pc:chgData name="J. dos Santos" userId="f4efc7053d1beea2" providerId="LiveId" clId="{CEBF5AEC-EB2B-4E67-ACD5-E918DDF17911}" dt="2023-09-30T15:53:37.960" v="132" actId="47"/>
        <pc:sldMkLst>
          <pc:docMk/>
          <pc:sldMk cId="2117846020" sldId="322"/>
        </pc:sldMkLst>
      </pc:sldChg>
      <pc:sldChg chg="del">
        <pc:chgData name="J. dos Santos" userId="f4efc7053d1beea2" providerId="LiveId" clId="{CEBF5AEC-EB2B-4E67-ACD5-E918DDF17911}" dt="2023-09-30T15:53:36.836" v="130" actId="47"/>
        <pc:sldMkLst>
          <pc:docMk/>
          <pc:sldMk cId="1472096831" sldId="324"/>
        </pc:sldMkLst>
      </pc:sldChg>
      <pc:sldChg chg="del">
        <pc:chgData name="J. dos Santos" userId="f4efc7053d1beea2" providerId="LiveId" clId="{CEBF5AEC-EB2B-4E67-ACD5-E918DDF17911}" dt="2023-09-30T15:53:35.090" v="128" actId="47"/>
        <pc:sldMkLst>
          <pc:docMk/>
          <pc:sldMk cId="40731185" sldId="325"/>
        </pc:sldMkLst>
      </pc:sldChg>
      <pc:sldChg chg="addSp delSp modSp new mod ord setBg">
        <pc:chgData name="J. dos Santos" userId="f4efc7053d1beea2" providerId="LiveId" clId="{CEBF5AEC-EB2B-4E67-ACD5-E918DDF17911}" dt="2023-10-11T18:59:13.909" v="6225" actId="1076"/>
        <pc:sldMkLst>
          <pc:docMk/>
          <pc:sldMk cId="1060619316" sldId="326"/>
        </pc:sldMkLst>
        <pc:spChg chg="mod ord">
          <ac:chgData name="J. dos Santos" userId="f4efc7053d1beea2" providerId="LiveId" clId="{CEBF5AEC-EB2B-4E67-ACD5-E918DDF17911}" dt="2023-10-11T18:37:28.832" v="6087" actId="255"/>
          <ac:spMkLst>
            <pc:docMk/>
            <pc:sldMk cId="1060619316" sldId="326"/>
            <ac:spMk id="2" creationId="{F984A0DF-8A2A-576E-1EEF-A1C0FE37FEC6}"/>
          </ac:spMkLst>
        </pc:spChg>
        <pc:spChg chg="mod ord">
          <ac:chgData name="J. dos Santos" userId="f4efc7053d1beea2" providerId="LiveId" clId="{CEBF5AEC-EB2B-4E67-ACD5-E918DDF17911}" dt="2023-10-11T18:38:27.316" v="6114" actId="20577"/>
          <ac:spMkLst>
            <pc:docMk/>
            <pc:sldMk cId="1060619316" sldId="326"/>
            <ac:spMk id="3" creationId="{BC69C7FF-3F23-4F5C-2D10-61F4FBCEE03C}"/>
          </ac:spMkLst>
        </pc:spChg>
        <pc:spChg chg="add mod">
          <ac:chgData name="J. dos Santos" userId="f4efc7053d1beea2" providerId="LiveId" clId="{CEBF5AEC-EB2B-4E67-ACD5-E918DDF17911}" dt="2023-10-11T18:59:13.909" v="6225" actId="1076"/>
          <ac:spMkLst>
            <pc:docMk/>
            <pc:sldMk cId="1060619316" sldId="326"/>
            <ac:spMk id="5" creationId="{B056B85E-016A-DD98-9F53-D604D6E256C9}"/>
          </ac:spMkLst>
        </pc:spChg>
        <pc:spChg chg="add del">
          <ac:chgData name="J. dos Santos" userId="f4efc7053d1beea2" providerId="LiveId" clId="{CEBF5AEC-EB2B-4E67-ACD5-E918DDF17911}" dt="2023-10-11T18:33:38.269" v="6025" actId="26606"/>
          <ac:spMkLst>
            <pc:docMk/>
            <pc:sldMk cId="1060619316" sldId="326"/>
            <ac:spMk id="9231" creationId="{D4469056-D581-421C-80DD-CCE96ECB334A}"/>
          </ac:spMkLst>
        </pc:spChg>
        <pc:spChg chg="add del">
          <ac:chgData name="J. dos Santos" userId="f4efc7053d1beea2" providerId="LiveId" clId="{CEBF5AEC-EB2B-4E67-ACD5-E918DDF17911}" dt="2023-10-11T18:33:38.269" v="6025" actId="26606"/>
          <ac:spMkLst>
            <pc:docMk/>
            <pc:sldMk cId="1060619316" sldId="326"/>
            <ac:spMk id="9233" creationId="{276A54DD-7E68-43B8-A73D-2B9A1AE3168E}"/>
          </ac:spMkLst>
        </pc:spChg>
        <pc:spChg chg="add del">
          <ac:chgData name="J. dos Santos" userId="f4efc7053d1beea2" providerId="LiveId" clId="{CEBF5AEC-EB2B-4E67-ACD5-E918DDF17911}" dt="2023-10-11T18:36:58.890" v="6076" actId="26606"/>
          <ac:spMkLst>
            <pc:docMk/>
            <pc:sldMk cId="1060619316" sldId="326"/>
            <ac:spMk id="9235" creationId="{618147C2-BF02-44AA-81D8-FD7776FAB3C6}"/>
          </ac:spMkLst>
        </pc:spChg>
        <pc:spChg chg="add del">
          <ac:chgData name="J. dos Santos" userId="f4efc7053d1beea2" providerId="LiveId" clId="{CEBF5AEC-EB2B-4E67-ACD5-E918DDF17911}" dt="2023-10-11T18:36:58.890" v="6076" actId="26606"/>
          <ac:spMkLst>
            <pc:docMk/>
            <pc:sldMk cId="1060619316" sldId="326"/>
            <ac:spMk id="9236" creationId="{615E9F7A-B64C-4192-8930-A05D1E23F324}"/>
          </ac:spMkLst>
        </pc:spChg>
        <pc:spChg chg="add del">
          <ac:chgData name="J. dos Santos" userId="f4efc7053d1beea2" providerId="LiveId" clId="{CEBF5AEC-EB2B-4E67-ACD5-E918DDF17911}" dt="2023-10-11T18:36:58.890" v="6076" actId="26606"/>
          <ac:spMkLst>
            <pc:docMk/>
            <pc:sldMk cId="1060619316" sldId="326"/>
            <ac:spMk id="9237" creationId="{793EB161-5CFE-4D7E-B34B-06C90F9B16B6}"/>
          </ac:spMkLst>
        </pc:spChg>
        <pc:spChg chg="add del">
          <ac:chgData name="J. dos Santos" userId="f4efc7053d1beea2" providerId="LiveId" clId="{CEBF5AEC-EB2B-4E67-ACD5-E918DDF17911}" dt="2023-10-11T18:36:39.261" v="6071" actId="26606"/>
          <ac:spMkLst>
            <pc:docMk/>
            <pc:sldMk cId="1060619316" sldId="326"/>
            <ac:spMk id="9242" creationId="{61293230-B0F6-45B1-96D1-13D18E242995}"/>
          </ac:spMkLst>
        </pc:spChg>
        <pc:spChg chg="add del">
          <ac:chgData name="J. dos Santos" userId="f4efc7053d1beea2" providerId="LiveId" clId="{CEBF5AEC-EB2B-4E67-ACD5-E918DDF17911}" dt="2023-10-11T18:36:39.261" v="6071" actId="26606"/>
          <ac:spMkLst>
            <pc:docMk/>
            <pc:sldMk cId="1060619316" sldId="326"/>
            <ac:spMk id="9244" creationId="{F1E8018D-D29A-4B9D-BF9C-9F4D7BA12343}"/>
          </ac:spMkLst>
        </pc:spChg>
        <pc:spChg chg="add del">
          <ac:chgData name="J. dos Santos" userId="f4efc7053d1beea2" providerId="LiveId" clId="{CEBF5AEC-EB2B-4E67-ACD5-E918DDF17911}" dt="2023-10-11T18:36:51.993" v="6073" actId="26606"/>
          <ac:spMkLst>
            <pc:docMk/>
            <pc:sldMk cId="1060619316" sldId="326"/>
            <ac:spMk id="9246" creationId="{A408E1F6-B9B6-4459-AFC2-F77F3EA6094D}"/>
          </ac:spMkLst>
        </pc:spChg>
        <pc:spChg chg="add del">
          <ac:chgData name="J. dos Santos" userId="f4efc7053d1beea2" providerId="LiveId" clId="{CEBF5AEC-EB2B-4E67-ACD5-E918DDF17911}" dt="2023-10-11T18:36:51.993" v="6073" actId="26606"/>
          <ac:spMkLst>
            <pc:docMk/>
            <pc:sldMk cId="1060619316" sldId="326"/>
            <ac:spMk id="9247" creationId="{269A50E4-B5CC-4FCE-8725-E40B4E14FDDB}"/>
          </ac:spMkLst>
        </pc:spChg>
        <pc:spChg chg="add del">
          <ac:chgData name="J. dos Santos" userId="f4efc7053d1beea2" providerId="LiveId" clId="{CEBF5AEC-EB2B-4E67-ACD5-E918DDF17911}" dt="2023-10-11T18:36:51.993" v="6073" actId="26606"/>
          <ac:spMkLst>
            <pc:docMk/>
            <pc:sldMk cId="1060619316" sldId="326"/>
            <ac:spMk id="9248" creationId="{588AB9E2-7D37-4889-BA65-F40073B8B80D}"/>
          </ac:spMkLst>
        </pc:spChg>
        <pc:spChg chg="add del">
          <ac:chgData name="J. dos Santos" userId="f4efc7053d1beea2" providerId="LiveId" clId="{CEBF5AEC-EB2B-4E67-ACD5-E918DDF17911}" dt="2023-10-11T18:36:51.993" v="6073" actId="26606"/>
          <ac:spMkLst>
            <pc:docMk/>
            <pc:sldMk cId="1060619316" sldId="326"/>
            <ac:spMk id="9249" creationId="{42AE8636-A04B-4C96-AA50-C956D51C034E}"/>
          </ac:spMkLst>
        </pc:spChg>
        <pc:spChg chg="add del">
          <ac:chgData name="J. dos Santos" userId="f4efc7053d1beea2" providerId="LiveId" clId="{CEBF5AEC-EB2B-4E67-ACD5-E918DDF17911}" dt="2023-10-11T18:36:51.993" v="6073" actId="26606"/>
          <ac:spMkLst>
            <pc:docMk/>
            <pc:sldMk cId="1060619316" sldId="326"/>
            <ac:spMk id="9250" creationId="{0F47C222-B2CD-48DF-921A-F1E49A7C8AF7}"/>
          </ac:spMkLst>
        </pc:spChg>
        <pc:spChg chg="add del">
          <ac:chgData name="J. dos Santos" userId="f4efc7053d1beea2" providerId="LiveId" clId="{CEBF5AEC-EB2B-4E67-ACD5-E918DDF17911}" dt="2023-10-11T18:36:51.993" v="6073" actId="26606"/>
          <ac:spMkLst>
            <pc:docMk/>
            <pc:sldMk cId="1060619316" sldId="326"/>
            <ac:spMk id="9252" creationId="{0F17DC65-D057-4CEA-8B52-BF72D5D90AEB}"/>
          </ac:spMkLst>
        </pc:spChg>
        <pc:spChg chg="add del">
          <ac:chgData name="J. dos Santos" userId="f4efc7053d1beea2" providerId="LiveId" clId="{CEBF5AEC-EB2B-4E67-ACD5-E918DDF17911}" dt="2023-10-11T18:36:51.993" v="6073" actId="26606"/>
          <ac:spMkLst>
            <pc:docMk/>
            <pc:sldMk cId="1060619316" sldId="326"/>
            <ac:spMk id="9254" creationId="{35249834-544E-477E-84FD-888B8DB74B87}"/>
          </ac:spMkLst>
        </pc:spChg>
        <pc:spChg chg="add del">
          <ac:chgData name="J. dos Santos" userId="f4efc7053d1beea2" providerId="LiveId" clId="{CEBF5AEC-EB2B-4E67-ACD5-E918DDF17911}" dt="2023-10-11T18:36:58.873" v="6075" actId="26606"/>
          <ac:spMkLst>
            <pc:docMk/>
            <pc:sldMk cId="1060619316" sldId="326"/>
            <ac:spMk id="9258" creationId="{913AE63C-D5B4-45D1-ACFC-648CFFCF9805}"/>
          </ac:spMkLst>
        </pc:spChg>
        <pc:spChg chg="add del">
          <ac:chgData name="J. dos Santos" userId="f4efc7053d1beea2" providerId="LiveId" clId="{CEBF5AEC-EB2B-4E67-ACD5-E918DDF17911}" dt="2023-10-11T18:36:58.873" v="6075" actId="26606"/>
          <ac:spMkLst>
            <pc:docMk/>
            <pc:sldMk cId="1060619316" sldId="326"/>
            <ac:spMk id="9259" creationId="{34DE9D20-D6C2-4834-9EE9-EC583F3FE571}"/>
          </ac:spMkLst>
        </pc:spChg>
        <pc:spChg chg="add">
          <ac:chgData name="J. dos Santos" userId="f4efc7053d1beea2" providerId="LiveId" clId="{CEBF5AEC-EB2B-4E67-ACD5-E918DDF17911}" dt="2023-10-11T18:36:58.890" v="6076" actId="26606"/>
          <ac:spMkLst>
            <pc:docMk/>
            <pc:sldMk cId="1060619316" sldId="326"/>
            <ac:spMk id="9267" creationId="{66F27278-DFD8-4200-A2A2-F0A6391007F4}"/>
          </ac:spMkLst>
        </pc:spChg>
        <pc:spChg chg="add">
          <ac:chgData name="J. dos Santos" userId="f4efc7053d1beea2" providerId="LiveId" clId="{CEBF5AEC-EB2B-4E67-ACD5-E918DDF17911}" dt="2023-10-11T18:36:58.890" v="6076" actId="26606"/>
          <ac:spMkLst>
            <pc:docMk/>
            <pc:sldMk cId="1060619316" sldId="326"/>
            <ac:spMk id="9268" creationId="{4F9531B2-E47F-4A0C-AB5C-225D48031341}"/>
          </ac:spMkLst>
        </pc:spChg>
        <pc:spChg chg="add">
          <ac:chgData name="J. dos Santos" userId="f4efc7053d1beea2" providerId="LiveId" clId="{CEBF5AEC-EB2B-4E67-ACD5-E918DDF17911}" dt="2023-10-11T18:36:58.890" v="6076" actId="26606"/>
          <ac:spMkLst>
            <pc:docMk/>
            <pc:sldMk cId="1060619316" sldId="326"/>
            <ac:spMk id="9269" creationId="{EA1D0E51-44D2-47F0-8BB5-D7B082E36977}"/>
          </ac:spMkLst>
        </pc:spChg>
        <pc:spChg chg="add">
          <ac:chgData name="J. dos Santos" userId="f4efc7053d1beea2" providerId="LiveId" clId="{CEBF5AEC-EB2B-4E67-ACD5-E918DDF17911}" dt="2023-10-11T18:36:58.890" v="6076" actId="26606"/>
          <ac:spMkLst>
            <pc:docMk/>
            <pc:sldMk cId="1060619316" sldId="326"/>
            <ac:spMk id="9270" creationId="{1A6CF63B-6A61-433F-A65C-1B149236AB03}"/>
          </ac:spMkLst>
        </pc:spChg>
        <pc:spChg chg="add">
          <ac:chgData name="J. dos Santos" userId="f4efc7053d1beea2" providerId="LiveId" clId="{CEBF5AEC-EB2B-4E67-ACD5-E918DDF17911}" dt="2023-10-11T18:36:58.890" v="6076" actId="26606"/>
          <ac:spMkLst>
            <pc:docMk/>
            <pc:sldMk cId="1060619316" sldId="326"/>
            <ac:spMk id="9271" creationId="{10DED6E1-BE9C-4B26-847B-A598E67FF7D6}"/>
          </ac:spMkLst>
        </pc:spChg>
        <pc:spChg chg="add">
          <ac:chgData name="J. dos Santos" userId="f4efc7053d1beea2" providerId="LiveId" clId="{CEBF5AEC-EB2B-4E67-ACD5-E918DDF17911}" dt="2023-10-11T18:36:58.890" v="6076" actId="26606"/>
          <ac:spMkLst>
            <pc:docMk/>
            <pc:sldMk cId="1060619316" sldId="326"/>
            <ac:spMk id="9272" creationId="{3D749044-6503-4041-B880-7862BB234132}"/>
          </ac:spMkLst>
        </pc:spChg>
        <pc:grpChg chg="add del">
          <ac:chgData name="J. dos Santos" userId="f4efc7053d1beea2" providerId="LiveId" clId="{CEBF5AEC-EB2B-4E67-ACD5-E918DDF17911}" dt="2023-10-11T18:36:58.873" v="6075" actId="26606"/>
          <ac:grpSpMkLst>
            <pc:docMk/>
            <pc:sldMk cId="1060619316" sldId="326"/>
            <ac:grpSpMk id="9260" creationId="{18E6700D-1968-457A-86D6-0832EF451DDE}"/>
          </ac:grpSpMkLst>
        </pc:grpChg>
        <pc:grpChg chg="add del">
          <ac:chgData name="J. dos Santos" userId="f4efc7053d1beea2" providerId="LiveId" clId="{CEBF5AEC-EB2B-4E67-ACD5-E918DDF17911}" dt="2023-10-11T18:36:58.873" v="6075" actId="26606"/>
          <ac:grpSpMkLst>
            <pc:docMk/>
            <pc:sldMk cId="1060619316" sldId="326"/>
            <ac:grpSpMk id="9263" creationId="{43F5E015-E085-4624-B431-B42414448684}"/>
          </ac:grpSpMkLst>
        </pc:grpChg>
        <pc:picChg chg="add mod ord">
          <ac:chgData name="J. dos Santos" userId="f4efc7053d1beea2" providerId="LiveId" clId="{CEBF5AEC-EB2B-4E67-ACD5-E918DDF17911}" dt="2023-10-11T18:36:58.890" v="6076" actId="26606"/>
          <ac:picMkLst>
            <pc:docMk/>
            <pc:sldMk cId="1060619316" sldId="326"/>
            <ac:picMk id="9218" creationId="{D88FD3C8-F5A0-F3C2-15BD-FA51ABF0F289}"/>
          </ac:picMkLst>
        </pc:picChg>
        <pc:picChg chg="add mod ord">
          <ac:chgData name="J. dos Santos" userId="f4efc7053d1beea2" providerId="LiveId" clId="{CEBF5AEC-EB2B-4E67-ACD5-E918DDF17911}" dt="2023-10-11T18:36:58.890" v="6076" actId="26606"/>
          <ac:picMkLst>
            <pc:docMk/>
            <pc:sldMk cId="1060619316" sldId="326"/>
            <ac:picMk id="9220" creationId="{CC7193B5-4FFF-BCDB-409C-F8989026FF80}"/>
          </ac:picMkLst>
        </pc:picChg>
        <pc:picChg chg="add mod ord">
          <ac:chgData name="J. dos Santos" userId="f4efc7053d1beea2" providerId="LiveId" clId="{CEBF5AEC-EB2B-4E67-ACD5-E918DDF17911}" dt="2023-10-11T18:36:58.890" v="6076" actId="26606"/>
          <ac:picMkLst>
            <pc:docMk/>
            <pc:sldMk cId="1060619316" sldId="326"/>
            <ac:picMk id="9222" creationId="{67C796AB-6AD8-2390-2AEB-880BB27A5817}"/>
          </ac:picMkLst>
        </pc:picChg>
        <pc:picChg chg="add del">
          <ac:chgData name="J. dos Santos" userId="f4efc7053d1beea2" providerId="LiveId" clId="{CEBF5AEC-EB2B-4E67-ACD5-E918DDF17911}" dt="2023-10-11T18:25:45.636" v="5685" actId="478"/>
          <ac:picMkLst>
            <pc:docMk/>
            <pc:sldMk cId="1060619316" sldId="326"/>
            <ac:picMk id="9224" creationId="{A986A0B1-0543-2545-F205-F781F2184267}"/>
          </ac:picMkLst>
        </pc:picChg>
        <pc:picChg chg="add mod ord">
          <ac:chgData name="J. dos Santos" userId="f4efc7053d1beea2" providerId="LiveId" clId="{CEBF5AEC-EB2B-4E67-ACD5-E918DDF17911}" dt="2023-10-11T18:36:58.890" v="6076" actId="26606"/>
          <ac:picMkLst>
            <pc:docMk/>
            <pc:sldMk cId="1060619316" sldId="326"/>
            <ac:picMk id="9226" creationId="{F76FE5B5-09C3-0BFC-B63A-6B39737BD826}"/>
          </ac:picMkLst>
        </pc:picChg>
      </pc:sldChg>
      <pc:sldChg chg="new del">
        <pc:chgData name="J. dos Santos" userId="f4efc7053d1beea2" providerId="LiveId" clId="{CEBF5AEC-EB2B-4E67-ACD5-E918DDF17911}" dt="2023-09-30T15:47:08.519" v="1" actId="2696"/>
        <pc:sldMkLst>
          <pc:docMk/>
          <pc:sldMk cId="1390922275" sldId="326"/>
        </pc:sldMkLst>
      </pc:sldChg>
      <pc:sldChg chg="addSp modSp new del mod">
        <pc:chgData name="J. dos Santos" userId="f4efc7053d1beea2" providerId="LiveId" clId="{CEBF5AEC-EB2B-4E67-ACD5-E918DDF17911}" dt="2023-10-11T18:21:19.771" v="5677" actId="47"/>
        <pc:sldMkLst>
          <pc:docMk/>
          <pc:sldMk cId="2642160773" sldId="327"/>
        </pc:sldMkLst>
        <pc:spChg chg="mod">
          <ac:chgData name="J. dos Santos" userId="f4efc7053d1beea2" providerId="LiveId" clId="{CEBF5AEC-EB2B-4E67-ACD5-E918DDF17911}" dt="2023-09-30T16:09:57.869" v="145" actId="20577"/>
          <ac:spMkLst>
            <pc:docMk/>
            <pc:sldMk cId="2642160773" sldId="327"/>
            <ac:spMk id="2" creationId="{B03FD1DC-83E8-25E0-3CB2-B866775E5843}"/>
          </ac:spMkLst>
        </pc:spChg>
        <pc:spChg chg="mod">
          <ac:chgData name="J. dos Santos" userId="f4efc7053d1beea2" providerId="LiveId" clId="{CEBF5AEC-EB2B-4E67-ACD5-E918DDF17911}" dt="2023-09-30T16:13:49.879" v="179" actId="20577"/>
          <ac:spMkLst>
            <pc:docMk/>
            <pc:sldMk cId="2642160773" sldId="327"/>
            <ac:spMk id="3" creationId="{9C1FB8D2-6887-9592-0543-C096525195D4}"/>
          </ac:spMkLst>
        </pc:spChg>
        <pc:picChg chg="add mod">
          <ac:chgData name="J. dos Santos" userId="f4efc7053d1beea2" providerId="LiveId" clId="{CEBF5AEC-EB2B-4E67-ACD5-E918DDF17911}" dt="2023-09-30T16:10:10.532" v="148" actId="1076"/>
          <ac:picMkLst>
            <pc:docMk/>
            <pc:sldMk cId="2642160773" sldId="327"/>
            <ac:picMk id="1026" creationId="{E7946BDF-39A0-42D4-F768-1168BCF9ECF5}"/>
          </ac:picMkLst>
        </pc:picChg>
      </pc:sldChg>
      <pc:sldChg chg="addSp delSp modSp new mod">
        <pc:chgData name="J. dos Santos" userId="f4efc7053d1beea2" providerId="LiveId" clId="{CEBF5AEC-EB2B-4E67-ACD5-E918DDF17911}" dt="2023-10-04T15:18:06.287" v="183" actId="478"/>
        <pc:sldMkLst>
          <pc:docMk/>
          <pc:sldMk cId="1382862157" sldId="328"/>
        </pc:sldMkLst>
        <pc:spChg chg="add del mod">
          <ac:chgData name="J. dos Santos" userId="f4efc7053d1beea2" providerId="LiveId" clId="{CEBF5AEC-EB2B-4E67-ACD5-E918DDF17911}" dt="2023-10-04T15:18:06.287" v="183" actId="478"/>
          <ac:spMkLst>
            <pc:docMk/>
            <pc:sldMk cId="1382862157" sldId="328"/>
            <ac:spMk id="2" creationId="{21ECEA35-650C-38E6-148D-5D233D43981F}"/>
          </ac:spMkLst>
        </pc:spChg>
        <pc:picChg chg="add">
          <ac:chgData name="J. dos Santos" userId="f4efc7053d1beea2" providerId="LiveId" clId="{CEBF5AEC-EB2B-4E67-ACD5-E918DDF17911}" dt="2023-10-04T15:17:22.213" v="181"/>
          <ac:picMkLst>
            <pc:docMk/>
            <pc:sldMk cId="1382862157" sldId="328"/>
            <ac:picMk id="1026" creationId="{D56360F1-89CE-B4D8-D0C2-000783483C05}"/>
          </ac:picMkLst>
        </pc:picChg>
      </pc:sldChg>
      <pc:sldChg chg="addSp delSp modSp new del mod setBg">
        <pc:chgData name="J. dos Santos" userId="f4efc7053d1beea2" providerId="LiveId" clId="{CEBF5AEC-EB2B-4E67-ACD5-E918DDF17911}" dt="2023-10-11T16:23:37.392" v="3493" actId="47"/>
        <pc:sldMkLst>
          <pc:docMk/>
          <pc:sldMk cId="1997385851" sldId="329"/>
        </pc:sldMkLst>
        <pc:spChg chg="add">
          <ac:chgData name="J. dos Santos" userId="f4efc7053d1beea2" providerId="LiveId" clId="{CEBF5AEC-EB2B-4E67-ACD5-E918DDF17911}" dt="2023-10-04T15:18:42.940" v="186" actId="26606"/>
          <ac:spMkLst>
            <pc:docMk/>
            <pc:sldMk cId="1997385851" sldId="329"/>
            <ac:spMk id="2055" creationId="{42A4FC2C-047E-45A5-965D-8E1E3BF09BC6}"/>
          </ac:spMkLst>
        </pc:spChg>
        <pc:picChg chg="add del mod">
          <ac:chgData name="J. dos Santos" userId="f4efc7053d1beea2" providerId="LiveId" clId="{CEBF5AEC-EB2B-4E67-ACD5-E918DDF17911}" dt="2023-10-04T15:18:45.208" v="187" actId="478"/>
          <ac:picMkLst>
            <pc:docMk/>
            <pc:sldMk cId="1997385851" sldId="329"/>
            <ac:picMk id="2050" creationId="{377FBCF2-E6F2-8FD3-B95E-9940875D173B}"/>
          </ac:picMkLst>
        </pc:picChg>
        <pc:picChg chg="add del">
          <ac:chgData name="J. dos Santos" userId="f4efc7053d1beea2" providerId="LiveId" clId="{CEBF5AEC-EB2B-4E67-ACD5-E918DDF17911}" dt="2023-10-04T15:30:05.776" v="224" actId="478"/>
          <ac:picMkLst>
            <pc:docMk/>
            <pc:sldMk cId="1997385851" sldId="329"/>
            <ac:picMk id="2052" creationId="{E036326D-1051-DFC4-EE12-1BB71EFE3BB5}"/>
          </ac:picMkLst>
        </pc:picChg>
      </pc:sldChg>
      <pc:sldChg chg="addSp modSp new mod">
        <pc:chgData name="J. dos Santos" userId="f4efc7053d1beea2" providerId="LiveId" clId="{CEBF5AEC-EB2B-4E67-ACD5-E918DDF17911}" dt="2023-10-04T15:30:56.994" v="240" actId="14100"/>
        <pc:sldMkLst>
          <pc:docMk/>
          <pc:sldMk cId="74256301" sldId="330"/>
        </pc:sldMkLst>
        <pc:spChg chg="add mod">
          <ac:chgData name="J. dos Santos" userId="f4efc7053d1beea2" providerId="LiveId" clId="{CEBF5AEC-EB2B-4E67-ACD5-E918DDF17911}" dt="2023-10-04T15:30:56.994" v="240" actId="14100"/>
          <ac:spMkLst>
            <pc:docMk/>
            <pc:sldMk cId="74256301" sldId="330"/>
            <ac:spMk id="3" creationId="{346FE2B8-6FA1-8591-1459-15F5A4FD366C}"/>
          </ac:spMkLst>
        </pc:spChg>
        <pc:picChg chg="add mod">
          <ac:chgData name="J. dos Santos" userId="f4efc7053d1beea2" providerId="LiveId" clId="{CEBF5AEC-EB2B-4E67-ACD5-E918DDF17911}" dt="2023-10-04T15:30:23.727" v="227" actId="732"/>
          <ac:picMkLst>
            <pc:docMk/>
            <pc:sldMk cId="74256301" sldId="330"/>
            <ac:picMk id="3074" creationId="{B51A2328-B59D-3D07-5CF8-AACF5AEA4C99}"/>
          </ac:picMkLst>
        </pc:picChg>
      </pc:sldChg>
      <pc:sldChg chg="addSp modSp new ord setBg">
        <pc:chgData name="J. dos Santos" userId="f4efc7053d1beea2" providerId="LiveId" clId="{CEBF5AEC-EB2B-4E67-ACD5-E918DDF17911}" dt="2023-10-04T15:29:29.481" v="223" actId="1076"/>
        <pc:sldMkLst>
          <pc:docMk/>
          <pc:sldMk cId="3626107333" sldId="331"/>
        </pc:sldMkLst>
        <pc:grpChg chg="add mod">
          <ac:chgData name="J. dos Santos" userId="f4efc7053d1beea2" providerId="LiveId" clId="{CEBF5AEC-EB2B-4E67-ACD5-E918DDF17911}" dt="2023-10-04T15:29:27.152" v="222" actId="1076"/>
          <ac:grpSpMkLst>
            <pc:docMk/>
            <pc:sldMk cId="3626107333" sldId="331"/>
            <ac:grpSpMk id="2" creationId="{2A263475-210E-0C41-15B1-CED86E3112D1}"/>
          </ac:grpSpMkLst>
        </pc:grpChg>
        <pc:picChg chg="add mod">
          <ac:chgData name="J. dos Santos" userId="f4efc7053d1beea2" providerId="LiveId" clId="{CEBF5AEC-EB2B-4E67-ACD5-E918DDF17911}" dt="2023-10-04T15:29:27.152" v="222" actId="1076"/>
          <ac:picMkLst>
            <pc:docMk/>
            <pc:sldMk cId="3626107333" sldId="331"/>
            <ac:picMk id="4098" creationId="{8C3F3534-5874-A41E-AE5C-6B6D1679CBC0}"/>
          </ac:picMkLst>
        </pc:picChg>
        <pc:picChg chg="add mod">
          <ac:chgData name="J. dos Santos" userId="f4efc7053d1beea2" providerId="LiveId" clId="{CEBF5AEC-EB2B-4E67-ACD5-E918DDF17911}" dt="2023-10-04T15:29:27.152" v="222" actId="1076"/>
          <ac:picMkLst>
            <pc:docMk/>
            <pc:sldMk cId="3626107333" sldId="331"/>
            <ac:picMk id="4100" creationId="{14551CB5-276E-4A6D-7505-DB04A7C5DA72}"/>
          </ac:picMkLst>
        </pc:picChg>
        <pc:picChg chg="add mod">
          <ac:chgData name="J. dos Santos" userId="f4efc7053d1beea2" providerId="LiveId" clId="{CEBF5AEC-EB2B-4E67-ACD5-E918DDF17911}" dt="2023-10-04T15:29:29.481" v="223" actId="1076"/>
          <ac:picMkLst>
            <pc:docMk/>
            <pc:sldMk cId="3626107333" sldId="331"/>
            <ac:picMk id="4102" creationId="{85C84802-D9C8-ECFE-8899-A10CE06EF648}"/>
          </ac:picMkLst>
        </pc:picChg>
      </pc:sldChg>
      <pc:sldChg chg="addSp delSp modSp new mod setBg">
        <pc:chgData name="J. dos Santos" userId="f4efc7053d1beea2" providerId="LiveId" clId="{CEBF5AEC-EB2B-4E67-ACD5-E918DDF17911}" dt="2023-10-04T16:31:45.037" v="281" actId="1076"/>
        <pc:sldMkLst>
          <pc:docMk/>
          <pc:sldMk cId="1812053483" sldId="332"/>
        </pc:sldMkLst>
        <pc:spChg chg="add del">
          <ac:chgData name="J. dos Santos" userId="f4efc7053d1beea2" providerId="LiveId" clId="{CEBF5AEC-EB2B-4E67-ACD5-E918DDF17911}" dt="2023-10-04T16:30:24.629" v="260" actId="26606"/>
          <ac:spMkLst>
            <pc:docMk/>
            <pc:sldMk cId="1812053483" sldId="332"/>
            <ac:spMk id="8" creationId="{AB8C311F-7253-4AED-9701-7FC0708C41C7}"/>
          </ac:spMkLst>
        </pc:spChg>
        <pc:spChg chg="add del">
          <ac:chgData name="J. dos Santos" userId="f4efc7053d1beea2" providerId="LiveId" clId="{CEBF5AEC-EB2B-4E67-ACD5-E918DDF17911}" dt="2023-10-04T16:30:24.629" v="260" actId="26606"/>
          <ac:spMkLst>
            <pc:docMk/>
            <pc:sldMk cId="1812053483" sldId="332"/>
            <ac:spMk id="10" creationId="{E2384209-CB15-4CDF-9D31-C44FD9A3F20D}"/>
          </ac:spMkLst>
        </pc:spChg>
        <pc:spChg chg="add del">
          <ac:chgData name="J. dos Santos" userId="f4efc7053d1beea2" providerId="LiveId" clId="{CEBF5AEC-EB2B-4E67-ACD5-E918DDF17911}" dt="2023-10-04T16:30:24.629" v="260" actId="26606"/>
          <ac:spMkLst>
            <pc:docMk/>
            <pc:sldMk cId="1812053483" sldId="332"/>
            <ac:spMk id="12" creationId="{2633B3B5-CC90-43F0-8714-D31D1F3F0209}"/>
          </ac:spMkLst>
        </pc:spChg>
        <pc:spChg chg="add del">
          <ac:chgData name="J. dos Santos" userId="f4efc7053d1beea2" providerId="LiveId" clId="{CEBF5AEC-EB2B-4E67-ACD5-E918DDF17911}" dt="2023-10-04T16:30:24.629" v="260" actId="26606"/>
          <ac:spMkLst>
            <pc:docMk/>
            <pc:sldMk cId="1812053483" sldId="332"/>
            <ac:spMk id="14" creationId="{A8D57A06-A426-446D-B02C-A2DC6B62E45E}"/>
          </ac:spMkLst>
        </pc:spChg>
        <pc:spChg chg="add del">
          <ac:chgData name="J. dos Santos" userId="f4efc7053d1beea2" providerId="LiveId" clId="{CEBF5AEC-EB2B-4E67-ACD5-E918DDF17911}" dt="2023-10-04T16:30:26.141" v="262" actId="26606"/>
          <ac:spMkLst>
            <pc:docMk/>
            <pc:sldMk cId="1812053483" sldId="332"/>
            <ac:spMk id="16" creationId="{32BC26D8-82FB-445E-AA49-62A77D7C1EE0}"/>
          </ac:spMkLst>
        </pc:spChg>
        <pc:spChg chg="add del">
          <ac:chgData name="J. dos Santos" userId="f4efc7053d1beea2" providerId="LiveId" clId="{CEBF5AEC-EB2B-4E67-ACD5-E918DDF17911}" dt="2023-10-04T16:30:26.141" v="262" actId="26606"/>
          <ac:spMkLst>
            <pc:docMk/>
            <pc:sldMk cId="1812053483" sldId="332"/>
            <ac:spMk id="17" creationId="{CB44330D-EA18-4254-AA95-EB49948539B8}"/>
          </ac:spMkLst>
        </pc:spChg>
        <pc:spChg chg="add del">
          <ac:chgData name="J. dos Santos" userId="f4efc7053d1beea2" providerId="LiveId" clId="{CEBF5AEC-EB2B-4E67-ACD5-E918DDF17911}" dt="2023-10-04T16:30:30.442" v="266" actId="26606"/>
          <ac:spMkLst>
            <pc:docMk/>
            <pc:sldMk cId="1812053483" sldId="332"/>
            <ac:spMk id="18" creationId="{FF9F2414-84E8-453E-B1F3-389FDE8192D9}"/>
          </ac:spMkLst>
        </pc:spChg>
        <pc:spChg chg="add del">
          <ac:chgData name="J. dos Santos" userId="f4efc7053d1beea2" providerId="LiveId" clId="{CEBF5AEC-EB2B-4E67-ACD5-E918DDF17911}" dt="2023-10-04T16:30:29.409" v="264" actId="26606"/>
          <ac:spMkLst>
            <pc:docMk/>
            <pc:sldMk cId="1812053483" sldId="332"/>
            <ac:spMk id="19" creationId="{AB8C311F-7253-4AED-9701-7FC0708C41C7}"/>
          </ac:spMkLst>
        </pc:spChg>
        <pc:spChg chg="add del">
          <ac:chgData name="J. dos Santos" userId="f4efc7053d1beea2" providerId="LiveId" clId="{CEBF5AEC-EB2B-4E67-ACD5-E918DDF17911}" dt="2023-10-04T16:30:29.409" v="264" actId="26606"/>
          <ac:spMkLst>
            <pc:docMk/>
            <pc:sldMk cId="1812053483" sldId="332"/>
            <ac:spMk id="20" creationId="{E2384209-CB15-4CDF-9D31-C44FD9A3F20D}"/>
          </ac:spMkLst>
        </pc:spChg>
        <pc:spChg chg="add del">
          <ac:chgData name="J. dos Santos" userId="f4efc7053d1beea2" providerId="LiveId" clId="{CEBF5AEC-EB2B-4E67-ACD5-E918DDF17911}" dt="2023-10-04T16:30:29.409" v="264" actId="26606"/>
          <ac:spMkLst>
            <pc:docMk/>
            <pc:sldMk cId="1812053483" sldId="332"/>
            <ac:spMk id="21" creationId="{2633B3B5-CC90-43F0-8714-D31D1F3F0209}"/>
          </ac:spMkLst>
        </pc:spChg>
        <pc:spChg chg="add del">
          <ac:chgData name="J. dos Santos" userId="f4efc7053d1beea2" providerId="LiveId" clId="{CEBF5AEC-EB2B-4E67-ACD5-E918DDF17911}" dt="2023-10-04T16:30:29.409" v="264" actId="26606"/>
          <ac:spMkLst>
            <pc:docMk/>
            <pc:sldMk cId="1812053483" sldId="332"/>
            <ac:spMk id="22" creationId="{A8D57A06-A426-446D-B02C-A2DC6B62E45E}"/>
          </ac:spMkLst>
        </pc:spChg>
        <pc:spChg chg="add del">
          <ac:chgData name="J. dos Santos" userId="f4efc7053d1beea2" providerId="LiveId" clId="{CEBF5AEC-EB2B-4E67-ACD5-E918DDF17911}" dt="2023-10-04T16:30:30.442" v="266" actId="26606"/>
          <ac:spMkLst>
            <pc:docMk/>
            <pc:sldMk cId="1812053483" sldId="332"/>
            <ac:spMk id="24" creationId="{F3060C83-F051-4F0E-ABAD-AA0DFC48B218}"/>
          </ac:spMkLst>
        </pc:spChg>
        <pc:spChg chg="add del">
          <ac:chgData name="J. dos Santos" userId="f4efc7053d1beea2" providerId="LiveId" clId="{CEBF5AEC-EB2B-4E67-ACD5-E918DDF17911}" dt="2023-10-04T16:30:30.442" v="266" actId="26606"/>
          <ac:spMkLst>
            <pc:docMk/>
            <pc:sldMk cId="1812053483" sldId="332"/>
            <ac:spMk id="25" creationId="{83C98ABE-055B-441F-B07E-44F97F083C39}"/>
          </ac:spMkLst>
        </pc:spChg>
        <pc:spChg chg="add del">
          <ac:chgData name="J. dos Santos" userId="f4efc7053d1beea2" providerId="LiveId" clId="{CEBF5AEC-EB2B-4E67-ACD5-E918DDF17911}" dt="2023-10-04T16:30:30.442" v="266" actId="26606"/>
          <ac:spMkLst>
            <pc:docMk/>
            <pc:sldMk cId="1812053483" sldId="332"/>
            <ac:spMk id="26" creationId="{29FDB030-9B49-4CED-8CCD-4D99382388AC}"/>
          </ac:spMkLst>
        </pc:spChg>
        <pc:spChg chg="add del">
          <ac:chgData name="J. dos Santos" userId="f4efc7053d1beea2" providerId="LiveId" clId="{CEBF5AEC-EB2B-4E67-ACD5-E918DDF17911}" dt="2023-10-04T16:30:30.442" v="266" actId="26606"/>
          <ac:spMkLst>
            <pc:docMk/>
            <pc:sldMk cId="1812053483" sldId="332"/>
            <ac:spMk id="27" creationId="{3783CA14-24A1-485C-8B30-D6A5D87987AD}"/>
          </ac:spMkLst>
        </pc:spChg>
        <pc:spChg chg="add del">
          <ac:chgData name="J. dos Santos" userId="f4efc7053d1beea2" providerId="LiveId" clId="{CEBF5AEC-EB2B-4E67-ACD5-E918DDF17911}" dt="2023-10-04T16:30:30.442" v="266" actId="26606"/>
          <ac:spMkLst>
            <pc:docMk/>
            <pc:sldMk cId="1812053483" sldId="332"/>
            <ac:spMk id="28" creationId="{9A97C86A-04D6-40F7-AE84-31AB43E6A846}"/>
          </ac:spMkLst>
        </pc:spChg>
        <pc:spChg chg="add del">
          <ac:chgData name="J. dos Santos" userId="f4efc7053d1beea2" providerId="LiveId" clId="{CEBF5AEC-EB2B-4E67-ACD5-E918DDF17911}" dt="2023-10-04T16:30:30.442" v="266" actId="26606"/>
          <ac:spMkLst>
            <pc:docMk/>
            <pc:sldMk cId="1812053483" sldId="332"/>
            <ac:spMk id="29" creationId="{3ECA69A1-7536-43AC-85EF-C7106179F5ED}"/>
          </ac:spMkLst>
        </pc:spChg>
        <pc:spChg chg="add del">
          <ac:chgData name="J. dos Santos" userId="f4efc7053d1beea2" providerId="LiveId" clId="{CEBF5AEC-EB2B-4E67-ACD5-E918DDF17911}" dt="2023-10-04T16:30:32.229" v="268" actId="26606"/>
          <ac:spMkLst>
            <pc:docMk/>
            <pc:sldMk cId="1812053483" sldId="332"/>
            <ac:spMk id="31" creationId="{3DAD86CA-8235-409B-982B-5E7A033E2392}"/>
          </ac:spMkLst>
        </pc:spChg>
        <pc:spChg chg="add del">
          <ac:chgData name="J. dos Santos" userId="f4efc7053d1beea2" providerId="LiveId" clId="{CEBF5AEC-EB2B-4E67-ACD5-E918DDF17911}" dt="2023-10-04T16:30:32.229" v="268" actId="26606"/>
          <ac:spMkLst>
            <pc:docMk/>
            <pc:sldMk cId="1812053483" sldId="332"/>
            <ac:spMk id="32" creationId="{9F234FBA-3501-47B4-AE0C-AA4AFBC8F603}"/>
          </ac:spMkLst>
        </pc:spChg>
        <pc:spChg chg="add del">
          <ac:chgData name="J. dos Santos" userId="f4efc7053d1beea2" providerId="LiveId" clId="{CEBF5AEC-EB2B-4E67-ACD5-E918DDF17911}" dt="2023-10-04T16:30:32.229" v="268" actId="26606"/>
          <ac:spMkLst>
            <pc:docMk/>
            <pc:sldMk cId="1812053483" sldId="332"/>
            <ac:spMk id="33" creationId="{B5EF893B-0491-416E-9D33-BADE9600792A}"/>
          </ac:spMkLst>
        </pc:spChg>
        <pc:spChg chg="add del">
          <ac:chgData name="J. dos Santos" userId="f4efc7053d1beea2" providerId="LiveId" clId="{CEBF5AEC-EB2B-4E67-ACD5-E918DDF17911}" dt="2023-10-04T16:30:50.494" v="270" actId="26606"/>
          <ac:spMkLst>
            <pc:docMk/>
            <pc:sldMk cId="1812053483" sldId="332"/>
            <ac:spMk id="36" creationId="{AB8C311F-7253-4AED-9701-7FC0708C41C7}"/>
          </ac:spMkLst>
        </pc:spChg>
        <pc:spChg chg="add del">
          <ac:chgData name="J. dos Santos" userId="f4efc7053d1beea2" providerId="LiveId" clId="{CEBF5AEC-EB2B-4E67-ACD5-E918DDF17911}" dt="2023-10-04T16:30:50.494" v="270" actId="26606"/>
          <ac:spMkLst>
            <pc:docMk/>
            <pc:sldMk cId="1812053483" sldId="332"/>
            <ac:spMk id="37" creationId="{E2384209-CB15-4CDF-9D31-C44FD9A3F20D}"/>
          </ac:spMkLst>
        </pc:spChg>
        <pc:spChg chg="add del">
          <ac:chgData name="J. dos Santos" userId="f4efc7053d1beea2" providerId="LiveId" clId="{CEBF5AEC-EB2B-4E67-ACD5-E918DDF17911}" dt="2023-10-04T16:30:50.494" v="270" actId="26606"/>
          <ac:spMkLst>
            <pc:docMk/>
            <pc:sldMk cId="1812053483" sldId="332"/>
            <ac:spMk id="38" creationId="{2633B3B5-CC90-43F0-8714-D31D1F3F0209}"/>
          </ac:spMkLst>
        </pc:spChg>
        <pc:spChg chg="add del">
          <ac:chgData name="J. dos Santos" userId="f4efc7053d1beea2" providerId="LiveId" clId="{CEBF5AEC-EB2B-4E67-ACD5-E918DDF17911}" dt="2023-10-04T16:30:50.494" v="270" actId="26606"/>
          <ac:spMkLst>
            <pc:docMk/>
            <pc:sldMk cId="1812053483" sldId="332"/>
            <ac:spMk id="39" creationId="{A8D57A06-A426-446D-B02C-A2DC6B62E45E}"/>
          </ac:spMkLst>
        </pc:spChg>
        <pc:spChg chg="add del">
          <ac:chgData name="J. dos Santos" userId="f4efc7053d1beea2" providerId="LiveId" clId="{CEBF5AEC-EB2B-4E67-ACD5-E918DDF17911}" dt="2023-10-04T16:31:02.603" v="272" actId="26606"/>
          <ac:spMkLst>
            <pc:docMk/>
            <pc:sldMk cId="1812053483" sldId="332"/>
            <ac:spMk id="41" creationId="{AB8C311F-7253-4AED-9701-7FC0708C41C7}"/>
          </ac:spMkLst>
        </pc:spChg>
        <pc:spChg chg="add del">
          <ac:chgData name="J. dos Santos" userId="f4efc7053d1beea2" providerId="LiveId" clId="{CEBF5AEC-EB2B-4E67-ACD5-E918DDF17911}" dt="2023-10-04T16:31:02.603" v="272" actId="26606"/>
          <ac:spMkLst>
            <pc:docMk/>
            <pc:sldMk cId="1812053483" sldId="332"/>
            <ac:spMk id="42" creationId="{FD073016-B734-483B-8953-5BADEE145112}"/>
          </ac:spMkLst>
        </pc:spChg>
        <pc:spChg chg="add del">
          <ac:chgData name="J. dos Santos" userId="f4efc7053d1beea2" providerId="LiveId" clId="{CEBF5AEC-EB2B-4E67-ACD5-E918DDF17911}" dt="2023-10-04T16:31:02.603" v="272" actId="26606"/>
          <ac:spMkLst>
            <pc:docMk/>
            <pc:sldMk cId="1812053483" sldId="332"/>
            <ac:spMk id="43" creationId="{90A7EAB6-59D3-4325-8DE6-E0CA4009CE53}"/>
          </ac:spMkLst>
        </pc:spChg>
        <pc:spChg chg="add del">
          <ac:chgData name="J. dos Santos" userId="f4efc7053d1beea2" providerId="LiveId" clId="{CEBF5AEC-EB2B-4E67-ACD5-E918DDF17911}" dt="2023-10-04T16:31:02.603" v="272" actId="26606"/>
          <ac:spMkLst>
            <pc:docMk/>
            <pc:sldMk cId="1812053483" sldId="332"/>
            <ac:spMk id="44" creationId="{A8D57A06-A426-446D-B02C-A2DC6B62E45E}"/>
          </ac:spMkLst>
        </pc:spChg>
        <pc:spChg chg="add">
          <ac:chgData name="J. dos Santos" userId="f4efc7053d1beea2" providerId="LiveId" clId="{CEBF5AEC-EB2B-4E67-ACD5-E918DDF17911}" dt="2023-10-04T16:31:02.612" v="273" actId="26606"/>
          <ac:spMkLst>
            <pc:docMk/>
            <pc:sldMk cId="1812053483" sldId="332"/>
            <ac:spMk id="46" creationId="{AB8C311F-7253-4AED-9701-7FC0708C41C7}"/>
          </ac:spMkLst>
        </pc:spChg>
        <pc:spChg chg="add">
          <ac:chgData name="J. dos Santos" userId="f4efc7053d1beea2" providerId="LiveId" clId="{CEBF5AEC-EB2B-4E67-ACD5-E918DDF17911}" dt="2023-10-04T16:31:02.612" v="273" actId="26606"/>
          <ac:spMkLst>
            <pc:docMk/>
            <pc:sldMk cId="1812053483" sldId="332"/>
            <ac:spMk id="47" creationId="{E2384209-CB15-4CDF-9D31-C44FD9A3F20D}"/>
          </ac:spMkLst>
        </pc:spChg>
        <pc:spChg chg="add">
          <ac:chgData name="J. dos Santos" userId="f4efc7053d1beea2" providerId="LiveId" clId="{CEBF5AEC-EB2B-4E67-ACD5-E918DDF17911}" dt="2023-10-04T16:31:02.612" v="273" actId="26606"/>
          <ac:spMkLst>
            <pc:docMk/>
            <pc:sldMk cId="1812053483" sldId="332"/>
            <ac:spMk id="48" creationId="{2633B3B5-CC90-43F0-8714-D31D1F3F0209}"/>
          </ac:spMkLst>
        </pc:spChg>
        <pc:spChg chg="add">
          <ac:chgData name="J. dos Santos" userId="f4efc7053d1beea2" providerId="LiveId" clId="{CEBF5AEC-EB2B-4E67-ACD5-E918DDF17911}" dt="2023-10-04T16:31:02.612" v="273" actId="26606"/>
          <ac:spMkLst>
            <pc:docMk/>
            <pc:sldMk cId="1812053483" sldId="332"/>
            <ac:spMk id="49" creationId="{A8D57A06-A426-446D-B02C-A2DC6B62E45E}"/>
          </ac:spMkLst>
        </pc:spChg>
        <pc:picChg chg="add mod modCrop">
          <ac:chgData name="J. dos Santos" userId="f4efc7053d1beea2" providerId="LiveId" clId="{CEBF5AEC-EB2B-4E67-ACD5-E918DDF17911}" dt="2023-10-04T16:31:45.037" v="281" actId="1076"/>
          <ac:picMkLst>
            <pc:docMk/>
            <pc:sldMk cId="1812053483" sldId="332"/>
            <ac:picMk id="3" creationId="{C14DAF46-EE53-CA19-64AD-21D1957F15B8}"/>
          </ac:picMkLst>
        </pc:picChg>
        <pc:cxnChg chg="add del">
          <ac:chgData name="J. dos Santos" userId="f4efc7053d1beea2" providerId="LiveId" clId="{CEBF5AEC-EB2B-4E67-ACD5-E918DDF17911}" dt="2023-10-04T16:30:32.229" v="268" actId="26606"/>
          <ac:cxnSpMkLst>
            <pc:docMk/>
            <pc:sldMk cId="1812053483" sldId="332"/>
            <ac:cxnSpMk id="34" creationId="{469F4FF8-F8B0-4630-BA1B-0D8B324CD5FF}"/>
          </ac:cxnSpMkLst>
        </pc:cxnChg>
      </pc:sldChg>
      <pc:sldChg chg="addSp delSp modSp new mod setBg">
        <pc:chgData name="J. dos Santos" userId="f4efc7053d1beea2" providerId="LiveId" clId="{CEBF5AEC-EB2B-4E67-ACD5-E918DDF17911}" dt="2023-10-04T16:31:20.235" v="276" actId="1440"/>
        <pc:sldMkLst>
          <pc:docMk/>
          <pc:sldMk cId="3531112071" sldId="333"/>
        </pc:sldMkLst>
        <pc:spChg chg="add">
          <ac:chgData name="J. dos Santos" userId="f4efc7053d1beea2" providerId="LiveId" clId="{CEBF5AEC-EB2B-4E67-ACD5-E918DDF17911}" dt="2023-10-04T16:31:07.786" v="274" actId="26606"/>
          <ac:spMkLst>
            <pc:docMk/>
            <pc:sldMk cId="3531112071" sldId="333"/>
            <ac:spMk id="10" creationId="{AB8C311F-7253-4AED-9701-7FC0708C41C7}"/>
          </ac:spMkLst>
        </pc:spChg>
        <pc:spChg chg="add">
          <ac:chgData name="J. dos Santos" userId="f4efc7053d1beea2" providerId="LiveId" clId="{CEBF5AEC-EB2B-4E67-ACD5-E918DDF17911}" dt="2023-10-04T16:31:07.786" v="274" actId="26606"/>
          <ac:spMkLst>
            <pc:docMk/>
            <pc:sldMk cId="3531112071" sldId="333"/>
            <ac:spMk id="12" creationId="{E2384209-CB15-4CDF-9D31-C44FD9A3F20D}"/>
          </ac:spMkLst>
        </pc:spChg>
        <pc:spChg chg="add">
          <ac:chgData name="J. dos Santos" userId="f4efc7053d1beea2" providerId="LiveId" clId="{CEBF5AEC-EB2B-4E67-ACD5-E918DDF17911}" dt="2023-10-04T16:31:07.786" v="274" actId="26606"/>
          <ac:spMkLst>
            <pc:docMk/>
            <pc:sldMk cId="3531112071" sldId="333"/>
            <ac:spMk id="14" creationId="{2633B3B5-CC90-43F0-8714-D31D1F3F0209}"/>
          </ac:spMkLst>
        </pc:spChg>
        <pc:spChg chg="add">
          <ac:chgData name="J. dos Santos" userId="f4efc7053d1beea2" providerId="LiveId" clId="{CEBF5AEC-EB2B-4E67-ACD5-E918DDF17911}" dt="2023-10-04T16:31:07.786" v="274" actId="26606"/>
          <ac:spMkLst>
            <pc:docMk/>
            <pc:sldMk cId="3531112071" sldId="333"/>
            <ac:spMk id="16" creationId="{A8D57A06-A426-446D-B02C-A2DC6B62E45E}"/>
          </ac:spMkLst>
        </pc:spChg>
        <pc:picChg chg="add del">
          <ac:chgData name="J. dos Santos" userId="f4efc7053d1beea2" providerId="LiveId" clId="{CEBF5AEC-EB2B-4E67-ACD5-E918DDF17911}" dt="2023-10-04T16:28:39.148" v="250" actId="478"/>
          <ac:picMkLst>
            <pc:docMk/>
            <pc:sldMk cId="3531112071" sldId="333"/>
            <ac:picMk id="3" creationId="{5ADF0A7A-1BE0-8800-3D13-1CB57145F32C}"/>
          </ac:picMkLst>
        </pc:picChg>
        <pc:picChg chg="add mod">
          <ac:chgData name="J. dos Santos" userId="f4efc7053d1beea2" providerId="LiveId" clId="{CEBF5AEC-EB2B-4E67-ACD5-E918DDF17911}" dt="2023-10-04T16:31:20.235" v="276" actId="1440"/>
          <ac:picMkLst>
            <pc:docMk/>
            <pc:sldMk cId="3531112071" sldId="333"/>
            <ac:picMk id="5" creationId="{531796A2-171D-D6DC-65A0-CD909165FD24}"/>
          </ac:picMkLst>
        </pc:picChg>
      </pc:sldChg>
      <pc:sldChg chg="addSp delSp modSp new mod setBg">
        <pc:chgData name="J. dos Santos" userId="f4efc7053d1beea2" providerId="LiveId" clId="{CEBF5AEC-EB2B-4E67-ACD5-E918DDF17911}" dt="2023-10-11T21:26:41.194" v="10308" actId="1076"/>
        <pc:sldMkLst>
          <pc:docMk/>
          <pc:sldMk cId="1262495100" sldId="334"/>
        </pc:sldMkLst>
        <pc:spChg chg="add del mod">
          <ac:chgData name="J. dos Santos" userId="f4efc7053d1beea2" providerId="LiveId" clId="{CEBF5AEC-EB2B-4E67-ACD5-E918DDF17911}" dt="2023-10-04T17:35:52.662" v="310" actId="478"/>
          <ac:spMkLst>
            <pc:docMk/>
            <pc:sldMk cId="1262495100" sldId="334"/>
            <ac:spMk id="3" creationId="{AE0CCCAB-943C-8A8B-7814-92F9900ABB5F}"/>
          </ac:spMkLst>
        </pc:spChg>
        <pc:graphicFrameChg chg="add mod modGraphic">
          <ac:chgData name="J. dos Santos" userId="f4efc7053d1beea2" providerId="LiveId" clId="{CEBF5AEC-EB2B-4E67-ACD5-E918DDF17911}" dt="2023-10-11T21:26:41.194" v="10308" actId="1076"/>
          <ac:graphicFrameMkLst>
            <pc:docMk/>
            <pc:sldMk cId="1262495100" sldId="334"/>
            <ac:graphicFrameMk id="2" creationId="{960E4EFD-7851-D8CB-CCAC-B003D37E8CAF}"/>
          </ac:graphicFrameMkLst>
        </pc:graphicFrameChg>
        <pc:graphicFrameChg chg="add del mod modGraphic">
          <ac:chgData name="J. dos Santos" userId="f4efc7053d1beea2" providerId="LiveId" clId="{CEBF5AEC-EB2B-4E67-ACD5-E918DDF17911}" dt="2023-10-11T20:48:49.431" v="8725" actId="478"/>
          <ac:graphicFrameMkLst>
            <pc:docMk/>
            <pc:sldMk cId="1262495100" sldId="334"/>
            <ac:graphicFrameMk id="4" creationId="{6D91FC21-AC1E-E1B5-43A5-3844144C295D}"/>
          </ac:graphicFrameMkLst>
        </pc:graphicFrameChg>
      </pc:sldChg>
      <pc:sldChg chg="addSp modSp new del mod">
        <pc:chgData name="J. dos Santos" userId="f4efc7053d1beea2" providerId="LiveId" clId="{CEBF5AEC-EB2B-4E67-ACD5-E918DDF17911}" dt="2023-10-11T18:12:26.281" v="5672" actId="47"/>
        <pc:sldMkLst>
          <pc:docMk/>
          <pc:sldMk cId="3823604949" sldId="335"/>
        </pc:sldMkLst>
        <pc:spChg chg="mod">
          <ac:chgData name="J. dos Santos" userId="f4efc7053d1beea2" providerId="LiveId" clId="{CEBF5AEC-EB2B-4E67-ACD5-E918DDF17911}" dt="2023-10-04T18:14:11.274" v="369" actId="20577"/>
          <ac:spMkLst>
            <pc:docMk/>
            <pc:sldMk cId="3823604949" sldId="335"/>
            <ac:spMk id="2" creationId="{D16385C9-9672-936C-9ACA-15911A5AD6EB}"/>
          </ac:spMkLst>
        </pc:spChg>
        <pc:spChg chg="mod">
          <ac:chgData name="J. dos Santos" userId="f4efc7053d1beea2" providerId="LiveId" clId="{CEBF5AEC-EB2B-4E67-ACD5-E918DDF17911}" dt="2023-10-04T18:14:32.674" v="370" actId="5793"/>
          <ac:spMkLst>
            <pc:docMk/>
            <pc:sldMk cId="3823604949" sldId="335"/>
            <ac:spMk id="3" creationId="{2EEE2776-A50C-B266-6B3F-80A2528652A3}"/>
          </ac:spMkLst>
        </pc:spChg>
        <pc:picChg chg="add mod">
          <ac:chgData name="J. dos Santos" userId="f4efc7053d1beea2" providerId="LiveId" clId="{CEBF5AEC-EB2B-4E67-ACD5-E918DDF17911}" dt="2023-10-04T18:13:19.538" v="327" actId="1076"/>
          <ac:picMkLst>
            <pc:docMk/>
            <pc:sldMk cId="3823604949" sldId="335"/>
            <ac:picMk id="5122" creationId="{0B122FC0-6D6C-63EB-AE07-F2BCD4CDEC24}"/>
          </ac:picMkLst>
        </pc:picChg>
      </pc:sldChg>
      <pc:sldChg chg="addSp modSp new mod ord setBg">
        <pc:chgData name="J. dos Santos" userId="f4efc7053d1beea2" providerId="LiveId" clId="{CEBF5AEC-EB2B-4E67-ACD5-E918DDF17911}" dt="2023-10-11T15:49:43.227" v="2601" actId="14100"/>
        <pc:sldMkLst>
          <pc:docMk/>
          <pc:sldMk cId="3968509828" sldId="336"/>
        </pc:sldMkLst>
        <pc:spChg chg="mod">
          <ac:chgData name="J. dos Santos" userId="f4efc7053d1beea2" providerId="LiveId" clId="{CEBF5AEC-EB2B-4E67-ACD5-E918DDF17911}" dt="2023-10-11T15:44:22.554" v="2586" actId="14100"/>
          <ac:spMkLst>
            <pc:docMk/>
            <pc:sldMk cId="3968509828" sldId="336"/>
            <ac:spMk id="2" creationId="{DC516533-5DD1-3586-CF8F-4239B6F58472}"/>
          </ac:spMkLst>
        </pc:spChg>
        <pc:spChg chg="mod">
          <ac:chgData name="J. dos Santos" userId="f4efc7053d1beea2" providerId="LiveId" clId="{CEBF5AEC-EB2B-4E67-ACD5-E918DDF17911}" dt="2023-10-11T15:49:43.227" v="2601" actId="14100"/>
          <ac:spMkLst>
            <pc:docMk/>
            <pc:sldMk cId="3968509828" sldId="336"/>
            <ac:spMk id="3" creationId="{5C48D812-EBA0-F8D1-D92A-A73FB61E4A1D}"/>
          </ac:spMkLst>
        </pc:spChg>
        <pc:picChg chg="add mod">
          <ac:chgData name="J. dos Santos" userId="f4efc7053d1beea2" providerId="LiveId" clId="{CEBF5AEC-EB2B-4E67-ACD5-E918DDF17911}" dt="2023-10-11T15:45:43.063" v="2600"/>
          <ac:picMkLst>
            <pc:docMk/>
            <pc:sldMk cId="3968509828" sldId="336"/>
            <ac:picMk id="3074" creationId="{88F23C66-BC49-AE8F-5CA7-82EFF562281E}"/>
          </ac:picMkLst>
        </pc:picChg>
      </pc:sldChg>
      <pc:sldChg chg="addSp delSp modSp new mod setBg setClrOvrMap">
        <pc:chgData name="J. dos Santos" userId="f4efc7053d1beea2" providerId="LiveId" clId="{CEBF5AEC-EB2B-4E67-ACD5-E918DDF17911}" dt="2023-10-11T18:55:08.817" v="6199" actId="403"/>
        <pc:sldMkLst>
          <pc:docMk/>
          <pc:sldMk cId="2713805706" sldId="337"/>
        </pc:sldMkLst>
        <pc:spChg chg="mod">
          <ac:chgData name="J. dos Santos" userId="f4efc7053d1beea2" providerId="LiveId" clId="{CEBF5AEC-EB2B-4E67-ACD5-E918DDF17911}" dt="2023-10-10T18:27:13.595" v="1449" actId="207"/>
          <ac:spMkLst>
            <pc:docMk/>
            <pc:sldMk cId="2713805706" sldId="337"/>
            <ac:spMk id="2" creationId="{DF830EA9-96AA-41F1-19D8-2A0900C05245}"/>
          </ac:spMkLst>
        </pc:spChg>
        <pc:spChg chg="mod">
          <ac:chgData name="J. dos Santos" userId="f4efc7053d1beea2" providerId="LiveId" clId="{CEBF5AEC-EB2B-4E67-ACD5-E918DDF17911}" dt="2023-10-11T18:55:08.817" v="6199" actId="403"/>
          <ac:spMkLst>
            <pc:docMk/>
            <pc:sldMk cId="2713805706" sldId="337"/>
            <ac:spMk id="3" creationId="{C6B7F767-BCFE-C279-2BF1-043AF8E38CCD}"/>
          </ac:spMkLst>
        </pc:spChg>
        <pc:spChg chg="add del">
          <ac:chgData name="J. dos Santos" userId="f4efc7053d1beea2" providerId="LiveId" clId="{CEBF5AEC-EB2B-4E67-ACD5-E918DDF17911}" dt="2023-10-10T18:25:32.043" v="1442" actId="26606"/>
          <ac:spMkLst>
            <pc:docMk/>
            <pc:sldMk cId="2713805706" sldId="337"/>
            <ac:spMk id="1031" creationId="{9228552E-C8B1-4A80-8448-0787CE0FC704}"/>
          </ac:spMkLst>
        </pc:spChg>
        <pc:picChg chg="add del mod ord">
          <ac:chgData name="J. dos Santos" userId="f4efc7053d1beea2" providerId="LiveId" clId="{CEBF5AEC-EB2B-4E67-ACD5-E918DDF17911}" dt="2023-10-10T18:30:08.678" v="1451" actId="478"/>
          <ac:picMkLst>
            <pc:docMk/>
            <pc:sldMk cId="2713805706" sldId="337"/>
            <ac:picMk id="1026" creationId="{A5A3CC1D-C353-E43B-2A9A-463B303632D3}"/>
          </ac:picMkLst>
        </pc:picChg>
        <pc:picChg chg="add mod">
          <ac:chgData name="J. dos Santos" userId="f4efc7053d1beea2" providerId="LiveId" clId="{CEBF5AEC-EB2B-4E67-ACD5-E918DDF17911}" dt="2023-10-10T18:31:49.367" v="1460"/>
          <ac:picMkLst>
            <pc:docMk/>
            <pc:sldMk cId="2713805706" sldId="337"/>
            <ac:picMk id="1028" creationId="{EF50E05D-8E70-873D-070C-2E8950152F37}"/>
          </ac:picMkLst>
        </pc:picChg>
      </pc:sldChg>
      <pc:sldChg chg="addSp delSp modSp new del mod setBg">
        <pc:chgData name="J. dos Santos" userId="f4efc7053d1beea2" providerId="LiveId" clId="{CEBF5AEC-EB2B-4E67-ACD5-E918DDF17911}" dt="2023-10-11T18:06:34.139" v="5634" actId="47"/>
        <pc:sldMkLst>
          <pc:docMk/>
          <pc:sldMk cId="191224126" sldId="338"/>
        </pc:sldMkLst>
        <pc:spChg chg="add del mod">
          <ac:chgData name="J. dos Santos" userId="f4efc7053d1beea2" providerId="LiveId" clId="{CEBF5AEC-EB2B-4E67-ACD5-E918DDF17911}" dt="2023-10-10T19:38:00.948" v="1480" actId="21"/>
          <ac:spMkLst>
            <pc:docMk/>
            <pc:sldMk cId="191224126" sldId="338"/>
            <ac:spMk id="5" creationId="{47DD0900-246F-067C-8BC5-1A93FC76EF8C}"/>
          </ac:spMkLst>
        </pc:spChg>
        <pc:spChg chg="add mod">
          <ac:chgData name="J. dos Santos" userId="f4efc7053d1beea2" providerId="LiveId" clId="{CEBF5AEC-EB2B-4E67-ACD5-E918DDF17911}" dt="2023-10-10T19:38:11.890" v="1483"/>
          <ac:spMkLst>
            <pc:docMk/>
            <pc:sldMk cId="191224126" sldId="338"/>
            <ac:spMk id="6" creationId="{B7AF3319-0659-FC1A-36DC-BF23003D278D}"/>
          </ac:spMkLst>
        </pc:spChg>
        <pc:spChg chg="add">
          <ac:chgData name="J. dos Santos" userId="f4efc7053d1beea2" providerId="LiveId" clId="{CEBF5AEC-EB2B-4E67-ACD5-E918DDF17911}" dt="2023-10-10T19:38:05.789" v="1481" actId="26606"/>
          <ac:spMkLst>
            <pc:docMk/>
            <pc:sldMk cId="191224126" sldId="338"/>
            <ac:spMk id="8" creationId="{AB8C311F-7253-4AED-9701-7FC0708C41C7}"/>
          </ac:spMkLst>
        </pc:spChg>
        <pc:spChg chg="add">
          <ac:chgData name="J. dos Santos" userId="f4efc7053d1beea2" providerId="LiveId" clId="{CEBF5AEC-EB2B-4E67-ACD5-E918DDF17911}" dt="2023-10-10T19:38:05.789" v="1481" actId="26606"/>
          <ac:spMkLst>
            <pc:docMk/>
            <pc:sldMk cId="191224126" sldId="338"/>
            <ac:spMk id="10" creationId="{E2384209-CB15-4CDF-9D31-C44FD9A3F20D}"/>
          </ac:spMkLst>
        </pc:spChg>
        <pc:spChg chg="add">
          <ac:chgData name="J. dos Santos" userId="f4efc7053d1beea2" providerId="LiveId" clId="{CEBF5AEC-EB2B-4E67-ACD5-E918DDF17911}" dt="2023-10-10T19:38:05.789" v="1481" actId="26606"/>
          <ac:spMkLst>
            <pc:docMk/>
            <pc:sldMk cId="191224126" sldId="338"/>
            <ac:spMk id="12" creationId="{2633B3B5-CC90-43F0-8714-D31D1F3F0209}"/>
          </ac:spMkLst>
        </pc:spChg>
        <pc:spChg chg="add">
          <ac:chgData name="J. dos Santos" userId="f4efc7053d1beea2" providerId="LiveId" clId="{CEBF5AEC-EB2B-4E67-ACD5-E918DDF17911}" dt="2023-10-10T19:38:05.789" v="1481" actId="26606"/>
          <ac:spMkLst>
            <pc:docMk/>
            <pc:sldMk cId="191224126" sldId="338"/>
            <ac:spMk id="14" creationId="{A8D57A06-A426-446D-B02C-A2DC6B62E45E}"/>
          </ac:spMkLst>
        </pc:spChg>
        <pc:picChg chg="add mod">
          <ac:chgData name="J. dos Santos" userId="f4efc7053d1beea2" providerId="LiveId" clId="{CEBF5AEC-EB2B-4E67-ACD5-E918DDF17911}" dt="2023-10-10T20:54:51.210" v="1490" actId="1076"/>
          <ac:picMkLst>
            <pc:docMk/>
            <pc:sldMk cId="191224126" sldId="338"/>
            <ac:picMk id="3" creationId="{46D69644-0869-2713-87F8-A8B67A850234}"/>
          </ac:picMkLst>
        </pc:picChg>
      </pc:sldChg>
      <pc:sldChg chg="addSp delSp modSp new mod ord setBg">
        <pc:chgData name="J. dos Santos" userId="f4efc7053d1beea2" providerId="LiveId" clId="{CEBF5AEC-EB2B-4E67-ACD5-E918DDF17911}" dt="2023-10-11T17:28:39.760" v="4560" actId="6549"/>
        <pc:sldMkLst>
          <pc:docMk/>
          <pc:sldMk cId="393881179" sldId="339"/>
        </pc:sldMkLst>
        <pc:spChg chg="mod">
          <ac:chgData name="J. dos Santos" userId="f4efc7053d1beea2" providerId="LiveId" clId="{CEBF5AEC-EB2B-4E67-ACD5-E918DDF17911}" dt="2023-10-10T21:58:47.034" v="2515" actId="14100"/>
          <ac:spMkLst>
            <pc:docMk/>
            <pc:sldMk cId="393881179" sldId="339"/>
            <ac:spMk id="2" creationId="{2DEB60BC-0021-6D78-CF91-1D9BAAB8850F}"/>
          </ac:spMkLst>
        </pc:spChg>
        <pc:spChg chg="del mod">
          <ac:chgData name="J. dos Santos" userId="f4efc7053d1beea2" providerId="LiveId" clId="{CEBF5AEC-EB2B-4E67-ACD5-E918DDF17911}" dt="2023-10-10T20:57:42.125" v="1492"/>
          <ac:spMkLst>
            <pc:docMk/>
            <pc:sldMk cId="393881179" sldId="339"/>
            <ac:spMk id="3" creationId="{2932F636-B866-B4DC-98F1-85B09131016A}"/>
          </ac:spMkLst>
        </pc:spChg>
        <pc:spChg chg="add del mod">
          <ac:chgData name="J. dos Santos" userId="f4efc7053d1beea2" providerId="LiveId" clId="{CEBF5AEC-EB2B-4E67-ACD5-E918DDF17911}" dt="2023-10-10T21:43:57.978" v="2389" actId="478"/>
          <ac:spMkLst>
            <pc:docMk/>
            <pc:sldMk cId="393881179" sldId="339"/>
            <ac:spMk id="7" creationId="{F1D9272A-BDCC-52EE-AEA8-67027B061B0A}"/>
          </ac:spMkLst>
        </pc:spChg>
        <pc:graphicFrameChg chg="add del mod modGraphic">
          <ac:chgData name="J. dos Santos" userId="f4efc7053d1beea2" providerId="LiveId" clId="{CEBF5AEC-EB2B-4E67-ACD5-E918DDF17911}" dt="2023-10-10T21:43:50.832" v="2387" actId="478"/>
          <ac:graphicFrameMkLst>
            <pc:docMk/>
            <pc:sldMk cId="393881179" sldId="339"/>
            <ac:graphicFrameMk id="4" creationId="{70ECD669-FE3A-52C3-914F-4BC1A067104D}"/>
          </ac:graphicFrameMkLst>
        </pc:graphicFrameChg>
        <pc:graphicFrameChg chg="add mod modGraphic">
          <ac:chgData name="J. dos Santos" userId="f4efc7053d1beea2" providerId="LiveId" clId="{CEBF5AEC-EB2B-4E67-ACD5-E918DDF17911}" dt="2023-10-11T17:28:39.760" v="4560" actId="6549"/>
          <ac:graphicFrameMkLst>
            <pc:docMk/>
            <pc:sldMk cId="393881179" sldId="339"/>
            <ac:graphicFrameMk id="5" creationId="{7B6400F2-E2FD-BB23-35A3-D8DFF0323075}"/>
          </ac:graphicFrameMkLst>
        </pc:graphicFrameChg>
      </pc:sldChg>
      <pc:sldChg chg="addSp delSp modSp new mod ord setBg">
        <pc:chgData name="J. dos Santos" userId="f4efc7053d1beea2" providerId="LiveId" clId="{CEBF5AEC-EB2B-4E67-ACD5-E918DDF17911}" dt="2023-10-11T18:09:09.927" v="5671" actId="255"/>
        <pc:sldMkLst>
          <pc:docMk/>
          <pc:sldMk cId="3689666661" sldId="340"/>
        </pc:sldMkLst>
        <pc:spChg chg="mod">
          <ac:chgData name="J. dos Santos" userId="f4efc7053d1beea2" providerId="LiveId" clId="{CEBF5AEC-EB2B-4E67-ACD5-E918DDF17911}" dt="2023-10-11T18:09:09.927" v="5671" actId="255"/>
          <ac:spMkLst>
            <pc:docMk/>
            <pc:sldMk cId="3689666661" sldId="340"/>
            <ac:spMk id="2" creationId="{00681725-B4B7-E40B-051A-FF6F1F370498}"/>
          </ac:spMkLst>
        </pc:spChg>
        <pc:spChg chg="mod">
          <ac:chgData name="J. dos Santos" userId="f4efc7053d1beea2" providerId="LiveId" clId="{CEBF5AEC-EB2B-4E67-ACD5-E918DDF17911}" dt="2023-10-11T18:09:04.361" v="5669" actId="27636"/>
          <ac:spMkLst>
            <pc:docMk/>
            <pc:sldMk cId="3689666661" sldId="340"/>
            <ac:spMk id="3" creationId="{68865696-3C12-585F-61D9-396AD32AF119}"/>
          </ac:spMkLst>
        </pc:spChg>
        <pc:picChg chg="add mod">
          <ac:chgData name="J. dos Santos" userId="f4efc7053d1beea2" providerId="LiveId" clId="{CEBF5AEC-EB2B-4E67-ACD5-E918DDF17911}" dt="2023-10-11T18:08:43.030" v="5663" actId="732"/>
          <ac:picMkLst>
            <pc:docMk/>
            <pc:sldMk cId="3689666661" sldId="340"/>
            <ac:picMk id="4098" creationId="{71274DC1-10BC-5B33-917E-CE5D8875F60D}"/>
          </ac:picMkLst>
        </pc:picChg>
        <pc:picChg chg="add mod">
          <ac:chgData name="J. dos Santos" userId="f4efc7053d1beea2" providerId="LiveId" clId="{CEBF5AEC-EB2B-4E67-ACD5-E918DDF17911}" dt="2023-10-11T18:07:59.110" v="5656" actId="14100"/>
          <ac:picMkLst>
            <pc:docMk/>
            <pc:sldMk cId="3689666661" sldId="340"/>
            <ac:picMk id="4100" creationId="{AB8532E5-FF00-D99B-0F7C-C8A2C5059F07}"/>
          </ac:picMkLst>
        </pc:picChg>
        <pc:picChg chg="add mod">
          <ac:chgData name="J. dos Santos" userId="f4efc7053d1beea2" providerId="LiveId" clId="{CEBF5AEC-EB2B-4E67-ACD5-E918DDF17911}" dt="2023-10-11T18:08:33.147" v="5662" actId="166"/>
          <ac:picMkLst>
            <pc:docMk/>
            <pc:sldMk cId="3689666661" sldId="340"/>
            <ac:picMk id="4102" creationId="{4247ADF8-1A6F-841C-537C-8FF7A97152EE}"/>
          </ac:picMkLst>
        </pc:picChg>
        <pc:picChg chg="add del mod">
          <ac:chgData name="J. dos Santos" userId="f4efc7053d1beea2" providerId="LiveId" clId="{CEBF5AEC-EB2B-4E67-ACD5-E918DDF17911}" dt="2023-10-11T18:08:29.048" v="5661" actId="14100"/>
          <ac:picMkLst>
            <pc:docMk/>
            <pc:sldMk cId="3689666661" sldId="340"/>
            <ac:picMk id="4104" creationId="{DD2248B1-D475-94C9-3494-A013E17C0BD6}"/>
          </ac:picMkLst>
        </pc:picChg>
      </pc:sldChg>
      <pc:sldChg chg="addSp delSp modSp new mod setBg">
        <pc:chgData name="J. dos Santos" userId="f4efc7053d1beea2" providerId="LiveId" clId="{CEBF5AEC-EB2B-4E67-ACD5-E918DDF17911}" dt="2023-10-11T18:39:57.676" v="6126"/>
        <pc:sldMkLst>
          <pc:docMk/>
          <pc:sldMk cId="2630537666" sldId="341"/>
        </pc:sldMkLst>
        <pc:spChg chg="mod">
          <ac:chgData name="J. dos Santos" userId="f4efc7053d1beea2" providerId="LiveId" clId="{CEBF5AEC-EB2B-4E67-ACD5-E918DDF17911}" dt="2023-10-11T18:39:23.852" v="6123" actId="113"/>
          <ac:spMkLst>
            <pc:docMk/>
            <pc:sldMk cId="2630537666" sldId="341"/>
            <ac:spMk id="2" creationId="{2A09E234-C125-6849-9874-DFFFA432460A}"/>
          </ac:spMkLst>
        </pc:spChg>
        <pc:spChg chg="mod">
          <ac:chgData name="J. dos Santos" userId="f4efc7053d1beea2" providerId="LiveId" clId="{CEBF5AEC-EB2B-4E67-ACD5-E918DDF17911}" dt="2023-10-11T18:39:30.455" v="6124" actId="14100"/>
          <ac:spMkLst>
            <pc:docMk/>
            <pc:sldMk cId="2630537666" sldId="341"/>
            <ac:spMk id="3" creationId="{CD3E4057-A082-7FDD-CDCE-C226CB2D1448}"/>
          </ac:spMkLst>
        </pc:spChg>
        <pc:spChg chg="add del">
          <ac:chgData name="J. dos Santos" userId="f4efc7053d1beea2" providerId="LiveId" clId="{CEBF5AEC-EB2B-4E67-ACD5-E918DDF17911}" dt="2023-10-11T16:30:14.932" v="3699" actId="26606"/>
          <ac:spMkLst>
            <pc:docMk/>
            <pc:sldMk cId="2630537666" sldId="341"/>
            <ac:spMk id="5129" creationId="{C0763A76-9F1C-4FC5-82B7-DD475DA461B2}"/>
          </ac:spMkLst>
        </pc:spChg>
        <pc:spChg chg="add del">
          <ac:chgData name="J. dos Santos" userId="f4efc7053d1beea2" providerId="LiveId" clId="{CEBF5AEC-EB2B-4E67-ACD5-E918DDF17911}" dt="2023-10-11T16:30:14.932" v="3699" actId="26606"/>
          <ac:spMkLst>
            <pc:docMk/>
            <pc:sldMk cId="2630537666" sldId="341"/>
            <ac:spMk id="5131" creationId="{E81BF4F6-F2CF-4984-9D14-D6966D92F99F}"/>
          </ac:spMkLst>
        </pc:spChg>
        <pc:spChg chg="add">
          <ac:chgData name="J. dos Santos" userId="f4efc7053d1beea2" providerId="LiveId" clId="{CEBF5AEC-EB2B-4E67-ACD5-E918DDF17911}" dt="2023-10-11T16:30:14.944" v="3700" actId="26606"/>
          <ac:spMkLst>
            <pc:docMk/>
            <pc:sldMk cId="2630537666" sldId="341"/>
            <ac:spMk id="5133" creationId="{F13C74B1-5B17-4795-BED0-7140497B445A}"/>
          </ac:spMkLst>
        </pc:spChg>
        <pc:spChg chg="add">
          <ac:chgData name="J. dos Santos" userId="f4efc7053d1beea2" providerId="LiveId" clId="{CEBF5AEC-EB2B-4E67-ACD5-E918DDF17911}" dt="2023-10-11T16:30:14.944" v="3700" actId="26606"/>
          <ac:spMkLst>
            <pc:docMk/>
            <pc:sldMk cId="2630537666" sldId="341"/>
            <ac:spMk id="5134" creationId="{D4974D33-8DC5-464E-8C6D-BE58F0669C17}"/>
          </ac:spMkLst>
        </pc:spChg>
        <pc:picChg chg="add del mod">
          <ac:chgData name="J. dos Santos" userId="f4efc7053d1beea2" providerId="LiveId" clId="{CEBF5AEC-EB2B-4E67-ACD5-E918DDF17911}" dt="2023-10-11T16:30:03.136" v="3696" actId="478"/>
          <ac:picMkLst>
            <pc:docMk/>
            <pc:sldMk cId="2630537666" sldId="341"/>
            <ac:picMk id="5122" creationId="{0A6529F9-8C94-E825-E2B8-BEED2BB3A8CB}"/>
          </ac:picMkLst>
        </pc:picChg>
        <pc:picChg chg="add mod">
          <ac:chgData name="J. dos Santos" userId="f4efc7053d1beea2" providerId="LiveId" clId="{CEBF5AEC-EB2B-4E67-ACD5-E918DDF17911}" dt="2023-10-11T18:39:57.676" v="6126"/>
          <ac:picMkLst>
            <pc:docMk/>
            <pc:sldMk cId="2630537666" sldId="341"/>
            <ac:picMk id="5124" creationId="{27CBAAAB-23F7-EF05-4E87-48042AF13B74}"/>
          </ac:picMkLst>
        </pc:picChg>
      </pc:sldChg>
      <pc:sldChg chg="addSp delSp modSp new mod setBg setClrOvrMap">
        <pc:chgData name="J. dos Santos" userId="f4efc7053d1beea2" providerId="LiveId" clId="{CEBF5AEC-EB2B-4E67-ACD5-E918DDF17911}" dt="2023-10-11T21:41:32.695" v="10541"/>
        <pc:sldMkLst>
          <pc:docMk/>
          <pc:sldMk cId="1947095252" sldId="342"/>
        </pc:sldMkLst>
        <pc:spChg chg="mod">
          <ac:chgData name="J. dos Santos" userId="f4efc7053d1beea2" providerId="LiveId" clId="{CEBF5AEC-EB2B-4E67-ACD5-E918DDF17911}" dt="2023-10-11T21:41:32.695" v="10541"/>
          <ac:spMkLst>
            <pc:docMk/>
            <pc:sldMk cId="1947095252" sldId="342"/>
            <ac:spMk id="2" creationId="{097BAA2D-F7A0-5F58-DB48-3FBFFB4BB99F}"/>
          </ac:spMkLst>
        </pc:spChg>
        <pc:spChg chg="mod ord">
          <ac:chgData name="J. dos Santos" userId="f4efc7053d1beea2" providerId="LiveId" clId="{CEBF5AEC-EB2B-4E67-ACD5-E918DDF17911}" dt="2023-10-11T16:58:18.544" v="4493" actId="20577"/>
          <ac:spMkLst>
            <pc:docMk/>
            <pc:sldMk cId="1947095252" sldId="342"/>
            <ac:spMk id="3" creationId="{F9826E9D-A564-4FEB-994E-F478ECA51538}"/>
          </ac:spMkLst>
        </pc:spChg>
        <pc:spChg chg="add del">
          <ac:chgData name="J. dos Santos" userId="f4efc7053d1beea2" providerId="LiveId" clId="{CEBF5AEC-EB2B-4E67-ACD5-E918DDF17911}" dt="2023-10-11T16:52:31.701" v="4321" actId="26606"/>
          <ac:spMkLst>
            <pc:docMk/>
            <pc:sldMk cId="1947095252" sldId="342"/>
            <ac:spMk id="9" creationId="{79BB35BC-D5C2-4C8B-A22A-A71E6191913B}"/>
          </ac:spMkLst>
        </pc:spChg>
        <pc:spChg chg="add del">
          <ac:chgData name="J. dos Santos" userId="f4efc7053d1beea2" providerId="LiveId" clId="{CEBF5AEC-EB2B-4E67-ACD5-E918DDF17911}" dt="2023-10-11T16:52:08.080" v="4308" actId="26606"/>
          <ac:spMkLst>
            <pc:docMk/>
            <pc:sldMk cId="1947095252" sldId="342"/>
            <ac:spMk id="12" creationId="{F13C74B1-5B17-4795-BED0-7140497B445A}"/>
          </ac:spMkLst>
        </pc:spChg>
        <pc:spChg chg="add del">
          <ac:chgData name="J. dos Santos" userId="f4efc7053d1beea2" providerId="LiveId" clId="{CEBF5AEC-EB2B-4E67-ACD5-E918DDF17911}" dt="2023-10-11T16:57:36.592" v="4474" actId="26606"/>
          <ac:spMkLst>
            <pc:docMk/>
            <pc:sldMk cId="1947095252" sldId="342"/>
            <ac:spMk id="13" creationId="{B8DDE571-E57F-4AB5-83C7-30EB5DDCCAC7}"/>
          </ac:spMkLst>
        </pc:spChg>
        <pc:spChg chg="add del">
          <ac:chgData name="J. dos Santos" userId="f4efc7053d1beea2" providerId="LiveId" clId="{CEBF5AEC-EB2B-4E67-ACD5-E918DDF17911}" dt="2023-10-11T16:52:08.080" v="4308" actId="26606"/>
          <ac:spMkLst>
            <pc:docMk/>
            <pc:sldMk cId="1947095252" sldId="342"/>
            <ac:spMk id="14" creationId="{D4974D33-8DC5-464E-8C6D-BE58F0669C17}"/>
          </ac:spMkLst>
        </pc:spChg>
        <pc:spChg chg="add del">
          <ac:chgData name="J. dos Santos" userId="f4efc7053d1beea2" providerId="LiveId" clId="{CEBF5AEC-EB2B-4E67-ACD5-E918DDF17911}" dt="2023-10-11T16:57:36.592" v="4474" actId="26606"/>
          <ac:spMkLst>
            <pc:docMk/>
            <pc:sldMk cId="1947095252" sldId="342"/>
            <ac:spMk id="15" creationId="{08BC803E-13F3-4DAB-B17C-BEB0076164B7}"/>
          </ac:spMkLst>
        </pc:spChg>
        <pc:spChg chg="add del">
          <ac:chgData name="J. dos Santos" userId="f4efc7053d1beea2" providerId="LiveId" clId="{CEBF5AEC-EB2B-4E67-ACD5-E918DDF17911}" dt="2023-10-11T16:52:09.012" v="4310" actId="26606"/>
          <ac:spMkLst>
            <pc:docMk/>
            <pc:sldMk cId="1947095252" sldId="342"/>
            <ac:spMk id="16" creationId="{55D4142C-5077-457F-A6AD-3FECFDB39685}"/>
          </ac:spMkLst>
        </pc:spChg>
        <pc:spChg chg="add del">
          <ac:chgData name="J. dos Santos" userId="f4efc7053d1beea2" providerId="LiveId" clId="{CEBF5AEC-EB2B-4E67-ACD5-E918DDF17911}" dt="2023-10-11T16:52:09.012" v="4310" actId="26606"/>
          <ac:spMkLst>
            <pc:docMk/>
            <pc:sldMk cId="1947095252" sldId="342"/>
            <ac:spMk id="17" creationId="{9AA72BD9-2C5A-4EDC-931F-5AA08EACA0F3}"/>
          </ac:spMkLst>
        </pc:spChg>
        <pc:spChg chg="add del">
          <ac:chgData name="J. dos Santos" userId="f4efc7053d1beea2" providerId="LiveId" clId="{CEBF5AEC-EB2B-4E67-ACD5-E918DDF17911}" dt="2023-10-11T16:52:09.012" v="4310" actId="26606"/>
          <ac:spMkLst>
            <pc:docMk/>
            <pc:sldMk cId="1947095252" sldId="342"/>
            <ac:spMk id="18" creationId="{7A5F0580-5EE9-419F-96EE-B6529EF6E7D0}"/>
          </ac:spMkLst>
        </pc:spChg>
        <pc:spChg chg="add del">
          <ac:chgData name="J. dos Santos" userId="f4efc7053d1beea2" providerId="LiveId" clId="{CEBF5AEC-EB2B-4E67-ACD5-E918DDF17911}" dt="2023-10-11T16:52:09.012" v="4310" actId="26606"/>
          <ac:spMkLst>
            <pc:docMk/>
            <pc:sldMk cId="1947095252" sldId="342"/>
            <ac:spMk id="19" creationId="{DD3981AC-7B61-4947-BCF3-F7AA7FA385B9}"/>
          </ac:spMkLst>
        </pc:spChg>
        <pc:spChg chg="add del">
          <ac:chgData name="J. dos Santos" userId="f4efc7053d1beea2" providerId="LiveId" clId="{CEBF5AEC-EB2B-4E67-ACD5-E918DDF17911}" dt="2023-10-11T16:57:38.634" v="4476" actId="26606"/>
          <ac:spMkLst>
            <pc:docMk/>
            <pc:sldMk cId="1947095252" sldId="342"/>
            <ac:spMk id="20" creationId="{99F1FFA9-D672-408C-9220-ADEEC6ABDD09}"/>
          </ac:spMkLst>
        </pc:spChg>
        <pc:spChg chg="add del">
          <ac:chgData name="J. dos Santos" userId="f4efc7053d1beea2" providerId="LiveId" clId="{CEBF5AEC-EB2B-4E67-ACD5-E918DDF17911}" dt="2023-10-11T16:52:10.058" v="4312" actId="26606"/>
          <ac:spMkLst>
            <pc:docMk/>
            <pc:sldMk cId="1947095252" sldId="342"/>
            <ac:spMk id="21" creationId="{8FC9BE17-9A7B-462D-AE50-3D8777387304}"/>
          </ac:spMkLst>
        </pc:spChg>
        <pc:spChg chg="add del">
          <ac:chgData name="J. dos Santos" userId="f4efc7053d1beea2" providerId="LiveId" clId="{CEBF5AEC-EB2B-4E67-ACD5-E918DDF17911}" dt="2023-10-11T16:52:10.058" v="4312" actId="26606"/>
          <ac:spMkLst>
            <pc:docMk/>
            <pc:sldMk cId="1947095252" sldId="342"/>
            <ac:spMk id="22" creationId="{3EBE8569-6AEC-4B8C-8D53-2DE337CDBA65}"/>
          </ac:spMkLst>
        </pc:spChg>
        <pc:spChg chg="add del">
          <ac:chgData name="J. dos Santos" userId="f4efc7053d1beea2" providerId="LiveId" clId="{CEBF5AEC-EB2B-4E67-ACD5-E918DDF17911}" dt="2023-10-11T16:52:10.058" v="4312" actId="26606"/>
          <ac:spMkLst>
            <pc:docMk/>
            <pc:sldMk cId="1947095252" sldId="342"/>
            <ac:spMk id="23" creationId="{55D4142C-5077-457F-A6AD-3FECFDB39685}"/>
          </ac:spMkLst>
        </pc:spChg>
        <pc:spChg chg="add del">
          <ac:chgData name="J. dos Santos" userId="f4efc7053d1beea2" providerId="LiveId" clId="{CEBF5AEC-EB2B-4E67-ACD5-E918DDF17911}" dt="2023-10-11T16:52:10.058" v="4312" actId="26606"/>
          <ac:spMkLst>
            <pc:docMk/>
            <pc:sldMk cId="1947095252" sldId="342"/>
            <ac:spMk id="24" creationId="{7A5F0580-5EE9-419F-96EE-B6529EF6E7D0}"/>
          </ac:spMkLst>
        </pc:spChg>
        <pc:spChg chg="add del">
          <ac:chgData name="J. dos Santos" userId="f4efc7053d1beea2" providerId="LiveId" clId="{CEBF5AEC-EB2B-4E67-ACD5-E918DDF17911}" dt="2023-10-11T16:57:39.842" v="4478" actId="26606"/>
          <ac:spMkLst>
            <pc:docMk/>
            <pc:sldMk cId="1947095252" sldId="342"/>
            <ac:spMk id="25" creationId="{08BC803E-13F3-4DAB-B17C-BEB0076164B7}"/>
          </ac:spMkLst>
        </pc:spChg>
        <pc:spChg chg="add del">
          <ac:chgData name="J. dos Santos" userId="f4efc7053d1beea2" providerId="LiveId" clId="{CEBF5AEC-EB2B-4E67-ACD5-E918DDF17911}" dt="2023-10-11T16:52:10.884" v="4314" actId="26606"/>
          <ac:spMkLst>
            <pc:docMk/>
            <pc:sldMk cId="1947095252" sldId="342"/>
            <ac:spMk id="26" creationId="{F13C74B1-5B17-4795-BED0-7140497B445A}"/>
          </ac:spMkLst>
        </pc:spChg>
        <pc:spChg chg="add del">
          <ac:chgData name="J. dos Santos" userId="f4efc7053d1beea2" providerId="LiveId" clId="{CEBF5AEC-EB2B-4E67-ACD5-E918DDF17911}" dt="2023-10-11T16:52:10.884" v="4314" actId="26606"/>
          <ac:spMkLst>
            <pc:docMk/>
            <pc:sldMk cId="1947095252" sldId="342"/>
            <ac:spMk id="27" creationId="{D4974D33-8DC5-464E-8C6D-BE58F0669C17}"/>
          </ac:spMkLst>
        </pc:spChg>
        <pc:spChg chg="add del">
          <ac:chgData name="J. dos Santos" userId="f4efc7053d1beea2" providerId="LiveId" clId="{CEBF5AEC-EB2B-4E67-ACD5-E918DDF17911}" dt="2023-10-11T16:57:39.842" v="4478" actId="26606"/>
          <ac:spMkLst>
            <pc:docMk/>
            <pc:sldMk cId="1947095252" sldId="342"/>
            <ac:spMk id="28" creationId="{B8DDE571-E57F-4AB5-83C7-30EB5DDCCAC7}"/>
          </ac:spMkLst>
        </pc:spChg>
        <pc:spChg chg="add del">
          <ac:chgData name="J. dos Santos" userId="f4efc7053d1beea2" providerId="LiveId" clId="{CEBF5AEC-EB2B-4E67-ACD5-E918DDF17911}" dt="2023-10-11T16:52:12.753" v="4316" actId="26606"/>
          <ac:spMkLst>
            <pc:docMk/>
            <pc:sldMk cId="1947095252" sldId="342"/>
            <ac:spMk id="29" creationId="{9228552E-C8B1-4A80-8448-0787CE0FC704}"/>
          </ac:spMkLst>
        </pc:spChg>
        <pc:spChg chg="add">
          <ac:chgData name="J. dos Santos" userId="f4efc7053d1beea2" providerId="LiveId" clId="{CEBF5AEC-EB2B-4E67-ACD5-E918DDF17911}" dt="2023-10-11T16:57:39.859" v="4479" actId="26606"/>
          <ac:spMkLst>
            <pc:docMk/>
            <pc:sldMk cId="1947095252" sldId="342"/>
            <ac:spMk id="30" creationId="{6ECA6DCB-B7E1-40A9-9524-540C6DA40B1B}"/>
          </ac:spMkLst>
        </pc:spChg>
        <pc:spChg chg="add del">
          <ac:chgData name="J. dos Santos" userId="f4efc7053d1beea2" providerId="LiveId" clId="{CEBF5AEC-EB2B-4E67-ACD5-E918DDF17911}" dt="2023-10-11T16:52:22.670" v="4318" actId="26606"/>
          <ac:spMkLst>
            <pc:docMk/>
            <pc:sldMk cId="1947095252" sldId="342"/>
            <ac:spMk id="31" creationId="{F13C74B1-5B17-4795-BED0-7140497B445A}"/>
          </ac:spMkLst>
        </pc:spChg>
        <pc:spChg chg="add del">
          <ac:chgData name="J. dos Santos" userId="f4efc7053d1beea2" providerId="LiveId" clId="{CEBF5AEC-EB2B-4E67-ACD5-E918DDF17911}" dt="2023-10-11T16:52:22.670" v="4318" actId="26606"/>
          <ac:spMkLst>
            <pc:docMk/>
            <pc:sldMk cId="1947095252" sldId="342"/>
            <ac:spMk id="32" creationId="{D4974D33-8DC5-464E-8C6D-BE58F0669C17}"/>
          </ac:spMkLst>
        </pc:spChg>
        <pc:spChg chg="add">
          <ac:chgData name="J. dos Santos" userId="f4efc7053d1beea2" providerId="LiveId" clId="{CEBF5AEC-EB2B-4E67-ACD5-E918DDF17911}" dt="2023-10-11T16:57:39.859" v="4479" actId="26606"/>
          <ac:spMkLst>
            <pc:docMk/>
            <pc:sldMk cId="1947095252" sldId="342"/>
            <ac:spMk id="36" creationId="{3873B707-463F-40B0-8227-E8CC6C67EB25}"/>
          </ac:spMkLst>
        </pc:spChg>
        <pc:spChg chg="add">
          <ac:chgData name="J. dos Santos" userId="f4efc7053d1beea2" providerId="LiveId" clId="{CEBF5AEC-EB2B-4E67-ACD5-E918DDF17911}" dt="2023-10-11T16:57:39.859" v="4479" actId="26606"/>
          <ac:spMkLst>
            <pc:docMk/>
            <pc:sldMk cId="1947095252" sldId="342"/>
            <ac:spMk id="37" creationId="{C13237C8-E62C-4F0D-A318-BD6FB6C2D138}"/>
          </ac:spMkLst>
        </pc:spChg>
        <pc:spChg chg="add">
          <ac:chgData name="J. dos Santos" userId="f4efc7053d1beea2" providerId="LiveId" clId="{CEBF5AEC-EB2B-4E67-ACD5-E918DDF17911}" dt="2023-10-11T16:57:39.859" v="4479" actId="26606"/>
          <ac:spMkLst>
            <pc:docMk/>
            <pc:sldMk cId="1947095252" sldId="342"/>
            <ac:spMk id="38" creationId="{19C9EAEA-39D0-4B0E-A0EB-51E7B26740B1}"/>
          </ac:spMkLst>
        </pc:spChg>
        <pc:spChg chg="add">
          <ac:chgData name="J. dos Santos" userId="f4efc7053d1beea2" providerId="LiveId" clId="{CEBF5AEC-EB2B-4E67-ACD5-E918DDF17911}" dt="2023-10-11T16:57:39.859" v="4479" actId="26606"/>
          <ac:spMkLst>
            <pc:docMk/>
            <pc:sldMk cId="1947095252" sldId="342"/>
            <ac:spMk id="39" creationId="{8CB5D2D7-DF65-4E86-BFBA-FFB9B5ACEB64}"/>
          </ac:spMkLst>
        </pc:spChg>
        <pc:grpChg chg="add">
          <ac:chgData name="J. dos Santos" userId="f4efc7053d1beea2" providerId="LiveId" clId="{CEBF5AEC-EB2B-4E67-ACD5-E918DDF17911}" dt="2023-10-11T16:57:39.859" v="4479" actId="26606"/>
          <ac:grpSpMkLst>
            <pc:docMk/>
            <pc:sldMk cId="1947095252" sldId="342"/>
            <ac:grpSpMk id="33" creationId="{1DE889C7-FAD6-4397-98E2-05D503484459}"/>
          </ac:grpSpMkLst>
        </pc:grpChg>
        <pc:picChg chg="add del mod modCrop">
          <ac:chgData name="J. dos Santos" userId="f4efc7053d1beea2" providerId="LiveId" clId="{CEBF5AEC-EB2B-4E67-ACD5-E918DDF17911}" dt="2023-10-11T16:51:06.759" v="4304" actId="21"/>
          <ac:picMkLst>
            <pc:docMk/>
            <pc:sldMk cId="1947095252" sldId="342"/>
            <ac:picMk id="5" creationId="{FA04A834-2D37-E244-B529-446649227808}"/>
          </ac:picMkLst>
        </pc:picChg>
        <pc:picChg chg="add mod ord">
          <ac:chgData name="J. dos Santos" userId="f4efc7053d1beea2" providerId="LiveId" clId="{CEBF5AEC-EB2B-4E67-ACD5-E918DDF17911}" dt="2023-10-11T16:57:39.859" v="4479" actId="26606"/>
          <ac:picMkLst>
            <pc:docMk/>
            <pc:sldMk cId="1947095252" sldId="342"/>
            <ac:picMk id="7" creationId="{1F04EF34-BC64-A55A-5F04-EE1380873B1B}"/>
          </ac:picMkLst>
        </pc:picChg>
        <pc:picChg chg="add mod modCrop">
          <ac:chgData name="J. dos Santos" userId="f4efc7053d1beea2" providerId="LiveId" clId="{CEBF5AEC-EB2B-4E67-ACD5-E918DDF17911}" dt="2023-10-11T16:57:39.859" v="4479" actId="26606"/>
          <ac:picMkLst>
            <pc:docMk/>
            <pc:sldMk cId="1947095252" sldId="342"/>
            <ac:picMk id="10" creationId="{AE1E14CB-6CFF-F3AF-F756-A07888CA02E4}"/>
          </ac:picMkLst>
        </pc:picChg>
      </pc:sldChg>
      <pc:sldChg chg="addSp modSp new mod">
        <pc:chgData name="J. dos Santos" userId="f4efc7053d1beea2" providerId="LiveId" clId="{CEBF5AEC-EB2B-4E67-ACD5-E918DDF17911}" dt="2023-10-11T16:59:18.229" v="4499" actId="14100"/>
        <pc:sldMkLst>
          <pc:docMk/>
          <pc:sldMk cId="896844127" sldId="343"/>
        </pc:sldMkLst>
        <pc:picChg chg="add mod modCrop">
          <ac:chgData name="J. dos Santos" userId="f4efc7053d1beea2" providerId="LiveId" clId="{CEBF5AEC-EB2B-4E67-ACD5-E918DDF17911}" dt="2023-10-11T16:59:18.229" v="4499" actId="14100"/>
          <ac:picMkLst>
            <pc:docMk/>
            <pc:sldMk cId="896844127" sldId="343"/>
            <ac:picMk id="2" creationId="{93E3257E-EC8B-C848-241E-05CA496FB089}"/>
          </ac:picMkLst>
        </pc:picChg>
      </pc:sldChg>
      <pc:sldChg chg="addSp delSp modSp new mod">
        <pc:chgData name="J. dos Santos" userId="f4efc7053d1beea2" providerId="LiveId" clId="{CEBF5AEC-EB2B-4E67-ACD5-E918DDF17911}" dt="2023-10-11T17:09:29.314" v="4550" actId="18131"/>
        <pc:sldMkLst>
          <pc:docMk/>
          <pc:sldMk cId="482481438" sldId="344"/>
        </pc:sldMkLst>
        <pc:picChg chg="add mod">
          <ac:chgData name="J. dos Santos" userId="f4efc7053d1beea2" providerId="LiveId" clId="{CEBF5AEC-EB2B-4E67-ACD5-E918DDF17911}" dt="2023-10-11T17:00:16.764" v="4502" actId="1076"/>
          <ac:picMkLst>
            <pc:docMk/>
            <pc:sldMk cId="482481438" sldId="344"/>
            <ac:picMk id="3" creationId="{D5FD1C50-10AB-4364-80EC-CA85BD551F17}"/>
          </ac:picMkLst>
        </pc:picChg>
        <pc:picChg chg="add mod modCrop">
          <ac:chgData name="J. dos Santos" userId="f4efc7053d1beea2" providerId="LiveId" clId="{CEBF5AEC-EB2B-4E67-ACD5-E918DDF17911}" dt="2023-10-11T17:08:26.635" v="4545" actId="732"/>
          <ac:picMkLst>
            <pc:docMk/>
            <pc:sldMk cId="482481438" sldId="344"/>
            <ac:picMk id="5" creationId="{25BA5889-7573-B14A-F2EC-011A23F957BE}"/>
          </ac:picMkLst>
        </pc:picChg>
        <pc:picChg chg="add mod modCrop">
          <ac:chgData name="J. dos Santos" userId="f4efc7053d1beea2" providerId="LiveId" clId="{CEBF5AEC-EB2B-4E67-ACD5-E918DDF17911}" dt="2023-10-11T17:07:10.740" v="4533" actId="1076"/>
          <ac:picMkLst>
            <pc:docMk/>
            <pc:sldMk cId="482481438" sldId="344"/>
            <ac:picMk id="7" creationId="{39D9AF83-3FED-E600-0CA7-45D67CF1B61D}"/>
          </ac:picMkLst>
        </pc:picChg>
        <pc:picChg chg="add mod modCrop">
          <ac:chgData name="J. dos Santos" userId="f4efc7053d1beea2" providerId="LiveId" clId="{CEBF5AEC-EB2B-4E67-ACD5-E918DDF17911}" dt="2023-10-11T17:09:29.314" v="4550" actId="18131"/>
          <ac:picMkLst>
            <pc:docMk/>
            <pc:sldMk cId="482481438" sldId="344"/>
            <ac:picMk id="9" creationId="{37AD0ADC-7DEB-32CC-C070-77F8E2D1D6B8}"/>
          </ac:picMkLst>
        </pc:picChg>
        <pc:picChg chg="add mod">
          <ac:chgData name="J. dos Santos" userId="f4efc7053d1beea2" providerId="LiveId" clId="{CEBF5AEC-EB2B-4E67-ACD5-E918DDF17911}" dt="2023-10-11T17:08:18.016" v="4544" actId="732"/>
          <ac:picMkLst>
            <pc:docMk/>
            <pc:sldMk cId="482481438" sldId="344"/>
            <ac:picMk id="6146" creationId="{78CEB010-3830-595F-C55F-E26A00B1C4F0}"/>
          </ac:picMkLst>
        </pc:picChg>
        <pc:picChg chg="add del">
          <ac:chgData name="J. dos Santos" userId="f4efc7053d1beea2" providerId="LiveId" clId="{CEBF5AEC-EB2B-4E67-ACD5-E918DDF17911}" dt="2023-10-11T17:02:29.955" v="4510" actId="478"/>
          <ac:picMkLst>
            <pc:docMk/>
            <pc:sldMk cId="482481438" sldId="344"/>
            <ac:picMk id="6148" creationId="{B6F36CC6-EB37-AFC7-A455-AEB61C69A677}"/>
          </ac:picMkLst>
        </pc:picChg>
        <pc:picChg chg="add mod">
          <ac:chgData name="J. dos Santos" userId="f4efc7053d1beea2" providerId="LiveId" clId="{CEBF5AEC-EB2B-4E67-ACD5-E918DDF17911}" dt="2023-10-11T17:07:17.404" v="4534" actId="14100"/>
          <ac:picMkLst>
            <pc:docMk/>
            <pc:sldMk cId="482481438" sldId="344"/>
            <ac:picMk id="6150" creationId="{C6FCCCD6-6FA2-1F14-C1C8-D3C78C26C0A1}"/>
          </ac:picMkLst>
        </pc:picChg>
      </pc:sldChg>
      <pc:sldChg chg="addSp modSp new mod setBg">
        <pc:chgData name="J. dos Santos" userId="f4efc7053d1beea2" providerId="LiveId" clId="{CEBF5AEC-EB2B-4E67-ACD5-E918DDF17911}" dt="2023-10-11T18:59:32.609" v="6226"/>
        <pc:sldMkLst>
          <pc:docMk/>
          <pc:sldMk cId="2521447515" sldId="345"/>
        </pc:sldMkLst>
        <pc:spChg chg="mod">
          <ac:chgData name="J. dos Santos" userId="f4efc7053d1beea2" providerId="LiveId" clId="{CEBF5AEC-EB2B-4E67-ACD5-E918DDF17911}" dt="2023-10-11T18:51:18.757" v="6152" actId="14100"/>
          <ac:spMkLst>
            <pc:docMk/>
            <pc:sldMk cId="2521447515" sldId="345"/>
            <ac:spMk id="2" creationId="{7400F0E9-4F6A-EBB7-5C1B-C711BFE7C1D8}"/>
          </ac:spMkLst>
        </pc:spChg>
        <pc:spChg chg="mod">
          <ac:chgData name="J. dos Santos" userId="f4efc7053d1beea2" providerId="LiveId" clId="{CEBF5AEC-EB2B-4E67-ACD5-E918DDF17911}" dt="2023-10-11T18:48:36.177" v="6144" actId="27636"/>
          <ac:spMkLst>
            <pc:docMk/>
            <pc:sldMk cId="2521447515" sldId="345"/>
            <ac:spMk id="3" creationId="{C264C066-C078-8829-DCA7-B646277D0E5F}"/>
          </ac:spMkLst>
        </pc:spChg>
        <pc:spChg chg="add mod">
          <ac:chgData name="J. dos Santos" userId="f4efc7053d1beea2" providerId="LiveId" clId="{CEBF5AEC-EB2B-4E67-ACD5-E918DDF17911}" dt="2023-10-11T18:59:32.609" v="6226"/>
          <ac:spMkLst>
            <pc:docMk/>
            <pc:sldMk cId="2521447515" sldId="345"/>
            <ac:spMk id="4" creationId="{A8B74B59-1740-569B-7B94-4E203A967236}"/>
          </ac:spMkLst>
        </pc:spChg>
        <pc:spChg chg="add">
          <ac:chgData name="J. dos Santos" userId="f4efc7053d1beea2" providerId="LiveId" clId="{CEBF5AEC-EB2B-4E67-ACD5-E918DDF17911}" dt="2023-10-11T17:47:26.212" v="5054" actId="26606"/>
          <ac:spMkLst>
            <pc:docMk/>
            <pc:sldMk cId="2521447515" sldId="345"/>
            <ac:spMk id="7177" creationId="{69D47016-023F-44BD-981C-50E7A10A6609}"/>
          </ac:spMkLst>
        </pc:spChg>
        <pc:spChg chg="add">
          <ac:chgData name="J. dos Santos" userId="f4efc7053d1beea2" providerId="LiveId" clId="{CEBF5AEC-EB2B-4E67-ACD5-E918DDF17911}" dt="2023-10-11T17:47:26.212" v="5054" actId="26606"/>
          <ac:spMkLst>
            <pc:docMk/>
            <pc:sldMk cId="2521447515" sldId="345"/>
            <ac:spMk id="7179" creationId="{6D8B37B0-0682-433E-BC8D-498C04ABD9A7}"/>
          </ac:spMkLst>
        </pc:spChg>
        <pc:picChg chg="add mod">
          <ac:chgData name="J. dos Santos" userId="f4efc7053d1beea2" providerId="LiveId" clId="{CEBF5AEC-EB2B-4E67-ACD5-E918DDF17911}" dt="2023-10-11T18:50:23.364" v="6150" actId="1076"/>
          <ac:picMkLst>
            <pc:docMk/>
            <pc:sldMk cId="2521447515" sldId="345"/>
            <ac:picMk id="7170" creationId="{3920B426-D026-A3E1-FD6C-C1ECE655500D}"/>
          </ac:picMkLst>
        </pc:picChg>
        <pc:picChg chg="add mod">
          <ac:chgData name="J. dos Santos" userId="f4efc7053d1beea2" providerId="LiveId" clId="{CEBF5AEC-EB2B-4E67-ACD5-E918DDF17911}" dt="2023-10-11T17:49:41.072" v="5095" actId="1440"/>
          <ac:picMkLst>
            <pc:docMk/>
            <pc:sldMk cId="2521447515" sldId="345"/>
            <ac:picMk id="7172" creationId="{27AB79A4-F8C0-2CC1-3618-0F719FFB5A03}"/>
          </ac:picMkLst>
        </pc:picChg>
      </pc:sldChg>
      <pc:sldChg chg="addSp modSp add mod setBg">
        <pc:chgData name="J. dos Santos" userId="f4efc7053d1beea2" providerId="LiveId" clId="{CEBF5AEC-EB2B-4E67-ACD5-E918DDF17911}" dt="2023-10-11T21:39:43.930" v="10539" actId="14100"/>
        <pc:sldMkLst>
          <pc:docMk/>
          <pc:sldMk cId="4294853485" sldId="346"/>
        </pc:sldMkLst>
        <pc:spChg chg="mod">
          <ac:chgData name="J. dos Santos" userId="f4efc7053d1beea2" providerId="LiveId" clId="{CEBF5AEC-EB2B-4E67-ACD5-E918DDF17911}" dt="2023-10-11T21:39:43.930" v="10539" actId="14100"/>
          <ac:spMkLst>
            <pc:docMk/>
            <pc:sldMk cId="4294853485" sldId="346"/>
            <ac:spMk id="2" creationId="{DF997A68-6480-3940-31F3-BEAD7DF535DB}"/>
          </ac:spMkLst>
        </pc:spChg>
        <pc:spChg chg="mod">
          <ac:chgData name="J. dos Santos" userId="f4efc7053d1beea2" providerId="LiveId" clId="{CEBF5AEC-EB2B-4E67-ACD5-E918DDF17911}" dt="2023-10-11T18:42:06.174" v="6130" actId="207"/>
          <ac:spMkLst>
            <pc:docMk/>
            <pc:sldMk cId="4294853485" sldId="346"/>
            <ac:spMk id="3" creationId="{6309A40D-436B-3662-F8C8-36F70B46D2C4}"/>
          </ac:spMkLst>
        </pc:spChg>
        <pc:picChg chg="mod">
          <ac:chgData name="J. dos Santos" userId="f4efc7053d1beea2" providerId="LiveId" clId="{CEBF5AEC-EB2B-4E67-ACD5-E918DDF17911}" dt="2023-10-11T18:04:56.181" v="5616" actId="14100"/>
          <ac:picMkLst>
            <pc:docMk/>
            <pc:sldMk cId="4294853485" sldId="346"/>
            <ac:picMk id="4098" creationId="{C8760EA0-9DC8-73D5-008D-FAE08A850B20}"/>
          </ac:picMkLst>
        </pc:picChg>
        <pc:picChg chg="mod">
          <ac:chgData name="J. dos Santos" userId="f4efc7053d1beea2" providerId="LiveId" clId="{CEBF5AEC-EB2B-4E67-ACD5-E918DDF17911}" dt="2023-10-11T18:05:01.319" v="5618" actId="14100"/>
          <ac:picMkLst>
            <pc:docMk/>
            <pc:sldMk cId="4294853485" sldId="346"/>
            <ac:picMk id="4100" creationId="{6C573B34-9479-9249-6F0B-08F12BD85695}"/>
          </ac:picMkLst>
        </pc:picChg>
        <pc:picChg chg="add mod">
          <ac:chgData name="J. dos Santos" userId="f4efc7053d1beea2" providerId="LiveId" clId="{CEBF5AEC-EB2B-4E67-ACD5-E918DDF17911}" dt="2023-10-11T18:43:09.454" v="6134"/>
          <ac:picMkLst>
            <pc:docMk/>
            <pc:sldMk cId="4294853485" sldId="346"/>
            <ac:picMk id="8194" creationId="{BDDF7432-4149-B2B7-3CB2-EC8E3EECE21F}"/>
          </ac:picMkLst>
        </pc:picChg>
      </pc:sldChg>
      <pc:sldChg chg="modSp add mod">
        <pc:chgData name="J. dos Santos" userId="f4efc7053d1beea2" providerId="LiveId" clId="{CEBF5AEC-EB2B-4E67-ACD5-E918DDF17911}" dt="2023-10-11T18:55:55.338" v="6208" actId="948"/>
        <pc:sldMkLst>
          <pc:docMk/>
          <pc:sldMk cId="4026429660" sldId="347"/>
        </pc:sldMkLst>
        <pc:spChg chg="mod">
          <ac:chgData name="J. dos Santos" userId="f4efc7053d1beea2" providerId="LiveId" clId="{CEBF5AEC-EB2B-4E67-ACD5-E918DDF17911}" dt="2023-10-11T18:55:55.338" v="6208" actId="948"/>
          <ac:spMkLst>
            <pc:docMk/>
            <pc:sldMk cId="4026429660" sldId="347"/>
            <ac:spMk id="3" creationId="{C6B7F767-BCFE-C279-2BF1-043AF8E38CCD}"/>
          </ac:spMkLst>
        </pc:spChg>
      </pc:sldChg>
      <pc:sldChg chg="addSp delSp modSp new mod setBg">
        <pc:chgData name="J. dos Santos" userId="f4efc7053d1beea2" providerId="LiveId" clId="{CEBF5AEC-EB2B-4E67-ACD5-E918DDF17911}" dt="2023-10-11T21:45:03.001" v="10562" actId="20577"/>
        <pc:sldMkLst>
          <pc:docMk/>
          <pc:sldMk cId="3740189707" sldId="348"/>
        </pc:sldMkLst>
        <pc:spChg chg="del">
          <ac:chgData name="J. dos Santos" userId="f4efc7053d1beea2" providerId="LiveId" clId="{CEBF5AEC-EB2B-4E67-ACD5-E918DDF17911}" dt="2023-10-11T19:11:05.947" v="6229" actId="26606"/>
          <ac:spMkLst>
            <pc:docMk/>
            <pc:sldMk cId="3740189707" sldId="348"/>
            <ac:spMk id="2" creationId="{A803D745-347C-75DE-484E-22F2C78E1C81}"/>
          </ac:spMkLst>
        </pc:spChg>
        <pc:spChg chg="del">
          <ac:chgData name="J. dos Santos" userId="f4efc7053d1beea2" providerId="LiveId" clId="{CEBF5AEC-EB2B-4E67-ACD5-E918DDF17911}" dt="2023-10-11T19:11:05.947" v="6229" actId="26606"/>
          <ac:spMkLst>
            <pc:docMk/>
            <pc:sldMk cId="3740189707" sldId="348"/>
            <ac:spMk id="3" creationId="{A1909D2B-525D-F111-6F3C-96FA7E964BFA}"/>
          </ac:spMkLst>
        </pc:spChg>
        <pc:spChg chg="add mod ord">
          <ac:chgData name="J. dos Santos" userId="f4efc7053d1beea2" providerId="LiveId" clId="{CEBF5AEC-EB2B-4E67-ACD5-E918DDF17911}" dt="2023-10-11T21:45:03.001" v="10562" actId="20577"/>
          <ac:spMkLst>
            <pc:docMk/>
            <pc:sldMk cId="3740189707" sldId="348"/>
            <ac:spMk id="4" creationId="{453305B8-5511-5A0B-A4DB-EC60AB6EAEC2}"/>
          </ac:spMkLst>
        </pc:spChg>
        <pc:spChg chg="add del mod">
          <ac:chgData name="J. dos Santos" userId="f4efc7053d1beea2" providerId="LiveId" clId="{CEBF5AEC-EB2B-4E67-ACD5-E918DDF17911}" dt="2023-10-11T19:23:36.051" v="6361" actId="478"/>
          <ac:spMkLst>
            <pc:docMk/>
            <pc:sldMk cId="3740189707" sldId="348"/>
            <ac:spMk id="5" creationId="{83BCB47F-98BA-C4B4-5813-F88C178BD751}"/>
          </ac:spMkLst>
        </pc:spChg>
        <pc:spChg chg="add">
          <ac:chgData name="J. dos Santos" userId="f4efc7053d1beea2" providerId="LiveId" clId="{CEBF5AEC-EB2B-4E67-ACD5-E918DDF17911}" dt="2023-10-11T19:11:05.947" v="6229" actId="26606"/>
          <ac:spMkLst>
            <pc:docMk/>
            <pc:sldMk cId="3740189707" sldId="348"/>
            <ac:spMk id="10247" creationId="{AB8C311F-7253-4AED-9701-7FC0708C41C7}"/>
          </ac:spMkLst>
        </pc:spChg>
        <pc:spChg chg="add">
          <ac:chgData name="J. dos Santos" userId="f4efc7053d1beea2" providerId="LiveId" clId="{CEBF5AEC-EB2B-4E67-ACD5-E918DDF17911}" dt="2023-10-11T19:11:05.947" v="6229" actId="26606"/>
          <ac:spMkLst>
            <pc:docMk/>
            <pc:sldMk cId="3740189707" sldId="348"/>
            <ac:spMk id="10249" creationId="{E2384209-CB15-4CDF-9D31-C44FD9A3F20D}"/>
          </ac:spMkLst>
        </pc:spChg>
        <pc:spChg chg="add">
          <ac:chgData name="J. dos Santos" userId="f4efc7053d1beea2" providerId="LiveId" clId="{CEBF5AEC-EB2B-4E67-ACD5-E918DDF17911}" dt="2023-10-11T19:11:05.947" v="6229" actId="26606"/>
          <ac:spMkLst>
            <pc:docMk/>
            <pc:sldMk cId="3740189707" sldId="348"/>
            <ac:spMk id="10251" creationId="{2633B3B5-CC90-43F0-8714-D31D1F3F0209}"/>
          </ac:spMkLst>
        </pc:spChg>
        <pc:spChg chg="add">
          <ac:chgData name="J. dos Santos" userId="f4efc7053d1beea2" providerId="LiveId" clId="{CEBF5AEC-EB2B-4E67-ACD5-E918DDF17911}" dt="2023-10-11T19:11:05.947" v="6229" actId="26606"/>
          <ac:spMkLst>
            <pc:docMk/>
            <pc:sldMk cId="3740189707" sldId="348"/>
            <ac:spMk id="10253" creationId="{A8D57A06-A426-446D-B02C-A2DC6B62E45E}"/>
          </ac:spMkLst>
        </pc:spChg>
        <pc:picChg chg="add del mod">
          <ac:chgData name="J. dos Santos" userId="f4efc7053d1beea2" providerId="LiveId" clId="{CEBF5AEC-EB2B-4E67-ACD5-E918DDF17911}" dt="2023-10-11T19:23:10.047" v="6356" actId="478"/>
          <ac:picMkLst>
            <pc:docMk/>
            <pc:sldMk cId="3740189707" sldId="348"/>
            <ac:picMk id="10242" creationId="{32C2A3EF-5D00-1203-A754-112B6681A59B}"/>
          </ac:picMkLst>
        </pc:picChg>
        <pc:picChg chg="add mod">
          <ac:chgData name="J. dos Santos" userId="f4efc7053d1beea2" providerId="LiveId" clId="{CEBF5AEC-EB2B-4E67-ACD5-E918DDF17911}" dt="2023-10-11T19:27:50.316" v="6437"/>
          <ac:picMkLst>
            <pc:docMk/>
            <pc:sldMk cId="3740189707" sldId="348"/>
            <ac:picMk id="10244" creationId="{84F2E295-1F6F-08B1-82AB-CD0F4BD9F39C}"/>
          </ac:picMkLst>
        </pc:picChg>
        <pc:picChg chg="add mod">
          <ac:chgData name="J. dos Santos" userId="f4efc7053d1beea2" providerId="LiveId" clId="{CEBF5AEC-EB2B-4E67-ACD5-E918DDF17911}" dt="2023-10-11T19:28:01.216" v="6438"/>
          <ac:picMkLst>
            <pc:docMk/>
            <pc:sldMk cId="3740189707" sldId="348"/>
            <ac:picMk id="10246" creationId="{3FA8B04E-42D1-7889-D4A8-D5BE206E5535}"/>
          </ac:picMkLst>
        </pc:picChg>
        <pc:picChg chg="add mod">
          <ac:chgData name="J. dos Santos" userId="f4efc7053d1beea2" providerId="LiveId" clId="{CEBF5AEC-EB2B-4E67-ACD5-E918DDF17911}" dt="2023-10-11T19:27:33.852" v="6435"/>
          <ac:picMkLst>
            <pc:docMk/>
            <pc:sldMk cId="3740189707" sldId="348"/>
            <ac:picMk id="10248" creationId="{401EF64D-CADE-6B36-72F5-4E934D3F6483}"/>
          </ac:picMkLst>
        </pc:picChg>
        <pc:picChg chg="add mod">
          <ac:chgData name="J. dos Santos" userId="f4efc7053d1beea2" providerId="LiveId" clId="{CEBF5AEC-EB2B-4E67-ACD5-E918DDF17911}" dt="2023-10-11T19:27:45.236" v="6436"/>
          <ac:picMkLst>
            <pc:docMk/>
            <pc:sldMk cId="3740189707" sldId="348"/>
            <ac:picMk id="10250" creationId="{CED18AE5-BF02-CE97-643E-B90F9B092236}"/>
          </ac:picMkLst>
        </pc:picChg>
      </pc:sldChg>
      <pc:sldChg chg="new del">
        <pc:chgData name="J. dos Santos" userId="f4efc7053d1beea2" providerId="LiveId" clId="{CEBF5AEC-EB2B-4E67-ACD5-E918DDF17911}" dt="2023-10-11T19:47:31.915" v="7157" actId="47"/>
        <pc:sldMkLst>
          <pc:docMk/>
          <pc:sldMk cId="1274531824" sldId="349"/>
        </pc:sldMkLst>
      </pc:sldChg>
      <pc:sldChg chg="addSp delSp modSp new mod setBg">
        <pc:chgData name="J. dos Santos" userId="f4efc7053d1beea2" providerId="LiveId" clId="{CEBF5AEC-EB2B-4E67-ACD5-E918DDF17911}" dt="2023-10-11T19:46:14.741" v="7156" actId="20577"/>
        <pc:sldMkLst>
          <pc:docMk/>
          <pc:sldMk cId="956069801" sldId="350"/>
        </pc:sldMkLst>
        <pc:spChg chg="mod">
          <ac:chgData name="J. dos Santos" userId="f4efc7053d1beea2" providerId="LiveId" clId="{CEBF5AEC-EB2B-4E67-ACD5-E918DDF17911}" dt="2023-10-11T19:46:01.008" v="7153" actId="13822"/>
          <ac:spMkLst>
            <pc:docMk/>
            <pc:sldMk cId="956069801" sldId="350"/>
            <ac:spMk id="2" creationId="{783601FF-C625-8879-FB80-BBBD00A3DFFD}"/>
          </ac:spMkLst>
        </pc:spChg>
        <pc:spChg chg="mod">
          <ac:chgData name="J. dos Santos" userId="f4efc7053d1beea2" providerId="LiveId" clId="{CEBF5AEC-EB2B-4E67-ACD5-E918DDF17911}" dt="2023-10-11T19:46:14.741" v="7156" actId="20577"/>
          <ac:spMkLst>
            <pc:docMk/>
            <pc:sldMk cId="956069801" sldId="350"/>
            <ac:spMk id="3" creationId="{E54EE633-D38A-F75A-63B5-A780E11883B9}"/>
          </ac:spMkLst>
        </pc:spChg>
        <pc:spChg chg="add del mod ord">
          <ac:chgData name="J. dos Santos" userId="f4efc7053d1beea2" providerId="LiveId" clId="{CEBF5AEC-EB2B-4E67-ACD5-E918DDF17911}" dt="2023-10-11T19:40:54.912" v="7078" actId="1076"/>
          <ac:spMkLst>
            <pc:docMk/>
            <pc:sldMk cId="956069801" sldId="350"/>
            <ac:spMk id="5" creationId="{5EC18F62-6346-1CCD-3BCA-31DE9051291F}"/>
          </ac:spMkLst>
        </pc:spChg>
        <pc:picChg chg="add mod">
          <ac:chgData name="J. dos Santos" userId="f4efc7053d1beea2" providerId="LiveId" clId="{CEBF5AEC-EB2B-4E67-ACD5-E918DDF17911}" dt="2023-10-11T19:43:17.774" v="7086" actId="14100"/>
          <ac:picMkLst>
            <pc:docMk/>
            <pc:sldMk cId="956069801" sldId="350"/>
            <ac:picMk id="12290" creationId="{2871E9B6-37C5-2D76-9709-6EF0C8B7628A}"/>
          </ac:picMkLst>
        </pc:picChg>
        <pc:picChg chg="add mod">
          <ac:chgData name="J. dos Santos" userId="f4efc7053d1beea2" providerId="LiveId" clId="{CEBF5AEC-EB2B-4E67-ACD5-E918DDF17911}" dt="2023-10-11T19:43:15.737" v="7085" actId="14100"/>
          <ac:picMkLst>
            <pc:docMk/>
            <pc:sldMk cId="956069801" sldId="350"/>
            <ac:picMk id="12292" creationId="{05D22226-5B37-D85B-F1F9-9B34010A3552}"/>
          </ac:picMkLst>
        </pc:picChg>
      </pc:sldChg>
      <pc:sldChg chg="addSp modSp new mod setBg">
        <pc:chgData name="J. dos Santos" userId="f4efc7053d1beea2" providerId="LiveId" clId="{CEBF5AEC-EB2B-4E67-ACD5-E918DDF17911}" dt="2023-10-11T20:03:56.630" v="7882"/>
        <pc:sldMkLst>
          <pc:docMk/>
          <pc:sldMk cId="2558698076" sldId="351"/>
        </pc:sldMkLst>
        <pc:spChg chg="mod">
          <ac:chgData name="J. dos Santos" userId="f4efc7053d1beea2" providerId="LiveId" clId="{CEBF5AEC-EB2B-4E67-ACD5-E918DDF17911}" dt="2023-10-11T20:03:56.630" v="7882"/>
          <ac:spMkLst>
            <pc:docMk/>
            <pc:sldMk cId="2558698076" sldId="351"/>
            <ac:spMk id="2" creationId="{20A0BDE0-D5A5-1697-7BF8-12BE609B526D}"/>
          </ac:spMkLst>
        </pc:spChg>
        <pc:spChg chg="mod ord">
          <ac:chgData name="J. dos Santos" userId="f4efc7053d1beea2" providerId="LiveId" clId="{CEBF5AEC-EB2B-4E67-ACD5-E918DDF17911}" dt="2023-10-11T20:00:38.723" v="7879" actId="14100"/>
          <ac:spMkLst>
            <pc:docMk/>
            <pc:sldMk cId="2558698076" sldId="351"/>
            <ac:spMk id="3" creationId="{478F3471-D3F9-2BF3-E948-86041F386BF8}"/>
          </ac:spMkLst>
        </pc:spChg>
        <pc:spChg chg="add mod">
          <ac:chgData name="J. dos Santos" userId="f4efc7053d1beea2" providerId="LiveId" clId="{CEBF5AEC-EB2B-4E67-ACD5-E918DDF17911}" dt="2023-10-11T20:00:36.208" v="7878" actId="14100"/>
          <ac:spMkLst>
            <pc:docMk/>
            <pc:sldMk cId="2558698076" sldId="351"/>
            <ac:spMk id="4" creationId="{CCE5CA68-813F-0E63-E3BB-CA38ABFEDADB}"/>
          </ac:spMkLst>
        </pc:spChg>
        <pc:grpChg chg="add">
          <ac:chgData name="J. dos Santos" userId="f4efc7053d1beea2" providerId="LiveId" clId="{CEBF5AEC-EB2B-4E67-ACD5-E918DDF17911}" dt="2023-10-11T19:55:19.138" v="7633" actId="26606"/>
          <ac:grpSpMkLst>
            <pc:docMk/>
            <pc:sldMk cId="2558698076" sldId="351"/>
            <ac:grpSpMk id="13321" creationId="{12B241C5-7E45-AD52-638D-31E8FD2BC181}"/>
          </ac:grpSpMkLst>
        </pc:grpChg>
        <pc:picChg chg="add mod ord">
          <ac:chgData name="J. dos Santos" userId="f4efc7053d1beea2" providerId="LiveId" clId="{CEBF5AEC-EB2B-4E67-ACD5-E918DDF17911}" dt="2023-10-11T20:00:32.601" v="7877" actId="1076"/>
          <ac:picMkLst>
            <pc:docMk/>
            <pc:sldMk cId="2558698076" sldId="351"/>
            <ac:picMk id="13314" creationId="{ACD64F52-7694-2464-AB25-C24B669AFE95}"/>
          </ac:picMkLst>
        </pc:picChg>
        <pc:picChg chg="add mod">
          <ac:chgData name="J. dos Santos" userId="f4efc7053d1beea2" providerId="LiveId" clId="{CEBF5AEC-EB2B-4E67-ACD5-E918DDF17911}" dt="2023-10-11T19:55:58.084" v="7673" actId="14100"/>
          <ac:picMkLst>
            <pc:docMk/>
            <pc:sldMk cId="2558698076" sldId="351"/>
            <ac:picMk id="13316" creationId="{D41E52A8-8D33-42FC-1F83-8068AD1B9494}"/>
          </ac:picMkLst>
        </pc:picChg>
      </pc:sldChg>
      <pc:sldChg chg="addSp delSp modSp new mod setBg">
        <pc:chgData name="J. dos Santos" userId="f4efc7053d1beea2" providerId="LiveId" clId="{CEBF5AEC-EB2B-4E67-ACD5-E918DDF17911}" dt="2023-10-11T21:27:14.118" v="10311" actId="14100"/>
        <pc:sldMkLst>
          <pc:docMk/>
          <pc:sldMk cId="1143074487" sldId="352"/>
        </pc:sldMkLst>
        <pc:spChg chg="mod">
          <ac:chgData name="J. dos Santos" userId="f4efc7053d1beea2" providerId="LiveId" clId="{CEBF5AEC-EB2B-4E67-ACD5-E918DDF17911}" dt="2023-10-11T21:27:14.118" v="10311" actId="14100"/>
          <ac:spMkLst>
            <pc:docMk/>
            <pc:sldMk cId="1143074487" sldId="352"/>
            <ac:spMk id="2" creationId="{1A753CED-2208-60DE-E753-F5566C0D4E13}"/>
          </ac:spMkLst>
        </pc:spChg>
        <pc:spChg chg="mod">
          <ac:chgData name="J. dos Santos" userId="f4efc7053d1beea2" providerId="LiveId" clId="{CEBF5AEC-EB2B-4E67-ACD5-E918DDF17911}" dt="2023-10-11T21:27:09.402" v="10310" actId="14100"/>
          <ac:spMkLst>
            <pc:docMk/>
            <pc:sldMk cId="1143074487" sldId="352"/>
            <ac:spMk id="3" creationId="{BC2B6062-7777-28BF-F930-BB63033C2101}"/>
          </ac:spMkLst>
        </pc:spChg>
        <pc:picChg chg="add del mod">
          <ac:chgData name="J. dos Santos" userId="f4efc7053d1beea2" providerId="LiveId" clId="{CEBF5AEC-EB2B-4E67-ACD5-E918DDF17911}" dt="2023-10-11T21:17:41.157" v="10026" actId="478"/>
          <ac:picMkLst>
            <pc:docMk/>
            <pc:sldMk cId="1143074487" sldId="352"/>
            <ac:picMk id="14338" creationId="{E92F8913-0A17-47C1-962C-E92A700D0239}"/>
          </ac:picMkLst>
        </pc:picChg>
        <pc:picChg chg="add mod">
          <ac:chgData name="J. dos Santos" userId="f4efc7053d1beea2" providerId="LiveId" clId="{CEBF5AEC-EB2B-4E67-ACD5-E918DDF17911}" dt="2023-10-11T21:18:37.005" v="10038" actId="14100"/>
          <ac:picMkLst>
            <pc:docMk/>
            <pc:sldMk cId="1143074487" sldId="352"/>
            <ac:picMk id="14340" creationId="{20EFB3CE-5767-4FAC-897C-F7B291424443}"/>
          </ac:picMkLst>
        </pc:picChg>
        <pc:picChg chg="add mod">
          <ac:chgData name="J. dos Santos" userId="f4efc7053d1beea2" providerId="LiveId" clId="{CEBF5AEC-EB2B-4E67-ACD5-E918DDF17911}" dt="2023-10-11T21:18:41.164" v="10039" actId="18131"/>
          <ac:picMkLst>
            <pc:docMk/>
            <pc:sldMk cId="1143074487" sldId="352"/>
            <ac:picMk id="14342" creationId="{A4E98E0F-5C7A-A15F-CA80-CFF85936BE4B}"/>
          </ac:picMkLst>
        </pc:picChg>
      </pc:sldChg>
      <pc:sldChg chg="addSp delSp modSp new mod setBg">
        <pc:chgData name="J. dos Santos" userId="f4efc7053d1beea2" providerId="LiveId" clId="{CEBF5AEC-EB2B-4E67-ACD5-E918DDF17911}" dt="2023-10-11T21:37:06.968" v="10537"/>
        <pc:sldMkLst>
          <pc:docMk/>
          <pc:sldMk cId="680157589" sldId="353"/>
        </pc:sldMkLst>
        <pc:spChg chg="mod ord">
          <ac:chgData name="J. dos Santos" userId="f4efc7053d1beea2" providerId="LiveId" clId="{CEBF5AEC-EB2B-4E67-ACD5-E918DDF17911}" dt="2023-10-11T21:36:28.757" v="10528" actId="14100"/>
          <ac:spMkLst>
            <pc:docMk/>
            <pc:sldMk cId="680157589" sldId="353"/>
            <ac:spMk id="2" creationId="{6D72E86E-2269-F2BC-0A84-98DFB2B94525}"/>
          </ac:spMkLst>
        </pc:spChg>
        <pc:spChg chg="mod ord">
          <ac:chgData name="J. dos Santos" userId="f4efc7053d1beea2" providerId="LiveId" clId="{CEBF5AEC-EB2B-4E67-ACD5-E918DDF17911}" dt="2023-10-11T21:36:43.983" v="10532" actId="1076"/>
          <ac:spMkLst>
            <pc:docMk/>
            <pc:sldMk cId="680157589" sldId="353"/>
            <ac:spMk id="3" creationId="{CBFEAE24-AA79-203B-0704-1AE70D6E171B}"/>
          </ac:spMkLst>
        </pc:spChg>
        <pc:spChg chg="add del">
          <ac:chgData name="J. dos Santos" userId="f4efc7053d1beea2" providerId="LiveId" clId="{CEBF5AEC-EB2B-4E67-ACD5-E918DDF17911}" dt="2023-10-11T21:32:14.652" v="10448" actId="26606"/>
          <ac:spMkLst>
            <pc:docMk/>
            <pc:sldMk cId="680157589" sldId="353"/>
            <ac:spMk id="9" creationId="{8FC9BE17-9A7B-462D-AE50-3D8777387304}"/>
          </ac:spMkLst>
        </pc:spChg>
        <pc:spChg chg="add del">
          <ac:chgData name="J. dos Santos" userId="f4efc7053d1beea2" providerId="LiveId" clId="{CEBF5AEC-EB2B-4E67-ACD5-E918DDF17911}" dt="2023-10-11T21:32:14.652" v="10448" actId="26606"/>
          <ac:spMkLst>
            <pc:docMk/>
            <pc:sldMk cId="680157589" sldId="353"/>
            <ac:spMk id="11" creationId="{3EBE8569-6AEC-4B8C-8D53-2DE337CDBA65}"/>
          </ac:spMkLst>
        </pc:spChg>
        <pc:spChg chg="add del">
          <ac:chgData name="J. dos Santos" userId="f4efc7053d1beea2" providerId="LiveId" clId="{CEBF5AEC-EB2B-4E67-ACD5-E918DDF17911}" dt="2023-10-11T21:32:14.652" v="10448" actId="26606"/>
          <ac:spMkLst>
            <pc:docMk/>
            <pc:sldMk cId="680157589" sldId="353"/>
            <ac:spMk id="13" creationId="{55D4142C-5077-457F-A6AD-3FECFDB39685}"/>
          </ac:spMkLst>
        </pc:spChg>
        <pc:spChg chg="add del">
          <ac:chgData name="J. dos Santos" userId="f4efc7053d1beea2" providerId="LiveId" clId="{CEBF5AEC-EB2B-4E67-ACD5-E918DDF17911}" dt="2023-10-11T21:32:14.652" v="10448" actId="26606"/>
          <ac:spMkLst>
            <pc:docMk/>
            <pc:sldMk cId="680157589" sldId="353"/>
            <ac:spMk id="15" creationId="{7A5F0580-5EE9-419F-96EE-B6529EF6E7D0}"/>
          </ac:spMkLst>
        </pc:spChg>
        <pc:spChg chg="add del">
          <ac:chgData name="J. dos Santos" userId="f4efc7053d1beea2" providerId="LiveId" clId="{CEBF5AEC-EB2B-4E67-ACD5-E918DDF17911}" dt="2023-10-11T21:32:15.678" v="10450" actId="26606"/>
          <ac:spMkLst>
            <pc:docMk/>
            <pc:sldMk cId="680157589" sldId="353"/>
            <ac:spMk id="17" creationId="{3AFE8227-C443-417B-BA91-520EB1EF4559}"/>
          </ac:spMkLst>
        </pc:spChg>
        <pc:spChg chg="add del">
          <ac:chgData name="J. dos Santos" userId="f4efc7053d1beea2" providerId="LiveId" clId="{CEBF5AEC-EB2B-4E67-ACD5-E918DDF17911}" dt="2023-10-11T21:32:15.678" v="10450" actId="26606"/>
          <ac:spMkLst>
            <pc:docMk/>
            <pc:sldMk cId="680157589" sldId="353"/>
            <ac:spMk id="18" creationId="{907741FC-B544-4A6E-B831-6789D042333D}"/>
          </ac:spMkLst>
        </pc:spChg>
        <pc:spChg chg="add del">
          <ac:chgData name="J. dos Santos" userId="f4efc7053d1beea2" providerId="LiveId" clId="{CEBF5AEC-EB2B-4E67-ACD5-E918DDF17911}" dt="2023-10-11T21:32:15.678" v="10450" actId="26606"/>
          <ac:spMkLst>
            <pc:docMk/>
            <pc:sldMk cId="680157589" sldId="353"/>
            <ac:spMk id="19" creationId="{3F0BE7ED-7814-4273-B18A-F26CC0380380}"/>
          </ac:spMkLst>
        </pc:spChg>
        <pc:spChg chg="add del">
          <ac:chgData name="J. dos Santos" userId="f4efc7053d1beea2" providerId="LiveId" clId="{CEBF5AEC-EB2B-4E67-ACD5-E918DDF17911}" dt="2023-10-11T21:32:18.434" v="10452" actId="26606"/>
          <ac:spMkLst>
            <pc:docMk/>
            <pc:sldMk cId="680157589" sldId="353"/>
            <ac:spMk id="21" creationId="{F13C74B1-5B17-4795-BED0-7140497B445A}"/>
          </ac:spMkLst>
        </pc:spChg>
        <pc:spChg chg="add del">
          <ac:chgData name="J. dos Santos" userId="f4efc7053d1beea2" providerId="LiveId" clId="{CEBF5AEC-EB2B-4E67-ACD5-E918DDF17911}" dt="2023-10-11T21:32:18.434" v="10452" actId="26606"/>
          <ac:spMkLst>
            <pc:docMk/>
            <pc:sldMk cId="680157589" sldId="353"/>
            <ac:spMk id="22" creationId="{D4974D33-8DC5-464E-8C6D-BE58F0669C17}"/>
          </ac:spMkLst>
        </pc:spChg>
        <pc:spChg chg="add del">
          <ac:chgData name="J. dos Santos" userId="f4efc7053d1beea2" providerId="LiveId" clId="{CEBF5AEC-EB2B-4E67-ACD5-E918DDF17911}" dt="2023-10-11T21:32:23.745" v="10454" actId="26606"/>
          <ac:spMkLst>
            <pc:docMk/>
            <pc:sldMk cId="680157589" sldId="353"/>
            <ac:spMk id="24" creationId="{3BA513B0-82FF-4F41-8178-885375D1CFB5}"/>
          </ac:spMkLst>
        </pc:spChg>
        <pc:spChg chg="add del">
          <ac:chgData name="J. dos Santos" userId="f4efc7053d1beea2" providerId="LiveId" clId="{CEBF5AEC-EB2B-4E67-ACD5-E918DDF17911}" dt="2023-10-11T21:35:47.501" v="10514" actId="26606"/>
          <ac:spMkLst>
            <pc:docMk/>
            <pc:sldMk cId="680157589" sldId="353"/>
            <ac:spMk id="29" creationId="{A440A548-C0D4-4418-940E-EDC2F1D9A599}"/>
          </ac:spMkLst>
        </pc:spChg>
        <pc:spChg chg="add del">
          <ac:chgData name="J. dos Santos" userId="f4efc7053d1beea2" providerId="LiveId" clId="{CEBF5AEC-EB2B-4E67-ACD5-E918DDF17911}" dt="2023-10-11T21:35:47.501" v="10514" actId="26606"/>
          <ac:spMkLst>
            <pc:docMk/>
            <pc:sldMk cId="680157589" sldId="353"/>
            <ac:spMk id="30" creationId="{E708B267-8CD2-4684-A57B-9F1070769203}"/>
          </ac:spMkLst>
        </pc:spChg>
        <pc:spChg chg="add">
          <ac:chgData name="J. dos Santos" userId="f4efc7053d1beea2" providerId="LiveId" clId="{CEBF5AEC-EB2B-4E67-ACD5-E918DDF17911}" dt="2023-10-11T21:35:47.501" v="10514" actId="26606"/>
          <ac:spMkLst>
            <pc:docMk/>
            <pc:sldMk cId="680157589" sldId="353"/>
            <ac:spMk id="15373" creationId="{EA40ED7B-02D7-4271-9F9D-587A8F50EFCD}"/>
          </ac:spMkLst>
        </pc:spChg>
        <pc:spChg chg="add">
          <ac:chgData name="J. dos Santos" userId="f4efc7053d1beea2" providerId="LiveId" clId="{CEBF5AEC-EB2B-4E67-ACD5-E918DDF17911}" dt="2023-10-11T21:35:47.501" v="10514" actId="26606"/>
          <ac:spMkLst>
            <pc:docMk/>
            <pc:sldMk cId="680157589" sldId="353"/>
            <ac:spMk id="15375" creationId="{B339E2EE-E295-4C0B-8F17-950DE238C195}"/>
          </ac:spMkLst>
        </pc:spChg>
        <pc:grpChg chg="add del">
          <ac:chgData name="J. dos Santos" userId="f4efc7053d1beea2" providerId="LiveId" clId="{CEBF5AEC-EB2B-4E67-ACD5-E918DDF17911}" dt="2023-10-11T21:32:23.745" v="10454" actId="26606"/>
          <ac:grpSpMkLst>
            <pc:docMk/>
            <pc:sldMk cId="680157589" sldId="353"/>
            <ac:grpSpMk id="25" creationId="{93DB8501-F9F2-4ACD-B56A-9019CD5006D6}"/>
          </ac:grpSpMkLst>
        </pc:grpChg>
        <pc:grpChg chg="add del">
          <ac:chgData name="J. dos Santos" userId="f4efc7053d1beea2" providerId="LiveId" clId="{CEBF5AEC-EB2B-4E67-ACD5-E918DDF17911}" dt="2023-10-11T21:35:47.501" v="10514" actId="26606"/>
          <ac:grpSpMkLst>
            <pc:docMk/>
            <pc:sldMk cId="680157589" sldId="353"/>
            <ac:grpSpMk id="31" creationId="{41E5AB36-9328-47E9-95AD-E38AC1C0E18D}"/>
          </ac:grpSpMkLst>
        </pc:grpChg>
        <pc:picChg chg="add mod ord">
          <ac:chgData name="J. dos Santos" userId="f4efc7053d1beea2" providerId="LiveId" clId="{CEBF5AEC-EB2B-4E67-ACD5-E918DDF17911}" dt="2023-10-11T21:35:47.501" v="10514" actId="26606"/>
          <ac:picMkLst>
            <pc:docMk/>
            <pc:sldMk cId="680157589" sldId="353"/>
            <ac:picMk id="4" creationId="{C4ABFE17-1921-C54C-57F9-B4B7899EE488}"/>
          </ac:picMkLst>
        </pc:picChg>
        <pc:picChg chg="add del">
          <ac:chgData name="J. dos Santos" userId="f4efc7053d1beea2" providerId="LiveId" clId="{CEBF5AEC-EB2B-4E67-ACD5-E918DDF17911}" dt="2023-10-11T21:30:14.492" v="10433" actId="478"/>
          <ac:picMkLst>
            <pc:docMk/>
            <pc:sldMk cId="680157589" sldId="353"/>
            <ac:picMk id="15362" creationId="{4D88C3DB-C97E-D720-8F4E-B8E68859D1F9}"/>
          </ac:picMkLst>
        </pc:picChg>
        <pc:picChg chg="add del">
          <ac:chgData name="J. dos Santos" userId="f4efc7053d1beea2" providerId="LiveId" clId="{CEBF5AEC-EB2B-4E67-ACD5-E918DDF17911}" dt="2023-10-11T21:31:39.197" v="10435" actId="478"/>
          <ac:picMkLst>
            <pc:docMk/>
            <pc:sldMk cId="680157589" sldId="353"/>
            <ac:picMk id="15364" creationId="{5B1B77F1-C9F1-89F3-C85D-5D0594D3D1B0}"/>
          </ac:picMkLst>
        </pc:picChg>
        <pc:picChg chg="add del mod">
          <ac:chgData name="J. dos Santos" userId="f4efc7053d1beea2" providerId="LiveId" clId="{CEBF5AEC-EB2B-4E67-ACD5-E918DDF17911}" dt="2023-10-11T21:32:06.147" v="10442" actId="21"/>
          <ac:picMkLst>
            <pc:docMk/>
            <pc:sldMk cId="680157589" sldId="353"/>
            <ac:picMk id="15366" creationId="{8CCDEF9C-DEB8-AAF6-D812-952529284202}"/>
          </ac:picMkLst>
        </pc:picChg>
        <pc:picChg chg="add mod">
          <ac:chgData name="J. dos Santos" userId="f4efc7053d1beea2" providerId="LiveId" clId="{CEBF5AEC-EB2B-4E67-ACD5-E918DDF17911}" dt="2023-10-11T21:35:47.501" v="10514" actId="26606"/>
          <ac:picMkLst>
            <pc:docMk/>
            <pc:sldMk cId="680157589" sldId="353"/>
            <ac:picMk id="15368" creationId="{93530738-029B-366F-78F7-E67A624755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07EDCB3-4AE4-4E24-A376-979701F1B741}" type="datetimeFigureOut">
              <a:rPr lang="pt-BR" smtClean="0"/>
              <a:t>11/10/2023</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903154-F020-4814-9CD4-BD871CA66D99}" type="slidenum">
              <a:rPr lang="pt-BR" smtClean="0"/>
              <a:t>‹#›</a:t>
            </a:fld>
            <a:endParaRPr lang="pt-BR"/>
          </a:p>
        </p:txBody>
      </p:sp>
    </p:spTree>
    <p:extLst>
      <p:ext uri="{BB962C8B-B14F-4D97-AF65-F5344CB8AC3E}">
        <p14:creationId xmlns:p14="http://schemas.microsoft.com/office/powerpoint/2010/main" val="26597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F65D-1D10-4111-4DC6-DA3545EA6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5A576CA6-A54C-CEA2-DA8F-D6F6CEA71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FEEA32A-FE4D-802B-E784-4DE6393A3E86}"/>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5" name="Footer Placeholder 4">
            <a:extLst>
              <a:ext uri="{FF2B5EF4-FFF2-40B4-BE49-F238E27FC236}">
                <a16:creationId xmlns:a16="http://schemas.microsoft.com/office/drawing/2014/main" id="{2CC8C60F-DF7C-A8C1-DBB9-07FEED91C6A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A4D0B5A-5A54-C10D-92FE-0183A4DC3B1D}"/>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1534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3C7E-2ACC-871F-19A3-B2574CEE2DFE}"/>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7A1C25A-B79C-7717-FF53-D0DE57F7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2BE98EB-00FC-FF94-64B4-CE94087B0922}"/>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5" name="Footer Placeholder 4">
            <a:extLst>
              <a:ext uri="{FF2B5EF4-FFF2-40B4-BE49-F238E27FC236}">
                <a16:creationId xmlns:a16="http://schemas.microsoft.com/office/drawing/2014/main" id="{838C5C10-77BF-F092-68D5-458EBA6A211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1D97227-A059-BAF6-D4E2-EA80FA93687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8091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C051B-D80F-CA80-D98F-E8ADFB27D2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5AD3507-5AFE-A425-CDB3-CC9A60ECA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EECC9E8-514D-1F1E-5A2B-8C5E5BD3D473}"/>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5" name="Footer Placeholder 4">
            <a:extLst>
              <a:ext uri="{FF2B5EF4-FFF2-40B4-BE49-F238E27FC236}">
                <a16:creationId xmlns:a16="http://schemas.microsoft.com/office/drawing/2014/main" id="{FFB8910C-041A-07FC-99B7-EA170BD6A5F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A295CAD-988E-C106-1B56-5B4BCB3E1F86}"/>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848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4754-8E0F-69E2-262F-BA8D7125F17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3C8EEA12-0885-3F9C-CAB1-E61586B76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B17F0C25-7761-102F-95C6-21E154A8E782}"/>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5" name="Footer Placeholder 4">
            <a:extLst>
              <a:ext uri="{FF2B5EF4-FFF2-40B4-BE49-F238E27FC236}">
                <a16:creationId xmlns:a16="http://schemas.microsoft.com/office/drawing/2014/main" id="{FDCD850B-8AD8-92F6-07B5-A4406BB5DFB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554BD48-D0C1-2B0D-41F2-9197B15E529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77595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7E8D-1DD7-67E1-9253-A9AA3D663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BF6814A-12CB-E112-71FD-0BE59E0A1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B99F8-74DE-E1E7-A5CA-531CC7F82BEB}"/>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5" name="Footer Placeholder 4">
            <a:extLst>
              <a:ext uri="{FF2B5EF4-FFF2-40B4-BE49-F238E27FC236}">
                <a16:creationId xmlns:a16="http://schemas.microsoft.com/office/drawing/2014/main" id="{999D80F3-8185-3335-0DDB-0308F7E726A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F895853-D0E6-1463-B8EE-189AA30013E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21513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6AED-1D19-4A06-C406-0CDC509C3DD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03DBFE3-5343-E8E2-6BD6-B4F533EDA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7380B742-3E96-50A4-FE99-FB87DC4E2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65774DA6-9787-830E-1BAA-45A611369DC6}"/>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6" name="Footer Placeholder 5">
            <a:extLst>
              <a:ext uri="{FF2B5EF4-FFF2-40B4-BE49-F238E27FC236}">
                <a16:creationId xmlns:a16="http://schemas.microsoft.com/office/drawing/2014/main" id="{1E0960EC-F466-8C92-124C-CB8315D623E5}"/>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0B66797-7840-F356-8A1C-FE0BE7D4498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62148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CC1E-581E-8073-9926-BD3A0B6B828F}"/>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E4E9EBC-2CC5-40C7-F589-5025C9444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AEBAD-0E2D-B659-8FDF-9D685A9D6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AFC5DD7E-C72A-312B-3D35-D3723AED7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C4650-BB3D-820A-157E-E50F7C5AA3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01BC30F8-C9A8-B333-87C1-B4EB7506DC2B}"/>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8" name="Footer Placeholder 7">
            <a:extLst>
              <a:ext uri="{FF2B5EF4-FFF2-40B4-BE49-F238E27FC236}">
                <a16:creationId xmlns:a16="http://schemas.microsoft.com/office/drawing/2014/main" id="{1E4ABD5D-CED8-D640-CC3D-88E4F404DFFF}"/>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2F327C2B-5718-F9AB-1CFB-ACD537AC4BB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6001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96F5-2D47-140C-367F-A8C1E966DF3D}"/>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B3359DE4-A29E-A6DA-D992-669CA21D7315}"/>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4" name="Footer Placeholder 3">
            <a:extLst>
              <a:ext uri="{FF2B5EF4-FFF2-40B4-BE49-F238E27FC236}">
                <a16:creationId xmlns:a16="http://schemas.microsoft.com/office/drawing/2014/main" id="{98D6E123-55FC-9804-9A94-5A4AA3D3E50B}"/>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4285F1B-2B22-02C0-1A18-5E89FEFD9D03}"/>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88447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08915-C466-08B3-DE95-66A5A8D8FD7D}"/>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3" name="Footer Placeholder 2">
            <a:extLst>
              <a:ext uri="{FF2B5EF4-FFF2-40B4-BE49-F238E27FC236}">
                <a16:creationId xmlns:a16="http://schemas.microsoft.com/office/drawing/2014/main" id="{9310315C-A5EB-AD48-7A6F-D27A10BBCFE6}"/>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5BC10093-936D-3BEE-B3C2-AB45F05A0C0A}"/>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080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5BD0-5E20-9FF6-59A5-90B878CB8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0A6A3B90-D987-2A32-B565-56BD4588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53F5D7A8-1A55-E64B-1D22-95375F123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CFA8-A60C-DC49-5A7F-2B93154DE13B}"/>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6" name="Footer Placeholder 5">
            <a:extLst>
              <a:ext uri="{FF2B5EF4-FFF2-40B4-BE49-F238E27FC236}">
                <a16:creationId xmlns:a16="http://schemas.microsoft.com/office/drawing/2014/main" id="{36326F39-8E0E-7DC6-0147-291E407D6E5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099356C-0428-117B-DD31-4A9D8625B91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45237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268-DC05-7881-66E2-FCE99F7C1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283EEF56-8F94-ABB1-3682-CC09BBA4B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581D5BAB-6354-A72A-B14A-C59533367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D60CF-22FF-A077-073B-E6353F080A7D}"/>
              </a:ext>
            </a:extLst>
          </p:cNvPr>
          <p:cNvSpPr>
            <a:spLocks noGrp="1"/>
          </p:cNvSpPr>
          <p:nvPr>
            <p:ph type="dt" sz="half" idx="10"/>
          </p:nvPr>
        </p:nvSpPr>
        <p:spPr/>
        <p:txBody>
          <a:bodyPr/>
          <a:lstStyle/>
          <a:p>
            <a:fld id="{B51D5FAD-077C-4205-BA6A-510BB527DC5D}" type="datetimeFigureOut">
              <a:rPr lang="pt-BR" smtClean="0"/>
              <a:t>11/10/2023</a:t>
            </a:fld>
            <a:endParaRPr lang="pt-BR"/>
          </a:p>
        </p:txBody>
      </p:sp>
      <p:sp>
        <p:nvSpPr>
          <p:cNvPr id="6" name="Footer Placeholder 5">
            <a:extLst>
              <a:ext uri="{FF2B5EF4-FFF2-40B4-BE49-F238E27FC236}">
                <a16:creationId xmlns:a16="http://schemas.microsoft.com/office/drawing/2014/main" id="{1DE3FD19-A1B4-5793-A91E-E7EF5B07749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48DD9908-4807-D935-EBDE-FDF68D7ECA2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965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E68A5-3695-DFA2-D277-003911FCA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B22664C-6398-D7FE-9729-B60D34F5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55631C6-0B35-2337-6B3E-088E775C0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5FAD-077C-4205-BA6A-510BB527DC5D}" type="datetimeFigureOut">
              <a:rPr lang="pt-BR" smtClean="0"/>
              <a:t>11/10/2023</a:t>
            </a:fld>
            <a:endParaRPr lang="pt-BR"/>
          </a:p>
        </p:txBody>
      </p:sp>
      <p:sp>
        <p:nvSpPr>
          <p:cNvPr id="5" name="Footer Placeholder 4">
            <a:extLst>
              <a:ext uri="{FF2B5EF4-FFF2-40B4-BE49-F238E27FC236}">
                <a16:creationId xmlns:a16="http://schemas.microsoft.com/office/drawing/2014/main" id="{0642EAA2-DC4F-DD5D-BEAE-907F5BC48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8E77CBF6-42CA-F589-0FF8-AFA334FA3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74339-E5EC-4D0B-9C94-5ECC3143A3EA}" type="slidenum">
              <a:rPr lang="pt-BR" smtClean="0"/>
              <a:t>‹#›</a:t>
            </a:fld>
            <a:endParaRPr lang="pt-BR"/>
          </a:p>
        </p:txBody>
      </p:sp>
    </p:spTree>
    <p:extLst>
      <p:ext uri="{BB962C8B-B14F-4D97-AF65-F5344CB8AC3E}">
        <p14:creationId xmlns:p14="http://schemas.microsoft.com/office/powerpoint/2010/main" val="119962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hyperlink" Target="https://en.wikipedia.org/wiki/Khnumhotep_II"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en.wikipedia.org/wiki/Khnumhotep_II"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www.brooklynmuseum.org/opencollection/objects/3369"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1.wdp"/><Relationship Id="rId4" Type="http://schemas.openxmlformats.org/officeDocument/2006/relationships/image" Target="../media/image39.png"/><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hyperlink" Target="https://www.patternsofevidence.com/2017/07/14/ancient-graveyard-of-slaves-discovered-in-egypt-could-they-be-hebrews/"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smarthistory.org/ancient-egyptian-chronology-historical-framework/"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958975" y="5137229"/>
            <a:ext cx="6520004"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effectLst>
                  <a:outerShdw blurRad="38100" dist="38100" dir="2700000" algn="tl">
                    <a:srgbClr val="000000">
                      <a:alpha val="43137"/>
                    </a:srgbClr>
                  </a:outerShdw>
                </a:effectLst>
                <a:latin typeface="Playball" panose="02000000000000000000" pitchFamily="2" charset="0"/>
              </a:rPr>
              <a:t>Pastor John dos Santos - Faith Presbyterian Church</a:t>
            </a:r>
            <a:endParaRPr lang="pt-BR" dirty="0">
              <a:effectLst>
                <a:outerShdw blurRad="38100" dist="38100" dir="2700000" algn="tl">
                  <a:srgbClr val="000000">
                    <a:alpha val="43137"/>
                  </a:srgbClr>
                </a:outerShdw>
              </a:effectLst>
              <a:latin typeface="Playball" panose="02000000000000000000" pitchFamily="2"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7A68-6480-3940-31F3-BEAD7DF535DB}"/>
              </a:ext>
            </a:extLst>
          </p:cNvPr>
          <p:cNvSpPr>
            <a:spLocks noGrp="1"/>
          </p:cNvSpPr>
          <p:nvPr>
            <p:ph type="title"/>
          </p:nvPr>
        </p:nvSpPr>
        <p:spPr>
          <a:xfrm>
            <a:off x="275772" y="243876"/>
            <a:ext cx="9470400" cy="1053182"/>
          </a:xfrm>
        </p:spPr>
        <p:txBody>
          <a:bodyPr>
            <a:normAutofit/>
          </a:bodyPr>
          <a:lstStyle/>
          <a:p>
            <a:r>
              <a:rPr lang="en-US" sz="5500" b="1" spc="-2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Rockwell Condensed" panose="02060603050405020104" pitchFamily="18" charset="0"/>
              </a:rPr>
              <a:t>Canaanite Procession into Egypt</a:t>
            </a:r>
            <a:endParaRPr lang="pt-BR" sz="5500" b="1" spc="-2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Rockwell Condensed" panose="02060603050405020104" pitchFamily="18" charset="0"/>
            </a:endParaRPr>
          </a:p>
        </p:txBody>
      </p:sp>
      <p:sp>
        <p:nvSpPr>
          <p:cNvPr id="3" name="Content Placeholder 2">
            <a:extLst>
              <a:ext uri="{FF2B5EF4-FFF2-40B4-BE49-F238E27FC236}">
                <a16:creationId xmlns:a16="http://schemas.microsoft.com/office/drawing/2014/main" id="{6309A40D-436B-3662-F8C8-36F70B46D2C4}"/>
              </a:ext>
            </a:extLst>
          </p:cNvPr>
          <p:cNvSpPr>
            <a:spLocks noGrp="1"/>
          </p:cNvSpPr>
          <p:nvPr>
            <p:ph idx="1"/>
          </p:nvPr>
        </p:nvSpPr>
        <p:spPr>
          <a:xfrm>
            <a:off x="275771" y="1273611"/>
            <a:ext cx="9659086" cy="1921228"/>
          </a:xfrm>
        </p:spPr>
        <p:txBody>
          <a:bodyPr>
            <a:normAutofit fontScale="85000" lnSpcReduction="20000"/>
          </a:bodyPr>
          <a:lstStyle/>
          <a:p>
            <a:pPr marL="0" indent="0">
              <a:lnSpc>
                <a:spcPct val="100000"/>
              </a:lnSpc>
              <a:buNone/>
            </a:pPr>
            <a:r>
              <a:rPr lang="en-US" dirty="0">
                <a:solidFill>
                  <a:schemeClr val="bg1"/>
                </a:solidFill>
              </a:rPr>
              <a:t>In the tomb of </a:t>
            </a:r>
            <a:r>
              <a:rPr lang="pt-BR" dirty="0">
                <a:solidFill>
                  <a:schemeClr val="bg1"/>
                </a:solidFill>
              </a:rPr>
              <a:t>Khnumhotep II</a:t>
            </a:r>
            <a:r>
              <a:rPr lang="en-US" dirty="0">
                <a:solidFill>
                  <a:schemeClr val="bg1"/>
                </a:solidFill>
              </a:rPr>
              <a:t>, who served Pharaoh Senusret II (estimated 1897-1878 BC), depicts the migration of “Asian people” into Egypt. Some believe this is the family of Israel. But we cannot be sure. However, in the account of Genesis, we are told caravans of Ishmaelites were coming from Gilead going into Egypt to trade (Gen 37.25). The depiction proves this is true.</a:t>
            </a:r>
            <a:endParaRPr lang="pt-BR" dirty="0">
              <a:solidFill>
                <a:schemeClr val="bg1"/>
              </a:solidFill>
            </a:endParaRPr>
          </a:p>
        </p:txBody>
      </p:sp>
      <p:pic>
        <p:nvPicPr>
          <p:cNvPr id="4098" name="Picture 2">
            <a:extLst>
              <a:ext uri="{FF2B5EF4-FFF2-40B4-BE49-F238E27FC236}">
                <a16:creationId xmlns:a16="http://schemas.microsoft.com/office/drawing/2014/main" id="{C8760EA0-9DC8-73D5-008D-FAE08A850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9595"/>
            <a:ext cx="12142048" cy="1837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C573B34-9479-9249-6F0B-08F12BD85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52094"/>
            <a:ext cx="12213600" cy="1781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8E0FF9-0734-3B4B-FC3C-706D207C376F}"/>
              </a:ext>
            </a:extLst>
          </p:cNvPr>
          <p:cNvSpPr txBox="1"/>
          <p:nvPr/>
        </p:nvSpPr>
        <p:spPr>
          <a:xfrm>
            <a:off x="0" y="6581001"/>
            <a:ext cx="2480480" cy="276999"/>
          </a:xfrm>
          <a:prstGeom prst="rect">
            <a:avLst/>
          </a:prstGeom>
          <a:noFill/>
        </p:spPr>
        <p:txBody>
          <a:bodyPr wrap="square">
            <a:spAutoFit/>
          </a:bodyPr>
          <a:lstStyle/>
          <a:p>
            <a:r>
              <a:rPr lang="pt-BR" sz="1200" dirty="0" err="1">
                <a:hlinkClick r:id="rId4"/>
              </a:rPr>
              <a:t>Source</a:t>
            </a:r>
            <a:r>
              <a:rPr lang="pt-BR" sz="1200" dirty="0">
                <a:hlinkClick r:id="rId4"/>
              </a:rPr>
              <a:t>: Khnumhotep II - Wikipedia</a:t>
            </a:r>
            <a:endParaRPr lang="pt-BR" sz="1200" dirty="0"/>
          </a:p>
        </p:txBody>
      </p:sp>
      <p:pic>
        <p:nvPicPr>
          <p:cNvPr id="8194" name="Picture 2" descr="undefined">
            <a:extLst>
              <a:ext uri="{FF2B5EF4-FFF2-40B4-BE49-F238E27FC236}">
                <a16:creationId xmlns:a16="http://schemas.microsoft.com/office/drawing/2014/main" id="{BDDF7432-4149-B2B7-3CB2-EC8E3EECE21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rcRect l="36904" t="10901" r="39732" b="44478"/>
          <a:stretch/>
        </p:blipFill>
        <p:spPr bwMode="auto">
          <a:xfrm>
            <a:off x="9746171" y="243876"/>
            <a:ext cx="2278743" cy="2902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85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00F0E9-4F6A-EBB7-5C1B-C711BFE7C1D8}"/>
              </a:ext>
            </a:extLst>
          </p:cNvPr>
          <p:cNvSpPr>
            <a:spLocks noGrp="1"/>
          </p:cNvSpPr>
          <p:nvPr>
            <p:ph type="title"/>
          </p:nvPr>
        </p:nvSpPr>
        <p:spPr>
          <a:xfrm>
            <a:off x="308787" y="457200"/>
            <a:ext cx="4665549" cy="1929384"/>
          </a:xfrm>
        </p:spPr>
        <p:txBody>
          <a:bodyPr anchor="ctr">
            <a:normAutofit/>
          </a:bodyPr>
          <a:lstStyle/>
          <a:p>
            <a:pPr algn="ctr"/>
            <a:r>
              <a:rPr lang="en-US" sz="5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Sesostris</a:t>
            </a: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III</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7179"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64C066-C078-8829-DCA7-B646277D0E5F}"/>
              </a:ext>
            </a:extLst>
          </p:cNvPr>
          <p:cNvSpPr>
            <a:spLocks noGrp="1"/>
          </p:cNvSpPr>
          <p:nvPr>
            <p:ph idx="1"/>
          </p:nvPr>
        </p:nvSpPr>
        <p:spPr>
          <a:xfrm>
            <a:off x="5541263" y="217715"/>
            <a:ext cx="3769140" cy="6415314"/>
          </a:xfrm>
        </p:spPr>
        <p:txBody>
          <a:bodyPr anchor="ctr">
            <a:normAutofit fontScale="92500" lnSpcReduction="10000"/>
          </a:bodyPr>
          <a:lstStyle/>
          <a:p>
            <a:pPr marL="0" indent="0" algn="ctr">
              <a:lnSpc>
                <a:spcPct val="110000"/>
              </a:lnSpc>
              <a:buNone/>
            </a:pPr>
            <a:r>
              <a:rPr lang="en-US" sz="3200" b="1" dirty="0">
                <a:latin typeface="Arial Nova Cond Light" panose="020B0306020202020204" pitchFamily="34" charset="0"/>
              </a:rPr>
              <a:t>The best candidate for Joseph’s friend Pharaoh is </a:t>
            </a:r>
            <a:r>
              <a:rPr lang="en-US" sz="3200" b="1" dirty="0" err="1">
                <a:latin typeface="Arial Nova Cond Light" panose="020B0306020202020204" pitchFamily="34" charset="0"/>
              </a:rPr>
              <a:t>Sesostris</a:t>
            </a:r>
            <a:r>
              <a:rPr lang="en-US" sz="3200" b="1" dirty="0">
                <a:latin typeface="Arial Nova Cond Light" panose="020B0306020202020204" pitchFamily="34" charset="0"/>
              </a:rPr>
              <a:t> III (also called </a:t>
            </a:r>
            <a:r>
              <a:rPr lang="en-US" sz="3200" b="1" dirty="0" err="1">
                <a:latin typeface="Arial Nova Cond Light" panose="020B0306020202020204" pitchFamily="34" charset="0"/>
              </a:rPr>
              <a:t>Senwosret</a:t>
            </a:r>
            <a:r>
              <a:rPr lang="en-US" sz="3200" b="1" dirty="0">
                <a:latin typeface="Arial Nova Cond Light" panose="020B0306020202020204" pitchFamily="34" charset="0"/>
              </a:rPr>
              <a:t> III), belonging to the 12</a:t>
            </a:r>
            <a:r>
              <a:rPr lang="en-US" sz="3200" b="1" baseline="30000" dirty="0">
                <a:latin typeface="Arial Nova Cond Light" panose="020B0306020202020204" pitchFamily="34" charset="0"/>
              </a:rPr>
              <a:t>th</a:t>
            </a:r>
            <a:r>
              <a:rPr lang="en-US" sz="3200" b="1" dirty="0">
                <a:latin typeface="Arial Nova Cond Light" panose="020B0306020202020204" pitchFamily="34" charset="0"/>
              </a:rPr>
              <a:t> dynasty, whose reign is dated to the early 17</a:t>
            </a:r>
            <a:r>
              <a:rPr lang="en-US" sz="3200" b="1" baseline="30000" dirty="0">
                <a:latin typeface="Arial Nova Cond Light" panose="020B0306020202020204" pitchFamily="34" charset="0"/>
              </a:rPr>
              <a:t>th</a:t>
            </a:r>
            <a:r>
              <a:rPr lang="en-US" sz="3200" b="1" dirty="0">
                <a:latin typeface="Arial Nova Cond Light" panose="020B0306020202020204" pitchFamily="34" charset="0"/>
              </a:rPr>
              <a:t> century. He was a powerful Pharaoh who made Egypt into a regional power. Drought and famine in the region are described during his reign.</a:t>
            </a:r>
            <a:endParaRPr lang="pt-BR" sz="3200" b="1" dirty="0">
              <a:latin typeface="Arial Nova Cond Light" panose="020B0306020202020204" pitchFamily="34" charset="0"/>
            </a:endParaRPr>
          </a:p>
        </p:txBody>
      </p:sp>
      <p:pic>
        <p:nvPicPr>
          <p:cNvPr id="7170" name="Picture 2">
            <a:extLst>
              <a:ext uri="{FF2B5EF4-FFF2-40B4-BE49-F238E27FC236}">
                <a16:creationId xmlns:a16="http://schemas.microsoft.com/office/drawing/2014/main" id="{3920B426-D026-A3E1-FD6C-C1ECE65550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54" b="90104" l="24423" r="75385">
                        <a14:foregroundMark x1="37981" y1="13086" x2="50481" y2="7357"/>
                        <a14:foregroundMark x1="50481" y1="7357" x2="60385" y2="11719"/>
                        <a14:foregroundMark x1="60385" y1="11719" x2="43846" y2="13802"/>
                        <a14:foregroundMark x1="44712" y1="8919" x2="54135" y2="8919"/>
                        <a14:foregroundMark x1="28846" y1="85221" x2="31250" y2="91602"/>
                        <a14:foregroundMark x1="31250" y1="91602" x2="47885" y2="92448"/>
                        <a14:foregroundMark x1="47885" y1="92448" x2="57115" y2="91862"/>
                        <a14:foregroundMark x1="57115" y1="91862" x2="69808" y2="88607"/>
                        <a14:foregroundMark x1="69808" y1="88607" x2="56923" y2="85742"/>
                        <a14:foregroundMark x1="56923" y1="85742" x2="32019" y2="88151"/>
                        <a14:foregroundMark x1="32019" y1="88151" x2="41923" y2="90039"/>
                        <a14:foregroundMark x1="41923" y1="90039" x2="58558" y2="90104"/>
                        <a14:foregroundMark x1="58558" y1="90104" x2="44712" y2="84961"/>
                        <a14:foregroundMark x1="44712" y1="84961" x2="28269" y2="85547"/>
                      </a14:backgroundRemoval>
                    </a14:imgEffect>
                  </a14:imgLayer>
                </a14:imgProps>
              </a:ext>
              <a:ext uri="{28A0092B-C50C-407E-A947-70E740481C1C}">
                <a14:useLocalDpi xmlns:a14="http://schemas.microsoft.com/office/drawing/2010/main" val="0"/>
              </a:ext>
            </a:extLst>
          </a:blip>
          <a:srcRect l="23771" t="6826" r="26820" b="5268"/>
          <a:stretch/>
        </p:blipFill>
        <p:spPr bwMode="auto">
          <a:xfrm>
            <a:off x="9463272" y="101600"/>
            <a:ext cx="2572810" cy="675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descr="British Museum">
            <a:extLst>
              <a:ext uri="{FF2B5EF4-FFF2-40B4-BE49-F238E27FC236}">
                <a16:creationId xmlns:a16="http://schemas.microsoft.com/office/drawing/2014/main" id="{27AB79A4-F8C0-2CC1-3618-0F719FFB5A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09" t="6657" r="10350"/>
          <a:stretch/>
        </p:blipFill>
        <p:spPr bwMode="auto">
          <a:xfrm>
            <a:off x="308787" y="2667862"/>
            <a:ext cx="5090743" cy="3908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B74B59-1740-569B-7B94-4E203A967236}"/>
              </a:ext>
            </a:extLst>
          </p:cNvPr>
          <p:cNvSpPr txBox="1"/>
          <p:nvPr/>
        </p:nvSpPr>
        <p:spPr>
          <a:xfrm>
            <a:off x="0" y="6581001"/>
            <a:ext cx="2480480" cy="276999"/>
          </a:xfrm>
          <a:prstGeom prst="rect">
            <a:avLst/>
          </a:prstGeom>
          <a:noFill/>
        </p:spPr>
        <p:txBody>
          <a:bodyPr wrap="square">
            <a:spAutoFit/>
          </a:bodyPr>
          <a:lstStyle/>
          <a:p>
            <a:r>
              <a:rPr lang="pt-BR" sz="1200" dirty="0" err="1">
                <a:hlinkClick r:id="rId5"/>
              </a:rPr>
              <a:t>Source</a:t>
            </a:r>
            <a:r>
              <a:rPr lang="pt-BR" sz="1200" dirty="0">
                <a:hlinkClick r:id="rId5"/>
              </a:rPr>
              <a:t>: Khnumhotep II - Wikipedia</a:t>
            </a:r>
            <a:endParaRPr lang="pt-BR" sz="1200" dirty="0"/>
          </a:p>
        </p:txBody>
      </p:sp>
    </p:spTree>
    <p:extLst>
      <p:ext uri="{BB962C8B-B14F-4D97-AF65-F5344CB8AC3E}">
        <p14:creationId xmlns:p14="http://schemas.microsoft.com/office/powerpoint/2010/main" val="2521447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67" name="Rectangle 9266">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8" name="Freeform: Shape 9267">
            <a:extLst>
              <a:ext uri="{FF2B5EF4-FFF2-40B4-BE49-F238E27FC236}">
                <a16:creationId xmlns:a16="http://schemas.microsoft.com/office/drawing/2014/main" id="{4F9531B2-E47F-4A0C-AB5C-225D48031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45808"/>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2931718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2000" h="3414000">
                <a:moveTo>
                  <a:pt x="0" y="0"/>
                </a:moveTo>
                <a:lnTo>
                  <a:pt x="12192000" y="0"/>
                </a:lnTo>
                <a:lnTo>
                  <a:pt x="12192000" y="3363677"/>
                </a:lnTo>
                <a:lnTo>
                  <a:pt x="12174509" y="3367693"/>
                </a:lnTo>
                <a:cubicBezTo>
                  <a:pt x="12163678" y="3371706"/>
                  <a:pt x="12154974" y="3376861"/>
                  <a:pt x="12144429" y="3375519"/>
                </a:cubicBezTo>
                <a:cubicBezTo>
                  <a:pt x="12131776" y="3373909"/>
                  <a:pt x="12116472" y="3362945"/>
                  <a:pt x="12091660" y="3329430"/>
                </a:cubicBezTo>
                <a:cubicBezTo>
                  <a:pt x="12022472" y="3326846"/>
                  <a:pt x="11987030" y="3316977"/>
                  <a:pt x="11929171" y="3326226"/>
                </a:cubicBezTo>
                <a:cubicBezTo>
                  <a:pt x="11931062" y="3332410"/>
                  <a:pt x="11821861" y="3285262"/>
                  <a:pt x="11820782" y="3289139"/>
                </a:cubicBezTo>
                <a:lnTo>
                  <a:pt x="11760586" y="3251827"/>
                </a:lnTo>
                <a:lnTo>
                  <a:pt x="11687270" y="3218023"/>
                </a:lnTo>
                <a:cubicBezTo>
                  <a:pt x="11681621" y="3218311"/>
                  <a:pt x="11668940" y="3203756"/>
                  <a:pt x="11648792" y="3216275"/>
                </a:cubicBezTo>
                <a:cubicBezTo>
                  <a:pt x="11601199" y="3208266"/>
                  <a:pt x="11632611" y="3207733"/>
                  <a:pt x="11557423" y="3195513"/>
                </a:cubicBezTo>
                <a:cubicBezTo>
                  <a:pt x="11506032" y="3183432"/>
                  <a:pt x="11394963" y="3124923"/>
                  <a:pt x="11336983" y="3096805"/>
                </a:cubicBezTo>
                <a:cubicBezTo>
                  <a:pt x="11289608" y="3114107"/>
                  <a:pt x="11254293" y="3070162"/>
                  <a:pt x="11200090" y="3066866"/>
                </a:cubicBezTo>
                <a:cubicBezTo>
                  <a:pt x="11166176" y="3080413"/>
                  <a:pt x="11008786" y="2790031"/>
                  <a:pt x="10939288" y="2855023"/>
                </a:cubicBezTo>
                <a:cubicBezTo>
                  <a:pt x="10775958" y="2834655"/>
                  <a:pt x="10574311" y="2806015"/>
                  <a:pt x="10563475" y="2792135"/>
                </a:cubicBezTo>
                <a:cubicBezTo>
                  <a:pt x="10551992" y="2794335"/>
                  <a:pt x="10376951" y="2691509"/>
                  <a:pt x="10136739" y="2801901"/>
                </a:cubicBezTo>
                <a:cubicBezTo>
                  <a:pt x="10016199" y="2840426"/>
                  <a:pt x="9951124" y="2760747"/>
                  <a:pt x="9661142" y="2787165"/>
                </a:cubicBezTo>
                <a:cubicBezTo>
                  <a:pt x="9159283" y="2823332"/>
                  <a:pt x="7878054" y="2705721"/>
                  <a:pt x="7709717" y="2795955"/>
                </a:cubicBezTo>
                <a:cubicBezTo>
                  <a:pt x="7352820" y="2829879"/>
                  <a:pt x="7380768" y="2943417"/>
                  <a:pt x="6923165" y="2920979"/>
                </a:cubicBezTo>
                <a:cubicBezTo>
                  <a:pt x="6110111" y="3086617"/>
                  <a:pt x="6098057" y="2910229"/>
                  <a:pt x="6034111" y="3012161"/>
                </a:cubicBezTo>
                <a:cubicBezTo>
                  <a:pt x="5797201" y="2857899"/>
                  <a:pt x="4195653" y="3034348"/>
                  <a:pt x="3308916" y="3049911"/>
                </a:cubicBezTo>
                <a:cubicBezTo>
                  <a:pt x="2887991" y="3101028"/>
                  <a:pt x="2467957" y="3114734"/>
                  <a:pt x="2138975" y="3203263"/>
                </a:cubicBezTo>
                <a:cubicBezTo>
                  <a:pt x="1854400" y="3111324"/>
                  <a:pt x="1953139" y="3185975"/>
                  <a:pt x="1712261" y="3250273"/>
                </a:cubicBezTo>
                <a:cubicBezTo>
                  <a:pt x="1640737" y="3239217"/>
                  <a:pt x="1576344" y="3148383"/>
                  <a:pt x="1425286" y="3194525"/>
                </a:cubicBezTo>
                <a:cubicBezTo>
                  <a:pt x="1335440" y="3249921"/>
                  <a:pt x="1246856" y="3215943"/>
                  <a:pt x="1160924" y="3219675"/>
                </a:cubicBezTo>
                <a:cubicBezTo>
                  <a:pt x="1074992" y="3223407"/>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84A0DF-8A2A-576E-1EEF-A1C0FE37FEC6}"/>
              </a:ext>
            </a:extLst>
          </p:cNvPr>
          <p:cNvSpPr>
            <a:spLocks noGrp="1"/>
          </p:cNvSpPr>
          <p:nvPr>
            <p:ph type="title"/>
          </p:nvPr>
        </p:nvSpPr>
        <p:spPr>
          <a:xfrm>
            <a:off x="610687" y="217714"/>
            <a:ext cx="10970625" cy="1162722"/>
          </a:xfrm>
        </p:spPr>
        <p:txBody>
          <a:bodyPr>
            <a:normAutofit/>
          </a:bodyPr>
          <a:lstStyle/>
          <a:p>
            <a:pPr algn="ctr"/>
            <a:r>
              <a:rPr lang="en-US" sz="5000" b="1" dirty="0">
                <a:latin typeface="Aharoni" panose="02010803020104030203" pitchFamily="2" charset="-79"/>
                <a:cs typeface="Aharoni" panose="02010803020104030203" pitchFamily="2" charset="-79"/>
              </a:rPr>
              <a:t>Papyrus Brooklyn 35.1446</a:t>
            </a:r>
            <a:endParaRPr lang="pt-BR" sz="5000" b="1" dirty="0">
              <a:latin typeface="Aharoni" panose="02010803020104030203" pitchFamily="2" charset="-79"/>
              <a:cs typeface="Aharoni" panose="02010803020104030203" pitchFamily="2" charset="-79"/>
            </a:endParaRPr>
          </a:p>
        </p:txBody>
      </p:sp>
      <p:sp>
        <p:nvSpPr>
          <p:cNvPr id="9269" name="Freeform: Shape 9268">
            <a:extLst>
              <a:ext uri="{FF2B5EF4-FFF2-40B4-BE49-F238E27FC236}">
                <a16:creationId xmlns:a16="http://schemas.microsoft.com/office/drawing/2014/main" id="{EA1D0E51-44D2-47F0-8BB5-D7B082E36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4042"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220" name="Picture 4">
            <a:extLst>
              <a:ext uri="{FF2B5EF4-FFF2-40B4-BE49-F238E27FC236}">
                <a16:creationId xmlns:a16="http://schemas.microsoft.com/office/drawing/2014/main" id="{CC7193B5-4FFF-BCDB-409C-F8989026FF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03" r="13857" b="3"/>
          <a:stretch/>
        </p:blipFill>
        <p:spPr bwMode="auto">
          <a:xfrm>
            <a:off x="1352176" y="1711384"/>
            <a:ext cx="2089686" cy="1831481"/>
          </a:xfrm>
          <a:prstGeom prst="rect">
            <a:avLst/>
          </a:prstGeom>
          <a:noFill/>
          <a:extLst>
            <a:ext uri="{909E8E84-426E-40DD-AFC4-6F175D3DCCD1}">
              <a14:hiddenFill xmlns:a14="http://schemas.microsoft.com/office/drawing/2010/main">
                <a:solidFill>
                  <a:srgbClr val="FFFFFF"/>
                </a:solidFill>
              </a14:hiddenFill>
            </a:ext>
          </a:extLst>
        </p:spPr>
      </p:pic>
      <p:sp>
        <p:nvSpPr>
          <p:cNvPr id="9270" name="Freeform: Shape 9269">
            <a:extLst>
              <a:ext uri="{FF2B5EF4-FFF2-40B4-BE49-F238E27FC236}">
                <a16:creationId xmlns:a16="http://schemas.microsoft.com/office/drawing/2014/main" id="{1A6CF63B-6A61-433F-A65C-1B149236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969"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222" name="Picture 6">
            <a:extLst>
              <a:ext uri="{FF2B5EF4-FFF2-40B4-BE49-F238E27FC236}">
                <a16:creationId xmlns:a16="http://schemas.microsoft.com/office/drawing/2014/main" id="{67C796AB-6AD8-2390-2AEB-880BB27A58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81" r="17304" b="-1"/>
          <a:stretch/>
        </p:blipFill>
        <p:spPr bwMode="auto">
          <a:xfrm>
            <a:off x="3827103" y="1711384"/>
            <a:ext cx="2089686" cy="1831481"/>
          </a:xfrm>
          <a:prstGeom prst="rect">
            <a:avLst/>
          </a:prstGeom>
          <a:noFill/>
          <a:extLst>
            <a:ext uri="{909E8E84-426E-40DD-AFC4-6F175D3DCCD1}">
              <a14:hiddenFill xmlns:a14="http://schemas.microsoft.com/office/drawing/2010/main">
                <a:solidFill>
                  <a:srgbClr val="FFFFFF"/>
                </a:solidFill>
              </a14:hiddenFill>
            </a:ext>
          </a:extLst>
        </p:spPr>
      </p:pic>
      <p:sp>
        <p:nvSpPr>
          <p:cNvPr id="9271" name="Freeform: Shape 9270">
            <a:extLst>
              <a:ext uri="{FF2B5EF4-FFF2-40B4-BE49-F238E27FC236}">
                <a16:creationId xmlns:a16="http://schemas.microsoft.com/office/drawing/2014/main" id="{10DED6E1-BE9C-4B26-847B-A598E67FF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4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226" name="Picture 10">
            <a:extLst>
              <a:ext uri="{FF2B5EF4-FFF2-40B4-BE49-F238E27FC236}">
                <a16:creationId xmlns:a16="http://schemas.microsoft.com/office/drawing/2014/main" id="{F76FE5B5-09C3-0BFC-B63A-6B39737BD8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44" r="10489" b="-3"/>
          <a:stretch/>
        </p:blipFill>
        <p:spPr bwMode="auto">
          <a:xfrm>
            <a:off x="6316917" y="1707837"/>
            <a:ext cx="2089686" cy="1831481"/>
          </a:xfrm>
          <a:prstGeom prst="rect">
            <a:avLst/>
          </a:prstGeom>
          <a:noFill/>
          <a:extLst>
            <a:ext uri="{909E8E84-426E-40DD-AFC4-6F175D3DCCD1}">
              <a14:hiddenFill xmlns:a14="http://schemas.microsoft.com/office/drawing/2010/main">
                <a:solidFill>
                  <a:srgbClr val="FFFFFF"/>
                </a:solidFill>
              </a14:hiddenFill>
            </a:ext>
          </a:extLst>
        </p:spPr>
      </p:pic>
      <p:sp>
        <p:nvSpPr>
          <p:cNvPr id="9272" name="Freeform: Shape 9271">
            <a:extLst>
              <a:ext uri="{FF2B5EF4-FFF2-40B4-BE49-F238E27FC236}">
                <a16:creationId xmlns:a16="http://schemas.microsoft.com/office/drawing/2014/main" id="{3D749044-6503-4041-B880-7862BB234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355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218" name="Picture 2">
            <a:extLst>
              <a:ext uri="{FF2B5EF4-FFF2-40B4-BE49-F238E27FC236}">
                <a16:creationId xmlns:a16="http://schemas.microsoft.com/office/drawing/2014/main" id="{D88FD3C8-F5A0-F3C2-15BD-FA51ABF0F2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98" r="14340" b="1"/>
          <a:stretch/>
        </p:blipFill>
        <p:spPr bwMode="auto">
          <a:xfrm>
            <a:off x="8761684" y="1711384"/>
            <a:ext cx="2089686" cy="18314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C69C7FF-3F23-4F5C-2D10-61F4FBCEE03C}"/>
              </a:ext>
            </a:extLst>
          </p:cNvPr>
          <p:cNvSpPr>
            <a:spLocks noGrp="1"/>
          </p:cNvSpPr>
          <p:nvPr>
            <p:ph idx="1"/>
          </p:nvPr>
        </p:nvSpPr>
        <p:spPr>
          <a:xfrm>
            <a:off x="696686" y="3938710"/>
            <a:ext cx="11030857" cy="2350692"/>
          </a:xfrm>
        </p:spPr>
        <p:txBody>
          <a:bodyPr anchor="ctr">
            <a:normAutofit/>
          </a:bodyPr>
          <a:lstStyle/>
          <a:p>
            <a:pPr marL="0" indent="0" algn="ctr">
              <a:buNone/>
            </a:pPr>
            <a:r>
              <a:rPr lang="en-US" sz="3600" dirty="0">
                <a:latin typeface="Arial Nova Cond Light" panose="020B0306020202020204" pitchFamily="34" charset="0"/>
              </a:rPr>
              <a:t>A papyrus from the late 17th century (12th-13th dynasties) describes a transaction of a noblewoman named </a:t>
            </a:r>
            <a:r>
              <a:rPr lang="en-US" sz="3600" dirty="0" err="1">
                <a:latin typeface="Arial Nova Cond Light" panose="020B0306020202020204" pitchFamily="34" charset="0"/>
              </a:rPr>
              <a:t>Senebtisi</a:t>
            </a:r>
            <a:r>
              <a:rPr lang="en-US" sz="3600" dirty="0">
                <a:latin typeface="Arial Nova Cond Light" panose="020B0306020202020204" pitchFamily="34" charset="0"/>
              </a:rPr>
              <a:t>, who registered</a:t>
            </a:r>
            <a:r>
              <a:rPr lang="pt-BR" sz="3600" dirty="0">
                <a:latin typeface="Arial Nova Cond Light" panose="020B0306020202020204" pitchFamily="34" charset="0"/>
              </a:rPr>
              <a:t> 95 </a:t>
            </a:r>
            <a:r>
              <a:rPr lang="pt-BR" sz="3600" dirty="0" err="1">
                <a:latin typeface="Arial Nova Cond Light" panose="020B0306020202020204" pitchFamily="34" charset="0"/>
              </a:rPr>
              <a:t>slaves</a:t>
            </a:r>
            <a:r>
              <a:rPr lang="pt-BR" sz="3600" dirty="0">
                <a:latin typeface="Arial Nova Cond Light" panose="020B0306020202020204" pitchFamily="34" charset="0"/>
              </a:rPr>
              <a:t>, </a:t>
            </a:r>
            <a:r>
              <a:rPr lang="pt-BR" sz="3600" dirty="0" err="1">
                <a:latin typeface="Arial Nova Cond Light" panose="020B0306020202020204" pitchFamily="34" charset="0"/>
              </a:rPr>
              <a:t>of</a:t>
            </a:r>
            <a:r>
              <a:rPr lang="pt-BR" sz="3600" dirty="0">
                <a:latin typeface="Arial Nova Cond Light" panose="020B0306020202020204" pitchFamily="34" charset="0"/>
              </a:rPr>
              <a:t> </a:t>
            </a:r>
            <a:r>
              <a:rPr lang="pt-BR" sz="3600" dirty="0" err="1">
                <a:latin typeface="Arial Nova Cond Light" panose="020B0306020202020204" pitchFamily="34" charset="0"/>
              </a:rPr>
              <a:t>which</a:t>
            </a:r>
            <a:r>
              <a:rPr lang="pt-BR" sz="3600" dirty="0">
                <a:latin typeface="Arial Nova Cond Light" panose="020B0306020202020204" pitchFamily="34" charset="0"/>
              </a:rPr>
              <a:t> 45 </a:t>
            </a:r>
            <a:r>
              <a:rPr lang="pt-BR" sz="3600" dirty="0" err="1">
                <a:latin typeface="Arial Nova Cond Light" panose="020B0306020202020204" pitchFamily="34" charset="0"/>
              </a:rPr>
              <a:t>have</a:t>
            </a:r>
            <a:r>
              <a:rPr lang="pt-BR" sz="3600" dirty="0">
                <a:latin typeface="Arial Nova Cond Light" panose="020B0306020202020204" pitchFamily="34" charset="0"/>
              </a:rPr>
              <a:t> </a:t>
            </a:r>
            <a:r>
              <a:rPr lang="pt-BR" sz="3600" dirty="0" err="1">
                <a:latin typeface="Arial Nova Cond Light" panose="020B0306020202020204" pitchFamily="34" charset="0"/>
              </a:rPr>
              <a:t>Semitic</a:t>
            </a:r>
            <a:r>
              <a:rPr lang="pt-BR" sz="3600" dirty="0">
                <a:latin typeface="Arial Nova Cond Light" panose="020B0306020202020204" pitchFamily="34" charset="0"/>
              </a:rPr>
              <a:t> </a:t>
            </a:r>
            <a:r>
              <a:rPr lang="pt-BR" sz="3600" dirty="0" err="1">
                <a:latin typeface="Arial Nova Cond Light" panose="020B0306020202020204" pitchFamily="34" charset="0"/>
              </a:rPr>
              <a:t>names</a:t>
            </a:r>
            <a:r>
              <a:rPr lang="pt-BR" sz="3600" dirty="0">
                <a:latin typeface="Arial Nova Cond Light" panose="020B0306020202020204" pitchFamily="34" charset="0"/>
              </a:rPr>
              <a:t>. The </a:t>
            </a:r>
            <a:r>
              <a:rPr lang="pt-BR" sz="3600" dirty="0" err="1">
                <a:latin typeface="Arial Nova Cond Light" panose="020B0306020202020204" pitchFamily="34" charset="0"/>
              </a:rPr>
              <a:t>price</a:t>
            </a:r>
            <a:r>
              <a:rPr lang="pt-BR" sz="3600" dirty="0">
                <a:latin typeface="Arial Nova Cond Light" panose="020B0306020202020204" pitchFamily="34" charset="0"/>
              </a:rPr>
              <a:t> </a:t>
            </a:r>
            <a:r>
              <a:rPr lang="pt-BR" sz="3600" dirty="0" err="1">
                <a:latin typeface="Arial Nova Cond Light" panose="020B0306020202020204" pitchFamily="34" charset="0"/>
              </a:rPr>
              <a:t>is</a:t>
            </a:r>
            <a:r>
              <a:rPr lang="pt-BR" sz="3600" dirty="0">
                <a:latin typeface="Arial Nova Cond Light" panose="020B0306020202020204" pitchFamily="34" charset="0"/>
              </a:rPr>
              <a:t> set </a:t>
            </a:r>
            <a:r>
              <a:rPr lang="pt-BR" sz="3600" dirty="0" err="1">
                <a:latin typeface="Arial Nova Cond Light" panose="020B0306020202020204" pitchFamily="34" charset="0"/>
              </a:rPr>
              <a:t>at</a:t>
            </a:r>
            <a:r>
              <a:rPr lang="pt-BR" sz="3600" dirty="0">
                <a:latin typeface="Arial Nova Cond Light" panose="020B0306020202020204" pitchFamily="34" charset="0"/>
              </a:rPr>
              <a:t> 20 shekels per </a:t>
            </a:r>
            <a:r>
              <a:rPr lang="pt-BR" sz="3600" dirty="0" err="1">
                <a:latin typeface="Arial Nova Cond Light" panose="020B0306020202020204" pitchFamily="34" charset="0"/>
              </a:rPr>
              <a:t>slave</a:t>
            </a:r>
            <a:r>
              <a:rPr lang="pt-BR" sz="3600" dirty="0">
                <a:latin typeface="Arial Nova Cond Light" panose="020B0306020202020204" pitchFamily="34" charset="0"/>
              </a:rPr>
              <a:t> (like in </a:t>
            </a:r>
            <a:r>
              <a:rPr lang="pt-BR" sz="3600" dirty="0" err="1">
                <a:latin typeface="Arial Nova Cond Light" panose="020B0306020202020204" pitchFamily="34" charset="0"/>
              </a:rPr>
              <a:t>Gen</a:t>
            </a:r>
            <a:r>
              <a:rPr lang="pt-BR" sz="3600" dirty="0">
                <a:latin typeface="Arial Nova Cond Light" panose="020B0306020202020204" pitchFamily="34" charset="0"/>
              </a:rPr>
              <a:t> 37.28).</a:t>
            </a:r>
          </a:p>
        </p:txBody>
      </p:sp>
      <p:sp>
        <p:nvSpPr>
          <p:cNvPr id="5" name="TextBox 4">
            <a:extLst>
              <a:ext uri="{FF2B5EF4-FFF2-40B4-BE49-F238E27FC236}">
                <a16:creationId xmlns:a16="http://schemas.microsoft.com/office/drawing/2014/main" id="{B056B85E-016A-DD98-9F53-D604D6E256C9}"/>
              </a:ext>
            </a:extLst>
          </p:cNvPr>
          <p:cNvSpPr txBox="1"/>
          <p:nvPr/>
        </p:nvSpPr>
        <p:spPr>
          <a:xfrm>
            <a:off x="0" y="6591609"/>
            <a:ext cx="1889127" cy="276999"/>
          </a:xfrm>
          <a:prstGeom prst="rect">
            <a:avLst/>
          </a:prstGeom>
          <a:noFill/>
        </p:spPr>
        <p:txBody>
          <a:bodyPr wrap="square">
            <a:spAutoFit/>
          </a:bodyPr>
          <a:lstStyle/>
          <a:p>
            <a:r>
              <a:rPr lang="pt-BR" sz="1200" dirty="0" err="1">
                <a:hlinkClick r:id="rId6"/>
              </a:rPr>
              <a:t>Source</a:t>
            </a:r>
            <a:r>
              <a:rPr lang="pt-BR" sz="1200" dirty="0">
                <a:hlinkClick r:id="rId6"/>
              </a:rPr>
              <a:t>: Brooklyn </a:t>
            </a:r>
            <a:r>
              <a:rPr lang="pt-BR" sz="1200" dirty="0" err="1">
                <a:hlinkClick r:id="rId6"/>
              </a:rPr>
              <a:t>Museum</a:t>
            </a:r>
            <a:endParaRPr lang="pt-BR" sz="1200" dirty="0"/>
          </a:p>
        </p:txBody>
      </p:sp>
    </p:spTree>
    <p:extLst>
      <p:ext uri="{BB962C8B-B14F-4D97-AF65-F5344CB8AC3E}">
        <p14:creationId xmlns:p14="http://schemas.microsoft.com/office/powerpoint/2010/main" val="106061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9A6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6533-5DD1-3586-CF8F-4239B6F58472}"/>
              </a:ext>
            </a:extLst>
          </p:cNvPr>
          <p:cNvSpPr>
            <a:spLocks noGrp="1"/>
          </p:cNvSpPr>
          <p:nvPr>
            <p:ph type="title"/>
          </p:nvPr>
        </p:nvSpPr>
        <p:spPr>
          <a:xfrm>
            <a:off x="492252" y="487680"/>
            <a:ext cx="11207496" cy="1203008"/>
          </a:xfrm>
        </p:spPr>
        <p:txBody>
          <a:bodyPr>
            <a:normAutofit/>
          </a:bodyPr>
          <a:lstStyle/>
          <a:p>
            <a:pPr algn="ctr"/>
            <a:r>
              <a:rPr lang="en-US" sz="5000" dirty="0">
                <a:latin typeface="Aharoni" panose="02010803020104030203" pitchFamily="2" charset="-79"/>
                <a:cs typeface="Aharoni" panose="02010803020104030203" pitchFamily="2" charset="-79"/>
              </a:rPr>
              <a:t>Change in Power</a:t>
            </a:r>
            <a:endParaRPr lang="pt-BR" sz="5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C48D812-EBA0-F8D1-D92A-A73FB61E4A1D}"/>
              </a:ext>
            </a:extLst>
          </p:cNvPr>
          <p:cNvSpPr>
            <a:spLocks noGrp="1"/>
          </p:cNvSpPr>
          <p:nvPr>
            <p:ph idx="1"/>
          </p:nvPr>
        </p:nvSpPr>
        <p:spPr>
          <a:xfrm>
            <a:off x="492252" y="1690688"/>
            <a:ext cx="11207496" cy="3337623"/>
          </a:xfrm>
        </p:spPr>
        <p:txBody>
          <a:bodyPr>
            <a:normAutofit lnSpcReduction="10000"/>
          </a:bodyPr>
          <a:lstStyle/>
          <a:p>
            <a:pPr marL="0" indent="0" algn="just">
              <a:buNone/>
            </a:pPr>
            <a:r>
              <a:rPr lang="en-US" sz="3200" dirty="0">
                <a:effectLst>
                  <a:outerShdw blurRad="38100" dist="38100" dir="2700000" algn="tl">
                    <a:srgbClr val="000000">
                      <a:alpha val="43137"/>
                    </a:srgbClr>
                  </a:outerShdw>
                </a:effectLst>
                <a:latin typeface="Arial Nova Cond" panose="020B0506020202020204" pitchFamily="34" charset="0"/>
              </a:rPr>
              <a:t>During the later “Intermediary Egypt,” a foreign contingent coming from Asia migrated to Egypt and reached power during the fifteenth ruling from lower Egypt. These foreigners were called “Hyksos” by later historians. They were later overthrown and expelled from Egypt. The records of their accomplishments and ruling were expunged by later dynasties, but Ptolemaic historian Manetho described them as rulers of Egypt between the 17</a:t>
            </a:r>
            <a:r>
              <a:rPr lang="en-US" sz="3200" baseline="30000" dirty="0">
                <a:effectLst>
                  <a:outerShdw blurRad="38100" dist="38100" dir="2700000" algn="tl">
                    <a:srgbClr val="000000">
                      <a:alpha val="43137"/>
                    </a:srgbClr>
                  </a:outerShdw>
                </a:effectLst>
                <a:latin typeface="Arial Nova Cond" panose="020B0506020202020204" pitchFamily="34" charset="0"/>
              </a:rPr>
              <a:t>th</a:t>
            </a:r>
            <a:r>
              <a:rPr lang="en-US" sz="3200" dirty="0">
                <a:effectLst>
                  <a:outerShdw blurRad="38100" dist="38100" dir="2700000" algn="tl">
                    <a:srgbClr val="000000">
                      <a:alpha val="43137"/>
                    </a:srgbClr>
                  </a:outerShdw>
                </a:effectLst>
                <a:latin typeface="Arial Nova Cond" panose="020B0506020202020204" pitchFamily="34" charset="0"/>
              </a:rPr>
              <a:t> and 16</a:t>
            </a:r>
            <a:r>
              <a:rPr lang="en-US" sz="3200" baseline="30000" dirty="0">
                <a:effectLst>
                  <a:outerShdw blurRad="38100" dist="38100" dir="2700000" algn="tl">
                    <a:srgbClr val="000000">
                      <a:alpha val="43137"/>
                    </a:srgbClr>
                  </a:outerShdw>
                </a:effectLst>
                <a:latin typeface="Arial Nova Cond" panose="020B0506020202020204" pitchFamily="34" charset="0"/>
              </a:rPr>
              <a:t>th</a:t>
            </a:r>
            <a:r>
              <a:rPr lang="en-US" sz="3200" dirty="0">
                <a:effectLst>
                  <a:outerShdw blurRad="38100" dist="38100" dir="2700000" algn="tl">
                    <a:srgbClr val="000000">
                      <a:alpha val="43137"/>
                    </a:srgbClr>
                  </a:outerShdw>
                </a:effectLst>
                <a:latin typeface="Arial Nova Cond" panose="020B0506020202020204" pitchFamily="34" charset="0"/>
              </a:rPr>
              <a:t> centuries BC.</a:t>
            </a:r>
            <a:endParaRPr lang="pt-BR" sz="3200" dirty="0">
              <a:effectLst>
                <a:outerShdw blurRad="38100" dist="38100" dir="2700000" algn="tl">
                  <a:srgbClr val="000000">
                    <a:alpha val="43137"/>
                  </a:srgbClr>
                </a:outerShdw>
              </a:effectLst>
              <a:latin typeface="Arial Nova Cond" panose="020B0506020202020204" pitchFamily="34" charset="0"/>
            </a:endParaRPr>
          </a:p>
        </p:txBody>
      </p:sp>
      <p:pic>
        <p:nvPicPr>
          <p:cNvPr id="3074" name="Picture 2">
            <a:extLst>
              <a:ext uri="{FF2B5EF4-FFF2-40B4-BE49-F238E27FC236}">
                <a16:creationId xmlns:a16="http://schemas.microsoft.com/office/drawing/2014/main" id="{88F23C66-BC49-AE8F-5CA7-82EFF562281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5028311"/>
            <a:ext cx="12192000" cy="184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0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gypt PowerPoint Background. Egypt, Cool Ancient Egyptian HD wallpaper |  Pxfuel">
            <a:extLst>
              <a:ext uri="{FF2B5EF4-FFF2-40B4-BE49-F238E27FC236}">
                <a16:creationId xmlns:a16="http://schemas.microsoft.com/office/drawing/2014/main" id="{EF50E05D-8E70-873D-070C-2E8950152F37}"/>
              </a:ext>
            </a:extLst>
          </p:cNvPr>
          <p:cNvPicPr>
            <a:picLocks noChangeAspect="1" noChangeArrowheads="1"/>
          </p:cNvPicPr>
          <p:nvPr/>
        </p:nvPicPr>
        <p:blipFill rotWithShape="1">
          <a:blip r:embed="rId2">
            <a:alphaModFix amt="85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4634"/>
          <a:stretch/>
        </p:blipFill>
        <p:spPr bwMode="auto">
          <a:xfrm>
            <a:off x="0" y="0"/>
            <a:ext cx="12192000" cy="6896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830EA9-96AA-41F1-19D8-2A0900C05245}"/>
              </a:ext>
            </a:extLst>
          </p:cNvPr>
          <p:cNvSpPr>
            <a:spLocks noGrp="1"/>
          </p:cNvSpPr>
          <p:nvPr>
            <p:ph type="title"/>
          </p:nvPr>
        </p:nvSpPr>
        <p:spPr>
          <a:xfrm>
            <a:off x="838200" y="365125"/>
            <a:ext cx="10515600" cy="476123"/>
          </a:xfrm>
        </p:spPr>
        <p:txBody>
          <a:bodyPr>
            <a:noAutofit/>
          </a:bodyPr>
          <a:lstStyle/>
          <a:p>
            <a:r>
              <a:rPr lang="en-US" sz="3200" b="1" dirty="0">
                <a:solidFill>
                  <a:schemeClr val="bg1"/>
                </a:solidFill>
                <a:latin typeface="Arial Nova Cond Light" panose="020B0306020202020204" pitchFamily="34" charset="0"/>
              </a:rPr>
              <a:t>Manetho </a:t>
            </a:r>
            <a:r>
              <a:rPr lang="en-US" sz="3200" b="1" i="1" dirty="0">
                <a:solidFill>
                  <a:schemeClr val="bg1"/>
                </a:solidFill>
                <a:latin typeface="Arial Nova Cond Light" panose="020B0306020202020204" pitchFamily="34" charset="0"/>
              </a:rPr>
              <a:t>apud</a:t>
            </a:r>
            <a:r>
              <a:rPr lang="en-US" sz="3200" b="1" dirty="0">
                <a:solidFill>
                  <a:schemeClr val="bg1"/>
                </a:solidFill>
                <a:latin typeface="Arial Nova Cond Light" panose="020B0306020202020204" pitchFamily="34" charset="0"/>
              </a:rPr>
              <a:t> Josephus </a:t>
            </a:r>
            <a:r>
              <a:rPr lang="en-US" sz="3200" b="1" i="1" dirty="0">
                <a:solidFill>
                  <a:schemeClr val="bg1"/>
                </a:solidFill>
                <a:latin typeface="Arial Nova Cond Light" panose="020B0306020202020204" pitchFamily="34" charset="0"/>
              </a:rPr>
              <a:t>Contra </a:t>
            </a:r>
            <a:r>
              <a:rPr lang="en-US" sz="3200" b="1" i="1" dirty="0" err="1">
                <a:solidFill>
                  <a:schemeClr val="bg1"/>
                </a:solidFill>
                <a:latin typeface="Arial Nova Cond Light" panose="020B0306020202020204" pitchFamily="34" charset="0"/>
              </a:rPr>
              <a:t>Apionen</a:t>
            </a:r>
            <a:r>
              <a:rPr lang="en-US" sz="3200" b="1" dirty="0">
                <a:solidFill>
                  <a:schemeClr val="bg1"/>
                </a:solidFill>
                <a:latin typeface="Arial Nova Cond Light" panose="020B0306020202020204" pitchFamily="34" charset="0"/>
              </a:rPr>
              <a:t> 1.14  75-82</a:t>
            </a:r>
            <a:endParaRPr lang="pt-BR" sz="3200" b="1" dirty="0">
              <a:solidFill>
                <a:schemeClr val="bg1"/>
              </a:solidFill>
              <a:latin typeface="Arial Nova Cond Light" panose="020B0306020202020204" pitchFamily="34" charset="0"/>
            </a:endParaRPr>
          </a:p>
        </p:txBody>
      </p:sp>
      <p:sp>
        <p:nvSpPr>
          <p:cNvPr id="3" name="Content Placeholder 2">
            <a:extLst>
              <a:ext uri="{FF2B5EF4-FFF2-40B4-BE49-F238E27FC236}">
                <a16:creationId xmlns:a16="http://schemas.microsoft.com/office/drawing/2014/main" id="{C6B7F767-BCFE-C279-2BF1-043AF8E38CCD}"/>
              </a:ext>
            </a:extLst>
          </p:cNvPr>
          <p:cNvSpPr>
            <a:spLocks noGrp="1"/>
          </p:cNvSpPr>
          <p:nvPr>
            <p:ph idx="1"/>
          </p:nvPr>
        </p:nvSpPr>
        <p:spPr>
          <a:xfrm>
            <a:off x="838200" y="1048512"/>
            <a:ext cx="10515600" cy="5535168"/>
          </a:xfrm>
          <a:solidFill>
            <a:schemeClr val="dk1">
              <a:alpha val="6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marL="0" indent="0" algn="just">
              <a:lnSpc>
                <a:spcPct val="120000"/>
              </a:lnSpc>
              <a:spcBef>
                <a:spcPts val="600"/>
              </a:spcBef>
              <a:buNone/>
            </a:pPr>
            <a:r>
              <a:rPr lang="en-US" sz="2400" b="1" dirty="0">
                <a:latin typeface="Papyrus" panose="03070502060502030205" pitchFamily="66" charset="0"/>
              </a:rPr>
              <a:t>"</a:t>
            </a:r>
            <a:r>
              <a:rPr lang="en-US" sz="2400" b="1" dirty="0" err="1">
                <a:latin typeface="Papyrus" panose="03070502060502030205" pitchFamily="66" charset="0"/>
              </a:rPr>
              <a:t>Tutimaeus</a:t>
            </a:r>
            <a:r>
              <a:rPr lang="en-US" sz="2400" b="1" dirty="0">
                <a:latin typeface="Papyrus" panose="03070502060502030205" pitchFamily="66" charset="0"/>
              </a:rPr>
              <a:t>.​ In his reign, for what cause I know not, a blast of God smote us; and unexpectedly, </a:t>
            </a:r>
            <a:r>
              <a:rPr lang="en-US" sz="2400" b="1" dirty="0">
                <a:solidFill>
                  <a:srgbClr val="FF0000"/>
                </a:solidFill>
                <a:latin typeface="Papyrus" panose="03070502060502030205" pitchFamily="66" charset="0"/>
              </a:rPr>
              <a:t>from the regions of the East, invaders of obscure race marched in confidence of victory against our land</a:t>
            </a:r>
            <a:r>
              <a:rPr lang="en-US" sz="2400" b="1" dirty="0">
                <a:latin typeface="Papyrus" panose="03070502060502030205" pitchFamily="66" charset="0"/>
              </a:rPr>
              <a:t>. </a:t>
            </a:r>
            <a:r>
              <a:rPr lang="en-US" sz="2400" b="1" u="sng" dirty="0">
                <a:solidFill>
                  <a:srgbClr val="FF0000"/>
                </a:solidFill>
                <a:latin typeface="Papyrus" panose="03070502060502030205" pitchFamily="66" charset="0"/>
              </a:rPr>
              <a:t>By main force they easily seized it without striking a blow;​ and having overpowered the rulers of the land</a:t>
            </a:r>
            <a:r>
              <a:rPr lang="en-US" sz="2400" b="1" u="sng" dirty="0">
                <a:latin typeface="Papyrus" panose="03070502060502030205" pitchFamily="66" charset="0"/>
              </a:rPr>
              <a:t>,</a:t>
            </a:r>
            <a:r>
              <a:rPr lang="en-US" sz="2400" b="1" dirty="0">
                <a:latin typeface="Papyrus" panose="03070502060502030205" pitchFamily="66" charset="0"/>
              </a:rPr>
              <a:t> they then burned our cities ruthlessly, razed to the ground the temples of the gods, and treated all the natives with a cruel hostility, massacring some and leading into slavery the wives and children of others. Finally, they appointed as king one of their number whose name was </a:t>
            </a:r>
            <a:r>
              <a:rPr lang="en-US" sz="2400" b="1" dirty="0" err="1">
                <a:latin typeface="Papyrus" panose="03070502060502030205" pitchFamily="66" charset="0"/>
              </a:rPr>
              <a:t>Salitis</a:t>
            </a:r>
            <a:r>
              <a:rPr lang="en-US" sz="2400" b="1" dirty="0">
                <a:latin typeface="Papyrus" panose="03070502060502030205" pitchFamily="66" charset="0"/>
              </a:rPr>
              <a:t>.​ </a:t>
            </a:r>
            <a:r>
              <a:rPr lang="en-US" sz="2400" b="1" dirty="0">
                <a:solidFill>
                  <a:srgbClr val="FF0000"/>
                </a:solidFill>
                <a:latin typeface="Papyrus" panose="03070502060502030205" pitchFamily="66" charset="0"/>
              </a:rPr>
              <a:t>He had his seat at Memphis, levying tribute from Upper and Lower Egypt</a:t>
            </a:r>
            <a:r>
              <a:rPr lang="en-US" sz="2400" b="1" dirty="0">
                <a:latin typeface="Papyrus" panose="03070502060502030205" pitchFamily="66" charset="0"/>
              </a:rPr>
              <a:t>, and always leaving garrisons behind in the most advantageous positions. Above all, he fortified the district to the east, foreseeing that the Assyrians,​ as they grew stronger, would one day covet and attack his kingdom</a:t>
            </a:r>
            <a:r>
              <a:rPr lang="pt-BR" sz="2400" b="1" dirty="0">
                <a:latin typeface="Papyrus" panose="03070502060502030205" pitchFamily="66" charset="0"/>
              </a:rPr>
              <a:t>.</a:t>
            </a:r>
            <a:endParaRPr lang="en-US" sz="2400" b="1" dirty="0">
              <a:latin typeface="Papyrus" panose="03070502060502030205" pitchFamily="66" charset="0"/>
            </a:endParaRPr>
          </a:p>
        </p:txBody>
      </p:sp>
    </p:spTree>
    <p:extLst>
      <p:ext uri="{BB962C8B-B14F-4D97-AF65-F5344CB8AC3E}">
        <p14:creationId xmlns:p14="http://schemas.microsoft.com/office/powerpoint/2010/main" val="271380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gypt PowerPoint Background. Egypt, Cool Ancient Egyptian HD wallpaper |  Pxfuel">
            <a:extLst>
              <a:ext uri="{FF2B5EF4-FFF2-40B4-BE49-F238E27FC236}">
                <a16:creationId xmlns:a16="http://schemas.microsoft.com/office/drawing/2014/main" id="{EF50E05D-8E70-873D-070C-2E8950152F37}"/>
              </a:ext>
            </a:extLst>
          </p:cNvPr>
          <p:cNvPicPr>
            <a:picLocks noChangeAspect="1" noChangeArrowheads="1"/>
          </p:cNvPicPr>
          <p:nvPr/>
        </p:nvPicPr>
        <p:blipFill rotWithShape="1">
          <a:blip r:embed="rId2">
            <a:alphaModFix amt="85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4634"/>
          <a:stretch/>
        </p:blipFill>
        <p:spPr bwMode="auto">
          <a:xfrm>
            <a:off x="0" y="0"/>
            <a:ext cx="12192000" cy="6896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830EA9-96AA-41F1-19D8-2A0900C05245}"/>
              </a:ext>
            </a:extLst>
          </p:cNvPr>
          <p:cNvSpPr>
            <a:spLocks noGrp="1"/>
          </p:cNvSpPr>
          <p:nvPr>
            <p:ph type="title"/>
          </p:nvPr>
        </p:nvSpPr>
        <p:spPr>
          <a:xfrm>
            <a:off x="838200" y="365125"/>
            <a:ext cx="10515600" cy="476123"/>
          </a:xfrm>
        </p:spPr>
        <p:txBody>
          <a:bodyPr>
            <a:noAutofit/>
          </a:bodyPr>
          <a:lstStyle/>
          <a:p>
            <a:r>
              <a:rPr lang="en-US" sz="3200" b="1" dirty="0">
                <a:solidFill>
                  <a:schemeClr val="bg1"/>
                </a:solidFill>
                <a:latin typeface="Arial Nova Cond Light" panose="020B0306020202020204" pitchFamily="34" charset="0"/>
              </a:rPr>
              <a:t>Manetho </a:t>
            </a:r>
            <a:r>
              <a:rPr lang="en-US" sz="3200" b="1" i="1" dirty="0">
                <a:solidFill>
                  <a:schemeClr val="bg1"/>
                </a:solidFill>
                <a:latin typeface="Arial Nova Cond Light" panose="020B0306020202020204" pitchFamily="34" charset="0"/>
              </a:rPr>
              <a:t>apud</a:t>
            </a:r>
            <a:r>
              <a:rPr lang="en-US" sz="3200" b="1" dirty="0">
                <a:solidFill>
                  <a:schemeClr val="bg1"/>
                </a:solidFill>
                <a:latin typeface="Arial Nova Cond Light" panose="020B0306020202020204" pitchFamily="34" charset="0"/>
              </a:rPr>
              <a:t> Josephus </a:t>
            </a:r>
            <a:r>
              <a:rPr lang="en-US" sz="3200" b="1" i="1" dirty="0">
                <a:solidFill>
                  <a:schemeClr val="bg1"/>
                </a:solidFill>
                <a:latin typeface="Arial Nova Cond Light" panose="020B0306020202020204" pitchFamily="34" charset="0"/>
              </a:rPr>
              <a:t>Contra </a:t>
            </a:r>
            <a:r>
              <a:rPr lang="en-US" sz="3200" b="1" i="1" dirty="0" err="1">
                <a:solidFill>
                  <a:schemeClr val="bg1"/>
                </a:solidFill>
                <a:latin typeface="Arial Nova Cond Light" panose="020B0306020202020204" pitchFamily="34" charset="0"/>
              </a:rPr>
              <a:t>Apionen</a:t>
            </a:r>
            <a:r>
              <a:rPr lang="en-US" sz="3200" b="1" dirty="0">
                <a:solidFill>
                  <a:schemeClr val="bg1"/>
                </a:solidFill>
                <a:latin typeface="Arial Nova Cond Light" panose="020B0306020202020204" pitchFamily="34" charset="0"/>
              </a:rPr>
              <a:t> 1.14  75-82</a:t>
            </a:r>
            <a:endParaRPr lang="pt-BR" sz="3200" b="1" dirty="0">
              <a:solidFill>
                <a:schemeClr val="bg1"/>
              </a:solidFill>
              <a:latin typeface="Arial Nova Cond Light" panose="020B0306020202020204" pitchFamily="34" charset="0"/>
            </a:endParaRPr>
          </a:p>
        </p:txBody>
      </p:sp>
      <p:sp>
        <p:nvSpPr>
          <p:cNvPr id="3" name="Content Placeholder 2">
            <a:extLst>
              <a:ext uri="{FF2B5EF4-FFF2-40B4-BE49-F238E27FC236}">
                <a16:creationId xmlns:a16="http://schemas.microsoft.com/office/drawing/2014/main" id="{C6B7F767-BCFE-C279-2BF1-043AF8E38CCD}"/>
              </a:ext>
            </a:extLst>
          </p:cNvPr>
          <p:cNvSpPr>
            <a:spLocks noGrp="1"/>
          </p:cNvSpPr>
          <p:nvPr>
            <p:ph idx="1"/>
          </p:nvPr>
        </p:nvSpPr>
        <p:spPr>
          <a:xfrm>
            <a:off x="838200" y="1048512"/>
            <a:ext cx="10515600" cy="5535168"/>
          </a:xfrm>
          <a:solidFill>
            <a:schemeClr val="dk1">
              <a:alpha val="6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marL="0" indent="0" algn="just">
              <a:lnSpc>
                <a:spcPct val="110000"/>
              </a:lnSpc>
              <a:spcBef>
                <a:spcPts val="600"/>
              </a:spcBef>
              <a:buNone/>
            </a:pPr>
            <a:r>
              <a:rPr lang="en-US" sz="2200" b="1" dirty="0">
                <a:latin typeface="Papyrus" panose="03070502060502030205" pitchFamily="66" charset="0"/>
              </a:rPr>
              <a:t>"</a:t>
            </a:r>
            <a:r>
              <a:rPr lang="en-US" sz="2200" b="1" dirty="0">
                <a:solidFill>
                  <a:srgbClr val="FF0000"/>
                </a:solidFill>
                <a:latin typeface="Papyrus" panose="03070502060502030205" pitchFamily="66" charset="0"/>
              </a:rPr>
              <a:t>In the </a:t>
            </a:r>
            <a:r>
              <a:rPr lang="en-US" sz="2200" b="1" dirty="0" err="1">
                <a:solidFill>
                  <a:srgbClr val="FF0000"/>
                </a:solidFill>
                <a:latin typeface="Papyrus" panose="03070502060502030205" pitchFamily="66" charset="0"/>
              </a:rPr>
              <a:t>Saïte</a:t>
            </a:r>
            <a:r>
              <a:rPr lang="en-US" sz="2200" b="1" dirty="0">
                <a:solidFill>
                  <a:srgbClr val="FF0000"/>
                </a:solidFill>
                <a:latin typeface="Papyrus" panose="03070502060502030205" pitchFamily="66" charset="0"/>
              </a:rPr>
              <a:t> [</a:t>
            </a:r>
            <a:r>
              <a:rPr lang="en-US" sz="2200" b="1" dirty="0" err="1">
                <a:solidFill>
                  <a:srgbClr val="FF0000"/>
                </a:solidFill>
                <a:latin typeface="Papyrus" panose="03070502060502030205" pitchFamily="66" charset="0"/>
              </a:rPr>
              <a:t>Sethroïte</a:t>
            </a:r>
            <a:r>
              <a:rPr lang="en-US" sz="2200" b="1" dirty="0">
                <a:solidFill>
                  <a:srgbClr val="FF0000"/>
                </a:solidFill>
                <a:latin typeface="Papyrus" panose="03070502060502030205" pitchFamily="66" charset="0"/>
              </a:rPr>
              <a:t>] </a:t>
            </a:r>
            <a:r>
              <a:rPr lang="en-US" sz="2200" b="1" dirty="0" err="1">
                <a:solidFill>
                  <a:srgbClr val="FF0000"/>
                </a:solidFill>
                <a:latin typeface="Papyrus" panose="03070502060502030205" pitchFamily="66" charset="0"/>
              </a:rPr>
              <a:t>nome</a:t>
            </a:r>
            <a:r>
              <a:rPr lang="en-US" sz="2200" b="1" dirty="0">
                <a:solidFill>
                  <a:srgbClr val="FF0000"/>
                </a:solidFill>
                <a:latin typeface="Papyrus" panose="03070502060502030205" pitchFamily="66" charset="0"/>
              </a:rPr>
              <a:t>​ he found a city very </a:t>
            </a:r>
            <a:r>
              <a:rPr lang="en-US" sz="2200" b="1" dirty="0" err="1">
                <a:solidFill>
                  <a:srgbClr val="FF0000"/>
                </a:solidFill>
                <a:latin typeface="Papyrus" panose="03070502060502030205" pitchFamily="66" charset="0"/>
              </a:rPr>
              <a:t>favourably</a:t>
            </a:r>
            <a:r>
              <a:rPr lang="en-US" sz="2200" b="1" dirty="0">
                <a:solidFill>
                  <a:srgbClr val="FF0000"/>
                </a:solidFill>
                <a:latin typeface="Papyrus" panose="03070502060502030205" pitchFamily="66" charset="0"/>
              </a:rPr>
              <a:t> situated on the east of the </a:t>
            </a:r>
            <a:r>
              <a:rPr lang="en-US" sz="2200" b="1" dirty="0" err="1">
                <a:solidFill>
                  <a:srgbClr val="FF0000"/>
                </a:solidFill>
                <a:latin typeface="Papyrus" panose="03070502060502030205" pitchFamily="66" charset="0"/>
              </a:rPr>
              <a:t>Bubastite</a:t>
            </a:r>
            <a:r>
              <a:rPr lang="en-US" sz="2200" b="1" dirty="0">
                <a:solidFill>
                  <a:srgbClr val="FF0000"/>
                </a:solidFill>
                <a:latin typeface="Papyrus" panose="03070502060502030205" pitchFamily="66" charset="0"/>
              </a:rPr>
              <a:t> branch​ of the Nile, and called </a:t>
            </a:r>
            <a:r>
              <a:rPr lang="en-US" sz="2200" b="1" dirty="0" err="1">
                <a:solidFill>
                  <a:srgbClr val="FF0000"/>
                </a:solidFill>
                <a:latin typeface="Papyrus" panose="03070502060502030205" pitchFamily="66" charset="0"/>
              </a:rPr>
              <a:t>Auaris</a:t>
            </a:r>
            <a:r>
              <a:rPr lang="en-US" sz="2200" b="1" dirty="0">
                <a:solidFill>
                  <a:srgbClr val="FF0000"/>
                </a:solidFill>
                <a:latin typeface="Papyrus" panose="03070502060502030205" pitchFamily="66" charset="0"/>
              </a:rPr>
              <a:t> </a:t>
            </a:r>
            <a:r>
              <a:rPr lang="en-US" sz="2200" b="1" dirty="0">
                <a:latin typeface="Papyrus" panose="03070502060502030205" pitchFamily="66" charset="0"/>
              </a:rPr>
              <a:t>after an ancient religious tradition.​ This place he rebuilt and fortified with massive walls, planting there a garrison of as many as 240,000 heavy-armed men to guard his frontier. Here he would come in summer-time, partly to serve out rations and pay his troops, partly to train them carefully in </a:t>
            </a:r>
            <a:r>
              <a:rPr lang="en-US" sz="2200" b="1" dirty="0" err="1">
                <a:latin typeface="Papyrus" panose="03070502060502030205" pitchFamily="66" charset="0"/>
              </a:rPr>
              <a:t>manoeuvres</a:t>
            </a:r>
            <a:r>
              <a:rPr lang="en-US" sz="2200" b="1" dirty="0">
                <a:latin typeface="Papyrus" panose="03070502060502030205" pitchFamily="66" charset="0"/>
              </a:rPr>
              <a:t> and so strike terror into foreign tribes. After reigning for 19 years, </a:t>
            </a:r>
            <a:r>
              <a:rPr lang="en-US" sz="2200" b="1" dirty="0" err="1">
                <a:latin typeface="Papyrus" panose="03070502060502030205" pitchFamily="66" charset="0"/>
              </a:rPr>
              <a:t>Salitis</a:t>
            </a:r>
            <a:r>
              <a:rPr lang="en-US" sz="2200" b="1" dirty="0">
                <a:latin typeface="Papyrus" panose="03070502060502030205" pitchFamily="66" charset="0"/>
              </a:rPr>
              <a:t> died; and a second king, named </a:t>
            </a:r>
            <a:r>
              <a:rPr lang="en-US" sz="2200" b="1" dirty="0" err="1">
                <a:latin typeface="Papyrus" panose="03070502060502030205" pitchFamily="66" charset="0"/>
              </a:rPr>
              <a:t>Bnôn</a:t>
            </a:r>
            <a:r>
              <a:rPr lang="en-US" sz="2200" b="1" dirty="0">
                <a:latin typeface="Papyrus" panose="03070502060502030205" pitchFamily="66" charset="0"/>
              </a:rPr>
              <a:t>,​succeeded and reigned for 44 years. Next to him came </a:t>
            </a:r>
            <a:r>
              <a:rPr lang="en-US" sz="2200" b="1" dirty="0" err="1">
                <a:latin typeface="Papyrus" panose="03070502060502030205" pitchFamily="66" charset="0"/>
              </a:rPr>
              <a:t>Apachnan</a:t>
            </a:r>
            <a:r>
              <a:rPr lang="en-US" sz="2200" b="1" dirty="0">
                <a:latin typeface="Papyrus" panose="03070502060502030205" pitchFamily="66" charset="0"/>
              </a:rPr>
              <a:t>, who ruled for 36 years and 7 months;​ then </a:t>
            </a:r>
            <a:r>
              <a:rPr lang="en-US" sz="2200" b="1" dirty="0" err="1">
                <a:latin typeface="Papyrus" panose="03070502060502030205" pitchFamily="66" charset="0"/>
              </a:rPr>
              <a:t>Apôphis</a:t>
            </a:r>
            <a:r>
              <a:rPr lang="en-US" sz="2200" b="1" dirty="0">
                <a:latin typeface="Papyrus" panose="03070502060502030205" pitchFamily="66" charset="0"/>
              </a:rPr>
              <a:t> for 61, and </a:t>
            </a:r>
            <a:r>
              <a:rPr lang="en-US" sz="2200" b="1" dirty="0" err="1">
                <a:latin typeface="Papyrus" panose="03070502060502030205" pitchFamily="66" charset="0"/>
              </a:rPr>
              <a:t>Iannas</a:t>
            </a:r>
            <a:r>
              <a:rPr lang="en-US" sz="2200" b="1" dirty="0">
                <a:latin typeface="Papyrus" panose="03070502060502030205" pitchFamily="66" charset="0"/>
              </a:rPr>
              <a:t> for 50 years and 1 month; then finally Assis for 49 years and 2 months. These six kings, their first rulers, were ever more and more eager to extirpate the Egyptian stock. </a:t>
            </a:r>
            <a:r>
              <a:rPr lang="en-US" sz="2200" b="1" dirty="0">
                <a:solidFill>
                  <a:srgbClr val="FF0000"/>
                </a:solidFill>
                <a:latin typeface="Papyrus" panose="03070502060502030205" pitchFamily="66" charset="0"/>
              </a:rPr>
              <a:t>Their race as a whole was called  </a:t>
            </a:r>
            <a:r>
              <a:rPr lang="en-US" sz="2200" b="1" dirty="0" err="1">
                <a:solidFill>
                  <a:srgbClr val="FF0000"/>
                </a:solidFill>
                <a:latin typeface="Papyrus" panose="03070502060502030205" pitchFamily="66" charset="0"/>
              </a:rPr>
              <a:t>Hyksôs</a:t>
            </a:r>
            <a:r>
              <a:rPr lang="en-US" sz="2200" b="1" dirty="0">
                <a:solidFill>
                  <a:srgbClr val="FF0000"/>
                </a:solidFill>
                <a:latin typeface="Papyrus" panose="03070502060502030205" pitchFamily="66" charset="0"/>
              </a:rPr>
              <a:t>,​ that is 'king-shepherds</a:t>
            </a:r>
            <a:r>
              <a:rPr lang="en-US" sz="2200" b="1" dirty="0">
                <a:latin typeface="Papyrus" panose="03070502060502030205" pitchFamily="66" charset="0"/>
              </a:rPr>
              <a:t>': for </a:t>
            </a:r>
            <a:r>
              <a:rPr lang="en-US" sz="2200" b="1" dirty="0" err="1">
                <a:latin typeface="Papyrus" panose="03070502060502030205" pitchFamily="66" charset="0"/>
              </a:rPr>
              <a:t>hyk</a:t>
            </a:r>
            <a:r>
              <a:rPr lang="en-US" sz="2200" b="1" dirty="0">
                <a:latin typeface="Papyrus" panose="03070502060502030205" pitchFamily="66" charset="0"/>
              </a:rPr>
              <a:t> in the sacred language means 'king', and </a:t>
            </a:r>
            <a:r>
              <a:rPr lang="en-US" sz="2200" b="1" dirty="0" err="1">
                <a:latin typeface="Papyrus" panose="03070502060502030205" pitchFamily="66" charset="0"/>
              </a:rPr>
              <a:t>sôs</a:t>
            </a:r>
            <a:r>
              <a:rPr lang="en-US" sz="2200" b="1" dirty="0">
                <a:latin typeface="Papyrus" panose="03070502060502030205" pitchFamily="66" charset="0"/>
              </a:rPr>
              <a:t> in common speech is 'shepherd' or 'shepherds'; hence the compound word '</a:t>
            </a:r>
            <a:r>
              <a:rPr lang="en-US" sz="2200" b="1" dirty="0" err="1">
                <a:latin typeface="Papyrus" panose="03070502060502030205" pitchFamily="66" charset="0"/>
              </a:rPr>
              <a:t>Hyksôs</a:t>
            </a:r>
            <a:r>
              <a:rPr lang="en-US" sz="2200" b="1" dirty="0">
                <a:latin typeface="Papyrus" panose="03070502060502030205" pitchFamily="66" charset="0"/>
              </a:rPr>
              <a:t>'. Some say that they were Arabs."</a:t>
            </a:r>
          </a:p>
          <a:p>
            <a:pPr marL="0" indent="0">
              <a:buNone/>
            </a:pPr>
            <a:endParaRPr lang="pt-BR" dirty="0"/>
          </a:p>
        </p:txBody>
      </p:sp>
    </p:spTree>
    <p:extLst>
      <p:ext uri="{BB962C8B-B14F-4D97-AF65-F5344CB8AC3E}">
        <p14:creationId xmlns:p14="http://schemas.microsoft.com/office/powerpoint/2010/main" val="4026429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1725-B4B7-E40B-051A-FF6F1F370498}"/>
              </a:ext>
            </a:extLst>
          </p:cNvPr>
          <p:cNvSpPr>
            <a:spLocks noGrp="1"/>
          </p:cNvSpPr>
          <p:nvPr>
            <p:ph type="title"/>
          </p:nvPr>
        </p:nvSpPr>
        <p:spPr>
          <a:xfrm>
            <a:off x="6531428" y="365125"/>
            <a:ext cx="4949371" cy="1608818"/>
          </a:xfrm>
        </p:spPr>
        <p:txBody>
          <a:bodyPr>
            <a:normAutofit/>
          </a:bodyPr>
          <a:lstStyle/>
          <a:p>
            <a:pPr algn="r"/>
            <a:r>
              <a:rPr lang="en-US" sz="5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Hyksos Technology</a:t>
            </a:r>
            <a:endParaRPr lang="pt-BR" sz="5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8865696-3C12-585F-61D9-396AD32AF119}"/>
              </a:ext>
            </a:extLst>
          </p:cNvPr>
          <p:cNvSpPr>
            <a:spLocks noGrp="1"/>
          </p:cNvSpPr>
          <p:nvPr>
            <p:ph idx="1"/>
          </p:nvPr>
        </p:nvSpPr>
        <p:spPr>
          <a:xfrm>
            <a:off x="6531429" y="1973943"/>
            <a:ext cx="5069114" cy="4518932"/>
          </a:xfrm>
        </p:spPr>
        <p:txBody>
          <a:bodyPr>
            <a:normAutofit lnSpcReduction="10000"/>
          </a:bodyPr>
          <a:lstStyle/>
          <a:p>
            <a:pPr marL="0" indent="0" algn="just">
              <a:buNone/>
            </a:pPr>
            <a:r>
              <a:rPr lang="en-US" sz="3600" dirty="0"/>
              <a:t>The Hyksos brought new technology to Egypt. They perfected the warfare techniques by introducing the sickle sword and composite bow. They invested in improving the mobile war with the use of horses and chariots.</a:t>
            </a:r>
            <a:endParaRPr lang="pt-BR" sz="3600" dirty="0"/>
          </a:p>
        </p:txBody>
      </p:sp>
      <p:pic>
        <p:nvPicPr>
          <p:cNvPr id="4098" name="Picture 2" descr="undefined">
            <a:extLst>
              <a:ext uri="{FF2B5EF4-FFF2-40B4-BE49-F238E27FC236}">
                <a16:creationId xmlns:a16="http://schemas.microsoft.com/office/drawing/2014/main" id="{71274DC1-10BC-5B33-917E-CE5D8875F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 t="1441" r="53933" b="2820"/>
          <a:stretch/>
        </p:blipFill>
        <p:spPr bwMode="auto">
          <a:xfrm>
            <a:off x="0" y="-1"/>
            <a:ext cx="2601002" cy="32643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B8532E5-FF00-D99B-0F7C-C8A2C5059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 y="4838085"/>
            <a:ext cx="6354587" cy="20199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horse was probably introduced to Egypt by the Hyksos, and became a favourite subject of Egyptian art, as in this whip handle from the reign of Amenhotep III (1390–1353 BC).[178]">
            <a:extLst>
              <a:ext uri="{FF2B5EF4-FFF2-40B4-BE49-F238E27FC236}">
                <a16:creationId xmlns:a16="http://schemas.microsoft.com/office/drawing/2014/main" id="{DD2248B1-D475-94C9-3494-A013E17C0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32" r="5406"/>
          <a:stretch/>
        </p:blipFill>
        <p:spPr bwMode="auto">
          <a:xfrm>
            <a:off x="0" y="3264387"/>
            <a:ext cx="2773960" cy="17140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ndefined">
            <a:extLst>
              <a:ext uri="{FF2B5EF4-FFF2-40B4-BE49-F238E27FC236}">
                <a16:creationId xmlns:a16="http://schemas.microsoft.com/office/drawing/2014/main" id="{4247ADF8-1A6F-841C-537C-8FF7A9715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002" y="12376"/>
            <a:ext cx="3750960" cy="496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6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9E234-C125-6849-9874-DFFFA432460A}"/>
              </a:ext>
            </a:extLst>
          </p:cNvPr>
          <p:cNvSpPr>
            <a:spLocks noGrp="1"/>
          </p:cNvSpPr>
          <p:nvPr>
            <p:ph type="title"/>
          </p:nvPr>
        </p:nvSpPr>
        <p:spPr>
          <a:xfrm>
            <a:off x="393914" y="396580"/>
            <a:ext cx="5700562" cy="1956841"/>
          </a:xfrm>
        </p:spPr>
        <p:txBody>
          <a:bodyPr anchor="b">
            <a:noAutofit/>
          </a:bodyPr>
          <a:lstStyle/>
          <a:p>
            <a:r>
              <a:rPr lang="en-US" sz="5000" b="1" spc="-15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Are the “Hyksos” Israelites?</a:t>
            </a:r>
            <a:endParaRPr lang="pt-BR" sz="5000" b="1" spc="-15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1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3E4057-A082-7FDD-CDCE-C226CB2D1448}"/>
              </a:ext>
            </a:extLst>
          </p:cNvPr>
          <p:cNvSpPr>
            <a:spLocks noGrp="1"/>
          </p:cNvSpPr>
          <p:nvPr>
            <p:ph idx="1"/>
          </p:nvPr>
        </p:nvSpPr>
        <p:spPr>
          <a:xfrm>
            <a:off x="640080" y="2749991"/>
            <a:ext cx="4569594" cy="3948524"/>
          </a:xfrm>
        </p:spPr>
        <p:txBody>
          <a:bodyPr>
            <a:noAutofit/>
          </a:bodyPr>
          <a:lstStyle/>
          <a:p>
            <a:pPr marL="0" indent="0" algn="just">
              <a:buNone/>
            </a:pPr>
            <a:r>
              <a:rPr lang="en-US" sz="2300" dirty="0">
                <a:solidFill>
                  <a:schemeClr val="bg1"/>
                </a:solidFill>
              </a:rPr>
              <a:t>Many believe they were Israelites. However, it seems that Hyksos are Semitics who migrated gradually to Egypt and climbed the social ladder until they became the dominant group. The Israelites were probably part of this group of people. The Hyksos 15</a:t>
            </a:r>
            <a:r>
              <a:rPr lang="en-US" sz="2300" baseline="30000" dirty="0">
                <a:solidFill>
                  <a:schemeClr val="bg1"/>
                </a:solidFill>
              </a:rPr>
              <a:t>th</a:t>
            </a:r>
            <a:r>
              <a:rPr lang="en-US" sz="2300" dirty="0">
                <a:solidFill>
                  <a:schemeClr val="bg1"/>
                </a:solidFill>
              </a:rPr>
              <a:t> dynasty made their capital the city of </a:t>
            </a:r>
            <a:r>
              <a:rPr lang="en-US" sz="2300" dirty="0" err="1">
                <a:solidFill>
                  <a:schemeClr val="bg1"/>
                </a:solidFill>
              </a:rPr>
              <a:t>Avaris</a:t>
            </a:r>
            <a:r>
              <a:rPr lang="en-US" sz="2300" dirty="0">
                <a:solidFill>
                  <a:schemeClr val="bg1"/>
                </a:solidFill>
              </a:rPr>
              <a:t>, on the west side of the Nile delta, the land of Goshen. Their art, </a:t>
            </a:r>
            <a:r>
              <a:rPr lang="en-US" sz="2300" i="1" dirty="0">
                <a:solidFill>
                  <a:schemeClr val="bg1"/>
                </a:solidFill>
              </a:rPr>
              <a:t>architecture</a:t>
            </a:r>
            <a:r>
              <a:rPr lang="en-US" sz="2300" dirty="0">
                <a:solidFill>
                  <a:schemeClr val="bg1"/>
                </a:solidFill>
              </a:rPr>
              <a:t> and names point to an Asian culture.</a:t>
            </a:r>
            <a:endParaRPr lang="pt-BR" sz="2300" dirty="0">
              <a:solidFill>
                <a:schemeClr val="bg1"/>
              </a:solidFill>
            </a:endParaRPr>
          </a:p>
        </p:txBody>
      </p:sp>
      <p:pic>
        <p:nvPicPr>
          <p:cNvPr id="5124" name="Picture 4" descr="Tell el-Dab'a — Hive">
            <a:extLst>
              <a:ext uri="{FF2B5EF4-FFF2-40B4-BE49-F238E27FC236}">
                <a16:creationId xmlns:a16="http://schemas.microsoft.com/office/drawing/2014/main" id="{27CBAAAB-23F7-EF05-4E87-48042AF13B74}"/>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3563" t="-1" r="-1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53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BAA2D-F7A0-5F58-DB48-3FBFFB4BB99F}"/>
              </a:ext>
            </a:extLst>
          </p:cNvPr>
          <p:cNvSpPr>
            <a:spLocks noGrp="1"/>
          </p:cNvSpPr>
          <p:nvPr>
            <p:ph type="title"/>
          </p:nvPr>
        </p:nvSpPr>
        <p:spPr>
          <a:xfrm>
            <a:off x="589560" y="856180"/>
            <a:ext cx="5279408" cy="1128068"/>
          </a:xfrm>
        </p:spPr>
        <p:txBody>
          <a:bodyPr anchor="ctr">
            <a:normAutofit/>
          </a:bodyPr>
          <a:lstStyle/>
          <a:p>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Joseph’s House</a:t>
            </a:r>
            <a:endParaRPr lang="pt-BR"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826E9D-A564-4FEB-994E-F478ECA51538}"/>
              </a:ext>
            </a:extLst>
          </p:cNvPr>
          <p:cNvSpPr>
            <a:spLocks noGrp="1"/>
          </p:cNvSpPr>
          <p:nvPr>
            <p:ph idx="1"/>
          </p:nvPr>
        </p:nvSpPr>
        <p:spPr>
          <a:xfrm>
            <a:off x="590718" y="2330505"/>
            <a:ext cx="5762145" cy="3979585"/>
          </a:xfrm>
        </p:spPr>
        <p:txBody>
          <a:bodyPr anchor="ctr">
            <a:normAutofit lnSpcReduction="10000"/>
          </a:bodyPr>
          <a:lstStyle/>
          <a:p>
            <a:pPr marL="0" indent="0" algn="just">
              <a:buNone/>
            </a:pPr>
            <a:r>
              <a:rPr lang="en-US" sz="3200" dirty="0"/>
              <a:t>A house very peculiar was found in </a:t>
            </a:r>
            <a:r>
              <a:rPr lang="en-US" sz="3200" dirty="0" err="1"/>
              <a:t>Avaris</a:t>
            </a:r>
            <a:r>
              <a:rPr lang="en-US" sz="3200" dirty="0"/>
              <a:t>. It seems to be a Semitic construction. It was later rebuilt into a major palace. It has twelve tombs in the yard. One of the tombs has a pyramidal shape and a big statue of a Semitic man inside. It has been called the house of Joseph.</a:t>
            </a:r>
            <a:endParaRPr lang="pt-BR" sz="3200" dirty="0"/>
          </a:p>
        </p:txBody>
      </p:sp>
      <p:sp>
        <p:nvSpPr>
          <p:cNvPr id="37" name="Rectangle 3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uilding with a roof&#10;&#10;Description automatically generated with medium confidence">
            <a:extLst>
              <a:ext uri="{FF2B5EF4-FFF2-40B4-BE49-F238E27FC236}">
                <a16:creationId xmlns:a16="http://schemas.microsoft.com/office/drawing/2014/main" id="{AE1E14CB-6CFF-F3AF-F756-A07888CA02E4}"/>
              </a:ext>
            </a:extLst>
          </p:cNvPr>
          <p:cNvPicPr>
            <a:picLocks noChangeAspect="1"/>
          </p:cNvPicPr>
          <p:nvPr/>
        </p:nvPicPr>
        <p:blipFill rotWithShape="1">
          <a:blip r:embed="rId2"/>
          <a:srcRect r="4850" b="1"/>
          <a:stretch/>
        </p:blipFill>
        <p:spPr>
          <a:xfrm>
            <a:off x="7083423" y="581892"/>
            <a:ext cx="4397433" cy="2518756"/>
          </a:xfrm>
          <a:prstGeom prst="rect">
            <a:avLst/>
          </a:prstGeom>
        </p:spPr>
      </p:pic>
      <p:sp>
        <p:nvSpPr>
          <p:cNvPr id="39" name="Rectangle 3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uilding with many windows&#10;&#10;Description automatically generated with medium confidence">
            <a:extLst>
              <a:ext uri="{FF2B5EF4-FFF2-40B4-BE49-F238E27FC236}">
                <a16:creationId xmlns:a16="http://schemas.microsoft.com/office/drawing/2014/main" id="{1F04EF34-BC64-A55A-5F04-EE1380873B1B}"/>
              </a:ext>
            </a:extLst>
          </p:cNvPr>
          <p:cNvPicPr>
            <a:picLocks noChangeAspect="1"/>
          </p:cNvPicPr>
          <p:nvPr/>
        </p:nvPicPr>
        <p:blipFill rotWithShape="1">
          <a:blip r:embed="rId3"/>
          <a:srcRect l="7072" r="-1" b="-1"/>
          <a:stretch/>
        </p:blipFill>
        <p:spPr>
          <a:xfrm>
            <a:off x="7083423" y="3707894"/>
            <a:ext cx="4395569" cy="2518756"/>
          </a:xfrm>
          <a:prstGeom prst="rect">
            <a:avLst/>
          </a:prstGeom>
        </p:spPr>
      </p:pic>
    </p:spTree>
    <p:extLst>
      <p:ext uri="{BB962C8B-B14F-4D97-AF65-F5344CB8AC3E}">
        <p14:creationId xmlns:p14="http://schemas.microsoft.com/office/powerpoint/2010/main" val="194709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3257E-EC8B-C848-241E-05CA496FB089}"/>
              </a:ext>
            </a:extLst>
          </p:cNvPr>
          <p:cNvPicPr>
            <a:picLocks noChangeAspect="1"/>
          </p:cNvPicPr>
          <p:nvPr/>
        </p:nvPicPr>
        <p:blipFill rotWithShape="1">
          <a:blip r:embed="rId2"/>
          <a:srcRect l="5428" t="213" r="1745" b="5696"/>
          <a:stretch/>
        </p:blipFill>
        <p:spPr>
          <a:xfrm>
            <a:off x="0" y="0"/>
            <a:ext cx="12192000" cy="6858000"/>
          </a:xfrm>
          <a:prstGeom prst="rect">
            <a:avLst/>
          </a:prstGeom>
        </p:spPr>
      </p:pic>
    </p:spTree>
    <p:extLst>
      <p:ext uri="{BB962C8B-B14F-4D97-AF65-F5344CB8AC3E}">
        <p14:creationId xmlns:p14="http://schemas.microsoft.com/office/powerpoint/2010/main" val="896844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7925-A16C-E092-D25F-3800F66DBFA2}"/>
              </a:ext>
            </a:extLst>
          </p:cNvPr>
          <p:cNvSpPr>
            <a:spLocks noGrp="1"/>
          </p:cNvSpPr>
          <p:nvPr>
            <p:ph type="title"/>
          </p:nvPr>
        </p:nvSpPr>
        <p:spPr>
          <a:xfrm>
            <a:off x="838202" y="567547"/>
            <a:ext cx="10515600" cy="1112877"/>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Metal Ages</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Rectangle 2">
            <a:extLst>
              <a:ext uri="{FF2B5EF4-FFF2-40B4-BE49-F238E27FC236}">
                <a16:creationId xmlns:a16="http://schemas.microsoft.com/office/drawing/2014/main" id="{641D5EE3-3D7A-F23D-2E0A-3022B3C171D1}"/>
              </a:ext>
            </a:extLst>
          </p:cNvPr>
          <p:cNvSpPr/>
          <p:nvPr/>
        </p:nvSpPr>
        <p:spPr>
          <a:xfrm>
            <a:off x="528110" y="2552637"/>
            <a:ext cx="2909358" cy="592666"/>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dirty="0"/>
          </a:p>
        </p:txBody>
      </p:sp>
      <p:sp>
        <p:nvSpPr>
          <p:cNvPr id="4" name="Rectangle 3">
            <a:extLst>
              <a:ext uri="{FF2B5EF4-FFF2-40B4-BE49-F238E27FC236}">
                <a16:creationId xmlns:a16="http://schemas.microsoft.com/office/drawing/2014/main" id="{90232BC1-14BB-DDB9-FE93-132563B0FDD5}"/>
              </a:ext>
            </a:extLst>
          </p:cNvPr>
          <p:cNvSpPr/>
          <p:nvPr/>
        </p:nvSpPr>
        <p:spPr>
          <a:xfrm>
            <a:off x="3505200" y="2552637"/>
            <a:ext cx="6052609" cy="592666"/>
          </a:xfrm>
          <a:prstGeom prst="rect">
            <a:avLst/>
          </a:prstGeom>
          <a:effectLst>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dirty="0"/>
          </a:p>
        </p:txBody>
      </p:sp>
      <p:sp>
        <p:nvSpPr>
          <p:cNvPr id="5" name="Rectangle 4">
            <a:extLst>
              <a:ext uri="{FF2B5EF4-FFF2-40B4-BE49-F238E27FC236}">
                <a16:creationId xmlns:a16="http://schemas.microsoft.com/office/drawing/2014/main" id="{243959D0-0A07-361F-9A7E-2091756E1A8A}"/>
              </a:ext>
            </a:extLst>
          </p:cNvPr>
          <p:cNvSpPr/>
          <p:nvPr/>
        </p:nvSpPr>
        <p:spPr>
          <a:xfrm>
            <a:off x="9634010" y="2552637"/>
            <a:ext cx="1982258" cy="592666"/>
          </a:xfrm>
          <a:prstGeom prst="rect">
            <a:avLst/>
          </a:prstGeom>
          <a:effectLst>
            <a:innerShdw blurRad="114300">
              <a:prstClr val="black"/>
            </a:inn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dirty="0"/>
          </a:p>
        </p:txBody>
      </p:sp>
      <p:sp>
        <p:nvSpPr>
          <p:cNvPr id="6" name="TextBox 5">
            <a:extLst>
              <a:ext uri="{FF2B5EF4-FFF2-40B4-BE49-F238E27FC236}">
                <a16:creationId xmlns:a16="http://schemas.microsoft.com/office/drawing/2014/main" id="{540AB630-D36A-2076-73BC-4FBD0F183C31}"/>
              </a:ext>
            </a:extLst>
          </p:cNvPr>
          <p:cNvSpPr txBox="1"/>
          <p:nvPr/>
        </p:nvSpPr>
        <p:spPr>
          <a:xfrm>
            <a:off x="1254126" y="2648915"/>
            <a:ext cx="1457326" cy="461665"/>
          </a:xfrm>
          <a:prstGeom prst="rect">
            <a:avLst/>
          </a:prstGeom>
          <a:noFill/>
        </p:spPr>
        <p:txBody>
          <a:bodyPr wrap="square">
            <a:spAutoFit/>
          </a:bodyPr>
          <a:lstStyle/>
          <a:p>
            <a:pPr algn="ctr"/>
            <a:r>
              <a:rPr lang="pt-BR" sz="2400" b="1" dirty="0">
                <a:effectLst>
                  <a:outerShdw blurRad="38100" dist="38100" dir="2700000" algn="tl">
                    <a:srgbClr val="000000">
                      <a:alpha val="43137"/>
                    </a:srgbClr>
                  </a:outerShdw>
                </a:effectLst>
                <a:latin typeface="The Serif Hand Extrablack" panose="03070B02030502020204" pitchFamily="66" charset="0"/>
              </a:rPr>
              <a:t>3200 – 2300 </a:t>
            </a:r>
            <a:r>
              <a:rPr lang="en-US" sz="2400" b="1" dirty="0" err="1">
                <a:effectLst>
                  <a:outerShdw blurRad="38100" dist="38100" dir="2700000" algn="tl">
                    <a:srgbClr val="000000">
                      <a:alpha val="43137"/>
                    </a:srgbClr>
                  </a:outerShdw>
                </a:effectLst>
                <a:latin typeface="The Serif Hand Extrablack" panose="03070B02030502020204" pitchFamily="66" charset="0"/>
              </a:rPr>
              <a:t>bce</a:t>
            </a:r>
            <a:endParaRPr lang="en-US" sz="2400" b="1" dirty="0">
              <a:effectLst>
                <a:outerShdw blurRad="38100" dist="38100" dir="2700000" algn="tl">
                  <a:srgbClr val="000000">
                    <a:alpha val="43137"/>
                  </a:srgbClr>
                </a:outerShdw>
              </a:effectLst>
              <a:latin typeface="The Serif Hand Extrablack" panose="03070B02030502020204" pitchFamily="66" charset="0"/>
            </a:endParaRPr>
          </a:p>
        </p:txBody>
      </p:sp>
      <p:sp>
        <p:nvSpPr>
          <p:cNvPr id="7" name="TextBox 6">
            <a:extLst>
              <a:ext uri="{FF2B5EF4-FFF2-40B4-BE49-F238E27FC236}">
                <a16:creationId xmlns:a16="http://schemas.microsoft.com/office/drawing/2014/main" id="{DAF7DA2D-3DF0-A35F-4A14-29D71BBC0DB4}"/>
              </a:ext>
            </a:extLst>
          </p:cNvPr>
          <p:cNvSpPr txBox="1"/>
          <p:nvPr/>
        </p:nvSpPr>
        <p:spPr>
          <a:xfrm>
            <a:off x="5638272" y="2635070"/>
            <a:ext cx="1457326" cy="461665"/>
          </a:xfrm>
          <a:prstGeom prst="rect">
            <a:avLst/>
          </a:prstGeom>
          <a:noFill/>
        </p:spPr>
        <p:txBody>
          <a:bodyPr wrap="square">
            <a:spAutoFit/>
          </a:bodyPr>
          <a:lstStyle/>
          <a:p>
            <a:pPr algn="ctr"/>
            <a:r>
              <a:rPr lang="pt-BR" sz="2400" b="1" dirty="0">
                <a:effectLst>
                  <a:outerShdw blurRad="38100" dist="38100" dir="2700000" algn="tl">
                    <a:srgbClr val="000000">
                      <a:alpha val="43137"/>
                    </a:srgbClr>
                  </a:outerShdw>
                </a:effectLst>
                <a:latin typeface="The Serif Hand Extrablack" panose="03070B02030502020204" pitchFamily="66" charset="0"/>
              </a:rPr>
              <a:t>2300 - 700 </a:t>
            </a:r>
            <a:r>
              <a:rPr lang="pt-BR" sz="2400" b="1" dirty="0" err="1">
                <a:effectLst>
                  <a:outerShdw blurRad="38100" dist="38100" dir="2700000" algn="tl">
                    <a:srgbClr val="000000">
                      <a:alpha val="43137"/>
                    </a:srgbClr>
                  </a:outerShdw>
                </a:effectLst>
                <a:latin typeface="The Serif Hand Extrablack" panose="03070B02030502020204" pitchFamily="66" charset="0"/>
              </a:rPr>
              <a:t>bce</a:t>
            </a:r>
            <a:endParaRPr lang="pt-BR" sz="2400" b="1" dirty="0">
              <a:effectLst>
                <a:outerShdw blurRad="38100" dist="38100" dir="2700000" algn="tl">
                  <a:srgbClr val="000000">
                    <a:alpha val="43137"/>
                  </a:srgbClr>
                </a:outerShdw>
              </a:effectLst>
              <a:latin typeface="The Serif Hand Extrablack" panose="03070B02030502020204" pitchFamily="66" charset="0"/>
            </a:endParaRPr>
          </a:p>
        </p:txBody>
      </p:sp>
      <p:sp>
        <p:nvSpPr>
          <p:cNvPr id="8" name="TextBox 7">
            <a:extLst>
              <a:ext uri="{FF2B5EF4-FFF2-40B4-BE49-F238E27FC236}">
                <a16:creationId xmlns:a16="http://schemas.microsoft.com/office/drawing/2014/main" id="{2503CF79-8AAD-2B0A-8100-EE3893C1E16C}"/>
              </a:ext>
            </a:extLst>
          </p:cNvPr>
          <p:cNvSpPr txBox="1"/>
          <p:nvPr/>
        </p:nvSpPr>
        <p:spPr>
          <a:xfrm>
            <a:off x="9896476" y="2618137"/>
            <a:ext cx="1457326" cy="461665"/>
          </a:xfrm>
          <a:prstGeom prst="rect">
            <a:avLst/>
          </a:prstGeom>
          <a:noFill/>
        </p:spPr>
        <p:txBody>
          <a:bodyPr wrap="square">
            <a:spAutoFit/>
          </a:bodyPr>
          <a:lstStyle/>
          <a:p>
            <a:pPr algn="ctr"/>
            <a:r>
              <a:rPr lang="pt-BR" sz="2400" b="1" dirty="0">
                <a:effectLst>
                  <a:outerShdw blurRad="38100" dist="38100" dir="2700000" algn="tl">
                    <a:srgbClr val="000000">
                      <a:alpha val="43137"/>
                    </a:srgbClr>
                  </a:outerShdw>
                </a:effectLst>
                <a:latin typeface="The Serif Hand Extrablack" panose="03070B02030502020204" pitchFamily="66" charset="0"/>
              </a:rPr>
              <a:t>700 - 0 </a:t>
            </a:r>
            <a:r>
              <a:rPr lang="pt-BR" sz="2400" b="1" dirty="0" err="1">
                <a:effectLst>
                  <a:outerShdw blurRad="38100" dist="38100" dir="2700000" algn="tl">
                    <a:srgbClr val="000000">
                      <a:alpha val="43137"/>
                    </a:srgbClr>
                  </a:outerShdw>
                </a:effectLst>
                <a:latin typeface="The Serif Hand Extrablack" panose="03070B02030502020204" pitchFamily="66" charset="0"/>
              </a:rPr>
              <a:t>bce</a:t>
            </a:r>
            <a:endParaRPr lang="pt-BR" sz="2400" b="1" dirty="0">
              <a:effectLst>
                <a:outerShdw blurRad="38100" dist="38100" dir="2700000" algn="tl">
                  <a:srgbClr val="000000">
                    <a:alpha val="43137"/>
                  </a:srgbClr>
                </a:outerShdw>
              </a:effectLst>
              <a:latin typeface="The Serif Hand Extrablack" panose="03070B02030502020204" pitchFamily="66" charset="0"/>
            </a:endParaRPr>
          </a:p>
        </p:txBody>
      </p:sp>
      <p:sp>
        <p:nvSpPr>
          <p:cNvPr id="9" name="TextBox 8">
            <a:extLst>
              <a:ext uri="{FF2B5EF4-FFF2-40B4-BE49-F238E27FC236}">
                <a16:creationId xmlns:a16="http://schemas.microsoft.com/office/drawing/2014/main" id="{5B4E770E-CF5E-C86C-8D31-FA2C859751E4}"/>
              </a:ext>
            </a:extLst>
          </p:cNvPr>
          <p:cNvSpPr txBox="1"/>
          <p:nvPr/>
        </p:nvSpPr>
        <p:spPr>
          <a:xfrm>
            <a:off x="818622" y="1998639"/>
            <a:ext cx="2328333" cy="553998"/>
          </a:xfrm>
          <a:prstGeom prst="rect">
            <a:avLst/>
          </a:prstGeom>
          <a:noFill/>
        </p:spPr>
        <p:txBody>
          <a:bodyPr wrap="square" rtlCol="0">
            <a:spAutoFit/>
          </a:bodyPr>
          <a:lstStyle/>
          <a:p>
            <a:pPr algn="ctr"/>
            <a:r>
              <a:rPr lang="en-US" sz="3000" b="1" dirty="0">
                <a:ln w="12700" cmpd="sng">
                  <a:solidFill>
                    <a:schemeClr val="accent2">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Copper Age</a:t>
            </a:r>
            <a:endParaRPr lang="pt-BR" sz="3000" b="1" dirty="0">
              <a:ln w="12700" cmpd="sng">
                <a:solidFill>
                  <a:schemeClr val="accent2">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3E3C8210-E695-292D-4487-3F32A360445E}"/>
              </a:ext>
            </a:extLst>
          </p:cNvPr>
          <p:cNvSpPr txBox="1"/>
          <p:nvPr/>
        </p:nvSpPr>
        <p:spPr>
          <a:xfrm>
            <a:off x="5367337" y="1957423"/>
            <a:ext cx="2328333" cy="553998"/>
          </a:xfrm>
          <a:prstGeom prst="rect">
            <a:avLst/>
          </a:prstGeom>
          <a:noFill/>
          <a:ln>
            <a:noFill/>
          </a:ln>
        </p:spPr>
        <p:txBody>
          <a:bodyPr wrap="square" rtlCol="0">
            <a:spAutoFit/>
          </a:bodyPr>
          <a:lstStyle/>
          <a:p>
            <a:pPr algn="ctr"/>
            <a:r>
              <a:rPr lang="en-US" sz="3000" b="1" dirty="0">
                <a:ln w="22225">
                  <a:solidFill>
                    <a:schemeClr val="accent2">
                      <a:lumMod val="50000"/>
                    </a:schemeClr>
                  </a:solidFill>
                  <a:prstDash val="solid"/>
                </a:ln>
                <a:solidFill>
                  <a:schemeClr val="accent2">
                    <a:lumMod val="40000"/>
                    <a:lumOff val="60000"/>
                  </a:schemeClr>
                </a:solidFill>
                <a:effectLst>
                  <a:outerShdw blurRad="38100" dist="38100" dir="2700000" algn="tl">
                    <a:srgbClr val="000000">
                      <a:alpha val="43137"/>
                    </a:srgbClr>
                  </a:outerShdw>
                </a:effectLst>
              </a:rPr>
              <a:t>Bronze Age</a:t>
            </a:r>
            <a:endParaRPr lang="pt-BR" sz="3000" b="1" dirty="0">
              <a:ln w="22225">
                <a:solidFill>
                  <a:schemeClr val="accent2">
                    <a:lumMod val="50000"/>
                  </a:schemeClr>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1E0C0DA-63B1-598B-B901-2B9AE6958D79}"/>
              </a:ext>
            </a:extLst>
          </p:cNvPr>
          <p:cNvSpPr txBox="1"/>
          <p:nvPr/>
        </p:nvSpPr>
        <p:spPr>
          <a:xfrm>
            <a:off x="9634009" y="1965889"/>
            <a:ext cx="1982259" cy="553998"/>
          </a:xfrm>
          <a:prstGeom prst="rect">
            <a:avLst/>
          </a:prstGeom>
          <a:noFill/>
          <a:ln>
            <a:noFill/>
          </a:ln>
        </p:spPr>
        <p:txBody>
          <a:bodyPr wrap="square" rtlCol="0">
            <a:spAutoFit/>
          </a:bodyPr>
          <a:lstStyle/>
          <a:p>
            <a:pPr algn="ctr"/>
            <a:r>
              <a:rPr lang="en-US" sz="3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rPr>
              <a:t>Iron Age</a:t>
            </a:r>
            <a:endParaRPr lang="pt-BR" sz="3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pic>
        <p:nvPicPr>
          <p:cNvPr id="2050" name="Picture 2" descr="Radiocarbon dating the Old Great Lakes Copper Culture – The Americas  Revealed">
            <a:extLst>
              <a:ext uri="{FF2B5EF4-FFF2-40B4-BE49-F238E27FC236}">
                <a16:creationId xmlns:a16="http://schemas.microsoft.com/office/drawing/2014/main" id="{A1EC1183-CE46-4CFA-14AE-637EA4FE4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10" y="3227736"/>
            <a:ext cx="2909358" cy="1866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hese Bronze Age women were more powerful than we thought | CNN">
            <a:extLst>
              <a:ext uri="{FF2B5EF4-FFF2-40B4-BE49-F238E27FC236}">
                <a16:creationId xmlns:a16="http://schemas.microsoft.com/office/drawing/2014/main" id="{D191AE25-EA1B-4472-A855-96B9E8CFA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227736"/>
            <a:ext cx="6052609" cy="3405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ron Age Weapons Found at Hillfort Site in Germany - Archaeology Magazine">
            <a:extLst>
              <a:ext uri="{FF2B5EF4-FFF2-40B4-BE49-F238E27FC236}">
                <a16:creationId xmlns:a16="http://schemas.microsoft.com/office/drawing/2014/main" id="{6FAF597C-661F-4860-013D-B1DEF1509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810" y="3227736"/>
            <a:ext cx="1978925" cy="1781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EFED42C-4FAE-8BD0-4F2B-3E0398EDDF1E}"/>
              </a:ext>
            </a:extLst>
          </p:cNvPr>
          <p:cNvSpPr/>
          <p:nvPr/>
        </p:nvSpPr>
        <p:spPr>
          <a:xfrm>
            <a:off x="257175" y="177421"/>
            <a:ext cx="11677650" cy="6527824"/>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109514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D1C50-10AB-4364-80EC-CA85BD551F17}"/>
              </a:ext>
            </a:extLst>
          </p:cNvPr>
          <p:cNvPicPr>
            <a:picLocks noChangeAspect="1"/>
          </p:cNvPicPr>
          <p:nvPr/>
        </p:nvPicPr>
        <p:blipFill>
          <a:blip r:embed="rId2"/>
          <a:stretch>
            <a:fillRect/>
          </a:stretch>
        </p:blipFill>
        <p:spPr>
          <a:xfrm>
            <a:off x="0" y="0"/>
            <a:ext cx="3543795" cy="2572109"/>
          </a:xfrm>
          <a:prstGeom prst="rect">
            <a:avLst/>
          </a:prstGeom>
        </p:spPr>
      </p:pic>
      <p:pic>
        <p:nvPicPr>
          <p:cNvPr id="5" name="Picture 4">
            <a:extLst>
              <a:ext uri="{FF2B5EF4-FFF2-40B4-BE49-F238E27FC236}">
                <a16:creationId xmlns:a16="http://schemas.microsoft.com/office/drawing/2014/main" id="{25BA5889-7573-B14A-F2EC-011A23F957BE}"/>
              </a:ext>
            </a:extLst>
          </p:cNvPr>
          <p:cNvPicPr>
            <a:picLocks noChangeAspect="1"/>
          </p:cNvPicPr>
          <p:nvPr/>
        </p:nvPicPr>
        <p:blipFill rotWithShape="1">
          <a:blip r:embed="rId3"/>
          <a:srcRect r="20976"/>
          <a:stretch/>
        </p:blipFill>
        <p:spPr>
          <a:xfrm>
            <a:off x="5315692" y="2572109"/>
            <a:ext cx="3044537" cy="4285891"/>
          </a:xfrm>
          <a:prstGeom prst="rect">
            <a:avLst/>
          </a:prstGeom>
        </p:spPr>
      </p:pic>
      <p:pic>
        <p:nvPicPr>
          <p:cNvPr id="6146" name="Picture 2">
            <a:extLst>
              <a:ext uri="{FF2B5EF4-FFF2-40B4-BE49-F238E27FC236}">
                <a16:creationId xmlns:a16="http://schemas.microsoft.com/office/drawing/2014/main" id="{78CEB010-3830-595F-C55F-E26A00B1C4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45" r="9141"/>
          <a:stretch/>
        </p:blipFill>
        <p:spPr bwMode="auto">
          <a:xfrm>
            <a:off x="7426219" y="-1"/>
            <a:ext cx="4765781" cy="39858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6FCCCD6-6FA2-1F14-C1C8-D3C78C26C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794" y="-1"/>
            <a:ext cx="3882425" cy="2572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9D9AF83-3FED-E600-0CA7-45D67CF1B61D}"/>
              </a:ext>
            </a:extLst>
          </p:cNvPr>
          <p:cNvPicPr>
            <a:picLocks noChangeAspect="1"/>
          </p:cNvPicPr>
          <p:nvPr/>
        </p:nvPicPr>
        <p:blipFill rotWithShape="1">
          <a:blip r:embed="rId6"/>
          <a:srcRect b="5434"/>
          <a:stretch/>
        </p:blipFill>
        <p:spPr>
          <a:xfrm>
            <a:off x="0" y="2572108"/>
            <a:ext cx="5892800" cy="4285892"/>
          </a:xfrm>
          <a:prstGeom prst="rect">
            <a:avLst/>
          </a:prstGeom>
        </p:spPr>
      </p:pic>
      <p:pic>
        <p:nvPicPr>
          <p:cNvPr id="9" name="Picture 8">
            <a:extLst>
              <a:ext uri="{FF2B5EF4-FFF2-40B4-BE49-F238E27FC236}">
                <a16:creationId xmlns:a16="http://schemas.microsoft.com/office/drawing/2014/main" id="{37AD0ADC-7DEB-32CC-C070-77F8E2D1D6B8}"/>
              </a:ext>
            </a:extLst>
          </p:cNvPr>
          <p:cNvPicPr>
            <a:picLocks noChangeAspect="1"/>
          </p:cNvPicPr>
          <p:nvPr/>
        </p:nvPicPr>
        <p:blipFill rotWithShape="1">
          <a:blip r:embed="rId7"/>
          <a:srcRect t="4280" b="4280"/>
          <a:stretch/>
        </p:blipFill>
        <p:spPr>
          <a:xfrm>
            <a:off x="8326886" y="3985826"/>
            <a:ext cx="3865114" cy="2872174"/>
          </a:xfrm>
          <a:prstGeom prst="rect">
            <a:avLst/>
          </a:prstGeom>
        </p:spPr>
      </p:pic>
    </p:spTree>
    <p:extLst>
      <p:ext uri="{BB962C8B-B14F-4D97-AF65-F5344CB8AC3E}">
        <p14:creationId xmlns:p14="http://schemas.microsoft.com/office/powerpoint/2010/main" val="48248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Rectangle 1025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Egypt: Tombs of Luxor - Smit &amp; Palarczyk | Ancient egyptian paintings,  Egyptian art, Egyptian painting">
            <a:extLst>
              <a:ext uri="{FF2B5EF4-FFF2-40B4-BE49-F238E27FC236}">
                <a16:creationId xmlns:a16="http://schemas.microsoft.com/office/drawing/2014/main" id="{84F2E295-1F6F-08B1-82AB-CD0F4BD9F3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478215" y="4264463"/>
            <a:ext cx="4482529" cy="23681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6" name="Picture 6" descr="Nina de Garis Davies | Brickmakers, Tomb of Rekhmire | New Kingdom | The  Metropolitan Museum of Art">
            <a:extLst>
              <a:ext uri="{FF2B5EF4-FFF2-40B4-BE49-F238E27FC236}">
                <a16:creationId xmlns:a16="http://schemas.microsoft.com/office/drawing/2014/main" id="{3FA8B04E-42D1-7889-D4A8-D5BE206E5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67910" y="134092"/>
            <a:ext cx="4185427" cy="29826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8" name="Picture 8" descr="Foundry operations, South Wall of the Tomb of Rekhmire, New Kingdom (wall  painting)">
            <a:extLst>
              <a:ext uri="{FF2B5EF4-FFF2-40B4-BE49-F238E27FC236}">
                <a16:creationId xmlns:a16="http://schemas.microsoft.com/office/drawing/2014/main" id="{401EF64D-CADE-6B36-72F5-4E934D3F64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t="13056"/>
          <a:stretch/>
        </p:blipFill>
        <p:spPr bwMode="auto">
          <a:xfrm>
            <a:off x="790577" y="3525393"/>
            <a:ext cx="5375684" cy="30925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3305B8-5511-5A0B-A4DB-EC60AB6EAEC2}"/>
              </a:ext>
            </a:extLst>
          </p:cNvPr>
          <p:cNvSpPr txBox="1"/>
          <p:nvPr/>
        </p:nvSpPr>
        <p:spPr>
          <a:xfrm>
            <a:off x="4493956" y="392644"/>
            <a:ext cx="2054965" cy="28931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2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Light" panose="020B0306020202020204" pitchFamily="34" charset="0"/>
              </a:rPr>
              <a:t>The tomb of Vizier </a:t>
            </a:r>
            <a:r>
              <a:rPr lang="en-US" sz="2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Light" panose="020B0306020202020204" pitchFamily="34" charset="0"/>
              </a:rPr>
              <a:t>Rehkmire</a:t>
            </a:r>
            <a:r>
              <a:rPr lang="en-US" sz="2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Light" panose="020B0306020202020204" pitchFamily="34" charset="0"/>
              </a:rPr>
              <a:t> who served the 18</a:t>
            </a:r>
            <a:r>
              <a:rPr lang="en-US" sz="2600" b="1" baseline="30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Light" panose="020B0306020202020204" pitchFamily="34" charset="0"/>
              </a:rPr>
              <a:t>th</a:t>
            </a:r>
            <a:r>
              <a:rPr lang="en-US" sz="2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Light" panose="020B0306020202020204" pitchFamily="34" charset="0"/>
              </a:rPr>
              <a:t> dynasty (circa 1500 BC) depicts slaves making bricks.</a:t>
            </a:r>
            <a:endParaRPr lang="pt-BR" sz="2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Light" panose="020B0306020202020204" pitchFamily="34" charset="0"/>
            </a:endParaRPr>
          </a:p>
        </p:txBody>
      </p:sp>
      <p:pic>
        <p:nvPicPr>
          <p:cNvPr id="10250" name="Picture 10" descr="Tomb Of Rekhmire. 18th Dynasty Photograph by Everett - Fine Art America">
            <a:extLst>
              <a:ext uri="{FF2B5EF4-FFF2-40B4-BE49-F238E27FC236}">
                <a16:creationId xmlns:a16="http://schemas.microsoft.com/office/drawing/2014/main" id="{CED18AE5-BF02-CE97-643E-B90F9B09223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670562" y="225409"/>
            <a:ext cx="5016370" cy="37121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89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01FF-C625-8879-FB80-BBBD00A3DFFD}"/>
              </a:ext>
            </a:extLst>
          </p:cNvPr>
          <p:cNvSpPr>
            <a:spLocks noGrp="1"/>
          </p:cNvSpPr>
          <p:nvPr>
            <p:ph type="title"/>
          </p:nvPr>
        </p:nvSpPr>
        <p:spPr>
          <a:xfrm>
            <a:off x="0" y="365125"/>
            <a:ext cx="12192000" cy="1081995"/>
          </a:xfrm>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Graves of Amarna</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E54EE633-D38A-F75A-63B5-A780E11883B9}"/>
              </a:ext>
            </a:extLst>
          </p:cNvPr>
          <p:cNvSpPr>
            <a:spLocks noGrp="1"/>
          </p:cNvSpPr>
          <p:nvPr>
            <p:ph idx="1"/>
          </p:nvPr>
        </p:nvSpPr>
        <p:spPr>
          <a:xfrm>
            <a:off x="838200" y="1741122"/>
            <a:ext cx="10515600" cy="2222186"/>
          </a:xfrm>
        </p:spPr>
        <p:txBody>
          <a:bodyPr>
            <a:normAutofit/>
          </a:bodyPr>
          <a:lstStyle/>
          <a:p>
            <a:pPr marL="0" indent="0" algn="ctr">
              <a:buNone/>
            </a:pPr>
            <a:r>
              <a:rPr lang="en-US" sz="3600" dirty="0">
                <a:effectLst>
                  <a:outerShdw blurRad="38100" dist="38100" dir="2700000" algn="tl">
                    <a:srgbClr val="000000">
                      <a:alpha val="43137"/>
                    </a:srgbClr>
                  </a:outerShdw>
                </a:effectLst>
                <a:latin typeface="Arial Nova Cond Light" panose="020B0306020202020204" pitchFamily="34" charset="0"/>
              </a:rPr>
              <a:t> A large number of graves found in the site of Amarna dated circa 1500 BC are believed to be of 105 slaves. The analysis of the bones shows that the individuals are between 7 and 25 and present abnormalities, compatible with forced heavy labor.</a:t>
            </a:r>
            <a:endParaRPr lang="pt-BR" sz="3600" dirty="0">
              <a:effectLst>
                <a:outerShdw blurRad="38100" dist="38100" dir="2700000" algn="tl">
                  <a:srgbClr val="000000">
                    <a:alpha val="43137"/>
                  </a:srgbClr>
                </a:outerShdw>
              </a:effectLst>
              <a:latin typeface="Arial Nova Cond Light" panose="020B0306020202020204" pitchFamily="34" charset="0"/>
            </a:endParaRPr>
          </a:p>
        </p:txBody>
      </p:sp>
      <p:pic>
        <p:nvPicPr>
          <p:cNvPr id="12290" name="Picture 2" descr="Part 1 – Ancient Graveyard of Slaves Discovered in Egypt – Could they be Hebrews?">
            <a:extLst>
              <a:ext uri="{FF2B5EF4-FFF2-40B4-BE49-F238E27FC236}">
                <a16:creationId xmlns:a16="http://schemas.microsoft.com/office/drawing/2014/main" id="{2871E9B6-37C5-2D76-9709-6EF0C8B76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28"/>
          <a:stretch/>
        </p:blipFill>
        <p:spPr bwMode="auto">
          <a:xfrm>
            <a:off x="0" y="4170816"/>
            <a:ext cx="8794540" cy="2687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C18F62-6346-1CCD-3BCA-31DE9051291F}"/>
              </a:ext>
            </a:extLst>
          </p:cNvPr>
          <p:cNvSpPr txBox="1"/>
          <p:nvPr/>
        </p:nvSpPr>
        <p:spPr>
          <a:xfrm>
            <a:off x="-47625" y="6479495"/>
            <a:ext cx="6096000" cy="276999"/>
          </a:xfrm>
          <a:prstGeom prst="rect">
            <a:avLst/>
          </a:prstGeom>
          <a:noFill/>
        </p:spPr>
        <p:txBody>
          <a:bodyPr wrap="square">
            <a:spAutoFit/>
          </a:bodyPr>
          <a:lstStyle/>
          <a:p>
            <a:r>
              <a:rPr lang="en-US" sz="1200" dirty="0">
                <a:hlinkClick r:id="rId3"/>
              </a:rPr>
              <a:t>Ancient Graveyard of Slaves Discovered in Egypt | Patterns of Evidence</a:t>
            </a:r>
            <a:endParaRPr lang="pt-BR" sz="1200" dirty="0"/>
          </a:p>
        </p:txBody>
      </p:sp>
      <p:pic>
        <p:nvPicPr>
          <p:cNvPr id="12292" name="Picture 4">
            <a:extLst>
              <a:ext uri="{FF2B5EF4-FFF2-40B4-BE49-F238E27FC236}">
                <a16:creationId xmlns:a16="http://schemas.microsoft.com/office/drawing/2014/main" id="{05D22226-5B37-D85B-F1F9-9B34010A3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114" y="4170816"/>
            <a:ext cx="3947887" cy="268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69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4DAF46-EE53-CA19-64AD-21D1957F15B8}"/>
              </a:ext>
            </a:extLst>
          </p:cNvPr>
          <p:cNvPicPr>
            <a:picLocks noChangeAspect="1"/>
          </p:cNvPicPr>
          <p:nvPr/>
        </p:nvPicPr>
        <p:blipFill rotWithShape="1">
          <a:blip r:embed="rId2"/>
          <a:srcRect r="36571" b="5449"/>
          <a:stretch/>
        </p:blipFill>
        <p:spPr>
          <a:xfrm>
            <a:off x="1706951" y="337612"/>
            <a:ext cx="8778098" cy="6182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053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1796A2-171D-D6DC-65A0-CD909165FD24}"/>
              </a:ext>
            </a:extLst>
          </p:cNvPr>
          <p:cNvPicPr>
            <a:picLocks noChangeAspect="1"/>
          </p:cNvPicPr>
          <p:nvPr/>
        </p:nvPicPr>
        <p:blipFill>
          <a:blip r:embed="rId2"/>
          <a:stretch>
            <a:fillRect/>
          </a:stretch>
        </p:blipFill>
        <p:spPr>
          <a:xfrm>
            <a:off x="1360064" y="457200"/>
            <a:ext cx="9471871"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1112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BDE0-D5A5-1697-7BF8-12BE609B526D}"/>
              </a:ext>
            </a:extLst>
          </p:cNvPr>
          <p:cNvSpPr>
            <a:spLocks noGrp="1"/>
          </p:cNvSpPr>
          <p:nvPr>
            <p:ph type="title"/>
          </p:nvPr>
        </p:nvSpPr>
        <p:spPr>
          <a:xfrm>
            <a:off x="7750629" y="562760"/>
            <a:ext cx="3769646" cy="1479295"/>
          </a:xfrm>
        </p:spPr>
        <p:txBody>
          <a:bodyPr anchor="b">
            <a:normAutofit fontScale="90000"/>
          </a:bodyPr>
          <a:lstStyle/>
          <a:p>
            <a:pPr algn="ct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Expulsion of the Hyksos</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13316" name="Picture 4">
            <a:extLst>
              <a:ext uri="{FF2B5EF4-FFF2-40B4-BE49-F238E27FC236}">
                <a16:creationId xmlns:a16="http://schemas.microsoft.com/office/drawing/2014/main" id="{D41E52A8-8D33-42FC-1F83-8068AD1B94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541" y="1128824"/>
            <a:ext cx="3967423" cy="445777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ACD64F52-7694-2464-AB25-C24B669AFE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0964" y="1128823"/>
            <a:ext cx="3343333" cy="445777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78F3471-D3F9-2BF3-E948-86041F386BF8}"/>
              </a:ext>
            </a:extLst>
          </p:cNvPr>
          <p:cNvSpPr>
            <a:spLocks noGrp="1"/>
          </p:cNvSpPr>
          <p:nvPr>
            <p:ph idx="1"/>
          </p:nvPr>
        </p:nvSpPr>
        <p:spPr>
          <a:xfrm>
            <a:off x="7750629" y="2220685"/>
            <a:ext cx="3991427" cy="4180115"/>
          </a:xfrm>
        </p:spPr>
        <p:txBody>
          <a:bodyPr anchor="t">
            <a:normAutofit fontScale="92500"/>
          </a:bodyPr>
          <a:lstStyle/>
          <a:p>
            <a:pPr marL="0" indent="0" algn="ctr">
              <a:buNone/>
            </a:pPr>
            <a:r>
              <a:rPr lang="en-US" sz="2400" dirty="0"/>
              <a:t>The 16</a:t>
            </a:r>
            <a:r>
              <a:rPr lang="en-US" sz="2400" baseline="30000" dirty="0"/>
              <a:t>th</a:t>
            </a:r>
            <a:r>
              <a:rPr lang="en-US" sz="2400" dirty="0"/>
              <a:t> dynasty marks the beginning of the decline of the influence of the foreign peoples, especially the Hyksos. They disappeared from Egypt in the 17</a:t>
            </a:r>
            <a:r>
              <a:rPr lang="en-US" sz="2400" baseline="30000" dirty="0"/>
              <a:t>th</a:t>
            </a:r>
            <a:r>
              <a:rPr lang="en-US" sz="2400" dirty="0"/>
              <a:t> dynasty, who made their policy to expel them from the land. The 18</a:t>
            </a:r>
            <a:r>
              <a:rPr lang="en-US" sz="2400" baseline="30000" dirty="0"/>
              <a:t>th</a:t>
            </a:r>
            <a:r>
              <a:rPr lang="en-US" sz="2400" dirty="0"/>
              <a:t> dynasty started with Pharaoh Ahmose, whom many believed to be the one who did not know Joseph (Exo 1.8). This is a period of intense nationalism in Egypt.</a:t>
            </a:r>
            <a:endParaRPr lang="pt-BR" sz="2400" dirty="0"/>
          </a:p>
        </p:txBody>
      </p:sp>
      <p:grpSp>
        <p:nvGrpSpPr>
          <p:cNvPr id="13321" name="Group 13320">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3322" name="Rectangle 13321">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CCE5CA68-813F-0E63-E3BB-CA38ABFEDADB}"/>
              </a:ext>
            </a:extLst>
          </p:cNvPr>
          <p:cNvSpPr txBox="1"/>
          <p:nvPr/>
        </p:nvSpPr>
        <p:spPr>
          <a:xfrm>
            <a:off x="293542" y="5585202"/>
            <a:ext cx="7310756"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latin typeface="Arial Nova Cond Light" panose="020B0306020202020204" pitchFamily="34" charset="0"/>
              </a:rPr>
              <a:t>On the left Ahmose killing a </a:t>
            </a:r>
            <a:r>
              <a:rPr lang="en-US" dirty="0" err="1">
                <a:latin typeface="Arial Nova Cond Light" panose="020B0306020202020204" pitchFamily="34" charset="0"/>
              </a:rPr>
              <a:t>Hykso</a:t>
            </a:r>
            <a:r>
              <a:rPr lang="en-US" dirty="0">
                <a:latin typeface="Arial Nova Cond Light" panose="020B0306020202020204" pitchFamily="34" charset="0"/>
              </a:rPr>
              <a:t> and on the right the bust of Ahmose.</a:t>
            </a:r>
          </a:p>
          <a:p>
            <a:r>
              <a:rPr lang="en-US" sz="1200" dirty="0">
                <a:latin typeface="Arial Nova Cond Light" panose="020B0306020202020204" pitchFamily="34" charset="0"/>
              </a:rPr>
              <a:t>Source: </a:t>
            </a:r>
            <a:r>
              <a:rPr lang="en-US" sz="1200" dirty="0" err="1">
                <a:latin typeface="Arial Nova Cond Light" panose="020B0306020202020204" pitchFamily="34" charset="0"/>
              </a:rPr>
              <a:t>Wikicommons</a:t>
            </a:r>
            <a:endParaRPr lang="pt-BR" sz="1200" dirty="0">
              <a:latin typeface="Arial Nova Cond Light" panose="020B0306020202020204" pitchFamily="34" charset="0"/>
            </a:endParaRPr>
          </a:p>
        </p:txBody>
      </p:sp>
    </p:spTree>
    <p:extLst>
      <p:ext uri="{BB962C8B-B14F-4D97-AF65-F5344CB8AC3E}">
        <p14:creationId xmlns:p14="http://schemas.microsoft.com/office/powerpoint/2010/main" val="255869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60E4EFD-7851-D8CB-CCAC-B003D37E8CAF}"/>
              </a:ext>
            </a:extLst>
          </p:cNvPr>
          <p:cNvGraphicFramePr>
            <a:graphicFrameLocks noGrp="1"/>
          </p:cNvGraphicFramePr>
          <p:nvPr>
            <p:extLst>
              <p:ext uri="{D42A27DB-BD31-4B8C-83A1-F6EECF244321}">
                <p14:modId xmlns:p14="http://schemas.microsoft.com/office/powerpoint/2010/main" val="4141735629"/>
              </p:ext>
            </p:extLst>
          </p:nvPr>
        </p:nvGraphicFramePr>
        <p:xfrm>
          <a:off x="92964" y="175142"/>
          <a:ext cx="12006071" cy="6507715"/>
        </p:xfrm>
        <a:graphic>
          <a:graphicData uri="http://schemas.openxmlformats.org/drawingml/2006/table">
            <a:tbl>
              <a:tblPr firstRow="1" bandRow="1">
                <a:tableStyleId>{8A107856-5554-42FB-B03E-39F5DBC370BA}</a:tableStyleId>
              </a:tblPr>
              <a:tblGrid>
                <a:gridCol w="3875377">
                  <a:extLst>
                    <a:ext uri="{9D8B030D-6E8A-4147-A177-3AD203B41FA5}">
                      <a16:colId xmlns:a16="http://schemas.microsoft.com/office/drawing/2014/main" val="3477384414"/>
                    </a:ext>
                  </a:extLst>
                </a:gridCol>
                <a:gridCol w="3720363">
                  <a:extLst>
                    <a:ext uri="{9D8B030D-6E8A-4147-A177-3AD203B41FA5}">
                      <a16:colId xmlns:a16="http://schemas.microsoft.com/office/drawing/2014/main" val="2680262275"/>
                    </a:ext>
                  </a:extLst>
                </a:gridCol>
                <a:gridCol w="4410331">
                  <a:extLst>
                    <a:ext uri="{9D8B030D-6E8A-4147-A177-3AD203B41FA5}">
                      <a16:colId xmlns:a16="http://schemas.microsoft.com/office/drawing/2014/main" val="4104878456"/>
                    </a:ext>
                  </a:extLst>
                </a:gridCol>
              </a:tblGrid>
              <a:tr h="566060">
                <a:tc>
                  <a:txBody>
                    <a:bodyPr/>
                    <a:lstStyle/>
                    <a:p>
                      <a:pPr algn="ctr"/>
                      <a:r>
                        <a:rPr lang="en-US" sz="3200" b="1" dirty="0">
                          <a:effectLst>
                            <a:outerShdw blurRad="38100" dist="38100" dir="2700000" algn="tl">
                              <a:srgbClr val="000000">
                                <a:alpha val="43137"/>
                              </a:srgbClr>
                            </a:outerShdw>
                          </a:effectLst>
                        </a:rPr>
                        <a:t>Pharaoh</a:t>
                      </a:r>
                      <a:endParaRPr lang="pt-BR" sz="3200" b="1" dirty="0">
                        <a:effectLst>
                          <a:outerShdw blurRad="38100" dist="38100" dir="2700000" algn="tl">
                            <a:srgbClr val="000000">
                              <a:alpha val="43137"/>
                            </a:srgbClr>
                          </a:outerShdw>
                        </a:effectLst>
                      </a:endParaRPr>
                    </a:p>
                  </a:txBody>
                  <a:tcPr/>
                </a:tc>
                <a:tc>
                  <a:txBody>
                    <a:bodyPr/>
                    <a:lstStyle/>
                    <a:p>
                      <a:pPr algn="ctr"/>
                      <a:r>
                        <a:rPr lang="en-US" sz="3200" dirty="0"/>
                        <a:t>Theorist</a:t>
                      </a:r>
                      <a:endParaRPr lang="pt-BR" sz="3200" i="1" dirty="0"/>
                    </a:p>
                  </a:txBody>
                  <a:tcPr/>
                </a:tc>
                <a:tc>
                  <a:txBody>
                    <a:bodyPr/>
                    <a:lstStyle/>
                    <a:p>
                      <a:pPr algn="ctr"/>
                      <a:r>
                        <a:rPr lang="en-US" sz="3200" dirty="0"/>
                        <a:t>Information</a:t>
                      </a:r>
                      <a:endParaRPr lang="pt-BR" sz="3200" dirty="0"/>
                    </a:p>
                  </a:txBody>
                  <a:tcPr/>
                </a:tc>
                <a:extLst>
                  <a:ext uri="{0D108BD9-81ED-4DB2-BD59-A6C34878D82A}">
                    <a16:rowId xmlns:a16="http://schemas.microsoft.com/office/drawing/2014/main" val="734854896"/>
                  </a:ext>
                </a:extLst>
              </a:tr>
              <a:tr h="562976">
                <a:tc>
                  <a:txBody>
                    <a:bodyPr/>
                    <a:lstStyle/>
                    <a:p>
                      <a:r>
                        <a:rPr lang="en-US" sz="2000" b="1" dirty="0">
                          <a:effectLst>
                            <a:outerShdw blurRad="38100" dist="38100" dir="2700000" algn="tl">
                              <a:srgbClr val="000000">
                                <a:alpha val="43137"/>
                              </a:srgbClr>
                            </a:outerShdw>
                          </a:effectLst>
                        </a:rPr>
                        <a:t>Pharaoh “Thutmose”</a:t>
                      </a:r>
                      <a:endParaRPr lang="pt-BR" sz="2000" b="1" dirty="0">
                        <a:effectLst>
                          <a:outerShdw blurRad="38100" dist="38100" dir="2700000" algn="tl">
                            <a:srgbClr val="000000">
                              <a:alpha val="43137"/>
                            </a:srgbClr>
                          </a:outerShdw>
                        </a:effectLst>
                      </a:endParaRPr>
                    </a:p>
                  </a:txBody>
                  <a:tcPr anchor="ctr"/>
                </a:tc>
                <a:tc>
                  <a:txBody>
                    <a:bodyPr/>
                    <a:lstStyle/>
                    <a:p>
                      <a:r>
                        <a:rPr lang="en-US" sz="1800" dirty="0"/>
                        <a:t>Flavius Josephus</a:t>
                      </a:r>
                      <a:endParaRPr lang="pt-BR" sz="1800" i="1" dirty="0"/>
                    </a:p>
                  </a:txBody>
                  <a:tcPr anchor="ctr"/>
                </a:tc>
                <a:tc>
                  <a:txBody>
                    <a:bodyPr/>
                    <a:lstStyle/>
                    <a:p>
                      <a:r>
                        <a:rPr lang="en-US" sz="1800" dirty="0"/>
                        <a:t>Ancient Jewish historian of the first century AD.</a:t>
                      </a:r>
                      <a:endParaRPr lang="pt-BR" sz="1800" dirty="0"/>
                    </a:p>
                  </a:txBody>
                  <a:tcPr anchor="ctr"/>
                </a:tc>
                <a:extLst>
                  <a:ext uri="{0D108BD9-81ED-4DB2-BD59-A6C34878D82A}">
                    <a16:rowId xmlns:a16="http://schemas.microsoft.com/office/drawing/2014/main" val="3317729227"/>
                  </a:ext>
                </a:extLst>
              </a:tr>
              <a:tr h="550784">
                <a:tc>
                  <a:txBody>
                    <a:bodyPr/>
                    <a:lstStyle/>
                    <a:p>
                      <a:r>
                        <a:rPr lang="en-US" sz="2000" b="1" dirty="0">
                          <a:effectLst>
                            <a:outerShdw blurRad="38100" dist="38100" dir="2700000" algn="tl">
                              <a:srgbClr val="000000">
                                <a:alpha val="43137"/>
                              </a:srgbClr>
                            </a:outerShdw>
                          </a:effectLst>
                        </a:rPr>
                        <a:t>One the “</a:t>
                      </a:r>
                      <a:r>
                        <a:rPr lang="en-US" sz="2000" b="1" dirty="0" err="1">
                          <a:effectLst>
                            <a:outerShdw blurRad="38100" dist="38100" dir="2700000" algn="tl">
                              <a:srgbClr val="000000">
                                <a:alpha val="43137"/>
                              </a:srgbClr>
                            </a:outerShdw>
                          </a:effectLst>
                        </a:rPr>
                        <a:t>Amenhoteps</a:t>
                      </a:r>
                      <a:r>
                        <a:rPr lang="en-US" sz="2000" b="1" dirty="0">
                          <a:effectLst>
                            <a:outerShdw blurRad="38100" dist="38100" dir="2700000" algn="tl">
                              <a:srgbClr val="000000">
                                <a:alpha val="43137"/>
                              </a:srgbClr>
                            </a:outerShdw>
                          </a:effectLst>
                        </a:rPr>
                        <a:t>”</a:t>
                      </a:r>
                      <a:endParaRPr lang="pt-BR" sz="2000" b="1" dirty="0">
                        <a:effectLst>
                          <a:outerShdw blurRad="38100" dist="38100" dir="2700000" algn="tl">
                            <a:srgbClr val="000000">
                              <a:alpha val="43137"/>
                            </a:srgbClr>
                          </a:outerShdw>
                        </a:effectLst>
                      </a:endParaRPr>
                    </a:p>
                  </a:txBody>
                  <a:tcPr anchor="ctr"/>
                </a:tc>
                <a:tc>
                  <a:txBody>
                    <a:bodyPr/>
                    <a:lstStyle/>
                    <a:p>
                      <a:r>
                        <a:rPr lang="en-US" sz="1800" dirty="0"/>
                        <a:t>Manetho</a:t>
                      </a:r>
                      <a:endParaRPr lang="pt-BR" sz="1800" i="1" dirty="0"/>
                    </a:p>
                  </a:txBody>
                  <a:tcPr anchor="ctr"/>
                </a:tc>
                <a:tc>
                  <a:txBody>
                    <a:bodyPr/>
                    <a:lstStyle/>
                    <a:p>
                      <a:r>
                        <a:rPr lang="en-US" sz="1800" dirty="0"/>
                        <a:t>Greek-Egyptian historian of the third century BC</a:t>
                      </a:r>
                      <a:endParaRPr lang="pt-BR" sz="1800" dirty="0"/>
                    </a:p>
                  </a:txBody>
                  <a:tcPr anchor="ctr"/>
                </a:tc>
                <a:extLst>
                  <a:ext uri="{0D108BD9-81ED-4DB2-BD59-A6C34878D82A}">
                    <a16:rowId xmlns:a16="http://schemas.microsoft.com/office/drawing/2014/main" val="2279608759"/>
                  </a:ext>
                </a:extLst>
              </a:tr>
              <a:tr h="387304">
                <a:tc>
                  <a:txBody>
                    <a:bodyPr/>
                    <a:lstStyle/>
                    <a:p>
                      <a:r>
                        <a:rPr lang="en-US" sz="2000" b="1" kern="1200" dirty="0" err="1">
                          <a:solidFill>
                            <a:schemeClr val="dk1"/>
                          </a:solidFill>
                          <a:effectLst>
                            <a:outerShdw blurRad="38100" dist="38100" dir="2700000" algn="tl">
                              <a:srgbClr val="000000">
                                <a:alpha val="43137"/>
                              </a:srgbClr>
                            </a:outerShdw>
                          </a:effectLst>
                        </a:rPr>
                        <a:t>Bakenranef</a:t>
                      </a:r>
                      <a:r>
                        <a:rPr lang="en-US" sz="2000" b="1" kern="1200" dirty="0">
                          <a:solidFill>
                            <a:schemeClr val="dk1"/>
                          </a:solidFill>
                          <a:effectLst>
                            <a:outerShdw blurRad="38100" dist="38100" dir="2700000" algn="tl">
                              <a:srgbClr val="000000">
                                <a:alpha val="43137"/>
                              </a:srgbClr>
                            </a:outerShdw>
                          </a:effectLst>
                        </a:rPr>
                        <a:t> </a:t>
                      </a:r>
                      <a:r>
                        <a:rPr lang="en-US" sz="2000" b="0" kern="1200" dirty="0">
                          <a:solidFill>
                            <a:schemeClr val="dk1"/>
                          </a:solidFill>
                          <a:effectLst/>
                        </a:rPr>
                        <a:t>(725-720)</a:t>
                      </a:r>
                      <a:endParaRPr lang="pt-BR" sz="2000" b="0" dirty="0">
                        <a:effectLst/>
                      </a:endParaRPr>
                    </a:p>
                  </a:txBody>
                  <a:tcPr anchor="ctr"/>
                </a:tc>
                <a:tc>
                  <a:txBody>
                    <a:bodyPr/>
                    <a:lstStyle/>
                    <a:p>
                      <a:r>
                        <a:rPr lang="en-US" sz="1800" b="0" kern="1200" dirty="0">
                          <a:solidFill>
                            <a:schemeClr val="dk1"/>
                          </a:solidFill>
                          <a:effectLst/>
                        </a:rPr>
                        <a:t>Tacitus</a:t>
                      </a:r>
                      <a:endParaRPr lang="pt-BR" sz="1800" i="1" dirty="0"/>
                    </a:p>
                  </a:txBody>
                  <a:tcPr anchor="ctr"/>
                </a:tc>
                <a:tc>
                  <a:txBody>
                    <a:bodyPr/>
                    <a:lstStyle/>
                    <a:p>
                      <a:r>
                        <a:rPr lang="en-US" sz="1800" dirty="0"/>
                        <a:t>Roman historian of 1</a:t>
                      </a:r>
                      <a:r>
                        <a:rPr lang="en-US" sz="1800" baseline="30000" dirty="0"/>
                        <a:t>st</a:t>
                      </a:r>
                      <a:r>
                        <a:rPr lang="en-US" sz="1800" dirty="0"/>
                        <a:t> century AD</a:t>
                      </a:r>
                      <a:endParaRPr lang="pt-BR" sz="1800" dirty="0"/>
                    </a:p>
                  </a:txBody>
                  <a:tcPr anchor="ctr"/>
                </a:tc>
                <a:extLst>
                  <a:ext uri="{0D108BD9-81ED-4DB2-BD59-A6C34878D82A}">
                    <a16:rowId xmlns:a16="http://schemas.microsoft.com/office/drawing/2014/main" val="3689705002"/>
                  </a:ext>
                </a:extLst>
              </a:tr>
              <a:tr h="387304">
                <a:tc>
                  <a:txBody>
                    <a:bodyPr/>
                    <a:lstStyle/>
                    <a:p>
                      <a:r>
                        <a:rPr lang="en-US" sz="2000" b="1" kern="1200" dirty="0">
                          <a:solidFill>
                            <a:schemeClr val="dk1"/>
                          </a:solidFill>
                          <a:effectLst>
                            <a:outerShdw blurRad="38100" dist="38100" dir="2700000" algn="tl">
                              <a:srgbClr val="000000">
                                <a:alpha val="43137"/>
                              </a:srgbClr>
                            </a:outerShdw>
                          </a:effectLst>
                        </a:rPr>
                        <a:t>Hatshepsut </a:t>
                      </a:r>
                      <a:r>
                        <a:rPr lang="en-US" sz="2000" b="0" kern="1200" dirty="0">
                          <a:solidFill>
                            <a:schemeClr val="dk1"/>
                          </a:solidFill>
                          <a:effectLst/>
                        </a:rPr>
                        <a:t>(1479-158)</a:t>
                      </a:r>
                      <a:endParaRPr lang="pt-BR" sz="2000" b="0" dirty="0">
                        <a:effectLst/>
                      </a:endParaRPr>
                    </a:p>
                  </a:txBody>
                  <a:tcPr anchor="ctr"/>
                </a:tc>
                <a:tc>
                  <a:txBody>
                    <a:bodyPr/>
                    <a:lstStyle/>
                    <a:p>
                      <a:r>
                        <a:rPr lang="en-US" sz="1800" b="0" kern="1200" dirty="0" err="1">
                          <a:solidFill>
                            <a:schemeClr val="dk1"/>
                          </a:solidFill>
                          <a:effectLst/>
                        </a:rPr>
                        <a:t>Diodorus</a:t>
                      </a:r>
                      <a:endParaRPr lang="pt-BR" sz="1800" i="1" dirty="0"/>
                    </a:p>
                  </a:txBody>
                  <a:tcPr anchor="ctr"/>
                </a:tc>
                <a:tc>
                  <a:txBody>
                    <a:bodyPr/>
                    <a:lstStyle/>
                    <a:p>
                      <a:r>
                        <a:rPr lang="en-US" sz="1800" dirty="0"/>
                        <a:t>Greek historian from 1</a:t>
                      </a:r>
                      <a:r>
                        <a:rPr lang="en-US" sz="1800" baseline="30000" dirty="0"/>
                        <a:t>st</a:t>
                      </a:r>
                      <a:r>
                        <a:rPr lang="en-US" sz="1800" dirty="0"/>
                        <a:t> century BC</a:t>
                      </a:r>
                      <a:endParaRPr lang="pt-BR" sz="1800" dirty="0"/>
                    </a:p>
                  </a:txBody>
                  <a:tcPr anchor="ctr"/>
                </a:tc>
                <a:extLst>
                  <a:ext uri="{0D108BD9-81ED-4DB2-BD59-A6C34878D82A}">
                    <a16:rowId xmlns:a16="http://schemas.microsoft.com/office/drawing/2014/main" val="495158346"/>
                  </a:ext>
                </a:extLst>
              </a:tr>
              <a:tr h="387304">
                <a:tc>
                  <a:txBody>
                    <a:bodyPr/>
                    <a:lstStyle/>
                    <a:p>
                      <a:r>
                        <a:rPr lang="en-US" sz="2000" b="1" dirty="0">
                          <a:effectLst>
                            <a:outerShdw blurRad="38100" dist="38100" dir="2700000" algn="tl">
                              <a:srgbClr val="000000">
                                <a:alpha val="43137"/>
                              </a:srgbClr>
                            </a:outerShdw>
                          </a:effectLst>
                        </a:rPr>
                        <a:t>Ramses II </a:t>
                      </a:r>
                      <a:r>
                        <a:rPr lang="en-US" sz="2000" b="0" dirty="0">
                          <a:effectLst/>
                        </a:rPr>
                        <a:t>(1303-1213)</a:t>
                      </a:r>
                      <a:endParaRPr lang="pt-BR" sz="2000" b="0" dirty="0">
                        <a:effectLst/>
                      </a:endParaRPr>
                    </a:p>
                  </a:txBody>
                  <a:tcPr anchor="ctr"/>
                </a:tc>
                <a:tc>
                  <a:txBody>
                    <a:bodyPr/>
                    <a:lstStyle/>
                    <a:p>
                      <a:r>
                        <a:rPr lang="en-US" sz="1800" dirty="0"/>
                        <a:t>Hollywood</a:t>
                      </a:r>
                      <a:endParaRPr lang="pt-BR" sz="1800" i="1" dirty="0"/>
                    </a:p>
                  </a:txBody>
                  <a:tcPr anchor="ctr"/>
                </a:tc>
                <a:tc>
                  <a:txBody>
                    <a:bodyPr/>
                    <a:lstStyle/>
                    <a:p>
                      <a:r>
                        <a:rPr lang="en-US" sz="1800" dirty="0"/>
                        <a:t>Pharaoh of movies “Ten Commandments” and “Prince of Egypt”. He died at 90.</a:t>
                      </a:r>
                      <a:endParaRPr lang="pt-BR" sz="1800" dirty="0"/>
                    </a:p>
                  </a:txBody>
                  <a:tcPr anchor="ctr"/>
                </a:tc>
                <a:extLst>
                  <a:ext uri="{0D108BD9-81ED-4DB2-BD59-A6C34878D82A}">
                    <a16:rowId xmlns:a16="http://schemas.microsoft.com/office/drawing/2014/main" val="3717333763"/>
                  </a:ext>
                </a:extLst>
              </a:tr>
              <a:tr h="529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effectLst>
                            <a:outerShdw blurRad="38100" dist="38100" dir="2700000" algn="tl">
                              <a:srgbClr val="000000">
                                <a:alpha val="43137"/>
                              </a:srgbClr>
                            </a:outerShdw>
                          </a:effectLst>
                        </a:rPr>
                        <a:t>Akhenaten </a:t>
                      </a:r>
                      <a:r>
                        <a:rPr lang="en-US" sz="2000" b="0" dirty="0">
                          <a:solidFill>
                            <a:srgbClr val="000000"/>
                          </a:solidFill>
                          <a:effectLst>
                            <a:outerShdw blurRad="38100" dist="38100" dir="2700000" algn="tl">
                              <a:srgbClr val="000000">
                                <a:alpha val="43137"/>
                              </a:srgbClr>
                            </a:outerShdw>
                          </a:effectLst>
                        </a:rPr>
                        <a:t>(</a:t>
                      </a:r>
                      <a:r>
                        <a:rPr lang="en-US" sz="2000" b="0" dirty="0"/>
                        <a:t>1353-1336)</a:t>
                      </a:r>
                      <a:endParaRPr lang="pt-BR" sz="2000" b="0" dirty="0">
                        <a:effectLst>
                          <a:outerShdw blurRad="38100" dist="38100" dir="2700000" algn="tl">
                            <a:srgbClr val="000000">
                              <a:alpha val="43137"/>
                            </a:srgbClr>
                          </a:outerShdw>
                        </a:effectLs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rPr>
                        <a:t>Sigmund Freud</a:t>
                      </a:r>
                      <a:endParaRPr lang="pt-BR" sz="1800" i="1" dirty="0"/>
                    </a:p>
                  </a:txBody>
                  <a:tcPr anchor="ctr"/>
                </a:tc>
                <a:tc>
                  <a:txBody>
                    <a:bodyPr/>
                    <a:lstStyle/>
                    <a:p>
                      <a:r>
                        <a:rPr lang="en-US" sz="1800" dirty="0"/>
                        <a:t>Promoted a religious change to monotheism. Faced revolts of people in </a:t>
                      </a:r>
                      <a:r>
                        <a:rPr lang="en-US" sz="1800" dirty="0" err="1"/>
                        <a:t>Caanan</a:t>
                      </a:r>
                      <a:endParaRPr lang="pt-BR" sz="1800" dirty="0"/>
                    </a:p>
                  </a:txBody>
                  <a:tcPr anchor="ctr"/>
                </a:tc>
                <a:extLst>
                  <a:ext uri="{0D108BD9-81ED-4DB2-BD59-A6C34878D82A}">
                    <a16:rowId xmlns:a16="http://schemas.microsoft.com/office/drawing/2014/main" val="1773062216"/>
                  </a:ext>
                </a:extLst>
              </a:tr>
              <a:tr h="685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effectLst>
                            <a:outerShdw blurRad="38100" dist="38100" dir="2700000" algn="tl">
                              <a:srgbClr val="000000">
                                <a:alpha val="43137"/>
                              </a:srgbClr>
                            </a:outerShdw>
                          </a:effectLst>
                        </a:rPr>
                        <a:t>Amenhotep II </a:t>
                      </a:r>
                      <a:r>
                        <a:rPr lang="en-US" sz="2000" b="0" dirty="0">
                          <a:solidFill>
                            <a:srgbClr val="000000"/>
                          </a:solidFill>
                          <a:effectLst/>
                        </a:rPr>
                        <a:t>(1427-1401/1397)</a:t>
                      </a:r>
                      <a:endParaRPr lang="en-US" sz="2000" b="0" i="0" dirty="0">
                        <a:solidFill>
                          <a:srgbClr val="000000"/>
                        </a:solidFill>
                        <a:effectLst/>
                        <a:latin typeface="abril-text"/>
                      </a:endParaRPr>
                    </a:p>
                  </a:txBody>
                  <a:tcPr anchor="ctr"/>
                </a:tc>
                <a:tc>
                  <a:txBody>
                    <a:bodyPr/>
                    <a:lstStyle/>
                    <a:p>
                      <a:r>
                        <a:rPr lang="en-US" sz="1800" b="0" dirty="0">
                          <a:solidFill>
                            <a:srgbClr val="000000"/>
                          </a:solidFill>
                          <a:effectLst/>
                        </a:rPr>
                        <a:t>Immanuel </a:t>
                      </a:r>
                      <a:r>
                        <a:rPr lang="en-US" sz="1800" b="0" dirty="0" err="1">
                          <a:solidFill>
                            <a:srgbClr val="000000"/>
                          </a:solidFill>
                          <a:effectLst/>
                        </a:rPr>
                        <a:t>Velikovsky</a:t>
                      </a:r>
                      <a:r>
                        <a:rPr lang="en-US" sz="1800" b="0" dirty="0">
                          <a:solidFill>
                            <a:srgbClr val="000000"/>
                          </a:solidFill>
                          <a:effectLst/>
                        </a:rPr>
                        <a:t>; Christopher Eames; Scott Stripling</a:t>
                      </a:r>
                      <a:endParaRPr lang="pt-BR" sz="1800" i="1" dirty="0"/>
                    </a:p>
                  </a:txBody>
                  <a:tcPr anchor="ctr"/>
                </a:tc>
                <a:tc>
                  <a:txBody>
                    <a:bodyPr/>
                    <a:lstStyle/>
                    <a:p>
                      <a:r>
                        <a:rPr lang="en-US" sz="1800" dirty="0"/>
                        <a:t>A very good candidate, but we have his mummy.</a:t>
                      </a:r>
                      <a:endParaRPr lang="pt-BR" sz="1800" dirty="0"/>
                    </a:p>
                  </a:txBody>
                  <a:tcPr anchor="ctr"/>
                </a:tc>
                <a:extLst>
                  <a:ext uri="{0D108BD9-81ED-4DB2-BD59-A6C34878D82A}">
                    <a16:rowId xmlns:a16="http://schemas.microsoft.com/office/drawing/2014/main" val="3426632541"/>
                  </a:ext>
                </a:extLst>
              </a:tr>
              <a:tr h="625645">
                <a:tc>
                  <a:txBody>
                    <a:bodyPr/>
                    <a:lstStyle/>
                    <a:p>
                      <a:r>
                        <a:rPr lang="en-US" sz="2000" b="1" dirty="0" err="1">
                          <a:solidFill>
                            <a:srgbClr val="000000"/>
                          </a:solidFill>
                          <a:effectLst>
                            <a:outerShdw blurRad="38100" dist="38100" dir="2700000" algn="tl">
                              <a:srgbClr val="000000">
                                <a:alpha val="43137"/>
                              </a:srgbClr>
                            </a:outerShdw>
                          </a:effectLst>
                        </a:rPr>
                        <a:t>Dedumose</a:t>
                      </a:r>
                      <a:r>
                        <a:rPr lang="en-US" sz="2000" b="1" dirty="0">
                          <a:solidFill>
                            <a:srgbClr val="000000"/>
                          </a:solidFill>
                          <a:effectLst>
                            <a:outerShdw blurRad="38100" dist="38100" dir="2700000" algn="tl">
                              <a:srgbClr val="000000">
                                <a:alpha val="43137"/>
                              </a:srgbClr>
                            </a:outerShdw>
                          </a:effectLst>
                        </a:rPr>
                        <a:t> </a:t>
                      </a:r>
                      <a:r>
                        <a:rPr lang="en-US" sz="2000" b="1" cap="small" dirty="0">
                          <a:solidFill>
                            <a:srgbClr val="000000"/>
                          </a:solidFill>
                          <a:effectLst>
                            <a:outerShdw blurRad="38100" dist="38100" dir="2700000" algn="tl">
                              <a:srgbClr val="000000">
                                <a:alpha val="43137"/>
                              </a:srgbClr>
                            </a:outerShdw>
                          </a:effectLst>
                        </a:rPr>
                        <a:t>ii</a:t>
                      </a:r>
                      <a:r>
                        <a:rPr lang="en-US" sz="2000" b="0" cap="none" baseline="0" dirty="0">
                          <a:solidFill>
                            <a:srgbClr val="000000"/>
                          </a:solidFill>
                          <a:effectLst/>
                        </a:rPr>
                        <a:t> (date unknown)</a:t>
                      </a:r>
                      <a:endParaRPr lang="pt-BR" sz="2000" b="0" cap="none" baseline="0" dirty="0">
                        <a:effectLst/>
                      </a:endParaRPr>
                    </a:p>
                  </a:txBody>
                  <a:tcPr anchor="ctr"/>
                </a:tc>
                <a:tc>
                  <a:txBody>
                    <a:bodyPr/>
                    <a:lstStyle/>
                    <a:p>
                      <a:r>
                        <a:rPr lang="en-US" sz="1800" b="0" dirty="0">
                          <a:solidFill>
                            <a:srgbClr val="000000"/>
                          </a:solidFill>
                          <a:effectLst/>
                        </a:rPr>
                        <a:t>David </a:t>
                      </a:r>
                      <a:r>
                        <a:rPr lang="en-US" sz="1800" b="0" dirty="0" err="1">
                          <a:solidFill>
                            <a:srgbClr val="000000"/>
                          </a:solidFill>
                          <a:effectLst/>
                        </a:rPr>
                        <a:t>Rohl</a:t>
                      </a:r>
                      <a:endParaRPr lang="pt-BR" sz="1800" i="1" dirty="0"/>
                    </a:p>
                  </a:txBody>
                  <a:tcPr anchor="ctr"/>
                </a:tc>
                <a:tc>
                  <a:txBody>
                    <a:bodyPr/>
                    <a:lstStyle/>
                    <a:p>
                      <a:r>
                        <a:rPr lang="en-US" sz="1600" dirty="0"/>
                        <a:t>Some place him in the 13</a:t>
                      </a:r>
                      <a:r>
                        <a:rPr lang="en-US" sz="1600" baseline="30000" dirty="0"/>
                        <a:t>th</a:t>
                      </a:r>
                      <a:r>
                        <a:rPr lang="en-US" sz="1600" dirty="0"/>
                        <a:t> dynasty but Roth revised dates a place him 18</a:t>
                      </a:r>
                      <a:r>
                        <a:rPr lang="en-US" sz="1600" baseline="30000" dirty="0"/>
                        <a:t>th</a:t>
                      </a:r>
                      <a:r>
                        <a:rPr lang="en-US" sz="1600" dirty="0"/>
                        <a:t> century</a:t>
                      </a:r>
                      <a:endParaRPr lang="pt-BR" sz="1600" dirty="0"/>
                    </a:p>
                  </a:txBody>
                  <a:tcPr anchor="ctr"/>
                </a:tc>
                <a:extLst>
                  <a:ext uri="{0D108BD9-81ED-4DB2-BD59-A6C34878D82A}">
                    <a16:rowId xmlns:a16="http://schemas.microsoft.com/office/drawing/2014/main" val="165205799"/>
                  </a:ext>
                </a:extLst>
              </a:tr>
              <a:tr h="434340">
                <a:tc>
                  <a:txBody>
                    <a:bodyPr/>
                    <a:lstStyle/>
                    <a:p>
                      <a:r>
                        <a:rPr lang="en-US" sz="2000" b="1" dirty="0" err="1">
                          <a:solidFill>
                            <a:srgbClr val="000000"/>
                          </a:solidFill>
                          <a:effectLst>
                            <a:outerShdw blurRad="38100" dist="38100" dir="2700000" algn="tl">
                              <a:srgbClr val="000000">
                                <a:alpha val="43137"/>
                              </a:srgbClr>
                            </a:outerShdw>
                          </a:effectLst>
                        </a:rPr>
                        <a:t>Neferhotep</a:t>
                      </a:r>
                      <a:r>
                        <a:rPr lang="en-US" sz="2000" b="1" dirty="0">
                          <a:solidFill>
                            <a:srgbClr val="000000"/>
                          </a:solidFill>
                          <a:effectLst>
                            <a:outerShdw blurRad="38100" dist="38100" dir="2700000" algn="tl">
                              <a:srgbClr val="000000">
                                <a:alpha val="43137"/>
                              </a:srgbClr>
                            </a:outerShdw>
                          </a:effectLst>
                        </a:rPr>
                        <a:t> </a:t>
                      </a:r>
                      <a:r>
                        <a:rPr lang="en-US" sz="2000" b="1" cap="small" dirty="0" err="1">
                          <a:solidFill>
                            <a:srgbClr val="000000"/>
                          </a:solidFill>
                          <a:effectLst>
                            <a:outerShdw blurRad="38100" dist="38100" dir="2700000" algn="tl">
                              <a:srgbClr val="000000">
                                <a:alpha val="43137"/>
                              </a:srgbClr>
                            </a:outerShdw>
                          </a:effectLst>
                        </a:rPr>
                        <a:t>i</a:t>
                      </a:r>
                      <a:endParaRPr lang="pt-BR" sz="2000" b="1" dirty="0">
                        <a:effectLst>
                          <a:outerShdw blurRad="38100" dist="38100" dir="2700000" algn="tl">
                            <a:srgbClr val="000000">
                              <a:alpha val="43137"/>
                            </a:srgbClr>
                          </a:outerShdw>
                        </a:effectLst>
                      </a:endParaRPr>
                    </a:p>
                  </a:txBody>
                  <a:tcPr anchor="ctr"/>
                </a:tc>
                <a:tc>
                  <a:txBody>
                    <a:bodyPr/>
                    <a:lstStyle/>
                    <a:p>
                      <a:r>
                        <a:rPr lang="en-US" sz="1800" b="0" dirty="0">
                          <a:solidFill>
                            <a:srgbClr val="000000"/>
                          </a:solidFill>
                          <a:effectLst/>
                        </a:rPr>
                        <a:t>Alfred </a:t>
                      </a:r>
                      <a:r>
                        <a:rPr lang="en-US" sz="1800" b="0" dirty="0" err="1">
                          <a:solidFill>
                            <a:srgbClr val="000000"/>
                          </a:solidFill>
                          <a:effectLst/>
                        </a:rPr>
                        <a:t>Edersheim</a:t>
                      </a:r>
                      <a:r>
                        <a:rPr lang="en-US" sz="1800" b="0" dirty="0">
                          <a:solidFill>
                            <a:srgbClr val="000000"/>
                          </a:solidFill>
                          <a:effectLst/>
                        </a:rPr>
                        <a:t>; David Down</a:t>
                      </a:r>
                      <a:endParaRPr lang="pt-BR" sz="1800" i="1" dirty="0"/>
                    </a:p>
                  </a:txBody>
                  <a:tcPr anchor="ctr"/>
                </a:tc>
                <a:tc>
                  <a:txBody>
                    <a:bodyPr/>
                    <a:lstStyle/>
                    <a:p>
                      <a:r>
                        <a:rPr lang="en-US" sz="1800" dirty="0"/>
                        <a:t>Belonged to the thirteenth dynasty</a:t>
                      </a:r>
                      <a:endParaRPr lang="pt-BR" sz="1800" dirty="0"/>
                    </a:p>
                  </a:txBody>
                  <a:tcPr anchor="ctr"/>
                </a:tc>
                <a:extLst>
                  <a:ext uri="{0D108BD9-81ED-4DB2-BD59-A6C34878D82A}">
                    <a16:rowId xmlns:a16="http://schemas.microsoft.com/office/drawing/2014/main" val="2804204106"/>
                  </a:ext>
                </a:extLst>
              </a:tr>
              <a:tr h="434340">
                <a:tc>
                  <a:txBody>
                    <a:bodyPr/>
                    <a:lstStyle/>
                    <a:p>
                      <a:r>
                        <a:rPr lang="en-US" sz="2000" b="1" dirty="0" err="1">
                          <a:solidFill>
                            <a:srgbClr val="000000"/>
                          </a:solidFill>
                          <a:effectLst>
                            <a:outerShdw blurRad="38100" dist="38100" dir="2700000" algn="tl">
                              <a:srgbClr val="000000">
                                <a:alpha val="43137"/>
                              </a:srgbClr>
                            </a:outerShdw>
                          </a:effectLst>
                        </a:rPr>
                        <a:t>Merenre</a:t>
                      </a:r>
                      <a:r>
                        <a:rPr lang="en-US" sz="2000" b="1" dirty="0">
                          <a:solidFill>
                            <a:srgbClr val="000000"/>
                          </a:solidFill>
                          <a:effectLst>
                            <a:outerShdw blurRad="38100" dist="38100" dir="2700000" algn="tl">
                              <a:srgbClr val="000000">
                                <a:alpha val="43137"/>
                              </a:srgbClr>
                            </a:outerShdw>
                          </a:effectLst>
                        </a:rPr>
                        <a:t> </a:t>
                      </a:r>
                      <a:r>
                        <a:rPr lang="en-US" sz="2000" b="1" dirty="0" err="1">
                          <a:solidFill>
                            <a:srgbClr val="000000"/>
                          </a:solidFill>
                          <a:effectLst>
                            <a:outerShdw blurRad="38100" dist="38100" dir="2700000" algn="tl">
                              <a:srgbClr val="000000">
                                <a:alpha val="43137"/>
                              </a:srgbClr>
                            </a:outerShdw>
                          </a:effectLst>
                        </a:rPr>
                        <a:t>Nemtyemsaf</a:t>
                      </a:r>
                      <a:r>
                        <a:rPr lang="en-US" sz="2000" b="1" dirty="0">
                          <a:solidFill>
                            <a:srgbClr val="000000"/>
                          </a:solidFill>
                          <a:effectLst>
                            <a:outerShdw blurRad="38100" dist="38100" dir="2700000" algn="tl">
                              <a:srgbClr val="000000">
                                <a:alpha val="43137"/>
                              </a:srgbClr>
                            </a:outerShdw>
                          </a:effectLst>
                        </a:rPr>
                        <a:t> </a:t>
                      </a:r>
                      <a:r>
                        <a:rPr lang="en-US" sz="2000" b="1" cap="small" dirty="0">
                          <a:solidFill>
                            <a:srgbClr val="000000"/>
                          </a:solidFill>
                          <a:effectLst>
                            <a:outerShdw blurRad="38100" dist="38100" dir="2700000" algn="tl">
                              <a:srgbClr val="000000">
                                <a:alpha val="43137"/>
                              </a:srgbClr>
                            </a:outerShdw>
                          </a:effectLst>
                        </a:rPr>
                        <a:t>ii</a:t>
                      </a:r>
                      <a:endParaRPr lang="pt-BR" sz="2000" b="1" dirty="0">
                        <a:effectLst>
                          <a:outerShdw blurRad="38100" dist="38100" dir="2700000" algn="tl">
                            <a:srgbClr val="000000">
                              <a:alpha val="43137"/>
                            </a:srgbClr>
                          </a:outerShdw>
                        </a:effectLst>
                      </a:endParaRPr>
                    </a:p>
                  </a:txBody>
                  <a:tcPr anchor="ctr"/>
                </a:tc>
                <a:tc>
                  <a:txBody>
                    <a:bodyPr/>
                    <a:lstStyle/>
                    <a:p>
                      <a:r>
                        <a:rPr lang="en-US" sz="1800" b="0" dirty="0">
                          <a:solidFill>
                            <a:srgbClr val="000000"/>
                          </a:solidFill>
                          <a:effectLst/>
                        </a:rPr>
                        <a:t>Herman </a:t>
                      </a:r>
                      <a:r>
                        <a:rPr lang="en-US" sz="1800" b="0" dirty="0" err="1">
                          <a:solidFill>
                            <a:srgbClr val="000000"/>
                          </a:solidFill>
                          <a:effectLst/>
                        </a:rPr>
                        <a:t>Hoeh</a:t>
                      </a:r>
                      <a:endParaRPr lang="pt-BR" sz="1800" i="1" dirty="0"/>
                    </a:p>
                  </a:txBody>
                  <a:tcPr anchor="ctr"/>
                </a:tc>
                <a:tc>
                  <a:txBody>
                    <a:bodyPr/>
                    <a:lstStyle/>
                    <a:p>
                      <a:r>
                        <a:rPr lang="en-US" sz="1800" dirty="0"/>
                        <a:t>6</a:t>
                      </a:r>
                      <a:r>
                        <a:rPr lang="en-US" sz="1800" baseline="30000" dirty="0"/>
                        <a:t>th</a:t>
                      </a:r>
                      <a:r>
                        <a:rPr lang="en-US" sz="1800" dirty="0"/>
                        <a:t> dynasty</a:t>
                      </a:r>
                      <a:endParaRPr lang="pt-BR" sz="1800" dirty="0"/>
                    </a:p>
                  </a:txBody>
                  <a:tcPr anchor="ctr"/>
                </a:tc>
                <a:extLst>
                  <a:ext uri="{0D108BD9-81ED-4DB2-BD59-A6C34878D82A}">
                    <a16:rowId xmlns:a16="http://schemas.microsoft.com/office/drawing/2014/main" val="2424924246"/>
                  </a:ext>
                </a:extLst>
              </a:tr>
              <a:tr h="387304">
                <a:tc>
                  <a:txBody>
                    <a:bodyPr/>
                    <a:lstStyle/>
                    <a:p>
                      <a:r>
                        <a:rPr lang="en-US" sz="2000" b="1" dirty="0" err="1">
                          <a:solidFill>
                            <a:srgbClr val="000000"/>
                          </a:solidFill>
                          <a:effectLst>
                            <a:outerShdw blurRad="38100" dist="38100" dir="2700000" algn="tl">
                              <a:srgbClr val="000000">
                                <a:alpha val="43137"/>
                              </a:srgbClr>
                            </a:outerShdw>
                          </a:effectLst>
                        </a:rPr>
                        <a:t>Merneptah</a:t>
                      </a:r>
                      <a:r>
                        <a:rPr lang="en-US" sz="2000" b="1" dirty="0">
                          <a:solidFill>
                            <a:srgbClr val="000000"/>
                          </a:solidFill>
                          <a:effectLst>
                            <a:outerShdw blurRad="38100" dist="38100" dir="2700000" algn="tl">
                              <a:srgbClr val="000000">
                                <a:alpha val="43137"/>
                              </a:srgbClr>
                            </a:outerShdw>
                          </a:effectLst>
                        </a:rPr>
                        <a:t> </a:t>
                      </a:r>
                      <a:r>
                        <a:rPr lang="en-US" sz="2000" b="0" dirty="0">
                          <a:solidFill>
                            <a:srgbClr val="000000"/>
                          </a:solidFill>
                          <a:effectLst/>
                        </a:rPr>
                        <a:t>(1213-1203)</a:t>
                      </a:r>
                      <a:endParaRPr lang="pt-BR" sz="2000" b="0" dirty="0">
                        <a:effectLst/>
                      </a:endParaRPr>
                    </a:p>
                  </a:txBody>
                  <a:tcPr anchor="ctr"/>
                </a:tc>
                <a:tc>
                  <a:txBody>
                    <a:bodyPr/>
                    <a:lstStyle/>
                    <a:p>
                      <a:r>
                        <a:rPr lang="en-US" sz="1800" b="0" dirty="0">
                          <a:solidFill>
                            <a:srgbClr val="000000"/>
                          </a:solidFill>
                          <a:effectLst/>
                        </a:rPr>
                        <a:t>Isaac Asimov </a:t>
                      </a:r>
                      <a:endParaRPr lang="pt-BR" sz="1800" i="1" dirty="0"/>
                    </a:p>
                  </a:txBody>
                  <a:tcPr anchor="ctr"/>
                </a:tc>
                <a:tc>
                  <a:txBody>
                    <a:bodyPr/>
                    <a:lstStyle/>
                    <a:p>
                      <a:r>
                        <a:rPr lang="en-US" sz="1800" dirty="0"/>
                        <a:t>He was the 12</a:t>
                      </a:r>
                      <a:r>
                        <a:rPr lang="en-US" sz="1800" baseline="30000" dirty="0"/>
                        <a:t>th</a:t>
                      </a:r>
                      <a:r>
                        <a:rPr lang="en-US" sz="1800" dirty="0"/>
                        <a:t> son of Ramses II</a:t>
                      </a:r>
                      <a:endParaRPr lang="pt-BR" sz="1800" dirty="0"/>
                    </a:p>
                  </a:txBody>
                  <a:tcPr anchor="ctr"/>
                </a:tc>
                <a:extLst>
                  <a:ext uri="{0D108BD9-81ED-4DB2-BD59-A6C34878D82A}">
                    <a16:rowId xmlns:a16="http://schemas.microsoft.com/office/drawing/2014/main" val="3102134730"/>
                  </a:ext>
                </a:extLst>
              </a:tr>
            </a:tbl>
          </a:graphicData>
        </a:graphic>
      </p:graphicFrame>
    </p:spTree>
    <p:extLst>
      <p:ext uri="{BB962C8B-B14F-4D97-AF65-F5344CB8AC3E}">
        <p14:creationId xmlns:p14="http://schemas.microsoft.com/office/powerpoint/2010/main" val="126249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3CED-2208-60DE-E753-F5566C0D4E13}"/>
              </a:ext>
            </a:extLst>
          </p:cNvPr>
          <p:cNvSpPr>
            <a:spLocks noGrp="1"/>
          </p:cNvSpPr>
          <p:nvPr>
            <p:ph type="title"/>
          </p:nvPr>
        </p:nvSpPr>
        <p:spPr>
          <a:xfrm>
            <a:off x="716280" y="365125"/>
            <a:ext cx="10637520" cy="1325563"/>
          </a:xfrm>
        </p:spPr>
        <p:txBody>
          <a:bodyPr>
            <a:normAutofit/>
          </a:bodyPr>
          <a:lstStyle/>
          <a:p>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Amenhotep II</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BC2B6062-7777-28BF-F930-BB63033C2101}"/>
              </a:ext>
            </a:extLst>
          </p:cNvPr>
          <p:cNvSpPr>
            <a:spLocks noGrp="1"/>
          </p:cNvSpPr>
          <p:nvPr>
            <p:ph idx="1"/>
          </p:nvPr>
        </p:nvSpPr>
        <p:spPr>
          <a:xfrm>
            <a:off x="716280" y="1690688"/>
            <a:ext cx="7013448" cy="4802187"/>
          </a:xfrm>
        </p:spPr>
        <p:txBody>
          <a:bodyPr>
            <a:normAutofit/>
          </a:bodyPr>
          <a:lstStyle/>
          <a:p>
            <a:pPr marL="0" indent="0">
              <a:buNone/>
            </a:pPr>
            <a:r>
              <a:rPr lang="en-US" sz="3200" dirty="0">
                <a:latin typeface="Arial Nova Cond Light" panose="020B0306020202020204" pitchFamily="34" charset="0"/>
              </a:rPr>
              <a:t>Second son of Thutmose III, who has the most successful Pharaoh. He was vicious against his enemies, having done a few victorious military campaigns in the years 3, 7 and 9. He built numerous monuments during the first half of his reign, but the later years of his throne are not chronicled. Many monuments were left incomplete. He was succeeded by Thutmose IV, who was not his firstborn, but the son of a consort. He reigned for 26 years.</a:t>
            </a:r>
            <a:endParaRPr lang="pt-BR" sz="3200" dirty="0">
              <a:latin typeface="Arial Nova Cond Light" panose="020B0306020202020204" pitchFamily="34" charset="0"/>
            </a:endParaRPr>
          </a:p>
        </p:txBody>
      </p:sp>
      <p:pic>
        <p:nvPicPr>
          <p:cNvPr id="14342" name="Picture 6" descr="undefined">
            <a:extLst>
              <a:ext uri="{FF2B5EF4-FFF2-40B4-BE49-F238E27FC236}">
                <a16:creationId xmlns:a16="http://schemas.microsoft.com/office/drawing/2014/main" id="{A4E98E0F-5C7A-A15F-CA80-CFF85936B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02" b="5573"/>
          <a:stretch/>
        </p:blipFill>
        <p:spPr bwMode="auto">
          <a:xfrm>
            <a:off x="8177212" y="0"/>
            <a:ext cx="3994944"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undefined">
            <a:extLst>
              <a:ext uri="{FF2B5EF4-FFF2-40B4-BE49-F238E27FC236}">
                <a16:creationId xmlns:a16="http://schemas.microsoft.com/office/drawing/2014/main" id="{20EFB3CE-5767-4FAC-897C-F7B291424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
          <a:stretch/>
        </p:blipFill>
        <p:spPr bwMode="auto">
          <a:xfrm>
            <a:off x="8177212" y="3600450"/>
            <a:ext cx="3994944"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074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15373" name="Rectangle 15372">
            <a:extLst>
              <a:ext uri="{FF2B5EF4-FFF2-40B4-BE49-F238E27FC236}">
                <a16:creationId xmlns:a16="http://schemas.microsoft.com/office/drawing/2014/main" id="{EA40ED7B-02D7-4271-9F9D-587A8F50E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ABFE17-1921-C54C-57F9-B4B7899EE488}"/>
              </a:ext>
            </a:extLst>
          </p:cNvPr>
          <p:cNvPicPr>
            <a:picLocks noChangeAspect="1"/>
          </p:cNvPicPr>
          <p:nvPr/>
        </p:nvPicPr>
        <p:blipFill>
          <a:blip r:embed="rId2"/>
          <a:stretch>
            <a:fillRect/>
          </a:stretch>
        </p:blipFill>
        <p:spPr>
          <a:xfrm>
            <a:off x="692887" y="1589490"/>
            <a:ext cx="4114801" cy="1759077"/>
          </a:xfrm>
          <a:prstGeom prst="rect">
            <a:avLst/>
          </a:prstGeom>
        </p:spPr>
      </p:pic>
      <p:pic>
        <p:nvPicPr>
          <p:cNvPr id="15368" name="Picture 8">
            <a:extLst>
              <a:ext uri="{FF2B5EF4-FFF2-40B4-BE49-F238E27FC236}">
                <a16:creationId xmlns:a16="http://schemas.microsoft.com/office/drawing/2014/main" id="{93530738-029B-366F-78F7-E67A624755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3039" y="3509432"/>
            <a:ext cx="4034496" cy="2662768"/>
          </a:xfrm>
          <a:prstGeom prst="rect">
            <a:avLst/>
          </a:prstGeom>
          <a:noFill/>
          <a:extLst>
            <a:ext uri="{909E8E84-426E-40DD-AFC4-6F175D3DCCD1}">
              <a14:hiddenFill xmlns:a14="http://schemas.microsoft.com/office/drawing/2010/main">
                <a:solidFill>
                  <a:srgbClr val="FFFFFF"/>
                </a:solidFill>
              </a14:hiddenFill>
            </a:ext>
          </a:extLst>
        </p:spPr>
      </p:pic>
      <p:sp>
        <p:nvSpPr>
          <p:cNvPr id="15375" name="Rectangle 15374">
            <a:extLst>
              <a:ext uri="{FF2B5EF4-FFF2-40B4-BE49-F238E27FC236}">
                <a16:creationId xmlns:a16="http://schemas.microsoft.com/office/drawing/2014/main" id="{B339E2EE-E295-4C0B-8F17-950DE238C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5358" y="0"/>
            <a:ext cx="67437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72E86E-2269-F2BC-0A84-98DFB2B94525}"/>
              </a:ext>
            </a:extLst>
          </p:cNvPr>
          <p:cNvSpPr>
            <a:spLocks noGrp="1"/>
          </p:cNvSpPr>
          <p:nvPr>
            <p:ph type="title"/>
          </p:nvPr>
        </p:nvSpPr>
        <p:spPr>
          <a:xfrm>
            <a:off x="6185091" y="368969"/>
            <a:ext cx="5304234" cy="1220521"/>
          </a:xfrm>
        </p:spPr>
        <p:txBody>
          <a:bodyPr anchor="b">
            <a:normAutofit/>
          </a:bodyPr>
          <a:lstStyle/>
          <a:p>
            <a:pPr algn="ctr"/>
            <a:r>
              <a:rPr lang="en-US" sz="5000" dirty="0">
                <a:solidFill>
                  <a:srgbClr val="595959"/>
                </a:solidFill>
                <a:latin typeface="Aharoni" panose="02010803020104030203" pitchFamily="2" charset="-79"/>
                <a:cs typeface="Aharoni" panose="02010803020104030203" pitchFamily="2" charset="-79"/>
              </a:rPr>
              <a:t>The Problem</a:t>
            </a:r>
            <a:endParaRPr lang="pt-BR" sz="5000" dirty="0">
              <a:solidFill>
                <a:srgbClr val="595959"/>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BFEAE24-AA79-203B-0704-1AE70D6E171B}"/>
              </a:ext>
            </a:extLst>
          </p:cNvPr>
          <p:cNvSpPr>
            <a:spLocks noGrp="1"/>
          </p:cNvSpPr>
          <p:nvPr>
            <p:ph idx="1"/>
          </p:nvPr>
        </p:nvSpPr>
        <p:spPr>
          <a:xfrm>
            <a:off x="6079504" y="1801387"/>
            <a:ext cx="5515408" cy="4844716"/>
          </a:xfrm>
        </p:spPr>
        <p:txBody>
          <a:bodyPr anchor="t">
            <a:normAutofit lnSpcReduction="10000"/>
          </a:bodyPr>
          <a:lstStyle/>
          <a:p>
            <a:pPr marL="0" indent="0" algn="just">
              <a:buNone/>
            </a:pPr>
            <a:r>
              <a:rPr lang="en-US" sz="3200" dirty="0">
                <a:solidFill>
                  <a:srgbClr val="595959"/>
                </a:solidFill>
                <a:latin typeface="Arial Nova Cond Light" panose="020B0306020202020204" pitchFamily="34" charset="0"/>
              </a:rPr>
              <a:t>There is no record of the Israelite’s Exodus in the Chronicles of Egypt. Also, no archeological evidence was found of the destruction of the Egyptian army.</a:t>
            </a:r>
          </a:p>
          <a:p>
            <a:pPr marL="0" indent="0" algn="just">
              <a:buNone/>
            </a:pPr>
            <a:r>
              <a:rPr lang="en-US" sz="3200" dirty="0">
                <a:solidFill>
                  <a:srgbClr val="595959"/>
                </a:solidFill>
                <a:latin typeface="Arial Nova Cond Light" panose="020B0306020202020204" pitchFamily="34" charset="0"/>
              </a:rPr>
              <a:t>Amenhotep II was buried in the Valley of the Kings. His tomb was found in 1898. Upon analysis, the cause of death was not able to be determined. His age was estimated between 40-50 years old.</a:t>
            </a:r>
            <a:endParaRPr lang="pt-BR" sz="3200" dirty="0">
              <a:solidFill>
                <a:srgbClr val="595959"/>
              </a:solidFill>
              <a:latin typeface="Arial Nova Cond Light" panose="020B0306020202020204" pitchFamily="34" charset="0"/>
            </a:endParaRPr>
          </a:p>
        </p:txBody>
      </p:sp>
    </p:spTree>
    <p:extLst>
      <p:ext uri="{BB962C8B-B14F-4D97-AF65-F5344CB8AC3E}">
        <p14:creationId xmlns:p14="http://schemas.microsoft.com/office/powerpoint/2010/main" val="680157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Map of Mesopotamia and the Ancient Near East, c. 1300 BCE (Illustration) -  World History Encyclopedia">
            <a:extLst>
              <a:ext uri="{FF2B5EF4-FFF2-40B4-BE49-F238E27FC236}">
                <a16:creationId xmlns:a16="http://schemas.microsoft.com/office/drawing/2014/main" id="{14E1E1F7-DFAE-2837-DAFA-0CAD302F41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 t="11301" r="25" b="2213"/>
          <a:stretch/>
        </p:blipFill>
        <p:spPr bwMode="auto">
          <a:xfrm>
            <a:off x="3048" y="1492"/>
            <a:ext cx="12188952" cy="6855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73BEC5-6438-813F-ED8C-474E3FF26567}"/>
              </a:ext>
            </a:extLst>
          </p:cNvPr>
          <p:cNvSpPr txBox="1"/>
          <p:nvPr/>
        </p:nvSpPr>
        <p:spPr>
          <a:xfrm>
            <a:off x="7847463" y="122830"/>
            <a:ext cx="4180763" cy="1169551"/>
          </a:xfrm>
          <a:prstGeom prst="rect">
            <a:avLst/>
          </a:prstGeom>
          <a:solidFill>
            <a:schemeClr val="dk1">
              <a:alpha val="5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effectLst>
                  <a:outerShdw blurRad="38100" dist="38100" dir="2700000" algn="tl">
                    <a:srgbClr val="000000">
                      <a:alpha val="43137"/>
                    </a:srgbClr>
                  </a:outerShdw>
                </a:effectLst>
                <a:latin typeface="Candara" panose="020E0502030303020204" pitchFamily="34" charset="0"/>
              </a:rPr>
              <a:t>Ancient Near East</a:t>
            </a:r>
          </a:p>
          <a:p>
            <a:pPr algn="ctr"/>
            <a:r>
              <a:rPr lang="en-US" sz="3000" i="1" dirty="0"/>
              <a:t>1300 </a:t>
            </a:r>
            <a:r>
              <a:rPr lang="en-US" sz="3000" i="1" dirty="0" err="1"/>
              <a:t>b.C.</a:t>
            </a:r>
            <a:endParaRPr lang="pt-BR" sz="3000" i="1" dirty="0"/>
          </a:p>
        </p:txBody>
      </p:sp>
    </p:spTree>
    <p:extLst>
      <p:ext uri="{BB962C8B-B14F-4D97-AF65-F5344CB8AC3E}">
        <p14:creationId xmlns:p14="http://schemas.microsoft.com/office/powerpoint/2010/main" val="3229781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middle east&#10;&#10;Description automatically generated">
            <a:extLst>
              <a:ext uri="{FF2B5EF4-FFF2-40B4-BE49-F238E27FC236}">
                <a16:creationId xmlns:a16="http://schemas.microsoft.com/office/drawing/2014/main" id="{1E5D6F18-5A54-5687-2C75-78E2A549BCF6}"/>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608" t="10109" b="3467"/>
          <a:stretch/>
        </p:blipFill>
        <p:spPr>
          <a:xfrm>
            <a:off x="3582329" y="77342"/>
            <a:ext cx="7904654" cy="67033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FD37ED2-B702-0A53-9606-B8DA2C9351A1}"/>
              </a:ext>
            </a:extLst>
          </p:cNvPr>
          <p:cNvSpPr txBox="1"/>
          <p:nvPr/>
        </p:nvSpPr>
        <p:spPr>
          <a:xfrm>
            <a:off x="283620" y="2336179"/>
            <a:ext cx="3015090" cy="4401205"/>
          </a:xfrm>
          <a:prstGeom prst="rect">
            <a:avLst/>
          </a:prstGeom>
          <a:noFill/>
        </p:spPr>
        <p:txBody>
          <a:bodyPr wrap="square" rtlCol="0">
            <a:spAutoFit/>
          </a:bodyPr>
          <a:lstStyle/>
          <a:p>
            <a:pPr algn="ctr"/>
            <a:r>
              <a:rPr lang="en-US" sz="5000" b="1" dirty="0">
                <a:effectLst>
                  <a:outerShdw blurRad="38100" dist="38100" dir="2700000" algn="tl">
                    <a:srgbClr val="000000">
                      <a:alpha val="43137"/>
                    </a:srgbClr>
                  </a:outerShdw>
                </a:effectLst>
              </a:rPr>
              <a:t>Abraham’s Journeys</a:t>
            </a:r>
            <a:endParaRPr lang="pt-BR" sz="5000" b="1" dirty="0">
              <a:effectLst>
                <a:outerShdw blurRad="38100" dist="38100" dir="2700000" algn="tl">
                  <a:srgbClr val="000000">
                    <a:alpha val="43137"/>
                  </a:srgbClr>
                </a:outerShdw>
              </a:effectLst>
            </a:endParaRP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r>
              <a:rPr lang="pt-BR" sz="1200" dirty="0"/>
              <a:t>H.  </a:t>
            </a:r>
            <a:r>
              <a:rPr lang="pt-BR" sz="1200" dirty="0" err="1"/>
              <a:t>H</a:t>
            </a:r>
            <a:r>
              <a:rPr lang="pt-BR" sz="1200" dirty="0"/>
              <a:t>. Halley, </a:t>
            </a:r>
            <a:r>
              <a:rPr lang="pt-BR" sz="1200" b="1" dirty="0" err="1"/>
              <a:t>Halley’s</a:t>
            </a:r>
            <a:r>
              <a:rPr lang="pt-BR" sz="1200" b="1" dirty="0"/>
              <a:t> Bible Handbook</a:t>
            </a:r>
            <a:r>
              <a:rPr lang="pt-BR" sz="1200" dirty="0"/>
              <a:t> (Grand Rapids: </a:t>
            </a:r>
            <a:r>
              <a:rPr lang="pt-BR" sz="1200" dirty="0" err="1"/>
              <a:t>Zondervan</a:t>
            </a:r>
            <a:r>
              <a:rPr lang="pt-BR" sz="1200" dirty="0"/>
              <a:t>, 2000) 109.</a:t>
            </a:r>
            <a:endParaRPr lang="en-US" sz="1200" dirty="0"/>
          </a:p>
        </p:txBody>
      </p:sp>
    </p:spTree>
    <p:extLst>
      <p:ext uri="{BB962C8B-B14F-4D97-AF65-F5344CB8AC3E}">
        <p14:creationId xmlns:p14="http://schemas.microsoft.com/office/powerpoint/2010/main" val="152045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p of the great sea&#10;&#10;Description automatically generated">
            <a:extLst>
              <a:ext uri="{FF2B5EF4-FFF2-40B4-BE49-F238E27FC236}">
                <a16:creationId xmlns:a16="http://schemas.microsoft.com/office/drawing/2014/main" id="{DFACACE8-5050-8E5F-98F6-95D2CF3D31A1}"/>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8711" b="1499"/>
          <a:stretch/>
        </p:blipFill>
        <p:spPr>
          <a:xfrm>
            <a:off x="3994593" y="216859"/>
            <a:ext cx="4202048" cy="6423854"/>
          </a:xfrm>
          <a:prstGeom prst="rect">
            <a:avLst/>
          </a:prstGeom>
        </p:spPr>
      </p:pic>
      <p:sp>
        <p:nvSpPr>
          <p:cNvPr id="10" name="TextBox 9">
            <a:extLst>
              <a:ext uri="{FF2B5EF4-FFF2-40B4-BE49-F238E27FC236}">
                <a16:creationId xmlns:a16="http://schemas.microsoft.com/office/drawing/2014/main" id="{C502EF09-C401-38D0-3135-5A1D50B44447}"/>
              </a:ext>
            </a:extLst>
          </p:cNvPr>
          <p:cNvSpPr txBox="1"/>
          <p:nvPr/>
        </p:nvSpPr>
        <p:spPr>
          <a:xfrm>
            <a:off x="283620" y="2336179"/>
            <a:ext cx="3015090" cy="4401205"/>
          </a:xfrm>
          <a:prstGeom prst="rect">
            <a:avLst/>
          </a:prstGeom>
          <a:noFill/>
        </p:spPr>
        <p:txBody>
          <a:bodyPr wrap="square" rtlCol="0">
            <a:spAutoFit/>
          </a:bodyPr>
          <a:lstStyle/>
          <a:p>
            <a:pPr algn="ctr"/>
            <a:r>
              <a:rPr lang="en-US" sz="5000" b="1" dirty="0">
                <a:effectLst>
                  <a:outerShdw blurRad="38100" dist="38100" dir="2700000" algn="tl">
                    <a:srgbClr val="000000">
                      <a:alpha val="43137"/>
                    </a:srgbClr>
                  </a:outerShdw>
                </a:effectLst>
              </a:rPr>
              <a:t>Jacob’s Journeys</a:t>
            </a:r>
            <a:endParaRPr lang="pt-BR" sz="5000" b="1" dirty="0">
              <a:effectLst>
                <a:outerShdw blurRad="38100" dist="38100" dir="2700000" algn="tl">
                  <a:srgbClr val="000000">
                    <a:alpha val="43137"/>
                  </a:srgbClr>
                </a:outerShdw>
              </a:effectLst>
            </a:endParaRP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r>
              <a:rPr lang="pt-BR" sz="1200" dirty="0"/>
              <a:t>H.  </a:t>
            </a:r>
            <a:r>
              <a:rPr lang="pt-BR" sz="1200" dirty="0" err="1"/>
              <a:t>H</a:t>
            </a:r>
            <a:r>
              <a:rPr lang="pt-BR" sz="1200" dirty="0"/>
              <a:t>. Halley, </a:t>
            </a:r>
            <a:r>
              <a:rPr lang="pt-BR" sz="1200" b="1" dirty="0" err="1"/>
              <a:t>Halley’s</a:t>
            </a:r>
            <a:r>
              <a:rPr lang="pt-BR" sz="1200" b="1" dirty="0"/>
              <a:t> Bible Handbook</a:t>
            </a:r>
            <a:r>
              <a:rPr lang="pt-BR" sz="1200" dirty="0"/>
              <a:t> (Grand Rapids: </a:t>
            </a:r>
            <a:r>
              <a:rPr lang="pt-BR" sz="1200" dirty="0" err="1"/>
              <a:t>Zondervan</a:t>
            </a:r>
            <a:r>
              <a:rPr lang="pt-BR" sz="1200" dirty="0"/>
              <a:t>, 2000) 125.</a:t>
            </a:r>
            <a:endParaRPr lang="en-US" sz="1200" dirty="0"/>
          </a:p>
        </p:txBody>
      </p:sp>
    </p:spTree>
    <p:extLst>
      <p:ext uri="{BB962C8B-B14F-4D97-AF65-F5344CB8AC3E}">
        <p14:creationId xmlns:p14="http://schemas.microsoft.com/office/powerpoint/2010/main" val="120755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cient Egyptian chronology and historical framework">
            <a:extLst>
              <a:ext uri="{FF2B5EF4-FFF2-40B4-BE49-F238E27FC236}">
                <a16:creationId xmlns:a16="http://schemas.microsoft.com/office/drawing/2014/main" id="{B51A2328-B59D-3D07-5CF8-AACF5AEA4C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89"/>
          <a:stretch/>
        </p:blipFill>
        <p:spPr bwMode="auto">
          <a:xfrm>
            <a:off x="0" y="0"/>
            <a:ext cx="122138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6FE2B8-6FA1-8591-1459-15F5A4FD366C}"/>
              </a:ext>
            </a:extLst>
          </p:cNvPr>
          <p:cNvSpPr txBox="1"/>
          <p:nvPr/>
        </p:nvSpPr>
        <p:spPr>
          <a:xfrm>
            <a:off x="0" y="6629400"/>
            <a:ext cx="5314950" cy="276999"/>
          </a:xfrm>
          <a:prstGeom prst="rect">
            <a:avLst/>
          </a:prstGeom>
          <a:noFill/>
        </p:spPr>
        <p:txBody>
          <a:bodyPr wrap="square">
            <a:spAutoFit/>
          </a:bodyPr>
          <a:lstStyle/>
          <a:p>
            <a:r>
              <a:rPr lang="en-US" sz="1200" dirty="0">
                <a:hlinkClick r:id="rId3"/>
              </a:rPr>
              <a:t>Source: » Ancient Egyptian chronology and historical framework (smarthistory.org)</a:t>
            </a:r>
            <a:endParaRPr lang="pt-BR" sz="1200" dirty="0"/>
          </a:p>
        </p:txBody>
      </p:sp>
    </p:spTree>
    <p:extLst>
      <p:ext uri="{BB962C8B-B14F-4D97-AF65-F5344CB8AC3E}">
        <p14:creationId xmlns:p14="http://schemas.microsoft.com/office/powerpoint/2010/main" val="7425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meline of Ancient Egypt (Illustration) - World History Encyclopedia">
            <a:extLst>
              <a:ext uri="{FF2B5EF4-FFF2-40B4-BE49-F238E27FC236}">
                <a16:creationId xmlns:a16="http://schemas.microsoft.com/office/drawing/2014/main" id="{D56360F1-89CE-B4D8-D0C2-000783483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6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D38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263475-210E-0C41-15B1-CED86E3112D1}"/>
              </a:ext>
            </a:extLst>
          </p:cNvPr>
          <p:cNvGrpSpPr/>
          <p:nvPr/>
        </p:nvGrpSpPr>
        <p:grpSpPr>
          <a:xfrm>
            <a:off x="532829" y="97536"/>
            <a:ext cx="5986272" cy="6662928"/>
            <a:chOff x="3371088" y="507492"/>
            <a:chExt cx="5449824" cy="6131052"/>
          </a:xfrm>
        </p:grpSpPr>
        <p:pic>
          <p:nvPicPr>
            <p:cNvPr id="4098" name="Picture 2">
              <a:extLst>
                <a:ext uri="{FF2B5EF4-FFF2-40B4-BE49-F238E27FC236}">
                  <a16:creationId xmlns:a16="http://schemas.microsoft.com/office/drawing/2014/main" id="{8C3F3534-5874-A41E-AE5C-6B6D1679CBC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71088" y="3573018"/>
              <a:ext cx="5449824" cy="30655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551CB5-276E-4A6D-7505-DB04A7C5DA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371088" y="507492"/>
              <a:ext cx="5449824" cy="3065526"/>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a:extLst>
              <a:ext uri="{FF2B5EF4-FFF2-40B4-BE49-F238E27FC236}">
                <a16:creationId xmlns:a16="http://schemas.microsoft.com/office/drawing/2014/main" id="{85C84802-D9C8-ECFE-8899-A10CE06EF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1291" y="157736"/>
            <a:ext cx="4005960" cy="6602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10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60BC-0021-6D78-CF91-1D9BAAB8850F}"/>
              </a:ext>
            </a:extLst>
          </p:cNvPr>
          <p:cNvSpPr>
            <a:spLocks noGrp="1"/>
          </p:cNvSpPr>
          <p:nvPr>
            <p:ph type="title"/>
          </p:nvPr>
        </p:nvSpPr>
        <p:spPr>
          <a:xfrm>
            <a:off x="0" y="231013"/>
            <a:ext cx="12192000" cy="1024763"/>
          </a:xfrm>
        </p:spPr>
        <p:style>
          <a:lnRef idx="2">
            <a:schemeClr val="dk1">
              <a:shade val="15000"/>
            </a:schemeClr>
          </a:lnRef>
          <a:fillRef idx="1">
            <a:schemeClr val="dk1"/>
          </a:fillRef>
          <a:effectRef idx="0">
            <a:schemeClr val="dk1"/>
          </a:effectRef>
          <a:fontRef idx="minor">
            <a:schemeClr val="lt1"/>
          </a:fontRef>
        </p:style>
        <p:txBody>
          <a:bodyPr>
            <a:noAutofit/>
          </a:bodyPr>
          <a:lstStyle/>
          <a:p>
            <a:pPr algn="ctr">
              <a:lnSpc>
                <a:spcPct val="100000"/>
              </a:lnSpc>
            </a:pP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Tentative Chronology</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graphicFrame>
        <p:nvGraphicFramePr>
          <p:cNvPr id="5" name="Table 4">
            <a:extLst>
              <a:ext uri="{FF2B5EF4-FFF2-40B4-BE49-F238E27FC236}">
                <a16:creationId xmlns:a16="http://schemas.microsoft.com/office/drawing/2014/main" id="{7B6400F2-E2FD-BB23-35A3-D8DFF0323075}"/>
              </a:ext>
            </a:extLst>
          </p:cNvPr>
          <p:cNvGraphicFramePr>
            <a:graphicFrameLocks noGrp="1"/>
          </p:cNvGraphicFramePr>
          <p:nvPr>
            <p:extLst>
              <p:ext uri="{D42A27DB-BD31-4B8C-83A1-F6EECF244321}">
                <p14:modId xmlns:p14="http://schemas.microsoft.com/office/powerpoint/2010/main" val="3271476651"/>
              </p:ext>
            </p:extLst>
          </p:nvPr>
        </p:nvGraphicFramePr>
        <p:xfrm>
          <a:off x="754380" y="1645920"/>
          <a:ext cx="10683240" cy="4754880"/>
        </p:xfrm>
        <a:graphic>
          <a:graphicData uri="http://schemas.openxmlformats.org/drawingml/2006/table">
            <a:tbl>
              <a:tblPr firstRow="1" bandRow="1">
                <a:tableStyleId>{5C22544A-7EE6-4342-B048-85BDC9FD1C3A}</a:tableStyleId>
              </a:tblPr>
              <a:tblGrid>
                <a:gridCol w="3806952">
                  <a:extLst>
                    <a:ext uri="{9D8B030D-6E8A-4147-A177-3AD203B41FA5}">
                      <a16:colId xmlns:a16="http://schemas.microsoft.com/office/drawing/2014/main" val="823712852"/>
                    </a:ext>
                  </a:extLst>
                </a:gridCol>
                <a:gridCol w="1766316">
                  <a:extLst>
                    <a:ext uri="{9D8B030D-6E8A-4147-A177-3AD203B41FA5}">
                      <a16:colId xmlns:a16="http://schemas.microsoft.com/office/drawing/2014/main" val="213089507"/>
                    </a:ext>
                  </a:extLst>
                </a:gridCol>
                <a:gridCol w="3695700">
                  <a:extLst>
                    <a:ext uri="{9D8B030D-6E8A-4147-A177-3AD203B41FA5}">
                      <a16:colId xmlns:a16="http://schemas.microsoft.com/office/drawing/2014/main" val="3789360365"/>
                    </a:ext>
                  </a:extLst>
                </a:gridCol>
                <a:gridCol w="1414272">
                  <a:extLst>
                    <a:ext uri="{9D8B030D-6E8A-4147-A177-3AD203B41FA5}">
                      <a16:colId xmlns:a16="http://schemas.microsoft.com/office/drawing/2014/main" val="3214016907"/>
                    </a:ext>
                  </a:extLst>
                </a:gridCol>
              </a:tblGrid>
              <a:tr h="370840">
                <a:tc>
                  <a:txBody>
                    <a:bodyPr/>
                    <a:lstStyle/>
                    <a:p>
                      <a:pPr algn="ctr"/>
                      <a:r>
                        <a:rPr lang="en-US" sz="2400" b="1" dirty="0">
                          <a:effectLst>
                            <a:outerShdw blurRad="38100" dist="38100" dir="2700000" algn="tl">
                              <a:srgbClr val="000000">
                                <a:alpha val="43137"/>
                              </a:srgbClr>
                            </a:outerShdw>
                          </a:effectLst>
                        </a:rPr>
                        <a:t>E</a:t>
                      </a:r>
                      <a:r>
                        <a:rPr lang="pt-BR" sz="2400" b="1" dirty="0" err="1">
                          <a:effectLst>
                            <a:outerShdw blurRad="38100" dist="38100" dir="2700000" algn="tl">
                              <a:srgbClr val="000000">
                                <a:alpha val="43137"/>
                              </a:srgbClr>
                            </a:outerShdw>
                          </a:effectLst>
                        </a:rPr>
                        <a:t>vent</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Bible Text</a:t>
                      </a:r>
                      <a:endParaRPr lang="pt-BR"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Historical Reference</a:t>
                      </a:r>
                      <a:endParaRPr lang="pt-BR"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Data</a:t>
                      </a:r>
                      <a:endParaRPr lang="pt-BR" sz="2400"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3930777685"/>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Destruction of Jerusalem</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2Chronicles 36.11</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King Zedekiah was 27 years old</a:t>
                      </a:r>
                      <a:endParaRPr lang="pt-BR" sz="1800" i="1" dirty="0">
                        <a:latin typeface="Arial Nova Cond Light" panose="020B0306020202020204" pitchFamily="34" charset="0"/>
                      </a:endParaRPr>
                    </a:p>
                  </a:txBody>
                  <a:tcPr anchor="ctr"/>
                </a:tc>
                <a:tc>
                  <a:txBody>
                    <a:bodyPr/>
                    <a:lstStyle/>
                    <a:p>
                      <a:pPr algn="r"/>
                      <a:r>
                        <a:rPr lang="en-US" sz="2400" b="1" dirty="0">
                          <a:effectLst>
                            <a:outerShdw blurRad="38100" dist="38100" dir="2700000" algn="tl">
                              <a:srgbClr val="000000">
                                <a:alpha val="43137"/>
                              </a:srgbClr>
                            </a:outerShdw>
                          </a:effectLst>
                        </a:rPr>
                        <a:t>586 BC</a:t>
                      </a: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228456002"/>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Destruction of Samaria</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2Kings 18.13</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14</a:t>
                      </a:r>
                      <a:r>
                        <a:rPr lang="en-US" sz="1800" i="1" baseline="30000" dirty="0">
                          <a:latin typeface="Arial Nova Cond Light" panose="020B0306020202020204" pitchFamily="34" charset="0"/>
                        </a:rPr>
                        <a:t>th</a:t>
                      </a:r>
                      <a:r>
                        <a:rPr lang="en-US" sz="1800" i="1" dirty="0">
                          <a:latin typeface="Arial Nova Cond Light" panose="020B0306020202020204" pitchFamily="34" charset="0"/>
                        </a:rPr>
                        <a:t> Year of king Hezekiah</a:t>
                      </a:r>
                      <a:endParaRPr lang="pt-BR" sz="1800" i="1" dirty="0">
                        <a:latin typeface="Arial Nova Cond Light" panose="020B0306020202020204" pitchFamily="34" charset="0"/>
                      </a:endParaRPr>
                    </a:p>
                  </a:txBody>
                  <a:tcPr anchor="ctr"/>
                </a:tc>
                <a:tc>
                  <a:txBody>
                    <a:bodyPr/>
                    <a:lstStyle/>
                    <a:p>
                      <a:pPr algn="r"/>
                      <a:r>
                        <a:rPr lang="en-US" sz="2400" b="1" dirty="0">
                          <a:effectLst>
                            <a:outerShdw blurRad="38100" dist="38100" dir="2700000" algn="tl">
                              <a:srgbClr val="000000">
                                <a:alpha val="43137"/>
                              </a:srgbClr>
                            </a:outerShdw>
                          </a:effectLst>
                        </a:rPr>
                        <a:t>722 BC</a:t>
                      </a: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11711310"/>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Fourth Year of Solomon</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1Kings 6.1</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480 years after the Exodus</a:t>
                      </a:r>
                      <a:endParaRPr lang="pt-BR" sz="1800" i="1" dirty="0">
                        <a:latin typeface="Arial Nova Cond Light" panose="020B0306020202020204" pitchFamily="34" charset="0"/>
                      </a:endParaRPr>
                    </a:p>
                  </a:txBody>
                  <a:tcPr anchor="ctr"/>
                </a:tc>
                <a:tc>
                  <a:txBody>
                    <a:bodyPr/>
                    <a:lstStyle/>
                    <a:p>
                      <a:pPr algn="r"/>
                      <a:r>
                        <a:rPr lang="en-US" sz="2400" b="1" dirty="0">
                          <a:effectLst>
                            <a:outerShdw blurRad="38100" dist="38100" dir="2700000" algn="tl">
                              <a:srgbClr val="000000">
                                <a:alpha val="43137"/>
                              </a:srgbClr>
                            </a:outerShdw>
                          </a:effectLst>
                        </a:rPr>
                        <a:t>966 BC</a:t>
                      </a: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503478255"/>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Exodus</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Exodus 12.40-41</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430 Years in Egypt</a:t>
                      </a:r>
                      <a:endParaRPr lang="pt-BR" sz="1800" i="1" dirty="0">
                        <a:latin typeface="Arial Nova Cond Light" panose="020B0306020202020204" pitchFamily="34" charset="0"/>
                      </a:endParaRPr>
                    </a:p>
                  </a:txBody>
                  <a:tcPr anchor="ctr"/>
                </a:tc>
                <a:tc>
                  <a:txBody>
                    <a:bodyPr/>
                    <a:lstStyle/>
                    <a:p>
                      <a:pPr algn="r"/>
                      <a:r>
                        <a:rPr lang="en-US" sz="2400" b="1" dirty="0">
                          <a:effectLst>
                            <a:outerShdw blurRad="38100" dist="38100" dir="2700000" algn="tl">
                              <a:srgbClr val="000000">
                                <a:alpha val="43137"/>
                              </a:srgbClr>
                            </a:outerShdw>
                          </a:effectLst>
                        </a:rPr>
                        <a:t>1445 BC</a:t>
                      </a: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220735818"/>
                  </a:ext>
                </a:extLst>
              </a:tr>
              <a:tr h="370840">
                <a:tc>
                  <a:txBody>
                    <a:bodyPr/>
                    <a:lstStyle/>
                    <a:p>
                      <a:r>
                        <a:rPr lang="en-US" sz="2400" b="1" i="1" cap="none" spc="0" dirty="0">
                          <a:ln w="0"/>
                          <a:solidFill>
                            <a:schemeClr val="accent1"/>
                          </a:solidFill>
                          <a:effectLst>
                            <a:glow rad="101600">
                              <a:schemeClr val="accent3">
                                <a:satMod val="175000"/>
                                <a:alpha val="40000"/>
                              </a:schemeClr>
                            </a:glow>
                            <a:outerShdw blurRad="38100" dist="25400" dir="5400000" algn="ctr" rotWithShape="0">
                              <a:srgbClr val="6E747A">
                                <a:alpha val="43000"/>
                              </a:srgbClr>
                            </a:outerShdw>
                          </a:effectLst>
                          <a:latin typeface="Arial Nova Cond Light" panose="020B0306020202020204" pitchFamily="34" charset="0"/>
                        </a:rPr>
                        <a:t>Israel Moves Into Egypt</a:t>
                      </a:r>
                      <a:endParaRPr lang="pt-BR" sz="2400" b="1" i="1" cap="none" spc="0" dirty="0">
                        <a:ln w="0"/>
                        <a:solidFill>
                          <a:schemeClr val="accent1"/>
                        </a:solidFill>
                        <a:effectLst>
                          <a:glow rad="101600">
                            <a:schemeClr val="accent3">
                              <a:satMod val="175000"/>
                              <a:alpha val="40000"/>
                            </a:schemeClr>
                          </a:glow>
                          <a:outerShdw blurRad="38100" dist="25400" dir="5400000" algn="ctr" rotWithShape="0">
                            <a:srgbClr val="6E747A">
                              <a:alpha val="43000"/>
                            </a:srgbClr>
                          </a:outerShdw>
                        </a:effectLst>
                        <a:latin typeface="Arial Nova Cond Light" panose="020B0306020202020204" pitchFamily="34" charset="0"/>
                      </a:endParaRPr>
                    </a:p>
                  </a:txBody>
                  <a:tcPr anchor="ctr"/>
                </a:tc>
                <a:tc>
                  <a:txBody>
                    <a:bodyPr/>
                    <a:lstStyle/>
                    <a:p>
                      <a:endParaRPr lang="pt-BR" sz="1800" i="1" dirty="0">
                        <a:latin typeface="Arial Nova Cond Light" panose="020B0306020202020204" pitchFamily="34" charset="0"/>
                      </a:endParaRPr>
                    </a:p>
                  </a:txBody>
                  <a:tcPr anchor="ctr"/>
                </a:tc>
                <a:tc>
                  <a:txBody>
                    <a:bodyPr/>
                    <a:lstStyle/>
                    <a:p>
                      <a:endParaRPr lang="pt-BR" sz="1800" i="1" dirty="0">
                        <a:latin typeface="Arial Nova Cond Light" panose="020B0306020202020204" pitchFamily="34" charset="0"/>
                      </a:endParaRPr>
                    </a:p>
                  </a:txBody>
                  <a:tcPr anchor="ctr"/>
                </a:tc>
                <a:tc>
                  <a:txBody>
                    <a:bodyPr/>
                    <a:lstStyle/>
                    <a:p>
                      <a:pPr algn="r"/>
                      <a:r>
                        <a:rPr lang="en-US" sz="2400" b="1" cap="none" spc="0" dirty="0">
                          <a:ln w="0"/>
                          <a:solidFill>
                            <a:schemeClr val="accent1"/>
                          </a:solidFill>
                          <a:effectLst>
                            <a:glow rad="101600">
                              <a:schemeClr val="accent3">
                                <a:satMod val="175000"/>
                                <a:alpha val="40000"/>
                              </a:schemeClr>
                            </a:glow>
                            <a:outerShdw blurRad="38100" dist="25400" dir="5400000" algn="ctr" rotWithShape="0">
                              <a:srgbClr val="6E747A">
                                <a:alpha val="43000"/>
                              </a:srgbClr>
                            </a:outerShdw>
                          </a:effectLst>
                        </a:rPr>
                        <a:t>1875 BC</a:t>
                      </a:r>
                      <a:endParaRPr lang="pt-BR" sz="2400" b="1" cap="none" spc="0" dirty="0">
                        <a:ln w="0"/>
                        <a:solidFill>
                          <a:schemeClr val="accent1"/>
                        </a:solidFill>
                        <a:effectLst>
                          <a:glow rad="101600">
                            <a:schemeClr val="accent3">
                              <a:satMod val="175000"/>
                              <a:alpha val="40000"/>
                            </a:schemeClr>
                          </a:glow>
                          <a:outerShdw blurRad="38100" dist="25400" dir="5400000" algn="ctr" rotWithShape="0">
                            <a:srgbClr val="6E747A">
                              <a:alpha val="43000"/>
                            </a:srgbClr>
                          </a:outerShdw>
                        </a:effectLst>
                      </a:endParaRPr>
                    </a:p>
                  </a:txBody>
                  <a:tcPr anchor="ctr"/>
                </a:tc>
                <a:extLst>
                  <a:ext uri="{0D108BD9-81ED-4DB2-BD59-A6C34878D82A}">
                    <a16:rowId xmlns:a16="http://schemas.microsoft.com/office/drawing/2014/main" val="2132989611"/>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Isaac Died</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Genesis 35.28</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Isaac died with 180 years old</a:t>
                      </a:r>
                      <a:endParaRPr lang="pt-BR" sz="1800" i="1" dirty="0">
                        <a:latin typeface="Arial Nova Cond Light" panose="020B0306020202020204" pitchFamily="34" charset="0"/>
                      </a:endParaRPr>
                    </a:p>
                  </a:txBody>
                  <a:tcPr anchor="ctr"/>
                </a:tc>
                <a:tc>
                  <a:txBody>
                    <a:bodyPr/>
                    <a:lstStyle/>
                    <a:p>
                      <a:pPr algn="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793091925"/>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Jacob and Esau are born</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Genesis 25.20</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Isaac is 40 years old</a:t>
                      </a:r>
                      <a:endParaRPr lang="pt-BR" sz="1800" i="1" dirty="0">
                        <a:latin typeface="Arial Nova Cond Light" panose="020B0306020202020204" pitchFamily="34" charset="0"/>
                      </a:endParaRPr>
                    </a:p>
                  </a:txBody>
                  <a:tcPr anchor="ctr"/>
                </a:tc>
                <a:tc>
                  <a:txBody>
                    <a:bodyPr/>
                    <a:lstStyle/>
                    <a:p>
                      <a:pPr algn="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621578005"/>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Isaac was born</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Genesis 21.5</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Abraham was 100 years old</a:t>
                      </a:r>
                      <a:endParaRPr lang="pt-BR" sz="1800" i="1" dirty="0">
                        <a:latin typeface="Arial Nova Cond Light" panose="020B0306020202020204" pitchFamily="34" charset="0"/>
                      </a:endParaRPr>
                    </a:p>
                  </a:txBody>
                  <a:tcPr anchor="ctr"/>
                </a:tc>
                <a:tc>
                  <a:txBody>
                    <a:bodyPr/>
                    <a:lstStyle/>
                    <a:p>
                      <a:pPr algn="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070440946"/>
                  </a:ext>
                </a:extLst>
              </a:tr>
              <a:tr h="370840">
                <a:tc>
                  <a:txBody>
                    <a:bodyPr/>
                    <a:lstStyle/>
                    <a:p>
                      <a:r>
                        <a:rPr lang="en-US" sz="2400" b="1" dirty="0">
                          <a:effectLst>
                            <a:outerShdw blurRad="38100" dist="38100" dir="2700000" algn="tl">
                              <a:srgbClr val="000000">
                                <a:alpha val="43137"/>
                              </a:srgbClr>
                            </a:outerShdw>
                          </a:effectLst>
                          <a:latin typeface="Arial Nova Cond Light" panose="020B0306020202020204" pitchFamily="34" charset="0"/>
                        </a:rPr>
                        <a:t>Abraham Covenant with God</a:t>
                      </a:r>
                      <a:endParaRPr lang="pt-BR" sz="2400" b="1" dirty="0">
                        <a:effectLst>
                          <a:outerShdw blurRad="38100" dist="38100" dir="2700000" algn="tl">
                            <a:srgbClr val="000000">
                              <a:alpha val="43137"/>
                            </a:srgbClr>
                          </a:outerShdw>
                        </a:effectLst>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Galatians 3.15-16</a:t>
                      </a:r>
                    </a:p>
                    <a:p>
                      <a:r>
                        <a:rPr lang="en-US" sz="1800" i="1" dirty="0">
                          <a:latin typeface="Arial Nova Cond Light" panose="020B0306020202020204" pitchFamily="34" charset="0"/>
                        </a:rPr>
                        <a:t>Genesis 17.24</a:t>
                      </a:r>
                      <a:endParaRPr lang="pt-BR" sz="1800" i="1" dirty="0">
                        <a:latin typeface="Arial Nova Cond Light" panose="020B0306020202020204" pitchFamily="34" charset="0"/>
                      </a:endParaRPr>
                    </a:p>
                  </a:txBody>
                  <a:tcPr anchor="ctr"/>
                </a:tc>
                <a:tc>
                  <a:txBody>
                    <a:bodyPr/>
                    <a:lstStyle/>
                    <a:p>
                      <a:r>
                        <a:rPr lang="en-US" sz="1800" i="1" dirty="0">
                          <a:latin typeface="Arial Nova Cond Light" panose="020B0306020202020204" pitchFamily="34" charset="0"/>
                        </a:rPr>
                        <a:t>Abraham is 99 years of age; This is 430 years before the Covenant of the Sinai </a:t>
                      </a:r>
                      <a:endParaRPr lang="pt-BR" sz="1800" i="1" dirty="0">
                        <a:latin typeface="Arial Nova Cond Light" panose="020B0306020202020204" pitchFamily="34" charset="0"/>
                      </a:endParaRPr>
                    </a:p>
                  </a:txBody>
                  <a:tcPr anchor="ctr"/>
                </a:tc>
                <a:tc>
                  <a:txBody>
                    <a:bodyPr/>
                    <a:lstStyle/>
                    <a:p>
                      <a:pPr algn="r"/>
                      <a:endParaRPr lang="pt-BR" sz="2400" b="1"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28608903"/>
                  </a:ext>
                </a:extLst>
              </a:tr>
            </a:tbl>
          </a:graphicData>
        </a:graphic>
      </p:graphicFrame>
    </p:spTree>
    <p:extLst>
      <p:ext uri="{BB962C8B-B14F-4D97-AF65-F5344CB8AC3E}">
        <p14:creationId xmlns:p14="http://schemas.microsoft.com/office/powerpoint/2010/main" val="393881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7509</TotalTime>
  <Words>1635</Words>
  <Application>Microsoft Office PowerPoint</Application>
  <PresentationFormat>Widescreen</PresentationFormat>
  <Paragraphs>148</Paragraphs>
  <Slides>28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abril-text</vt:lpstr>
      <vt:lpstr>Aharoni</vt:lpstr>
      <vt:lpstr>Arial</vt:lpstr>
      <vt:lpstr>Arial Nova Cond</vt:lpstr>
      <vt:lpstr>Arial Nova Cond Light</vt:lpstr>
      <vt:lpstr>Calibri</vt:lpstr>
      <vt:lpstr>Calibri Light</vt:lpstr>
      <vt:lpstr>Candara</vt:lpstr>
      <vt:lpstr>Copperplate Gothic Bold</vt:lpstr>
      <vt:lpstr>Papyrus</vt:lpstr>
      <vt:lpstr>Playball</vt:lpstr>
      <vt:lpstr>Rockwell Condensed</vt:lpstr>
      <vt:lpstr>The Serif Hand Extrablack</vt:lpstr>
      <vt:lpstr>Office Theme</vt:lpstr>
      <vt:lpstr>Archeology of Bible Times</vt:lpstr>
      <vt:lpstr>Metal Ages</vt:lpstr>
      <vt:lpstr>PowerPoint Presentation</vt:lpstr>
      <vt:lpstr>PowerPoint Presentation</vt:lpstr>
      <vt:lpstr>PowerPoint Presentation</vt:lpstr>
      <vt:lpstr>PowerPoint Presentation</vt:lpstr>
      <vt:lpstr>PowerPoint Presentation</vt:lpstr>
      <vt:lpstr>PowerPoint Presentation</vt:lpstr>
      <vt:lpstr>Tentative Chronology</vt:lpstr>
      <vt:lpstr>Canaanite Procession into Egypt</vt:lpstr>
      <vt:lpstr>Sesostris III</vt:lpstr>
      <vt:lpstr>Papyrus Brooklyn 35.1446</vt:lpstr>
      <vt:lpstr>Change in Power</vt:lpstr>
      <vt:lpstr>Manetho apud Josephus Contra Apionen 1.14  75-82</vt:lpstr>
      <vt:lpstr>Manetho apud Josephus Contra Apionen 1.14  75-82</vt:lpstr>
      <vt:lpstr>Hyksos Technology</vt:lpstr>
      <vt:lpstr>Are the “Hyksos” Israelites?</vt:lpstr>
      <vt:lpstr>Joseph’s House</vt:lpstr>
      <vt:lpstr>PowerPoint Presentation</vt:lpstr>
      <vt:lpstr>PowerPoint Presentation</vt:lpstr>
      <vt:lpstr>PowerPoint Presentation</vt:lpstr>
      <vt:lpstr>Graves of Amarna</vt:lpstr>
      <vt:lpstr>PowerPoint Presentation</vt:lpstr>
      <vt:lpstr>PowerPoint Presentation</vt:lpstr>
      <vt:lpstr>Expulsion of the Hyksos</vt:lpstr>
      <vt:lpstr>PowerPoint Presentation</vt:lpstr>
      <vt:lpstr>Amenhotep II</vt:lpstr>
      <vt:lpstr>The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Archeology of Bible Times</dc:title>
  <dc:creator>J. dos Santos</dc:creator>
  <cp:lastModifiedBy>Faith Presbyterian</cp:lastModifiedBy>
  <cp:revision>4</cp:revision>
  <cp:lastPrinted>2023-09-27T22:00:30Z</cp:lastPrinted>
  <dcterms:created xsi:type="dcterms:W3CDTF">2023-09-04T18:57:40Z</dcterms:created>
  <dcterms:modified xsi:type="dcterms:W3CDTF">2023-10-12T00:19:32Z</dcterms:modified>
</cp:coreProperties>
</file>