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311" r:id="rId2"/>
    <p:sldId id="313" r:id="rId3"/>
    <p:sldId id="312" r:id="rId4"/>
    <p:sldId id="256" r:id="rId5"/>
    <p:sldId id="285" r:id="rId6"/>
    <p:sldId id="288" r:id="rId7"/>
    <p:sldId id="291" r:id="rId8"/>
    <p:sldId id="290" r:id="rId9"/>
    <p:sldId id="259" r:id="rId10"/>
    <p:sldId id="294" r:id="rId11"/>
    <p:sldId id="296" r:id="rId12"/>
    <p:sldId id="292" r:id="rId13"/>
    <p:sldId id="298" r:id="rId14"/>
    <p:sldId id="293" r:id="rId15"/>
    <p:sldId id="297" r:id="rId16"/>
    <p:sldId id="301" r:id="rId17"/>
    <p:sldId id="299" r:id="rId18"/>
    <p:sldId id="300" r:id="rId19"/>
    <p:sldId id="302" r:id="rId20"/>
    <p:sldId id="303" r:id="rId21"/>
    <p:sldId id="309" r:id="rId22"/>
    <p:sldId id="310" r:id="rId23"/>
    <p:sldId id="306" r:id="rId24"/>
    <p:sldId id="307" r:id="rId25"/>
    <p:sldId id="314" r:id="rId26"/>
    <p:sldId id="315" r:id="rId27"/>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021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EB46DC-1060-460A-B304-8DDCD9CD4759}" v="376" dt="2023-09-20T22:28:49.4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31" autoAdjust="0"/>
    <p:restoredTop sz="95201" autoAdjust="0"/>
  </p:normalViewPr>
  <p:slideViewPr>
    <p:cSldViewPr snapToGrid="0">
      <p:cViewPr varScale="1">
        <p:scale>
          <a:sx n="112" d="100"/>
          <a:sy n="112" d="100"/>
        </p:scale>
        <p:origin x="552" y="9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 dos Santos" userId="f4efc7053d1beea2" providerId="LiveId" clId="{2BEB46DC-1060-460A-B304-8DDCD9CD4759}"/>
    <pc:docChg chg="undo custSel addSld delSld modSld sldOrd">
      <pc:chgData name="J. dos Santos" userId="f4efc7053d1beea2" providerId="LiveId" clId="{2BEB46DC-1060-460A-B304-8DDCD9CD4759}" dt="2023-09-20T22:28:49.425" v="7553"/>
      <pc:docMkLst>
        <pc:docMk/>
      </pc:docMkLst>
      <pc:sldChg chg="del">
        <pc:chgData name="J. dos Santos" userId="f4efc7053d1beea2" providerId="LiveId" clId="{2BEB46DC-1060-460A-B304-8DDCD9CD4759}" dt="2023-09-18T22:04:37.931" v="7" actId="47"/>
        <pc:sldMkLst>
          <pc:docMk/>
          <pc:sldMk cId="2712472566" sldId="257"/>
        </pc:sldMkLst>
      </pc:sldChg>
      <pc:sldChg chg="del">
        <pc:chgData name="J. dos Santos" userId="f4efc7053d1beea2" providerId="LiveId" clId="{2BEB46DC-1060-460A-B304-8DDCD9CD4759}" dt="2023-09-18T22:04:38.248" v="8" actId="47"/>
        <pc:sldMkLst>
          <pc:docMk/>
          <pc:sldMk cId="555612302" sldId="258"/>
        </pc:sldMkLst>
      </pc:sldChg>
      <pc:sldChg chg="del">
        <pc:chgData name="J. dos Santos" userId="f4efc7053d1beea2" providerId="LiveId" clId="{2BEB46DC-1060-460A-B304-8DDCD9CD4759}" dt="2023-09-18T22:05:01.270" v="11" actId="47"/>
        <pc:sldMkLst>
          <pc:docMk/>
          <pc:sldMk cId="596834463" sldId="260"/>
        </pc:sldMkLst>
      </pc:sldChg>
      <pc:sldChg chg="del">
        <pc:chgData name="J. dos Santos" userId="f4efc7053d1beea2" providerId="LiveId" clId="{2BEB46DC-1060-460A-B304-8DDCD9CD4759}" dt="2023-09-18T22:05:05.224" v="17" actId="47"/>
        <pc:sldMkLst>
          <pc:docMk/>
          <pc:sldMk cId="2499208254" sldId="261"/>
        </pc:sldMkLst>
      </pc:sldChg>
      <pc:sldChg chg="del">
        <pc:chgData name="J. dos Santos" userId="f4efc7053d1beea2" providerId="LiveId" clId="{2BEB46DC-1060-460A-B304-8DDCD9CD4759}" dt="2023-09-18T22:04:40.413" v="10" actId="47"/>
        <pc:sldMkLst>
          <pc:docMk/>
          <pc:sldMk cId="719662717" sldId="265"/>
        </pc:sldMkLst>
      </pc:sldChg>
      <pc:sldChg chg="del">
        <pc:chgData name="J. dos Santos" userId="f4efc7053d1beea2" providerId="LiveId" clId="{2BEB46DC-1060-460A-B304-8DDCD9CD4759}" dt="2023-09-18T22:05:03.183" v="14" actId="47"/>
        <pc:sldMkLst>
          <pc:docMk/>
          <pc:sldMk cId="2325715619" sldId="267"/>
        </pc:sldMkLst>
      </pc:sldChg>
      <pc:sldChg chg="del">
        <pc:chgData name="J. dos Santos" userId="f4efc7053d1beea2" providerId="LiveId" clId="{2BEB46DC-1060-460A-B304-8DDCD9CD4759}" dt="2023-09-18T22:04:31.795" v="6" actId="47"/>
        <pc:sldMkLst>
          <pc:docMk/>
          <pc:sldMk cId="2016598853" sldId="268"/>
        </pc:sldMkLst>
      </pc:sldChg>
      <pc:sldChg chg="del">
        <pc:chgData name="J. dos Santos" userId="f4efc7053d1beea2" providerId="LiveId" clId="{2BEB46DC-1060-460A-B304-8DDCD9CD4759}" dt="2023-09-18T22:05:17.162" v="20" actId="47"/>
        <pc:sldMkLst>
          <pc:docMk/>
          <pc:sldMk cId="1095143999" sldId="269"/>
        </pc:sldMkLst>
      </pc:sldChg>
      <pc:sldChg chg="del">
        <pc:chgData name="J. dos Santos" userId="f4efc7053d1beea2" providerId="LiveId" clId="{2BEB46DC-1060-460A-B304-8DDCD9CD4759}" dt="2023-09-18T22:04:39.364" v="9" actId="47"/>
        <pc:sldMkLst>
          <pc:docMk/>
          <pc:sldMk cId="2307809648" sldId="270"/>
        </pc:sldMkLst>
      </pc:sldChg>
      <pc:sldChg chg="del">
        <pc:chgData name="J. dos Santos" userId="f4efc7053d1beea2" providerId="LiveId" clId="{2BEB46DC-1060-460A-B304-8DDCD9CD4759}" dt="2023-09-18T22:06:15.772" v="27" actId="47"/>
        <pc:sldMkLst>
          <pc:docMk/>
          <pc:sldMk cId="1944305160" sldId="271"/>
        </pc:sldMkLst>
      </pc:sldChg>
      <pc:sldChg chg="del">
        <pc:chgData name="J. dos Santos" userId="f4efc7053d1beea2" providerId="LiveId" clId="{2BEB46DC-1060-460A-B304-8DDCD9CD4759}" dt="2023-09-18T22:06:14.804" v="25" actId="47"/>
        <pc:sldMkLst>
          <pc:docMk/>
          <pc:sldMk cId="3028272714" sldId="272"/>
        </pc:sldMkLst>
      </pc:sldChg>
      <pc:sldChg chg="del">
        <pc:chgData name="J. dos Santos" userId="f4efc7053d1beea2" providerId="LiveId" clId="{2BEB46DC-1060-460A-B304-8DDCD9CD4759}" dt="2023-09-18T22:06:15.302" v="26" actId="47"/>
        <pc:sldMkLst>
          <pc:docMk/>
          <pc:sldMk cId="4169926927" sldId="275"/>
        </pc:sldMkLst>
      </pc:sldChg>
      <pc:sldChg chg="del">
        <pc:chgData name="J. dos Santos" userId="f4efc7053d1beea2" providerId="LiveId" clId="{2BEB46DC-1060-460A-B304-8DDCD9CD4759}" dt="2023-09-18T22:06:16.341" v="28" actId="47"/>
        <pc:sldMkLst>
          <pc:docMk/>
          <pc:sldMk cId="2878772066" sldId="276"/>
        </pc:sldMkLst>
      </pc:sldChg>
      <pc:sldChg chg="del">
        <pc:chgData name="J. dos Santos" userId="f4efc7053d1beea2" providerId="LiveId" clId="{2BEB46DC-1060-460A-B304-8DDCD9CD4759}" dt="2023-09-18T22:06:14.300" v="24" actId="47"/>
        <pc:sldMkLst>
          <pc:docMk/>
          <pc:sldMk cId="1061313558" sldId="277"/>
        </pc:sldMkLst>
      </pc:sldChg>
      <pc:sldChg chg="del">
        <pc:chgData name="J. dos Santos" userId="f4efc7053d1beea2" providerId="LiveId" clId="{2BEB46DC-1060-460A-B304-8DDCD9CD4759}" dt="2023-09-18T22:04:08.959" v="0" actId="47"/>
        <pc:sldMkLst>
          <pc:docMk/>
          <pc:sldMk cId="892640353" sldId="286"/>
        </pc:sldMkLst>
      </pc:sldChg>
      <pc:sldChg chg="del">
        <pc:chgData name="J. dos Santos" userId="f4efc7053d1beea2" providerId="LiveId" clId="{2BEB46DC-1060-460A-B304-8DDCD9CD4759}" dt="2023-09-18T22:04:23.436" v="2" actId="47"/>
        <pc:sldMkLst>
          <pc:docMk/>
          <pc:sldMk cId="2401509379" sldId="287"/>
        </pc:sldMkLst>
      </pc:sldChg>
      <pc:sldChg chg="del">
        <pc:chgData name="J. dos Santos" userId="f4efc7053d1beea2" providerId="LiveId" clId="{2BEB46DC-1060-460A-B304-8DDCD9CD4759}" dt="2023-09-18T22:04:15.568" v="1" actId="47"/>
        <pc:sldMkLst>
          <pc:docMk/>
          <pc:sldMk cId="1368959970" sldId="289"/>
        </pc:sldMkLst>
      </pc:sldChg>
      <pc:sldChg chg="modSp new mod setBg">
        <pc:chgData name="J. dos Santos" userId="f4efc7053d1beea2" providerId="LiveId" clId="{2BEB46DC-1060-460A-B304-8DDCD9CD4759}" dt="2023-09-20T18:54:18.357" v="4275"/>
        <pc:sldMkLst>
          <pc:docMk/>
          <pc:sldMk cId="988264526" sldId="292"/>
        </pc:sldMkLst>
        <pc:spChg chg="mod">
          <ac:chgData name="J. dos Santos" userId="f4efc7053d1beea2" providerId="LiveId" clId="{2BEB46DC-1060-460A-B304-8DDCD9CD4759}" dt="2023-09-20T18:52:42.912" v="4220" actId="255"/>
          <ac:spMkLst>
            <pc:docMk/>
            <pc:sldMk cId="988264526" sldId="292"/>
            <ac:spMk id="2" creationId="{0D456D57-519E-854A-B696-C63D3DC209E2}"/>
          </ac:spMkLst>
        </pc:spChg>
        <pc:spChg chg="mod">
          <ac:chgData name="J. dos Santos" userId="f4efc7053d1beea2" providerId="LiveId" clId="{2BEB46DC-1060-460A-B304-8DDCD9CD4759}" dt="2023-09-20T18:54:18.357" v="4275"/>
          <ac:spMkLst>
            <pc:docMk/>
            <pc:sldMk cId="988264526" sldId="292"/>
            <ac:spMk id="3" creationId="{0A64ABFE-167F-09C5-D171-2B82F8C26C2D}"/>
          </ac:spMkLst>
        </pc:spChg>
      </pc:sldChg>
      <pc:sldChg chg="del">
        <pc:chgData name="J. dos Santos" userId="f4efc7053d1beea2" providerId="LiveId" clId="{2BEB46DC-1060-460A-B304-8DDCD9CD4759}" dt="2023-09-18T22:05:01.570" v="12" actId="47"/>
        <pc:sldMkLst>
          <pc:docMk/>
          <pc:sldMk cId="433211602" sldId="293"/>
        </pc:sldMkLst>
      </pc:sldChg>
      <pc:sldChg chg="addSp modSp new mod setBg">
        <pc:chgData name="J. dos Santos" userId="f4efc7053d1beea2" providerId="LiveId" clId="{2BEB46DC-1060-460A-B304-8DDCD9CD4759}" dt="2023-09-20T17:27:53.471" v="1744" actId="17032"/>
        <pc:sldMkLst>
          <pc:docMk/>
          <pc:sldMk cId="2198438140" sldId="293"/>
        </pc:sldMkLst>
        <pc:spChg chg="mod">
          <ac:chgData name="J. dos Santos" userId="f4efc7053d1beea2" providerId="LiveId" clId="{2BEB46DC-1060-460A-B304-8DDCD9CD4759}" dt="2023-09-20T17:06:14.408" v="1637" actId="3062"/>
          <ac:spMkLst>
            <pc:docMk/>
            <pc:sldMk cId="2198438140" sldId="293"/>
            <ac:spMk id="2" creationId="{B4CBCC77-DFA1-B12A-12A6-752E7A0A4E77}"/>
          </ac:spMkLst>
        </pc:spChg>
        <pc:spChg chg="mod">
          <ac:chgData name="J. dos Santos" userId="f4efc7053d1beea2" providerId="LiveId" clId="{2BEB46DC-1060-460A-B304-8DDCD9CD4759}" dt="2023-09-20T17:24:55.544" v="1729" actId="1076"/>
          <ac:spMkLst>
            <pc:docMk/>
            <pc:sldMk cId="2198438140" sldId="293"/>
            <ac:spMk id="3" creationId="{3B8628FD-8440-C21B-DBAD-0103F491AFAC}"/>
          </ac:spMkLst>
        </pc:spChg>
        <pc:spChg chg="add mod">
          <ac:chgData name="J. dos Santos" userId="f4efc7053d1beea2" providerId="LiveId" clId="{2BEB46DC-1060-460A-B304-8DDCD9CD4759}" dt="2023-09-20T17:16:38.695" v="1670" actId="14100"/>
          <ac:spMkLst>
            <pc:docMk/>
            <pc:sldMk cId="2198438140" sldId="293"/>
            <ac:spMk id="7" creationId="{F80AB234-B538-3AD2-8BC1-3D7DDF704DA1}"/>
          </ac:spMkLst>
        </pc:spChg>
        <pc:spChg chg="add mod">
          <ac:chgData name="J. dos Santos" userId="f4efc7053d1beea2" providerId="LiveId" clId="{2BEB46DC-1060-460A-B304-8DDCD9CD4759}" dt="2023-09-20T17:17:25.037" v="1683" actId="17032"/>
          <ac:spMkLst>
            <pc:docMk/>
            <pc:sldMk cId="2198438140" sldId="293"/>
            <ac:spMk id="9" creationId="{9643CF4B-EE57-6BB1-E2D3-FF3B7D4C2F16}"/>
          </ac:spMkLst>
        </pc:spChg>
        <pc:spChg chg="add mod">
          <ac:chgData name="J. dos Santos" userId="f4efc7053d1beea2" providerId="LiveId" clId="{2BEB46DC-1060-460A-B304-8DDCD9CD4759}" dt="2023-09-20T17:23:49.159" v="1721" actId="14100"/>
          <ac:spMkLst>
            <pc:docMk/>
            <pc:sldMk cId="2198438140" sldId="293"/>
            <ac:spMk id="11" creationId="{8C7E0CC6-CB30-8146-4C33-AE5A74D045DB}"/>
          </ac:spMkLst>
        </pc:spChg>
        <pc:spChg chg="add mod">
          <ac:chgData name="J. dos Santos" userId="f4efc7053d1beea2" providerId="LiveId" clId="{2BEB46DC-1060-460A-B304-8DDCD9CD4759}" dt="2023-09-20T17:27:48.258" v="1742" actId="17032"/>
          <ac:spMkLst>
            <pc:docMk/>
            <pc:sldMk cId="2198438140" sldId="293"/>
            <ac:spMk id="12" creationId="{8C39EAB9-C21D-0411-087D-05DA9EA072D4}"/>
          </ac:spMkLst>
        </pc:spChg>
        <pc:spChg chg="add mod">
          <ac:chgData name="J. dos Santos" userId="f4efc7053d1beea2" providerId="LiveId" clId="{2BEB46DC-1060-460A-B304-8DDCD9CD4759}" dt="2023-09-20T17:27:51.136" v="1743" actId="17032"/>
          <ac:spMkLst>
            <pc:docMk/>
            <pc:sldMk cId="2198438140" sldId="293"/>
            <ac:spMk id="13" creationId="{7E9866E5-CB49-2F98-BC4E-79C24C4F0A07}"/>
          </ac:spMkLst>
        </pc:spChg>
        <pc:spChg chg="add mod">
          <ac:chgData name="J. dos Santos" userId="f4efc7053d1beea2" providerId="LiveId" clId="{2BEB46DC-1060-460A-B304-8DDCD9CD4759}" dt="2023-09-20T17:27:53.471" v="1744" actId="17032"/>
          <ac:spMkLst>
            <pc:docMk/>
            <pc:sldMk cId="2198438140" sldId="293"/>
            <ac:spMk id="14" creationId="{1B6EF917-DDDB-287C-1E68-7F2B4A5B2E3B}"/>
          </ac:spMkLst>
        </pc:spChg>
        <pc:picChg chg="add mod modCrop">
          <ac:chgData name="J. dos Santos" userId="f4efc7053d1beea2" providerId="LiveId" clId="{2BEB46DC-1060-460A-B304-8DDCD9CD4759}" dt="2023-09-20T17:27:35.055" v="1741" actId="1076"/>
          <ac:picMkLst>
            <pc:docMk/>
            <pc:sldMk cId="2198438140" sldId="293"/>
            <ac:picMk id="5" creationId="{2394BFCF-B07E-0544-6C52-11065024A672}"/>
          </ac:picMkLst>
        </pc:picChg>
        <pc:picChg chg="add mod">
          <ac:chgData name="J. dos Santos" userId="f4efc7053d1beea2" providerId="LiveId" clId="{2BEB46DC-1060-460A-B304-8DDCD9CD4759}" dt="2023-09-20T17:15:24.232" v="1652" actId="1076"/>
          <ac:picMkLst>
            <pc:docMk/>
            <pc:sldMk cId="2198438140" sldId="293"/>
            <ac:picMk id="3074" creationId="{563159A9-2F00-7E93-E37B-9EB0DA510793}"/>
          </ac:picMkLst>
        </pc:picChg>
        <pc:picChg chg="add mod">
          <ac:chgData name="J. dos Santos" userId="f4efc7053d1beea2" providerId="LiveId" clId="{2BEB46DC-1060-460A-B304-8DDCD9CD4759}" dt="2023-09-20T17:24:02.546" v="1722" actId="1076"/>
          <ac:picMkLst>
            <pc:docMk/>
            <pc:sldMk cId="2198438140" sldId="293"/>
            <ac:picMk id="3076" creationId="{A22BE795-582D-FD1E-609F-88AB1033C003}"/>
          </ac:picMkLst>
        </pc:picChg>
      </pc:sldChg>
      <pc:sldChg chg="addSp modSp new mod ord setBg">
        <pc:chgData name="J. dos Santos" userId="f4efc7053d1beea2" providerId="LiveId" clId="{2BEB46DC-1060-460A-B304-8DDCD9CD4759}" dt="2023-09-20T16:23:47.050" v="1076"/>
        <pc:sldMkLst>
          <pc:docMk/>
          <pc:sldMk cId="1120197436" sldId="294"/>
        </pc:sldMkLst>
        <pc:spChg chg="mod">
          <ac:chgData name="J. dos Santos" userId="f4efc7053d1beea2" providerId="LiveId" clId="{2BEB46DC-1060-460A-B304-8DDCD9CD4759}" dt="2023-09-20T16:23:47.050" v="1076"/>
          <ac:spMkLst>
            <pc:docMk/>
            <pc:sldMk cId="1120197436" sldId="294"/>
            <ac:spMk id="2" creationId="{47A892F1-123A-C934-914D-6D4D21EE3889}"/>
          </ac:spMkLst>
        </pc:spChg>
        <pc:spChg chg="mod">
          <ac:chgData name="J. dos Santos" userId="f4efc7053d1beea2" providerId="LiveId" clId="{2BEB46DC-1060-460A-B304-8DDCD9CD4759}" dt="2023-09-19T15:14:16.749" v="813" actId="1076"/>
          <ac:spMkLst>
            <pc:docMk/>
            <pc:sldMk cId="1120197436" sldId="294"/>
            <ac:spMk id="3" creationId="{CF90AC59-C5AD-F1FA-737E-C7A9D2DA73B2}"/>
          </ac:spMkLst>
        </pc:spChg>
        <pc:picChg chg="add mod">
          <ac:chgData name="J. dos Santos" userId="f4efc7053d1beea2" providerId="LiveId" clId="{2BEB46DC-1060-460A-B304-8DDCD9CD4759}" dt="2023-09-18T22:29:01.609" v="642" actId="1076"/>
          <ac:picMkLst>
            <pc:docMk/>
            <pc:sldMk cId="1120197436" sldId="294"/>
            <ac:picMk id="5" creationId="{740299A2-73A5-D4AB-AA19-BC4746D56CC6}"/>
          </ac:picMkLst>
        </pc:picChg>
      </pc:sldChg>
      <pc:sldChg chg="del">
        <pc:chgData name="J. dos Santos" userId="f4efc7053d1beea2" providerId="LiveId" clId="{2BEB46DC-1060-460A-B304-8DDCD9CD4759}" dt="2023-09-18T22:05:06.305" v="18" actId="47"/>
        <pc:sldMkLst>
          <pc:docMk/>
          <pc:sldMk cId="1308896477" sldId="294"/>
        </pc:sldMkLst>
      </pc:sldChg>
      <pc:sldChg chg="del">
        <pc:chgData name="J. dos Santos" userId="f4efc7053d1beea2" providerId="LiveId" clId="{2BEB46DC-1060-460A-B304-8DDCD9CD4759}" dt="2023-09-18T22:06:11.948" v="23" actId="47"/>
        <pc:sldMkLst>
          <pc:docMk/>
          <pc:sldMk cId="2450141233" sldId="295"/>
        </pc:sldMkLst>
      </pc:sldChg>
      <pc:sldChg chg="modSp new del mod">
        <pc:chgData name="J. dos Santos" userId="f4efc7053d1beea2" providerId="LiveId" clId="{2BEB46DC-1060-460A-B304-8DDCD9CD4759}" dt="2023-09-20T17:40:14.029" v="1746" actId="47"/>
        <pc:sldMkLst>
          <pc:docMk/>
          <pc:sldMk cId="3193833461" sldId="295"/>
        </pc:sldMkLst>
        <pc:spChg chg="mod">
          <ac:chgData name="J. dos Santos" userId="f4efc7053d1beea2" providerId="LiveId" clId="{2BEB46DC-1060-460A-B304-8DDCD9CD4759}" dt="2023-09-20T17:31:08.689" v="1745" actId="313"/>
          <ac:spMkLst>
            <pc:docMk/>
            <pc:sldMk cId="3193833461" sldId="295"/>
            <ac:spMk id="2" creationId="{BBB6469E-72A8-4B19-8C23-A32ACD529A6D}"/>
          </ac:spMkLst>
        </pc:spChg>
      </pc:sldChg>
      <pc:sldChg chg="addSp delSp modSp new mod setBg">
        <pc:chgData name="J. dos Santos" userId="f4efc7053d1beea2" providerId="LiveId" clId="{2BEB46DC-1060-460A-B304-8DDCD9CD4759}" dt="2023-09-20T18:28:11.123" v="4159" actId="1076"/>
        <pc:sldMkLst>
          <pc:docMk/>
          <pc:sldMk cId="2626086875" sldId="296"/>
        </pc:sldMkLst>
        <pc:spChg chg="mod">
          <ac:chgData name="J. dos Santos" userId="f4efc7053d1beea2" providerId="LiveId" clId="{2BEB46DC-1060-460A-B304-8DDCD9CD4759}" dt="2023-09-20T18:28:11.123" v="4159" actId="1076"/>
          <ac:spMkLst>
            <pc:docMk/>
            <pc:sldMk cId="2626086875" sldId="296"/>
            <ac:spMk id="2" creationId="{FD4D5FEA-13C1-2121-FF59-35A17103BE82}"/>
          </ac:spMkLst>
        </pc:spChg>
        <pc:spChg chg="mod">
          <ac:chgData name="J. dos Santos" userId="f4efc7053d1beea2" providerId="LiveId" clId="{2BEB46DC-1060-460A-B304-8DDCD9CD4759}" dt="2023-09-20T18:25:26.647" v="4142" actId="14100"/>
          <ac:spMkLst>
            <pc:docMk/>
            <pc:sldMk cId="2626086875" sldId="296"/>
            <ac:spMk id="3" creationId="{4ECAA43A-9BAC-81DC-C074-E4B81782F0A8}"/>
          </ac:spMkLst>
        </pc:spChg>
        <pc:spChg chg="del">
          <ac:chgData name="J. dos Santos" userId="f4efc7053d1beea2" providerId="LiveId" clId="{2BEB46DC-1060-460A-B304-8DDCD9CD4759}" dt="2023-09-20T16:15:22.942" v="916" actId="22"/>
          <ac:spMkLst>
            <pc:docMk/>
            <pc:sldMk cId="2626086875" sldId="296"/>
            <ac:spMk id="4" creationId="{7EDDBDE7-1642-E826-741A-0F21FE680EBF}"/>
          </ac:spMkLst>
        </pc:spChg>
        <pc:spChg chg="mod">
          <ac:chgData name="J. dos Santos" userId="f4efc7053d1beea2" providerId="LiveId" clId="{2BEB46DC-1060-460A-B304-8DDCD9CD4759}" dt="2023-09-20T18:25:31.908" v="4143" actId="14100"/>
          <ac:spMkLst>
            <pc:docMk/>
            <pc:sldMk cId="2626086875" sldId="296"/>
            <ac:spMk id="5" creationId="{A239D71B-4F3D-AF86-2585-4AD58C67D87B}"/>
          </ac:spMkLst>
        </pc:spChg>
        <pc:spChg chg="del">
          <ac:chgData name="J. dos Santos" userId="f4efc7053d1beea2" providerId="LiveId" clId="{2BEB46DC-1060-460A-B304-8DDCD9CD4759}" dt="2023-09-20T16:16:02.643" v="917"/>
          <ac:spMkLst>
            <pc:docMk/>
            <pc:sldMk cId="2626086875" sldId="296"/>
            <ac:spMk id="6" creationId="{5670D76C-2FF2-C1AB-E114-1CA73FA747F8}"/>
          </ac:spMkLst>
        </pc:spChg>
        <pc:spChg chg="add mod">
          <ac:chgData name="J. dos Santos" userId="f4efc7053d1beea2" providerId="LiveId" clId="{2BEB46DC-1060-460A-B304-8DDCD9CD4759}" dt="2023-09-20T18:27:47.996" v="4155" actId="208"/>
          <ac:spMkLst>
            <pc:docMk/>
            <pc:sldMk cId="2626086875" sldId="296"/>
            <ac:spMk id="9" creationId="{E5777B4A-AFC4-FAB4-C1D0-7AE0F69F78C2}"/>
          </ac:spMkLst>
        </pc:spChg>
        <pc:picChg chg="add mod ord modCrop">
          <ac:chgData name="J. dos Santos" userId="f4efc7053d1beea2" providerId="LiveId" clId="{2BEB46DC-1060-460A-B304-8DDCD9CD4759}" dt="2023-09-20T18:25:38.450" v="4145" actId="1076"/>
          <ac:picMkLst>
            <pc:docMk/>
            <pc:sldMk cId="2626086875" sldId="296"/>
            <ac:picMk id="8" creationId="{87C7A643-E030-A217-31DF-35C6B4C0041B}"/>
          </ac:picMkLst>
        </pc:picChg>
        <pc:picChg chg="add mod">
          <ac:chgData name="J. dos Santos" userId="f4efc7053d1beea2" providerId="LiveId" clId="{2BEB46DC-1060-460A-B304-8DDCD9CD4759}" dt="2023-09-20T18:25:36.024" v="4144" actId="1076"/>
          <ac:picMkLst>
            <pc:docMk/>
            <pc:sldMk cId="2626086875" sldId="296"/>
            <ac:picMk id="1026" creationId="{992EE162-8F91-11BC-632E-FA7A24B41735}"/>
          </ac:picMkLst>
        </pc:picChg>
      </pc:sldChg>
      <pc:sldChg chg="del">
        <pc:chgData name="J. dos Santos" userId="f4efc7053d1beea2" providerId="LiveId" clId="{2BEB46DC-1060-460A-B304-8DDCD9CD4759}" dt="2023-09-18T22:06:10.383" v="21" actId="47"/>
        <pc:sldMkLst>
          <pc:docMk/>
          <pc:sldMk cId="2764230036" sldId="296"/>
        </pc:sldMkLst>
      </pc:sldChg>
      <pc:sldChg chg="addSp modSp new mod setBg">
        <pc:chgData name="J. dos Santos" userId="f4efc7053d1beea2" providerId="LiveId" clId="{2BEB46DC-1060-460A-B304-8DDCD9CD4759}" dt="2023-09-20T17:52:38.923" v="2295" actId="1076"/>
        <pc:sldMkLst>
          <pc:docMk/>
          <pc:sldMk cId="3175893254" sldId="297"/>
        </pc:sldMkLst>
        <pc:spChg chg="mod">
          <ac:chgData name="J. dos Santos" userId="f4efc7053d1beea2" providerId="LiveId" clId="{2BEB46DC-1060-460A-B304-8DDCD9CD4759}" dt="2023-09-20T17:52:31.821" v="2293" actId="255"/>
          <ac:spMkLst>
            <pc:docMk/>
            <pc:sldMk cId="3175893254" sldId="297"/>
            <ac:spMk id="2" creationId="{88E08F8C-CD0A-7E4B-C9B9-35372764B2D2}"/>
          </ac:spMkLst>
        </pc:spChg>
        <pc:spChg chg="mod">
          <ac:chgData name="J. dos Santos" userId="f4efc7053d1beea2" providerId="LiveId" clId="{2BEB46DC-1060-460A-B304-8DDCD9CD4759}" dt="2023-09-20T17:52:26.762" v="2292" actId="1076"/>
          <ac:spMkLst>
            <pc:docMk/>
            <pc:sldMk cId="3175893254" sldId="297"/>
            <ac:spMk id="3" creationId="{F7F6E5D6-8BE3-7CEC-D227-F1E74847FC8C}"/>
          </ac:spMkLst>
        </pc:spChg>
        <pc:spChg chg="add mod">
          <ac:chgData name="J. dos Santos" userId="f4efc7053d1beea2" providerId="LiveId" clId="{2BEB46DC-1060-460A-B304-8DDCD9CD4759}" dt="2023-09-20T17:51:27.832" v="2275" actId="122"/>
          <ac:spMkLst>
            <pc:docMk/>
            <pc:sldMk cId="3175893254" sldId="297"/>
            <ac:spMk id="5" creationId="{13A7FF0F-3EC7-D205-373C-2F985765690D}"/>
          </ac:spMkLst>
        </pc:spChg>
        <pc:picChg chg="add mod">
          <ac:chgData name="J. dos Santos" userId="f4efc7053d1beea2" providerId="LiveId" clId="{2BEB46DC-1060-460A-B304-8DDCD9CD4759}" dt="2023-09-20T17:52:38.923" v="2295" actId="1076"/>
          <ac:picMkLst>
            <pc:docMk/>
            <pc:sldMk cId="3175893254" sldId="297"/>
            <ac:picMk id="4098" creationId="{7F15B2FA-3DAD-3753-C065-2C7E9D799DFD}"/>
          </ac:picMkLst>
        </pc:picChg>
      </pc:sldChg>
      <pc:sldChg chg="addSp delSp modSp add mod setBg">
        <pc:chgData name="J. dos Santos" userId="f4efc7053d1beea2" providerId="LiveId" clId="{2BEB46DC-1060-460A-B304-8DDCD9CD4759}" dt="2023-09-20T18:54:04.210" v="4272"/>
        <pc:sldMkLst>
          <pc:docMk/>
          <pc:sldMk cId="2409873595" sldId="298"/>
        </pc:sldMkLst>
        <pc:spChg chg="mod">
          <ac:chgData name="J. dos Santos" userId="f4efc7053d1beea2" providerId="LiveId" clId="{2BEB46DC-1060-460A-B304-8DDCD9CD4759}" dt="2023-09-20T18:53:01.312" v="4262" actId="6549"/>
          <ac:spMkLst>
            <pc:docMk/>
            <pc:sldMk cId="2409873595" sldId="298"/>
            <ac:spMk id="2" creationId="{0D456D57-519E-854A-B696-C63D3DC209E2}"/>
          </ac:spMkLst>
        </pc:spChg>
        <pc:spChg chg="mod">
          <ac:chgData name="J. dos Santos" userId="f4efc7053d1beea2" providerId="LiveId" clId="{2BEB46DC-1060-460A-B304-8DDCD9CD4759}" dt="2023-09-20T18:54:04.210" v="4272"/>
          <ac:spMkLst>
            <pc:docMk/>
            <pc:sldMk cId="2409873595" sldId="298"/>
            <ac:spMk id="3" creationId="{0A64ABFE-167F-09C5-D171-2B82F8C26C2D}"/>
          </ac:spMkLst>
        </pc:spChg>
        <pc:spChg chg="add mod">
          <ac:chgData name="J. dos Santos" userId="f4efc7053d1beea2" providerId="LiveId" clId="{2BEB46DC-1060-460A-B304-8DDCD9CD4759}" dt="2023-09-20T17:05:40.227" v="1634" actId="17032"/>
          <ac:spMkLst>
            <pc:docMk/>
            <pc:sldMk cId="2409873595" sldId="298"/>
            <ac:spMk id="5" creationId="{B24989BC-73CE-4AAD-4DB8-301FDD4C2AE1}"/>
          </ac:spMkLst>
        </pc:spChg>
        <pc:spChg chg="add del">
          <ac:chgData name="J. dos Santos" userId="f4efc7053d1beea2" providerId="LiveId" clId="{2BEB46DC-1060-460A-B304-8DDCD9CD4759}" dt="2023-09-20T17:03:33.923" v="1577" actId="26606"/>
          <ac:spMkLst>
            <pc:docMk/>
            <pc:sldMk cId="2409873595" sldId="298"/>
            <ac:spMk id="2055" creationId="{C0763A76-9F1C-4FC5-82B7-DD475DA461B2}"/>
          </ac:spMkLst>
        </pc:spChg>
        <pc:spChg chg="add del">
          <ac:chgData name="J. dos Santos" userId="f4efc7053d1beea2" providerId="LiveId" clId="{2BEB46DC-1060-460A-B304-8DDCD9CD4759}" dt="2023-09-20T17:03:33.923" v="1577" actId="26606"/>
          <ac:spMkLst>
            <pc:docMk/>
            <pc:sldMk cId="2409873595" sldId="298"/>
            <ac:spMk id="2057" creationId="{E81BF4F6-F2CF-4984-9D14-D6966D92F99F}"/>
          </ac:spMkLst>
        </pc:spChg>
        <pc:spChg chg="add">
          <ac:chgData name="J. dos Santos" userId="f4efc7053d1beea2" providerId="LiveId" clId="{2BEB46DC-1060-460A-B304-8DDCD9CD4759}" dt="2023-09-20T17:03:33.931" v="1578" actId="26606"/>
          <ac:spMkLst>
            <pc:docMk/>
            <pc:sldMk cId="2409873595" sldId="298"/>
            <ac:spMk id="2059" creationId="{D009D6D5-DAC2-4A8B-A17A-E206B9012D09}"/>
          </ac:spMkLst>
        </pc:spChg>
        <pc:picChg chg="add mod">
          <ac:chgData name="J. dos Santos" userId="f4efc7053d1beea2" providerId="LiveId" clId="{2BEB46DC-1060-460A-B304-8DDCD9CD4759}" dt="2023-09-20T17:03:33.931" v="1578" actId="26606"/>
          <ac:picMkLst>
            <pc:docMk/>
            <pc:sldMk cId="2409873595" sldId="298"/>
            <ac:picMk id="2050" creationId="{BF0C42CA-A3A5-57B8-7CE7-A6B6B0BA5FB0}"/>
          </ac:picMkLst>
        </pc:picChg>
      </pc:sldChg>
      <pc:sldChg chg="del">
        <pc:chgData name="J. dos Santos" userId="f4efc7053d1beea2" providerId="LiveId" clId="{2BEB46DC-1060-460A-B304-8DDCD9CD4759}" dt="2023-09-18T22:05:07.942" v="19" actId="47"/>
        <pc:sldMkLst>
          <pc:docMk/>
          <pc:sldMk cId="2766294415" sldId="298"/>
        </pc:sldMkLst>
      </pc:sldChg>
      <pc:sldChg chg="addSp modSp new mod setBg">
        <pc:chgData name="J. dos Santos" userId="f4efc7053d1beea2" providerId="LiveId" clId="{2BEB46DC-1060-460A-B304-8DDCD9CD4759}" dt="2023-09-20T18:22:56.949" v="4140"/>
        <pc:sldMkLst>
          <pc:docMk/>
          <pc:sldMk cId="2041158185" sldId="299"/>
        </pc:sldMkLst>
        <pc:spChg chg="mod">
          <ac:chgData name="J. dos Santos" userId="f4efc7053d1beea2" providerId="LiveId" clId="{2BEB46DC-1060-460A-B304-8DDCD9CD4759}" dt="2023-09-20T18:11:27.159" v="3655" actId="14100"/>
          <ac:spMkLst>
            <pc:docMk/>
            <pc:sldMk cId="2041158185" sldId="299"/>
            <ac:spMk id="2" creationId="{B7CE6529-36E5-8484-7FE6-FF58EFAAC4D8}"/>
          </ac:spMkLst>
        </pc:spChg>
        <pc:spChg chg="mod">
          <ac:chgData name="J. dos Santos" userId="f4efc7053d1beea2" providerId="LiveId" clId="{2BEB46DC-1060-460A-B304-8DDCD9CD4759}" dt="2023-09-20T18:08:36.086" v="3463"/>
          <ac:spMkLst>
            <pc:docMk/>
            <pc:sldMk cId="2041158185" sldId="299"/>
            <ac:spMk id="3" creationId="{FC60DB7B-B7D4-C2FC-965B-B97F55423638}"/>
          </ac:spMkLst>
        </pc:spChg>
        <pc:spChg chg="add mod">
          <ac:chgData name="J. dos Santos" userId="f4efc7053d1beea2" providerId="LiveId" clId="{2BEB46DC-1060-460A-B304-8DDCD9CD4759}" dt="2023-09-20T18:08:13.011" v="3455" actId="1076"/>
          <ac:spMkLst>
            <pc:docMk/>
            <pc:sldMk cId="2041158185" sldId="299"/>
            <ac:spMk id="5" creationId="{0698546F-267D-85FA-B875-99704B561F46}"/>
          </ac:spMkLst>
        </pc:spChg>
        <pc:picChg chg="add mod">
          <ac:chgData name="J. dos Santos" userId="f4efc7053d1beea2" providerId="LiveId" clId="{2BEB46DC-1060-460A-B304-8DDCD9CD4759}" dt="2023-09-20T18:22:56.949" v="4140"/>
          <ac:picMkLst>
            <pc:docMk/>
            <pc:sldMk cId="2041158185" sldId="299"/>
            <ac:picMk id="5122" creationId="{83500700-8DEA-3988-509E-255D91F485A6}"/>
          </ac:picMkLst>
        </pc:picChg>
      </pc:sldChg>
      <pc:sldChg chg="del">
        <pc:chgData name="J. dos Santos" userId="f4efc7053d1beea2" providerId="LiveId" clId="{2BEB46DC-1060-460A-B304-8DDCD9CD4759}" dt="2023-09-18T22:05:03.760" v="15" actId="47"/>
        <pc:sldMkLst>
          <pc:docMk/>
          <pc:sldMk cId="3478831076" sldId="299"/>
        </pc:sldMkLst>
      </pc:sldChg>
      <pc:sldChg chg="del">
        <pc:chgData name="J. dos Santos" userId="f4efc7053d1beea2" providerId="LiveId" clId="{2BEB46DC-1060-460A-B304-8DDCD9CD4759}" dt="2023-09-18T22:05:04.121" v="16" actId="47"/>
        <pc:sldMkLst>
          <pc:docMk/>
          <pc:sldMk cId="1265822067" sldId="300"/>
        </pc:sldMkLst>
      </pc:sldChg>
      <pc:sldChg chg="addSp modSp new mod setBg">
        <pc:chgData name="J. dos Santos" userId="f4efc7053d1beea2" providerId="LiveId" clId="{2BEB46DC-1060-460A-B304-8DDCD9CD4759}" dt="2023-09-20T18:29:52.536" v="4191" actId="20577"/>
        <pc:sldMkLst>
          <pc:docMk/>
          <pc:sldMk cId="2249021782" sldId="300"/>
        </pc:sldMkLst>
        <pc:spChg chg="mod">
          <ac:chgData name="J. dos Santos" userId="f4efc7053d1beea2" providerId="LiveId" clId="{2BEB46DC-1060-460A-B304-8DDCD9CD4759}" dt="2023-09-20T18:21:50.499" v="4133" actId="1076"/>
          <ac:spMkLst>
            <pc:docMk/>
            <pc:sldMk cId="2249021782" sldId="300"/>
            <ac:spMk id="2" creationId="{685C4A13-5AE6-DD10-9FA9-52F8255DDC81}"/>
          </ac:spMkLst>
        </pc:spChg>
        <pc:spChg chg="mod">
          <ac:chgData name="J. dos Santos" userId="f4efc7053d1beea2" providerId="LiveId" clId="{2BEB46DC-1060-460A-B304-8DDCD9CD4759}" dt="2023-09-20T18:29:52.536" v="4191" actId="20577"/>
          <ac:spMkLst>
            <pc:docMk/>
            <pc:sldMk cId="2249021782" sldId="300"/>
            <ac:spMk id="3" creationId="{3A2C6C28-3C98-6A6E-5712-6702CF49EE10}"/>
          </ac:spMkLst>
        </pc:spChg>
        <pc:spChg chg="add mod">
          <ac:chgData name="J. dos Santos" userId="f4efc7053d1beea2" providerId="LiveId" clId="{2BEB46DC-1060-460A-B304-8DDCD9CD4759}" dt="2023-09-20T18:21:14.744" v="4131" actId="113"/>
          <ac:spMkLst>
            <pc:docMk/>
            <pc:sldMk cId="2249021782" sldId="300"/>
            <ac:spMk id="5" creationId="{7627634C-9AD0-6AA5-180F-260D7A1F44A7}"/>
          </ac:spMkLst>
        </pc:spChg>
        <pc:picChg chg="add mod">
          <ac:chgData name="J. dos Santos" userId="f4efc7053d1beea2" providerId="LiveId" clId="{2BEB46DC-1060-460A-B304-8DDCD9CD4759}" dt="2023-09-20T18:21:43.442" v="4132" actId="1440"/>
          <ac:picMkLst>
            <pc:docMk/>
            <pc:sldMk cId="2249021782" sldId="300"/>
            <ac:picMk id="6146" creationId="{1D3791C6-CD45-F0BD-1B1B-A7F16256C0E8}"/>
          </ac:picMkLst>
        </pc:picChg>
      </pc:sldChg>
      <pc:sldChg chg="addSp delSp modSp new mod setBg">
        <pc:chgData name="J. dos Santos" userId="f4efc7053d1beea2" providerId="LiveId" clId="{2BEB46DC-1060-460A-B304-8DDCD9CD4759}" dt="2023-09-20T18:33:15.800" v="4217" actId="1440"/>
        <pc:sldMkLst>
          <pc:docMk/>
          <pc:sldMk cId="920535671" sldId="301"/>
        </pc:sldMkLst>
        <pc:spChg chg="add del mod">
          <ac:chgData name="J. dos Santos" userId="f4efc7053d1beea2" providerId="LiveId" clId="{2BEB46DC-1060-460A-B304-8DDCD9CD4759}" dt="2023-09-20T18:31:41.999" v="4204" actId="21"/>
          <ac:spMkLst>
            <pc:docMk/>
            <pc:sldMk cId="920535671" sldId="301"/>
            <ac:spMk id="5" creationId="{C9FC5B2F-3879-5716-3733-A887EDADEE1D}"/>
          </ac:spMkLst>
        </pc:spChg>
        <pc:spChg chg="add mod">
          <ac:chgData name="J. dos Santos" userId="f4efc7053d1beea2" providerId="LiveId" clId="{2BEB46DC-1060-460A-B304-8DDCD9CD4759}" dt="2023-09-20T18:33:07.498" v="4216" actId="14100"/>
          <ac:spMkLst>
            <pc:docMk/>
            <pc:sldMk cId="920535671" sldId="301"/>
            <ac:spMk id="6" creationId="{2C3DD043-C283-1406-7587-3D9899EF7E29}"/>
          </ac:spMkLst>
        </pc:spChg>
        <pc:spChg chg="add">
          <ac:chgData name="J. dos Santos" userId="f4efc7053d1beea2" providerId="LiveId" clId="{2BEB46DC-1060-460A-B304-8DDCD9CD4759}" dt="2023-09-20T18:32:13.017" v="4205" actId="26606"/>
          <ac:spMkLst>
            <pc:docMk/>
            <pc:sldMk cId="920535671" sldId="301"/>
            <ac:spMk id="8" creationId="{AB8C311F-7253-4AED-9701-7FC0708C41C7}"/>
          </ac:spMkLst>
        </pc:spChg>
        <pc:spChg chg="add">
          <ac:chgData name="J. dos Santos" userId="f4efc7053d1beea2" providerId="LiveId" clId="{2BEB46DC-1060-460A-B304-8DDCD9CD4759}" dt="2023-09-20T18:32:13.017" v="4205" actId="26606"/>
          <ac:spMkLst>
            <pc:docMk/>
            <pc:sldMk cId="920535671" sldId="301"/>
            <ac:spMk id="10" creationId="{E2384209-CB15-4CDF-9D31-C44FD9A3F20D}"/>
          </ac:spMkLst>
        </pc:spChg>
        <pc:spChg chg="add">
          <ac:chgData name="J. dos Santos" userId="f4efc7053d1beea2" providerId="LiveId" clId="{2BEB46DC-1060-460A-B304-8DDCD9CD4759}" dt="2023-09-20T18:32:13.017" v="4205" actId="26606"/>
          <ac:spMkLst>
            <pc:docMk/>
            <pc:sldMk cId="920535671" sldId="301"/>
            <ac:spMk id="12" creationId="{2633B3B5-CC90-43F0-8714-D31D1F3F0209}"/>
          </ac:spMkLst>
        </pc:spChg>
        <pc:spChg chg="add">
          <ac:chgData name="J. dos Santos" userId="f4efc7053d1beea2" providerId="LiveId" clId="{2BEB46DC-1060-460A-B304-8DDCD9CD4759}" dt="2023-09-20T18:32:13.017" v="4205" actId="26606"/>
          <ac:spMkLst>
            <pc:docMk/>
            <pc:sldMk cId="920535671" sldId="301"/>
            <ac:spMk id="14" creationId="{A8D57A06-A426-446D-B02C-A2DC6B62E45E}"/>
          </ac:spMkLst>
        </pc:spChg>
        <pc:picChg chg="add mod">
          <ac:chgData name="J. dos Santos" userId="f4efc7053d1beea2" providerId="LiveId" clId="{2BEB46DC-1060-460A-B304-8DDCD9CD4759}" dt="2023-09-20T18:33:15.800" v="4217" actId="1440"/>
          <ac:picMkLst>
            <pc:docMk/>
            <pc:sldMk cId="920535671" sldId="301"/>
            <ac:picMk id="3" creationId="{0CB8B37C-CF2C-1F00-7B31-C0C366C8E71A}"/>
          </ac:picMkLst>
        </pc:picChg>
      </pc:sldChg>
      <pc:sldChg chg="del">
        <pc:chgData name="J. dos Santos" userId="f4efc7053d1beea2" providerId="LiveId" clId="{2BEB46DC-1060-460A-B304-8DDCD9CD4759}" dt="2023-09-18T22:06:10.873" v="22" actId="47"/>
        <pc:sldMkLst>
          <pc:docMk/>
          <pc:sldMk cId="3997250404" sldId="301"/>
        </pc:sldMkLst>
      </pc:sldChg>
      <pc:sldChg chg="del">
        <pc:chgData name="J. dos Santos" userId="f4efc7053d1beea2" providerId="LiveId" clId="{2BEB46DC-1060-460A-B304-8DDCD9CD4759}" dt="2023-09-18T22:05:02.460" v="13" actId="47"/>
        <pc:sldMkLst>
          <pc:docMk/>
          <pc:sldMk cId="639322010" sldId="302"/>
        </pc:sldMkLst>
      </pc:sldChg>
      <pc:sldChg chg="addSp modSp new mod setBg">
        <pc:chgData name="J. dos Santos" userId="f4efc7053d1beea2" providerId="LiveId" clId="{2BEB46DC-1060-460A-B304-8DDCD9CD4759}" dt="2023-09-20T21:12:03.889" v="5056"/>
        <pc:sldMkLst>
          <pc:docMk/>
          <pc:sldMk cId="3059917698" sldId="302"/>
        </pc:sldMkLst>
        <pc:spChg chg="mod">
          <ac:chgData name="J. dos Santos" userId="f4efc7053d1beea2" providerId="LiveId" clId="{2BEB46DC-1060-460A-B304-8DDCD9CD4759}" dt="2023-09-20T20:34:56.306" v="4678" actId="122"/>
          <ac:spMkLst>
            <pc:docMk/>
            <pc:sldMk cId="3059917698" sldId="302"/>
            <ac:spMk id="2" creationId="{23E8CCFC-65BB-2A02-F5FA-8BEF9D2663D7}"/>
          </ac:spMkLst>
        </pc:spChg>
        <pc:spChg chg="mod">
          <ac:chgData name="J. dos Santos" userId="f4efc7053d1beea2" providerId="LiveId" clId="{2BEB46DC-1060-460A-B304-8DDCD9CD4759}" dt="2023-09-20T20:34:52.949" v="4677" actId="122"/>
          <ac:spMkLst>
            <pc:docMk/>
            <pc:sldMk cId="3059917698" sldId="302"/>
            <ac:spMk id="3" creationId="{72468376-64E9-0755-C791-61D468A05466}"/>
          </ac:spMkLst>
        </pc:spChg>
        <pc:spChg chg="add mod">
          <ac:chgData name="J. dos Santos" userId="f4efc7053d1beea2" providerId="LiveId" clId="{2BEB46DC-1060-460A-B304-8DDCD9CD4759}" dt="2023-09-20T20:35:56.794" v="4723" actId="17032"/>
          <ac:spMkLst>
            <pc:docMk/>
            <pc:sldMk cId="3059917698" sldId="302"/>
            <ac:spMk id="5" creationId="{E85955AB-6800-58CA-B3A2-1A693C2F3958}"/>
          </ac:spMkLst>
        </pc:spChg>
        <pc:spChg chg="add">
          <ac:chgData name="J. dos Santos" userId="f4efc7053d1beea2" providerId="LiveId" clId="{2BEB46DC-1060-460A-B304-8DDCD9CD4759}" dt="2023-09-20T20:34:03.791" v="4646" actId="26606"/>
          <ac:spMkLst>
            <pc:docMk/>
            <pc:sldMk cId="3059917698" sldId="302"/>
            <ac:spMk id="7175" creationId="{C0763A76-9F1C-4FC5-82B7-DD475DA461B2}"/>
          </ac:spMkLst>
        </pc:spChg>
        <pc:spChg chg="add">
          <ac:chgData name="J. dos Santos" userId="f4efc7053d1beea2" providerId="LiveId" clId="{2BEB46DC-1060-460A-B304-8DDCD9CD4759}" dt="2023-09-20T20:34:03.791" v="4646" actId="26606"/>
          <ac:spMkLst>
            <pc:docMk/>
            <pc:sldMk cId="3059917698" sldId="302"/>
            <ac:spMk id="7177" creationId="{E81BF4F6-F2CF-4984-9D14-D6966D92F99F}"/>
          </ac:spMkLst>
        </pc:spChg>
        <pc:picChg chg="add mod">
          <ac:chgData name="J. dos Santos" userId="f4efc7053d1beea2" providerId="LiveId" clId="{2BEB46DC-1060-460A-B304-8DDCD9CD4759}" dt="2023-09-20T20:34:03.791" v="4646" actId="26606"/>
          <ac:picMkLst>
            <pc:docMk/>
            <pc:sldMk cId="3059917698" sldId="302"/>
            <ac:picMk id="7170" creationId="{426D1A5D-9E44-9CB5-669F-0120D801D60A}"/>
          </ac:picMkLst>
        </pc:picChg>
      </pc:sldChg>
      <pc:sldChg chg="addSp delSp modSp new mod setBg setClrOvrMap">
        <pc:chgData name="J. dos Santos" userId="f4efc7053d1beea2" providerId="LiveId" clId="{2BEB46DC-1060-460A-B304-8DDCD9CD4759}" dt="2023-09-20T21:12:26.683" v="5058" actId="255"/>
        <pc:sldMkLst>
          <pc:docMk/>
          <pc:sldMk cId="1424558944" sldId="303"/>
        </pc:sldMkLst>
        <pc:spChg chg="add del mod ord">
          <ac:chgData name="J. dos Santos" userId="f4efc7053d1beea2" providerId="LiveId" clId="{2BEB46DC-1060-460A-B304-8DDCD9CD4759}" dt="2023-09-20T20:48:59.833" v="4736" actId="21"/>
          <ac:spMkLst>
            <pc:docMk/>
            <pc:sldMk cId="1424558944" sldId="303"/>
            <ac:spMk id="3" creationId="{1478B7F7-12B5-5D7C-6DB3-B576723018DE}"/>
          </ac:spMkLst>
        </pc:spChg>
        <pc:spChg chg="add mod">
          <ac:chgData name="J. dos Santos" userId="f4efc7053d1beea2" providerId="LiveId" clId="{2BEB46DC-1060-460A-B304-8DDCD9CD4759}" dt="2023-09-20T21:12:26.683" v="5058" actId="255"/>
          <ac:spMkLst>
            <pc:docMk/>
            <pc:sldMk cId="1424558944" sldId="303"/>
            <ac:spMk id="5" creationId="{8280BCCC-455A-DC33-E274-8F2B44F34572}"/>
          </ac:spMkLst>
        </pc:spChg>
        <pc:spChg chg="add mod">
          <ac:chgData name="J. dos Santos" userId="f4efc7053d1beea2" providerId="LiveId" clId="{2BEB46DC-1060-460A-B304-8DDCD9CD4759}" dt="2023-09-20T21:01:16.265" v="4929" actId="164"/>
          <ac:spMkLst>
            <pc:docMk/>
            <pc:sldMk cId="1424558944" sldId="303"/>
            <ac:spMk id="7" creationId="{9A2718F1-2BB9-CB58-3ABD-11A580893FD1}"/>
          </ac:spMkLst>
        </pc:spChg>
        <pc:spChg chg="add mod">
          <ac:chgData name="J. dos Santos" userId="f4efc7053d1beea2" providerId="LiveId" clId="{2BEB46DC-1060-460A-B304-8DDCD9CD4759}" dt="2023-09-20T21:01:08.827" v="4928" actId="164"/>
          <ac:spMkLst>
            <pc:docMk/>
            <pc:sldMk cId="1424558944" sldId="303"/>
            <ac:spMk id="9" creationId="{CAD9E833-CE1C-DD46-EF95-DBE172C24E5A}"/>
          </ac:spMkLst>
        </pc:spChg>
        <pc:spChg chg="add mod">
          <ac:chgData name="J. dos Santos" userId="f4efc7053d1beea2" providerId="LiveId" clId="{2BEB46DC-1060-460A-B304-8DDCD9CD4759}" dt="2023-09-20T21:03:57.764" v="4982" actId="164"/>
          <ac:spMkLst>
            <pc:docMk/>
            <pc:sldMk cId="1424558944" sldId="303"/>
            <ac:spMk id="14" creationId="{2EFFBE99-6274-425C-4174-10831B17FAF7}"/>
          </ac:spMkLst>
        </pc:spChg>
        <pc:spChg chg="add mod">
          <ac:chgData name="J. dos Santos" userId="f4efc7053d1beea2" providerId="LiveId" clId="{2BEB46DC-1060-460A-B304-8DDCD9CD4759}" dt="2023-09-20T21:08:41.517" v="5053" actId="14100"/>
          <ac:spMkLst>
            <pc:docMk/>
            <pc:sldMk cId="1424558944" sldId="303"/>
            <ac:spMk id="17" creationId="{A4959ACB-9E4F-D7E9-DD05-0C4C61E5A6B7}"/>
          </ac:spMkLst>
        </pc:spChg>
        <pc:spChg chg="add mod">
          <ac:chgData name="J. dos Santos" userId="f4efc7053d1beea2" providerId="LiveId" clId="{2BEB46DC-1060-460A-B304-8DDCD9CD4759}" dt="2023-09-20T21:08:30.252" v="5051" actId="2085"/>
          <ac:spMkLst>
            <pc:docMk/>
            <pc:sldMk cId="1424558944" sldId="303"/>
            <ac:spMk id="19" creationId="{5EAE358C-0EF2-2CEA-38A1-D647D4AF1F77}"/>
          </ac:spMkLst>
        </pc:spChg>
        <pc:spChg chg="add del">
          <ac:chgData name="J. dos Santos" userId="f4efc7053d1beea2" providerId="LiveId" clId="{2BEB46DC-1060-460A-B304-8DDCD9CD4759}" dt="2023-09-20T20:49:54.317" v="4738" actId="26606"/>
          <ac:spMkLst>
            <pc:docMk/>
            <pc:sldMk cId="1424558944" sldId="303"/>
            <ac:spMk id="8205" creationId="{7C3DB6CE-B855-4AD2-8FB5-3C271542CE05}"/>
          </ac:spMkLst>
        </pc:spChg>
        <pc:grpChg chg="add mod">
          <ac:chgData name="J. dos Santos" userId="f4efc7053d1beea2" providerId="LiveId" clId="{2BEB46DC-1060-460A-B304-8DDCD9CD4759}" dt="2023-09-20T21:01:08.827" v="4928" actId="164"/>
          <ac:grpSpMkLst>
            <pc:docMk/>
            <pc:sldMk cId="1424558944" sldId="303"/>
            <ac:grpSpMk id="10" creationId="{5F1F40C7-E99A-E3A4-8ED6-F09EB7C5AA10}"/>
          </ac:grpSpMkLst>
        </pc:grpChg>
        <pc:grpChg chg="add mod">
          <ac:chgData name="J. dos Santos" userId="f4efc7053d1beea2" providerId="LiveId" clId="{2BEB46DC-1060-460A-B304-8DDCD9CD4759}" dt="2023-09-20T21:01:16.265" v="4929" actId="164"/>
          <ac:grpSpMkLst>
            <pc:docMk/>
            <pc:sldMk cId="1424558944" sldId="303"/>
            <ac:grpSpMk id="11" creationId="{88F23EC3-A8A1-F225-749B-0E6434C01F51}"/>
          </ac:grpSpMkLst>
        </pc:grpChg>
        <pc:grpChg chg="add mod">
          <ac:chgData name="J. dos Santos" userId="f4efc7053d1beea2" providerId="LiveId" clId="{2BEB46DC-1060-460A-B304-8DDCD9CD4759}" dt="2023-09-20T21:01:24.374" v="4930" actId="164"/>
          <ac:grpSpMkLst>
            <pc:docMk/>
            <pc:sldMk cId="1424558944" sldId="303"/>
            <ac:grpSpMk id="12" creationId="{33942F13-F42B-63C6-0C4F-86B628472A71}"/>
          </ac:grpSpMkLst>
        </pc:grpChg>
        <pc:grpChg chg="add mod">
          <ac:chgData name="J. dos Santos" userId="f4efc7053d1beea2" providerId="LiveId" clId="{2BEB46DC-1060-460A-B304-8DDCD9CD4759}" dt="2023-09-20T21:08:35.394" v="5052" actId="166"/>
          <ac:grpSpMkLst>
            <pc:docMk/>
            <pc:sldMk cId="1424558944" sldId="303"/>
            <ac:grpSpMk id="15" creationId="{10DC33EA-725D-6988-E03F-7D8AF1968D63}"/>
          </ac:grpSpMkLst>
        </pc:grpChg>
        <pc:grpChg chg="add mod">
          <ac:chgData name="J. dos Santos" userId="f4efc7053d1beea2" providerId="LiveId" clId="{2BEB46DC-1060-460A-B304-8DDCD9CD4759}" dt="2023-09-20T21:07:32.786" v="5044" actId="167"/>
          <ac:grpSpMkLst>
            <pc:docMk/>
            <pc:sldMk cId="1424558944" sldId="303"/>
            <ac:grpSpMk id="18" creationId="{FB6689BC-4737-4AD6-1B4D-E97D533B506C}"/>
          </ac:grpSpMkLst>
        </pc:grpChg>
        <pc:picChg chg="add del mod ord">
          <ac:chgData name="J. dos Santos" userId="f4efc7053d1beea2" providerId="LiveId" clId="{2BEB46DC-1060-460A-B304-8DDCD9CD4759}" dt="2023-09-20T21:05:08.174" v="4983" actId="478"/>
          <ac:picMkLst>
            <pc:docMk/>
            <pc:sldMk cId="1424558944" sldId="303"/>
            <ac:picMk id="8194" creationId="{25E9E3C2-E107-7869-A52A-E9174D0A4B13}"/>
          </ac:picMkLst>
        </pc:picChg>
        <pc:picChg chg="add mod ord">
          <ac:chgData name="J. dos Santos" userId="f4efc7053d1beea2" providerId="LiveId" clId="{2BEB46DC-1060-460A-B304-8DDCD9CD4759}" dt="2023-09-20T21:03:57.764" v="4982" actId="164"/>
          <ac:picMkLst>
            <pc:docMk/>
            <pc:sldMk cId="1424558944" sldId="303"/>
            <ac:picMk id="8196" creationId="{7C8FE3C3-DB61-7D6E-6ED4-A0ED116BCD6D}"/>
          </ac:picMkLst>
        </pc:picChg>
        <pc:picChg chg="add mod ord">
          <ac:chgData name="J. dos Santos" userId="f4efc7053d1beea2" providerId="LiveId" clId="{2BEB46DC-1060-460A-B304-8DDCD9CD4759}" dt="2023-09-20T21:01:08.827" v="4928" actId="164"/>
          <ac:picMkLst>
            <pc:docMk/>
            <pc:sldMk cId="1424558944" sldId="303"/>
            <ac:picMk id="8198" creationId="{CAA0F624-E8E0-F10C-1249-EABB60100F68}"/>
          </ac:picMkLst>
        </pc:picChg>
        <pc:picChg chg="add mod">
          <ac:chgData name="J. dos Santos" userId="f4efc7053d1beea2" providerId="LiveId" clId="{2BEB46DC-1060-460A-B304-8DDCD9CD4759}" dt="2023-09-20T21:01:16.265" v="4929" actId="164"/>
          <ac:picMkLst>
            <pc:docMk/>
            <pc:sldMk cId="1424558944" sldId="303"/>
            <ac:picMk id="8200" creationId="{49EF65AE-DC45-46F8-A6CC-C44A484F8E77}"/>
          </ac:picMkLst>
        </pc:picChg>
        <pc:picChg chg="add mod">
          <ac:chgData name="J. dos Santos" userId="f4efc7053d1beea2" providerId="LiveId" clId="{2BEB46DC-1060-460A-B304-8DDCD9CD4759}" dt="2023-09-20T21:01:24.374" v="4930" actId="164"/>
          <ac:picMkLst>
            <pc:docMk/>
            <pc:sldMk cId="1424558944" sldId="303"/>
            <ac:picMk id="8202" creationId="{B909C4D9-6FC2-6FD6-0D46-7DE2309D392C}"/>
          </ac:picMkLst>
        </pc:picChg>
        <pc:picChg chg="add mod">
          <ac:chgData name="J. dos Santos" userId="f4efc7053d1beea2" providerId="LiveId" clId="{2BEB46DC-1060-460A-B304-8DDCD9CD4759}" dt="2023-09-20T21:07:27.413" v="5043" actId="164"/>
          <ac:picMkLst>
            <pc:docMk/>
            <pc:sldMk cId="1424558944" sldId="303"/>
            <ac:picMk id="8204" creationId="{0D2579B2-2DF8-B409-559F-DCFA40FFD15F}"/>
          </ac:picMkLst>
        </pc:picChg>
      </pc:sldChg>
      <pc:sldChg chg="del">
        <pc:chgData name="J. dos Santos" userId="f4efc7053d1beea2" providerId="LiveId" clId="{2BEB46DC-1060-460A-B304-8DDCD9CD4759}" dt="2023-09-18T22:04:25.609" v="4" actId="47"/>
        <pc:sldMkLst>
          <pc:docMk/>
          <pc:sldMk cId="1744875133" sldId="303"/>
        </pc:sldMkLst>
      </pc:sldChg>
      <pc:sldChg chg="addSp delSp modSp new del mod setBg">
        <pc:chgData name="J. dos Santos" userId="f4efc7053d1beea2" providerId="LiveId" clId="{2BEB46DC-1060-460A-B304-8DDCD9CD4759}" dt="2023-09-20T21:16:10.788" v="5064" actId="47"/>
        <pc:sldMkLst>
          <pc:docMk/>
          <pc:sldMk cId="3322337038" sldId="304"/>
        </pc:sldMkLst>
        <pc:spChg chg="mod ord">
          <ac:chgData name="J. dos Santos" userId="f4efc7053d1beea2" providerId="LiveId" clId="{2BEB46DC-1060-460A-B304-8DDCD9CD4759}" dt="2023-09-20T21:15:14.395" v="5061" actId="26606"/>
          <ac:spMkLst>
            <pc:docMk/>
            <pc:sldMk cId="3322337038" sldId="304"/>
            <ac:spMk id="2" creationId="{A99B1C0C-5095-1D3D-874D-4697E7D3BC20}"/>
          </ac:spMkLst>
        </pc:spChg>
        <pc:spChg chg="add">
          <ac:chgData name="J. dos Santos" userId="f4efc7053d1beea2" providerId="LiveId" clId="{2BEB46DC-1060-460A-B304-8DDCD9CD4759}" dt="2023-09-20T21:15:14.395" v="5061" actId="26606"/>
          <ac:spMkLst>
            <pc:docMk/>
            <pc:sldMk cId="3322337038" sldId="304"/>
            <ac:spMk id="9223" creationId="{37C89E4B-3C9F-44B9-8B86-D9E3D112D8EC}"/>
          </ac:spMkLst>
        </pc:spChg>
        <pc:picChg chg="add del mod">
          <ac:chgData name="J. dos Santos" userId="f4efc7053d1beea2" providerId="LiveId" clId="{2BEB46DC-1060-460A-B304-8DDCD9CD4759}" dt="2023-09-20T21:16:03.989" v="5062" actId="478"/>
          <ac:picMkLst>
            <pc:docMk/>
            <pc:sldMk cId="3322337038" sldId="304"/>
            <ac:picMk id="9218" creationId="{D2CABA60-8CF9-BC33-4A0A-F2CCBE694583}"/>
          </ac:picMkLst>
        </pc:picChg>
        <pc:cxnChg chg="add">
          <ac:chgData name="J. dos Santos" userId="f4efc7053d1beea2" providerId="LiveId" clId="{2BEB46DC-1060-460A-B304-8DDCD9CD4759}" dt="2023-09-20T21:15:14.395" v="5061" actId="26606"/>
          <ac:cxnSpMkLst>
            <pc:docMk/>
            <pc:sldMk cId="3322337038" sldId="304"/>
            <ac:cxnSpMk id="9225" creationId="{AA2EAA10-076F-46BD-8F0F-B9A2FB77A85C}"/>
          </ac:cxnSpMkLst>
        </pc:cxnChg>
        <pc:cxnChg chg="add">
          <ac:chgData name="J. dos Santos" userId="f4efc7053d1beea2" providerId="LiveId" clId="{2BEB46DC-1060-460A-B304-8DDCD9CD4759}" dt="2023-09-20T21:15:14.395" v="5061" actId="26606"/>
          <ac:cxnSpMkLst>
            <pc:docMk/>
            <pc:sldMk cId="3322337038" sldId="304"/>
            <ac:cxnSpMk id="9227" creationId="{D891E407-403B-4764-86C9-33A56D3BCAA3}"/>
          </ac:cxnSpMkLst>
        </pc:cxnChg>
      </pc:sldChg>
      <pc:sldChg chg="del">
        <pc:chgData name="J. dos Santos" userId="f4efc7053d1beea2" providerId="LiveId" clId="{2BEB46DC-1060-460A-B304-8DDCD9CD4759}" dt="2023-09-18T22:04:25.208" v="3" actId="47"/>
        <pc:sldMkLst>
          <pc:docMk/>
          <pc:sldMk cId="3969244486" sldId="304"/>
        </pc:sldMkLst>
      </pc:sldChg>
      <pc:sldChg chg="del">
        <pc:chgData name="J. dos Santos" userId="f4efc7053d1beea2" providerId="LiveId" clId="{2BEB46DC-1060-460A-B304-8DDCD9CD4759}" dt="2023-09-18T22:04:27.600" v="5" actId="47"/>
        <pc:sldMkLst>
          <pc:docMk/>
          <pc:sldMk cId="404810587" sldId="305"/>
        </pc:sldMkLst>
      </pc:sldChg>
      <pc:sldChg chg="addSp modSp new del">
        <pc:chgData name="J. dos Santos" userId="f4efc7053d1beea2" providerId="LiveId" clId="{2BEB46DC-1060-460A-B304-8DDCD9CD4759}" dt="2023-09-20T21:21:47.597" v="5349" actId="47"/>
        <pc:sldMkLst>
          <pc:docMk/>
          <pc:sldMk cId="3622163354" sldId="305"/>
        </pc:sldMkLst>
        <pc:picChg chg="add mod">
          <ac:chgData name="J. dos Santos" userId="f4efc7053d1beea2" providerId="LiveId" clId="{2BEB46DC-1060-460A-B304-8DDCD9CD4759}" dt="2023-09-20T21:16:25.753" v="5066" actId="1076"/>
          <ac:picMkLst>
            <pc:docMk/>
            <pc:sldMk cId="3622163354" sldId="305"/>
            <ac:picMk id="10242" creationId="{03093C0E-103D-9412-2D76-645A37522D67}"/>
          </ac:picMkLst>
        </pc:picChg>
      </pc:sldChg>
      <pc:sldChg chg="addSp delSp modSp new mod setBg addAnim delAnim">
        <pc:chgData name="J. dos Santos" userId="f4efc7053d1beea2" providerId="LiveId" clId="{2BEB46DC-1060-460A-B304-8DDCD9CD4759}" dt="2023-09-20T21:22:12.341" v="5352" actId="1076"/>
        <pc:sldMkLst>
          <pc:docMk/>
          <pc:sldMk cId="1159512171" sldId="306"/>
        </pc:sldMkLst>
        <pc:spChg chg="del mod ord">
          <ac:chgData name="J. dos Santos" userId="f4efc7053d1beea2" providerId="LiveId" clId="{2BEB46DC-1060-460A-B304-8DDCD9CD4759}" dt="2023-09-20T21:19:53.469" v="5313" actId="478"/>
          <ac:spMkLst>
            <pc:docMk/>
            <pc:sldMk cId="1159512171" sldId="306"/>
            <ac:spMk id="2" creationId="{A043D9DE-F50C-1F92-C4F6-814676057BB1}"/>
          </ac:spMkLst>
        </pc:spChg>
        <pc:spChg chg="add mod">
          <ac:chgData name="J. dos Santos" userId="f4efc7053d1beea2" providerId="LiveId" clId="{2BEB46DC-1060-460A-B304-8DDCD9CD4759}" dt="2023-09-20T21:22:12.341" v="5352" actId="1076"/>
          <ac:spMkLst>
            <pc:docMk/>
            <pc:sldMk cId="1159512171" sldId="306"/>
            <ac:spMk id="3" creationId="{8F3C7E73-F8B2-9977-5ED2-6FFB97CE0F9A}"/>
          </ac:spMkLst>
        </pc:spChg>
        <pc:spChg chg="add del">
          <ac:chgData name="J. dos Santos" userId="f4efc7053d1beea2" providerId="LiveId" clId="{2BEB46DC-1060-460A-B304-8DDCD9CD4759}" dt="2023-09-20T21:18:09.566" v="5119" actId="26606"/>
          <ac:spMkLst>
            <pc:docMk/>
            <pc:sldMk cId="1159512171" sldId="306"/>
            <ac:spMk id="11271" creationId="{16C5FA50-8D52-4617-AF91-5C7B1C8352F1}"/>
          </ac:spMkLst>
        </pc:spChg>
        <pc:spChg chg="add del">
          <ac:chgData name="J. dos Santos" userId="f4efc7053d1beea2" providerId="LiveId" clId="{2BEB46DC-1060-460A-B304-8DDCD9CD4759}" dt="2023-09-20T21:18:09.566" v="5119" actId="26606"/>
          <ac:spMkLst>
            <pc:docMk/>
            <pc:sldMk cId="1159512171" sldId="306"/>
            <ac:spMk id="11273" creationId="{E223798C-12AD-4B0C-A50C-D676347D67CF}"/>
          </ac:spMkLst>
        </pc:spChg>
        <pc:spChg chg="add">
          <ac:chgData name="J. dos Santos" userId="f4efc7053d1beea2" providerId="LiveId" clId="{2BEB46DC-1060-460A-B304-8DDCD9CD4759}" dt="2023-09-20T21:18:09.571" v="5120" actId="26606"/>
          <ac:spMkLst>
            <pc:docMk/>
            <pc:sldMk cId="1159512171" sldId="306"/>
            <ac:spMk id="11276" creationId="{37C89E4B-3C9F-44B9-8B86-D9E3D112D8EC}"/>
          </ac:spMkLst>
        </pc:spChg>
        <pc:picChg chg="add mod">
          <ac:chgData name="J. dos Santos" userId="f4efc7053d1beea2" providerId="LiveId" clId="{2BEB46DC-1060-460A-B304-8DDCD9CD4759}" dt="2023-09-20T21:21:30.337" v="5348" actId="18131"/>
          <ac:picMkLst>
            <pc:docMk/>
            <pc:sldMk cId="1159512171" sldId="306"/>
            <ac:picMk id="11266" creationId="{7D992350-6B88-B3A3-0119-AA2C7A3A1256}"/>
          </ac:picMkLst>
        </pc:picChg>
        <pc:cxnChg chg="add">
          <ac:chgData name="J. dos Santos" userId="f4efc7053d1beea2" providerId="LiveId" clId="{2BEB46DC-1060-460A-B304-8DDCD9CD4759}" dt="2023-09-20T21:18:09.571" v="5120" actId="26606"/>
          <ac:cxnSpMkLst>
            <pc:docMk/>
            <pc:sldMk cId="1159512171" sldId="306"/>
            <ac:cxnSpMk id="11275" creationId="{D891E407-403B-4764-86C9-33A56D3BCAA3}"/>
          </ac:cxnSpMkLst>
        </pc:cxnChg>
        <pc:cxnChg chg="add">
          <ac:chgData name="J. dos Santos" userId="f4efc7053d1beea2" providerId="LiveId" clId="{2BEB46DC-1060-460A-B304-8DDCD9CD4759}" dt="2023-09-20T21:18:09.571" v="5120" actId="26606"/>
          <ac:cxnSpMkLst>
            <pc:docMk/>
            <pc:sldMk cId="1159512171" sldId="306"/>
            <ac:cxnSpMk id="11277" creationId="{AA2EAA10-076F-46BD-8F0F-B9A2FB77A85C}"/>
          </ac:cxnSpMkLst>
        </pc:cxnChg>
      </pc:sldChg>
      <pc:sldChg chg="addSp modSp new mod setBg">
        <pc:chgData name="J. dos Santos" userId="f4efc7053d1beea2" providerId="LiveId" clId="{2BEB46DC-1060-460A-B304-8DDCD9CD4759}" dt="2023-09-20T22:21:14.863" v="7059" actId="1076"/>
        <pc:sldMkLst>
          <pc:docMk/>
          <pc:sldMk cId="4281419845" sldId="307"/>
        </pc:sldMkLst>
        <pc:spChg chg="mod">
          <ac:chgData name="J. dos Santos" userId="f4efc7053d1beea2" providerId="LiveId" clId="{2BEB46DC-1060-460A-B304-8DDCD9CD4759}" dt="2023-09-20T22:17:13.602" v="7035" actId="2711"/>
          <ac:spMkLst>
            <pc:docMk/>
            <pc:sldMk cId="4281419845" sldId="307"/>
            <ac:spMk id="2" creationId="{D9D02655-B96D-4A4E-A361-92ACA99DD277}"/>
          </ac:spMkLst>
        </pc:spChg>
        <pc:spChg chg="mod">
          <ac:chgData name="J. dos Santos" userId="f4efc7053d1beea2" providerId="LiveId" clId="{2BEB46DC-1060-460A-B304-8DDCD9CD4759}" dt="2023-09-20T22:16:37.837" v="7016" actId="27636"/>
          <ac:spMkLst>
            <pc:docMk/>
            <pc:sldMk cId="4281419845" sldId="307"/>
            <ac:spMk id="3" creationId="{627445F3-0DD8-52E9-AC00-5CB2F5E42FBC}"/>
          </ac:spMkLst>
        </pc:spChg>
        <pc:picChg chg="add mod modCrop">
          <ac:chgData name="J. dos Santos" userId="f4efc7053d1beea2" providerId="LiveId" clId="{2BEB46DC-1060-460A-B304-8DDCD9CD4759}" dt="2023-09-20T22:21:14.863" v="7059" actId="1076"/>
          <ac:picMkLst>
            <pc:docMk/>
            <pc:sldMk cId="4281419845" sldId="307"/>
            <ac:picMk id="5" creationId="{D03E1180-E01E-4F3B-4801-2E24679CD379}"/>
          </ac:picMkLst>
        </pc:picChg>
        <pc:picChg chg="add mod">
          <ac:chgData name="J. dos Santos" userId="f4efc7053d1beea2" providerId="LiveId" clId="{2BEB46DC-1060-460A-B304-8DDCD9CD4759}" dt="2023-09-20T22:21:12.366" v="7058" actId="14100"/>
          <ac:picMkLst>
            <pc:docMk/>
            <pc:sldMk cId="4281419845" sldId="307"/>
            <ac:picMk id="7" creationId="{6724CDB0-10D5-7B37-2F59-D3D2F4A1397F}"/>
          </ac:picMkLst>
        </pc:picChg>
      </pc:sldChg>
      <pc:sldChg chg="addSp modSp new del">
        <pc:chgData name="J. dos Santos" userId="f4efc7053d1beea2" providerId="LiveId" clId="{2BEB46DC-1060-460A-B304-8DDCD9CD4759}" dt="2023-09-20T21:40:50.501" v="5851" actId="47"/>
        <pc:sldMkLst>
          <pc:docMk/>
          <pc:sldMk cId="2345863962" sldId="308"/>
        </pc:sldMkLst>
        <pc:picChg chg="add mod">
          <ac:chgData name="J. dos Santos" userId="f4efc7053d1beea2" providerId="LiveId" clId="{2BEB46DC-1060-460A-B304-8DDCD9CD4759}" dt="2023-09-20T21:35:03.233" v="5357" actId="14100"/>
          <ac:picMkLst>
            <pc:docMk/>
            <pc:sldMk cId="2345863962" sldId="308"/>
            <ac:picMk id="12290" creationId="{C4D15804-728C-F969-4351-EB12A036B40E}"/>
          </ac:picMkLst>
        </pc:picChg>
      </pc:sldChg>
      <pc:sldChg chg="addSp modSp new mod setBg">
        <pc:chgData name="J. dos Santos" userId="f4efc7053d1beea2" providerId="LiveId" clId="{2BEB46DC-1060-460A-B304-8DDCD9CD4759}" dt="2023-09-20T21:44:00.689" v="5958" actId="1076"/>
        <pc:sldMkLst>
          <pc:docMk/>
          <pc:sldMk cId="1813238783" sldId="309"/>
        </pc:sldMkLst>
        <pc:spChg chg="mod">
          <ac:chgData name="J. dos Santos" userId="f4efc7053d1beea2" providerId="LiveId" clId="{2BEB46DC-1060-460A-B304-8DDCD9CD4759}" dt="2023-09-20T21:44:00.689" v="5958" actId="1076"/>
          <ac:spMkLst>
            <pc:docMk/>
            <pc:sldMk cId="1813238783" sldId="309"/>
            <ac:spMk id="2" creationId="{DA3885B5-FDA7-F47C-EA45-9B9AF942541E}"/>
          </ac:spMkLst>
        </pc:spChg>
        <pc:spChg chg="mod">
          <ac:chgData name="J. dos Santos" userId="f4efc7053d1beea2" providerId="LiveId" clId="{2BEB46DC-1060-460A-B304-8DDCD9CD4759}" dt="2023-09-20T21:43:54.821" v="5957" actId="14100"/>
          <ac:spMkLst>
            <pc:docMk/>
            <pc:sldMk cId="1813238783" sldId="309"/>
            <ac:spMk id="3" creationId="{C6007ACA-3FE7-4EFB-678B-534D898E9447}"/>
          </ac:spMkLst>
        </pc:spChg>
        <pc:spChg chg="add mod">
          <ac:chgData name="J. dos Santos" userId="f4efc7053d1beea2" providerId="LiveId" clId="{2BEB46DC-1060-460A-B304-8DDCD9CD4759}" dt="2023-09-20T21:43:20.463" v="5952" actId="20577"/>
          <ac:spMkLst>
            <pc:docMk/>
            <pc:sldMk cId="1813238783" sldId="309"/>
            <ac:spMk id="4" creationId="{E1895914-79E1-04B5-A023-8B5AA255ED9D}"/>
          </ac:spMkLst>
        </pc:spChg>
        <pc:picChg chg="add mod">
          <ac:chgData name="J. dos Santos" userId="f4efc7053d1beea2" providerId="LiveId" clId="{2BEB46DC-1060-460A-B304-8DDCD9CD4759}" dt="2023-09-20T21:37:41.404" v="5628" actId="1076"/>
          <ac:picMkLst>
            <pc:docMk/>
            <pc:sldMk cId="1813238783" sldId="309"/>
            <ac:picMk id="13314" creationId="{CDCD937C-0BEF-648D-81EF-2D8753E3F1E3}"/>
          </ac:picMkLst>
        </pc:picChg>
        <pc:picChg chg="add mod">
          <ac:chgData name="J. dos Santos" userId="f4efc7053d1beea2" providerId="LiveId" clId="{2BEB46DC-1060-460A-B304-8DDCD9CD4759}" dt="2023-09-20T21:43:31.721" v="5953" actId="1076"/>
          <ac:picMkLst>
            <pc:docMk/>
            <pc:sldMk cId="1813238783" sldId="309"/>
            <ac:picMk id="13316" creationId="{7285985E-CD1E-B041-4A51-7CFEC75F36F8}"/>
          </ac:picMkLst>
        </pc:picChg>
      </pc:sldChg>
      <pc:sldChg chg="addSp modSp new mod setBg">
        <pc:chgData name="J. dos Santos" userId="f4efc7053d1beea2" providerId="LiveId" clId="{2BEB46DC-1060-460A-B304-8DDCD9CD4759}" dt="2023-09-20T21:54:51.880" v="6423" actId="208"/>
        <pc:sldMkLst>
          <pc:docMk/>
          <pc:sldMk cId="314987694" sldId="310"/>
        </pc:sldMkLst>
        <pc:spChg chg="mod">
          <ac:chgData name="J. dos Santos" userId="f4efc7053d1beea2" providerId="LiveId" clId="{2BEB46DC-1060-460A-B304-8DDCD9CD4759}" dt="2023-09-20T21:54:51.880" v="6423" actId="208"/>
          <ac:spMkLst>
            <pc:docMk/>
            <pc:sldMk cId="314987694" sldId="310"/>
            <ac:spMk id="2" creationId="{CF8B63F7-8A80-C79A-CE9B-70B32A460C49}"/>
          </ac:spMkLst>
        </pc:spChg>
        <pc:spChg chg="mod ord">
          <ac:chgData name="J. dos Santos" userId="f4efc7053d1beea2" providerId="LiveId" clId="{2BEB46DC-1060-460A-B304-8DDCD9CD4759}" dt="2023-09-20T21:54:19.895" v="6419" actId="14100"/>
          <ac:spMkLst>
            <pc:docMk/>
            <pc:sldMk cId="314987694" sldId="310"/>
            <ac:spMk id="3" creationId="{D078922E-AD10-D08F-6327-8900C8E341E6}"/>
          </ac:spMkLst>
        </pc:spChg>
        <pc:spChg chg="add mod">
          <ac:chgData name="J. dos Santos" userId="f4efc7053d1beea2" providerId="LiveId" clId="{2BEB46DC-1060-460A-B304-8DDCD9CD4759}" dt="2023-09-20T21:51:52.459" v="6412" actId="1076"/>
          <ac:spMkLst>
            <pc:docMk/>
            <pc:sldMk cId="314987694" sldId="310"/>
            <ac:spMk id="5" creationId="{949B919B-52B1-953F-2710-9B03318A2650}"/>
          </ac:spMkLst>
        </pc:spChg>
        <pc:grpChg chg="add">
          <ac:chgData name="J. dos Santos" userId="f4efc7053d1beea2" providerId="LiveId" clId="{2BEB46DC-1060-460A-B304-8DDCD9CD4759}" dt="2023-09-20T21:48:13.766" v="6339" actId="26606"/>
          <ac:grpSpMkLst>
            <pc:docMk/>
            <pc:sldMk cId="314987694" sldId="310"/>
            <ac:grpSpMk id="14343" creationId="{5EFBDE31-BB3E-6CFC-23CD-B5976DA38438}"/>
          </ac:grpSpMkLst>
        </pc:grpChg>
        <pc:picChg chg="add mod">
          <ac:chgData name="J. dos Santos" userId="f4efc7053d1beea2" providerId="LiveId" clId="{2BEB46DC-1060-460A-B304-8DDCD9CD4759}" dt="2023-09-20T21:48:13.766" v="6339" actId="26606"/>
          <ac:picMkLst>
            <pc:docMk/>
            <pc:sldMk cId="314987694" sldId="310"/>
            <ac:picMk id="14338" creationId="{F2EB6398-0018-CAE7-DF67-6ED91B001B47}"/>
          </ac:picMkLst>
        </pc:picChg>
      </pc:sldChg>
      <pc:sldChg chg="new ord">
        <pc:chgData name="J. dos Santos" userId="f4efc7053d1beea2" providerId="LiveId" clId="{2BEB46DC-1060-460A-B304-8DDCD9CD4759}" dt="2023-09-20T21:58:16.226" v="6426"/>
        <pc:sldMkLst>
          <pc:docMk/>
          <pc:sldMk cId="2167133670" sldId="311"/>
        </pc:sldMkLst>
      </pc:sldChg>
      <pc:sldChg chg="modSp new mod">
        <pc:chgData name="J. dos Santos" userId="f4efc7053d1beea2" providerId="LiveId" clId="{2BEB46DC-1060-460A-B304-8DDCD9CD4759}" dt="2023-09-20T22:02:51.526" v="6520" actId="403"/>
        <pc:sldMkLst>
          <pc:docMk/>
          <pc:sldMk cId="2245122633" sldId="312"/>
        </pc:sldMkLst>
        <pc:spChg chg="mod">
          <ac:chgData name="J. dos Santos" userId="f4efc7053d1beea2" providerId="LiveId" clId="{2BEB46DC-1060-460A-B304-8DDCD9CD4759}" dt="2023-09-20T22:01:58.351" v="6511" actId="255"/>
          <ac:spMkLst>
            <pc:docMk/>
            <pc:sldMk cId="2245122633" sldId="312"/>
            <ac:spMk id="2" creationId="{347BECA8-83CE-A398-4BE6-B199BBF3E95C}"/>
          </ac:spMkLst>
        </pc:spChg>
        <pc:spChg chg="mod">
          <ac:chgData name="J. dos Santos" userId="f4efc7053d1beea2" providerId="LiveId" clId="{2BEB46DC-1060-460A-B304-8DDCD9CD4759}" dt="2023-09-20T22:02:51.526" v="6520" actId="403"/>
          <ac:spMkLst>
            <pc:docMk/>
            <pc:sldMk cId="2245122633" sldId="312"/>
            <ac:spMk id="3" creationId="{7DAC0445-3EC2-0256-4B53-8DD4D0BB7331}"/>
          </ac:spMkLst>
        </pc:spChg>
      </pc:sldChg>
      <pc:sldChg chg="addSp modSp new mod ord">
        <pc:chgData name="J. dos Santos" userId="f4efc7053d1beea2" providerId="LiveId" clId="{2BEB46DC-1060-460A-B304-8DDCD9CD4759}" dt="2023-09-20T22:02:37.019" v="6517" actId="255"/>
        <pc:sldMkLst>
          <pc:docMk/>
          <pc:sldMk cId="3033377710" sldId="313"/>
        </pc:sldMkLst>
        <pc:spChg chg="mod">
          <ac:chgData name="J. dos Santos" userId="f4efc7053d1beea2" providerId="LiveId" clId="{2BEB46DC-1060-460A-B304-8DDCD9CD4759}" dt="2023-09-20T22:02:37.019" v="6517" actId="255"/>
          <ac:spMkLst>
            <pc:docMk/>
            <pc:sldMk cId="3033377710" sldId="313"/>
            <ac:spMk id="2" creationId="{3A5C18B7-21CF-9E22-24CB-71D6E0391516}"/>
          </ac:spMkLst>
        </pc:spChg>
        <pc:spChg chg="mod">
          <ac:chgData name="J. dos Santos" userId="f4efc7053d1beea2" providerId="LiveId" clId="{2BEB46DC-1060-460A-B304-8DDCD9CD4759}" dt="2023-09-20T22:02:12.072" v="6514" actId="14100"/>
          <ac:spMkLst>
            <pc:docMk/>
            <pc:sldMk cId="3033377710" sldId="313"/>
            <ac:spMk id="3" creationId="{7D3582A7-8A3C-3F2B-7A2B-A57B4748B458}"/>
          </ac:spMkLst>
        </pc:spChg>
        <pc:spChg chg="add mod">
          <ac:chgData name="J. dos Santos" userId="f4efc7053d1beea2" providerId="LiveId" clId="{2BEB46DC-1060-460A-B304-8DDCD9CD4759}" dt="2023-09-20T22:02:14.987" v="6515" actId="1076"/>
          <ac:spMkLst>
            <pc:docMk/>
            <pc:sldMk cId="3033377710" sldId="313"/>
            <ac:spMk id="4" creationId="{ED6BB1FC-B3DA-D1B8-8DE0-527D4F488FA8}"/>
          </ac:spMkLst>
        </pc:spChg>
      </pc:sldChg>
      <pc:sldChg chg="addSp delSp modSp new mod setBg">
        <pc:chgData name="J. dos Santos" userId="f4efc7053d1beea2" providerId="LiveId" clId="{2BEB46DC-1060-460A-B304-8DDCD9CD4759}" dt="2023-09-20T22:17:37.251" v="7041" actId="2711"/>
        <pc:sldMkLst>
          <pc:docMk/>
          <pc:sldMk cId="3730996435" sldId="314"/>
        </pc:sldMkLst>
        <pc:spChg chg="mod">
          <ac:chgData name="J. dos Santos" userId="f4efc7053d1beea2" providerId="LiveId" clId="{2BEB46DC-1060-460A-B304-8DDCD9CD4759}" dt="2023-09-20T22:17:37.251" v="7041" actId="2711"/>
          <ac:spMkLst>
            <pc:docMk/>
            <pc:sldMk cId="3730996435" sldId="314"/>
            <ac:spMk id="2" creationId="{4095A947-2B04-42BB-51EA-03DE5FDDC022}"/>
          </ac:spMkLst>
        </pc:spChg>
        <pc:picChg chg="add mod">
          <ac:chgData name="J. dos Santos" userId="f4efc7053d1beea2" providerId="LiveId" clId="{2BEB46DC-1060-460A-B304-8DDCD9CD4759}" dt="2023-09-20T22:11:08.520" v="6584" actId="1076"/>
          <ac:picMkLst>
            <pc:docMk/>
            <pc:sldMk cId="3730996435" sldId="314"/>
            <ac:picMk id="4" creationId="{F15A181D-54CF-6F70-B90E-F6D65DDBD221}"/>
          </ac:picMkLst>
        </pc:picChg>
        <pc:picChg chg="add del">
          <ac:chgData name="J. dos Santos" userId="f4efc7053d1beea2" providerId="LiveId" clId="{2BEB46DC-1060-460A-B304-8DDCD9CD4759}" dt="2023-09-20T22:17:21.336" v="7037" actId="478"/>
          <ac:picMkLst>
            <pc:docMk/>
            <pc:sldMk cId="3730996435" sldId="314"/>
            <ac:picMk id="8" creationId="{07469B54-672A-D02E-850E-264B6EE8DA50}"/>
          </ac:picMkLst>
        </pc:picChg>
        <pc:cxnChg chg="add mod">
          <ac:chgData name="J. dos Santos" userId="f4efc7053d1beea2" providerId="LiveId" clId="{2BEB46DC-1060-460A-B304-8DDCD9CD4759}" dt="2023-09-20T22:15:26.909" v="6960" actId="208"/>
          <ac:cxnSpMkLst>
            <pc:docMk/>
            <pc:sldMk cId="3730996435" sldId="314"/>
            <ac:cxnSpMk id="6" creationId="{72755D01-0E1C-DD40-33AF-947BA3AD2BE3}"/>
          </ac:cxnSpMkLst>
        </pc:cxnChg>
      </pc:sldChg>
      <pc:sldChg chg="addSp modSp new mod setBg">
        <pc:chgData name="J. dos Santos" userId="f4efc7053d1beea2" providerId="LiveId" clId="{2BEB46DC-1060-460A-B304-8DDCD9CD4759}" dt="2023-09-20T22:28:49.425" v="7553"/>
        <pc:sldMkLst>
          <pc:docMk/>
          <pc:sldMk cId="202165280" sldId="315"/>
        </pc:sldMkLst>
        <pc:spChg chg="mod">
          <ac:chgData name="J. dos Santos" userId="f4efc7053d1beea2" providerId="LiveId" clId="{2BEB46DC-1060-460A-B304-8DDCD9CD4759}" dt="2023-09-20T22:28:10.828" v="7552" actId="255"/>
          <ac:spMkLst>
            <pc:docMk/>
            <pc:sldMk cId="202165280" sldId="315"/>
            <ac:spMk id="2" creationId="{8660C883-1509-D53A-D6CF-6A282229A243}"/>
          </ac:spMkLst>
        </pc:spChg>
        <pc:spChg chg="mod">
          <ac:chgData name="J. dos Santos" userId="f4efc7053d1beea2" providerId="LiveId" clId="{2BEB46DC-1060-460A-B304-8DDCD9CD4759}" dt="2023-09-20T22:27:56.482" v="7540" actId="1076"/>
          <ac:spMkLst>
            <pc:docMk/>
            <pc:sldMk cId="202165280" sldId="315"/>
            <ac:spMk id="3" creationId="{04CA9A01-3854-DE7B-E2DB-4DC2E4375BEE}"/>
          </ac:spMkLst>
        </pc:spChg>
        <pc:picChg chg="add mod ord">
          <ac:chgData name="J. dos Santos" userId="f4efc7053d1beea2" providerId="LiveId" clId="{2BEB46DC-1060-460A-B304-8DDCD9CD4759}" dt="2023-09-20T22:27:23.557" v="7529" actId="167"/>
          <ac:picMkLst>
            <pc:docMk/>
            <pc:sldMk cId="202165280" sldId="315"/>
            <ac:picMk id="5" creationId="{BB685984-DA9B-8D39-7D9D-91A7919B24BB}"/>
          </ac:picMkLst>
        </pc:picChg>
        <pc:picChg chg="add mod">
          <ac:chgData name="J. dos Santos" userId="f4efc7053d1beea2" providerId="LiveId" clId="{2BEB46DC-1060-460A-B304-8DDCD9CD4759}" dt="2023-09-20T22:27:10.713" v="7527" actId="14100"/>
          <ac:picMkLst>
            <pc:docMk/>
            <pc:sldMk cId="202165280" sldId="315"/>
            <ac:picMk id="15362" creationId="{9FC2C266-212A-B8AA-8E69-43BA28563BD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7EDCB3-4AE4-4E24-A376-979701F1B741}" type="datetimeFigureOut">
              <a:rPr lang="pt-BR" smtClean="0"/>
              <a:t>20/09/2023</a:t>
            </a:fld>
            <a:endParaRPr lang="pt-B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903154-F020-4814-9CD4-BD871CA66D99}" type="slidenum">
              <a:rPr lang="pt-BR" smtClean="0"/>
              <a:t>‹#›</a:t>
            </a:fld>
            <a:endParaRPr lang="pt-BR"/>
          </a:p>
        </p:txBody>
      </p:sp>
    </p:spTree>
    <p:extLst>
      <p:ext uri="{BB962C8B-B14F-4D97-AF65-F5344CB8AC3E}">
        <p14:creationId xmlns:p14="http://schemas.microsoft.com/office/powerpoint/2010/main" val="265970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9F65D-1D10-4111-4DC6-DA3545EA6E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pt-BR"/>
          </a:p>
        </p:txBody>
      </p:sp>
      <p:sp>
        <p:nvSpPr>
          <p:cNvPr id="3" name="Subtitle 2">
            <a:extLst>
              <a:ext uri="{FF2B5EF4-FFF2-40B4-BE49-F238E27FC236}">
                <a16:creationId xmlns:a16="http://schemas.microsoft.com/office/drawing/2014/main" id="{5A576CA6-A54C-CEA2-DA8F-D6F6CEA710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pt-BR"/>
          </a:p>
        </p:txBody>
      </p:sp>
      <p:sp>
        <p:nvSpPr>
          <p:cNvPr id="4" name="Date Placeholder 3">
            <a:extLst>
              <a:ext uri="{FF2B5EF4-FFF2-40B4-BE49-F238E27FC236}">
                <a16:creationId xmlns:a16="http://schemas.microsoft.com/office/drawing/2014/main" id="{EFEEA32A-FE4D-802B-E784-4DE6393A3E86}"/>
              </a:ext>
            </a:extLst>
          </p:cNvPr>
          <p:cNvSpPr>
            <a:spLocks noGrp="1"/>
          </p:cNvSpPr>
          <p:nvPr>
            <p:ph type="dt" sz="half" idx="10"/>
          </p:nvPr>
        </p:nvSpPr>
        <p:spPr/>
        <p:txBody>
          <a:bodyPr/>
          <a:lstStyle/>
          <a:p>
            <a:fld id="{B51D5FAD-077C-4205-BA6A-510BB527DC5D}" type="datetimeFigureOut">
              <a:rPr lang="pt-BR" smtClean="0"/>
              <a:t>20/09/2023</a:t>
            </a:fld>
            <a:endParaRPr lang="pt-BR"/>
          </a:p>
        </p:txBody>
      </p:sp>
      <p:sp>
        <p:nvSpPr>
          <p:cNvPr id="5" name="Footer Placeholder 4">
            <a:extLst>
              <a:ext uri="{FF2B5EF4-FFF2-40B4-BE49-F238E27FC236}">
                <a16:creationId xmlns:a16="http://schemas.microsoft.com/office/drawing/2014/main" id="{2CC8C60F-DF7C-A8C1-DBB9-07FEED91C6AF}"/>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DA4D0B5A-5A54-C10D-92FE-0183A4DC3B1D}"/>
              </a:ext>
            </a:extLst>
          </p:cNvPr>
          <p:cNvSpPr>
            <a:spLocks noGrp="1"/>
          </p:cNvSpPr>
          <p:nvPr>
            <p:ph type="sldNum" sz="quarter" idx="12"/>
          </p:nvPr>
        </p:nvSpPr>
        <p:spPr/>
        <p:txBody>
          <a:bodyPr/>
          <a:lstStyle/>
          <a:p>
            <a:fld id="{67C74339-E5EC-4D0B-9C94-5ECC3143A3EA}" type="slidenum">
              <a:rPr lang="pt-BR" smtClean="0"/>
              <a:t>‹#›</a:t>
            </a:fld>
            <a:endParaRPr lang="pt-BR"/>
          </a:p>
        </p:txBody>
      </p:sp>
    </p:spTree>
    <p:extLst>
      <p:ext uri="{BB962C8B-B14F-4D97-AF65-F5344CB8AC3E}">
        <p14:creationId xmlns:p14="http://schemas.microsoft.com/office/powerpoint/2010/main" val="415347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3C7E-2ACC-871F-19A3-B2574CEE2DFE}"/>
              </a:ext>
            </a:extLst>
          </p:cNvPr>
          <p:cNvSpPr>
            <a:spLocks noGrp="1"/>
          </p:cNvSpPr>
          <p:nvPr>
            <p:ph type="title"/>
          </p:nvPr>
        </p:nvSpPr>
        <p:spPr/>
        <p:txBody>
          <a:bodyPr/>
          <a:lstStyle/>
          <a:p>
            <a:r>
              <a:rPr lang="en-US"/>
              <a:t>Click to edit Master title style</a:t>
            </a:r>
            <a:endParaRPr lang="pt-BR"/>
          </a:p>
        </p:txBody>
      </p:sp>
      <p:sp>
        <p:nvSpPr>
          <p:cNvPr id="3" name="Vertical Text Placeholder 2">
            <a:extLst>
              <a:ext uri="{FF2B5EF4-FFF2-40B4-BE49-F238E27FC236}">
                <a16:creationId xmlns:a16="http://schemas.microsoft.com/office/drawing/2014/main" id="{07A1C25A-B79C-7717-FF53-D0DE57F757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id="{02BE98EB-00FC-FF94-64B4-CE94087B0922}"/>
              </a:ext>
            </a:extLst>
          </p:cNvPr>
          <p:cNvSpPr>
            <a:spLocks noGrp="1"/>
          </p:cNvSpPr>
          <p:nvPr>
            <p:ph type="dt" sz="half" idx="10"/>
          </p:nvPr>
        </p:nvSpPr>
        <p:spPr/>
        <p:txBody>
          <a:bodyPr/>
          <a:lstStyle/>
          <a:p>
            <a:fld id="{B51D5FAD-077C-4205-BA6A-510BB527DC5D}" type="datetimeFigureOut">
              <a:rPr lang="pt-BR" smtClean="0"/>
              <a:t>20/09/2023</a:t>
            </a:fld>
            <a:endParaRPr lang="pt-BR"/>
          </a:p>
        </p:txBody>
      </p:sp>
      <p:sp>
        <p:nvSpPr>
          <p:cNvPr id="5" name="Footer Placeholder 4">
            <a:extLst>
              <a:ext uri="{FF2B5EF4-FFF2-40B4-BE49-F238E27FC236}">
                <a16:creationId xmlns:a16="http://schemas.microsoft.com/office/drawing/2014/main" id="{838C5C10-77BF-F092-68D5-458EBA6A211A}"/>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B1D97227-A059-BAF6-D4E2-EA80FA93687F}"/>
              </a:ext>
            </a:extLst>
          </p:cNvPr>
          <p:cNvSpPr>
            <a:spLocks noGrp="1"/>
          </p:cNvSpPr>
          <p:nvPr>
            <p:ph type="sldNum" sz="quarter" idx="12"/>
          </p:nvPr>
        </p:nvSpPr>
        <p:spPr/>
        <p:txBody>
          <a:bodyPr/>
          <a:lstStyle/>
          <a:p>
            <a:fld id="{67C74339-E5EC-4D0B-9C94-5ECC3143A3EA}" type="slidenum">
              <a:rPr lang="pt-BR" smtClean="0"/>
              <a:t>‹#›</a:t>
            </a:fld>
            <a:endParaRPr lang="pt-BR"/>
          </a:p>
        </p:txBody>
      </p:sp>
    </p:spTree>
    <p:extLst>
      <p:ext uri="{BB962C8B-B14F-4D97-AF65-F5344CB8AC3E}">
        <p14:creationId xmlns:p14="http://schemas.microsoft.com/office/powerpoint/2010/main" val="3809178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1C051B-D80F-CA80-D98F-E8ADFB27D27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pt-BR"/>
          </a:p>
        </p:txBody>
      </p:sp>
      <p:sp>
        <p:nvSpPr>
          <p:cNvPr id="3" name="Vertical Text Placeholder 2">
            <a:extLst>
              <a:ext uri="{FF2B5EF4-FFF2-40B4-BE49-F238E27FC236}">
                <a16:creationId xmlns:a16="http://schemas.microsoft.com/office/drawing/2014/main" id="{05AD3507-5AFE-A425-CDB3-CC9A60ECA7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id="{5EECC9E8-514D-1F1E-5A2B-8C5E5BD3D473}"/>
              </a:ext>
            </a:extLst>
          </p:cNvPr>
          <p:cNvSpPr>
            <a:spLocks noGrp="1"/>
          </p:cNvSpPr>
          <p:nvPr>
            <p:ph type="dt" sz="half" idx="10"/>
          </p:nvPr>
        </p:nvSpPr>
        <p:spPr/>
        <p:txBody>
          <a:bodyPr/>
          <a:lstStyle/>
          <a:p>
            <a:fld id="{B51D5FAD-077C-4205-BA6A-510BB527DC5D}" type="datetimeFigureOut">
              <a:rPr lang="pt-BR" smtClean="0"/>
              <a:t>20/09/2023</a:t>
            </a:fld>
            <a:endParaRPr lang="pt-BR"/>
          </a:p>
        </p:txBody>
      </p:sp>
      <p:sp>
        <p:nvSpPr>
          <p:cNvPr id="5" name="Footer Placeholder 4">
            <a:extLst>
              <a:ext uri="{FF2B5EF4-FFF2-40B4-BE49-F238E27FC236}">
                <a16:creationId xmlns:a16="http://schemas.microsoft.com/office/drawing/2014/main" id="{FFB8910C-041A-07FC-99B7-EA170BD6A5F3}"/>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EA295CAD-988E-C106-1B56-5B4BCB3E1F86}"/>
              </a:ext>
            </a:extLst>
          </p:cNvPr>
          <p:cNvSpPr>
            <a:spLocks noGrp="1"/>
          </p:cNvSpPr>
          <p:nvPr>
            <p:ph type="sldNum" sz="quarter" idx="12"/>
          </p:nvPr>
        </p:nvSpPr>
        <p:spPr/>
        <p:txBody>
          <a:bodyPr/>
          <a:lstStyle/>
          <a:p>
            <a:fld id="{67C74339-E5EC-4D0B-9C94-5ECC3143A3EA}" type="slidenum">
              <a:rPr lang="pt-BR" smtClean="0"/>
              <a:t>‹#›</a:t>
            </a:fld>
            <a:endParaRPr lang="pt-BR"/>
          </a:p>
        </p:txBody>
      </p:sp>
    </p:spTree>
    <p:extLst>
      <p:ext uri="{BB962C8B-B14F-4D97-AF65-F5344CB8AC3E}">
        <p14:creationId xmlns:p14="http://schemas.microsoft.com/office/powerpoint/2010/main" val="1108480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64754-8E0F-69E2-262F-BA8D7125F17E}"/>
              </a:ext>
            </a:extLst>
          </p:cNvPr>
          <p:cNvSpPr>
            <a:spLocks noGrp="1"/>
          </p:cNvSpPr>
          <p:nvPr>
            <p:ph type="title"/>
          </p:nvPr>
        </p:nvSpPr>
        <p:spPr/>
        <p:txBody>
          <a:bodyPr/>
          <a:lstStyle/>
          <a:p>
            <a:r>
              <a:rPr lang="en-US"/>
              <a:t>Click to edit Master title style</a:t>
            </a:r>
            <a:endParaRPr lang="pt-BR"/>
          </a:p>
        </p:txBody>
      </p:sp>
      <p:sp>
        <p:nvSpPr>
          <p:cNvPr id="3" name="Content Placeholder 2">
            <a:extLst>
              <a:ext uri="{FF2B5EF4-FFF2-40B4-BE49-F238E27FC236}">
                <a16:creationId xmlns:a16="http://schemas.microsoft.com/office/drawing/2014/main" id="{3C8EEA12-0885-3F9C-CAB1-E61586B765F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id="{B17F0C25-7761-102F-95C6-21E154A8E782}"/>
              </a:ext>
            </a:extLst>
          </p:cNvPr>
          <p:cNvSpPr>
            <a:spLocks noGrp="1"/>
          </p:cNvSpPr>
          <p:nvPr>
            <p:ph type="dt" sz="half" idx="10"/>
          </p:nvPr>
        </p:nvSpPr>
        <p:spPr/>
        <p:txBody>
          <a:bodyPr/>
          <a:lstStyle/>
          <a:p>
            <a:fld id="{B51D5FAD-077C-4205-BA6A-510BB527DC5D}" type="datetimeFigureOut">
              <a:rPr lang="pt-BR" smtClean="0"/>
              <a:t>20/09/2023</a:t>
            </a:fld>
            <a:endParaRPr lang="pt-BR"/>
          </a:p>
        </p:txBody>
      </p:sp>
      <p:sp>
        <p:nvSpPr>
          <p:cNvPr id="5" name="Footer Placeholder 4">
            <a:extLst>
              <a:ext uri="{FF2B5EF4-FFF2-40B4-BE49-F238E27FC236}">
                <a16:creationId xmlns:a16="http://schemas.microsoft.com/office/drawing/2014/main" id="{FDCD850B-8AD8-92F6-07B5-A4406BB5DFBA}"/>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6554BD48-D0C1-2B0D-41F2-9197B15E5291}"/>
              </a:ext>
            </a:extLst>
          </p:cNvPr>
          <p:cNvSpPr>
            <a:spLocks noGrp="1"/>
          </p:cNvSpPr>
          <p:nvPr>
            <p:ph type="sldNum" sz="quarter" idx="12"/>
          </p:nvPr>
        </p:nvSpPr>
        <p:spPr/>
        <p:txBody>
          <a:bodyPr/>
          <a:lstStyle/>
          <a:p>
            <a:fld id="{67C74339-E5EC-4D0B-9C94-5ECC3143A3EA}" type="slidenum">
              <a:rPr lang="pt-BR" smtClean="0"/>
              <a:t>‹#›</a:t>
            </a:fld>
            <a:endParaRPr lang="pt-BR"/>
          </a:p>
        </p:txBody>
      </p:sp>
    </p:spTree>
    <p:extLst>
      <p:ext uri="{BB962C8B-B14F-4D97-AF65-F5344CB8AC3E}">
        <p14:creationId xmlns:p14="http://schemas.microsoft.com/office/powerpoint/2010/main" val="775951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27E8D-1DD7-67E1-9253-A9AA3D6635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pt-BR"/>
          </a:p>
        </p:txBody>
      </p:sp>
      <p:sp>
        <p:nvSpPr>
          <p:cNvPr id="3" name="Text Placeholder 2">
            <a:extLst>
              <a:ext uri="{FF2B5EF4-FFF2-40B4-BE49-F238E27FC236}">
                <a16:creationId xmlns:a16="http://schemas.microsoft.com/office/drawing/2014/main" id="{7BF6814A-12CB-E112-71FD-0BE59E0A1F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DB99F8-74DE-E1E7-A5CA-531CC7F82BEB}"/>
              </a:ext>
            </a:extLst>
          </p:cNvPr>
          <p:cNvSpPr>
            <a:spLocks noGrp="1"/>
          </p:cNvSpPr>
          <p:nvPr>
            <p:ph type="dt" sz="half" idx="10"/>
          </p:nvPr>
        </p:nvSpPr>
        <p:spPr/>
        <p:txBody>
          <a:bodyPr/>
          <a:lstStyle/>
          <a:p>
            <a:fld id="{B51D5FAD-077C-4205-BA6A-510BB527DC5D}" type="datetimeFigureOut">
              <a:rPr lang="pt-BR" smtClean="0"/>
              <a:t>20/09/2023</a:t>
            </a:fld>
            <a:endParaRPr lang="pt-BR"/>
          </a:p>
        </p:txBody>
      </p:sp>
      <p:sp>
        <p:nvSpPr>
          <p:cNvPr id="5" name="Footer Placeholder 4">
            <a:extLst>
              <a:ext uri="{FF2B5EF4-FFF2-40B4-BE49-F238E27FC236}">
                <a16:creationId xmlns:a16="http://schemas.microsoft.com/office/drawing/2014/main" id="{999D80F3-8185-3335-0DDB-0308F7E726A4}"/>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2F895853-D0E6-1463-B8EE-189AA30013E5}"/>
              </a:ext>
            </a:extLst>
          </p:cNvPr>
          <p:cNvSpPr>
            <a:spLocks noGrp="1"/>
          </p:cNvSpPr>
          <p:nvPr>
            <p:ph type="sldNum" sz="quarter" idx="12"/>
          </p:nvPr>
        </p:nvSpPr>
        <p:spPr/>
        <p:txBody>
          <a:bodyPr/>
          <a:lstStyle/>
          <a:p>
            <a:fld id="{67C74339-E5EC-4D0B-9C94-5ECC3143A3EA}" type="slidenum">
              <a:rPr lang="pt-BR" smtClean="0"/>
              <a:t>‹#›</a:t>
            </a:fld>
            <a:endParaRPr lang="pt-BR"/>
          </a:p>
        </p:txBody>
      </p:sp>
    </p:spTree>
    <p:extLst>
      <p:ext uri="{BB962C8B-B14F-4D97-AF65-F5344CB8AC3E}">
        <p14:creationId xmlns:p14="http://schemas.microsoft.com/office/powerpoint/2010/main" val="4215131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46AED-1D19-4A06-C406-0CDC509C3DD6}"/>
              </a:ext>
            </a:extLst>
          </p:cNvPr>
          <p:cNvSpPr>
            <a:spLocks noGrp="1"/>
          </p:cNvSpPr>
          <p:nvPr>
            <p:ph type="title"/>
          </p:nvPr>
        </p:nvSpPr>
        <p:spPr/>
        <p:txBody>
          <a:bodyPr/>
          <a:lstStyle/>
          <a:p>
            <a:r>
              <a:rPr lang="en-US"/>
              <a:t>Click to edit Master title style</a:t>
            </a:r>
            <a:endParaRPr lang="pt-BR"/>
          </a:p>
        </p:txBody>
      </p:sp>
      <p:sp>
        <p:nvSpPr>
          <p:cNvPr id="3" name="Content Placeholder 2">
            <a:extLst>
              <a:ext uri="{FF2B5EF4-FFF2-40B4-BE49-F238E27FC236}">
                <a16:creationId xmlns:a16="http://schemas.microsoft.com/office/drawing/2014/main" id="{D03DBFE3-5343-E8E2-6BD6-B4F533EDA1F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Content Placeholder 3">
            <a:extLst>
              <a:ext uri="{FF2B5EF4-FFF2-40B4-BE49-F238E27FC236}">
                <a16:creationId xmlns:a16="http://schemas.microsoft.com/office/drawing/2014/main" id="{7380B742-3E96-50A4-FE99-FB87DC4E2A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5" name="Date Placeholder 4">
            <a:extLst>
              <a:ext uri="{FF2B5EF4-FFF2-40B4-BE49-F238E27FC236}">
                <a16:creationId xmlns:a16="http://schemas.microsoft.com/office/drawing/2014/main" id="{65774DA6-9787-830E-1BAA-45A611369DC6}"/>
              </a:ext>
            </a:extLst>
          </p:cNvPr>
          <p:cNvSpPr>
            <a:spLocks noGrp="1"/>
          </p:cNvSpPr>
          <p:nvPr>
            <p:ph type="dt" sz="half" idx="10"/>
          </p:nvPr>
        </p:nvSpPr>
        <p:spPr/>
        <p:txBody>
          <a:bodyPr/>
          <a:lstStyle/>
          <a:p>
            <a:fld id="{B51D5FAD-077C-4205-BA6A-510BB527DC5D}" type="datetimeFigureOut">
              <a:rPr lang="pt-BR" smtClean="0"/>
              <a:t>20/09/2023</a:t>
            </a:fld>
            <a:endParaRPr lang="pt-BR"/>
          </a:p>
        </p:txBody>
      </p:sp>
      <p:sp>
        <p:nvSpPr>
          <p:cNvPr id="6" name="Footer Placeholder 5">
            <a:extLst>
              <a:ext uri="{FF2B5EF4-FFF2-40B4-BE49-F238E27FC236}">
                <a16:creationId xmlns:a16="http://schemas.microsoft.com/office/drawing/2014/main" id="{1E0960EC-F466-8C92-124C-CB8315D623E5}"/>
              </a:ext>
            </a:extLst>
          </p:cNvPr>
          <p:cNvSpPr>
            <a:spLocks noGrp="1"/>
          </p:cNvSpPr>
          <p:nvPr>
            <p:ph type="ftr" sz="quarter" idx="11"/>
          </p:nvPr>
        </p:nvSpPr>
        <p:spPr/>
        <p:txBody>
          <a:bodyPr/>
          <a:lstStyle/>
          <a:p>
            <a:endParaRPr lang="pt-BR"/>
          </a:p>
        </p:txBody>
      </p:sp>
      <p:sp>
        <p:nvSpPr>
          <p:cNvPr id="7" name="Slide Number Placeholder 6">
            <a:extLst>
              <a:ext uri="{FF2B5EF4-FFF2-40B4-BE49-F238E27FC236}">
                <a16:creationId xmlns:a16="http://schemas.microsoft.com/office/drawing/2014/main" id="{E0B66797-7840-F356-8A1C-FE0BE7D44985}"/>
              </a:ext>
            </a:extLst>
          </p:cNvPr>
          <p:cNvSpPr>
            <a:spLocks noGrp="1"/>
          </p:cNvSpPr>
          <p:nvPr>
            <p:ph type="sldNum" sz="quarter" idx="12"/>
          </p:nvPr>
        </p:nvSpPr>
        <p:spPr/>
        <p:txBody>
          <a:bodyPr/>
          <a:lstStyle/>
          <a:p>
            <a:fld id="{67C74339-E5EC-4D0B-9C94-5ECC3143A3EA}" type="slidenum">
              <a:rPr lang="pt-BR" smtClean="0"/>
              <a:t>‹#›</a:t>
            </a:fld>
            <a:endParaRPr lang="pt-BR"/>
          </a:p>
        </p:txBody>
      </p:sp>
    </p:spTree>
    <p:extLst>
      <p:ext uri="{BB962C8B-B14F-4D97-AF65-F5344CB8AC3E}">
        <p14:creationId xmlns:p14="http://schemas.microsoft.com/office/powerpoint/2010/main" val="3621482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1CC1E-581E-8073-9926-BD3A0B6B828F}"/>
              </a:ext>
            </a:extLst>
          </p:cNvPr>
          <p:cNvSpPr>
            <a:spLocks noGrp="1"/>
          </p:cNvSpPr>
          <p:nvPr>
            <p:ph type="title"/>
          </p:nvPr>
        </p:nvSpPr>
        <p:spPr>
          <a:xfrm>
            <a:off x="839788" y="365125"/>
            <a:ext cx="10515600" cy="1325563"/>
          </a:xfrm>
        </p:spPr>
        <p:txBody>
          <a:bodyPr/>
          <a:lstStyle/>
          <a:p>
            <a:r>
              <a:rPr lang="en-US"/>
              <a:t>Click to edit Master title style</a:t>
            </a:r>
            <a:endParaRPr lang="pt-BR"/>
          </a:p>
        </p:txBody>
      </p:sp>
      <p:sp>
        <p:nvSpPr>
          <p:cNvPr id="3" name="Text Placeholder 2">
            <a:extLst>
              <a:ext uri="{FF2B5EF4-FFF2-40B4-BE49-F238E27FC236}">
                <a16:creationId xmlns:a16="http://schemas.microsoft.com/office/drawing/2014/main" id="{9E4E9EBC-2CC5-40C7-F589-5025C94445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AAEBAD-0E2D-B659-8FDF-9D685A9D6DC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5" name="Text Placeholder 4">
            <a:extLst>
              <a:ext uri="{FF2B5EF4-FFF2-40B4-BE49-F238E27FC236}">
                <a16:creationId xmlns:a16="http://schemas.microsoft.com/office/drawing/2014/main" id="{AFC5DD7E-C72A-312B-3D35-D3723AED7A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5C4650-BB3D-820A-157E-E50F7C5AA3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7" name="Date Placeholder 6">
            <a:extLst>
              <a:ext uri="{FF2B5EF4-FFF2-40B4-BE49-F238E27FC236}">
                <a16:creationId xmlns:a16="http://schemas.microsoft.com/office/drawing/2014/main" id="{01BC30F8-C9A8-B333-87C1-B4EB7506DC2B}"/>
              </a:ext>
            </a:extLst>
          </p:cNvPr>
          <p:cNvSpPr>
            <a:spLocks noGrp="1"/>
          </p:cNvSpPr>
          <p:nvPr>
            <p:ph type="dt" sz="half" idx="10"/>
          </p:nvPr>
        </p:nvSpPr>
        <p:spPr/>
        <p:txBody>
          <a:bodyPr/>
          <a:lstStyle/>
          <a:p>
            <a:fld id="{B51D5FAD-077C-4205-BA6A-510BB527DC5D}" type="datetimeFigureOut">
              <a:rPr lang="pt-BR" smtClean="0"/>
              <a:t>20/09/2023</a:t>
            </a:fld>
            <a:endParaRPr lang="pt-BR"/>
          </a:p>
        </p:txBody>
      </p:sp>
      <p:sp>
        <p:nvSpPr>
          <p:cNvPr id="8" name="Footer Placeholder 7">
            <a:extLst>
              <a:ext uri="{FF2B5EF4-FFF2-40B4-BE49-F238E27FC236}">
                <a16:creationId xmlns:a16="http://schemas.microsoft.com/office/drawing/2014/main" id="{1E4ABD5D-CED8-D640-CC3D-88E4F404DFFF}"/>
              </a:ext>
            </a:extLst>
          </p:cNvPr>
          <p:cNvSpPr>
            <a:spLocks noGrp="1"/>
          </p:cNvSpPr>
          <p:nvPr>
            <p:ph type="ftr" sz="quarter" idx="11"/>
          </p:nvPr>
        </p:nvSpPr>
        <p:spPr/>
        <p:txBody>
          <a:bodyPr/>
          <a:lstStyle/>
          <a:p>
            <a:endParaRPr lang="pt-BR"/>
          </a:p>
        </p:txBody>
      </p:sp>
      <p:sp>
        <p:nvSpPr>
          <p:cNvPr id="9" name="Slide Number Placeholder 8">
            <a:extLst>
              <a:ext uri="{FF2B5EF4-FFF2-40B4-BE49-F238E27FC236}">
                <a16:creationId xmlns:a16="http://schemas.microsoft.com/office/drawing/2014/main" id="{2F327C2B-5718-F9AB-1CFB-ACD537AC4BB5}"/>
              </a:ext>
            </a:extLst>
          </p:cNvPr>
          <p:cNvSpPr>
            <a:spLocks noGrp="1"/>
          </p:cNvSpPr>
          <p:nvPr>
            <p:ph type="sldNum" sz="quarter" idx="12"/>
          </p:nvPr>
        </p:nvSpPr>
        <p:spPr/>
        <p:txBody>
          <a:bodyPr/>
          <a:lstStyle/>
          <a:p>
            <a:fld id="{67C74339-E5EC-4D0B-9C94-5ECC3143A3EA}" type="slidenum">
              <a:rPr lang="pt-BR" smtClean="0"/>
              <a:t>‹#›</a:t>
            </a:fld>
            <a:endParaRPr lang="pt-BR"/>
          </a:p>
        </p:txBody>
      </p:sp>
    </p:spTree>
    <p:extLst>
      <p:ext uri="{BB962C8B-B14F-4D97-AF65-F5344CB8AC3E}">
        <p14:creationId xmlns:p14="http://schemas.microsoft.com/office/powerpoint/2010/main" val="2860010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896F5-2D47-140C-367F-A8C1E966DF3D}"/>
              </a:ext>
            </a:extLst>
          </p:cNvPr>
          <p:cNvSpPr>
            <a:spLocks noGrp="1"/>
          </p:cNvSpPr>
          <p:nvPr>
            <p:ph type="title"/>
          </p:nvPr>
        </p:nvSpPr>
        <p:spPr/>
        <p:txBody>
          <a:bodyPr/>
          <a:lstStyle/>
          <a:p>
            <a:r>
              <a:rPr lang="en-US"/>
              <a:t>Click to edit Master title style</a:t>
            </a:r>
            <a:endParaRPr lang="pt-BR"/>
          </a:p>
        </p:txBody>
      </p:sp>
      <p:sp>
        <p:nvSpPr>
          <p:cNvPr id="3" name="Date Placeholder 2">
            <a:extLst>
              <a:ext uri="{FF2B5EF4-FFF2-40B4-BE49-F238E27FC236}">
                <a16:creationId xmlns:a16="http://schemas.microsoft.com/office/drawing/2014/main" id="{B3359DE4-A29E-A6DA-D992-669CA21D7315}"/>
              </a:ext>
            </a:extLst>
          </p:cNvPr>
          <p:cNvSpPr>
            <a:spLocks noGrp="1"/>
          </p:cNvSpPr>
          <p:nvPr>
            <p:ph type="dt" sz="half" idx="10"/>
          </p:nvPr>
        </p:nvSpPr>
        <p:spPr/>
        <p:txBody>
          <a:bodyPr/>
          <a:lstStyle/>
          <a:p>
            <a:fld id="{B51D5FAD-077C-4205-BA6A-510BB527DC5D}" type="datetimeFigureOut">
              <a:rPr lang="pt-BR" smtClean="0"/>
              <a:t>20/09/2023</a:t>
            </a:fld>
            <a:endParaRPr lang="pt-BR"/>
          </a:p>
        </p:txBody>
      </p:sp>
      <p:sp>
        <p:nvSpPr>
          <p:cNvPr id="4" name="Footer Placeholder 3">
            <a:extLst>
              <a:ext uri="{FF2B5EF4-FFF2-40B4-BE49-F238E27FC236}">
                <a16:creationId xmlns:a16="http://schemas.microsoft.com/office/drawing/2014/main" id="{98D6E123-55FC-9804-9A94-5A4AA3D3E50B}"/>
              </a:ext>
            </a:extLst>
          </p:cNvPr>
          <p:cNvSpPr>
            <a:spLocks noGrp="1"/>
          </p:cNvSpPr>
          <p:nvPr>
            <p:ph type="ftr" sz="quarter" idx="11"/>
          </p:nvPr>
        </p:nvSpPr>
        <p:spPr/>
        <p:txBody>
          <a:bodyPr/>
          <a:lstStyle/>
          <a:p>
            <a:endParaRPr lang="pt-BR"/>
          </a:p>
        </p:txBody>
      </p:sp>
      <p:sp>
        <p:nvSpPr>
          <p:cNvPr id="5" name="Slide Number Placeholder 4">
            <a:extLst>
              <a:ext uri="{FF2B5EF4-FFF2-40B4-BE49-F238E27FC236}">
                <a16:creationId xmlns:a16="http://schemas.microsoft.com/office/drawing/2014/main" id="{94285F1B-2B22-02C0-1A18-5E89FEFD9D03}"/>
              </a:ext>
            </a:extLst>
          </p:cNvPr>
          <p:cNvSpPr>
            <a:spLocks noGrp="1"/>
          </p:cNvSpPr>
          <p:nvPr>
            <p:ph type="sldNum" sz="quarter" idx="12"/>
          </p:nvPr>
        </p:nvSpPr>
        <p:spPr/>
        <p:txBody>
          <a:bodyPr/>
          <a:lstStyle/>
          <a:p>
            <a:fld id="{67C74339-E5EC-4D0B-9C94-5ECC3143A3EA}" type="slidenum">
              <a:rPr lang="pt-BR" smtClean="0"/>
              <a:t>‹#›</a:t>
            </a:fld>
            <a:endParaRPr lang="pt-BR"/>
          </a:p>
        </p:txBody>
      </p:sp>
    </p:spTree>
    <p:extLst>
      <p:ext uri="{BB962C8B-B14F-4D97-AF65-F5344CB8AC3E}">
        <p14:creationId xmlns:p14="http://schemas.microsoft.com/office/powerpoint/2010/main" val="8844745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408915-C466-08B3-DE95-66A5A8D8FD7D}"/>
              </a:ext>
            </a:extLst>
          </p:cNvPr>
          <p:cNvSpPr>
            <a:spLocks noGrp="1"/>
          </p:cNvSpPr>
          <p:nvPr>
            <p:ph type="dt" sz="half" idx="10"/>
          </p:nvPr>
        </p:nvSpPr>
        <p:spPr/>
        <p:txBody>
          <a:bodyPr/>
          <a:lstStyle/>
          <a:p>
            <a:fld id="{B51D5FAD-077C-4205-BA6A-510BB527DC5D}" type="datetimeFigureOut">
              <a:rPr lang="pt-BR" smtClean="0"/>
              <a:t>20/09/2023</a:t>
            </a:fld>
            <a:endParaRPr lang="pt-BR"/>
          </a:p>
        </p:txBody>
      </p:sp>
      <p:sp>
        <p:nvSpPr>
          <p:cNvPr id="3" name="Footer Placeholder 2">
            <a:extLst>
              <a:ext uri="{FF2B5EF4-FFF2-40B4-BE49-F238E27FC236}">
                <a16:creationId xmlns:a16="http://schemas.microsoft.com/office/drawing/2014/main" id="{9310315C-A5EB-AD48-7A6F-D27A10BBCFE6}"/>
              </a:ext>
            </a:extLst>
          </p:cNvPr>
          <p:cNvSpPr>
            <a:spLocks noGrp="1"/>
          </p:cNvSpPr>
          <p:nvPr>
            <p:ph type="ftr" sz="quarter" idx="11"/>
          </p:nvPr>
        </p:nvSpPr>
        <p:spPr/>
        <p:txBody>
          <a:bodyPr/>
          <a:lstStyle/>
          <a:p>
            <a:endParaRPr lang="pt-BR"/>
          </a:p>
        </p:txBody>
      </p:sp>
      <p:sp>
        <p:nvSpPr>
          <p:cNvPr id="4" name="Slide Number Placeholder 3">
            <a:extLst>
              <a:ext uri="{FF2B5EF4-FFF2-40B4-BE49-F238E27FC236}">
                <a16:creationId xmlns:a16="http://schemas.microsoft.com/office/drawing/2014/main" id="{5BC10093-936D-3BEE-B3C2-AB45F05A0C0A}"/>
              </a:ext>
            </a:extLst>
          </p:cNvPr>
          <p:cNvSpPr>
            <a:spLocks noGrp="1"/>
          </p:cNvSpPr>
          <p:nvPr>
            <p:ph type="sldNum" sz="quarter" idx="12"/>
          </p:nvPr>
        </p:nvSpPr>
        <p:spPr/>
        <p:txBody>
          <a:bodyPr/>
          <a:lstStyle/>
          <a:p>
            <a:fld id="{67C74339-E5EC-4D0B-9C94-5ECC3143A3EA}" type="slidenum">
              <a:rPr lang="pt-BR" smtClean="0"/>
              <a:t>‹#›</a:t>
            </a:fld>
            <a:endParaRPr lang="pt-BR"/>
          </a:p>
        </p:txBody>
      </p:sp>
    </p:spTree>
    <p:extLst>
      <p:ext uri="{BB962C8B-B14F-4D97-AF65-F5344CB8AC3E}">
        <p14:creationId xmlns:p14="http://schemas.microsoft.com/office/powerpoint/2010/main" val="2808020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95BD0-5E20-9FF6-59A5-90B878CB82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pt-BR"/>
          </a:p>
        </p:txBody>
      </p:sp>
      <p:sp>
        <p:nvSpPr>
          <p:cNvPr id="3" name="Content Placeholder 2">
            <a:extLst>
              <a:ext uri="{FF2B5EF4-FFF2-40B4-BE49-F238E27FC236}">
                <a16:creationId xmlns:a16="http://schemas.microsoft.com/office/drawing/2014/main" id="{0A6A3B90-D987-2A32-B565-56BD45886F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Text Placeholder 3">
            <a:extLst>
              <a:ext uri="{FF2B5EF4-FFF2-40B4-BE49-F238E27FC236}">
                <a16:creationId xmlns:a16="http://schemas.microsoft.com/office/drawing/2014/main" id="{53F5D7A8-1A55-E64B-1D22-95375F1234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AACFA8-A60C-DC49-5A7F-2B93154DE13B}"/>
              </a:ext>
            </a:extLst>
          </p:cNvPr>
          <p:cNvSpPr>
            <a:spLocks noGrp="1"/>
          </p:cNvSpPr>
          <p:nvPr>
            <p:ph type="dt" sz="half" idx="10"/>
          </p:nvPr>
        </p:nvSpPr>
        <p:spPr/>
        <p:txBody>
          <a:bodyPr/>
          <a:lstStyle/>
          <a:p>
            <a:fld id="{B51D5FAD-077C-4205-BA6A-510BB527DC5D}" type="datetimeFigureOut">
              <a:rPr lang="pt-BR" smtClean="0"/>
              <a:t>20/09/2023</a:t>
            </a:fld>
            <a:endParaRPr lang="pt-BR"/>
          </a:p>
        </p:txBody>
      </p:sp>
      <p:sp>
        <p:nvSpPr>
          <p:cNvPr id="6" name="Footer Placeholder 5">
            <a:extLst>
              <a:ext uri="{FF2B5EF4-FFF2-40B4-BE49-F238E27FC236}">
                <a16:creationId xmlns:a16="http://schemas.microsoft.com/office/drawing/2014/main" id="{36326F39-8E0E-7DC6-0147-291E407D6E54}"/>
              </a:ext>
            </a:extLst>
          </p:cNvPr>
          <p:cNvSpPr>
            <a:spLocks noGrp="1"/>
          </p:cNvSpPr>
          <p:nvPr>
            <p:ph type="ftr" sz="quarter" idx="11"/>
          </p:nvPr>
        </p:nvSpPr>
        <p:spPr/>
        <p:txBody>
          <a:bodyPr/>
          <a:lstStyle/>
          <a:p>
            <a:endParaRPr lang="pt-BR"/>
          </a:p>
        </p:txBody>
      </p:sp>
      <p:sp>
        <p:nvSpPr>
          <p:cNvPr id="7" name="Slide Number Placeholder 6">
            <a:extLst>
              <a:ext uri="{FF2B5EF4-FFF2-40B4-BE49-F238E27FC236}">
                <a16:creationId xmlns:a16="http://schemas.microsoft.com/office/drawing/2014/main" id="{3099356C-0428-117B-DD31-4A9D8625B91F}"/>
              </a:ext>
            </a:extLst>
          </p:cNvPr>
          <p:cNvSpPr>
            <a:spLocks noGrp="1"/>
          </p:cNvSpPr>
          <p:nvPr>
            <p:ph type="sldNum" sz="quarter" idx="12"/>
          </p:nvPr>
        </p:nvSpPr>
        <p:spPr/>
        <p:txBody>
          <a:bodyPr/>
          <a:lstStyle/>
          <a:p>
            <a:fld id="{67C74339-E5EC-4D0B-9C94-5ECC3143A3EA}" type="slidenum">
              <a:rPr lang="pt-BR" smtClean="0"/>
              <a:t>‹#›</a:t>
            </a:fld>
            <a:endParaRPr lang="pt-BR"/>
          </a:p>
        </p:txBody>
      </p:sp>
    </p:spTree>
    <p:extLst>
      <p:ext uri="{BB962C8B-B14F-4D97-AF65-F5344CB8AC3E}">
        <p14:creationId xmlns:p14="http://schemas.microsoft.com/office/powerpoint/2010/main" val="2452378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2C268-DC05-7881-66E2-FCE99F7C18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pt-BR"/>
          </a:p>
        </p:txBody>
      </p:sp>
      <p:sp>
        <p:nvSpPr>
          <p:cNvPr id="3" name="Picture Placeholder 2">
            <a:extLst>
              <a:ext uri="{FF2B5EF4-FFF2-40B4-BE49-F238E27FC236}">
                <a16:creationId xmlns:a16="http://schemas.microsoft.com/office/drawing/2014/main" id="{283EEF56-8F94-ABB1-3682-CC09BBA4B9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Text Placeholder 3">
            <a:extLst>
              <a:ext uri="{FF2B5EF4-FFF2-40B4-BE49-F238E27FC236}">
                <a16:creationId xmlns:a16="http://schemas.microsoft.com/office/drawing/2014/main" id="{581D5BAB-6354-A72A-B14A-C59533367E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BD60CF-22FF-A077-073B-E6353F080A7D}"/>
              </a:ext>
            </a:extLst>
          </p:cNvPr>
          <p:cNvSpPr>
            <a:spLocks noGrp="1"/>
          </p:cNvSpPr>
          <p:nvPr>
            <p:ph type="dt" sz="half" idx="10"/>
          </p:nvPr>
        </p:nvSpPr>
        <p:spPr/>
        <p:txBody>
          <a:bodyPr/>
          <a:lstStyle/>
          <a:p>
            <a:fld id="{B51D5FAD-077C-4205-BA6A-510BB527DC5D}" type="datetimeFigureOut">
              <a:rPr lang="pt-BR" smtClean="0"/>
              <a:t>20/09/2023</a:t>
            </a:fld>
            <a:endParaRPr lang="pt-BR"/>
          </a:p>
        </p:txBody>
      </p:sp>
      <p:sp>
        <p:nvSpPr>
          <p:cNvPr id="6" name="Footer Placeholder 5">
            <a:extLst>
              <a:ext uri="{FF2B5EF4-FFF2-40B4-BE49-F238E27FC236}">
                <a16:creationId xmlns:a16="http://schemas.microsoft.com/office/drawing/2014/main" id="{1DE3FD19-A1B4-5793-A91E-E7EF5B077494}"/>
              </a:ext>
            </a:extLst>
          </p:cNvPr>
          <p:cNvSpPr>
            <a:spLocks noGrp="1"/>
          </p:cNvSpPr>
          <p:nvPr>
            <p:ph type="ftr" sz="quarter" idx="11"/>
          </p:nvPr>
        </p:nvSpPr>
        <p:spPr/>
        <p:txBody>
          <a:bodyPr/>
          <a:lstStyle/>
          <a:p>
            <a:endParaRPr lang="pt-BR"/>
          </a:p>
        </p:txBody>
      </p:sp>
      <p:sp>
        <p:nvSpPr>
          <p:cNvPr id="7" name="Slide Number Placeholder 6">
            <a:extLst>
              <a:ext uri="{FF2B5EF4-FFF2-40B4-BE49-F238E27FC236}">
                <a16:creationId xmlns:a16="http://schemas.microsoft.com/office/drawing/2014/main" id="{48DD9908-4807-D935-EBDE-FDF68D7ECA21}"/>
              </a:ext>
            </a:extLst>
          </p:cNvPr>
          <p:cNvSpPr>
            <a:spLocks noGrp="1"/>
          </p:cNvSpPr>
          <p:nvPr>
            <p:ph type="sldNum" sz="quarter" idx="12"/>
          </p:nvPr>
        </p:nvSpPr>
        <p:spPr/>
        <p:txBody>
          <a:bodyPr/>
          <a:lstStyle/>
          <a:p>
            <a:fld id="{67C74339-E5EC-4D0B-9C94-5ECC3143A3EA}" type="slidenum">
              <a:rPr lang="pt-BR" smtClean="0"/>
              <a:t>‹#›</a:t>
            </a:fld>
            <a:endParaRPr lang="pt-BR"/>
          </a:p>
        </p:txBody>
      </p:sp>
    </p:spTree>
    <p:extLst>
      <p:ext uri="{BB962C8B-B14F-4D97-AF65-F5344CB8AC3E}">
        <p14:creationId xmlns:p14="http://schemas.microsoft.com/office/powerpoint/2010/main" val="1109658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FE68A5-3695-DFA2-D277-003911FCAB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pt-BR"/>
          </a:p>
        </p:txBody>
      </p:sp>
      <p:sp>
        <p:nvSpPr>
          <p:cNvPr id="3" name="Text Placeholder 2">
            <a:extLst>
              <a:ext uri="{FF2B5EF4-FFF2-40B4-BE49-F238E27FC236}">
                <a16:creationId xmlns:a16="http://schemas.microsoft.com/office/drawing/2014/main" id="{AB22664C-6398-D7FE-9729-B60D34F59E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id="{F55631C6-0B35-2337-6B3E-088E775C0C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1D5FAD-077C-4205-BA6A-510BB527DC5D}" type="datetimeFigureOut">
              <a:rPr lang="pt-BR" smtClean="0"/>
              <a:t>20/09/2023</a:t>
            </a:fld>
            <a:endParaRPr lang="pt-BR"/>
          </a:p>
        </p:txBody>
      </p:sp>
      <p:sp>
        <p:nvSpPr>
          <p:cNvPr id="5" name="Footer Placeholder 4">
            <a:extLst>
              <a:ext uri="{FF2B5EF4-FFF2-40B4-BE49-F238E27FC236}">
                <a16:creationId xmlns:a16="http://schemas.microsoft.com/office/drawing/2014/main" id="{0642EAA2-DC4F-DD5D-BEAE-907F5BC480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Slide Number Placeholder 5">
            <a:extLst>
              <a:ext uri="{FF2B5EF4-FFF2-40B4-BE49-F238E27FC236}">
                <a16:creationId xmlns:a16="http://schemas.microsoft.com/office/drawing/2014/main" id="{8E77CBF6-42CA-F589-0FF8-AFA334FA3D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C74339-E5EC-4D0B-9C94-5ECC3143A3EA}" type="slidenum">
              <a:rPr lang="pt-BR" smtClean="0"/>
              <a:t>‹#›</a:t>
            </a:fld>
            <a:endParaRPr lang="pt-BR"/>
          </a:p>
        </p:txBody>
      </p:sp>
    </p:spTree>
    <p:extLst>
      <p:ext uri="{BB962C8B-B14F-4D97-AF65-F5344CB8AC3E}">
        <p14:creationId xmlns:p14="http://schemas.microsoft.com/office/powerpoint/2010/main" val="11996213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hyperlink" Target="https://www.reddit.com/r/fossilid/comments/j6jrrx/found_on_lake_erie_beach_im_told_its_a_type_of/" TargetMode="External"/><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hyperlink" Target="https://www.evolutionisamyth.com/dating-methods/marine-fossils-found-on-the-highest-mountain-tops-all-over-the-earth/" TargetMode="External"/><Relationship Id="rId4" Type="http://schemas.openxmlformats.org/officeDocument/2006/relationships/hyperlink" Target="https://arstechnica.com/science/2021/12/a-fossil-site-reveals-an-ancient-sinkhole-and-its-enormous-occupant/" TargetMode="External"/></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answersingenesis.org/the-flood/flood-legends/flood-legends/" TargetMode="External"/><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hyperlink" Target="https://commons.wikimedia.org/wiki/Dur_Sharrukin"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nationalgeographic.com/culture/article/migration#:~:text=After%20spreading%20to%20southeast%20Asia,map%20shows%20their%20migration%20paths." TargetMode="External"/><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hyperlink" Target="https://www.google.com/search?sca_esv=565038199&amp;q=archeology&amp;si=ALGXSlbK6dNKc3P-z0hratVoTzWImwI8NTfGTeNrM8J-T-W9Yl6cGgyF3qDIUwWvBnAjUqXiJlRbtqW50yLHgg5hvKK3W5DkH_lkurXHboS6PxzC1kR9we4%3D&amp;expnd=1&amp;sa=X&amp;ved=2ahUKEwis1qLX9KeBAxXakIkEHdgBDFAQ2v4IegQIDhAS&amp;biw=1592&amp;bih=744&amp;dpr=1" TargetMode="Externa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3.wdp"/><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hyperlink" Target="https://www.christianheadlines.com/contributors/michael-foust/3000-year-old-tablet-with-gods-name-affirms-biblical-timeline-archaeologist-says.html" TargetMode="External"/><Relationship Id="rId2" Type="http://schemas.openxmlformats.org/officeDocument/2006/relationships/image" Target="../media/image11.jpeg"/><Relationship Id="rId1" Type="http://schemas.openxmlformats.org/officeDocument/2006/relationships/slideLayout" Target="../slideLayouts/slideLayout6.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71336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892F1-123A-C934-914D-6D4D21EE3889}"/>
              </a:ext>
            </a:extLst>
          </p:cNvPr>
          <p:cNvSpPr>
            <a:spLocks noGrp="1"/>
          </p:cNvSpPr>
          <p:nvPr>
            <p:ph type="title"/>
          </p:nvPr>
        </p:nvSpPr>
        <p:spPr>
          <a:xfrm>
            <a:off x="838200" y="365125"/>
            <a:ext cx="7229354" cy="1161167"/>
          </a:xfrm>
        </p:spPr>
        <p:txBody>
          <a:bodyPr>
            <a:normAutofit/>
          </a:bodyPr>
          <a:lstStyle/>
          <a:p>
            <a:r>
              <a:rPr lang="en-US" sz="5400" i="1"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Enuma </a:t>
            </a:r>
            <a:r>
              <a:rPr lang="en-US" sz="5400" i="1" dirty="0" err="1">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Elish</a:t>
            </a:r>
            <a:endParaRPr lang="pt-BR" sz="5400" i="1"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CF90AC59-C5AD-F1FA-737E-C7A9D2DA73B2}"/>
              </a:ext>
            </a:extLst>
          </p:cNvPr>
          <p:cNvSpPr>
            <a:spLocks noGrp="1"/>
          </p:cNvSpPr>
          <p:nvPr>
            <p:ph idx="1"/>
          </p:nvPr>
        </p:nvSpPr>
        <p:spPr>
          <a:xfrm>
            <a:off x="838200" y="1526292"/>
            <a:ext cx="6789516" cy="4815067"/>
          </a:xfrm>
        </p:spPr>
        <p:txBody>
          <a:bodyPr>
            <a:normAutofit fontScale="92500" lnSpcReduction="10000"/>
          </a:bodyPr>
          <a:lstStyle/>
          <a:p>
            <a:pPr marL="0" indent="0" algn="just">
              <a:lnSpc>
                <a:spcPct val="100000"/>
              </a:lnSpc>
              <a:buNone/>
            </a:pPr>
            <a:r>
              <a:rPr lang="en-US" sz="3600" dirty="0">
                <a:latin typeface="Corbel" panose="020B0503020204020204" pitchFamily="34" charset="0"/>
                <a:ea typeface="Calibri Light" panose="020F0302020204030204" pitchFamily="34" charset="0"/>
                <a:cs typeface="Calibri Light" panose="020F0302020204030204" pitchFamily="34" charset="0"/>
              </a:rPr>
              <a:t>Seven Babylonian tablets dated of the 7</a:t>
            </a:r>
            <a:r>
              <a:rPr lang="en-US" sz="3600" baseline="30000" dirty="0">
                <a:latin typeface="Corbel" panose="020B0503020204020204" pitchFamily="34" charset="0"/>
                <a:ea typeface="Calibri Light" panose="020F0302020204030204" pitchFamily="34" charset="0"/>
                <a:cs typeface="Calibri Light" panose="020F0302020204030204" pitchFamily="34" charset="0"/>
              </a:rPr>
              <a:t>th</a:t>
            </a:r>
            <a:r>
              <a:rPr lang="en-US" sz="3600" dirty="0">
                <a:latin typeface="Corbel" panose="020B0503020204020204" pitchFamily="34" charset="0"/>
                <a:ea typeface="Calibri Light" panose="020F0302020204030204" pitchFamily="34" charset="0"/>
                <a:cs typeface="Calibri Light" panose="020F0302020204030204" pitchFamily="34" charset="0"/>
              </a:rPr>
              <a:t> century </a:t>
            </a:r>
            <a:r>
              <a:rPr lang="en-US" sz="3600" dirty="0" err="1">
                <a:latin typeface="Corbel" panose="020B0503020204020204" pitchFamily="34" charset="0"/>
                <a:ea typeface="Calibri Light" panose="020F0302020204030204" pitchFamily="34" charset="0"/>
                <a:cs typeface="Calibri Light" panose="020F0302020204030204" pitchFamily="34" charset="0"/>
              </a:rPr>
              <a:t>b.C.</a:t>
            </a:r>
            <a:r>
              <a:rPr lang="en-US" sz="3600" dirty="0">
                <a:latin typeface="Corbel" panose="020B0503020204020204" pitchFamily="34" charset="0"/>
                <a:ea typeface="Calibri Light" panose="020F0302020204030204" pitchFamily="34" charset="0"/>
                <a:cs typeface="Calibri Light" panose="020F0302020204030204" pitchFamily="34" charset="0"/>
              </a:rPr>
              <a:t> found in excavations of the Assyrian royal palace of Ashur-</a:t>
            </a:r>
            <a:r>
              <a:rPr lang="en-US" sz="3600" dirty="0" err="1">
                <a:latin typeface="Corbel" panose="020B0503020204020204" pitchFamily="34" charset="0"/>
                <a:ea typeface="Calibri Light" panose="020F0302020204030204" pitchFamily="34" charset="0"/>
                <a:cs typeface="Calibri Light" panose="020F0302020204030204" pitchFamily="34" charset="0"/>
              </a:rPr>
              <a:t>banipal</a:t>
            </a:r>
            <a:r>
              <a:rPr lang="en-US" sz="3600" dirty="0">
                <a:latin typeface="Corbel" panose="020B0503020204020204" pitchFamily="34" charset="0"/>
                <a:ea typeface="Calibri Light" panose="020F0302020204030204" pitchFamily="34" charset="0"/>
                <a:cs typeface="Calibri Light" panose="020F0302020204030204" pitchFamily="34" charset="0"/>
              </a:rPr>
              <a:t> (668-628 </a:t>
            </a:r>
            <a:r>
              <a:rPr lang="en-US" sz="3600" dirty="0" err="1">
                <a:latin typeface="Corbel" panose="020B0503020204020204" pitchFamily="34" charset="0"/>
                <a:ea typeface="Calibri Light" panose="020F0302020204030204" pitchFamily="34" charset="0"/>
                <a:cs typeface="Calibri Light" panose="020F0302020204030204" pitchFamily="34" charset="0"/>
              </a:rPr>
              <a:t>b.C.</a:t>
            </a:r>
            <a:r>
              <a:rPr lang="en-US" sz="3600" dirty="0">
                <a:latin typeface="Corbel" panose="020B0503020204020204" pitchFamily="34" charset="0"/>
                <a:ea typeface="Calibri Light" panose="020F0302020204030204" pitchFamily="34" charset="0"/>
                <a:cs typeface="Calibri Light" panose="020F0302020204030204" pitchFamily="34" charset="0"/>
              </a:rPr>
              <a:t>), tell the history of how God </a:t>
            </a:r>
            <a:r>
              <a:rPr lang="en-US" sz="3600" dirty="0" err="1">
                <a:latin typeface="Corbel" panose="020B0503020204020204" pitchFamily="34" charset="0"/>
                <a:ea typeface="Calibri Light" panose="020F0302020204030204" pitchFamily="34" charset="0"/>
                <a:cs typeface="Calibri Light" panose="020F0302020204030204" pitchFamily="34" charset="0"/>
              </a:rPr>
              <a:t>Marduk</a:t>
            </a:r>
            <a:r>
              <a:rPr lang="en-US" sz="3600" dirty="0">
                <a:latin typeface="Corbel" panose="020B0503020204020204" pitchFamily="34" charset="0"/>
                <a:ea typeface="Calibri Light" panose="020F0302020204030204" pitchFamily="34" charset="0"/>
                <a:cs typeface="Calibri Light" panose="020F0302020204030204" pitchFamily="34" charset="0"/>
              </a:rPr>
              <a:t> (Bel) created the earth by defeating the crocodile God Tiamat, which was cut in two forming heaven and earth. They were found by British Assyriologist Sir Austen Henry Layard in 1849.</a:t>
            </a:r>
            <a:endParaRPr lang="pt-BR" sz="3600" dirty="0">
              <a:latin typeface="Corbel" panose="020B0503020204020204" pitchFamily="34" charset="0"/>
              <a:ea typeface="Calibri Light" panose="020F0302020204030204" pitchFamily="34" charset="0"/>
              <a:cs typeface="Calibri Light" panose="020F0302020204030204" pitchFamily="34" charset="0"/>
            </a:endParaRPr>
          </a:p>
        </p:txBody>
      </p:sp>
      <p:pic>
        <p:nvPicPr>
          <p:cNvPr id="5" name="Picture 4">
            <a:extLst>
              <a:ext uri="{FF2B5EF4-FFF2-40B4-BE49-F238E27FC236}">
                <a16:creationId xmlns:a16="http://schemas.microsoft.com/office/drawing/2014/main" id="{740299A2-73A5-D4AB-AA19-BC4746D56CC6}"/>
              </a:ext>
            </a:extLst>
          </p:cNvPr>
          <p:cNvPicPr>
            <a:picLocks noChangeAspect="1"/>
          </p:cNvPicPr>
          <p:nvPr/>
        </p:nvPicPr>
        <p:blipFill>
          <a:blip r:embed="rId2"/>
          <a:stretch>
            <a:fillRect/>
          </a:stretch>
        </p:blipFill>
        <p:spPr>
          <a:xfrm>
            <a:off x="7874150" y="689797"/>
            <a:ext cx="3620005" cy="54871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201974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D5FEA-13C1-2121-FF59-35A17103BE82}"/>
              </a:ext>
            </a:extLst>
          </p:cNvPr>
          <p:cNvSpPr>
            <a:spLocks noGrp="1"/>
          </p:cNvSpPr>
          <p:nvPr>
            <p:ph type="title"/>
          </p:nvPr>
        </p:nvSpPr>
        <p:spPr>
          <a:xfrm>
            <a:off x="838200" y="292223"/>
            <a:ext cx="10515600" cy="1135429"/>
          </a:xfrm>
        </p:spPr>
        <p:txBody>
          <a:bodyPr>
            <a:normAutofit/>
          </a:bodyPr>
          <a:lstStyle/>
          <a:p>
            <a:pPr algn="ctr"/>
            <a:r>
              <a:rPr lang="en-US" sz="6000" b="1"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Criteria of Date</a:t>
            </a:r>
            <a:endParaRPr lang="pt-BR" sz="6000" b="1"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
        <p:nvSpPr>
          <p:cNvPr id="3" name="Text Placeholder 2">
            <a:extLst>
              <a:ext uri="{FF2B5EF4-FFF2-40B4-BE49-F238E27FC236}">
                <a16:creationId xmlns:a16="http://schemas.microsoft.com/office/drawing/2014/main" id="{4ECAA43A-9BAC-81DC-C074-E4B81782F0A8}"/>
              </a:ext>
            </a:extLst>
          </p:cNvPr>
          <p:cNvSpPr>
            <a:spLocks noGrp="1"/>
          </p:cNvSpPr>
          <p:nvPr>
            <p:ph type="body" idx="1"/>
          </p:nvPr>
        </p:nvSpPr>
        <p:spPr>
          <a:xfrm>
            <a:off x="1739900" y="1500554"/>
            <a:ext cx="4257675" cy="1004521"/>
          </a:xfr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ormAutofit/>
          </a:bodyPr>
          <a:lstStyle/>
          <a:p>
            <a:pPr algn="ctr"/>
            <a:r>
              <a:rPr lang="en-US" sz="3200" dirty="0">
                <a:ln w="0">
                  <a:solidFill>
                    <a:schemeClr val="tx1">
                      <a:lumMod val="50000"/>
                      <a:lumOff val="50000"/>
                    </a:schemeClr>
                  </a:solidFill>
                </a:ln>
                <a:gradFill>
                  <a:gsLst>
                    <a:gs pos="21000">
                      <a:srgbClr val="53575C"/>
                    </a:gs>
                    <a:gs pos="88000">
                      <a:srgbClr val="C5C7CA"/>
                    </a:gs>
                  </a:gsLst>
                  <a:lin ang="5400000"/>
                </a:gradFill>
                <a:effectLst>
                  <a:outerShdw blurRad="38100" dist="38100" dir="2700000" algn="tl">
                    <a:srgbClr val="000000">
                      <a:alpha val="43137"/>
                    </a:srgbClr>
                  </a:outerShdw>
                </a:effectLst>
              </a:rPr>
              <a:t>Qunran Copy of Genesis</a:t>
            </a:r>
          </a:p>
          <a:p>
            <a:pPr algn="ctr"/>
            <a:r>
              <a:rPr lang="en-US" sz="2000" b="0" dirty="0">
                <a:ln w="0">
                  <a:solidFill>
                    <a:schemeClr val="tx1">
                      <a:lumMod val="50000"/>
                      <a:lumOff val="50000"/>
                    </a:schemeClr>
                  </a:solidFill>
                </a:ln>
                <a:gradFill>
                  <a:gsLst>
                    <a:gs pos="21000">
                      <a:srgbClr val="53575C"/>
                    </a:gs>
                    <a:gs pos="88000">
                      <a:srgbClr val="C5C7CA"/>
                    </a:gs>
                  </a:gsLst>
                  <a:lin ang="5400000"/>
                </a:gradFill>
                <a:effectLst>
                  <a:outerShdw blurRad="38100" dist="38100" dir="2700000" algn="tl">
                    <a:srgbClr val="000000">
                      <a:alpha val="43137"/>
                    </a:srgbClr>
                  </a:outerShdw>
                </a:effectLst>
              </a:rPr>
              <a:t>1 century </a:t>
            </a:r>
            <a:r>
              <a:rPr lang="en-US" sz="2000" b="0" dirty="0" err="1">
                <a:ln w="0">
                  <a:solidFill>
                    <a:schemeClr val="tx1">
                      <a:lumMod val="50000"/>
                      <a:lumOff val="50000"/>
                    </a:schemeClr>
                  </a:solidFill>
                </a:ln>
                <a:gradFill>
                  <a:gsLst>
                    <a:gs pos="21000">
                      <a:srgbClr val="53575C"/>
                    </a:gs>
                    <a:gs pos="88000">
                      <a:srgbClr val="C5C7CA"/>
                    </a:gs>
                  </a:gsLst>
                  <a:lin ang="5400000"/>
                </a:gradFill>
                <a:effectLst>
                  <a:outerShdw blurRad="38100" dist="38100" dir="2700000" algn="tl">
                    <a:srgbClr val="000000">
                      <a:alpha val="43137"/>
                    </a:srgbClr>
                  </a:outerShdw>
                </a:effectLst>
              </a:rPr>
              <a:t>b.C.</a:t>
            </a:r>
            <a:endParaRPr lang="pt-BR" sz="2000" b="0" dirty="0">
              <a:ln w="0">
                <a:solidFill>
                  <a:schemeClr val="tx1">
                    <a:lumMod val="50000"/>
                    <a:lumOff val="50000"/>
                  </a:schemeClr>
                </a:solidFill>
              </a:ln>
              <a:gradFill>
                <a:gsLst>
                  <a:gs pos="21000">
                    <a:srgbClr val="53575C"/>
                  </a:gs>
                  <a:gs pos="88000">
                    <a:srgbClr val="C5C7CA"/>
                  </a:gs>
                </a:gsLst>
                <a:lin ang="5400000"/>
              </a:gradFill>
              <a:effectLst>
                <a:outerShdw blurRad="38100" dist="38100" dir="2700000" algn="tl">
                  <a:srgbClr val="000000">
                    <a:alpha val="43137"/>
                  </a:srgbClr>
                </a:outerShdw>
              </a:effectLst>
            </a:endParaRPr>
          </a:p>
        </p:txBody>
      </p:sp>
      <p:pic>
        <p:nvPicPr>
          <p:cNvPr id="8" name="Content Placeholder 7">
            <a:extLst>
              <a:ext uri="{FF2B5EF4-FFF2-40B4-BE49-F238E27FC236}">
                <a16:creationId xmlns:a16="http://schemas.microsoft.com/office/drawing/2014/main" id="{87C7A643-E030-A217-31DF-35C6B4C0041B}"/>
              </a:ext>
            </a:extLst>
          </p:cNvPr>
          <p:cNvPicPr>
            <a:picLocks noGrp="1" noChangeAspect="1"/>
          </p:cNvPicPr>
          <p:nvPr>
            <p:ph sz="half" idx="2"/>
          </p:nvPr>
        </p:nvPicPr>
        <p:blipFill rotWithShape="1">
          <a:blip r:embed="rId2">
            <a:duotone>
              <a:prstClr val="black"/>
              <a:srgbClr val="D9C3A5">
                <a:tint val="50000"/>
                <a:satMod val="180000"/>
              </a:srgbClr>
            </a:duotone>
          </a:blip>
          <a:srcRect l="3246" r="3758"/>
          <a:stretch/>
        </p:blipFill>
        <p:spPr>
          <a:xfrm>
            <a:off x="2057299" y="2505075"/>
            <a:ext cx="3622876" cy="3684588"/>
          </a:xfrm>
          <a:prstGeom prst="rect">
            <a:avLst/>
          </a:prstGeom>
          <a:ln>
            <a:noFill/>
          </a:ln>
          <a:effectLst>
            <a:softEdge rad="112500"/>
          </a:effectLst>
        </p:spPr>
      </p:pic>
      <p:sp>
        <p:nvSpPr>
          <p:cNvPr id="5" name="Text Placeholder 4">
            <a:extLst>
              <a:ext uri="{FF2B5EF4-FFF2-40B4-BE49-F238E27FC236}">
                <a16:creationId xmlns:a16="http://schemas.microsoft.com/office/drawing/2014/main" id="{A239D71B-4F3D-AF86-2585-4AD58C67D87B}"/>
              </a:ext>
            </a:extLst>
          </p:cNvPr>
          <p:cNvSpPr>
            <a:spLocks noGrp="1"/>
          </p:cNvSpPr>
          <p:nvPr>
            <p:ph type="body" sz="quarter" idx="3"/>
          </p:nvPr>
        </p:nvSpPr>
        <p:spPr>
          <a:xfrm>
            <a:off x="6172200" y="1500554"/>
            <a:ext cx="4279900" cy="1004521"/>
          </a:xfr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ormAutofit/>
          </a:bodyPr>
          <a:lstStyle/>
          <a:p>
            <a:pPr algn="ctr"/>
            <a:r>
              <a:rPr lang="en-US" sz="3200" dirty="0">
                <a:ln w="0">
                  <a:solidFill>
                    <a:schemeClr val="tx1">
                      <a:lumMod val="50000"/>
                      <a:lumOff val="50000"/>
                    </a:schemeClr>
                  </a:solidFill>
                </a:ln>
                <a:gradFill>
                  <a:gsLst>
                    <a:gs pos="21000">
                      <a:srgbClr val="53575C"/>
                    </a:gs>
                    <a:gs pos="88000">
                      <a:srgbClr val="C5C7CA"/>
                    </a:gs>
                  </a:gsLst>
                  <a:lin ang="5400000"/>
                </a:gradFill>
                <a:effectLst>
                  <a:outerShdw blurRad="38100" dist="38100" dir="2700000" algn="tl">
                    <a:srgbClr val="000000">
                      <a:alpha val="43137"/>
                    </a:srgbClr>
                  </a:outerShdw>
                </a:effectLst>
              </a:rPr>
              <a:t>Enuma </a:t>
            </a:r>
            <a:r>
              <a:rPr lang="en-US" sz="3200" dirty="0" err="1">
                <a:ln w="0">
                  <a:solidFill>
                    <a:schemeClr val="tx1">
                      <a:lumMod val="50000"/>
                      <a:lumOff val="50000"/>
                    </a:schemeClr>
                  </a:solidFill>
                </a:ln>
                <a:gradFill>
                  <a:gsLst>
                    <a:gs pos="21000">
                      <a:srgbClr val="53575C"/>
                    </a:gs>
                    <a:gs pos="88000">
                      <a:srgbClr val="C5C7CA"/>
                    </a:gs>
                  </a:gsLst>
                  <a:lin ang="5400000"/>
                </a:gradFill>
                <a:effectLst>
                  <a:outerShdw blurRad="38100" dist="38100" dir="2700000" algn="tl">
                    <a:srgbClr val="000000">
                      <a:alpha val="43137"/>
                    </a:srgbClr>
                  </a:outerShdw>
                </a:effectLst>
              </a:rPr>
              <a:t>Elish</a:t>
            </a:r>
            <a:r>
              <a:rPr lang="en-US" sz="3200" dirty="0">
                <a:ln w="0">
                  <a:solidFill>
                    <a:schemeClr val="tx1">
                      <a:lumMod val="50000"/>
                      <a:lumOff val="50000"/>
                    </a:schemeClr>
                  </a:solidFill>
                </a:ln>
                <a:gradFill>
                  <a:gsLst>
                    <a:gs pos="21000">
                      <a:srgbClr val="53575C"/>
                    </a:gs>
                    <a:gs pos="88000">
                      <a:srgbClr val="C5C7CA"/>
                    </a:gs>
                  </a:gsLst>
                  <a:lin ang="5400000"/>
                </a:gradFill>
                <a:effectLst>
                  <a:outerShdw blurRad="38100" dist="38100" dir="2700000" algn="tl">
                    <a:srgbClr val="000000">
                      <a:alpha val="43137"/>
                    </a:srgbClr>
                  </a:outerShdw>
                </a:effectLst>
              </a:rPr>
              <a:t> Tablet</a:t>
            </a:r>
          </a:p>
          <a:p>
            <a:pPr algn="ctr"/>
            <a:r>
              <a:rPr lang="en-US" sz="2000" b="0" dirty="0">
                <a:ln w="0">
                  <a:solidFill>
                    <a:schemeClr val="tx1">
                      <a:lumMod val="50000"/>
                      <a:lumOff val="50000"/>
                    </a:schemeClr>
                  </a:solidFill>
                </a:ln>
                <a:gradFill>
                  <a:gsLst>
                    <a:gs pos="21000">
                      <a:srgbClr val="53575C"/>
                    </a:gs>
                    <a:gs pos="88000">
                      <a:srgbClr val="C5C7CA"/>
                    </a:gs>
                  </a:gsLst>
                  <a:lin ang="5400000"/>
                </a:gradFill>
                <a:effectLst>
                  <a:outerShdw blurRad="38100" dist="38100" dir="2700000" algn="tl">
                    <a:srgbClr val="000000">
                      <a:alpha val="43137"/>
                    </a:srgbClr>
                  </a:outerShdw>
                </a:effectLst>
              </a:rPr>
              <a:t>7 century </a:t>
            </a:r>
            <a:r>
              <a:rPr lang="en-US" sz="2000" b="0" dirty="0" err="1">
                <a:ln w="0">
                  <a:solidFill>
                    <a:schemeClr val="tx1">
                      <a:lumMod val="50000"/>
                      <a:lumOff val="50000"/>
                    </a:schemeClr>
                  </a:solidFill>
                </a:ln>
                <a:gradFill>
                  <a:gsLst>
                    <a:gs pos="21000">
                      <a:srgbClr val="53575C"/>
                    </a:gs>
                    <a:gs pos="88000">
                      <a:srgbClr val="C5C7CA"/>
                    </a:gs>
                  </a:gsLst>
                  <a:lin ang="5400000"/>
                </a:gradFill>
                <a:effectLst>
                  <a:outerShdw blurRad="38100" dist="38100" dir="2700000" algn="tl">
                    <a:srgbClr val="000000">
                      <a:alpha val="43137"/>
                    </a:srgbClr>
                  </a:outerShdw>
                </a:effectLst>
              </a:rPr>
              <a:t>b.C.</a:t>
            </a:r>
            <a:endParaRPr lang="pt-BR" sz="2000" b="0" dirty="0">
              <a:ln w="0">
                <a:solidFill>
                  <a:schemeClr val="tx1">
                    <a:lumMod val="50000"/>
                    <a:lumOff val="50000"/>
                  </a:schemeClr>
                </a:solidFill>
              </a:ln>
              <a:gradFill>
                <a:gsLst>
                  <a:gs pos="21000">
                    <a:srgbClr val="53575C"/>
                  </a:gs>
                  <a:gs pos="88000">
                    <a:srgbClr val="C5C7CA"/>
                  </a:gs>
                </a:gsLst>
                <a:lin ang="5400000"/>
              </a:gradFill>
              <a:effectLst>
                <a:outerShdw blurRad="38100" dist="38100" dir="2700000" algn="tl">
                  <a:srgbClr val="000000">
                    <a:alpha val="43137"/>
                  </a:srgbClr>
                </a:outerShdw>
              </a:effectLst>
            </a:endParaRPr>
          </a:p>
        </p:txBody>
      </p:sp>
      <p:pic>
        <p:nvPicPr>
          <p:cNvPr id="1026" name="Picture 2" descr="tablet | British Museum">
            <a:extLst>
              <a:ext uri="{FF2B5EF4-FFF2-40B4-BE49-F238E27FC236}">
                <a16:creationId xmlns:a16="http://schemas.microsoft.com/office/drawing/2014/main" id="{992EE162-8F91-11BC-632E-FA7A24B41735}"/>
              </a:ext>
            </a:extLst>
          </p:cNvPr>
          <p:cNvPicPr>
            <a:picLocks noGrp="1" noChangeAspect="1" noChangeArrowheads="1"/>
          </p:cNvPicPr>
          <p:nvPr>
            <p:ph sz="quarter" idx="4"/>
          </p:nvPr>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6961883" y="2577977"/>
            <a:ext cx="2831561" cy="36116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5777B4A-AFC4-FAB4-C1D0-7AE0F69F78C2}"/>
              </a:ext>
            </a:extLst>
          </p:cNvPr>
          <p:cNvSpPr txBox="1"/>
          <p:nvPr/>
        </p:nvSpPr>
        <p:spPr>
          <a:xfrm>
            <a:off x="5791200" y="3632200"/>
            <a:ext cx="1066800" cy="1631216"/>
          </a:xfrm>
          <a:prstGeom prst="rect">
            <a:avLst/>
          </a:prstGeom>
          <a:noFill/>
        </p:spPr>
        <p:txBody>
          <a:bodyPr wrap="square" rtlCol="0">
            <a:spAutoFit/>
          </a:bodyPr>
          <a:lstStyle/>
          <a:p>
            <a:r>
              <a:rPr lang="en-US" sz="10000" b="1" dirty="0">
                <a:ln w="12700" cmpd="sng">
                  <a:solidFill>
                    <a:schemeClr val="accent2">
                      <a:lumMod val="50000"/>
                    </a:schemeClr>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Cavolini" panose="03000502040302020204" pitchFamily="66" charset="0"/>
                <a:ea typeface="ADLaM Display" panose="02010000000000000000" pitchFamily="2" charset="0"/>
                <a:cs typeface="Cavolini" panose="03000502040302020204" pitchFamily="66" charset="0"/>
              </a:rPr>
              <a:t>X</a:t>
            </a:r>
            <a:endParaRPr lang="pt-BR" sz="10000" b="1" dirty="0">
              <a:ln w="12700" cmpd="sng">
                <a:solidFill>
                  <a:schemeClr val="accent2">
                    <a:lumMod val="50000"/>
                  </a:schemeClr>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Cavolini" panose="03000502040302020204" pitchFamily="66" charset="0"/>
              <a:ea typeface="ADLaM Display" panose="02010000000000000000" pitchFamily="2" charset="0"/>
              <a:cs typeface="Cavolini" panose="03000502040302020204" pitchFamily="66" charset="0"/>
            </a:endParaRPr>
          </a:p>
        </p:txBody>
      </p:sp>
    </p:spTree>
    <p:extLst>
      <p:ext uri="{BB962C8B-B14F-4D97-AF65-F5344CB8AC3E}">
        <p14:creationId xmlns:p14="http://schemas.microsoft.com/office/powerpoint/2010/main" val="26260868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56D57-519E-854A-B696-C63D3DC209E2}"/>
              </a:ext>
            </a:extLst>
          </p:cNvPr>
          <p:cNvSpPr>
            <a:spLocks noGrp="1"/>
          </p:cNvSpPr>
          <p:nvPr>
            <p:ph type="title"/>
          </p:nvPr>
        </p:nvSpPr>
        <p:spPr/>
        <p:txBody>
          <a:bodyPr>
            <a:normAutofit/>
          </a:bodyPr>
          <a:lstStyle/>
          <a:p>
            <a:r>
              <a:rPr lang="en-US" sz="6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Civilization pre-Flood</a:t>
            </a:r>
            <a:endParaRPr lang="pt-BR" sz="6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0A64ABFE-167F-09C5-D171-2B82F8C26C2D}"/>
              </a:ext>
            </a:extLst>
          </p:cNvPr>
          <p:cNvSpPr>
            <a:spLocks noGrp="1"/>
          </p:cNvSpPr>
          <p:nvPr>
            <p:ph idx="1"/>
          </p:nvPr>
        </p:nvSpPr>
        <p:spPr>
          <a:xfrm>
            <a:off x="838200" y="1825625"/>
            <a:ext cx="10515600" cy="4667250"/>
          </a:xfrm>
        </p:spPr>
        <p:txBody>
          <a:bodyPr>
            <a:normAutofit/>
          </a:bodyPr>
          <a:lstStyle/>
          <a:p>
            <a:pPr marL="620713"/>
            <a:r>
              <a:rPr lang="en-US" b="1" dirty="0">
                <a:latin typeface="Candara" panose="020E0502030303020204" pitchFamily="34" charset="0"/>
              </a:rPr>
              <a:t>Farming and raising livestock (Gen 4.2,20)</a:t>
            </a:r>
          </a:p>
          <a:p>
            <a:pPr marL="620713"/>
            <a:r>
              <a:rPr lang="en-US" b="1" dirty="0">
                <a:latin typeface="Candara" panose="020E0502030303020204" pitchFamily="34" charset="0"/>
              </a:rPr>
              <a:t>Building of Cities (Gen 4.17)</a:t>
            </a:r>
          </a:p>
          <a:p>
            <a:pPr marL="620713"/>
            <a:r>
              <a:rPr lang="en-US" b="1" dirty="0">
                <a:latin typeface="Candara" panose="020E0502030303020204" pitchFamily="34" charset="0"/>
              </a:rPr>
              <a:t>Nomads in tents (Gen 4.20)</a:t>
            </a:r>
          </a:p>
          <a:p>
            <a:pPr marL="620713"/>
            <a:r>
              <a:rPr lang="en-US" b="1" dirty="0">
                <a:latin typeface="Candara" panose="020E0502030303020204" pitchFamily="34" charset="0"/>
              </a:rPr>
              <a:t>Music, lyre, and pipe (Gen 4.21)</a:t>
            </a:r>
          </a:p>
          <a:p>
            <a:pPr marL="620713"/>
            <a:r>
              <a:rPr lang="pt-BR" b="1" dirty="0" err="1">
                <a:latin typeface="Candara" panose="020E0502030303020204" pitchFamily="34" charset="0"/>
              </a:rPr>
              <a:t>Metallurgy</a:t>
            </a:r>
            <a:r>
              <a:rPr lang="pt-BR" b="1" dirty="0">
                <a:latin typeface="Candara" panose="020E0502030303020204" pitchFamily="34" charset="0"/>
              </a:rPr>
              <a:t>, Bronze, </a:t>
            </a:r>
            <a:r>
              <a:rPr lang="pt-BR" b="1" dirty="0" err="1">
                <a:latin typeface="Candara" panose="020E0502030303020204" pitchFamily="34" charset="0"/>
              </a:rPr>
              <a:t>and</a:t>
            </a:r>
            <a:r>
              <a:rPr lang="pt-BR" b="1" dirty="0">
                <a:latin typeface="Candara" panose="020E0502030303020204" pitchFamily="34" charset="0"/>
              </a:rPr>
              <a:t> Iron (</a:t>
            </a:r>
            <a:r>
              <a:rPr lang="pt-BR" b="1" dirty="0" err="1">
                <a:latin typeface="Candara" panose="020E0502030303020204" pitchFamily="34" charset="0"/>
              </a:rPr>
              <a:t>Gen</a:t>
            </a:r>
            <a:r>
              <a:rPr lang="pt-BR" b="1" dirty="0">
                <a:latin typeface="Candara" panose="020E0502030303020204" pitchFamily="34" charset="0"/>
              </a:rPr>
              <a:t> 4.22)</a:t>
            </a:r>
          </a:p>
          <a:p>
            <a:pPr marL="620713"/>
            <a:r>
              <a:rPr lang="pt-BR" b="1" dirty="0">
                <a:latin typeface="Candara" panose="020E0502030303020204" pitchFamily="34" charset="0"/>
              </a:rPr>
              <a:t>Giants </a:t>
            </a:r>
            <a:r>
              <a:rPr lang="pt-BR" b="1" dirty="0" err="1">
                <a:latin typeface="Candara" panose="020E0502030303020204" pitchFamily="34" charset="0"/>
              </a:rPr>
              <a:t>and</a:t>
            </a:r>
            <a:r>
              <a:rPr lang="pt-BR" b="1" dirty="0">
                <a:latin typeface="Candara" panose="020E0502030303020204" pitchFamily="34" charset="0"/>
              </a:rPr>
              <a:t> </a:t>
            </a:r>
            <a:r>
              <a:rPr lang="pt-BR" b="1" dirty="0" err="1">
                <a:latin typeface="Candara" panose="020E0502030303020204" pitchFamily="34" charset="0"/>
              </a:rPr>
              <a:t>renown</a:t>
            </a:r>
            <a:r>
              <a:rPr lang="pt-BR" b="1" dirty="0">
                <a:latin typeface="Candara" panose="020E0502030303020204" pitchFamily="34" charset="0"/>
              </a:rPr>
              <a:t> </a:t>
            </a:r>
            <a:r>
              <a:rPr lang="pt-BR" b="1" dirty="0" err="1">
                <a:latin typeface="Candara" panose="020E0502030303020204" pitchFamily="34" charset="0"/>
              </a:rPr>
              <a:t>men</a:t>
            </a:r>
            <a:r>
              <a:rPr lang="pt-BR" b="1" dirty="0">
                <a:latin typeface="Candara" panose="020E0502030303020204" pitchFamily="34" charset="0"/>
              </a:rPr>
              <a:t> (</a:t>
            </a:r>
            <a:r>
              <a:rPr lang="pt-BR" b="1" dirty="0" err="1">
                <a:latin typeface="Candara" panose="020E0502030303020204" pitchFamily="34" charset="0"/>
              </a:rPr>
              <a:t>Gen</a:t>
            </a:r>
            <a:r>
              <a:rPr lang="pt-BR" b="1" dirty="0">
                <a:latin typeface="Candara" panose="020E0502030303020204" pitchFamily="34" charset="0"/>
              </a:rPr>
              <a:t> 6.4)</a:t>
            </a:r>
          </a:p>
          <a:p>
            <a:pPr marL="620713"/>
            <a:r>
              <a:rPr lang="pt-BR" b="1" dirty="0" err="1">
                <a:latin typeface="Candara" panose="020E0502030303020204" pitchFamily="34" charset="0"/>
              </a:rPr>
              <a:t>Filled</a:t>
            </a:r>
            <a:r>
              <a:rPr lang="pt-BR" b="1" dirty="0">
                <a:latin typeface="Candara" panose="020E0502030303020204" pitchFamily="34" charset="0"/>
              </a:rPr>
              <a:t> </a:t>
            </a:r>
            <a:r>
              <a:rPr lang="pt-BR" b="1" dirty="0" err="1">
                <a:latin typeface="Candara" panose="020E0502030303020204" pitchFamily="34" charset="0"/>
              </a:rPr>
              <a:t>with</a:t>
            </a:r>
            <a:r>
              <a:rPr lang="pt-BR" b="1" dirty="0">
                <a:latin typeface="Candara" panose="020E0502030303020204" pitchFamily="34" charset="0"/>
              </a:rPr>
              <a:t> </a:t>
            </a:r>
            <a:r>
              <a:rPr lang="pt-BR" b="1" dirty="0" err="1">
                <a:latin typeface="Candara" panose="020E0502030303020204" pitchFamily="34" charset="0"/>
              </a:rPr>
              <a:t>violence</a:t>
            </a:r>
            <a:r>
              <a:rPr lang="pt-BR" b="1" dirty="0">
                <a:latin typeface="Candara" panose="020E0502030303020204" pitchFamily="34" charset="0"/>
              </a:rPr>
              <a:t> (</a:t>
            </a:r>
            <a:r>
              <a:rPr lang="pt-BR" b="1" dirty="0" err="1">
                <a:latin typeface="Candara" panose="020E0502030303020204" pitchFamily="34" charset="0"/>
              </a:rPr>
              <a:t>Gen</a:t>
            </a:r>
            <a:r>
              <a:rPr lang="pt-BR" b="1" dirty="0">
                <a:latin typeface="Candara" panose="020E0502030303020204" pitchFamily="34" charset="0"/>
              </a:rPr>
              <a:t> 6.11)</a:t>
            </a:r>
          </a:p>
          <a:p>
            <a:pPr marL="620713"/>
            <a:r>
              <a:rPr lang="pt-BR" b="1" dirty="0">
                <a:latin typeface="Candara" panose="020E0502030303020204" pitchFamily="34" charset="0"/>
              </a:rPr>
              <a:t>People </a:t>
            </a:r>
            <a:r>
              <a:rPr lang="pt-BR" b="1" dirty="0" err="1">
                <a:latin typeface="Candara" panose="020E0502030303020204" pitchFamily="34" charset="0"/>
              </a:rPr>
              <a:t>lived</a:t>
            </a:r>
            <a:r>
              <a:rPr lang="pt-BR" b="1" dirty="0">
                <a:latin typeface="Candara" panose="020E0502030303020204" pitchFamily="34" charset="0"/>
              </a:rPr>
              <a:t> </a:t>
            </a:r>
            <a:r>
              <a:rPr lang="pt-BR" b="1" dirty="0" err="1">
                <a:latin typeface="Candara" panose="020E0502030303020204" pitchFamily="34" charset="0"/>
              </a:rPr>
              <a:t>long</a:t>
            </a:r>
            <a:r>
              <a:rPr lang="pt-BR" b="1" dirty="0">
                <a:latin typeface="Candara" panose="020E0502030303020204" pitchFamily="34" charset="0"/>
              </a:rPr>
              <a:t> lives, Adam 930 </a:t>
            </a:r>
            <a:r>
              <a:rPr lang="pt-BR" b="1" dirty="0" err="1">
                <a:latin typeface="Candara" panose="020E0502030303020204" pitchFamily="34" charset="0"/>
              </a:rPr>
              <a:t>and</a:t>
            </a:r>
            <a:r>
              <a:rPr lang="pt-BR" b="1" dirty="0">
                <a:latin typeface="Candara" panose="020E0502030303020204" pitchFamily="34" charset="0"/>
              </a:rPr>
              <a:t> </a:t>
            </a:r>
            <a:r>
              <a:rPr lang="pt-BR" b="1" dirty="0" err="1">
                <a:latin typeface="Candara" panose="020E0502030303020204" pitchFamily="34" charset="0"/>
              </a:rPr>
              <a:t>Methuselah</a:t>
            </a:r>
            <a:r>
              <a:rPr lang="pt-BR" b="1" dirty="0">
                <a:latin typeface="Candara" panose="020E0502030303020204" pitchFamily="34" charset="0"/>
              </a:rPr>
              <a:t> 969 (</a:t>
            </a:r>
            <a:r>
              <a:rPr lang="pt-BR" b="1" dirty="0" err="1">
                <a:latin typeface="Candara" panose="020E0502030303020204" pitchFamily="34" charset="0"/>
              </a:rPr>
              <a:t>Gen</a:t>
            </a:r>
            <a:r>
              <a:rPr lang="pt-BR" b="1" dirty="0">
                <a:latin typeface="Candara" panose="020E0502030303020204" pitchFamily="34" charset="0"/>
              </a:rPr>
              <a:t> 5.5,27)</a:t>
            </a:r>
          </a:p>
        </p:txBody>
      </p:sp>
    </p:spTree>
    <p:extLst>
      <p:ext uri="{BB962C8B-B14F-4D97-AF65-F5344CB8AC3E}">
        <p14:creationId xmlns:p14="http://schemas.microsoft.com/office/powerpoint/2010/main" val="9882645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2059" name="Rectangle 2054">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456D57-519E-854A-B696-C63D3DC209E2}"/>
              </a:ext>
            </a:extLst>
          </p:cNvPr>
          <p:cNvSpPr>
            <a:spLocks noGrp="1"/>
          </p:cNvSpPr>
          <p:nvPr>
            <p:ph type="title"/>
          </p:nvPr>
        </p:nvSpPr>
        <p:spPr>
          <a:xfrm>
            <a:off x="838201" y="365125"/>
            <a:ext cx="5251316" cy="1968171"/>
          </a:xfrm>
        </p:spPr>
        <p:txBody>
          <a:bodyPr>
            <a:normAutofit/>
          </a:bodyPr>
          <a:lstStyle/>
          <a:p>
            <a:r>
              <a:rPr lang="en-US" sz="6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haroni" panose="02010803020104030203" pitchFamily="2" charset="-79"/>
                <a:cs typeface="Aharoni" panose="02010803020104030203" pitchFamily="2" charset="-79"/>
              </a:rPr>
              <a:t>Where is all that?</a:t>
            </a:r>
            <a:endParaRPr lang="pt-BR" sz="6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0A64ABFE-167F-09C5-D171-2B82F8C26C2D}"/>
              </a:ext>
            </a:extLst>
          </p:cNvPr>
          <p:cNvSpPr>
            <a:spLocks noGrp="1"/>
          </p:cNvSpPr>
          <p:nvPr>
            <p:ph idx="1"/>
          </p:nvPr>
        </p:nvSpPr>
        <p:spPr>
          <a:xfrm>
            <a:off x="1016000" y="2142796"/>
            <a:ext cx="4619621" cy="4243349"/>
          </a:xfrm>
        </p:spPr>
        <p:txBody>
          <a:bodyPr>
            <a:normAutofit fontScale="92500" lnSpcReduction="10000"/>
          </a:bodyPr>
          <a:lstStyle/>
          <a:p>
            <a:pPr marL="0" indent="0">
              <a:buNone/>
            </a:pPr>
            <a:r>
              <a:rPr kumimoji="0" lang="en-US" sz="4000" b="0" i="1" u="none" strike="noStrike" kern="1200" cap="none" spc="0" normalizeH="0" baseline="0" noProof="0" dirty="0">
                <a:ln>
                  <a:noFill/>
                </a:ln>
                <a:effectLst/>
                <a:uLnTx/>
                <a:uFillTx/>
                <a:latin typeface="Perpetua" panose="02020502060401020303" pitchFamily="18" charset="0"/>
              </a:rPr>
              <a:t>…the heavens existed long ago, and the earth was formed out of water and through water by the word of God, and that by means of these </a:t>
            </a:r>
            <a:r>
              <a:rPr kumimoji="0" lang="en-US" sz="4000" b="1" i="1" strike="noStrike" kern="1200" cap="none" spc="0" normalizeH="0" baseline="0" noProof="0" dirty="0">
                <a:ln>
                  <a:noFill/>
                </a:ln>
                <a:effectLst>
                  <a:outerShdw blurRad="38100" dist="38100" dir="2700000" algn="tl">
                    <a:srgbClr val="000000">
                      <a:alpha val="43137"/>
                    </a:srgbClr>
                  </a:outerShdw>
                </a:effectLst>
                <a:uLnTx/>
                <a:uFillTx/>
                <a:latin typeface="Perpetua" panose="02020502060401020303" pitchFamily="18" charset="0"/>
              </a:rPr>
              <a:t>the world that then existed</a:t>
            </a:r>
            <a:r>
              <a:rPr kumimoji="0" lang="en-US" sz="4000" b="0" i="1" strike="noStrike" kern="1200" cap="none" spc="0" normalizeH="0" baseline="0" noProof="0" dirty="0">
                <a:ln>
                  <a:noFill/>
                </a:ln>
                <a:effectLst/>
                <a:uLnTx/>
                <a:uFillTx/>
                <a:latin typeface="Perpetua" panose="02020502060401020303" pitchFamily="18" charset="0"/>
              </a:rPr>
              <a:t> was deluged with water and </a:t>
            </a:r>
            <a:r>
              <a:rPr kumimoji="0" lang="en-US" sz="4000" b="1" i="1" strike="noStrike" kern="1200" cap="none" spc="0" normalizeH="0" baseline="0" noProof="0" dirty="0">
                <a:ln>
                  <a:noFill/>
                </a:ln>
                <a:effectLst>
                  <a:outerShdw blurRad="38100" dist="38100" dir="2700000" algn="tl">
                    <a:srgbClr val="000000">
                      <a:alpha val="43137"/>
                    </a:srgbClr>
                  </a:outerShdw>
                </a:effectLst>
                <a:uLnTx/>
                <a:uFillTx/>
                <a:latin typeface="Perpetua" panose="02020502060401020303" pitchFamily="18" charset="0"/>
              </a:rPr>
              <a:t>perished</a:t>
            </a:r>
            <a:r>
              <a:rPr kumimoji="0" lang="en-US" sz="4000" b="0" i="1" u="none" strike="noStrike" kern="1200" cap="none" spc="0" normalizeH="0" baseline="0" noProof="0" dirty="0">
                <a:ln>
                  <a:noFill/>
                </a:ln>
                <a:effectLst/>
                <a:uLnTx/>
                <a:uFillTx/>
                <a:latin typeface="Perpetua" panose="02020502060401020303" pitchFamily="18" charset="0"/>
              </a:rPr>
              <a:t>. </a:t>
            </a:r>
            <a:r>
              <a:rPr kumimoji="0" lang="en-US" sz="2600" b="0" i="0" u="none" strike="noStrike" kern="1200" cap="none" spc="0" normalizeH="0" baseline="0" noProof="0" dirty="0">
                <a:ln>
                  <a:noFill/>
                </a:ln>
                <a:effectLst/>
                <a:uLnTx/>
                <a:uFillTx/>
                <a:latin typeface="Perpetua" panose="02020502060401020303" pitchFamily="18" charset="0"/>
              </a:rPr>
              <a:t>(2Pe 3:5-6)</a:t>
            </a:r>
            <a:endParaRPr kumimoji="0" lang="en-US" sz="4000" b="0" i="0" u="none" strike="noStrike" kern="1200" cap="none" spc="0" normalizeH="0" baseline="0" noProof="0" dirty="0">
              <a:ln>
                <a:noFill/>
              </a:ln>
              <a:effectLst/>
              <a:uLnTx/>
              <a:uFillTx/>
              <a:latin typeface="Perpetua" panose="02020502060401020303" pitchFamily="18" charset="0"/>
            </a:endParaRPr>
          </a:p>
          <a:p>
            <a:pPr marL="620713"/>
            <a:endParaRPr lang="pt-BR" sz="2000" b="1" dirty="0">
              <a:effectLst>
                <a:outerShdw blurRad="38100" dist="38100" dir="2700000" algn="tl">
                  <a:srgbClr val="000000">
                    <a:alpha val="43137"/>
                  </a:srgbClr>
                </a:outerShdw>
              </a:effectLst>
              <a:latin typeface="Candara" panose="020E0502030303020204" pitchFamily="34" charset="0"/>
            </a:endParaRPr>
          </a:p>
        </p:txBody>
      </p:sp>
      <p:pic>
        <p:nvPicPr>
          <p:cNvPr id="2050" name="Picture 2" descr="A painting of a storm over a rocky hill&#10;&#10;Description automatically generated">
            <a:extLst>
              <a:ext uri="{FF2B5EF4-FFF2-40B4-BE49-F238E27FC236}">
                <a16:creationId xmlns:a16="http://schemas.microsoft.com/office/drawing/2014/main" id="{BF0C42CA-A3A5-57B8-7CE7-A6B6B0BA5FB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787" r="26831" b="2"/>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24989BC-73CE-4AAD-4DB8-301FDD4C2AE1}"/>
              </a:ext>
            </a:extLst>
          </p:cNvPr>
          <p:cNvSpPr txBox="1"/>
          <p:nvPr/>
        </p:nvSpPr>
        <p:spPr>
          <a:xfrm>
            <a:off x="8456525" y="6581001"/>
            <a:ext cx="3735475" cy="27699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pt-BR" sz="1200" dirty="0"/>
              <a:t>The </a:t>
            </a:r>
            <a:r>
              <a:rPr lang="pt-BR" sz="1200" dirty="0" err="1"/>
              <a:t>Deluge</a:t>
            </a:r>
            <a:r>
              <a:rPr lang="pt-BR" sz="1200" dirty="0"/>
              <a:t>, Ivan </a:t>
            </a:r>
            <a:r>
              <a:rPr lang="pt-BR" sz="1200" dirty="0" err="1"/>
              <a:t>Aivazovsky</a:t>
            </a:r>
            <a:r>
              <a:rPr lang="pt-BR" sz="1200" dirty="0"/>
              <a:t> 1864. </a:t>
            </a:r>
            <a:r>
              <a:rPr lang="pt-BR" sz="1200" dirty="0" err="1"/>
              <a:t>Wikimedia</a:t>
            </a:r>
            <a:r>
              <a:rPr lang="pt-BR" sz="1200" dirty="0"/>
              <a:t> Commons</a:t>
            </a:r>
          </a:p>
        </p:txBody>
      </p:sp>
    </p:spTree>
    <p:extLst>
      <p:ext uri="{BB962C8B-B14F-4D97-AF65-F5344CB8AC3E}">
        <p14:creationId xmlns:p14="http://schemas.microsoft.com/office/powerpoint/2010/main" val="24098735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BCC77-DFA1-B12A-12A6-752E7A0A4E77}"/>
              </a:ext>
            </a:extLst>
          </p:cNvPr>
          <p:cNvSpPr>
            <a:spLocks noGrp="1"/>
          </p:cNvSpPr>
          <p:nvPr>
            <p:ph type="title"/>
          </p:nvPr>
        </p:nvSpPr>
        <p:spPr>
          <a:xfrm>
            <a:off x="509286" y="365125"/>
            <a:ext cx="11181144" cy="1325563"/>
          </a:xfrm>
        </p:spPr>
        <p:txBody>
          <a:bodyPr>
            <a:noAutofit/>
          </a:bodyPr>
          <a:lstStyle/>
          <a:p>
            <a:r>
              <a:rPr lang="en-US" sz="5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haroni" panose="02010803020104030203" pitchFamily="2" charset="-79"/>
                <a:cs typeface="Aharoni" panose="02010803020104030203" pitchFamily="2" charset="-79"/>
              </a:rPr>
              <a:t>Archeological Evidence of the Flood</a:t>
            </a:r>
            <a:endParaRPr lang="pt-BR" sz="5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3B8628FD-8440-C21B-DBAD-0103F491AFAC}"/>
              </a:ext>
            </a:extLst>
          </p:cNvPr>
          <p:cNvSpPr>
            <a:spLocks noGrp="1"/>
          </p:cNvSpPr>
          <p:nvPr>
            <p:ph idx="1"/>
          </p:nvPr>
        </p:nvSpPr>
        <p:spPr>
          <a:xfrm>
            <a:off x="838200" y="1996633"/>
            <a:ext cx="10515600" cy="4351338"/>
          </a:xfrm>
        </p:spPr>
        <p:txBody>
          <a:bodyPr>
            <a:normAutofit lnSpcReduction="10000"/>
          </a:bodyPr>
          <a:lstStyle/>
          <a:p>
            <a:endParaRPr lang="en-US" sz="3600" dirty="0"/>
          </a:p>
          <a:p>
            <a:r>
              <a:rPr lang="en-US" sz="3600" dirty="0"/>
              <a:t>Marine Fossils on High Mountains</a:t>
            </a:r>
          </a:p>
          <a:p>
            <a:endParaRPr lang="en-US" sz="2600" dirty="0"/>
          </a:p>
          <a:p>
            <a:endParaRPr lang="en-US" sz="2600" dirty="0"/>
          </a:p>
          <a:p>
            <a:r>
              <a:rPr lang="en-US" sz="3600" dirty="0"/>
              <a:t>Concentration of fossils deposits</a:t>
            </a:r>
          </a:p>
          <a:p>
            <a:endParaRPr lang="en-US" sz="2600" dirty="0"/>
          </a:p>
          <a:p>
            <a:endParaRPr lang="en-US" sz="2600" dirty="0"/>
          </a:p>
          <a:p>
            <a:r>
              <a:rPr lang="en-US" sz="3600" spc="-50" dirty="0"/>
              <a:t>No evidence of time between layers</a:t>
            </a:r>
          </a:p>
        </p:txBody>
      </p:sp>
      <p:pic>
        <p:nvPicPr>
          <p:cNvPr id="5" name="Picture 4">
            <a:extLst>
              <a:ext uri="{FF2B5EF4-FFF2-40B4-BE49-F238E27FC236}">
                <a16:creationId xmlns:a16="http://schemas.microsoft.com/office/drawing/2014/main" id="{2394BFCF-B07E-0544-6C52-11065024A672}"/>
              </a:ext>
            </a:extLst>
          </p:cNvPr>
          <p:cNvPicPr>
            <a:picLocks noChangeAspect="1"/>
          </p:cNvPicPr>
          <p:nvPr/>
        </p:nvPicPr>
        <p:blipFill rotWithShape="1">
          <a:blip r:embed="rId2"/>
          <a:srcRect t="25312"/>
          <a:stretch/>
        </p:blipFill>
        <p:spPr>
          <a:xfrm>
            <a:off x="7717658" y="1882427"/>
            <a:ext cx="4199547" cy="1555471"/>
          </a:xfrm>
          <a:prstGeom prst="rect">
            <a:avLst/>
          </a:prstGeom>
        </p:spPr>
      </p:pic>
      <p:pic>
        <p:nvPicPr>
          <p:cNvPr id="3074" name="Picture 2" descr="Excavations at the Gray Fossil Site take place a short distance from the visitor's center.">
            <a:extLst>
              <a:ext uri="{FF2B5EF4-FFF2-40B4-BE49-F238E27FC236}">
                <a16:creationId xmlns:a16="http://schemas.microsoft.com/office/drawing/2014/main" id="{563159A9-2F00-7E93-E37B-9EB0DA5107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9654" r="9394" b="16705"/>
          <a:stretch/>
        </p:blipFill>
        <p:spPr bwMode="auto">
          <a:xfrm>
            <a:off x="7717658" y="3553700"/>
            <a:ext cx="4199547" cy="15170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80AB234-B538-3AD2-8BC1-3D7DDF704DA1}"/>
              </a:ext>
            </a:extLst>
          </p:cNvPr>
          <p:cNvSpPr txBox="1"/>
          <p:nvPr/>
        </p:nvSpPr>
        <p:spPr>
          <a:xfrm>
            <a:off x="7717658" y="4861367"/>
            <a:ext cx="4199547" cy="2154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US" sz="800" dirty="0">
                <a:hlinkClick r:id="rId4"/>
              </a:rPr>
              <a:t>Source: A fossil site reveals an ancient sinkhole and its enormous occupant | Ars </a:t>
            </a:r>
            <a:r>
              <a:rPr lang="en-US" sz="800" dirty="0" err="1">
                <a:hlinkClick r:id="rId4"/>
              </a:rPr>
              <a:t>Technica</a:t>
            </a:r>
            <a:endParaRPr lang="pt-BR" sz="800" dirty="0"/>
          </a:p>
        </p:txBody>
      </p:sp>
      <p:sp>
        <p:nvSpPr>
          <p:cNvPr id="9" name="TextBox 8">
            <a:extLst>
              <a:ext uri="{FF2B5EF4-FFF2-40B4-BE49-F238E27FC236}">
                <a16:creationId xmlns:a16="http://schemas.microsoft.com/office/drawing/2014/main" id="{9643CF4B-EE57-6BB1-E2D3-FF3B7D4C2F16}"/>
              </a:ext>
            </a:extLst>
          </p:cNvPr>
          <p:cNvSpPr txBox="1"/>
          <p:nvPr/>
        </p:nvSpPr>
        <p:spPr>
          <a:xfrm>
            <a:off x="7717658" y="3304300"/>
            <a:ext cx="4199547" cy="2154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US" sz="800" dirty="0">
                <a:hlinkClick r:id="rId5"/>
              </a:rPr>
              <a:t>Source: MARINE FOSSILS FOUND ON THE HIGHEST MOUNTAIN TOPS – Evolution is a Myth</a:t>
            </a:r>
            <a:endParaRPr lang="pt-BR" sz="800" dirty="0"/>
          </a:p>
        </p:txBody>
      </p:sp>
      <p:pic>
        <p:nvPicPr>
          <p:cNvPr id="3076" name="Picture 4" descr="Found on Lake Erie beach.. I'm told it's a type of fossil? Any help? :  r/fossilid">
            <a:extLst>
              <a:ext uri="{FF2B5EF4-FFF2-40B4-BE49-F238E27FC236}">
                <a16:creationId xmlns:a16="http://schemas.microsoft.com/office/drawing/2014/main" id="{A22BE795-582D-FD1E-609F-88AB1033C00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7633" b="18145"/>
          <a:stretch/>
        </p:blipFill>
        <p:spPr bwMode="auto">
          <a:xfrm>
            <a:off x="7717657" y="5134227"/>
            <a:ext cx="4199547" cy="151707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C7E0CC6-CB30-8146-4C33-AE5A74D045DB}"/>
              </a:ext>
            </a:extLst>
          </p:cNvPr>
          <p:cNvSpPr txBox="1"/>
          <p:nvPr/>
        </p:nvSpPr>
        <p:spPr>
          <a:xfrm>
            <a:off x="7717657" y="6449683"/>
            <a:ext cx="4199547" cy="2154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US" sz="800" dirty="0">
                <a:hlinkClick r:id="rId7"/>
              </a:rPr>
              <a:t>Source: Found on Lake Erie beach.. I’m told it’s a type of fossil? Any help? : r/</a:t>
            </a:r>
            <a:r>
              <a:rPr lang="en-US" sz="800" dirty="0" err="1">
                <a:hlinkClick r:id="rId7"/>
              </a:rPr>
              <a:t>fossilid</a:t>
            </a:r>
            <a:r>
              <a:rPr lang="en-US" sz="800" dirty="0">
                <a:hlinkClick r:id="rId7"/>
              </a:rPr>
              <a:t> (reddit.com)</a:t>
            </a:r>
            <a:endParaRPr lang="pt-BR" sz="800" dirty="0"/>
          </a:p>
        </p:txBody>
      </p:sp>
      <p:sp>
        <p:nvSpPr>
          <p:cNvPr id="12" name="Rectangle 11">
            <a:extLst>
              <a:ext uri="{FF2B5EF4-FFF2-40B4-BE49-F238E27FC236}">
                <a16:creationId xmlns:a16="http://schemas.microsoft.com/office/drawing/2014/main" id="{8C39EAB9-C21D-0411-087D-05DA9EA072D4}"/>
              </a:ext>
            </a:extLst>
          </p:cNvPr>
          <p:cNvSpPr/>
          <p:nvPr/>
        </p:nvSpPr>
        <p:spPr>
          <a:xfrm>
            <a:off x="705349" y="1882427"/>
            <a:ext cx="11207341" cy="1607817"/>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pt-BR"/>
          </a:p>
        </p:txBody>
      </p:sp>
      <p:sp>
        <p:nvSpPr>
          <p:cNvPr id="13" name="Rectangle 12">
            <a:extLst>
              <a:ext uri="{FF2B5EF4-FFF2-40B4-BE49-F238E27FC236}">
                <a16:creationId xmlns:a16="http://schemas.microsoft.com/office/drawing/2014/main" id="{7E9866E5-CB49-2F98-BC4E-79C24C4F0A07}"/>
              </a:ext>
            </a:extLst>
          </p:cNvPr>
          <p:cNvSpPr/>
          <p:nvPr/>
        </p:nvSpPr>
        <p:spPr>
          <a:xfrm>
            <a:off x="705349" y="3553699"/>
            <a:ext cx="11207341" cy="1517073"/>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pt-BR"/>
          </a:p>
        </p:txBody>
      </p:sp>
      <p:sp>
        <p:nvSpPr>
          <p:cNvPr id="14" name="Rectangle 13">
            <a:extLst>
              <a:ext uri="{FF2B5EF4-FFF2-40B4-BE49-F238E27FC236}">
                <a16:creationId xmlns:a16="http://schemas.microsoft.com/office/drawing/2014/main" id="{1B6EF917-DDDB-287C-1E68-7F2B4A5B2E3B}"/>
              </a:ext>
            </a:extLst>
          </p:cNvPr>
          <p:cNvSpPr/>
          <p:nvPr/>
        </p:nvSpPr>
        <p:spPr>
          <a:xfrm>
            <a:off x="705350" y="5141140"/>
            <a:ext cx="11207341" cy="1517073"/>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pt-BR"/>
          </a:p>
        </p:txBody>
      </p:sp>
    </p:spTree>
    <p:extLst>
      <p:ext uri="{BB962C8B-B14F-4D97-AF65-F5344CB8AC3E}">
        <p14:creationId xmlns:p14="http://schemas.microsoft.com/office/powerpoint/2010/main" val="21984381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08F8C-CD0A-7E4B-C9B9-35372764B2D2}"/>
              </a:ext>
            </a:extLst>
          </p:cNvPr>
          <p:cNvSpPr>
            <a:spLocks noGrp="1"/>
          </p:cNvSpPr>
          <p:nvPr>
            <p:ph type="title"/>
          </p:nvPr>
        </p:nvSpPr>
        <p:spPr/>
        <p:txBody>
          <a:bodyPr>
            <a:normAutofit/>
          </a:bodyPr>
          <a:lstStyle/>
          <a:p>
            <a:pPr algn="r"/>
            <a:r>
              <a:rPr lang="en-US" sz="6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Flood Stories</a:t>
            </a:r>
            <a:endParaRPr lang="pt-BR" sz="6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F7F6E5D6-8BE3-7CEC-D227-F1E74847FC8C}"/>
              </a:ext>
            </a:extLst>
          </p:cNvPr>
          <p:cNvSpPr>
            <a:spLocks noGrp="1"/>
          </p:cNvSpPr>
          <p:nvPr>
            <p:ph idx="1"/>
          </p:nvPr>
        </p:nvSpPr>
        <p:spPr>
          <a:xfrm>
            <a:off x="4876800" y="1685473"/>
            <a:ext cx="6477000" cy="4562475"/>
          </a:xfrm>
        </p:spPr>
        <p:txBody>
          <a:bodyPr>
            <a:normAutofit/>
          </a:bodyPr>
          <a:lstStyle/>
          <a:p>
            <a:pPr marL="0" indent="0" algn="r">
              <a:buNone/>
            </a:pPr>
            <a:r>
              <a:rPr lang="en-US" sz="3600" dirty="0"/>
              <a:t>As would be expected of historical events transmitted orally through thousands of years, hundreds of flood stories are known so far, which are found amongst peoples of all parts of the world. The most famous and used to challenge the Bible is the Babylonian </a:t>
            </a:r>
            <a:r>
              <a:rPr lang="en-US" sz="3600" b="1" i="1" dirty="0">
                <a:effectLst>
                  <a:outerShdw blurRad="38100" dist="38100" dir="2700000" algn="tl">
                    <a:srgbClr val="000000">
                      <a:alpha val="43137"/>
                    </a:srgbClr>
                  </a:outerShdw>
                </a:effectLst>
              </a:rPr>
              <a:t>Epic Gilgamesh</a:t>
            </a:r>
            <a:r>
              <a:rPr lang="en-US" sz="3600" dirty="0"/>
              <a:t>.</a:t>
            </a:r>
            <a:endParaRPr lang="pt-BR" sz="3600" dirty="0"/>
          </a:p>
        </p:txBody>
      </p:sp>
      <p:pic>
        <p:nvPicPr>
          <p:cNvPr id="4098" name="Picture 2">
            <a:extLst>
              <a:ext uri="{FF2B5EF4-FFF2-40B4-BE49-F238E27FC236}">
                <a16:creationId xmlns:a16="http://schemas.microsoft.com/office/drawing/2014/main" id="{7F15B2FA-3DAD-3753-C065-2C7E9D799DF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439" b="96606" l="7000" r="96125">
                        <a14:foregroundMark x1="17250" y1="6092" x2="6375" y2="12881"/>
                        <a14:foregroundMark x1="6375" y1="12881" x2="4500" y2="88773"/>
                        <a14:foregroundMark x1="4500" y1="88773" x2="14250" y2="95213"/>
                        <a14:foregroundMark x1="14250" y1="95213" x2="29000" y2="96954"/>
                        <a14:foregroundMark x1="29000" y1="96954" x2="57875" y2="96780"/>
                        <a14:foregroundMark x1="57875" y1="96780" x2="76125" y2="96780"/>
                        <a14:foregroundMark x1="76125" y1="96780" x2="92125" y2="95648"/>
                        <a14:foregroundMark x1="92125" y1="95648" x2="91875" y2="6005"/>
                        <a14:foregroundMark x1="91875" y1="6005" x2="77500" y2="3046"/>
                        <a14:foregroundMark x1="77500" y1="3046" x2="18875" y2="4178"/>
                        <a14:foregroundMark x1="18875" y1="4178" x2="8875" y2="16536"/>
                        <a14:foregroundMark x1="8875" y1="16536" x2="10750" y2="83029"/>
                        <a14:foregroundMark x1="10750" y1="83029" x2="16125" y2="93473"/>
                        <a14:foregroundMark x1="16125" y1="93473" x2="47250" y2="95213"/>
                        <a14:foregroundMark x1="47250" y1="95213" x2="71250" y2="85030"/>
                        <a14:foregroundMark x1="71250" y1="85030" x2="85625" y2="32289"/>
                        <a14:foregroundMark x1="85625" y1="32289" x2="81000" y2="16101"/>
                        <a14:foregroundMark x1="81000" y1="16101" x2="52625" y2="8355"/>
                        <a14:foregroundMark x1="52625" y1="8355" x2="24875" y2="18886"/>
                        <a14:foregroundMark x1="24875" y1="18886" x2="16500" y2="36641"/>
                        <a14:foregroundMark x1="16500" y1="36641" x2="17250" y2="79896"/>
                        <a14:foregroundMark x1="17250" y1="79896" x2="35750" y2="89730"/>
                        <a14:foregroundMark x1="35750" y1="89730" x2="64500" y2="72498"/>
                        <a14:foregroundMark x1="64500" y1="72498" x2="70625" y2="41862"/>
                        <a14:foregroundMark x1="70625" y1="41862" x2="56750" y2="22193"/>
                        <a14:foregroundMark x1="56750" y1="22193" x2="33500" y2="38120"/>
                        <a14:foregroundMark x1="33500" y1="38120" x2="24875" y2="81114"/>
                        <a14:foregroundMark x1="24875" y1="81114" x2="54750" y2="67798"/>
                        <a14:foregroundMark x1="54750" y1="67798" x2="53500" y2="49434"/>
                        <a14:foregroundMark x1="53500" y1="49434" x2="36375" y2="67624"/>
                        <a14:foregroundMark x1="36375" y1="67624" x2="57625" y2="40992"/>
                        <a14:foregroundMark x1="57625" y1="40992" x2="41250" y2="45518"/>
                        <a14:foregroundMark x1="41250" y1="45518" x2="37750" y2="71715"/>
                        <a14:foregroundMark x1="37750" y1="71715" x2="46250" y2="72759"/>
                        <a14:foregroundMark x1="7750" y1="6614" x2="24250" y2="5048"/>
                        <a14:foregroundMark x1="24250" y1="5048" x2="53500" y2="5048"/>
                        <a14:foregroundMark x1="53500" y1="5048" x2="79125" y2="4439"/>
                        <a14:foregroundMark x1="79125" y1="4439" x2="40000" y2="12272"/>
                        <a14:foregroundMark x1="40000" y1="12272" x2="22250" y2="11662"/>
                        <a14:foregroundMark x1="22250" y1="11662" x2="20500" y2="9835"/>
                        <a14:foregroundMark x1="4625" y1="60661" x2="6125" y2="92254"/>
                        <a14:foregroundMark x1="6125" y1="92254" x2="19000" y2="96606"/>
                        <a14:foregroundMark x1="19000" y1="96606" x2="19000" y2="96519"/>
                        <a14:foregroundMark x1="93875" y1="9051" x2="92000" y2="42037"/>
                        <a14:foregroundMark x1="92000" y1="42037" x2="96125" y2="11575"/>
                        <a14:foregroundMark x1="96125" y1="11575" x2="93500" y2="9835"/>
                        <a14:foregroundMark x1="4625" y1="87728" x2="7000" y2="74064"/>
                        <a14:foregroundMark x1="7000" y1="74064" x2="9500" y2="71279"/>
                      </a14:backgroundRemoval>
                    </a14:imgEffect>
                  </a14:imgLayer>
                </a14:imgProps>
              </a:ext>
              <a:ext uri="{28A0092B-C50C-407E-A947-70E740481C1C}">
                <a14:useLocalDpi xmlns:a14="http://schemas.microsoft.com/office/drawing/2010/main" val="0"/>
              </a:ext>
            </a:extLst>
          </a:blip>
          <a:srcRect/>
          <a:stretch>
            <a:fillRect/>
          </a:stretch>
        </p:blipFill>
        <p:spPr bwMode="auto">
          <a:xfrm>
            <a:off x="657059" y="274272"/>
            <a:ext cx="3959060" cy="56858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3A7FF0F-3EC7-D205-373C-2F985765690D}"/>
              </a:ext>
            </a:extLst>
          </p:cNvPr>
          <p:cNvSpPr txBox="1"/>
          <p:nvPr/>
        </p:nvSpPr>
        <p:spPr>
          <a:xfrm>
            <a:off x="657059" y="5960156"/>
            <a:ext cx="3797300" cy="64633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pt-BR" sz="1200" dirty="0"/>
              <a:t>Clay tablet </a:t>
            </a:r>
            <a:r>
              <a:rPr lang="pt-BR" sz="1200" dirty="0" err="1"/>
              <a:t>of</a:t>
            </a:r>
            <a:r>
              <a:rPr lang="pt-BR" sz="1200" dirty="0"/>
              <a:t> </a:t>
            </a:r>
            <a:r>
              <a:rPr lang="pt-BR" sz="1200" dirty="0" err="1"/>
              <a:t>the</a:t>
            </a:r>
            <a:r>
              <a:rPr lang="pt-BR" sz="1200" dirty="0"/>
              <a:t> </a:t>
            </a:r>
            <a:r>
              <a:rPr lang="pt-BR" sz="1200" dirty="0" err="1"/>
              <a:t>story</a:t>
            </a:r>
            <a:r>
              <a:rPr lang="pt-BR" sz="1200" dirty="0"/>
              <a:t> </a:t>
            </a:r>
            <a:r>
              <a:rPr lang="pt-BR" sz="1200" dirty="0" err="1"/>
              <a:t>of</a:t>
            </a:r>
            <a:r>
              <a:rPr lang="pt-BR" sz="1200" dirty="0"/>
              <a:t> Gilgamesh. </a:t>
            </a:r>
            <a:r>
              <a:rPr lang="pt-BR" sz="1200" dirty="0" err="1"/>
              <a:t>Old</a:t>
            </a:r>
            <a:r>
              <a:rPr lang="pt-BR" sz="1200" dirty="0"/>
              <a:t> </a:t>
            </a:r>
            <a:r>
              <a:rPr lang="pt-BR" sz="1200" dirty="0" err="1"/>
              <a:t>Babylonian</a:t>
            </a:r>
            <a:r>
              <a:rPr lang="pt-BR" sz="1200" dirty="0"/>
              <a:t> </a:t>
            </a:r>
            <a:r>
              <a:rPr lang="pt-BR" sz="1200" dirty="0" err="1"/>
              <a:t>period</a:t>
            </a:r>
            <a:r>
              <a:rPr lang="pt-BR" sz="1200" dirty="0"/>
              <a:t>, 2003-1595 BCE. </a:t>
            </a:r>
          </a:p>
          <a:p>
            <a:pPr algn="ctr"/>
            <a:r>
              <a:rPr lang="pt-BR" sz="1200" dirty="0" err="1"/>
              <a:t>Sulaymaniyah</a:t>
            </a:r>
            <a:r>
              <a:rPr lang="pt-BR" sz="1200" dirty="0"/>
              <a:t> </a:t>
            </a:r>
            <a:r>
              <a:rPr lang="pt-BR" sz="1200" dirty="0" err="1"/>
              <a:t>Museum</a:t>
            </a:r>
            <a:r>
              <a:rPr lang="pt-BR" sz="1200" dirty="0"/>
              <a:t>, </a:t>
            </a:r>
            <a:r>
              <a:rPr lang="pt-BR" sz="1200" dirty="0" err="1"/>
              <a:t>Iraqi</a:t>
            </a:r>
            <a:r>
              <a:rPr lang="pt-BR" sz="1200" dirty="0"/>
              <a:t> </a:t>
            </a:r>
            <a:r>
              <a:rPr lang="pt-BR" sz="1200" dirty="0" err="1"/>
              <a:t>Kurdistan</a:t>
            </a:r>
            <a:r>
              <a:rPr lang="pt-BR" sz="1200" dirty="0"/>
              <a:t>.</a:t>
            </a:r>
          </a:p>
        </p:txBody>
      </p:sp>
    </p:spTree>
    <p:extLst>
      <p:ext uri="{BB962C8B-B14F-4D97-AF65-F5344CB8AC3E}">
        <p14:creationId xmlns:p14="http://schemas.microsoft.com/office/powerpoint/2010/main" val="31758932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CB8B37C-CF2C-1F00-7B31-C0C366C8E71A}"/>
              </a:ext>
            </a:extLst>
          </p:cNvPr>
          <p:cNvPicPr>
            <a:picLocks noChangeAspect="1"/>
          </p:cNvPicPr>
          <p:nvPr/>
        </p:nvPicPr>
        <p:blipFill>
          <a:blip r:embed="rId2"/>
          <a:stretch>
            <a:fillRect/>
          </a:stretch>
        </p:blipFill>
        <p:spPr>
          <a:xfrm>
            <a:off x="2725238" y="83684"/>
            <a:ext cx="6740757" cy="6690203"/>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2C3DD043-C283-1406-7587-3D9899EF7E29}"/>
              </a:ext>
            </a:extLst>
          </p:cNvPr>
          <p:cNvSpPr txBox="1"/>
          <p:nvPr/>
        </p:nvSpPr>
        <p:spPr>
          <a:xfrm>
            <a:off x="-4623" y="6569509"/>
            <a:ext cx="2519223" cy="246221"/>
          </a:xfrm>
          <a:prstGeom prst="rect">
            <a:avLst/>
          </a:prstGeom>
          <a:noFill/>
        </p:spPr>
        <p:txBody>
          <a:bodyPr wrap="square">
            <a:spAutoFit/>
          </a:bodyPr>
          <a:lstStyle/>
          <a:p>
            <a:r>
              <a:rPr lang="pt-BR" sz="1000" dirty="0" err="1">
                <a:hlinkClick r:id="rId3"/>
              </a:rPr>
              <a:t>Source</a:t>
            </a:r>
            <a:r>
              <a:rPr lang="pt-BR" sz="1000" dirty="0">
                <a:hlinkClick r:id="rId3"/>
              </a:rPr>
              <a:t>: </a:t>
            </a:r>
            <a:r>
              <a:rPr lang="pt-BR" sz="1000" dirty="0" err="1">
                <a:hlinkClick r:id="rId3"/>
              </a:rPr>
              <a:t>Flood</a:t>
            </a:r>
            <a:r>
              <a:rPr lang="pt-BR" sz="1000" dirty="0">
                <a:hlinkClick r:id="rId3"/>
              </a:rPr>
              <a:t> </a:t>
            </a:r>
            <a:r>
              <a:rPr lang="pt-BR" sz="1000" dirty="0" err="1">
                <a:hlinkClick r:id="rId3"/>
              </a:rPr>
              <a:t>Legends</a:t>
            </a:r>
            <a:r>
              <a:rPr lang="pt-BR" sz="1000" dirty="0">
                <a:hlinkClick r:id="rId3"/>
              </a:rPr>
              <a:t> | </a:t>
            </a:r>
            <a:r>
              <a:rPr lang="pt-BR" sz="1000" dirty="0" err="1">
                <a:hlinkClick r:id="rId3"/>
              </a:rPr>
              <a:t>Answers</a:t>
            </a:r>
            <a:r>
              <a:rPr lang="pt-BR" sz="1000" dirty="0">
                <a:hlinkClick r:id="rId3"/>
              </a:rPr>
              <a:t> in Genesis</a:t>
            </a:r>
            <a:endParaRPr lang="pt-BR" sz="1000" dirty="0"/>
          </a:p>
        </p:txBody>
      </p:sp>
    </p:spTree>
    <p:extLst>
      <p:ext uri="{BB962C8B-B14F-4D97-AF65-F5344CB8AC3E}">
        <p14:creationId xmlns:p14="http://schemas.microsoft.com/office/powerpoint/2010/main" val="9205356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E6529-36E5-8484-7FE6-FF58EFAAC4D8}"/>
              </a:ext>
            </a:extLst>
          </p:cNvPr>
          <p:cNvSpPr>
            <a:spLocks noGrp="1"/>
          </p:cNvSpPr>
          <p:nvPr>
            <p:ph type="title"/>
          </p:nvPr>
        </p:nvSpPr>
        <p:spPr>
          <a:xfrm>
            <a:off x="838200" y="365125"/>
            <a:ext cx="8280400" cy="1325563"/>
          </a:xfrm>
        </p:spPr>
        <p:txBody>
          <a:bodyPr>
            <a:normAutofit/>
          </a:bodyPr>
          <a:lstStyle/>
          <a:p>
            <a:r>
              <a:rPr lang="en-US" sz="6000" i="1" dirty="0">
                <a:ln w="0">
                  <a:solidFill>
                    <a:schemeClr val="bg1">
                      <a:lumMod val="75000"/>
                    </a:schemeClr>
                  </a:solidFill>
                </a:ln>
                <a:gradFill>
                  <a:gsLst>
                    <a:gs pos="21000">
                      <a:srgbClr val="53575C"/>
                    </a:gs>
                    <a:gs pos="88000">
                      <a:srgbClr val="C5C7CA"/>
                    </a:gs>
                  </a:gsLst>
                  <a:lin ang="5400000"/>
                </a:gra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Epic Gilgamesh</a:t>
            </a:r>
            <a:endParaRPr lang="pt-BR" sz="6000" i="1" dirty="0">
              <a:ln w="0">
                <a:solidFill>
                  <a:schemeClr val="bg1">
                    <a:lumMod val="75000"/>
                  </a:schemeClr>
                </a:solidFill>
              </a:ln>
              <a:gradFill>
                <a:gsLst>
                  <a:gs pos="21000">
                    <a:srgbClr val="53575C"/>
                  </a:gs>
                  <a:gs pos="88000">
                    <a:srgbClr val="C5C7CA"/>
                  </a:gs>
                </a:gsLst>
                <a:lin ang="5400000"/>
              </a:gra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FC60DB7B-B7D4-C2FC-965B-B97F55423638}"/>
              </a:ext>
            </a:extLst>
          </p:cNvPr>
          <p:cNvSpPr>
            <a:spLocks noGrp="1"/>
          </p:cNvSpPr>
          <p:nvPr>
            <p:ph idx="1"/>
          </p:nvPr>
        </p:nvSpPr>
        <p:spPr>
          <a:xfrm>
            <a:off x="838200" y="1536700"/>
            <a:ext cx="8280400" cy="5168899"/>
          </a:xfrm>
        </p:spPr>
        <p:txBody>
          <a:bodyPr>
            <a:normAutofit/>
          </a:bodyPr>
          <a:lstStyle/>
          <a:p>
            <a:pPr marL="0" indent="0" algn="just">
              <a:buNone/>
            </a:pPr>
            <a:r>
              <a:rPr lang="en-US" dirty="0">
                <a:effectLst>
                  <a:outerShdw blurRad="38100" dist="38100" dir="2700000" algn="tl">
                    <a:srgbClr val="000000">
                      <a:alpha val="43137"/>
                    </a:srgbClr>
                  </a:outerShdw>
                </a:effectLst>
              </a:rPr>
              <a:t>Gilgamesh was a mighty demi-God king of Babylon described as tall, strong, and handsome. He had many adventures fighting and defeating mythical creatures and conquering riches and power. Upon losing a mighty warrior friend Enkidu, he starts a quest for immortality. He finds a wise man called Utnapishtim, who received immortality for obeying God’s command to build a boat to survive the great Babylonian flood. He tells Gilgamesh that there is a plant at the bottom of the ocean that can give him eternal life. Gilgamesh finds the plant, but in his travels back home the plant is eaten by a serpent. Arriving home empty-handed he comes to grips with his mortality and starts to enjoy life.</a:t>
            </a:r>
            <a:endParaRPr lang="pt-BR" dirty="0">
              <a:effectLst>
                <a:outerShdw blurRad="38100" dist="38100" dir="2700000" algn="tl">
                  <a:srgbClr val="000000">
                    <a:alpha val="43137"/>
                  </a:srgbClr>
                </a:outerShdw>
              </a:effectLst>
            </a:endParaRPr>
          </a:p>
        </p:txBody>
      </p:sp>
      <p:pic>
        <p:nvPicPr>
          <p:cNvPr id="5122" name="Picture 2" descr="undefined">
            <a:extLst>
              <a:ext uri="{FF2B5EF4-FFF2-40B4-BE49-F238E27FC236}">
                <a16:creationId xmlns:a16="http://schemas.microsoft.com/office/drawing/2014/main" id="{83500700-8DEA-3988-509E-255D91F485A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9253537" y="0"/>
            <a:ext cx="2938463"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698546F-267D-85FA-B875-99704B561F46}"/>
              </a:ext>
            </a:extLst>
          </p:cNvPr>
          <p:cNvSpPr txBox="1"/>
          <p:nvPr/>
        </p:nvSpPr>
        <p:spPr>
          <a:xfrm>
            <a:off x="9253536" y="6138932"/>
            <a:ext cx="2938463" cy="7078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l"/>
            <a:r>
              <a:rPr lang="en-US" sz="1000" dirty="0"/>
              <a:t>Hero mastering a lion. Relief from the façade of the throne room, Palace of Sargon II at </a:t>
            </a:r>
            <a:r>
              <a:rPr lang="en-US" sz="1000" dirty="0" err="1"/>
              <a:t>Khorsabad</a:t>
            </a:r>
            <a:r>
              <a:rPr lang="en-US" sz="1000" dirty="0"/>
              <a:t> (</a:t>
            </a:r>
            <a:r>
              <a:rPr lang="en-US" sz="1000" dirty="0">
                <a:hlinkClick r:id="rId4" tooltip="Dur Sharrukin"/>
              </a:rPr>
              <a:t>Dur </a:t>
            </a:r>
            <a:r>
              <a:rPr lang="en-US" sz="1000" dirty="0" err="1">
                <a:hlinkClick r:id="rId4" tooltip="Dur Sharrukin"/>
              </a:rPr>
              <a:t>Sharrukin</a:t>
            </a:r>
            <a:r>
              <a:rPr lang="en-US" sz="1000" dirty="0"/>
              <a:t>), 713–706 BCE.</a:t>
            </a:r>
          </a:p>
          <a:p>
            <a:pPr algn="l"/>
            <a:r>
              <a:rPr lang="en-US" sz="1000" dirty="0"/>
              <a:t>Source: </a:t>
            </a:r>
            <a:r>
              <a:rPr lang="en-US" sz="1000" dirty="0" err="1"/>
              <a:t>Wikicommons</a:t>
            </a:r>
            <a:endParaRPr lang="en-US" sz="1000" dirty="0"/>
          </a:p>
        </p:txBody>
      </p:sp>
    </p:spTree>
    <p:extLst>
      <p:ext uri="{BB962C8B-B14F-4D97-AF65-F5344CB8AC3E}">
        <p14:creationId xmlns:p14="http://schemas.microsoft.com/office/powerpoint/2010/main" val="20411581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6146" name="Picture 2" descr="undefined">
            <a:extLst>
              <a:ext uri="{FF2B5EF4-FFF2-40B4-BE49-F238E27FC236}">
                <a16:creationId xmlns:a16="http://schemas.microsoft.com/office/drawing/2014/main" id="{1D3791C6-CD45-F0BD-1B1B-A7F16256C0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225" t="14718" r="18749" b="7821"/>
          <a:stretch/>
        </p:blipFill>
        <p:spPr bwMode="auto">
          <a:xfrm>
            <a:off x="7696200" y="1193801"/>
            <a:ext cx="4081162" cy="35179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85C4A13-5AE6-DD10-9FA9-52F8255DDC81}"/>
              </a:ext>
            </a:extLst>
          </p:cNvPr>
          <p:cNvSpPr>
            <a:spLocks noGrp="1"/>
          </p:cNvSpPr>
          <p:nvPr>
            <p:ph type="title"/>
          </p:nvPr>
        </p:nvSpPr>
        <p:spPr>
          <a:xfrm>
            <a:off x="838200" y="31075"/>
            <a:ext cx="10515600" cy="1325563"/>
          </a:xfrm>
        </p:spPr>
        <p:txBody>
          <a:bodyPr>
            <a:normAutofit/>
          </a:bodyPr>
          <a:lstStyle/>
          <a:p>
            <a:r>
              <a:rPr lang="en-US" sz="5000" dirty="0">
                <a:latin typeface="Aharoni" panose="02010803020104030203" pitchFamily="2" charset="-79"/>
                <a:cs typeface="Aharoni" panose="02010803020104030203" pitchFamily="2" charset="-79"/>
              </a:rPr>
              <a:t>Details</a:t>
            </a:r>
            <a:endParaRPr lang="pt-BR" sz="5000" dirty="0">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3A2C6C28-3C98-6A6E-5712-6702CF49EE10}"/>
              </a:ext>
            </a:extLst>
          </p:cNvPr>
          <p:cNvSpPr>
            <a:spLocks noGrp="1"/>
          </p:cNvSpPr>
          <p:nvPr>
            <p:ph idx="1"/>
          </p:nvPr>
        </p:nvSpPr>
        <p:spPr>
          <a:xfrm>
            <a:off x="838200" y="1193801"/>
            <a:ext cx="6743700" cy="5299074"/>
          </a:xfrm>
        </p:spPr>
        <p:txBody>
          <a:bodyPr>
            <a:normAutofit lnSpcReduction="10000"/>
          </a:bodyPr>
          <a:lstStyle/>
          <a:p>
            <a:pPr marL="0" indent="0">
              <a:buNone/>
            </a:pPr>
            <a:r>
              <a:rPr lang="en-US" dirty="0">
                <a:latin typeface="Candara" panose="020E0502030303020204" pitchFamily="34" charset="0"/>
              </a:rPr>
              <a:t>Gilgamesh has many versions and different languages. The versions point to the addition and editing of the text through time. The complete form is from the 7</a:t>
            </a:r>
            <a:r>
              <a:rPr lang="en-US" baseline="30000" dirty="0">
                <a:latin typeface="Candara" panose="020E0502030303020204" pitchFamily="34" charset="0"/>
              </a:rPr>
              <a:t>th</a:t>
            </a:r>
            <a:r>
              <a:rPr lang="en-US" dirty="0">
                <a:latin typeface="Candara" panose="020E0502030303020204" pitchFamily="34" charset="0"/>
              </a:rPr>
              <a:t> century B.C. in twelve tablets. It includes the reference to:</a:t>
            </a:r>
          </a:p>
          <a:p>
            <a:pPr marL="533400"/>
            <a:r>
              <a:rPr lang="en-US" dirty="0">
                <a:latin typeface="Candara" panose="020E0502030303020204" pitchFamily="34" charset="0"/>
              </a:rPr>
              <a:t>Building a boat reed and covered with bitumen to be saved from the flood</a:t>
            </a:r>
          </a:p>
          <a:p>
            <a:pPr marL="533400"/>
            <a:r>
              <a:rPr lang="en-US" dirty="0">
                <a:latin typeface="Candara" panose="020E0502030303020204" pitchFamily="34" charset="0"/>
              </a:rPr>
              <a:t>He sends a dove twice to assess the condition of the waters</a:t>
            </a:r>
          </a:p>
          <a:p>
            <a:pPr marL="533400"/>
            <a:r>
              <a:rPr lang="en-US" dirty="0">
                <a:latin typeface="Candara" panose="020E0502030303020204" pitchFamily="34" charset="0"/>
              </a:rPr>
              <a:t>He offers a sacrifice and incense upon coming out of the boat</a:t>
            </a:r>
          </a:p>
          <a:p>
            <a:pPr marL="533400"/>
            <a:r>
              <a:rPr lang="en-US" dirty="0">
                <a:latin typeface="Candara" panose="020E0502030303020204" pitchFamily="34" charset="0"/>
              </a:rPr>
              <a:t>He is blessed by the god</a:t>
            </a:r>
            <a:endParaRPr lang="pt-BR" dirty="0">
              <a:latin typeface="Candara" panose="020E0502030303020204" pitchFamily="34" charset="0"/>
            </a:endParaRPr>
          </a:p>
        </p:txBody>
      </p:sp>
      <p:sp>
        <p:nvSpPr>
          <p:cNvPr id="5" name="TextBox 4">
            <a:extLst>
              <a:ext uri="{FF2B5EF4-FFF2-40B4-BE49-F238E27FC236}">
                <a16:creationId xmlns:a16="http://schemas.microsoft.com/office/drawing/2014/main" id="{7627634C-9AD0-6AA5-180F-260D7A1F44A7}"/>
              </a:ext>
            </a:extLst>
          </p:cNvPr>
          <p:cNvSpPr txBox="1"/>
          <p:nvPr/>
        </p:nvSpPr>
        <p:spPr>
          <a:xfrm>
            <a:off x="7696200" y="4849167"/>
            <a:ext cx="4081162" cy="661720"/>
          </a:xfrm>
          <a:prstGeom prst="rect">
            <a:avLst/>
          </a:prstGeom>
          <a:noFill/>
        </p:spPr>
        <p:txBody>
          <a:bodyPr wrap="square">
            <a:spAutoFit/>
          </a:bodyPr>
          <a:lstStyle/>
          <a:p>
            <a:r>
              <a:rPr lang="en-US" sz="1300" b="1" dirty="0"/>
              <a:t>Tablet XI (or the Flood Tablet) of the Epic of Gilgamesh. </a:t>
            </a:r>
          </a:p>
          <a:p>
            <a:r>
              <a:rPr lang="en-US" sz="1200" dirty="0"/>
              <a:t>British Museum</a:t>
            </a:r>
          </a:p>
          <a:p>
            <a:r>
              <a:rPr lang="en-US" sz="1200" dirty="0"/>
              <a:t>Source: </a:t>
            </a:r>
            <a:r>
              <a:rPr lang="en-US" sz="1200" dirty="0" err="1"/>
              <a:t>Wikicommons</a:t>
            </a:r>
            <a:endParaRPr lang="pt-BR" sz="1200" dirty="0"/>
          </a:p>
        </p:txBody>
      </p:sp>
    </p:spTree>
    <p:extLst>
      <p:ext uri="{BB962C8B-B14F-4D97-AF65-F5344CB8AC3E}">
        <p14:creationId xmlns:p14="http://schemas.microsoft.com/office/powerpoint/2010/main" val="22490217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useBgFill="1">
        <p:nvSpPr>
          <p:cNvPr id="7175"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7177" name="Rectangle 7176">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E8CCFC-65BB-2A02-F5FA-8BEF9D2663D7}"/>
              </a:ext>
            </a:extLst>
          </p:cNvPr>
          <p:cNvSpPr>
            <a:spLocks noGrp="1"/>
          </p:cNvSpPr>
          <p:nvPr>
            <p:ph type="title"/>
          </p:nvPr>
        </p:nvSpPr>
        <p:spPr>
          <a:xfrm>
            <a:off x="761803" y="350196"/>
            <a:ext cx="4646904" cy="1624520"/>
          </a:xfrm>
        </p:spPr>
        <p:txBody>
          <a:bodyPr anchor="ctr">
            <a:normAutofit/>
          </a:bodyPr>
          <a:lstStyle/>
          <a:p>
            <a:pPr algn="ctr"/>
            <a:r>
              <a:rPr lang="en-US" sz="5400" dirty="0">
                <a:latin typeface="Aharoni" panose="02010803020104030203" pitchFamily="2" charset="-79"/>
                <a:cs typeface="Aharoni" panose="02010803020104030203" pitchFamily="2" charset="-79"/>
              </a:rPr>
              <a:t>Tower of Babel</a:t>
            </a:r>
            <a:endParaRPr lang="pt-BR" sz="5400" dirty="0">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72468376-64E9-0755-C791-61D468A05466}"/>
              </a:ext>
            </a:extLst>
          </p:cNvPr>
          <p:cNvSpPr>
            <a:spLocks noGrp="1"/>
          </p:cNvSpPr>
          <p:nvPr>
            <p:ph idx="1"/>
          </p:nvPr>
        </p:nvSpPr>
        <p:spPr>
          <a:xfrm>
            <a:off x="761802" y="2324912"/>
            <a:ext cx="4646905" cy="4031437"/>
          </a:xfrm>
        </p:spPr>
        <p:txBody>
          <a:bodyPr anchor="ctr">
            <a:normAutofit lnSpcReduction="10000"/>
          </a:bodyPr>
          <a:lstStyle/>
          <a:p>
            <a:pPr marL="0" indent="0" algn="ctr">
              <a:buNone/>
            </a:pPr>
            <a:r>
              <a:rPr lang="en-US" sz="3200" dirty="0"/>
              <a:t>The last event of the old world is the division of humanity. God confused the language of people building the tower of Babel in the plain of Shinar and by that formed difference ethnicities which spread throughout the world. </a:t>
            </a:r>
            <a:endParaRPr lang="pt-BR" sz="3200" dirty="0"/>
          </a:p>
        </p:txBody>
      </p:sp>
      <p:pic>
        <p:nvPicPr>
          <p:cNvPr id="7170" name="Picture 2">
            <a:extLst>
              <a:ext uri="{FF2B5EF4-FFF2-40B4-BE49-F238E27FC236}">
                <a16:creationId xmlns:a16="http://schemas.microsoft.com/office/drawing/2014/main" id="{426D1A5D-9E44-9CB5-669F-0120D801D6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498" r="23777" b="1"/>
          <a:stretch/>
        </p:blipFill>
        <p:spPr bwMode="auto">
          <a:xfrm>
            <a:off x="6096000" y="1"/>
            <a:ext cx="6102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85955AB-6800-58CA-B3A2-1A693C2F3958}"/>
              </a:ext>
            </a:extLst>
          </p:cNvPr>
          <p:cNvSpPr txBox="1"/>
          <p:nvPr/>
        </p:nvSpPr>
        <p:spPr>
          <a:xfrm>
            <a:off x="6089173" y="6323459"/>
            <a:ext cx="3207227" cy="55399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l"/>
            <a:r>
              <a:rPr lang="en-US" b="1" dirty="0">
                <a:effectLst>
                  <a:outerShdw blurRad="38100" dist="38100" dir="2700000" algn="tl">
                    <a:srgbClr val="000000">
                      <a:alpha val="43137"/>
                    </a:srgbClr>
                  </a:outerShdw>
                </a:effectLst>
              </a:rPr>
              <a:t>White Temple ziggurat in </a:t>
            </a:r>
            <a:r>
              <a:rPr lang="en-US" b="1" dirty="0" err="1">
                <a:effectLst>
                  <a:outerShdw blurRad="38100" dist="38100" dir="2700000" algn="tl">
                    <a:srgbClr val="000000">
                      <a:alpha val="43137"/>
                    </a:srgbClr>
                  </a:outerShdw>
                </a:effectLst>
              </a:rPr>
              <a:t>Uruk</a:t>
            </a:r>
            <a:endParaRPr lang="en-US" b="1" dirty="0">
              <a:effectLst>
                <a:outerShdw blurRad="38100" dist="38100" dir="2700000" algn="tl">
                  <a:srgbClr val="000000">
                    <a:alpha val="43137"/>
                  </a:srgbClr>
                </a:outerShdw>
              </a:effectLst>
            </a:endParaRPr>
          </a:p>
          <a:p>
            <a:pPr algn="l"/>
            <a:r>
              <a:rPr lang="en-US" sz="1200" dirty="0"/>
              <a:t>Source: </a:t>
            </a:r>
            <a:r>
              <a:rPr lang="en-US" sz="1200" dirty="0" err="1"/>
              <a:t>wikicommons</a:t>
            </a:r>
            <a:endParaRPr lang="en-US" sz="1200" dirty="0"/>
          </a:p>
        </p:txBody>
      </p:sp>
    </p:spTree>
    <p:extLst>
      <p:ext uri="{BB962C8B-B14F-4D97-AF65-F5344CB8AC3E}">
        <p14:creationId xmlns:p14="http://schemas.microsoft.com/office/powerpoint/2010/main" val="30599176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C18B7-21CF-9E22-24CB-71D6E0391516}"/>
              </a:ext>
            </a:extLst>
          </p:cNvPr>
          <p:cNvSpPr>
            <a:spLocks noGrp="1"/>
          </p:cNvSpPr>
          <p:nvPr>
            <p:ph type="title"/>
          </p:nvPr>
        </p:nvSpPr>
        <p:spPr/>
        <p:txBody>
          <a:bodyPr>
            <a:normAutofit/>
          </a:bodyPr>
          <a:lstStyle/>
          <a:p>
            <a:pPr algn="ctr"/>
            <a:r>
              <a:rPr lang="en-US" sz="5000" b="1" dirty="0">
                <a:effectLst>
                  <a:outerShdw blurRad="38100" dist="38100" dir="2700000" algn="tl">
                    <a:srgbClr val="000000">
                      <a:alpha val="43137"/>
                    </a:srgbClr>
                  </a:outerShdw>
                </a:effectLst>
              </a:rPr>
              <a:t>Our Mighty Fortress is Our God</a:t>
            </a:r>
            <a:endParaRPr lang="pt-BR" sz="5000" b="1"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7D3582A7-8A3C-3F2B-7A2B-A57B4748B458}"/>
              </a:ext>
            </a:extLst>
          </p:cNvPr>
          <p:cNvSpPr>
            <a:spLocks noGrp="1"/>
          </p:cNvSpPr>
          <p:nvPr>
            <p:ph idx="1"/>
          </p:nvPr>
        </p:nvSpPr>
        <p:spPr>
          <a:xfrm>
            <a:off x="838199" y="1825625"/>
            <a:ext cx="4732421" cy="4351338"/>
          </a:xfrm>
        </p:spPr>
        <p:txBody>
          <a:bodyPr/>
          <a:lstStyle/>
          <a:p>
            <a:pPr marL="0" indent="0">
              <a:buNone/>
            </a:pPr>
            <a:r>
              <a:rPr lang="en-US" dirty="0"/>
              <a:t>1. A mighty fortress is our God,</a:t>
            </a:r>
            <a:br>
              <a:rPr lang="en-US" dirty="0"/>
            </a:br>
            <a:r>
              <a:rPr lang="en-US" dirty="0"/>
              <a:t>a bulwark never failing;</a:t>
            </a:r>
            <a:br>
              <a:rPr lang="en-US" dirty="0"/>
            </a:br>
            <a:r>
              <a:rPr lang="en-US" dirty="0"/>
              <a:t>our helper he, amid the flood</a:t>
            </a:r>
            <a:br>
              <a:rPr lang="en-US" dirty="0"/>
            </a:br>
            <a:r>
              <a:rPr lang="en-US" dirty="0"/>
              <a:t>of mortal ills prevailing.</a:t>
            </a:r>
            <a:br>
              <a:rPr lang="en-US" dirty="0"/>
            </a:br>
            <a:r>
              <a:rPr lang="en-US" dirty="0"/>
              <a:t>For still our ancient foe</a:t>
            </a:r>
            <a:br>
              <a:rPr lang="en-US" dirty="0"/>
            </a:br>
            <a:r>
              <a:rPr lang="en-US" dirty="0"/>
              <a:t>does seek to work us woe;</a:t>
            </a:r>
            <a:br>
              <a:rPr lang="en-US" dirty="0"/>
            </a:br>
            <a:r>
              <a:rPr lang="en-US" dirty="0"/>
              <a:t>his craft and power are great,</a:t>
            </a:r>
            <a:br>
              <a:rPr lang="en-US" dirty="0"/>
            </a:br>
            <a:r>
              <a:rPr lang="en-US" dirty="0"/>
              <a:t>and armed with cruel hate,</a:t>
            </a:r>
            <a:br>
              <a:rPr lang="en-US" dirty="0"/>
            </a:br>
            <a:r>
              <a:rPr lang="en-US" dirty="0"/>
              <a:t>on earth is not his equal.</a:t>
            </a:r>
            <a:endParaRPr lang="pt-BR" dirty="0"/>
          </a:p>
        </p:txBody>
      </p:sp>
      <p:sp>
        <p:nvSpPr>
          <p:cNvPr id="4" name="Content Placeholder 2">
            <a:extLst>
              <a:ext uri="{FF2B5EF4-FFF2-40B4-BE49-F238E27FC236}">
                <a16:creationId xmlns:a16="http://schemas.microsoft.com/office/drawing/2014/main" id="{ED6BB1FC-B3DA-D1B8-8DE0-527D4F488FA8}"/>
              </a:ext>
            </a:extLst>
          </p:cNvPr>
          <p:cNvSpPr txBox="1">
            <a:spLocks/>
          </p:cNvSpPr>
          <p:nvPr/>
        </p:nvSpPr>
        <p:spPr>
          <a:xfrm>
            <a:off x="5915526" y="1825625"/>
            <a:ext cx="567890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4. That Word above all earthly powers</a:t>
            </a:r>
            <a:br>
              <a:rPr lang="en-US" dirty="0"/>
            </a:br>
            <a:r>
              <a:rPr lang="en-US" dirty="0"/>
              <a:t>no thanks to them </a:t>
            </a:r>
            <a:r>
              <a:rPr lang="en-US" dirty="0" err="1"/>
              <a:t>abideth</a:t>
            </a:r>
            <a:r>
              <a:rPr lang="en-US" dirty="0"/>
              <a:t>;</a:t>
            </a:r>
            <a:br>
              <a:rPr lang="en-US" dirty="0"/>
            </a:br>
            <a:r>
              <a:rPr lang="en-US" dirty="0"/>
              <a:t>the Spirit and the gifts are ours</a:t>
            </a:r>
            <a:br>
              <a:rPr lang="en-US" dirty="0"/>
            </a:br>
            <a:r>
              <a:rPr lang="en-US" dirty="0"/>
              <a:t>through him who with us </a:t>
            </a:r>
            <a:r>
              <a:rPr lang="en-US" dirty="0" err="1"/>
              <a:t>sideth</a:t>
            </a:r>
            <a:r>
              <a:rPr lang="en-US" dirty="0"/>
              <a:t>.</a:t>
            </a:r>
            <a:br>
              <a:rPr lang="en-US" dirty="0"/>
            </a:br>
            <a:r>
              <a:rPr lang="en-US" dirty="0"/>
              <a:t>Let goods and kindred go,</a:t>
            </a:r>
            <a:br>
              <a:rPr lang="en-US" dirty="0"/>
            </a:br>
            <a:r>
              <a:rPr lang="en-US" dirty="0"/>
              <a:t>this mortal life also;</a:t>
            </a:r>
            <a:br>
              <a:rPr lang="en-US" dirty="0"/>
            </a:br>
            <a:r>
              <a:rPr lang="en-US" dirty="0"/>
              <a:t>the body they may kill:</a:t>
            </a:r>
            <a:br>
              <a:rPr lang="en-US" dirty="0"/>
            </a:br>
            <a:r>
              <a:rPr lang="en-US" dirty="0"/>
              <a:t>God's truth </a:t>
            </a:r>
            <a:r>
              <a:rPr lang="en-US" dirty="0" err="1"/>
              <a:t>abideth</a:t>
            </a:r>
            <a:r>
              <a:rPr lang="en-US" dirty="0"/>
              <a:t> still;</a:t>
            </a:r>
            <a:br>
              <a:rPr lang="en-US" dirty="0"/>
            </a:br>
            <a:r>
              <a:rPr lang="en-US" dirty="0"/>
              <a:t>his kingdom is forever!</a:t>
            </a:r>
            <a:endParaRPr lang="pt-BR" dirty="0"/>
          </a:p>
        </p:txBody>
      </p:sp>
    </p:spTree>
    <p:extLst>
      <p:ext uri="{BB962C8B-B14F-4D97-AF65-F5344CB8AC3E}">
        <p14:creationId xmlns:p14="http://schemas.microsoft.com/office/powerpoint/2010/main" val="30333777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FB6689BC-4737-4AD6-1B4D-E97D533B506C}"/>
              </a:ext>
            </a:extLst>
          </p:cNvPr>
          <p:cNvGrpSpPr/>
          <p:nvPr/>
        </p:nvGrpSpPr>
        <p:grpSpPr>
          <a:xfrm>
            <a:off x="6186944" y="0"/>
            <a:ext cx="6017755" cy="3882692"/>
            <a:chOff x="6186944" y="0"/>
            <a:chExt cx="6017755" cy="3882692"/>
          </a:xfrm>
        </p:grpSpPr>
        <p:pic>
          <p:nvPicPr>
            <p:cNvPr id="8204" name="Picture 12" descr="8 Oldest Pyramids in the World - Oldest.org">
              <a:extLst>
                <a:ext uri="{FF2B5EF4-FFF2-40B4-BE49-F238E27FC236}">
                  <a16:creationId xmlns:a16="http://schemas.microsoft.com/office/drawing/2014/main" id="{0D2579B2-2DF8-B409-559F-DCFA40FFD15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8029"/>
            <a:stretch/>
          </p:blipFill>
          <p:spPr bwMode="auto">
            <a:xfrm>
              <a:off x="6186944" y="0"/>
              <a:ext cx="6005056" cy="388269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A4959ACB-9E4F-D7E9-DD05-0C4C61E5A6B7}"/>
                </a:ext>
              </a:extLst>
            </p:cNvPr>
            <p:cNvSpPr txBox="1"/>
            <p:nvPr/>
          </p:nvSpPr>
          <p:spPr>
            <a:xfrm>
              <a:off x="8633462" y="3273713"/>
              <a:ext cx="3571237" cy="60016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pt-BR" b="1" dirty="0"/>
                <a:t>The Pyramid </a:t>
              </a:r>
              <a:r>
                <a:rPr lang="pt-BR" b="1" dirty="0" err="1"/>
                <a:t>of</a:t>
              </a:r>
              <a:r>
                <a:rPr lang="pt-BR" b="1" dirty="0"/>
                <a:t> </a:t>
              </a:r>
              <a:r>
                <a:rPr lang="pt-BR" b="1" dirty="0" err="1"/>
                <a:t>Djoser</a:t>
              </a:r>
              <a:endParaRPr lang="pt-BR" b="1" dirty="0"/>
            </a:p>
            <a:p>
              <a:r>
                <a:rPr lang="pt-BR" sz="1500" dirty="0" err="1"/>
                <a:t>Egypt</a:t>
              </a:r>
              <a:r>
                <a:rPr lang="pt-BR" sz="1500" dirty="0"/>
                <a:t> (26th </a:t>
              </a:r>
              <a:r>
                <a:rPr lang="pt-BR" sz="1500" dirty="0" err="1"/>
                <a:t>century</a:t>
              </a:r>
              <a:r>
                <a:rPr lang="pt-BR" sz="1500" dirty="0"/>
                <a:t> </a:t>
              </a:r>
              <a:r>
                <a:rPr lang="pt-BR" sz="1500" dirty="0" err="1"/>
                <a:t>b.C</a:t>
              </a:r>
              <a:r>
                <a:rPr lang="pt-BR" sz="1500" dirty="0"/>
                <a:t>.)</a:t>
              </a:r>
            </a:p>
          </p:txBody>
        </p:sp>
      </p:grpSp>
      <p:grpSp>
        <p:nvGrpSpPr>
          <p:cNvPr id="12" name="Group 11">
            <a:extLst>
              <a:ext uri="{FF2B5EF4-FFF2-40B4-BE49-F238E27FC236}">
                <a16:creationId xmlns:a16="http://schemas.microsoft.com/office/drawing/2014/main" id="{33942F13-F42B-63C6-0C4F-86B628472A71}"/>
              </a:ext>
            </a:extLst>
          </p:cNvPr>
          <p:cNvGrpSpPr/>
          <p:nvPr/>
        </p:nvGrpSpPr>
        <p:grpSpPr>
          <a:xfrm>
            <a:off x="8646161" y="4069976"/>
            <a:ext cx="3545840" cy="2788024"/>
            <a:chOff x="8646161" y="4069976"/>
            <a:chExt cx="3545840" cy="2788024"/>
          </a:xfrm>
        </p:grpSpPr>
        <p:pic>
          <p:nvPicPr>
            <p:cNvPr id="8202" name="Picture 10" descr="A large brick building with a pyramid shaped roof with Dhammayangyi Temple in the background&#10;&#10;Description automatically generated">
              <a:extLst>
                <a:ext uri="{FF2B5EF4-FFF2-40B4-BE49-F238E27FC236}">
                  <a16:creationId xmlns:a16="http://schemas.microsoft.com/office/drawing/2014/main" id="{B909C4D9-6FC2-6FD6-0D46-7DE2309D39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09" r="9934" b="1"/>
            <a:stretch/>
          </p:blipFill>
          <p:spPr bwMode="auto">
            <a:xfrm>
              <a:off x="8646161" y="4069976"/>
              <a:ext cx="3545840" cy="278802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280BCCC-455A-DC33-E274-8F2B44F34572}"/>
                </a:ext>
              </a:extLst>
            </p:cNvPr>
            <p:cNvSpPr txBox="1"/>
            <p:nvPr/>
          </p:nvSpPr>
          <p:spPr>
            <a:xfrm>
              <a:off x="8646161" y="6319391"/>
              <a:ext cx="3545840" cy="53091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US" sz="1350" b="1" dirty="0" err="1"/>
                <a:t>Dhammayangyi</a:t>
              </a:r>
              <a:r>
                <a:rPr lang="en-US" sz="1350" b="1" dirty="0"/>
                <a:t> temple. Ancient City of Bagan.</a:t>
              </a:r>
            </a:p>
            <a:p>
              <a:r>
                <a:rPr lang="en-US" sz="1500" dirty="0"/>
                <a:t>Burma (11</a:t>
              </a:r>
              <a:r>
                <a:rPr lang="en-US" sz="1500" baseline="30000" dirty="0"/>
                <a:t>th</a:t>
              </a:r>
              <a:r>
                <a:rPr lang="en-US" sz="1500" dirty="0"/>
                <a:t> century </a:t>
              </a:r>
              <a:r>
                <a:rPr lang="en-US" sz="1500" dirty="0" err="1"/>
                <a:t>a.C.</a:t>
              </a:r>
              <a:r>
                <a:rPr lang="en-US" sz="1500" dirty="0"/>
                <a:t>)</a:t>
              </a:r>
              <a:endParaRPr lang="pt-BR" sz="1500" dirty="0"/>
            </a:p>
          </p:txBody>
        </p:sp>
      </p:grpSp>
      <p:grpSp>
        <p:nvGrpSpPr>
          <p:cNvPr id="11" name="Group 10">
            <a:extLst>
              <a:ext uri="{FF2B5EF4-FFF2-40B4-BE49-F238E27FC236}">
                <a16:creationId xmlns:a16="http://schemas.microsoft.com/office/drawing/2014/main" id="{88F23EC3-A8A1-F225-749B-0E6434C01F51}"/>
              </a:ext>
            </a:extLst>
          </p:cNvPr>
          <p:cNvGrpSpPr/>
          <p:nvPr/>
        </p:nvGrpSpPr>
        <p:grpSpPr>
          <a:xfrm>
            <a:off x="-10510" y="4069976"/>
            <a:ext cx="3545841" cy="2788024"/>
            <a:chOff x="-10510" y="4069976"/>
            <a:chExt cx="3545841" cy="2788024"/>
          </a:xfrm>
        </p:grpSpPr>
        <p:pic>
          <p:nvPicPr>
            <p:cNvPr id="8200" name="Picture 8" descr="A group of people walking around Brihadeeswarar Temple&#10;&#10;Description automatically generated">
              <a:extLst>
                <a:ext uri="{FF2B5EF4-FFF2-40B4-BE49-F238E27FC236}">
                  <a16:creationId xmlns:a16="http://schemas.microsoft.com/office/drawing/2014/main" id="{49EF65AE-DC45-46F8-A6CC-C44A484F8E7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8" t="13810" r="-294" b="9697"/>
            <a:stretch/>
          </p:blipFill>
          <p:spPr bwMode="auto">
            <a:xfrm>
              <a:off x="20" y="4069976"/>
              <a:ext cx="3535311" cy="278802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A2718F1-2BB9-CB58-3ABD-11A580893FD1}"/>
                </a:ext>
              </a:extLst>
            </p:cNvPr>
            <p:cNvSpPr txBox="1"/>
            <p:nvPr/>
          </p:nvSpPr>
          <p:spPr>
            <a:xfrm>
              <a:off x="-10510" y="6319391"/>
              <a:ext cx="3545839" cy="53860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US" sz="1500" b="1" dirty="0">
                  <a:effectLst>
                    <a:outerShdw blurRad="38100" dist="38100" dir="2700000" algn="tl">
                      <a:srgbClr val="000000">
                        <a:alpha val="43137"/>
                      </a:srgbClr>
                    </a:outerShdw>
                  </a:effectLst>
                </a:rPr>
                <a:t>Chola dynasty's great temple in </a:t>
              </a:r>
              <a:r>
                <a:rPr lang="en-US" sz="1500" b="1" dirty="0" err="1">
                  <a:effectLst>
                    <a:outerShdw blurRad="38100" dist="38100" dir="2700000" algn="tl">
                      <a:srgbClr val="000000">
                        <a:alpha val="43137"/>
                      </a:srgbClr>
                    </a:outerShdw>
                  </a:effectLst>
                </a:rPr>
                <a:t>Tamilnadu</a:t>
              </a:r>
              <a:endParaRPr lang="en-US" sz="1500" b="1" dirty="0">
                <a:effectLst>
                  <a:outerShdw blurRad="38100" dist="38100" dir="2700000" algn="tl">
                    <a:srgbClr val="000000">
                      <a:alpha val="43137"/>
                    </a:srgbClr>
                  </a:outerShdw>
                </a:effectLst>
              </a:endParaRPr>
            </a:p>
            <a:p>
              <a:r>
                <a:rPr lang="en-US" sz="1400" dirty="0"/>
                <a:t>India (11</a:t>
              </a:r>
              <a:r>
                <a:rPr lang="en-US" sz="1400" baseline="30000" dirty="0"/>
                <a:t>th</a:t>
              </a:r>
              <a:r>
                <a:rPr lang="en-US" sz="1400" dirty="0"/>
                <a:t> century </a:t>
              </a:r>
              <a:r>
                <a:rPr lang="en-US" sz="1400" dirty="0" err="1"/>
                <a:t>a.C.</a:t>
              </a:r>
              <a:r>
                <a:rPr lang="en-US" sz="1400" dirty="0"/>
                <a:t>)</a:t>
              </a:r>
              <a:endParaRPr lang="pt-BR" sz="1400" dirty="0"/>
            </a:p>
          </p:txBody>
        </p:sp>
      </p:grpSp>
      <p:grpSp>
        <p:nvGrpSpPr>
          <p:cNvPr id="10" name="Group 9">
            <a:extLst>
              <a:ext uri="{FF2B5EF4-FFF2-40B4-BE49-F238E27FC236}">
                <a16:creationId xmlns:a16="http://schemas.microsoft.com/office/drawing/2014/main" id="{5F1F40C7-E99A-E3A4-8ED6-F09EB7C5AA10}"/>
              </a:ext>
            </a:extLst>
          </p:cNvPr>
          <p:cNvGrpSpPr/>
          <p:nvPr/>
        </p:nvGrpSpPr>
        <p:grpSpPr>
          <a:xfrm>
            <a:off x="0" y="10"/>
            <a:ext cx="6015568" cy="3932734"/>
            <a:chOff x="0" y="10"/>
            <a:chExt cx="6015568" cy="3932734"/>
          </a:xfrm>
        </p:grpSpPr>
        <p:pic>
          <p:nvPicPr>
            <p:cNvPr id="8198" name="Picture 6" descr="The Yonaguni Monument: Man-Made Monolith or Natural Formation? The mystery of the underwater rock formations near Japan">
              <a:extLst>
                <a:ext uri="{FF2B5EF4-FFF2-40B4-BE49-F238E27FC236}">
                  <a16:creationId xmlns:a16="http://schemas.microsoft.com/office/drawing/2014/main" id="{CAA0F624-E8E0-F10C-1249-EABB60100F6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329" r="17696" b="-2"/>
            <a:stretch/>
          </p:blipFill>
          <p:spPr bwMode="auto">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AD9E833-CE1C-DD46-EF95-DBE172C24E5A}"/>
                </a:ext>
              </a:extLst>
            </p:cNvPr>
            <p:cNvSpPr txBox="1"/>
            <p:nvPr/>
          </p:nvSpPr>
          <p:spPr>
            <a:xfrm>
              <a:off x="0" y="3378746"/>
              <a:ext cx="3535329" cy="55399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l"/>
              <a:r>
                <a:rPr lang="pt-BR" sz="1600" b="1" dirty="0"/>
                <a:t>The </a:t>
              </a:r>
              <a:r>
                <a:rPr lang="pt-BR" sz="1600" b="1" dirty="0" err="1"/>
                <a:t>Yonaguni</a:t>
              </a:r>
              <a:r>
                <a:rPr lang="pt-BR" sz="1600" b="1" dirty="0"/>
                <a:t> </a:t>
              </a:r>
              <a:r>
                <a:rPr lang="pt-BR" sz="1600" b="1" dirty="0" err="1"/>
                <a:t>Monument</a:t>
              </a:r>
              <a:r>
                <a:rPr lang="pt-BR" sz="1600" b="1" dirty="0"/>
                <a:t> </a:t>
              </a:r>
              <a:r>
                <a:rPr lang="pt-BR" sz="1600" b="1" dirty="0" err="1"/>
                <a:t>Underwater</a:t>
              </a:r>
              <a:endParaRPr lang="pt-BR" sz="1600" b="1" dirty="0"/>
            </a:p>
            <a:p>
              <a:pPr algn="l"/>
              <a:r>
                <a:rPr lang="pt-BR" sz="1400" dirty="0" err="1"/>
                <a:t>Japan</a:t>
              </a:r>
              <a:r>
                <a:rPr lang="pt-BR" sz="1400" dirty="0"/>
                <a:t> (date </a:t>
              </a:r>
              <a:r>
                <a:rPr lang="pt-BR" sz="1400" dirty="0" err="1"/>
                <a:t>unknown</a:t>
              </a:r>
              <a:r>
                <a:rPr lang="pt-BR" sz="1400" dirty="0"/>
                <a:t>)</a:t>
              </a:r>
            </a:p>
          </p:txBody>
        </p:sp>
      </p:grpSp>
      <p:sp>
        <p:nvSpPr>
          <p:cNvPr id="19" name="Rectangle 18">
            <a:extLst>
              <a:ext uri="{FF2B5EF4-FFF2-40B4-BE49-F238E27FC236}">
                <a16:creationId xmlns:a16="http://schemas.microsoft.com/office/drawing/2014/main" id="{5EAE358C-0EF2-2CEA-38A1-D647D4AF1F77}"/>
              </a:ext>
            </a:extLst>
          </p:cNvPr>
          <p:cNvSpPr/>
          <p:nvPr/>
        </p:nvSpPr>
        <p:spPr>
          <a:xfrm>
            <a:off x="6096000" y="3073401"/>
            <a:ext cx="2537462" cy="1055442"/>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pt-BR"/>
          </a:p>
        </p:txBody>
      </p:sp>
      <p:grpSp>
        <p:nvGrpSpPr>
          <p:cNvPr id="15" name="Group 14">
            <a:extLst>
              <a:ext uri="{FF2B5EF4-FFF2-40B4-BE49-F238E27FC236}">
                <a16:creationId xmlns:a16="http://schemas.microsoft.com/office/drawing/2014/main" id="{10DC33EA-725D-6988-E03F-7D8AF1968D63}"/>
              </a:ext>
            </a:extLst>
          </p:cNvPr>
          <p:cNvGrpSpPr/>
          <p:nvPr/>
        </p:nvGrpSpPr>
        <p:grpSpPr>
          <a:xfrm>
            <a:off x="3696197" y="3257176"/>
            <a:ext cx="4789095" cy="3600824"/>
            <a:chOff x="3696197" y="3257176"/>
            <a:chExt cx="4789095" cy="3600824"/>
          </a:xfrm>
        </p:grpSpPr>
        <p:pic>
          <p:nvPicPr>
            <p:cNvPr id="8196" name="Picture 4" descr="Tap to activate or exit full screen">
              <a:extLst>
                <a:ext uri="{FF2B5EF4-FFF2-40B4-BE49-F238E27FC236}">
                  <a16:creationId xmlns:a16="http://schemas.microsoft.com/office/drawing/2014/main" id="{7C8FE3C3-DB61-7D6E-6ED4-A0ED116BCD6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84" r="10672"/>
            <a:stretch/>
          </p:blipFill>
          <p:spPr bwMode="auto">
            <a:xfrm>
              <a:off x="3696199" y="3257176"/>
              <a:ext cx="4789093" cy="360082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2EFFBE99-6274-425C-4174-10831B17FAF7}"/>
                </a:ext>
              </a:extLst>
            </p:cNvPr>
            <p:cNvSpPr txBox="1"/>
            <p:nvPr/>
          </p:nvSpPr>
          <p:spPr>
            <a:xfrm>
              <a:off x="3696197" y="6206450"/>
              <a:ext cx="4789093" cy="64633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pt-BR" b="1" dirty="0" err="1">
                  <a:effectLst>
                    <a:outerShdw blurRad="38100" dist="38100" dir="2700000" algn="tl">
                      <a:srgbClr val="000000">
                        <a:alpha val="43137"/>
                      </a:srgbClr>
                    </a:outerShdw>
                  </a:effectLst>
                </a:rPr>
                <a:t>Niches</a:t>
              </a:r>
              <a:r>
                <a:rPr lang="pt-BR" b="1" dirty="0">
                  <a:effectLst>
                    <a:outerShdw blurRad="38100" dist="38100" dir="2700000" algn="tl">
                      <a:srgbClr val="000000">
                        <a:alpha val="43137"/>
                      </a:srgbClr>
                    </a:outerShdw>
                  </a:effectLst>
                </a:rPr>
                <a:t> in El </a:t>
              </a:r>
              <a:r>
                <a:rPr lang="pt-BR" b="1" dirty="0" err="1">
                  <a:effectLst>
                    <a:outerShdw blurRad="38100" dist="38100" dir="2700000" algn="tl">
                      <a:srgbClr val="000000">
                        <a:alpha val="43137"/>
                      </a:srgbClr>
                    </a:outerShdw>
                  </a:effectLst>
                </a:rPr>
                <a:t>Tajin</a:t>
              </a:r>
              <a:endParaRPr lang="pt-BR" b="1" dirty="0">
                <a:effectLst>
                  <a:outerShdw blurRad="38100" dist="38100" dir="2700000" algn="tl">
                    <a:srgbClr val="000000">
                      <a:alpha val="43137"/>
                    </a:srgbClr>
                  </a:outerShdw>
                </a:effectLst>
              </a:endParaRPr>
            </a:p>
            <a:p>
              <a:r>
                <a:rPr lang="pt-BR" dirty="0"/>
                <a:t>Mexico (7th </a:t>
              </a:r>
              <a:r>
                <a:rPr lang="pt-BR" dirty="0" err="1"/>
                <a:t>to</a:t>
              </a:r>
              <a:r>
                <a:rPr lang="pt-BR" dirty="0"/>
                <a:t> 13th </a:t>
              </a:r>
              <a:r>
                <a:rPr lang="pt-BR" dirty="0" err="1"/>
                <a:t>Century</a:t>
              </a:r>
              <a:r>
                <a:rPr lang="pt-BR" dirty="0"/>
                <a:t> a.C.)</a:t>
              </a:r>
            </a:p>
          </p:txBody>
        </p:sp>
      </p:grpSp>
    </p:spTree>
    <p:extLst>
      <p:ext uri="{BB962C8B-B14F-4D97-AF65-F5344CB8AC3E}">
        <p14:creationId xmlns:p14="http://schemas.microsoft.com/office/powerpoint/2010/main" val="14245589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885B5-FDA7-F47C-EA45-9B9AF942541E}"/>
              </a:ext>
            </a:extLst>
          </p:cNvPr>
          <p:cNvSpPr>
            <a:spLocks noGrp="1"/>
          </p:cNvSpPr>
          <p:nvPr>
            <p:ph type="title"/>
          </p:nvPr>
        </p:nvSpPr>
        <p:spPr>
          <a:xfrm>
            <a:off x="916606" y="830592"/>
            <a:ext cx="5015364" cy="1325563"/>
          </a:xfrm>
        </p:spPr>
        <p:txBody>
          <a:bodyPr>
            <a:normAutofit/>
          </a:bodyPr>
          <a:lstStyle/>
          <a:p>
            <a:r>
              <a:rPr lang="en-US" sz="5000" b="1" dirty="0" err="1">
                <a:effectLst>
                  <a:outerShdw blurRad="38100" dist="38100" dir="2700000" algn="tl">
                    <a:srgbClr val="000000">
                      <a:alpha val="43137"/>
                    </a:srgbClr>
                  </a:outerShdw>
                </a:effectLst>
              </a:rPr>
              <a:t>Etemenanki</a:t>
            </a:r>
            <a:endParaRPr lang="pt-BR" sz="5000" b="1"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C6007ACA-3FE7-4EFB-678B-534D898E9447}"/>
              </a:ext>
            </a:extLst>
          </p:cNvPr>
          <p:cNvSpPr>
            <a:spLocks noGrp="1"/>
          </p:cNvSpPr>
          <p:nvPr>
            <p:ph idx="1"/>
          </p:nvPr>
        </p:nvSpPr>
        <p:spPr>
          <a:xfrm>
            <a:off x="916606" y="2170055"/>
            <a:ext cx="6505074" cy="4375124"/>
          </a:xfrm>
        </p:spPr>
        <p:txBody>
          <a:bodyPr>
            <a:noAutofit/>
          </a:bodyPr>
          <a:lstStyle/>
          <a:p>
            <a:pPr marL="0" indent="0">
              <a:spcBef>
                <a:spcPts val="0"/>
              </a:spcBef>
              <a:buNone/>
            </a:pPr>
            <a:r>
              <a:rPr lang="en-US" sz="3000" dirty="0">
                <a:latin typeface="Candara" panose="020E0502030303020204" pitchFamily="34" charset="0"/>
              </a:rPr>
              <a:t>The </a:t>
            </a:r>
            <a:r>
              <a:rPr lang="en-US" sz="3000" dirty="0" err="1">
                <a:latin typeface="Candara" panose="020E0502030303020204" pitchFamily="34" charset="0"/>
              </a:rPr>
              <a:t>Etemenanki</a:t>
            </a:r>
            <a:r>
              <a:rPr lang="en-US" sz="3000" dirty="0">
                <a:latin typeface="Candara" panose="020E0502030303020204" pitchFamily="34" charset="0"/>
              </a:rPr>
              <a:t> ziggurat,</a:t>
            </a:r>
          </a:p>
          <a:p>
            <a:pPr marL="0" indent="0">
              <a:spcBef>
                <a:spcPts val="0"/>
              </a:spcBef>
              <a:buNone/>
            </a:pPr>
            <a:r>
              <a:rPr lang="en-US" sz="3000" dirty="0">
                <a:latin typeface="Candara" panose="020E0502030303020204" pitchFamily="34" charset="0"/>
              </a:rPr>
              <a:t>located 56 miles south of </a:t>
            </a:r>
          </a:p>
          <a:p>
            <a:pPr marL="0" indent="0">
              <a:spcBef>
                <a:spcPts val="0"/>
              </a:spcBef>
              <a:buNone/>
            </a:pPr>
            <a:r>
              <a:rPr lang="en-US" sz="3000" dirty="0">
                <a:latin typeface="Candara" panose="020E0502030303020204" pitchFamily="34" charset="0"/>
              </a:rPr>
              <a:t>Bagdad, where was ancient Babylon, is one the candidates to be the “Tower of Babel”. It was build in honor to God </a:t>
            </a:r>
            <a:r>
              <a:rPr lang="en-US" sz="3000" dirty="0" err="1">
                <a:latin typeface="Candara" panose="020E0502030303020204" pitchFamily="34" charset="0"/>
              </a:rPr>
              <a:t>Marduk</a:t>
            </a:r>
            <a:r>
              <a:rPr lang="en-US" sz="3000" dirty="0">
                <a:latin typeface="Candara" panose="020E0502030303020204" pitchFamily="34" charset="0"/>
              </a:rPr>
              <a:t> and it is mentioned in the </a:t>
            </a:r>
            <a:r>
              <a:rPr lang="en-US" sz="3000" dirty="0" err="1">
                <a:latin typeface="Candara" panose="020E0502030303020204" pitchFamily="34" charset="0"/>
              </a:rPr>
              <a:t>Eluma</a:t>
            </a:r>
            <a:r>
              <a:rPr lang="en-US" sz="3000" dirty="0">
                <a:latin typeface="Candara" panose="020E0502030303020204" pitchFamily="34" charset="0"/>
              </a:rPr>
              <a:t> </a:t>
            </a:r>
            <a:r>
              <a:rPr lang="en-US" sz="3000" dirty="0" err="1">
                <a:latin typeface="Candara" panose="020E0502030303020204" pitchFamily="34" charset="0"/>
              </a:rPr>
              <a:t>Elish</a:t>
            </a:r>
            <a:r>
              <a:rPr lang="en-US" sz="3000" dirty="0">
                <a:latin typeface="Candara" panose="020E0502030303020204" pitchFamily="34" charset="0"/>
              </a:rPr>
              <a:t> account. Its date in debated. But most </a:t>
            </a:r>
            <a:r>
              <a:rPr lang="en-US" sz="3000" dirty="0" err="1">
                <a:latin typeface="Candara" panose="020E0502030303020204" pitchFamily="34" charset="0"/>
              </a:rPr>
              <a:t>schoolars</a:t>
            </a:r>
            <a:r>
              <a:rPr lang="en-US" sz="3000" dirty="0">
                <a:latin typeface="Candara" panose="020E0502030303020204" pitchFamily="34" charset="0"/>
              </a:rPr>
              <a:t> believe it is from the 27</a:t>
            </a:r>
            <a:r>
              <a:rPr lang="en-US" sz="3000" baseline="30000" dirty="0">
                <a:latin typeface="Candara" panose="020E0502030303020204" pitchFamily="34" charset="0"/>
              </a:rPr>
              <a:t>th</a:t>
            </a:r>
            <a:r>
              <a:rPr lang="en-US" sz="3000" dirty="0">
                <a:latin typeface="Candara" panose="020E0502030303020204" pitchFamily="34" charset="0"/>
              </a:rPr>
              <a:t> century </a:t>
            </a:r>
            <a:r>
              <a:rPr lang="en-US" sz="3000" dirty="0" err="1">
                <a:latin typeface="Candara" panose="020E0502030303020204" pitchFamily="34" charset="0"/>
              </a:rPr>
              <a:t>b.C.</a:t>
            </a:r>
            <a:r>
              <a:rPr lang="en-US" sz="3000" dirty="0">
                <a:latin typeface="Candara" panose="020E0502030303020204" pitchFamily="34" charset="0"/>
              </a:rPr>
              <a:t> Some defend it was never finished.</a:t>
            </a:r>
            <a:endParaRPr lang="pt-BR" sz="3000" dirty="0">
              <a:latin typeface="Candara" panose="020E0502030303020204" pitchFamily="34" charset="0"/>
            </a:endParaRPr>
          </a:p>
        </p:txBody>
      </p:sp>
      <p:pic>
        <p:nvPicPr>
          <p:cNvPr id="13314" name="Picture 2" descr="undefined">
            <a:extLst>
              <a:ext uri="{FF2B5EF4-FFF2-40B4-BE49-F238E27FC236}">
                <a16:creationId xmlns:a16="http://schemas.microsoft.com/office/drawing/2014/main" id="{CDCD937C-0BEF-648D-81EF-2D8753E3F1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0" t="213" r="19792" b="-213"/>
          <a:stretch/>
        </p:blipFill>
        <p:spPr bwMode="auto">
          <a:xfrm>
            <a:off x="7421680" y="130342"/>
            <a:ext cx="4615714" cy="6597315"/>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Model at the Pergamon Museum of Berlin">
            <a:extLst>
              <a:ext uri="{FF2B5EF4-FFF2-40B4-BE49-F238E27FC236}">
                <a16:creationId xmlns:a16="http://schemas.microsoft.com/office/drawing/2014/main" id="{7285985E-CD1E-B041-4A51-7CFEC75F36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16" t="5874" r="8842" b="5214"/>
          <a:stretch/>
        </p:blipFill>
        <p:spPr bwMode="auto">
          <a:xfrm>
            <a:off x="5498531" y="158141"/>
            <a:ext cx="3481038" cy="267301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1895914-79E1-04B5-A023-8B5AA255ED9D}"/>
              </a:ext>
            </a:extLst>
          </p:cNvPr>
          <p:cNvSpPr txBox="1"/>
          <p:nvPr/>
        </p:nvSpPr>
        <p:spPr>
          <a:xfrm>
            <a:off x="8979569" y="130342"/>
            <a:ext cx="3039978" cy="14773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dirty="0"/>
              <a:t>On the left a drawing of how it was believed to be with 300 ft in height. </a:t>
            </a:r>
          </a:p>
          <a:p>
            <a:r>
              <a:rPr lang="en-US" dirty="0"/>
              <a:t>Below an aerial view of the site.</a:t>
            </a:r>
            <a:endParaRPr lang="pt-BR" dirty="0"/>
          </a:p>
        </p:txBody>
      </p:sp>
    </p:spTree>
    <p:extLst>
      <p:ext uri="{BB962C8B-B14F-4D97-AF65-F5344CB8AC3E}">
        <p14:creationId xmlns:p14="http://schemas.microsoft.com/office/powerpoint/2010/main" val="18132387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B63F7-8A80-C79A-CE9B-70B32A460C49}"/>
              </a:ext>
            </a:extLst>
          </p:cNvPr>
          <p:cNvSpPr>
            <a:spLocks noGrp="1"/>
          </p:cNvSpPr>
          <p:nvPr>
            <p:ph type="title"/>
          </p:nvPr>
        </p:nvSpPr>
        <p:spPr>
          <a:xfrm>
            <a:off x="6569242" y="741391"/>
            <a:ext cx="5113421" cy="1027251"/>
          </a:xfrm>
        </p:spPr>
        <p:txBody>
          <a:bodyPr anchor="b">
            <a:normAutofit/>
          </a:bodyPr>
          <a:lstStyle/>
          <a:p>
            <a:r>
              <a:rPr lang="en-US" sz="5000" dirty="0">
                <a:ln w="0">
                  <a:solidFill>
                    <a:schemeClr val="tx1">
                      <a:lumMod val="85000"/>
                      <a:lumOff val="15000"/>
                    </a:schemeClr>
                  </a:solidFill>
                </a:ln>
                <a:gradFill>
                  <a:gsLst>
                    <a:gs pos="21000">
                      <a:srgbClr val="53575C"/>
                    </a:gs>
                    <a:gs pos="88000">
                      <a:srgbClr val="C5C7CA"/>
                    </a:gs>
                  </a:gsLst>
                  <a:lin ang="5400000"/>
                </a:gradFill>
                <a:latin typeface="Aharoni" panose="02010803020104030203" pitchFamily="2" charset="-79"/>
                <a:cs typeface="Aharoni" panose="02010803020104030203" pitchFamily="2" charset="-79"/>
              </a:rPr>
              <a:t>Plains of Shinar</a:t>
            </a:r>
            <a:endParaRPr lang="pt-BR" sz="5000" dirty="0">
              <a:ln w="0">
                <a:solidFill>
                  <a:schemeClr val="tx1">
                    <a:lumMod val="85000"/>
                    <a:lumOff val="15000"/>
                  </a:schemeClr>
                </a:solidFill>
              </a:ln>
              <a:gradFill>
                <a:gsLst>
                  <a:gs pos="21000">
                    <a:srgbClr val="53575C"/>
                  </a:gs>
                  <a:gs pos="88000">
                    <a:srgbClr val="C5C7CA"/>
                  </a:gs>
                </a:gsLst>
                <a:lin ang="5400000"/>
              </a:gradFill>
              <a:latin typeface="Aharoni" panose="02010803020104030203" pitchFamily="2" charset="-79"/>
              <a:cs typeface="Aharoni" panose="02010803020104030203" pitchFamily="2" charset="-79"/>
            </a:endParaRPr>
          </a:p>
        </p:txBody>
      </p:sp>
      <p:pic>
        <p:nvPicPr>
          <p:cNvPr id="14338" name="Picture 2" descr="undefined">
            <a:extLst>
              <a:ext uri="{FF2B5EF4-FFF2-40B4-BE49-F238E27FC236}">
                <a16:creationId xmlns:a16="http://schemas.microsoft.com/office/drawing/2014/main" id="{F2EB6398-0018-CAE7-DF67-6ED91B001B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648"/>
          <a:stretch/>
        </p:blipFill>
        <p:spPr bwMode="auto">
          <a:xfrm>
            <a:off x="20" y="10"/>
            <a:ext cx="6095980"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14343" name="Group 14342">
            <a:extLst>
              <a:ext uri="{FF2B5EF4-FFF2-40B4-BE49-F238E27FC236}">
                <a16:creationId xmlns:a16="http://schemas.microsoft.com/office/drawing/2014/main" id="{5EFBDE31-BB3E-6CFC-23CD-B5976DA38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3362" cy="6858000"/>
            <a:chOff x="12068638" y="0"/>
            <a:chExt cx="123362" cy="6858000"/>
          </a:xfrm>
        </p:grpSpPr>
        <p:sp>
          <p:nvSpPr>
            <p:cNvPr id="14344" name="Rectangle 14343">
              <a:extLst>
                <a:ext uri="{FF2B5EF4-FFF2-40B4-BE49-F238E27FC236}">
                  <a16:creationId xmlns:a16="http://schemas.microsoft.com/office/drawing/2014/main" id="{180A60EC-72BB-121F-556A-E2837FD99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45" name="Rectangle 14344">
              <a:extLst>
                <a:ext uri="{FF2B5EF4-FFF2-40B4-BE49-F238E27FC236}">
                  <a16:creationId xmlns:a16="http://schemas.microsoft.com/office/drawing/2014/main" id="{F91A2FAE-D41C-FF5D-B0A0-7808248ED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4139706"/>
              <a:ext cx="123362" cy="271829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D078922E-AD10-D08F-6327-8900C8E341E6}"/>
              </a:ext>
            </a:extLst>
          </p:cNvPr>
          <p:cNvSpPr>
            <a:spLocks noGrp="1"/>
          </p:cNvSpPr>
          <p:nvPr>
            <p:ph idx="1"/>
          </p:nvPr>
        </p:nvSpPr>
        <p:spPr>
          <a:xfrm>
            <a:off x="6569241" y="1913021"/>
            <a:ext cx="5113421" cy="4788568"/>
          </a:xfrm>
        </p:spPr>
        <p:txBody>
          <a:bodyPr anchor="t">
            <a:noAutofit/>
          </a:bodyPr>
          <a:lstStyle/>
          <a:p>
            <a:pPr marL="0" indent="0" algn="just">
              <a:buNone/>
            </a:pPr>
            <a:r>
              <a:rPr lang="en-US" sz="3000" dirty="0">
                <a:latin typeface="Candara" panose="020E0502030303020204" pitchFamily="34" charset="0"/>
              </a:rPr>
              <a:t>In Genesis, after the flood, the majority of the people settled in the “</a:t>
            </a:r>
            <a:r>
              <a:rPr lang="en-US" sz="3000" i="1" dirty="0">
                <a:latin typeface="Candara" panose="020E0502030303020204" pitchFamily="34" charset="0"/>
              </a:rPr>
              <a:t>Plains of Shinar</a:t>
            </a:r>
            <a:r>
              <a:rPr lang="en-US" sz="3000" dirty="0">
                <a:latin typeface="Candara" panose="020E0502030303020204" pitchFamily="34" charset="0"/>
              </a:rPr>
              <a:t>” (Gen 10.10; 11.2; 14.1,9), which is lower Mesopotamia.</a:t>
            </a:r>
          </a:p>
          <a:p>
            <a:pPr marL="0" indent="0" algn="just">
              <a:buNone/>
            </a:pPr>
            <a:r>
              <a:rPr lang="en-US" sz="3000" dirty="0">
                <a:latin typeface="Candara" panose="020E0502030303020204" pitchFamily="34" charset="0"/>
              </a:rPr>
              <a:t>Archeology found there some of the most ancient cities on earth and from there is believed a major migration started to the corners of the earth.</a:t>
            </a:r>
            <a:endParaRPr lang="pt-BR" sz="3000" dirty="0">
              <a:latin typeface="Candara" panose="020E0502030303020204" pitchFamily="34" charset="0"/>
            </a:endParaRPr>
          </a:p>
        </p:txBody>
      </p:sp>
      <p:sp>
        <p:nvSpPr>
          <p:cNvPr id="5" name="TextBox 4">
            <a:extLst>
              <a:ext uri="{FF2B5EF4-FFF2-40B4-BE49-F238E27FC236}">
                <a16:creationId xmlns:a16="http://schemas.microsoft.com/office/drawing/2014/main" id="{949B919B-52B1-953F-2710-9B03318A2650}"/>
              </a:ext>
            </a:extLst>
          </p:cNvPr>
          <p:cNvSpPr txBox="1"/>
          <p:nvPr/>
        </p:nvSpPr>
        <p:spPr>
          <a:xfrm>
            <a:off x="123362" y="6027003"/>
            <a:ext cx="5972638" cy="83099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US" dirty="0"/>
              <a:t>Map of the cities of Mesopotamia (now Iraq) in the 2nd millennium BC.</a:t>
            </a:r>
          </a:p>
          <a:p>
            <a:r>
              <a:rPr lang="en-US" sz="1200" dirty="0"/>
              <a:t>Source: </a:t>
            </a:r>
            <a:r>
              <a:rPr lang="en-US" sz="1200" dirty="0" err="1"/>
              <a:t>Wikicommons</a:t>
            </a:r>
            <a:endParaRPr lang="pt-BR" sz="1200" dirty="0"/>
          </a:p>
        </p:txBody>
      </p:sp>
    </p:spTree>
    <p:extLst>
      <p:ext uri="{BB962C8B-B14F-4D97-AF65-F5344CB8AC3E}">
        <p14:creationId xmlns:p14="http://schemas.microsoft.com/office/powerpoint/2010/main" val="3149876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66" name="Picture 2" descr="Migration facts and information">
            <a:extLst>
              <a:ext uri="{FF2B5EF4-FFF2-40B4-BE49-F238E27FC236}">
                <a16:creationId xmlns:a16="http://schemas.microsoft.com/office/drawing/2014/main" id="{7D992350-6B88-B3A3-0119-AA2C7A3A12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73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1276" name="Rectangle 1127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277" name="Straight Connector 1127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1275" name="Straight Connector 1127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8F3C7E73-F8B2-9977-5ED2-6FFB97CE0F9A}"/>
              </a:ext>
            </a:extLst>
          </p:cNvPr>
          <p:cNvSpPr txBox="1"/>
          <p:nvPr/>
        </p:nvSpPr>
        <p:spPr>
          <a:xfrm>
            <a:off x="0" y="5288340"/>
            <a:ext cx="12191980" cy="1569660"/>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4000" b="1" dirty="0">
                <a:solidFill>
                  <a:schemeClr val="tx1">
                    <a:lumMod val="85000"/>
                    <a:lumOff val="15000"/>
                  </a:schemeClr>
                </a:solidFill>
                <a:effectLst>
                  <a:outerShdw blurRad="38100" dist="38100" dir="2700000" algn="tl">
                    <a:srgbClr val="000000">
                      <a:alpha val="43137"/>
                    </a:srgbClr>
                  </a:outerShdw>
                </a:effectLst>
              </a:rPr>
              <a:t>Evidence Points To Mesopotamia</a:t>
            </a:r>
            <a:br>
              <a:rPr lang="en-US" sz="1800" dirty="0">
                <a:solidFill>
                  <a:schemeClr val="tx1">
                    <a:lumMod val="85000"/>
                    <a:lumOff val="15000"/>
                  </a:schemeClr>
                </a:solidFill>
              </a:rPr>
            </a:br>
            <a:r>
              <a:rPr lang="en-US" sz="2200" dirty="0">
                <a:solidFill>
                  <a:schemeClr val="tx1">
                    <a:lumMod val="85000"/>
                    <a:lumOff val="15000"/>
                  </a:schemeClr>
                </a:solidFill>
              </a:rPr>
              <a:t>This map made by National Geographic® points to the incontestable fact that that civilization was dispersed from Mesopotamia.</a:t>
            </a:r>
            <a:br>
              <a:rPr lang="en-US" sz="1800" dirty="0">
                <a:solidFill>
                  <a:schemeClr val="tx1">
                    <a:lumMod val="85000"/>
                    <a:lumOff val="15000"/>
                  </a:schemeClr>
                </a:solidFill>
              </a:rPr>
            </a:br>
            <a:r>
              <a:rPr lang="en-US" sz="1200" dirty="0">
                <a:solidFill>
                  <a:schemeClr val="tx1">
                    <a:lumMod val="85000"/>
                    <a:lumOff val="15000"/>
                  </a:schemeClr>
                </a:solidFill>
              </a:rPr>
              <a:t>Source: </a:t>
            </a:r>
            <a:r>
              <a:rPr lang="pt-BR" sz="1200" dirty="0" err="1">
                <a:hlinkClick r:id="rId3"/>
              </a:rPr>
              <a:t>Migration</a:t>
            </a:r>
            <a:r>
              <a:rPr lang="pt-BR" sz="1200" dirty="0">
                <a:hlinkClick r:id="rId3"/>
              </a:rPr>
              <a:t> </a:t>
            </a:r>
            <a:r>
              <a:rPr lang="pt-BR" sz="1200" dirty="0" err="1">
                <a:hlinkClick r:id="rId3"/>
              </a:rPr>
              <a:t>facts</a:t>
            </a:r>
            <a:r>
              <a:rPr lang="pt-BR" sz="1200" dirty="0">
                <a:hlinkClick r:id="rId3"/>
              </a:rPr>
              <a:t> </a:t>
            </a:r>
            <a:r>
              <a:rPr lang="pt-BR" sz="1200" dirty="0" err="1">
                <a:hlinkClick r:id="rId3"/>
              </a:rPr>
              <a:t>and</a:t>
            </a:r>
            <a:r>
              <a:rPr lang="pt-BR" sz="1200" dirty="0">
                <a:hlinkClick r:id="rId3"/>
              </a:rPr>
              <a:t> </a:t>
            </a:r>
            <a:r>
              <a:rPr lang="pt-BR" sz="1200" dirty="0" err="1">
                <a:hlinkClick r:id="rId3"/>
              </a:rPr>
              <a:t>information</a:t>
            </a:r>
            <a:r>
              <a:rPr lang="pt-BR" sz="1200" dirty="0">
                <a:hlinkClick r:id="rId3"/>
              </a:rPr>
              <a:t> (nationalgeographic.com)</a:t>
            </a:r>
            <a:endParaRPr lang="pt-BR" sz="1200" dirty="0"/>
          </a:p>
        </p:txBody>
      </p:sp>
    </p:spTree>
    <p:extLst>
      <p:ext uri="{BB962C8B-B14F-4D97-AF65-F5344CB8AC3E}">
        <p14:creationId xmlns:p14="http://schemas.microsoft.com/office/powerpoint/2010/main" val="11595121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02655-B96D-4A4E-A361-92ACA99DD277}"/>
              </a:ext>
            </a:extLst>
          </p:cNvPr>
          <p:cNvSpPr>
            <a:spLocks noGrp="1"/>
          </p:cNvSpPr>
          <p:nvPr>
            <p:ph type="title"/>
          </p:nvPr>
        </p:nvSpPr>
        <p:spPr>
          <a:xfrm>
            <a:off x="838200" y="365125"/>
            <a:ext cx="4371474" cy="1325563"/>
          </a:xfrm>
        </p:spPr>
        <p:txBody>
          <a:bodyPr>
            <a:normAutofit/>
          </a:bodyPr>
          <a:lstStyle/>
          <a:p>
            <a:r>
              <a:rPr lang="en-US" sz="5000" b="1" dirty="0">
                <a:ln w="6600">
                  <a:solidFill>
                    <a:schemeClr val="accent2"/>
                  </a:solidFill>
                  <a:prstDash val="solid"/>
                </a:ln>
                <a:solidFill>
                  <a:srgbClr val="FFFFFF"/>
                </a:solidFill>
                <a:effectLst>
                  <a:outerShdw dist="38100" dir="2700000" algn="tl" rotWithShape="0">
                    <a:schemeClr val="accent2"/>
                  </a:outerShdw>
                </a:effectLst>
                <a:latin typeface="+mn-lt"/>
              </a:rPr>
              <a:t>Bonus Info</a:t>
            </a:r>
            <a:endParaRPr lang="pt-BR" sz="5000" b="1" dirty="0">
              <a:ln w="6600">
                <a:solidFill>
                  <a:schemeClr val="accent2"/>
                </a:solidFill>
                <a:prstDash val="solid"/>
              </a:ln>
              <a:solidFill>
                <a:srgbClr val="FFFFFF"/>
              </a:solidFill>
              <a:effectLst>
                <a:outerShdw dist="38100" dir="2700000" algn="tl" rotWithShape="0">
                  <a:schemeClr val="accent2"/>
                </a:outerShdw>
              </a:effectLst>
              <a:latin typeface="+mn-lt"/>
            </a:endParaRPr>
          </a:p>
        </p:txBody>
      </p:sp>
      <p:sp>
        <p:nvSpPr>
          <p:cNvPr id="3" name="Content Placeholder 2">
            <a:extLst>
              <a:ext uri="{FF2B5EF4-FFF2-40B4-BE49-F238E27FC236}">
                <a16:creationId xmlns:a16="http://schemas.microsoft.com/office/drawing/2014/main" id="{627445F3-0DD8-52E9-AC00-5CB2F5E42FBC}"/>
              </a:ext>
            </a:extLst>
          </p:cNvPr>
          <p:cNvSpPr>
            <a:spLocks noGrp="1"/>
          </p:cNvSpPr>
          <p:nvPr>
            <p:ph idx="1"/>
          </p:nvPr>
        </p:nvSpPr>
        <p:spPr>
          <a:xfrm>
            <a:off x="838199" y="1825625"/>
            <a:ext cx="4515853" cy="4555875"/>
          </a:xfrm>
        </p:spPr>
        <p:txBody>
          <a:bodyPr>
            <a:normAutofit fontScale="92500" lnSpcReduction="10000"/>
          </a:bodyPr>
          <a:lstStyle/>
          <a:p>
            <a:pPr marL="0" indent="0">
              <a:buNone/>
            </a:pPr>
            <a:r>
              <a:rPr lang="en-US" sz="3600" dirty="0"/>
              <a:t>Some soft tissue (cells, protein, and blood vessels) were seen in a T-rex bone excavated in Montana in 2005 by North Carolina University </a:t>
            </a:r>
            <a:r>
              <a:rPr lang="en-US" sz="3600" dirty="0" err="1"/>
              <a:t>reserchers</a:t>
            </a:r>
            <a:r>
              <a:rPr lang="en-US" sz="3600" dirty="0"/>
              <a:t>. This shook the world of archeology. Later other similar soft tissues were found on dinosaurs bones.</a:t>
            </a:r>
            <a:endParaRPr lang="pt-BR" sz="3600" dirty="0"/>
          </a:p>
        </p:txBody>
      </p:sp>
      <p:pic>
        <p:nvPicPr>
          <p:cNvPr id="5" name="Picture 4">
            <a:extLst>
              <a:ext uri="{FF2B5EF4-FFF2-40B4-BE49-F238E27FC236}">
                <a16:creationId xmlns:a16="http://schemas.microsoft.com/office/drawing/2014/main" id="{D03E1180-E01E-4F3B-4801-2E24679CD379}"/>
              </a:ext>
            </a:extLst>
          </p:cNvPr>
          <p:cNvPicPr>
            <a:picLocks noChangeAspect="1"/>
          </p:cNvPicPr>
          <p:nvPr/>
        </p:nvPicPr>
        <p:blipFill rotWithShape="1">
          <a:blip r:embed="rId2"/>
          <a:srcRect r="11973"/>
          <a:stretch/>
        </p:blipFill>
        <p:spPr>
          <a:xfrm>
            <a:off x="5469996" y="173954"/>
            <a:ext cx="6393142" cy="5391681"/>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6724CDB0-10D5-7B37-2F59-D3D2F4A1397F}"/>
              </a:ext>
            </a:extLst>
          </p:cNvPr>
          <p:cNvPicPr>
            <a:picLocks noChangeAspect="1"/>
          </p:cNvPicPr>
          <p:nvPr/>
        </p:nvPicPr>
        <p:blipFill>
          <a:blip r:embed="rId3"/>
          <a:stretch>
            <a:fillRect/>
          </a:stretch>
        </p:blipFill>
        <p:spPr>
          <a:xfrm rot="20824287">
            <a:off x="5284251" y="3830160"/>
            <a:ext cx="6755088" cy="2125144"/>
          </a:xfrm>
          <a:prstGeom prst="rect">
            <a:avLst/>
          </a:prstGeom>
        </p:spPr>
      </p:pic>
    </p:spTree>
    <p:extLst>
      <p:ext uri="{BB962C8B-B14F-4D97-AF65-F5344CB8AC3E}">
        <p14:creationId xmlns:p14="http://schemas.microsoft.com/office/powerpoint/2010/main" val="42814198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67000"/>
              </a:schemeClr>
            </a:gs>
            <a:gs pos="48000">
              <a:schemeClr val="accent3">
                <a:lumMod val="97000"/>
                <a:lumOff val="3000"/>
              </a:schemeClr>
            </a:gs>
            <a:gs pos="100000">
              <a:schemeClr val="accent3">
                <a:lumMod val="60000"/>
                <a:lumOff val="40000"/>
              </a:schemeClr>
            </a:gs>
          </a:gsLst>
          <a:lin ang="162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5A947-2B04-42BB-51EA-03DE5FDDC022}"/>
              </a:ext>
            </a:extLst>
          </p:cNvPr>
          <p:cNvSpPr>
            <a:spLocks noGrp="1"/>
          </p:cNvSpPr>
          <p:nvPr>
            <p:ph type="title"/>
          </p:nvPr>
        </p:nvSpPr>
        <p:spPr/>
        <p:txBody>
          <a:bodyPr>
            <a:normAutofit/>
          </a:bodyPr>
          <a:lstStyle/>
          <a:p>
            <a:pPr algn="ctr"/>
            <a:r>
              <a:rPr lang="en-US" sz="6000" b="1" dirty="0">
                <a:ln w="6600">
                  <a:solidFill>
                    <a:schemeClr val="accent2"/>
                  </a:solidFill>
                  <a:prstDash val="solid"/>
                </a:ln>
                <a:solidFill>
                  <a:srgbClr val="FFFFFF"/>
                </a:solidFill>
                <a:effectLst>
                  <a:outerShdw dist="38100" dir="2700000" algn="tl" rotWithShape="0">
                    <a:schemeClr val="accent2"/>
                  </a:outerShdw>
                </a:effectLst>
                <a:latin typeface="+mn-lt"/>
              </a:rPr>
              <a:t>The Theories?</a:t>
            </a:r>
            <a:endParaRPr lang="pt-BR" sz="6000" b="1" dirty="0">
              <a:ln w="6600">
                <a:solidFill>
                  <a:schemeClr val="accent2"/>
                </a:solidFill>
                <a:prstDash val="solid"/>
              </a:ln>
              <a:solidFill>
                <a:srgbClr val="FFFFFF"/>
              </a:solidFill>
              <a:effectLst>
                <a:outerShdw dist="38100" dir="2700000" algn="tl" rotWithShape="0">
                  <a:schemeClr val="accent2"/>
                </a:outerShdw>
              </a:effectLst>
              <a:latin typeface="+mn-lt"/>
            </a:endParaRPr>
          </a:p>
        </p:txBody>
      </p:sp>
      <p:pic>
        <p:nvPicPr>
          <p:cNvPr id="4" name="Picture 3">
            <a:extLst>
              <a:ext uri="{FF2B5EF4-FFF2-40B4-BE49-F238E27FC236}">
                <a16:creationId xmlns:a16="http://schemas.microsoft.com/office/drawing/2014/main" id="{F15A181D-54CF-6F70-B90E-F6D65DDBD221}"/>
              </a:ext>
            </a:extLst>
          </p:cNvPr>
          <p:cNvPicPr>
            <a:picLocks noChangeAspect="1"/>
          </p:cNvPicPr>
          <p:nvPr/>
        </p:nvPicPr>
        <p:blipFill>
          <a:blip r:embed="rId2"/>
          <a:stretch>
            <a:fillRect/>
          </a:stretch>
        </p:blipFill>
        <p:spPr>
          <a:xfrm>
            <a:off x="1909178" y="1720184"/>
            <a:ext cx="8373644" cy="4772691"/>
          </a:xfrm>
          <a:prstGeom prst="rect">
            <a:avLst/>
          </a:prstGeom>
          <a:ln>
            <a:noFill/>
          </a:ln>
          <a:effectLst>
            <a:outerShdw blurRad="292100" dist="139700" dir="2700000" algn="tl" rotWithShape="0">
              <a:srgbClr val="333333">
                <a:alpha val="65000"/>
              </a:srgbClr>
            </a:outerShdw>
          </a:effectLst>
        </p:spPr>
      </p:pic>
      <p:cxnSp>
        <p:nvCxnSpPr>
          <p:cNvPr id="6" name="Straight Connector 5">
            <a:extLst>
              <a:ext uri="{FF2B5EF4-FFF2-40B4-BE49-F238E27FC236}">
                <a16:creationId xmlns:a16="http://schemas.microsoft.com/office/drawing/2014/main" id="{72755D01-0E1C-DD40-33AF-947BA3AD2BE3}"/>
              </a:ext>
            </a:extLst>
          </p:cNvPr>
          <p:cNvCxnSpPr/>
          <p:nvPr/>
        </p:nvCxnSpPr>
        <p:spPr>
          <a:xfrm flipV="1">
            <a:off x="2658978" y="3224463"/>
            <a:ext cx="4391526" cy="77002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09964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67000"/>
              </a:schemeClr>
            </a:gs>
            <a:gs pos="48000">
              <a:schemeClr val="accent3">
                <a:lumMod val="97000"/>
                <a:lumOff val="3000"/>
              </a:schemeClr>
            </a:gs>
            <a:gs pos="100000">
              <a:schemeClr val="accent3">
                <a:lumMod val="60000"/>
                <a:lumOff val="40000"/>
              </a:schemeClr>
            </a:gs>
          </a:gsLst>
          <a:lin ang="162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685984-DA9B-8D39-7D9D-91A7919B24BB}"/>
              </a:ext>
            </a:extLst>
          </p:cNvPr>
          <p:cNvPicPr>
            <a:picLocks noChangeAspect="1"/>
          </p:cNvPicPr>
          <p:nvPr/>
        </p:nvPicPr>
        <p:blipFill>
          <a:blip r:embed="rId2"/>
          <a:stretch>
            <a:fillRect/>
          </a:stretch>
        </p:blipFill>
        <p:spPr>
          <a:xfrm>
            <a:off x="5980833" y="4571681"/>
            <a:ext cx="6211167" cy="2286319"/>
          </a:xfrm>
          <a:prstGeom prst="rect">
            <a:avLst/>
          </a:prstGeom>
        </p:spPr>
      </p:pic>
      <p:sp>
        <p:nvSpPr>
          <p:cNvPr id="2" name="Title 1">
            <a:extLst>
              <a:ext uri="{FF2B5EF4-FFF2-40B4-BE49-F238E27FC236}">
                <a16:creationId xmlns:a16="http://schemas.microsoft.com/office/drawing/2014/main" id="{8660C883-1509-D53A-D6CF-6A282229A243}"/>
              </a:ext>
            </a:extLst>
          </p:cNvPr>
          <p:cNvSpPr>
            <a:spLocks noGrp="1"/>
          </p:cNvSpPr>
          <p:nvPr>
            <p:ph type="title"/>
          </p:nvPr>
        </p:nvSpPr>
        <p:spPr/>
        <p:txBody>
          <a:bodyPr>
            <a:normAutofit/>
          </a:bodyPr>
          <a:lstStyle/>
          <a:p>
            <a:r>
              <a:rPr lang="en-US" sz="6000" dirty="0">
                <a:latin typeface="Aharoni" panose="02010803020104030203" pitchFamily="2" charset="-79"/>
                <a:cs typeface="Aharoni" panose="02010803020104030203" pitchFamily="2" charset="-79"/>
              </a:rPr>
              <a:t>Science?!?!</a:t>
            </a:r>
            <a:endParaRPr lang="pt-BR" sz="6000" dirty="0">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04CA9A01-3854-DE7B-E2DB-4DC2E4375BEE}"/>
              </a:ext>
            </a:extLst>
          </p:cNvPr>
          <p:cNvSpPr>
            <a:spLocks noGrp="1"/>
          </p:cNvSpPr>
          <p:nvPr>
            <p:ph idx="1"/>
          </p:nvPr>
        </p:nvSpPr>
        <p:spPr>
          <a:xfrm>
            <a:off x="645694" y="2006099"/>
            <a:ext cx="7081754" cy="4351338"/>
          </a:xfrm>
        </p:spPr>
        <p:txBody>
          <a:bodyPr>
            <a:normAutofit lnSpcReduction="10000"/>
          </a:bodyPr>
          <a:lstStyle/>
          <a:p>
            <a:pPr marL="0" indent="0">
              <a:spcBef>
                <a:spcPts val="0"/>
              </a:spcBef>
              <a:buNone/>
            </a:pPr>
            <a:r>
              <a:rPr lang="en-US" sz="3200" dirty="0">
                <a:latin typeface="Candara" panose="020E0502030303020204" pitchFamily="34" charset="0"/>
              </a:rPr>
              <a:t>Paleontologist Dr. Mary Schweitzer concluded initially they were biofilm. But upon being contested and without evidence, a conclusion was reached they were original bone sells. She devised an experiment with femur of an ostrich for 2 years and</a:t>
            </a:r>
          </a:p>
          <a:p>
            <a:pPr marL="0" indent="0">
              <a:spcBef>
                <a:spcPts val="0"/>
              </a:spcBef>
              <a:buNone/>
            </a:pPr>
            <a:r>
              <a:rPr lang="en-US" sz="3200" dirty="0">
                <a:latin typeface="Candara" panose="020E0502030303020204" pitchFamily="34" charset="0"/>
              </a:rPr>
              <a:t>concluded the preservation </a:t>
            </a:r>
          </a:p>
          <a:p>
            <a:pPr marL="0" indent="0">
              <a:spcBef>
                <a:spcPts val="0"/>
              </a:spcBef>
              <a:buNone/>
            </a:pPr>
            <a:r>
              <a:rPr lang="en-US" sz="3200">
                <a:latin typeface="Candara" panose="020E0502030303020204" pitchFamily="34" charset="0"/>
              </a:rPr>
              <a:t>of cells </a:t>
            </a:r>
            <a:r>
              <a:rPr lang="en-US" sz="3200" dirty="0">
                <a:latin typeface="Candara" panose="020E0502030303020204" pitchFamily="34" charset="0"/>
              </a:rPr>
              <a:t>for those millions of </a:t>
            </a:r>
          </a:p>
          <a:p>
            <a:pPr marL="0" indent="0">
              <a:spcBef>
                <a:spcPts val="0"/>
              </a:spcBef>
              <a:buNone/>
            </a:pPr>
            <a:r>
              <a:rPr lang="en-US" sz="3200" dirty="0">
                <a:latin typeface="Candara" panose="020E0502030303020204" pitchFamily="34" charset="0"/>
              </a:rPr>
              <a:t>years is “possible”. </a:t>
            </a:r>
            <a:endParaRPr lang="pt-BR" sz="3200" dirty="0">
              <a:latin typeface="Candara" panose="020E0502030303020204" pitchFamily="34" charset="0"/>
            </a:endParaRPr>
          </a:p>
        </p:txBody>
      </p:sp>
      <p:pic>
        <p:nvPicPr>
          <p:cNvPr id="15362" name="Picture 2" descr="Mary Schweitzer | Department of Biological Sciences">
            <a:extLst>
              <a:ext uri="{FF2B5EF4-FFF2-40B4-BE49-F238E27FC236}">
                <a16:creationId xmlns:a16="http://schemas.microsoft.com/office/drawing/2014/main" id="{9FC2C266-212A-B8AA-8E69-43BA28563B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7448" y="304966"/>
            <a:ext cx="4158749" cy="4158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1652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BECA8-83CE-A398-4BE6-B199BBF3E95C}"/>
              </a:ext>
            </a:extLst>
          </p:cNvPr>
          <p:cNvSpPr>
            <a:spLocks noGrp="1"/>
          </p:cNvSpPr>
          <p:nvPr>
            <p:ph type="title"/>
          </p:nvPr>
        </p:nvSpPr>
        <p:spPr/>
        <p:txBody>
          <a:bodyPr>
            <a:normAutofit/>
          </a:bodyPr>
          <a:lstStyle/>
          <a:p>
            <a:r>
              <a:rPr lang="en-US" sz="5000" b="1" dirty="0">
                <a:effectLst>
                  <a:outerShdw blurRad="38100" dist="38100" dir="2700000" algn="tl">
                    <a:srgbClr val="000000">
                      <a:alpha val="43137"/>
                    </a:srgbClr>
                  </a:outerShdw>
                </a:effectLst>
                <a:latin typeface="+mn-lt"/>
              </a:rPr>
              <a:t>He is Exalted</a:t>
            </a:r>
            <a:endParaRPr lang="pt-BR" sz="5000" b="1" dirty="0">
              <a:effectLst>
                <a:outerShdw blurRad="38100" dist="38100" dir="2700000" algn="tl">
                  <a:srgbClr val="000000">
                    <a:alpha val="43137"/>
                  </a:srgbClr>
                </a:outerShdw>
              </a:effectLst>
              <a:latin typeface="+mn-lt"/>
            </a:endParaRPr>
          </a:p>
        </p:txBody>
      </p:sp>
      <p:sp>
        <p:nvSpPr>
          <p:cNvPr id="3" name="Content Placeholder 2">
            <a:extLst>
              <a:ext uri="{FF2B5EF4-FFF2-40B4-BE49-F238E27FC236}">
                <a16:creationId xmlns:a16="http://schemas.microsoft.com/office/drawing/2014/main" id="{7DAC0445-3EC2-0256-4B53-8DD4D0BB7331}"/>
              </a:ext>
            </a:extLst>
          </p:cNvPr>
          <p:cNvSpPr>
            <a:spLocks noGrp="1"/>
          </p:cNvSpPr>
          <p:nvPr>
            <p:ph idx="1"/>
          </p:nvPr>
        </p:nvSpPr>
        <p:spPr>
          <a:xfrm>
            <a:off x="838200" y="1690688"/>
            <a:ext cx="10515600" cy="4802187"/>
          </a:xfrm>
        </p:spPr>
        <p:txBody>
          <a:bodyPr/>
          <a:lstStyle/>
          <a:p>
            <a:pPr marL="0" indent="0" algn="l">
              <a:buNone/>
            </a:pPr>
            <a:r>
              <a:rPr lang="en-US" sz="3600" dirty="0"/>
              <a:t>He is exalted the King is exalted on High</a:t>
            </a:r>
            <a:br>
              <a:rPr lang="en-US" sz="3600" dirty="0"/>
            </a:br>
            <a:r>
              <a:rPr lang="en-US" sz="3600" dirty="0"/>
              <a:t>I will praise Him</a:t>
            </a:r>
            <a:br>
              <a:rPr lang="en-US" sz="3600" dirty="0"/>
            </a:br>
            <a:r>
              <a:rPr lang="en-US" sz="3600" dirty="0"/>
              <a:t>He is exalted forever exalted</a:t>
            </a:r>
            <a:br>
              <a:rPr lang="en-US" sz="3600" dirty="0"/>
            </a:br>
            <a:r>
              <a:rPr lang="en-US" sz="3600" dirty="0"/>
              <a:t>And I will praise His name</a:t>
            </a:r>
          </a:p>
          <a:p>
            <a:pPr marL="0" indent="0" algn="l">
              <a:buNone/>
            </a:pPr>
            <a:r>
              <a:rPr lang="en-US" sz="3600" dirty="0"/>
              <a:t>He is the Lord</a:t>
            </a:r>
            <a:br>
              <a:rPr lang="en-US" sz="3600" dirty="0"/>
            </a:br>
            <a:r>
              <a:rPr lang="en-US" sz="3600" dirty="0"/>
              <a:t>Forever His truth shall reign</a:t>
            </a:r>
            <a:br>
              <a:rPr lang="en-US" sz="3600" dirty="0"/>
            </a:br>
            <a:r>
              <a:rPr lang="en-US" sz="3600" dirty="0"/>
              <a:t>Heaven and Earth</a:t>
            </a:r>
            <a:br>
              <a:rPr lang="en-US" sz="3600" dirty="0"/>
            </a:br>
            <a:r>
              <a:rPr lang="en-US" sz="3600" dirty="0"/>
              <a:t>Rejoice in His holy name</a:t>
            </a:r>
            <a:br>
              <a:rPr lang="en-US" sz="3600" dirty="0"/>
            </a:br>
            <a:r>
              <a:rPr lang="en-US" sz="3600" dirty="0"/>
              <a:t>He is exalted the King is exalted on high</a:t>
            </a:r>
          </a:p>
          <a:p>
            <a:pPr marL="0" indent="0">
              <a:buNone/>
            </a:pPr>
            <a:endParaRPr lang="pt-BR" dirty="0"/>
          </a:p>
        </p:txBody>
      </p:sp>
    </p:spTree>
    <p:extLst>
      <p:ext uri="{BB962C8B-B14F-4D97-AF65-F5344CB8AC3E}">
        <p14:creationId xmlns:p14="http://schemas.microsoft.com/office/powerpoint/2010/main" val="22451226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Egypt and Archeology">
            <a:extLst>
              <a:ext uri="{FF2B5EF4-FFF2-40B4-BE49-F238E27FC236}">
                <a16:creationId xmlns:a16="http://schemas.microsoft.com/office/drawing/2014/main" id="{9BC2A4E1-8E2C-DF66-2B3B-056820FA0B5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72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D6B2049-63DC-B6DB-4715-6DE88D3A4085}"/>
              </a:ext>
            </a:extLst>
          </p:cNvPr>
          <p:cNvSpPr>
            <a:spLocks noGrp="1"/>
          </p:cNvSpPr>
          <p:nvPr>
            <p:ph type="ctrTitle"/>
          </p:nvPr>
        </p:nvSpPr>
        <p:spPr>
          <a:xfrm>
            <a:off x="1524000" y="1304544"/>
            <a:ext cx="9144000" cy="2560319"/>
          </a:xfrm>
          <a:solidFill>
            <a:schemeClr val="dk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a:normAutofit fontScale="90000"/>
          </a:bodyPr>
          <a:lstStyle/>
          <a:p>
            <a:r>
              <a:rPr lang="en-US" sz="10900" dirty="0">
                <a:latin typeface="Copperplate Gothic Bold" panose="020E0705020206020404" pitchFamily="34" charset="0"/>
              </a:rPr>
              <a:t>Archeology</a:t>
            </a:r>
            <a:r>
              <a:rPr lang="en-US" sz="8800" dirty="0">
                <a:latin typeface="Copperplate Gothic Bold" panose="020E0705020206020404" pitchFamily="34" charset="0"/>
              </a:rPr>
              <a:t> of Bible Times</a:t>
            </a:r>
            <a:endParaRPr lang="pt-BR" sz="8800" dirty="0">
              <a:latin typeface="Copperplate Gothic Bold" panose="020E0705020206020404" pitchFamily="34" charset="0"/>
            </a:endParaRPr>
          </a:p>
        </p:txBody>
      </p:sp>
      <p:sp>
        <p:nvSpPr>
          <p:cNvPr id="3" name="Subtitle 2">
            <a:extLst>
              <a:ext uri="{FF2B5EF4-FFF2-40B4-BE49-F238E27FC236}">
                <a16:creationId xmlns:a16="http://schemas.microsoft.com/office/drawing/2014/main" id="{44EF5E4D-BB58-6752-7A15-A0DF6874554A}"/>
              </a:ext>
            </a:extLst>
          </p:cNvPr>
          <p:cNvSpPr>
            <a:spLocks noGrp="1"/>
          </p:cNvSpPr>
          <p:nvPr>
            <p:ph type="subTitle" idx="1"/>
          </p:nvPr>
        </p:nvSpPr>
        <p:spPr>
          <a:xfrm>
            <a:off x="2895600" y="5105052"/>
            <a:ext cx="6400800" cy="448404"/>
          </a:xfr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lstStyle/>
          <a:p>
            <a:r>
              <a:rPr lang="en-US" dirty="0">
                <a:effectLst>
                  <a:outerShdw blurRad="38100" dist="38100" dir="2700000" algn="tl">
                    <a:srgbClr val="000000">
                      <a:alpha val="43137"/>
                    </a:srgbClr>
                  </a:outerShdw>
                </a:effectLst>
                <a:latin typeface="Playball" panose="02000000000000000000" pitchFamily="2" charset="0"/>
              </a:rPr>
              <a:t>Pastor John dos Santos - Faith Presbyterian Church</a:t>
            </a:r>
            <a:endParaRPr lang="pt-BR" dirty="0">
              <a:effectLst>
                <a:outerShdw blurRad="38100" dist="38100" dir="2700000" algn="tl">
                  <a:srgbClr val="000000">
                    <a:alpha val="43137"/>
                  </a:srgbClr>
                </a:outerShdw>
              </a:effectLst>
              <a:latin typeface="Playball" panose="02000000000000000000" pitchFamily="2" charset="0"/>
            </a:endParaRPr>
          </a:p>
        </p:txBody>
      </p:sp>
    </p:spTree>
    <p:extLst>
      <p:ext uri="{BB962C8B-B14F-4D97-AF65-F5344CB8AC3E}">
        <p14:creationId xmlns:p14="http://schemas.microsoft.com/office/powerpoint/2010/main" val="26460447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4 of the biggest archeological finds of 2021 — including a 'game changer' :  NPR">
            <a:extLst>
              <a:ext uri="{FF2B5EF4-FFF2-40B4-BE49-F238E27FC236}">
                <a16:creationId xmlns:a16="http://schemas.microsoft.com/office/drawing/2014/main" id="{A4F89B6B-034E-4F62-0493-CCCA1803C6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500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D06E77C-7410-12B1-17E5-D3E0FCC22BB3}"/>
              </a:ext>
            </a:extLst>
          </p:cNvPr>
          <p:cNvSpPr>
            <a:spLocks noGrp="1"/>
          </p:cNvSpPr>
          <p:nvPr>
            <p:ph type="title"/>
          </p:nvPr>
        </p:nvSpPr>
        <p:spPr/>
        <p:txBody>
          <a:bodyPr/>
          <a:lstStyle/>
          <a:p>
            <a:pPr algn="ctr"/>
            <a:r>
              <a:rPr lang="en-US" b="1" dirty="0">
                <a:solidFill>
                  <a:schemeClr val="bg1"/>
                </a:solidFill>
                <a:effectLst>
                  <a:outerShdw blurRad="38100" dist="38100" dir="2700000" algn="tl">
                    <a:srgbClr val="000000">
                      <a:alpha val="43137"/>
                    </a:srgbClr>
                  </a:outerShdw>
                </a:effectLst>
                <a:latin typeface="Rockwell Extra Bold" panose="02060903040505020403" pitchFamily="18" charset="0"/>
                <a:cs typeface="Aharoni" panose="02010803020104030203" pitchFamily="2" charset="-79"/>
              </a:rPr>
              <a:t>What is Archeology?</a:t>
            </a:r>
            <a:endParaRPr lang="pt-BR" b="1" dirty="0">
              <a:solidFill>
                <a:schemeClr val="bg1"/>
              </a:solidFill>
              <a:effectLst>
                <a:outerShdw blurRad="38100" dist="38100" dir="2700000" algn="tl">
                  <a:srgbClr val="000000">
                    <a:alpha val="43137"/>
                  </a:srgbClr>
                </a:outerShdw>
              </a:effectLst>
              <a:latin typeface="Rockwell Extra Bold" panose="02060903040505020403" pitchFamily="18" charset="0"/>
              <a:cs typeface="Aharoni" panose="02010803020104030203" pitchFamily="2" charset="-79"/>
            </a:endParaRPr>
          </a:p>
        </p:txBody>
      </p:sp>
      <p:sp>
        <p:nvSpPr>
          <p:cNvPr id="3" name="Text Placeholder 2">
            <a:extLst>
              <a:ext uri="{FF2B5EF4-FFF2-40B4-BE49-F238E27FC236}">
                <a16:creationId xmlns:a16="http://schemas.microsoft.com/office/drawing/2014/main" id="{C6B64047-D310-B5FE-610B-BCD3F75C2F94}"/>
              </a:ext>
            </a:extLst>
          </p:cNvPr>
          <p:cNvSpPr>
            <a:spLocks noGrp="1"/>
          </p:cNvSpPr>
          <p:nvPr>
            <p:ph type="body" idx="1"/>
          </p:nvPr>
        </p:nvSpPr>
        <p:spPr/>
        <p:txBody>
          <a:bodyPr/>
          <a:lstStyle/>
          <a:p>
            <a:endParaRPr lang="pt-BR"/>
          </a:p>
        </p:txBody>
      </p:sp>
    </p:spTree>
    <p:extLst>
      <p:ext uri="{BB962C8B-B14F-4D97-AF65-F5344CB8AC3E}">
        <p14:creationId xmlns:p14="http://schemas.microsoft.com/office/powerpoint/2010/main" val="12334992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0212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F3A442-440A-C190-A6CF-A75CB8DAD475}"/>
              </a:ext>
            </a:extLst>
          </p:cNvPr>
          <p:cNvPicPr>
            <a:picLocks noChangeAspect="1"/>
          </p:cNvPicPr>
          <p:nvPr/>
        </p:nvPicPr>
        <p:blipFill>
          <a:blip r:embed="rId2"/>
          <a:stretch>
            <a:fillRect/>
          </a:stretch>
        </p:blipFill>
        <p:spPr>
          <a:xfrm>
            <a:off x="420355" y="478000"/>
            <a:ext cx="6471082" cy="6040314"/>
          </a:xfrm>
          <a:prstGeom prst="rect">
            <a:avLst/>
          </a:prstGeom>
        </p:spPr>
      </p:pic>
      <p:grpSp>
        <p:nvGrpSpPr>
          <p:cNvPr id="10" name="Group 9">
            <a:extLst>
              <a:ext uri="{FF2B5EF4-FFF2-40B4-BE49-F238E27FC236}">
                <a16:creationId xmlns:a16="http://schemas.microsoft.com/office/drawing/2014/main" id="{372D7EBB-AD3F-EC0F-D8A7-8E2DDA6C6273}"/>
              </a:ext>
            </a:extLst>
          </p:cNvPr>
          <p:cNvGrpSpPr/>
          <p:nvPr/>
        </p:nvGrpSpPr>
        <p:grpSpPr>
          <a:xfrm>
            <a:off x="7616142" y="130716"/>
            <a:ext cx="4356333" cy="2323118"/>
            <a:chOff x="7813860" y="130716"/>
            <a:chExt cx="4158615" cy="2208940"/>
          </a:xfrm>
        </p:grpSpPr>
        <p:pic>
          <p:nvPicPr>
            <p:cNvPr id="5" name="Picture 4">
              <a:extLst>
                <a:ext uri="{FF2B5EF4-FFF2-40B4-BE49-F238E27FC236}">
                  <a16:creationId xmlns:a16="http://schemas.microsoft.com/office/drawing/2014/main" id="{D80D477F-7B14-D232-70E7-2C7B612992A0}"/>
                </a:ext>
              </a:extLst>
            </p:cNvPr>
            <p:cNvPicPr>
              <a:picLocks noChangeAspect="1"/>
            </p:cNvPicPr>
            <p:nvPr/>
          </p:nvPicPr>
          <p:blipFill>
            <a:blip r:embed="rId3"/>
            <a:stretch>
              <a:fillRect/>
            </a:stretch>
          </p:blipFill>
          <p:spPr>
            <a:xfrm>
              <a:off x="7813860" y="130716"/>
              <a:ext cx="4158615" cy="2208940"/>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F3F3B570-A346-EB79-75FE-CC5330472FE7}"/>
                </a:ext>
              </a:extLst>
            </p:cNvPr>
            <p:cNvPicPr>
              <a:picLocks noChangeAspect="1"/>
            </p:cNvPicPr>
            <p:nvPr/>
          </p:nvPicPr>
          <p:blipFill>
            <a:blip r:embed="rId4"/>
            <a:stretch>
              <a:fillRect/>
            </a:stretch>
          </p:blipFill>
          <p:spPr>
            <a:xfrm>
              <a:off x="10875649" y="1235186"/>
              <a:ext cx="876422" cy="895475"/>
            </a:xfrm>
            <a:prstGeom prst="rect">
              <a:avLst/>
            </a:prstGeom>
          </p:spPr>
        </p:pic>
      </p:grpSp>
      <p:sp>
        <p:nvSpPr>
          <p:cNvPr id="9" name="TextBox 8">
            <a:extLst>
              <a:ext uri="{FF2B5EF4-FFF2-40B4-BE49-F238E27FC236}">
                <a16:creationId xmlns:a16="http://schemas.microsoft.com/office/drawing/2014/main" id="{671FDADC-04FE-B186-54AA-476377F2FAE0}"/>
              </a:ext>
            </a:extLst>
          </p:cNvPr>
          <p:cNvSpPr txBox="1"/>
          <p:nvPr/>
        </p:nvSpPr>
        <p:spPr>
          <a:xfrm>
            <a:off x="0" y="6581001"/>
            <a:ext cx="6096000" cy="276999"/>
          </a:xfrm>
          <a:prstGeom prst="rect">
            <a:avLst/>
          </a:prstGeom>
          <a:noFill/>
        </p:spPr>
        <p:txBody>
          <a:bodyPr wrap="square">
            <a:spAutoFit/>
          </a:bodyPr>
          <a:lstStyle/>
          <a:p>
            <a:r>
              <a:rPr lang="pt-BR" sz="1200" dirty="0" err="1">
                <a:hlinkClick r:id="rId5"/>
              </a:rPr>
              <a:t>Source</a:t>
            </a:r>
            <a:r>
              <a:rPr lang="pt-BR" sz="1200" dirty="0">
                <a:hlinkClick r:id="rId5"/>
              </a:rPr>
              <a:t>: </a:t>
            </a:r>
            <a:r>
              <a:rPr lang="pt-BR" sz="1200" dirty="0" err="1">
                <a:hlinkClick r:id="rId5"/>
              </a:rPr>
              <a:t>archeology</a:t>
            </a:r>
            <a:r>
              <a:rPr lang="pt-BR" sz="1200" dirty="0">
                <a:hlinkClick r:id="rId5"/>
              </a:rPr>
              <a:t> </a:t>
            </a:r>
            <a:r>
              <a:rPr lang="pt-BR" sz="1200" dirty="0" err="1">
                <a:hlinkClick r:id="rId5"/>
              </a:rPr>
              <a:t>meaning</a:t>
            </a:r>
            <a:r>
              <a:rPr lang="pt-BR" sz="1200" dirty="0">
                <a:hlinkClick r:id="rId5"/>
              </a:rPr>
              <a:t> - Google Search</a:t>
            </a:r>
            <a:endParaRPr lang="pt-BR" sz="1200" dirty="0"/>
          </a:p>
        </p:txBody>
      </p:sp>
      <p:grpSp>
        <p:nvGrpSpPr>
          <p:cNvPr id="15" name="Group 14">
            <a:extLst>
              <a:ext uri="{FF2B5EF4-FFF2-40B4-BE49-F238E27FC236}">
                <a16:creationId xmlns:a16="http://schemas.microsoft.com/office/drawing/2014/main" id="{16E9F84F-445C-6625-91EB-880738EBD862}"/>
              </a:ext>
            </a:extLst>
          </p:cNvPr>
          <p:cNvGrpSpPr/>
          <p:nvPr/>
        </p:nvGrpSpPr>
        <p:grpSpPr>
          <a:xfrm>
            <a:off x="7929349" y="2671685"/>
            <a:ext cx="3946871" cy="4001095"/>
            <a:chOff x="7929349" y="2671685"/>
            <a:chExt cx="3946871" cy="4001095"/>
          </a:xfrm>
        </p:grpSpPr>
        <p:sp>
          <p:nvSpPr>
            <p:cNvPr id="12" name="TextBox 11">
              <a:extLst>
                <a:ext uri="{FF2B5EF4-FFF2-40B4-BE49-F238E27FC236}">
                  <a16:creationId xmlns:a16="http://schemas.microsoft.com/office/drawing/2014/main" id="{4016BC09-B12C-CF31-83F9-16DA5CC8D9CC}"/>
                </a:ext>
              </a:extLst>
            </p:cNvPr>
            <p:cNvSpPr txBox="1"/>
            <p:nvPr/>
          </p:nvSpPr>
          <p:spPr>
            <a:xfrm>
              <a:off x="7929349" y="2671685"/>
              <a:ext cx="3946871" cy="4001095"/>
            </a:xfrm>
            <a:prstGeom prst="rect">
              <a:avLst/>
            </a:prstGeom>
            <a:ln>
              <a:solidFill>
                <a:schemeClr val="bg1"/>
              </a:solidFill>
            </a:ln>
          </p:spPr>
          <p:style>
            <a:lnRef idx="1">
              <a:schemeClr val="dk1"/>
            </a:lnRef>
            <a:fillRef idx="2">
              <a:schemeClr val="dk1"/>
            </a:fillRef>
            <a:effectRef idx="1">
              <a:schemeClr val="dk1"/>
            </a:effectRef>
            <a:fontRef idx="minor">
              <a:schemeClr val="dk1"/>
            </a:fontRef>
          </p:style>
          <p:txBody>
            <a:bodyPr wrap="square">
              <a:spAutoFit/>
            </a:bodyPr>
            <a:lstStyle/>
            <a:p>
              <a:endParaRPr lang="en-US" dirty="0">
                <a:solidFill>
                  <a:schemeClr val="bg1"/>
                </a:solidFill>
              </a:endParaRPr>
            </a:p>
            <a:p>
              <a:endParaRPr lang="en-US" dirty="0">
                <a:solidFill>
                  <a:schemeClr val="bg1"/>
                </a:solidFill>
              </a:endParaRPr>
            </a:p>
            <a:p>
              <a:endParaRPr lang="en-US" dirty="0">
                <a:solidFill>
                  <a:schemeClr val="bg1"/>
                </a:solidFill>
              </a:endParaRPr>
            </a:p>
            <a:p>
              <a:pPr algn="ctr"/>
              <a:r>
                <a:rPr lang="en-US" sz="2000" dirty="0">
                  <a:solidFill>
                    <a:schemeClr val="bg1"/>
                  </a:solidFill>
                  <a:latin typeface="Agency FB" panose="020B0503020202020204" pitchFamily="34" charset="0"/>
                </a:rPr>
                <a:t>Archaeology is the study of the ancient and recent human past through material remains. Archaeologists might study the million-year-old fossils of our earliest human ancestors in Africa. Or they might study 20th-century buildings in present-day New York City. Archaeology analyzes the physical remains of the past in pursuit of a broad and comprehensive understanding of human culture.</a:t>
              </a:r>
              <a:endParaRPr lang="pt-BR" sz="2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BFF6C56A-7DC7-FFA3-28EB-539D7E4FF723}"/>
                </a:ext>
              </a:extLst>
            </p:cNvPr>
            <p:cNvPicPr>
              <a:picLocks noChangeAspect="1"/>
            </p:cNvPicPr>
            <p:nvPr/>
          </p:nvPicPr>
          <p:blipFill rotWithShape="1">
            <a:blip r:embed="rId6"/>
            <a:srcRect r="9062"/>
            <a:stretch/>
          </p:blipFill>
          <p:spPr>
            <a:xfrm>
              <a:off x="8890489" y="2762554"/>
              <a:ext cx="2261026" cy="735603"/>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13283033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B535A813-AC76-88EE-2F44-71325B01D285}"/>
              </a:ext>
            </a:extLst>
          </p:cNvPr>
          <p:cNvSpPr/>
          <p:nvPr/>
        </p:nvSpPr>
        <p:spPr>
          <a:xfrm>
            <a:off x="288758" y="2093495"/>
            <a:ext cx="11598442" cy="4399380"/>
          </a:xfrm>
          <a:prstGeom prst="rect">
            <a:avLst/>
          </a:prstGeom>
          <a:ln>
            <a:solidFill>
              <a:schemeClr val="bg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pt-BR"/>
          </a:p>
        </p:txBody>
      </p:sp>
      <p:sp>
        <p:nvSpPr>
          <p:cNvPr id="2" name="Title 1">
            <a:extLst>
              <a:ext uri="{FF2B5EF4-FFF2-40B4-BE49-F238E27FC236}">
                <a16:creationId xmlns:a16="http://schemas.microsoft.com/office/drawing/2014/main" id="{6FD8EC3E-D996-541E-08FD-209B7D0A1CE6}"/>
              </a:ext>
            </a:extLst>
          </p:cNvPr>
          <p:cNvSpPr>
            <a:spLocks noGrp="1"/>
          </p:cNvSpPr>
          <p:nvPr>
            <p:ph type="title"/>
          </p:nvPr>
        </p:nvSpPr>
        <p:spPr/>
        <p:txBody>
          <a:bodyPr>
            <a:normAutofit/>
          </a:bodyPr>
          <a:lstStyle/>
          <a:p>
            <a:pPr algn="ctr"/>
            <a:r>
              <a:rPr lang="en-US" sz="6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masis MT Pro Black" panose="02040A04050005020304" pitchFamily="18" charset="0"/>
                <a:cs typeface="Aharoni" panose="02010803020104030203" pitchFamily="2" charset="-79"/>
              </a:rPr>
              <a:t>Objective Method!?!?</a:t>
            </a:r>
            <a:endParaRPr lang="pt-BR" sz="6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masis MT Pro Black" panose="02040A04050005020304" pitchFamily="18" charset="0"/>
              <a:cs typeface="Aharoni" panose="02010803020104030203" pitchFamily="2" charset="-79"/>
            </a:endParaRPr>
          </a:p>
        </p:txBody>
      </p:sp>
      <p:pic>
        <p:nvPicPr>
          <p:cNvPr id="2050" name="Picture 2" descr="Face of God? Archaeologist claims to find 10th cent. BCE graven images of  Yahweh | The Times of Israel">
            <a:extLst>
              <a:ext uri="{FF2B5EF4-FFF2-40B4-BE49-F238E27FC236}">
                <a16:creationId xmlns:a16="http://schemas.microsoft.com/office/drawing/2014/main" id="{75CE2B6C-BF00-F14D-B40F-61AEA791B821}"/>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922" b="89922" l="5418" r="92156">
                        <a14:foregroundMark x1="12077" y1="21964" x2="10158" y2="33333"/>
                        <a14:foregroundMark x1="5474" y1="29096" x2="8183" y2="33695"/>
                        <a14:foregroundMark x1="84876" y1="24444" x2="92156" y2="37623"/>
                        <a14:foregroundMark x1="92156" y1="37623" x2="88375" y2="43307"/>
                        <a14:foregroundMark x1="42043" y1="85013" x2="39334" y2="89302"/>
                        <a14:foregroundMark x1="37754" y1="88217" x2="43623" y2="87132"/>
                        <a14:foregroundMark x1="39729" y1="86460" x2="42043" y2="87494"/>
                      </a14:backgroundRemoval>
                    </a14:imgEffect>
                  </a14:imgLayer>
                </a14:imgProps>
              </a:ext>
              <a:ext uri="{28A0092B-C50C-407E-A947-70E740481C1C}">
                <a14:useLocalDpi xmlns:a14="http://schemas.microsoft.com/office/drawing/2010/main" val="0"/>
              </a:ext>
            </a:extLst>
          </a:blip>
          <a:srcRect t="13341" b="8965"/>
          <a:stretch/>
        </p:blipFill>
        <p:spPr bwMode="auto">
          <a:xfrm>
            <a:off x="4354445" y="4365309"/>
            <a:ext cx="2285392" cy="19389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descr="CAR-themes-stratigraphy">
            <a:extLst>
              <a:ext uri="{FF2B5EF4-FFF2-40B4-BE49-F238E27FC236}">
                <a16:creationId xmlns:a16="http://schemas.microsoft.com/office/drawing/2014/main" id="{C51FDC6D-ED92-8F64-EDC0-30298C171D54}"/>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l="9339" t="1520" r="13033" b="54687"/>
          <a:stretch/>
        </p:blipFill>
        <p:spPr bwMode="auto">
          <a:xfrm>
            <a:off x="3407684" y="2500891"/>
            <a:ext cx="3935393" cy="16631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65401A4B-98EC-9666-BDAA-8FED2F44F408}"/>
              </a:ext>
            </a:extLst>
          </p:cNvPr>
          <p:cNvCxnSpPr>
            <a:cxnSpLocks/>
          </p:cNvCxnSpPr>
          <p:nvPr/>
        </p:nvCxnSpPr>
        <p:spPr>
          <a:xfrm flipH="1" flipV="1">
            <a:off x="7537514" y="3429000"/>
            <a:ext cx="1140961" cy="324853"/>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C0617E45-7B2B-4696-B3B7-4B4863B7A68F}"/>
              </a:ext>
            </a:extLst>
          </p:cNvPr>
          <p:cNvCxnSpPr>
            <a:cxnSpLocks/>
          </p:cNvCxnSpPr>
          <p:nvPr/>
        </p:nvCxnSpPr>
        <p:spPr>
          <a:xfrm flipH="1">
            <a:off x="7537514" y="4163995"/>
            <a:ext cx="1140961" cy="538634"/>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6B64FFB-6761-BA6F-16EE-98838932D9F5}"/>
              </a:ext>
            </a:extLst>
          </p:cNvPr>
          <p:cNvSpPr txBox="1"/>
          <p:nvPr/>
        </p:nvSpPr>
        <p:spPr>
          <a:xfrm>
            <a:off x="2474062" y="3172998"/>
            <a:ext cx="1039465" cy="1938992"/>
          </a:xfrm>
          <a:prstGeom prst="rect">
            <a:avLst/>
          </a:prstGeom>
          <a:noFill/>
        </p:spPr>
        <p:txBody>
          <a:bodyPr wrap="square" rtlCol="0">
            <a:spAutoFit/>
          </a:bodyPr>
          <a:lstStyle/>
          <a:p>
            <a:r>
              <a:rPr lang="en-US" sz="12000" b="1" dirty="0">
                <a:ln w="0"/>
                <a:effectLst>
                  <a:outerShdw blurRad="38100" dist="19050" dir="2700000" algn="tl" rotWithShape="0">
                    <a:schemeClr val="dk1">
                      <a:alpha val="40000"/>
                    </a:schemeClr>
                  </a:outerShdw>
                </a:effectLst>
              </a:rPr>
              <a:t>=</a:t>
            </a:r>
            <a:endParaRPr lang="pt-BR" sz="12000" b="1" dirty="0">
              <a:ln w="0"/>
              <a:effectLst>
                <a:outerShdw blurRad="38100" dist="19050" dir="2700000" algn="tl" rotWithShape="0">
                  <a:schemeClr val="dk1">
                    <a:alpha val="40000"/>
                  </a:schemeClr>
                </a:outerShdw>
              </a:effectLst>
            </a:endParaRPr>
          </a:p>
        </p:txBody>
      </p:sp>
      <p:sp>
        <p:nvSpPr>
          <p:cNvPr id="16" name="TextBox 15">
            <a:extLst>
              <a:ext uri="{FF2B5EF4-FFF2-40B4-BE49-F238E27FC236}">
                <a16:creationId xmlns:a16="http://schemas.microsoft.com/office/drawing/2014/main" id="{E077E826-3DA3-1892-E161-B51D69DFF0B0}"/>
              </a:ext>
            </a:extLst>
          </p:cNvPr>
          <p:cNvSpPr txBox="1"/>
          <p:nvPr/>
        </p:nvSpPr>
        <p:spPr>
          <a:xfrm>
            <a:off x="576067" y="3443608"/>
            <a:ext cx="1945344" cy="1569660"/>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sz="2400" dirty="0">
                <a:latin typeface="ADLaM Display" panose="02010000000000000000" pitchFamily="2" charset="0"/>
                <a:ea typeface="ADLaM Display" panose="02010000000000000000" pitchFamily="2" charset="0"/>
                <a:cs typeface="ADLaM Display" panose="02010000000000000000" pitchFamily="2" charset="0"/>
              </a:rPr>
              <a:t>Conclusion about the object and the date</a:t>
            </a:r>
            <a:endParaRPr lang="pt-BR" sz="2400" dirty="0">
              <a:latin typeface="ADLaM Display" panose="02010000000000000000" pitchFamily="2" charset="0"/>
              <a:ea typeface="ADLaM Display" panose="02010000000000000000" pitchFamily="2" charset="0"/>
              <a:cs typeface="ADLaM Display" panose="02010000000000000000" pitchFamily="2" charset="0"/>
            </a:endParaRPr>
          </a:p>
        </p:txBody>
      </p:sp>
      <p:grpSp>
        <p:nvGrpSpPr>
          <p:cNvPr id="25" name="Group 24">
            <a:extLst>
              <a:ext uri="{FF2B5EF4-FFF2-40B4-BE49-F238E27FC236}">
                <a16:creationId xmlns:a16="http://schemas.microsoft.com/office/drawing/2014/main" id="{E30895EF-D0F2-D22C-9863-1A7B7CFE334F}"/>
              </a:ext>
            </a:extLst>
          </p:cNvPr>
          <p:cNvGrpSpPr/>
          <p:nvPr/>
        </p:nvGrpSpPr>
        <p:grpSpPr>
          <a:xfrm>
            <a:off x="8751117" y="2445892"/>
            <a:ext cx="2821239" cy="3751979"/>
            <a:chOff x="9075629" y="3210596"/>
            <a:chExt cx="2644399" cy="3539120"/>
          </a:xfrm>
        </p:grpSpPr>
        <p:pic>
          <p:nvPicPr>
            <p:cNvPr id="2062" name="Picture 14" descr="empty brain outline - Clip Art Library">
              <a:extLst>
                <a:ext uri="{FF2B5EF4-FFF2-40B4-BE49-F238E27FC236}">
                  <a16:creationId xmlns:a16="http://schemas.microsoft.com/office/drawing/2014/main" id="{62DF9F8E-E538-FB86-BD49-860E23E570A4}"/>
                </a:ext>
              </a:extLst>
            </p:cNvPr>
            <p:cNvPicPr>
              <a:picLocks noChangeAspect="1" noChangeArrowheads="1"/>
            </p:cNvPicPr>
            <p:nvPr/>
          </p:nvPicPr>
          <p:blipFill rotWithShape="1">
            <a:blip r:embed="rId6">
              <a:duotone>
                <a:prstClr val="black"/>
                <a:srgbClr val="D9C3A5">
                  <a:tint val="50000"/>
                  <a:satMod val="180000"/>
                </a:srgbClr>
              </a:duotone>
              <a:extLst>
                <a:ext uri="{BEBA8EAE-BF5A-486C-A8C5-ECC9F3942E4B}">
                  <a14:imgProps xmlns:a14="http://schemas.microsoft.com/office/drawing/2010/main">
                    <a14:imgLayer r:embed="rId7">
                      <a14:imgEffect>
                        <a14:backgroundRemoval t="2357" b="98653" l="4110" r="94064">
                          <a14:foregroundMark x1="81050" y1="27104" x2="84018" y2="12290"/>
                          <a14:foregroundMark x1="84018" y1="12290" x2="64384" y2="4545"/>
                          <a14:foregroundMark x1="64384" y1="4545" x2="42466" y2="1852"/>
                          <a14:foregroundMark x1="42466" y1="1852" x2="23516" y2="8249"/>
                          <a14:foregroundMark x1="23516" y1="8249" x2="18721" y2="29461"/>
                          <a14:foregroundMark x1="18721" y1="29461" x2="45434" y2="44444"/>
                          <a14:foregroundMark x1="45434" y1="44444" x2="78311" y2="30135"/>
                          <a14:foregroundMark x1="78311" y1="30135" x2="86986" y2="17508"/>
                          <a14:foregroundMark x1="86986" y1="17508" x2="86986" y2="17508"/>
                          <a14:foregroundMark x1="51826" y1="20875" x2="26712" y2="25253"/>
                          <a14:foregroundMark x1="26712" y1="25253" x2="49543" y2="14815"/>
                          <a14:foregroundMark x1="49543" y1="14815" x2="52283" y2="15488"/>
                          <a14:foregroundMark x1="76941" y1="5051" x2="76941" y2="5051"/>
                          <a14:foregroundMark x1="67808" y1="5724" x2="45890" y2="2357"/>
                          <a14:foregroundMark x1="89269" y1="33333" x2="87215" y2="46970"/>
                          <a14:foregroundMark x1="87215" y1="46970" x2="89726" y2="56397"/>
                          <a14:foregroundMark x1="94292" y1="39562" x2="93379" y2="41582"/>
                          <a14:foregroundMark x1="68265" y1="87879" x2="40411" y2="94949"/>
                          <a14:foregroundMark x1="40411" y1="94949" x2="14840" y2="94781"/>
                          <a14:foregroundMark x1="14840" y1="94781" x2="16438" y2="88721"/>
                          <a14:foregroundMark x1="16895" y1="91751" x2="4110" y2="98653"/>
                        </a14:backgroundRemoval>
                      </a14:imgEffect>
                    </a14:imgLayer>
                  </a14:imgProps>
                </a:ext>
                <a:ext uri="{28A0092B-C50C-407E-A947-70E740481C1C}">
                  <a14:useLocalDpi xmlns:a14="http://schemas.microsoft.com/office/drawing/2010/main" val="0"/>
                </a:ext>
              </a:extLst>
            </a:blip>
            <a:srcRect b="2969"/>
            <a:stretch/>
          </p:blipFill>
          <p:spPr bwMode="auto">
            <a:xfrm flipH="1">
              <a:off x="9075629" y="3210596"/>
              <a:ext cx="2644399" cy="353912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968AEDBD-37ED-2BD0-E387-8D096F3D1948}"/>
                </a:ext>
              </a:extLst>
            </p:cNvPr>
            <p:cNvSpPr txBox="1"/>
            <p:nvPr/>
          </p:nvSpPr>
          <p:spPr>
            <a:xfrm>
              <a:off x="9635924" y="3454653"/>
              <a:ext cx="1523810" cy="784830"/>
            </a:xfrm>
            <a:prstGeom prst="rect">
              <a:avLst/>
            </a:prstGeom>
            <a:noFill/>
          </p:spPr>
          <p:txBody>
            <a:bodyPr wrap="square" rtlCol="0">
              <a:spAutoFit/>
            </a:bodyPr>
            <a:lstStyle/>
            <a:p>
              <a:r>
                <a:rPr lang="en-US" sz="1500" b="1" u="sng" dirty="0">
                  <a:latin typeface="Segoe Print" panose="02000600000000000000" pitchFamily="2" charset="0"/>
                </a:rPr>
                <a:t>Assumptions: </a:t>
              </a:r>
              <a:r>
                <a:rPr lang="en-US" sz="1500" dirty="0">
                  <a:latin typeface="Segoe Print" panose="02000600000000000000" pitchFamily="2" charset="0"/>
                </a:rPr>
                <a:t>Date of layers</a:t>
              </a:r>
            </a:p>
            <a:p>
              <a:pPr marL="174625"/>
              <a:r>
                <a:rPr lang="en-US" sz="1500" dirty="0">
                  <a:latin typeface="Segoe Print" panose="02000600000000000000" pitchFamily="2" charset="0"/>
                </a:rPr>
                <a:t>Culture</a:t>
              </a:r>
            </a:p>
          </p:txBody>
        </p:sp>
      </p:grpSp>
    </p:spTree>
    <p:extLst>
      <p:ext uri="{BB962C8B-B14F-4D97-AF65-F5344CB8AC3E}">
        <p14:creationId xmlns:p14="http://schemas.microsoft.com/office/powerpoint/2010/main" val="16484711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54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DF2D52-227F-9F5E-4912-4E2F0A951FBE}"/>
              </a:ext>
            </a:extLst>
          </p:cNvPr>
          <p:cNvSpPr>
            <a:spLocks noGrp="1"/>
          </p:cNvSpPr>
          <p:nvPr>
            <p:ph type="title"/>
          </p:nvPr>
        </p:nvSpPr>
        <p:spPr>
          <a:xfrm>
            <a:off x="8778240" y="618681"/>
            <a:ext cx="3108960" cy="4794567"/>
          </a:xfrm>
        </p:spPr>
        <p:txBody>
          <a:bodyPr>
            <a:normAutofit/>
          </a:bodyPr>
          <a:lstStyle/>
          <a:p>
            <a:pPr algn="ctr"/>
            <a:r>
              <a:rPr lang="en-US" sz="4000" dirty="0">
                <a:solidFill>
                  <a:srgbClr val="FFFFFF"/>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Scripture information is the </a:t>
            </a:r>
            <a:r>
              <a:rPr lang="en-US" sz="4000" u="sng" dirty="0">
                <a:solidFill>
                  <a:srgbClr val="FFFFFF"/>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“premise” </a:t>
            </a:r>
            <a:r>
              <a:rPr lang="en-US" sz="4000" dirty="0">
                <a:solidFill>
                  <a:srgbClr val="FFFFFF"/>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from which we start!</a:t>
            </a:r>
            <a:endParaRPr lang="pt-BR" sz="4000" dirty="0">
              <a:solidFill>
                <a:srgbClr val="FFFFFF"/>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
        <p:nvSpPr>
          <p:cNvPr id="1033"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What does Sola Scriptura mean? | Bibleinfo.com">
            <a:extLst>
              <a:ext uri="{FF2B5EF4-FFF2-40B4-BE49-F238E27FC236}">
                <a16:creationId xmlns:a16="http://schemas.microsoft.com/office/drawing/2014/main" id="{E9A3948B-59EF-8F86-1054-B58861619F2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 r="895" b="-2"/>
          <a:stretch/>
        </p:blipFill>
        <p:spPr bwMode="auto">
          <a:xfrm>
            <a:off x="976251" y="942538"/>
            <a:ext cx="7163222" cy="4808332"/>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63119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30843-ACCF-84F6-7F41-A40DB38AE855}"/>
              </a:ext>
            </a:extLst>
          </p:cNvPr>
          <p:cNvSpPr>
            <a:spLocks noGrp="1"/>
          </p:cNvSpPr>
          <p:nvPr>
            <p:ph type="title"/>
          </p:nvPr>
        </p:nvSpPr>
        <p:spPr>
          <a:xfrm>
            <a:off x="838200" y="365125"/>
            <a:ext cx="10515600" cy="1123176"/>
          </a:xfrm>
        </p:spPr>
        <p:txBody>
          <a:bodyPr>
            <a:normAutofit/>
          </a:bodyPr>
          <a:lstStyle/>
          <a:p>
            <a:pPr algn="ctr"/>
            <a:r>
              <a:rPr lang="en-US" sz="6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masis MT Pro Black" panose="02040A04050005020304" pitchFamily="18" charset="0"/>
              </a:rPr>
              <a:t>“Curse” Tablet</a:t>
            </a:r>
            <a:endParaRPr lang="pt-BR" sz="6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masis MT Pro Black" panose="02040A04050005020304" pitchFamily="18" charset="0"/>
            </a:endParaRPr>
          </a:p>
        </p:txBody>
      </p:sp>
      <p:pic>
        <p:nvPicPr>
          <p:cNvPr id="3074" name="Picture 2" descr="3,000-Year-Old Tablet with God's Name Affirms Biblical Timeline, Archaeologist Says">
            <a:extLst>
              <a:ext uri="{FF2B5EF4-FFF2-40B4-BE49-F238E27FC236}">
                <a16:creationId xmlns:a16="http://schemas.microsoft.com/office/drawing/2014/main" id="{16A09527-4016-E344-3244-8F8F9999C99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997"/>
          <a:stretch/>
        </p:blipFill>
        <p:spPr bwMode="auto">
          <a:xfrm>
            <a:off x="419856" y="2016125"/>
            <a:ext cx="7886947" cy="4476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C77A58C-C34A-D53A-0829-2EFB6A936CE0}"/>
              </a:ext>
            </a:extLst>
          </p:cNvPr>
          <p:cNvSpPr txBox="1"/>
          <p:nvPr/>
        </p:nvSpPr>
        <p:spPr>
          <a:xfrm>
            <a:off x="0" y="6581001"/>
            <a:ext cx="8306803" cy="276999"/>
          </a:xfrm>
          <a:prstGeom prst="rect">
            <a:avLst/>
          </a:prstGeom>
          <a:noFill/>
        </p:spPr>
        <p:txBody>
          <a:bodyPr wrap="square">
            <a:spAutoFit/>
          </a:bodyPr>
          <a:lstStyle/>
          <a:p>
            <a:r>
              <a:rPr lang="en-US" sz="1200" dirty="0">
                <a:hlinkClick r:id="rId3"/>
              </a:rPr>
              <a:t>3,000-Year-Old Tablet with God's Name Affirms Biblical Timeline, Archaeologist Says - Michael Foust (christianheadlines.com)</a:t>
            </a:r>
            <a:endParaRPr lang="pt-BR" sz="1200" dirty="0"/>
          </a:p>
        </p:txBody>
      </p:sp>
      <p:pic>
        <p:nvPicPr>
          <p:cNvPr id="9218" name="Picture 2" descr="Relics in Rubble: The Temple Mount Sifting Project · The BAS Library">
            <a:extLst>
              <a:ext uri="{FF2B5EF4-FFF2-40B4-BE49-F238E27FC236}">
                <a16:creationId xmlns:a16="http://schemas.microsoft.com/office/drawing/2014/main" id="{67B183F4-FDBB-D32A-8978-9AC0414C6F3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011" t="37584" r="10751" b="12130"/>
          <a:stretch/>
        </p:blipFill>
        <p:spPr bwMode="auto">
          <a:xfrm>
            <a:off x="7262009" y="2222247"/>
            <a:ext cx="4423312" cy="37428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66047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6516</TotalTime>
  <Words>1434</Words>
  <Application>Microsoft Office PowerPoint</Application>
  <PresentationFormat>Widescreen</PresentationFormat>
  <Paragraphs>106</Paragraphs>
  <Slides>26</Slides>
  <Notes>0</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26</vt:i4>
      </vt:variant>
    </vt:vector>
  </HeadingPairs>
  <TitlesOfParts>
    <vt:vector size="42" baseType="lpstr">
      <vt:lpstr>ADLaM Display</vt:lpstr>
      <vt:lpstr>Agency FB</vt:lpstr>
      <vt:lpstr>Aharoni</vt:lpstr>
      <vt:lpstr>Amasis MT Pro Black</vt:lpstr>
      <vt:lpstr>Arial</vt:lpstr>
      <vt:lpstr>Calibri</vt:lpstr>
      <vt:lpstr>Calibri Light</vt:lpstr>
      <vt:lpstr>Candara</vt:lpstr>
      <vt:lpstr>Cavolini</vt:lpstr>
      <vt:lpstr>Copperplate Gothic Bold</vt:lpstr>
      <vt:lpstr>Corbel</vt:lpstr>
      <vt:lpstr>Perpetua</vt:lpstr>
      <vt:lpstr>Playball</vt:lpstr>
      <vt:lpstr>Rockwell Extra Bold</vt:lpstr>
      <vt:lpstr>Segoe Print</vt:lpstr>
      <vt:lpstr>Office Theme</vt:lpstr>
      <vt:lpstr>PowerPoint Presentation</vt:lpstr>
      <vt:lpstr>Our Mighty Fortress is Our God</vt:lpstr>
      <vt:lpstr>He is Exalted</vt:lpstr>
      <vt:lpstr>Archeology of Bible Times</vt:lpstr>
      <vt:lpstr>What is Archeology?</vt:lpstr>
      <vt:lpstr>PowerPoint Presentation</vt:lpstr>
      <vt:lpstr>Objective Method!?!?</vt:lpstr>
      <vt:lpstr>Scripture information is the “premise” from which we start!</vt:lpstr>
      <vt:lpstr>“Curse” Tablet</vt:lpstr>
      <vt:lpstr>Enuma Elish</vt:lpstr>
      <vt:lpstr>Criteria of Date</vt:lpstr>
      <vt:lpstr>Civilization pre-Flood</vt:lpstr>
      <vt:lpstr>Where is all that?</vt:lpstr>
      <vt:lpstr>Archeological Evidence of the Flood</vt:lpstr>
      <vt:lpstr>Flood Stories</vt:lpstr>
      <vt:lpstr>PowerPoint Presentation</vt:lpstr>
      <vt:lpstr>Epic Gilgamesh</vt:lpstr>
      <vt:lpstr>Details</vt:lpstr>
      <vt:lpstr>Tower of Babel</vt:lpstr>
      <vt:lpstr>PowerPoint Presentation</vt:lpstr>
      <vt:lpstr>Etemenanki</vt:lpstr>
      <vt:lpstr>Plains of Shinar</vt:lpstr>
      <vt:lpstr>PowerPoint Presentation</vt:lpstr>
      <vt:lpstr>Bonus Info</vt:lpstr>
      <vt:lpstr>The Theories?</vt:lpstr>
      <vt:lpstr>Science?!?!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Archeology of Bible Times</dc:title>
  <dc:creator>J. dos Santos</dc:creator>
  <cp:lastModifiedBy>Faith Presbyterian</cp:lastModifiedBy>
  <cp:revision>3</cp:revision>
  <dcterms:created xsi:type="dcterms:W3CDTF">2023-09-04T18:57:40Z</dcterms:created>
  <dcterms:modified xsi:type="dcterms:W3CDTF">2023-09-21T00:09:47Z</dcterms:modified>
</cp:coreProperties>
</file>