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285" r:id="rId3"/>
    <p:sldId id="288" r:id="rId4"/>
    <p:sldId id="286" r:id="rId5"/>
    <p:sldId id="287" r:id="rId6"/>
    <p:sldId id="289" r:id="rId7"/>
    <p:sldId id="291" r:id="rId8"/>
    <p:sldId id="304" r:id="rId9"/>
    <p:sldId id="303" r:id="rId10"/>
    <p:sldId id="305" r:id="rId11"/>
    <p:sldId id="268" r:id="rId12"/>
    <p:sldId id="290" r:id="rId13"/>
    <p:sldId id="257" r:id="rId14"/>
    <p:sldId id="258" r:id="rId15"/>
    <p:sldId id="270" r:id="rId16"/>
    <p:sldId id="265" r:id="rId17"/>
    <p:sldId id="260" r:id="rId18"/>
    <p:sldId id="293" r:id="rId19"/>
    <p:sldId id="302" r:id="rId20"/>
    <p:sldId id="267" r:id="rId21"/>
    <p:sldId id="299" r:id="rId22"/>
    <p:sldId id="300" r:id="rId23"/>
    <p:sldId id="261" r:id="rId24"/>
    <p:sldId id="294" r:id="rId25"/>
    <p:sldId id="298" r:id="rId26"/>
    <p:sldId id="259" r:id="rId27"/>
    <p:sldId id="296" r:id="rId28"/>
    <p:sldId id="301" r:id="rId29"/>
    <p:sldId id="307" r:id="rId30"/>
    <p:sldId id="295" r:id="rId31"/>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212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EE5694A-DA18-4857-B4FA-F406E5C08D50}" v="456" dt="2023-09-13T22:15:15.61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31" autoAdjust="0"/>
    <p:restoredTop sz="95201" autoAdjust="0"/>
  </p:normalViewPr>
  <p:slideViewPr>
    <p:cSldViewPr snapToGrid="0">
      <p:cViewPr varScale="1">
        <p:scale>
          <a:sx n="83" d="100"/>
          <a:sy n="83" d="100"/>
        </p:scale>
        <p:origin x="780" y="7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 dos Santos" userId="f4efc7053d1beea2" providerId="LiveId" clId="{9EE5694A-DA18-4857-B4FA-F406E5C08D50}"/>
    <pc:docChg chg="undo custSel addSld delSld modSld sldOrd">
      <pc:chgData name="J. dos Santos" userId="f4efc7053d1beea2" providerId="LiveId" clId="{9EE5694A-DA18-4857-B4FA-F406E5C08D50}" dt="2023-09-13T22:17:14.351" v="4984" actId="14100"/>
      <pc:docMkLst>
        <pc:docMk/>
      </pc:docMkLst>
      <pc:sldChg chg="addSp modSp mod">
        <pc:chgData name="J. dos Santos" userId="f4efc7053d1beea2" providerId="LiveId" clId="{9EE5694A-DA18-4857-B4FA-F406E5C08D50}" dt="2023-09-09T16:08:50.842" v="1993" actId="1076"/>
        <pc:sldMkLst>
          <pc:docMk/>
          <pc:sldMk cId="2712472566" sldId="257"/>
        </pc:sldMkLst>
        <pc:spChg chg="add mod">
          <ac:chgData name="J. dos Santos" userId="f4efc7053d1beea2" providerId="LiveId" clId="{9EE5694A-DA18-4857-B4FA-F406E5C08D50}" dt="2023-09-09T16:08:50.842" v="1993" actId="1076"/>
          <ac:spMkLst>
            <pc:docMk/>
            <pc:sldMk cId="2712472566" sldId="257"/>
            <ac:spMk id="3" creationId="{E8BB92F2-420A-5FBE-40BF-AE000C36AF90}"/>
          </ac:spMkLst>
        </pc:spChg>
      </pc:sldChg>
      <pc:sldChg chg="addSp modSp mod">
        <pc:chgData name="J. dos Santos" userId="f4efc7053d1beea2" providerId="LiveId" clId="{9EE5694A-DA18-4857-B4FA-F406E5C08D50}" dt="2023-09-09T16:07:08.886" v="1981" actId="1582"/>
        <pc:sldMkLst>
          <pc:docMk/>
          <pc:sldMk cId="555612302" sldId="258"/>
        </pc:sldMkLst>
        <pc:spChg chg="add mod">
          <ac:chgData name="J. dos Santos" userId="f4efc7053d1beea2" providerId="LiveId" clId="{9EE5694A-DA18-4857-B4FA-F406E5C08D50}" dt="2023-09-07T22:18:20.877" v="1948" actId="1076"/>
          <ac:spMkLst>
            <pc:docMk/>
            <pc:sldMk cId="555612302" sldId="258"/>
            <ac:spMk id="3" creationId="{BFB4F617-A4A8-3332-6BDD-F3DDBA970557}"/>
          </ac:spMkLst>
        </pc:spChg>
        <pc:spChg chg="add mod">
          <ac:chgData name="J. dos Santos" userId="f4efc7053d1beea2" providerId="LiveId" clId="{9EE5694A-DA18-4857-B4FA-F406E5C08D50}" dt="2023-09-09T16:07:08.886" v="1981" actId="1582"/>
          <ac:spMkLst>
            <pc:docMk/>
            <pc:sldMk cId="555612302" sldId="258"/>
            <ac:spMk id="4" creationId="{B783E372-3EBA-BF5A-85B4-DF03D04EC0E9}"/>
          </ac:spMkLst>
        </pc:spChg>
        <pc:picChg chg="mod">
          <ac:chgData name="J. dos Santos" userId="f4efc7053d1beea2" providerId="LiveId" clId="{9EE5694A-DA18-4857-B4FA-F406E5C08D50}" dt="2023-09-09T16:04:17.549" v="1972" actId="1076"/>
          <ac:picMkLst>
            <pc:docMk/>
            <pc:sldMk cId="555612302" sldId="258"/>
            <ac:picMk id="2050" creationId="{D5295915-89D8-C0C1-970E-6CB4623B635C}"/>
          </ac:picMkLst>
        </pc:picChg>
      </pc:sldChg>
      <pc:sldChg chg="addSp delSp modSp mod setBg">
        <pc:chgData name="J. dos Santos" userId="f4efc7053d1beea2" providerId="LiveId" clId="{9EE5694A-DA18-4857-B4FA-F406E5C08D50}" dt="2023-09-13T18:51:28.137" v="4450" actId="1440"/>
        <pc:sldMkLst>
          <pc:docMk/>
          <pc:sldMk cId="3846604742" sldId="259"/>
        </pc:sldMkLst>
        <pc:spChg chg="mod">
          <ac:chgData name="J. dos Santos" userId="f4efc7053d1beea2" providerId="LiveId" clId="{9EE5694A-DA18-4857-B4FA-F406E5C08D50}" dt="2023-09-13T18:51:11.070" v="4446" actId="27636"/>
          <ac:spMkLst>
            <pc:docMk/>
            <pc:sldMk cId="3846604742" sldId="259"/>
            <ac:spMk id="2" creationId="{BD530843-ACCF-84F6-7F41-A40DB38AE855}"/>
          </ac:spMkLst>
        </pc:spChg>
        <pc:picChg chg="del mod">
          <ac:chgData name="J. dos Santos" userId="f4efc7053d1beea2" providerId="LiveId" clId="{9EE5694A-DA18-4857-B4FA-F406E5C08D50}" dt="2023-09-13T18:50:23.068" v="4429" actId="478"/>
          <ac:picMkLst>
            <pc:docMk/>
            <pc:sldMk cId="3846604742" sldId="259"/>
            <ac:picMk id="4" creationId="{2C88273B-00F9-FE64-5103-510631F634E7}"/>
          </ac:picMkLst>
        </pc:picChg>
        <pc:picChg chg="mod">
          <ac:chgData name="J. dos Santos" userId="f4efc7053d1beea2" providerId="LiveId" clId="{9EE5694A-DA18-4857-B4FA-F406E5C08D50}" dt="2023-09-13T18:51:28.137" v="4450" actId="1440"/>
          <ac:picMkLst>
            <pc:docMk/>
            <pc:sldMk cId="3846604742" sldId="259"/>
            <ac:picMk id="3074" creationId="{16A09527-4016-E344-3244-8F8F9999C99F}"/>
          </ac:picMkLst>
        </pc:picChg>
        <pc:picChg chg="add mod">
          <ac:chgData name="J. dos Santos" userId="f4efc7053d1beea2" providerId="LiveId" clId="{9EE5694A-DA18-4857-B4FA-F406E5C08D50}" dt="2023-09-13T18:51:25.990" v="4449" actId="1440"/>
          <ac:picMkLst>
            <pc:docMk/>
            <pc:sldMk cId="3846604742" sldId="259"/>
            <ac:picMk id="9218" creationId="{67B183F4-FDBB-D32A-8978-9AC0414C6F3D}"/>
          </ac:picMkLst>
        </pc:picChg>
      </pc:sldChg>
      <pc:sldChg chg="addSp modSp mod">
        <pc:chgData name="J. dos Santos" userId="f4efc7053d1beea2" providerId="LiveId" clId="{9EE5694A-DA18-4857-B4FA-F406E5C08D50}" dt="2023-09-13T18:39:13.240" v="4365" actId="1076"/>
        <pc:sldMkLst>
          <pc:docMk/>
          <pc:sldMk cId="596834463" sldId="260"/>
        </pc:sldMkLst>
        <pc:spChg chg="add mod">
          <ac:chgData name="J. dos Santos" userId="f4efc7053d1beea2" providerId="LiveId" clId="{9EE5694A-DA18-4857-B4FA-F406E5C08D50}" dt="2023-09-13T18:39:13.240" v="4365" actId="1076"/>
          <ac:spMkLst>
            <pc:docMk/>
            <pc:sldMk cId="596834463" sldId="260"/>
            <ac:spMk id="2" creationId="{3A3A0649-8789-DBE8-412A-ED2C0BD8F610}"/>
          </ac:spMkLst>
        </pc:spChg>
      </pc:sldChg>
      <pc:sldChg chg="addSp delSp modSp mod">
        <pc:chgData name="J. dos Santos" userId="f4efc7053d1beea2" providerId="LiveId" clId="{9EE5694A-DA18-4857-B4FA-F406E5C08D50}" dt="2023-09-13T17:44:52.525" v="4228" actId="2711"/>
        <pc:sldMkLst>
          <pc:docMk/>
          <pc:sldMk cId="2499208254" sldId="261"/>
        </pc:sldMkLst>
        <pc:spChg chg="add mod">
          <ac:chgData name="J. dos Santos" userId="f4efc7053d1beea2" providerId="LiveId" clId="{9EE5694A-DA18-4857-B4FA-F406E5C08D50}" dt="2023-09-13T17:44:52.525" v="4228" actId="2711"/>
          <ac:spMkLst>
            <pc:docMk/>
            <pc:sldMk cId="2499208254" sldId="261"/>
            <ac:spMk id="3" creationId="{BE0AB322-6B13-8026-112E-5211CA4D2856}"/>
          </ac:spMkLst>
        </pc:spChg>
        <pc:spChg chg="add del">
          <ac:chgData name="J. dos Santos" userId="f4efc7053d1beea2" providerId="LiveId" clId="{9EE5694A-DA18-4857-B4FA-F406E5C08D50}" dt="2023-09-13T17:41:37.298" v="4160" actId="26606"/>
          <ac:spMkLst>
            <pc:docMk/>
            <pc:sldMk cId="2499208254" sldId="261"/>
            <ac:spMk id="13" creationId="{42A4FC2C-047E-45A5-965D-8E1E3BF09BC6}"/>
          </ac:spMkLst>
        </pc:spChg>
        <pc:spChg chg="add del">
          <ac:chgData name="J. dos Santos" userId="f4efc7053d1beea2" providerId="LiveId" clId="{9EE5694A-DA18-4857-B4FA-F406E5C08D50}" dt="2023-09-13T17:41:31.670" v="4157" actId="26606"/>
          <ac:spMkLst>
            <pc:docMk/>
            <pc:sldMk cId="2499208254" sldId="261"/>
            <ac:spMk id="18" creationId="{C0A1ED06-4733-4020-9C60-81D4D801408D}"/>
          </ac:spMkLst>
        </pc:spChg>
        <pc:spChg chg="add del">
          <ac:chgData name="J. dos Santos" userId="f4efc7053d1beea2" providerId="LiveId" clId="{9EE5694A-DA18-4857-B4FA-F406E5C08D50}" dt="2023-09-13T17:41:31.670" v="4157" actId="26606"/>
          <ac:spMkLst>
            <pc:docMk/>
            <pc:sldMk cId="2499208254" sldId="261"/>
            <ac:spMk id="20" creationId="{B0CA3509-3AF9-45FE-93ED-57BB5D5E8E07}"/>
          </ac:spMkLst>
        </pc:spChg>
        <pc:spChg chg="add del">
          <ac:chgData name="J. dos Santos" userId="f4efc7053d1beea2" providerId="LiveId" clId="{9EE5694A-DA18-4857-B4FA-F406E5C08D50}" dt="2023-09-13T17:41:37.264" v="4159" actId="26606"/>
          <ac:spMkLst>
            <pc:docMk/>
            <pc:sldMk cId="2499208254" sldId="261"/>
            <ac:spMk id="22" creationId="{D1A4588A-55D5-49B8-BE41-54ACDCFF2C17}"/>
          </ac:spMkLst>
        </pc:spChg>
        <pc:spChg chg="add del">
          <ac:chgData name="J. dos Santos" userId="f4efc7053d1beea2" providerId="LiveId" clId="{9EE5694A-DA18-4857-B4FA-F406E5C08D50}" dt="2023-09-13T17:41:37.264" v="4159" actId="26606"/>
          <ac:spMkLst>
            <pc:docMk/>
            <pc:sldMk cId="2499208254" sldId="261"/>
            <ac:spMk id="23" creationId="{F97E7EA2-EDCD-47E9-81BC-415C606D1B58}"/>
          </ac:spMkLst>
        </pc:spChg>
        <pc:spChg chg="add del">
          <ac:chgData name="J. dos Santos" userId="f4efc7053d1beea2" providerId="LiveId" clId="{9EE5694A-DA18-4857-B4FA-F406E5C08D50}" dt="2023-09-13T17:43:21.423" v="4198" actId="26606"/>
          <ac:spMkLst>
            <pc:docMk/>
            <pc:sldMk cId="2499208254" sldId="261"/>
            <ac:spMk id="25" creationId="{1BF4DD63-CE83-4A2A-994E-8598C22E6FCF}"/>
          </ac:spMkLst>
        </pc:spChg>
        <pc:spChg chg="add del">
          <ac:chgData name="J. dos Santos" userId="f4efc7053d1beea2" providerId="LiveId" clId="{9EE5694A-DA18-4857-B4FA-F406E5C08D50}" dt="2023-09-13T17:43:21.423" v="4198" actId="26606"/>
          <ac:spMkLst>
            <pc:docMk/>
            <pc:sldMk cId="2499208254" sldId="261"/>
            <ac:spMk id="26" creationId="{127393A7-D6DA-410B-8699-AA56B57BF7BA}"/>
          </ac:spMkLst>
        </pc:spChg>
        <pc:spChg chg="add del">
          <ac:chgData name="J. dos Santos" userId="f4efc7053d1beea2" providerId="LiveId" clId="{9EE5694A-DA18-4857-B4FA-F406E5C08D50}" dt="2023-09-13T17:43:21.423" v="4198" actId="26606"/>
          <ac:spMkLst>
            <pc:docMk/>
            <pc:sldMk cId="2499208254" sldId="261"/>
            <ac:spMk id="27" creationId="{8EC44C88-69E3-42EE-86E8-9B45F712B769}"/>
          </ac:spMkLst>
        </pc:spChg>
        <pc:spChg chg="add del">
          <ac:chgData name="J. dos Santos" userId="f4efc7053d1beea2" providerId="LiveId" clId="{9EE5694A-DA18-4857-B4FA-F406E5C08D50}" dt="2023-09-13T17:43:21.416" v="4197" actId="26606"/>
          <ac:spMkLst>
            <pc:docMk/>
            <pc:sldMk cId="2499208254" sldId="261"/>
            <ac:spMk id="32" creationId="{375B19E4-0108-41C4-8DB1-11BAE0B49D9B}"/>
          </ac:spMkLst>
        </pc:spChg>
        <pc:spChg chg="add">
          <ac:chgData name="J. dos Santos" userId="f4efc7053d1beea2" providerId="LiveId" clId="{9EE5694A-DA18-4857-B4FA-F406E5C08D50}" dt="2023-09-13T17:43:21.423" v="4198" actId="26606"/>
          <ac:spMkLst>
            <pc:docMk/>
            <pc:sldMk cId="2499208254" sldId="261"/>
            <ac:spMk id="38" creationId="{E8A8EAB8-D2FF-444D-B34B-7D32F106AD0E}"/>
          </ac:spMkLst>
        </pc:spChg>
        <pc:spChg chg="add">
          <ac:chgData name="J. dos Santos" userId="f4efc7053d1beea2" providerId="LiveId" clId="{9EE5694A-DA18-4857-B4FA-F406E5C08D50}" dt="2023-09-13T17:43:21.423" v="4198" actId="26606"/>
          <ac:spMkLst>
            <pc:docMk/>
            <pc:sldMk cId="2499208254" sldId="261"/>
            <ac:spMk id="39" creationId="{C61F2F60-14E3-4196-B7CE-175E46F04481}"/>
          </ac:spMkLst>
        </pc:spChg>
        <pc:picChg chg="mod ord">
          <ac:chgData name="J. dos Santos" userId="f4efc7053d1beea2" providerId="LiveId" clId="{9EE5694A-DA18-4857-B4FA-F406E5C08D50}" dt="2023-09-13T17:43:21.423" v="4198" actId="26606"/>
          <ac:picMkLst>
            <pc:docMk/>
            <pc:sldMk cId="2499208254" sldId="261"/>
            <ac:picMk id="5" creationId="{902B15F0-6881-8776-28C6-60A272C36F29}"/>
          </ac:picMkLst>
        </pc:picChg>
        <pc:cxnChg chg="add del">
          <ac:chgData name="J. dos Santos" userId="f4efc7053d1beea2" providerId="LiveId" clId="{9EE5694A-DA18-4857-B4FA-F406E5C08D50}" dt="2023-09-13T17:43:21.416" v="4197" actId="26606"/>
          <ac:cxnSpMkLst>
            <pc:docMk/>
            <pc:sldMk cId="2499208254" sldId="261"/>
            <ac:cxnSpMk id="34" creationId="{C727A21A-62F5-405C-B7A5-439FD3993289}"/>
          </ac:cxnSpMkLst>
        </pc:cxnChg>
        <pc:cxnChg chg="add del">
          <ac:chgData name="J. dos Santos" userId="f4efc7053d1beea2" providerId="LiveId" clId="{9EE5694A-DA18-4857-B4FA-F406E5C08D50}" dt="2023-09-13T17:43:21.416" v="4197" actId="26606"/>
          <ac:cxnSpMkLst>
            <pc:docMk/>
            <pc:sldMk cId="2499208254" sldId="261"/>
            <ac:cxnSpMk id="36" creationId="{92E62CE6-1D21-4565-8E90-0F1D900BEF85}"/>
          </ac:cxnSpMkLst>
        </pc:cxnChg>
      </pc:sldChg>
      <pc:sldChg chg="addSp modSp del mod">
        <pc:chgData name="J. dos Santos" userId="f4efc7053d1beea2" providerId="LiveId" clId="{9EE5694A-DA18-4857-B4FA-F406E5C08D50}" dt="2023-09-09T16:07:18.969" v="1982" actId="47"/>
        <pc:sldMkLst>
          <pc:docMk/>
          <pc:sldMk cId="3473689688" sldId="263"/>
        </pc:sldMkLst>
        <pc:spChg chg="add mod">
          <ac:chgData name="J. dos Santos" userId="f4efc7053d1beea2" providerId="LiveId" clId="{9EE5694A-DA18-4857-B4FA-F406E5C08D50}" dt="2023-09-07T22:16:00.510" v="1934" actId="1076"/>
          <ac:spMkLst>
            <pc:docMk/>
            <pc:sldMk cId="3473689688" sldId="263"/>
            <ac:spMk id="3" creationId="{D739C83D-7478-35F8-ECD1-2DA65ECEC835}"/>
          </ac:spMkLst>
        </pc:spChg>
        <pc:picChg chg="mod">
          <ac:chgData name="J. dos Santos" userId="f4efc7053d1beea2" providerId="LiveId" clId="{9EE5694A-DA18-4857-B4FA-F406E5C08D50}" dt="2023-09-07T22:16:07.044" v="1936" actId="1076"/>
          <ac:picMkLst>
            <pc:docMk/>
            <pc:sldMk cId="3473689688" sldId="263"/>
            <ac:picMk id="5122" creationId="{9C396CA4-F3CA-175D-21A8-30D9B68C7C0B}"/>
          </ac:picMkLst>
        </pc:picChg>
      </pc:sldChg>
      <pc:sldChg chg="modSp del">
        <pc:chgData name="J. dos Santos" userId="f4efc7053d1beea2" providerId="LiveId" clId="{9EE5694A-DA18-4857-B4FA-F406E5C08D50}" dt="2023-09-09T16:08:10.251" v="1987" actId="47"/>
        <pc:sldMkLst>
          <pc:docMk/>
          <pc:sldMk cId="2513792374" sldId="264"/>
        </pc:sldMkLst>
        <pc:picChg chg="mod">
          <ac:chgData name="J. dos Santos" userId="f4efc7053d1beea2" providerId="LiveId" clId="{9EE5694A-DA18-4857-B4FA-F406E5C08D50}" dt="2023-09-07T22:18:43.408" v="1952" actId="1076"/>
          <ac:picMkLst>
            <pc:docMk/>
            <pc:sldMk cId="2513792374" sldId="264"/>
            <ac:picMk id="6146" creationId="{AD935238-B71F-7940-2E27-2D6E07DF5028}"/>
          </ac:picMkLst>
        </pc:picChg>
      </pc:sldChg>
      <pc:sldChg chg="addSp modSp mod">
        <pc:chgData name="J. dos Santos" userId="f4efc7053d1beea2" providerId="LiveId" clId="{9EE5694A-DA18-4857-B4FA-F406E5C08D50}" dt="2023-09-09T16:06:41.105" v="1977" actId="208"/>
        <pc:sldMkLst>
          <pc:docMk/>
          <pc:sldMk cId="719662717" sldId="265"/>
        </pc:sldMkLst>
        <pc:spChg chg="add mod">
          <ac:chgData name="J. dos Santos" userId="f4efc7053d1beea2" providerId="LiveId" clId="{9EE5694A-DA18-4857-B4FA-F406E5C08D50}" dt="2023-09-09T16:06:41.105" v="1977" actId="208"/>
          <ac:spMkLst>
            <pc:docMk/>
            <pc:sldMk cId="719662717" sldId="265"/>
            <ac:spMk id="2" creationId="{1963A882-CA42-AE31-8CC1-BC0D2E6F3EC0}"/>
          </ac:spMkLst>
        </pc:spChg>
      </pc:sldChg>
      <pc:sldChg chg="addSp delSp modSp del mod">
        <pc:chgData name="J. dos Santos" userId="f4efc7053d1beea2" providerId="LiveId" clId="{9EE5694A-DA18-4857-B4FA-F406E5C08D50}" dt="2023-09-09T18:14:03.901" v="2002" actId="47"/>
        <pc:sldMkLst>
          <pc:docMk/>
          <pc:sldMk cId="2045054689" sldId="266"/>
        </pc:sldMkLst>
        <pc:spChg chg="add mod">
          <ac:chgData name="J. dos Santos" userId="f4efc7053d1beea2" providerId="LiveId" clId="{9EE5694A-DA18-4857-B4FA-F406E5C08D50}" dt="2023-09-07T21:31:12.140" v="1775" actId="14100"/>
          <ac:spMkLst>
            <pc:docMk/>
            <pc:sldMk cId="2045054689" sldId="266"/>
            <ac:spMk id="2" creationId="{7F7ED694-B37F-DAB5-ABBD-19235F409EE7}"/>
          </ac:spMkLst>
        </pc:spChg>
        <pc:spChg chg="add mod">
          <ac:chgData name="J. dos Santos" userId="f4efc7053d1beea2" providerId="LiveId" clId="{9EE5694A-DA18-4857-B4FA-F406E5C08D50}" dt="2023-09-07T21:30:08.330" v="1753" actId="14100"/>
          <ac:spMkLst>
            <pc:docMk/>
            <pc:sldMk cId="2045054689" sldId="266"/>
            <ac:spMk id="3" creationId="{6FCAFC90-C216-374E-1B00-BF165191427D}"/>
          </ac:spMkLst>
        </pc:spChg>
        <pc:spChg chg="add mod">
          <ac:chgData name="J. dos Santos" userId="f4efc7053d1beea2" providerId="LiveId" clId="{9EE5694A-DA18-4857-B4FA-F406E5C08D50}" dt="2023-09-07T21:30:02.921" v="1752" actId="14100"/>
          <ac:spMkLst>
            <pc:docMk/>
            <pc:sldMk cId="2045054689" sldId="266"/>
            <ac:spMk id="4" creationId="{26964D4A-68A0-0DE8-EC6E-335011AB487B}"/>
          </ac:spMkLst>
        </pc:spChg>
        <pc:spChg chg="add mod">
          <ac:chgData name="J. dos Santos" userId="f4efc7053d1beea2" providerId="LiveId" clId="{9EE5694A-DA18-4857-B4FA-F406E5C08D50}" dt="2023-09-07T21:31:18.379" v="1776" actId="1076"/>
          <ac:spMkLst>
            <pc:docMk/>
            <pc:sldMk cId="2045054689" sldId="266"/>
            <ac:spMk id="6" creationId="{4F18F3C7-3883-DBB0-1BD2-BB3660378BEF}"/>
          </ac:spMkLst>
        </pc:spChg>
        <pc:spChg chg="add mod">
          <ac:chgData name="J. dos Santos" userId="f4efc7053d1beea2" providerId="LiveId" clId="{9EE5694A-DA18-4857-B4FA-F406E5C08D50}" dt="2023-09-07T21:31:21.455" v="1777" actId="1076"/>
          <ac:spMkLst>
            <pc:docMk/>
            <pc:sldMk cId="2045054689" sldId="266"/>
            <ac:spMk id="7" creationId="{7A0D4A64-1A0D-0DD7-CC90-15D67263E2A1}"/>
          </ac:spMkLst>
        </pc:spChg>
        <pc:spChg chg="add mod">
          <ac:chgData name="J. dos Santos" userId="f4efc7053d1beea2" providerId="LiveId" clId="{9EE5694A-DA18-4857-B4FA-F406E5C08D50}" dt="2023-09-07T21:31:28.629" v="1779" actId="20577"/>
          <ac:spMkLst>
            <pc:docMk/>
            <pc:sldMk cId="2045054689" sldId="266"/>
            <ac:spMk id="8" creationId="{CDF6F1CB-5D77-8BC5-50E6-666D5D7C28DC}"/>
          </ac:spMkLst>
        </pc:spChg>
        <pc:spChg chg="add mod">
          <ac:chgData name="J. dos Santos" userId="f4efc7053d1beea2" providerId="LiveId" clId="{9EE5694A-DA18-4857-B4FA-F406E5C08D50}" dt="2023-09-07T21:32:47.656" v="1804" actId="1076"/>
          <ac:spMkLst>
            <pc:docMk/>
            <pc:sldMk cId="2045054689" sldId="266"/>
            <ac:spMk id="9" creationId="{F4D619BB-B55B-6A0B-DA22-60A465DE0ADD}"/>
          </ac:spMkLst>
        </pc:spChg>
        <pc:spChg chg="add mod">
          <ac:chgData name="J. dos Santos" userId="f4efc7053d1beea2" providerId="LiveId" clId="{9EE5694A-DA18-4857-B4FA-F406E5C08D50}" dt="2023-09-07T21:34:29.711" v="1829" actId="208"/>
          <ac:spMkLst>
            <pc:docMk/>
            <pc:sldMk cId="2045054689" sldId="266"/>
            <ac:spMk id="10" creationId="{8AD28E23-4D00-1620-916C-FB1BB75F2B11}"/>
          </ac:spMkLst>
        </pc:spChg>
        <pc:spChg chg="add mod">
          <ac:chgData name="J. dos Santos" userId="f4efc7053d1beea2" providerId="LiveId" clId="{9EE5694A-DA18-4857-B4FA-F406E5C08D50}" dt="2023-09-07T21:35:07.543" v="1842" actId="208"/>
          <ac:spMkLst>
            <pc:docMk/>
            <pc:sldMk cId="2045054689" sldId="266"/>
            <ac:spMk id="11" creationId="{B8654B65-511E-924B-7F3A-5F54AA67EDD8}"/>
          </ac:spMkLst>
        </pc:spChg>
        <pc:picChg chg="add del mod">
          <ac:chgData name="J. dos Santos" userId="f4efc7053d1beea2" providerId="LiveId" clId="{9EE5694A-DA18-4857-B4FA-F406E5C08D50}" dt="2023-09-07T21:18:36.644" v="1718" actId="478"/>
          <ac:picMkLst>
            <pc:docMk/>
            <pc:sldMk cId="2045054689" sldId="266"/>
            <ac:picMk id="1026" creationId="{2770F8CF-93B1-3B47-4805-D72738B4A504}"/>
          </ac:picMkLst>
        </pc:picChg>
      </pc:sldChg>
      <pc:sldChg chg="addSp modSp mod">
        <pc:chgData name="J. dos Santos" userId="f4efc7053d1beea2" providerId="LiveId" clId="{9EE5694A-DA18-4857-B4FA-F406E5C08D50}" dt="2023-09-13T18:18:42.679" v="4338" actId="6549"/>
        <pc:sldMkLst>
          <pc:docMk/>
          <pc:sldMk cId="2325715619" sldId="267"/>
        </pc:sldMkLst>
        <pc:spChg chg="add mod">
          <ac:chgData name="J. dos Santos" userId="f4efc7053d1beea2" providerId="LiveId" clId="{9EE5694A-DA18-4857-B4FA-F406E5C08D50}" dt="2023-09-13T18:18:42.679" v="4338" actId="6549"/>
          <ac:spMkLst>
            <pc:docMk/>
            <pc:sldMk cId="2325715619" sldId="267"/>
            <ac:spMk id="2" creationId="{3ED810D6-F9F6-07B1-5DCF-A3B44BFCE8E5}"/>
          </ac:spMkLst>
        </pc:spChg>
      </pc:sldChg>
      <pc:sldChg chg="addSp delSp modSp new mod ord setBg modNotesTx">
        <pc:chgData name="J. dos Santos" userId="f4efc7053d1beea2" providerId="LiveId" clId="{9EE5694A-DA18-4857-B4FA-F406E5C08D50}" dt="2023-09-13T16:36:08.310" v="3101"/>
        <pc:sldMkLst>
          <pc:docMk/>
          <pc:sldMk cId="2016598853" sldId="268"/>
        </pc:sldMkLst>
        <pc:spChg chg="mod">
          <ac:chgData name="J. dos Santos" userId="f4efc7053d1beea2" providerId="LiveId" clId="{9EE5694A-DA18-4857-B4FA-F406E5C08D50}" dt="2023-09-05T16:33:38.568" v="798"/>
          <ac:spMkLst>
            <pc:docMk/>
            <pc:sldMk cId="2016598853" sldId="268"/>
            <ac:spMk id="2" creationId="{4D03E01A-E0EB-1AC5-F028-75CF6810515E}"/>
          </ac:spMkLst>
        </pc:spChg>
        <pc:spChg chg="mod">
          <ac:chgData name="J. dos Santos" userId="f4efc7053d1beea2" providerId="LiveId" clId="{9EE5694A-DA18-4857-B4FA-F406E5C08D50}" dt="2023-09-05T16:37:17.803" v="1026" actId="20577"/>
          <ac:spMkLst>
            <pc:docMk/>
            <pc:sldMk cId="2016598853" sldId="268"/>
            <ac:spMk id="3" creationId="{CC75C553-75C1-6F59-A6AD-14F8AE9AB10F}"/>
          </ac:spMkLst>
        </pc:spChg>
        <pc:spChg chg="add del">
          <ac:chgData name="J. dos Santos" userId="f4efc7053d1beea2" providerId="LiveId" clId="{9EE5694A-DA18-4857-B4FA-F406E5C08D50}" dt="2023-09-05T16:01:44.802" v="739" actId="478"/>
          <ac:spMkLst>
            <pc:docMk/>
            <pc:sldMk cId="2016598853" sldId="268"/>
            <ac:spMk id="5" creationId="{D2B9C5FD-E0CD-92FA-1421-DBDA8177CE2D}"/>
          </ac:spMkLst>
        </pc:spChg>
        <pc:spChg chg="add">
          <ac:chgData name="J. dos Santos" userId="f4efc7053d1beea2" providerId="LiveId" clId="{9EE5694A-DA18-4857-B4FA-F406E5C08D50}" dt="2023-09-05T16:02:06.761" v="741" actId="26606"/>
          <ac:spMkLst>
            <pc:docMk/>
            <pc:sldMk cId="2016598853" sldId="268"/>
            <ac:spMk id="1031" creationId="{12609869-9E80-471B-A487-A53288E0E791}"/>
          </ac:spMkLst>
        </pc:spChg>
        <pc:spChg chg="add">
          <ac:chgData name="J. dos Santos" userId="f4efc7053d1beea2" providerId="LiveId" clId="{9EE5694A-DA18-4857-B4FA-F406E5C08D50}" dt="2023-09-05T16:02:06.761" v="741" actId="26606"/>
          <ac:spMkLst>
            <pc:docMk/>
            <pc:sldMk cId="2016598853" sldId="268"/>
            <ac:spMk id="1033" creationId="{7004738A-9D34-43E8-97D2-CA0EED4F8BE0}"/>
          </ac:spMkLst>
        </pc:spChg>
        <pc:spChg chg="add">
          <ac:chgData name="J. dos Santos" userId="f4efc7053d1beea2" providerId="LiveId" clId="{9EE5694A-DA18-4857-B4FA-F406E5C08D50}" dt="2023-09-05T16:02:06.761" v="741" actId="26606"/>
          <ac:spMkLst>
            <pc:docMk/>
            <pc:sldMk cId="2016598853" sldId="268"/>
            <ac:spMk id="1035" creationId="{B8B8D07F-F13E-443E-BA68-2D26672D76B9}"/>
          </ac:spMkLst>
        </pc:spChg>
        <pc:spChg chg="add">
          <ac:chgData name="J. dos Santos" userId="f4efc7053d1beea2" providerId="LiveId" clId="{9EE5694A-DA18-4857-B4FA-F406E5C08D50}" dt="2023-09-05T16:02:06.761" v="741" actId="26606"/>
          <ac:spMkLst>
            <pc:docMk/>
            <pc:sldMk cId="2016598853" sldId="268"/>
            <ac:spMk id="1037" creationId="{2813A4FA-24A5-41ED-A534-3807D1B2F344}"/>
          </ac:spMkLst>
        </pc:spChg>
        <pc:spChg chg="add">
          <ac:chgData name="J. dos Santos" userId="f4efc7053d1beea2" providerId="LiveId" clId="{9EE5694A-DA18-4857-B4FA-F406E5C08D50}" dt="2023-09-05T16:02:06.761" v="741" actId="26606"/>
          <ac:spMkLst>
            <pc:docMk/>
            <pc:sldMk cId="2016598853" sldId="268"/>
            <ac:spMk id="1039" creationId="{C3944F27-CA70-4E84-A51A-E6BF89558979}"/>
          </ac:spMkLst>
        </pc:spChg>
        <pc:picChg chg="add mod">
          <ac:chgData name="J. dos Santos" userId="f4efc7053d1beea2" providerId="LiveId" clId="{9EE5694A-DA18-4857-B4FA-F406E5C08D50}" dt="2023-09-05T16:34:11.330" v="799" actId="1440"/>
          <ac:picMkLst>
            <pc:docMk/>
            <pc:sldMk cId="2016598853" sldId="268"/>
            <ac:picMk id="1026" creationId="{4F5F1419-9EAA-6E46-0A6E-799397581907}"/>
          </ac:picMkLst>
        </pc:picChg>
      </pc:sldChg>
      <pc:sldChg chg="addSp modSp new del mod setBg">
        <pc:chgData name="J. dos Santos" userId="f4efc7053d1beea2" providerId="LiveId" clId="{9EE5694A-DA18-4857-B4FA-F406E5C08D50}" dt="2023-09-13T22:02:28.941" v="4894" actId="2696"/>
        <pc:sldMkLst>
          <pc:docMk/>
          <pc:sldMk cId="1095143999" sldId="269"/>
        </pc:sldMkLst>
        <pc:spChg chg="mod">
          <ac:chgData name="J. dos Santos" userId="f4efc7053d1beea2" providerId="LiveId" clId="{9EE5694A-DA18-4857-B4FA-F406E5C08D50}" dt="2023-09-07T22:05:16.543" v="1918" actId="1076"/>
          <ac:spMkLst>
            <pc:docMk/>
            <pc:sldMk cId="1095143999" sldId="269"/>
            <ac:spMk id="2" creationId="{5E307925-A16C-E092-D25F-3800F66DBFA2}"/>
          </ac:spMkLst>
        </pc:spChg>
        <pc:spChg chg="add mod">
          <ac:chgData name="J. dos Santos" userId="f4efc7053d1beea2" providerId="LiveId" clId="{9EE5694A-DA18-4857-B4FA-F406E5C08D50}" dt="2023-09-07T22:02:52.359" v="1917" actId="1076"/>
          <ac:spMkLst>
            <pc:docMk/>
            <pc:sldMk cId="1095143999" sldId="269"/>
            <ac:spMk id="3" creationId="{641D5EE3-3D7A-F23D-2E0A-3022B3C171D1}"/>
          </ac:spMkLst>
        </pc:spChg>
        <pc:spChg chg="add mod">
          <ac:chgData name="J. dos Santos" userId="f4efc7053d1beea2" providerId="LiveId" clId="{9EE5694A-DA18-4857-B4FA-F406E5C08D50}" dt="2023-09-07T22:02:52.359" v="1917" actId="1076"/>
          <ac:spMkLst>
            <pc:docMk/>
            <pc:sldMk cId="1095143999" sldId="269"/>
            <ac:spMk id="4" creationId="{90232BC1-14BB-DDB9-FE93-132563B0FDD5}"/>
          </ac:spMkLst>
        </pc:spChg>
        <pc:spChg chg="add mod">
          <ac:chgData name="J. dos Santos" userId="f4efc7053d1beea2" providerId="LiveId" clId="{9EE5694A-DA18-4857-B4FA-F406E5C08D50}" dt="2023-09-07T22:02:52.359" v="1917" actId="1076"/>
          <ac:spMkLst>
            <pc:docMk/>
            <pc:sldMk cId="1095143999" sldId="269"/>
            <ac:spMk id="5" creationId="{243959D0-0A07-361F-9A7E-2091756E1A8A}"/>
          </ac:spMkLst>
        </pc:spChg>
        <pc:spChg chg="add mod">
          <ac:chgData name="J. dos Santos" userId="f4efc7053d1beea2" providerId="LiveId" clId="{9EE5694A-DA18-4857-B4FA-F406E5C08D50}" dt="2023-09-07T22:02:52.359" v="1917" actId="1076"/>
          <ac:spMkLst>
            <pc:docMk/>
            <pc:sldMk cId="1095143999" sldId="269"/>
            <ac:spMk id="6" creationId="{540AB630-D36A-2076-73BC-4FBD0F183C31}"/>
          </ac:spMkLst>
        </pc:spChg>
        <pc:spChg chg="add mod">
          <ac:chgData name="J. dos Santos" userId="f4efc7053d1beea2" providerId="LiveId" clId="{9EE5694A-DA18-4857-B4FA-F406E5C08D50}" dt="2023-09-07T22:02:52.359" v="1917" actId="1076"/>
          <ac:spMkLst>
            <pc:docMk/>
            <pc:sldMk cId="1095143999" sldId="269"/>
            <ac:spMk id="7" creationId="{DAF7DA2D-3DF0-A35F-4A14-29D71BBC0DB4}"/>
          </ac:spMkLst>
        </pc:spChg>
        <pc:spChg chg="add mod">
          <ac:chgData name="J. dos Santos" userId="f4efc7053d1beea2" providerId="LiveId" clId="{9EE5694A-DA18-4857-B4FA-F406E5C08D50}" dt="2023-09-07T22:02:52.359" v="1917" actId="1076"/>
          <ac:spMkLst>
            <pc:docMk/>
            <pc:sldMk cId="1095143999" sldId="269"/>
            <ac:spMk id="8" creationId="{2503CF79-8AAD-2B0A-8100-EE3893C1E16C}"/>
          </ac:spMkLst>
        </pc:spChg>
        <pc:spChg chg="add mod">
          <ac:chgData name="J. dos Santos" userId="f4efc7053d1beea2" providerId="LiveId" clId="{9EE5694A-DA18-4857-B4FA-F406E5C08D50}" dt="2023-09-07T22:05:23.693" v="1919"/>
          <ac:spMkLst>
            <pc:docMk/>
            <pc:sldMk cId="1095143999" sldId="269"/>
            <ac:spMk id="9" creationId="{5B4E770E-CF5E-C86C-8D31-FA2C859751E4}"/>
          </ac:spMkLst>
        </pc:spChg>
        <pc:spChg chg="add mod">
          <ac:chgData name="J. dos Santos" userId="f4efc7053d1beea2" providerId="LiveId" clId="{9EE5694A-DA18-4857-B4FA-F406E5C08D50}" dt="2023-09-07T22:05:26.133" v="1920"/>
          <ac:spMkLst>
            <pc:docMk/>
            <pc:sldMk cId="1095143999" sldId="269"/>
            <ac:spMk id="10" creationId="{3E3C8210-E695-292D-4487-3F32A360445E}"/>
          </ac:spMkLst>
        </pc:spChg>
        <pc:spChg chg="add mod">
          <ac:chgData name="J. dos Santos" userId="f4efc7053d1beea2" providerId="LiveId" clId="{9EE5694A-DA18-4857-B4FA-F406E5C08D50}" dt="2023-09-07T22:05:28.929" v="1921"/>
          <ac:spMkLst>
            <pc:docMk/>
            <pc:sldMk cId="1095143999" sldId="269"/>
            <ac:spMk id="11" creationId="{F1E0C0DA-63B1-598B-B901-2B9AE6958D79}"/>
          </ac:spMkLst>
        </pc:spChg>
        <pc:spChg chg="add mod">
          <ac:chgData name="J. dos Santos" userId="f4efc7053d1beea2" providerId="LiveId" clId="{9EE5694A-DA18-4857-B4FA-F406E5C08D50}" dt="2023-09-07T22:02:33.497" v="1916" actId="17032"/>
          <ac:spMkLst>
            <pc:docMk/>
            <pc:sldMk cId="1095143999" sldId="269"/>
            <ac:spMk id="12" creationId="{AEFED42C-4FAE-8BD0-4F2B-3E0398EDDF1E}"/>
          </ac:spMkLst>
        </pc:spChg>
        <pc:picChg chg="add mod">
          <ac:chgData name="J. dos Santos" userId="f4efc7053d1beea2" providerId="LiveId" clId="{9EE5694A-DA18-4857-B4FA-F406E5C08D50}" dt="2023-09-07T22:02:52.359" v="1917" actId="1076"/>
          <ac:picMkLst>
            <pc:docMk/>
            <pc:sldMk cId="1095143999" sldId="269"/>
            <ac:picMk id="2050" creationId="{A1EC1183-CE46-4CFA-14AE-637EA4FE4270}"/>
          </ac:picMkLst>
        </pc:picChg>
        <pc:picChg chg="add mod">
          <ac:chgData name="J. dos Santos" userId="f4efc7053d1beea2" providerId="LiveId" clId="{9EE5694A-DA18-4857-B4FA-F406E5C08D50}" dt="2023-09-07T22:02:52.359" v="1917" actId="1076"/>
          <ac:picMkLst>
            <pc:docMk/>
            <pc:sldMk cId="1095143999" sldId="269"/>
            <ac:picMk id="2052" creationId="{D191AE25-EA1B-4472-A855-96B9E8CFAFAA}"/>
          </ac:picMkLst>
        </pc:picChg>
        <pc:picChg chg="add mod">
          <ac:chgData name="J. dos Santos" userId="f4efc7053d1beea2" providerId="LiveId" clId="{9EE5694A-DA18-4857-B4FA-F406E5C08D50}" dt="2023-09-07T22:02:52.359" v="1917" actId="1076"/>
          <ac:picMkLst>
            <pc:docMk/>
            <pc:sldMk cId="1095143999" sldId="269"/>
            <ac:picMk id="2054" creationId="{6FAF597C-661F-4860-013D-B1DEF1509090}"/>
          </ac:picMkLst>
        </pc:picChg>
      </pc:sldChg>
      <pc:sldChg chg="new del">
        <pc:chgData name="J. dos Santos" userId="f4efc7053d1beea2" providerId="LiveId" clId="{9EE5694A-DA18-4857-B4FA-F406E5C08D50}" dt="2023-09-09T16:02:17.990" v="1956" actId="47"/>
        <pc:sldMkLst>
          <pc:docMk/>
          <pc:sldMk cId="700104752" sldId="270"/>
        </pc:sldMkLst>
      </pc:sldChg>
      <pc:sldChg chg="addSp modSp new mod setBg">
        <pc:chgData name="J. dos Santos" userId="f4efc7053d1beea2" providerId="LiveId" clId="{9EE5694A-DA18-4857-B4FA-F406E5C08D50}" dt="2023-09-09T18:12:58.947" v="2001" actId="208"/>
        <pc:sldMkLst>
          <pc:docMk/>
          <pc:sldMk cId="2307809648" sldId="270"/>
        </pc:sldMkLst>
        <pc:spChg chg="add mod">
          <ac:chgData name="J. dos Santos" userId="f4efc7053d1beea2" providerId="LiveId" clId="{9EE5694A-DA18-4857-B4FA-F406E5C08D50}" dt="2023-09-09T18:12:58.947" v="2001" actId="208"/>
          <ac:spMkLst>
            <pc:docMk/>
            <pc:sldMk cId="2307809648" sldId="270"/>
            <ac:spMk id="4" creationId="{787320AC-F32F-E0F0-7A71-CF84AA8642E6}"/>
          </ac:spMkLst>
        </pc:spChg>
        <pc:spChg chg="add">
          <ac:chgData name="J. dos Santos" userId="f4efc7053d1beea2" providerId="LiveId" clId="{9EE5694A-DA18-4857-B4FA-F406E5C08D50}" dt="2023-09-09T18:12:37.005" v="1997" actId="26606"/>
          <ac:spMkLst>
            <pc:docMk/>
            <pc:sldMk cId="2307809648" sldId="270"/>
            <ac:spMk id="8" creationId="{AB8C311F-7253-4AED-9701-7FC0708C41C7}"/>
          </ac:spMkLst>
        </pc:spChg>
        <pc:spChg chg="add">
          <ac:chgData name="J. dos Santos" userId="f4efc7053d1beea2" providerId="LiveId" clId="{9EE5694A-DA18-4857-B4FA-F406E5C08D50}" dt="2023-09-09T18:12:37.005" v="1997" actId="26606"/>
          <ac:spMkLst>
            <pc:docMk/>
            <pc:sldMk cId="2307809648" sldId="270"/>
            <ac:spMk id="10" creationId="{E2384209-CB15-4CDF-9D31-C44FD9A3F20D}"/>
          </ac:spMkLst>
        </pc:spChg>
        <pc:spChg chg="add">
          <ac:chgData name="J. dos Santos" userId="f4efc7053d1beea2" providerId="LiveId" clId="{9EE5694A-DA18-4857-B4FA-F406E5C08D50}" dt="2023-09-09T18:12:37.005" v="1997" actId="26606"/>
          <ac:spMkLst>
            <pc:docMk/>
            <pc:sldMk cId="2307809648" sldId="270"/>
            <ac:spMk id="12" creationId="{2633B3B5-CC90-43F0-8714-D31D1F3F0209}"/>
          </ac:spMkLst>
        </pc:spChg>
        <pc:spChg chg="add">
          <ac:chgData name="J. dos Santos" userId="f4efc7053d1beea2" providerId="LiveId" clId="{9EE5694A-DA18-4857-B4FA-F406E5C08D50}" dt="2023-09-09T18:12:37.005" v="1997" actId="26606"/>
          <ac:spMkLst>
            <pc:docMk/>
            <pc:sldMk cId="2307809648" sldId="270"/>
            <ac:spMk id="14" creationId="{A8D57A06-A426-446D-B02C-A2DC6B62E45E}"/>
          </ac:spMkLst>
        </pc:spChg>
        <pc:picChg chg="add mod">
          <ac:chgData name="J. dos Santos" userId="f4efc7053d1beea2" providerId="LiveId" clId="{9EE5694A-DA18-4857-B4FA-F406E5C08D50}" dt="2023-09-09T18:12:37.005" v="1997" actId="26606"/>
          <ac:picMkLst>
            <pc:docMk/>
            <pc:sldMk cId="2307809648" sldId="270"/>
            <ac:picMk id="3" creationId="{0ADC830C-4912-975F-1216-5D0F0268F614}"/>
          </ac:picMkLst>
        </pc:picChg>
      </pc:sldChg>
      <pc:sldChg chg="addSp delSp modSp new del mod ord setBg">
        <pc:chgData name="J. dos Santos" userId="f4efc7053d1beea2" providerId="LiveId" clId="{9EE5694A-DA18-4857-B4FA-F406E5C08D50}" dt="2023-09-13T20:35:28.532" v="4807" actId="47"/>
        <pc:sldMkLst>
          <pc:docMk/>
          <pc:sldMk cId="1944305160" sldId="271"/>
        </pc:sldMkLst>
        <pc:spChg chg="add del mod">
          <ac:chgData name="J. dos Santos" userId="f4efc7053d1beea2" providerId="LiveId" clId="{9EE5694A-DA18-4857-B4FA-F406E5C08D50}" dt="2023-09-11T16:09:19.347" v="2059" actId="21"/>
          <ac:spMkLst>
            <pc:docMk/>
            <pc:sldMk cId="1944305160" sldId="271"/>
            <ac:spMk id="4" creationId="{B1C22CA8-8D1F-8DEB-2C5E-4E26D7EC59BD}"/>
          </ac:spMkLst>
        </pc:spChg>
        <pc:spChg chg="add mod">
          <ac:chgData name="J. dos Santos" userId="f4efc7053d1beea2" providerId="LiveId" clId="{9EE5694A-DA18-4857-B4FA-F406E5C08D50}" dt="2023-09-11T16:09:28.536" v="2063"/>
          <ac:spMkLst>
            <pc:docMk/>
            <pc:sldMk cId="1944305160" sldId="271"/>
            <ac:spMk id="5" creationId="{E08B7C07-DE7A-B942-7AF9-5F02C5634AA7}"/>
          </ac:spMkLst>
        </pc:spChg>
        <pc:spChg chg="add del">
          <ac:chgData name="J. dos Santos" userId="f4efc7053d1beea2" providerId="LiveId" clId="{9EE5694A-DA18-4857-B4FA-F406E5C08D50}" dt="2023-09-11T16:09:25.718" v="2061" actId="26606"/>
          <ac:spMkLst>
            <pc:docMk/>
            <pc:sldMk cId="1944305160" sldId="271"/>
            <ac:spMk id="8" creationId="{AB8C311F-7253-4AED-9701-7FC0708C41C7}"/>
          </ac:spMkLst>
        </pc:spChg>
        <pc:spChg chg="add del">
          <ac:chgData name="J. dos Santos" userId="f4efc7053d1beea2" providerId="LiveId" clId="{9EE5694A-DA18-4857-B4FA-F406E5C08D50}" dt="2023-09-11T16:09:25.718" v="2061" actId="26606"/>
          <ac:spMkLst>
            <pc:docMk/>
            <pc:sldMk cId="1944305160" sldId="271"/>
            <ac:spMk id="10" creationId="{E2384209-CB15-4CDF-9D31-C44FD9A3F20D}"/>
          </ac:spMkLst>
        </pc:spChg>
        <pc:spChg chg="add del">
          <ac:chgData name="J. dos Santos" userId="f4efc7053d1beea2" providerId="LiveId" clId="{9EE5694A-DA18-4857-B4FA-F406E5C08D50}" dt="2023-09-11T16:09:25.718" v="2061" actId="26606"/>
          <ac:spMkLst>
            <pc:docMk/>
            <pc:sldMk cId="1944305160" sldId="271"/>
            <ac:spMk id="12" creationId="{2633B3B5-CC90-43F0-8714-D31D1F3F0209}"/>
          </ac:spMkLst>
        </pc:spChg>
        <pc:spChg chg="add del">
          <ac:chgData name="J. dos Santos" userId="f4efc7053d1beea2" providerId="LiveId" clId="{9EE5694A-DA18-4857-B4FA-F406E5C08D50}" dt="2023-09-11T16:09:25.718" v="2061" actId="26606"/>
          <ac:spMkLst>
            <pc:docMk/>
            <pc:sldMk cId="1944305160" sldId="271"/>
            <ac:spMk id="14" creationId="{A8D57A06-A426-446D-B02C-A2DC6B62E45E}"/>
          </ac:spMkLst>
        </pc:spChg>
        <pc:spChg chg="add">
          <ac:chgData name="J. dos Santos" userId="f4efc7053d1beea2" providerId="LiveId" clId="{9EE5694A-DA18-4857-B4FA-F406E5C08D50}" dt="2023-09-11T16:09:25.724" v="2062" actId="26606"/>
          <ac:spMkLst>
            <pc:docMk/>
            <pc:sldMk cId="1944305160" sldId="271"/>
            <ac:spMk id="16" creationId="{3DAD86CA-8235-409B-982B-5E7A033E2392}"/>
          </ac:spMkLst>
        </pc:spChg>
        <pc:spChg chg="add">
          <ac:chgData name="J. dos Santos" userId="f4efc7053d1beea2" providerId="LiveId" clId="{9EE5694A-DA18-4857-B4FA-F406E5C08D50}" dt="2023-09-11T16:09:25.724" v="2062" actId="26606"/>
          <ac:spMkLst>
            <pc:docMk/>
            <pc:sldMk cId="1944305160" sldId="271"/>
            <ac:spMk id="17" creationId="{9F234FBA-3501-47B4-AE0C-AA4AFBC8F603}"/>
          </ac:spMkLst>
        </pc:spChg>
        <pc:spChg chg="add">
          <ac:chgData name="J. dos Santos" userId="f4efc7053d1beea2" providerId="LiveId" clId="{9EE5694A-DA18-4857-B4FA-F406E5C08D50}" dt="2023-09-11T16:09:25.724" v="2062" actId="26606"/>
          <ac:spMkLst>
            <pc:docMk/>
            <pc:sldMk cId="1944305160" sldId="271"/>
            <ac:spMk id="18" creationId="{B5EF893B-0491-416E-9D33-BADE9600792A}"/>
          </ac:spMkLst>
        </pc:spChg>
        <pc:picChg chg="add mod">
          <ac:chgData name="J. dos Santos" userId="f4efc7053d1beea2" providerId="LiveId" clId="{9EE5694A-DA18-4857-B4FA-F406E5C08D50}" dt="2023-09-11T16:09:25.724" v="2062" actId="26606"/>
          <ac:picMkLst>
            <pc:docMk/>
            <pc:sldMk cId="1944305160" sldId="271"/>
            <ac:picMk id="3" creationId="{6227DE7D-6D1A-8E5B-7B30-A884CDD7708C}"/>
          </ac:picMkLst>
        </pc:picChg>
        <pc:cxnChg chg="add">
          <ac:chgData name="J. dos Santos" userId="f4efc7053d1beea2" providerId="LiveId" clId="{9EE5694A-DA18-4857-B4FA-F406E5C08D50}" dt="2023-09-11T16:09:25.724" v="2062" actId="26606"/>
          <ac:cxnSpMkLst>
            <pc:docMk/>
            <pc:sldMk cId="1944305160" sldId="271"/>
            <ac:cxnSpMk id="19" creationId="{469F4FF8-F8B0-4630-BA1B-0D8B324CD5FF}"/>
          </ac:cxnSpMkLst>
        </pc:cxnChg>
      </pc:sldChg>
      <pc:sldChg chg="addSp modSp new del mod setBg">
        <pc:chgData name="J. dos Santos" userId="f4efc7053d1beea2" providerId="LiveId" clId="{9EE5694A-DA18-4857-B4FA-F406E5C08D50}" dt="2023-09-09T16:09:28.008" v="1994" actId="47"/>
        <pc:sldMkLst>
          <pc:docMk/>
          <pc:sldMk cId="2855706576" sldId="271"/>
        </pc:sldMkLst>
        <pc:spChg chg="add mod">
          <ac:chgData name="J. dos Santos" userId="f4efc7053d1beea2" providerId="LiveId" clId="{9EE5694A-DA18-4857-B4FA-F406E5C08D50}" dt="2023-09-09T16:07:42.254" v="1986" actId="1582"/>
          <ac:spMkLst>
            <pc:docMk/>
            <pc:sldMk cId="2855706576" sldId="271"/>
            <ac:spMk id="2" creationId="{858A8248-82C2-2BDE-2B2B-07776DCA2BE7}"/>
          </ac:spMkLst>
        </pc:spChg>
        <pc:spChg chg="add">
          <ac:chgData name="J. dos Santos" userId="f4efc7053d1beea2" providerId="LiveId" clId="{9EE5694A-DA18-4857-B4FA-F406E5C08D50}" dt="2023-09-09T16:03:16.261" v="1963" actId="26606"/>
          <ac:spMkLst>
            <pc:docMk/>
            <pc:sldMk cId="2855706576" sldId="271"/>
            <ac:spMk id="3079" creationId="{AB8C311F-7253-4AED-9701-7FC0708C41C7}"/>
          </ac:spMkLst>
        </pc:spChg>
        <pc:spChg chg="add">
          <ac:chgData name="J. dos Santos" userId="f4efc7053d1beea2" providerId="LiveId" clId="{9EE5694A-DA18-4857-B4FA-F406E5C08D50}" dt="2023-09-09T16:03:16.261" v="1963" actId="26606"/>
          <ac:spMkLst>
            <pc:docMk/>
            <pc:sldMk cId="2855706576" sldId="271"/>
            <ac:spMk id="3081" creationId="{E2384209-CB15-4CDF-9D31-C44FD9A3F20D}"/>
          </ac:spMkLst>
        </pc:spChg>
        <pc:spChg chg="add">
          <ac:chgData name="J. dos Santos" userId="f4efc7053d1beea2" providerId="LiveId" clId="{9EE5694A-DA18-4857-B4FA-F406E5C08D50}" dt="2023-09-09T16:03:16.261" v="1963" actId="26606"/>
          <ac:spMkLst>
            <pc:docMk/>
            <pc:sldMk cId="2855706576" sldId="271"/>
            <ac:spMk id="3083" creationId="{2633B3B5-CC90-43F0-8714-D31D1F3F0209}"/>
          </ac:spMkLst>
        </pc:spChg>
        <pc:spChg chg="add">
          <ac:chgData name="J. dos Santos" userId="f4efc7053d1beea2" providerId="LiveId" clId="{9EE5694A-DA18-4857-B4FA-F406E5C08D50}" dt="2023-09-09T16:03:16.261" v="1963" actId="26606"/>
          <ac:spMkLst>
            <pc:docMk/>
            <pc:sldMk cId="2855706576" sldId="271"/>
            <ac:spMk id="3085" creationId="{A8D57A06-A426-446D-B02C-A2DC6B62E45E}"/>
          </ac:spMkLst>
        </pc:spChg>
        <pc:picChg chg="add mod">
          <ac:chgData name="J. dos Santos" userId="f4efc7053d1beea2" providerId="LiveId" clId="{9EE5694A-DA18-4857-B4FA-F406E5C08D50}" dt="2023-09-09T16:03:35.841" v="1968" actId="1440"/>
          <ac:picMkLst>
            <pc:docMk/>
            <pc:sldMk cId="2855706576" sldId="271"/>
            <ac:picMk id="3074" creationId="{A4A31577-911C-5FC9-1AB2-666F5975E8EB}"/>
          </ac:picMkLst>
        </pc:picChg>
      </pc:sldChg>
      <pc:sldChg chg="addSp delSp modSp new del mod ord setBg">
        <pc:chgData name="J. dos Santos" userId="f4efc7053d1beea2" providerId="LiveId" clId="{9EE5694A-DA18-4857-B4FA-F406E5C08D50}" dt="2023-09-13T20:35:28.532" v="4807" actId="47"/>
        <pc:sldMkLst>
          <pc:docMk/>
          <pc:sldMk cId="3028272714" sldId="272"/>
        </pc:sldMkLst>
        <pc:spChg chg="add del mod">
          <ac:chgData name="J. dos Santos" userId="f4efc7053d1beea2" providerId="LiveId" clId="{9EE5694A-DA18-4857-B4FA-F406E5C08D50}" dt="2023-09-11T16:09:37.244" v="2064" actId="21"/>
          <ac:spMkLst>
            <pc:docMk/>
            <pc:sldMk cId="3028272714" sldId="272"/>
            <ac:spMk id="5" creationId="{4F8965B1-6AD9-15CB-6061-85E26A14D229}"/>
          </ac:spMkLst>
        </pc:spChg>
        <pc:spChg chg="add mod">
          <ac:chgData name="J. dos Santos" userId="f4efc7053d1beea2" providerId="LiveId" clId="{9EE5694A-DA18-4857-B4FA-F406E5C08D50}" dt="2023-09-11T16:14:15.729" v="2112" actId="1076"/>
          <ac:spMkLst>
            <pc:docMk/>
            <pc:sldMk cId="3028272714" sldId="272"/>
            <ac:spMk id="6" creationId="{FFBADF36-83E8-12F3-C083-7101D31D6910}"/>
          </ac:spMkLst>
        </pc:spChg>
        <pc:spChg chg="add del">
          <ac:chgData name="J. dos Santos" userId="f4efc7053d1beea2" providerId="LiveId" clId="{9EE5694A-DA18-4857-B4FA-F406E5C08D50}" dt="2023-09-11T16:09:48.383" v="2066" actId="26606"/>
          <ac:spMkLst>
            <pc:docMk/>
            <pc:sldMk cId="3028272714" sldId="272"/>
            <ac:spMk id="8" creationId="{6D5872A3-CFF8-4F36-8446-6F1B04585A91}"/>
          </ac:spMkLst>
        </pc:spChg>
        <pc:spChg chg="add del">
          <ac:chgData name="J. dos Santos" userId="f4efc7053d1beea2" providerId="LiveId" clId="{9EE5694A-DA18-4857-B4FA-F406E5C08D50}" dt="2023-09-11T16:09:48.383" v="2066" actId="26606"/>
          <ac:spMkLst>
            <pc:docMk/>
            <pc:sldMk cId="3028272714" sldId="272"/>
            <ac:spMk id="14" creationId="{5E2C537D-FECA-4C7F-A65B-F82518B3A196}"/>
          </ac:spMkLst>
        </pc:spChg>
        <pc:spChg chg="add">
          <ac:chgData name="J. dos Santos" userId="f4efc7053d1beea2" providerId="LiveId" clId="{9EE5694A-DA18-4857-B4FA-F406E5C08D50}" dt="2023-09-11T16:09:48.390" v="2067" actId="26606"/>
          <ac:spMkLst>
            <pc:docMk/>
            <pc:sldMk cId="3028272714" sldId="272"/>
            <ac:spMk id="16" creationId="{2215C6C6-E45C-4179-9FC1-E8A4C1D47430}"/>
          </ac:spMkLst>
        </pc:spChg>
        <pc:spChg chg="add">
          <ac:chgData name="J. dos Santos" userId="f4efc7053d1beea2" providerId="LiveId" clId="{9EE5694A-DA18-4857-B4FA-F406E5C08D50}" dt="2023-09-11T16:09:48.390" v="2067" actId="26606"/>
          <ac:spMkLst>
            <pc:docMk/>
            <pc:sldMk cId="3028272714" sldId="272"/>
            <ac:spMk id="19" creationId="{3776B14B-F2F4-4825-8DA8-8C7A0F2B3960}"/>
          </ac:spMkLst>
        </pc:spChg>
        <pc:grpChg chg="add del">
          <ac:chgData name="J. dos Santos" userId="f4efc7053d1beea2" providerId="LiveId" clId="{9EE5694A-DA18-4857-B4FA-F406E5C08D50}" dt="2023-09-11T16:09:48.383" v="2066" actId="26606"/>
          <ac:grpSpMkLst>
            <pc:docMk/>
            <pc:sldMk cId="3028272714" sldId="272"/>
            <ac:grpSpMk id="10" creationId="{47EC0934-1503-4296-A688-FC4E83E3F60F}"/>
          </ac:grpSpMkLst>
        </pc:grpChg>
        <pc:grpChg chg="add">
          <ac:chgData name="J. dos Santos" userId="f4efc7053d1beea2" providerId="LiveId" clId="{9EE5694A-DA18-4857-B4FA-F406E5C08D50}" dt="2023-09-11T16:09:48.390" v="2067" actId="26606"/>
          <ac:grpSpMkLst>
            <pc:docMk/>
            <pc:sldMk cId="3028272714" sldId="272"/>
            <ac:grpSpMk id="17" creationId="{5FE9FE4C-C9E0-4C54-8010-EA9D29CD4D59}"/>
          </ac:grpSpMkLst>
        </pc:grpChg>
        <pc:picChg chg="add mod">
          <ac:chgData name="J. dos Santos" userId="f4efc7053d1beea2" providerId="LiveId" clId="{9EE5694A-DA18-4857-B4FA-F406E5C08D50}" dt="2023-09-11T16:09:48.390" v="2067" actId="26606"/>
          <ac:picMkLst>
            <pc:docMk/>
            <pc:sldMk cId="3028272714" sldId="272"/>
            <ac:picMk id="3" creationId="{54227264-434E-6006-62F3-8283E6625033}"/>
          </ac:picMkLst>
        </pc:picChg>
      </pc:sldChg>
      <pc:sldChg chg="addSp delSp modSp new del mod">
        <pc:chgData name="J. dos Santos" userId="f4efc7053d1beea2" providerId="LiveId" clId="{9EE5694A-DA18-4857-B4FA-F406E5C08D50}" dt="2023-09-13T20:32:32.274" v="4805" actId="47"/>
        <pc:sldMkLst>
          <pc:docMk/>
          <pc:sldMk cId="1971000720" sldId="273"/>
        </pc:sldMkLst>
        <pc:spChg chg="add del mod">
          <ac:chgData name="J. dos Santos" userId="f4efc7053d1beea2" providerId="LiveId" clId="{9EE5694A-DA18-4857-B4FA-F406E5C08D50}" dt="2023-09-11T16:11:22.212" v="2093" actId="21"/>
          <ac:spMkLst>
            <pc:docMk/>
            <pc:sldMk cId="1971000720" sldId="273"/>
            <ac:spMk id="5" creationId="{21D8EA35-89FA-521C-EF8D-F580864581DA}"/>
          </ac:spMkLst>
        </pc:spChg>
        <pc:picChg chg="add del">
          <ac:chgData name="J. dos Santos" userId="f4efc7053d1beea2" providerId="LiveId" clId="{9EE5694A-DA18-4857-B4FA-F406E5C08D50}" dt="2023-09-11T16:10:09.473" v="2070" actId="21"/>
          <ac:picMkLst>
            <pc:docMk/>
            <pc:sldMk cId="1971000720" sldId="273"/>
            <ac:picMk id="3" creationId="{1901E8F5-9C67-504B-8B31-4AD4AC5FDBC5}"/>
          </ac:picMkLst>
        </pc:picChg>
      </pc:sldChg>
      <pc:sldChg chg="modSp new del mod">
        <pc:chgData name="J. dos Santos" userId="f4efc7053d1beea2" providerId="LiveId" clId="{9EE5694A-DA18-4857-B4FA-F406E5C08D50}" dt="2023-09-11T16:12:52.667" v="2100" actId="47"/>
        <pc:sldMkLst>
          <pc:docMk/>
          <pc:sldMk cId="18839405" sldId="274"/>
        </pc:sldMkLst>
        <pc:spChg chg="mod">
          <ac:chgData name="J. dos Santos" userId="f4efc7053d1beea2" providerId="LiveId" clId="{9EE5694A-DA18-4857-B4FA-F406E5C08D50}" dt="2023-09-11T15:59:12.690" v="2031" actId="2711"/>
          <ac:spMkLst>
            <pc:docMk/>
            <pc:sldMk cId="18839405" sldId="274"/>
            <ac:spMk id="2" creationId="{5EE32606-BC85-1AFD-3CCC-12F68EA411B4}"/>
          </ac:spMkLst>
        </pc:spChg>
      </pc:sldChg>
      <pc:sldChg chg="addSp modSp new del mod ord setBg">
        <pc:chgData name="J. dos Santos" userId="f4efc7053d1beea2" providerId="LiveId" clId="{9EE5694A-DA18-4857-B4FA-F406E5C08D50}" dt="2023-09-13T20:35:28.532" v="4807" actId="47"/>
        <pc:sldMkLst>
          <pc:docMk/>
          <pc:sldMk cId="4169926927" sldId="275"/>
        </pc:sldMkLst>
        <pc:spChg chg="add mod">
          <ac:chgData name="J. dos Santos" userId="f4efc7053d1beea2" providerId="LiveId" clId="{9EE5694A-DA18-4857-B4FA-F406E5C08D50}" dt="2023-09-11T16:14:32.218" v="2123" actId="1076"/>
          <ac:spMkLst>
            <pc:docMk/>
            <pc:sldMk cId="4169926927" sldId="275"/>
            <ac:spMk id="5" creationId="{FCE96AF5-7E20-353E-84F7-0A525A3955EC}"/>
          </ac:spMkLst>
        </pc:spChg>
        <pc:spChg chg="add">
          <ac:chgData name="J. dos Santos" userId="f4efc7053d1beea2" providerId="LiveId" clId="{9EE5694A-DA18-4857-B4FA-F406E5C08D50}" dt="2023-09-11T16:07:37.275" v="2043" actId="26606"/>
          <ac:spMkLst>
            <pc:docMk/>
            <pc:sldMk cId="4169926927" sldId="275"/>
            <ac:spMk id="8" creationId="{3DAD86CA-8235-409B-982B-5E7A033E2392}"/>
          </ac:spMkLst>
        </pc:spChg>
        <pc:spChg chg="add">
          <ac:chgData name="J. dos Santos" userId="f4efc7053d1beea2" providerId="LiveId" clId="{9EE5694A-DA18-4857-B4FA-F406E5C08D50}" dt="2023-09-11T16:07:37.275" v="2043" actId="26606"/>
          <ac:spMkLst>
            <pc:docMk/>
            <pc:sldMk cId="4169926927" sldId="275"/>
            <ac:spMk id="10" creationId="{9F234FBA-3501-47B4-AE0C-AA4AFBC8F603}"/>
          </ac:spMkLst>
        </pc:spChg>
        <pc:spChg chg="add">
          <ac:chgData name="J. dos Santos" userId="f4efc7053d1beea2" providerId="LiveId" clId="{9EE5694A-DA18-4857-B4FA-F406E5C08D50}" dt="2023-09-11T16:07:37.275" v="2043" actId="26606"/>
          <ac:spMkLst>
            <pc:docMk/>
            <pc:sldMk cId="4169926927" sldId="275"/>
            <ac:spMk id="12" creationId="{B5EF893B-0491-416E-9D33-BADE9600792A}"/>
          </ac:spMkLst>
        </pc:spChg>
        <pc:picChg chg="add mod">
          <ac:chgData name="J. dos Santos" userId="f4efc7053d1beea2" providerId="LiveId" clId="{9EE5694A-DA18-4857-B4FA-F406E5C08D50}" dt="2023-09-11T16:07:37.275" v="2043" actId="26606"/>
          <ac:picMkLst>
            <pc:docMk/>
            <pc:sldMk cId="4169926927" sldId="275"/>
            <ac:picMk id="3" creationId="{5489C973-3D4E-4C3D-C807-AE23FEFCC325}"/>
          </ac:picMkLst>
        </pc:picChg>
        <pc:cxnChg chg="add">
          <ac:chgData name="J. dos Santos" userId="f4efc7053d1beea2" providerId="LiveId" clId="{9EE5694A-DA18-4857-B4FA-F406E5C08D50}" dt="2023-09-11T16:07:37.275" v="2043" actId="26606"/>
          <ac:cxnSpMkLst>
            <pc:docMk/>
            <pc:sldMk cId="4169926927" sldId="275"/>
            <ac:cxnSpMk id="14" creationId="{469F4FF8-F8B0-4630-BA1B-0D8B324CD5FF}"/>
          </ac:cxnSpMkLst>
        </pc:cxnChg>
      </pc:sldChg>
      <pc:sldChg chg="addSp modSp new del mod ord setBg">
        <pc:chgData name="J. dos Santos" userId="f4efc7053d1beea2" providerId="LiveId" clId="{9EE5694A-DA18-4857-B4FA-F406E5C08D50}" dt="2023-09-13T20:35:28.532" v="4807" actId="47"/>
        <pc:sldMkLst>
          <pc:docMk/>
          <pc:sldMk cId="2878772066" sldId="276"/>
        </pc:sldMkLst>
        <pc:spChg chg="add mod">
          <ac:chgData name="J. dos Santos" userId="f4efc7053d1beea2" providerId="LiveId" clId="{9EE5694A-DA18-4857-B4FA-F406E5C08D50}" dt="2023-09-11T16:14:59.561" v="2134" actId="1076"/>
          <ac:spMkLst>
            <pc:docMk/>
            <pc:sldMk cId="2878772066" sldId="276"/>
            <ac:spMk id="5" creationId="{729851F2-45B1-F00D-6A94-CEE869601184}"/>
          </ac:spMkLst>
        </pc:spChg>
        <pc:spChg chg="add">
          <ac:chgData name="J. dos Santos" userId="f4efc7053d1beea2" providerId="LiveId" clId="{9EE5694A-DA18-4857-B4FA-F406E5C08D50}" dt="2023-09-11T16:07:32.561" v="2042" actId="26606"/>
          <ac:spMkLst>
            <pc:docMk/>
            <pc:sldMk cId="2878772066" sldId="276"/>
            <ac:spMk id="8" creationId="{3DAD86CA-8235-409B-982B-5E7A033E2392}"/>
          </ac:spMkLst>
        </pc:spChg>
        <pc:spChg chg="add">
          <ac:chgData name="J. dos Santos" userId="f4efc7053d1beea2" providerId="LiveId" clId="{9EE5694A-DA18-4857-B4FA-F406E5C08D50}" dt="2023-09-11T16:07:32.561" v="2042" actId="26606"/>
          <ac:spMkLst>
            <pc:docMk/>
            <pc:sldMk cId="2878772066" sldId="276"/>
            <ac:spMk id="10" creationId="{9F234FBA-3501-47B4-AE0C-AA4AFBC8F603}"/>
          </ac:spMkLst>
        </pc:spChg>
        <pc:spChg chg="add">
          <ac:chgData name="J. dos Santos" userId="f4efc7053d1beea2" providerId="LiveId" clId="{9EE5694A-DA18-4857-B4FA-F406E5C08D50}" dt="2023-09-11T16:07:32.561" v="2042" actId="26606"/>
          <ac:spMkLst>
            <pc:docMk/>
            <pc:sldMk cId="2878772066" sldId="276"/>
            <ac:spMk id="12" creationId="{B5EF893B-0491-416E-9D33-BADE9600792A}"/>
          </ac:spMkLst>
        </pc:spChg>
        <pc:picChg chg="add mod">
          <ac:chgData name="J. dos Santos" userId="f4efc7053d1beea2" providerId="LiveId" clId="{9EE5694A-DA18-4857-B4FA-F406E5C08D50}" dt="2023-09-11T16:07:32.561" v="2042" actId="26606"/>
          <ac:picMkLst>
            <pc:docMk/>
            <pc:sldMk cId="2878772066" sldId="276"/>
            <ac:picMk id="3" creationId="{AE6A03E3-F82D-C6DB-32A0-3FE13C0DE87C}"/>
          </ac:picMkLst>
        </pc:picChg>
        <pc:cxnChg chg="add">
          <ac:chgData name="J. dos Santos" userId="f4efc7053d1beea2" providerId="LiveId" clId="{9EE5694A-DA18-4857-B4FA-F406E5C08D50}" dt="2023-09-11T16:07:32.561" v="2042" actId="26606"/>
          <ac:cxnSpMkLst>
            <pc:docMk/>
            <pc:sldMk cId="2878772066" sldId="276"/>
            <ac:cxnSpMk id="14" creationId="{469F4FF8-F8B0-4630-BA1B-0D8B324CD5FF}"/>
          </ac:cxnSpMkLst>
        </pc:cxnChg>
      </pc:sldChg>
      <pc:sldChg chg="addSp modSp new del mod ord setBg">
        <pc:chgData name="J. dos Santos" userId="f4efc7053d1beea2" providerId="LiveId" clId="{9EE5694A-DA18-4857-B4FA-F406E5C08D50}" dt="2023-09-13T20:35:28.532" v="4807" actId="47"/>
        <pc:sldMkLst>
          <pc:docMk/>
          <pc:sldMk cId="1061313558" sldId="277"/>
        </pc:sldMkLst>
        <pc:spChg chg="add mod">
          <ac:chgData name="J. dos Santos" userId="f4efc7053d1beea2" providerId="LiveId" clId="{9EE5694A-DA18-4857-B4FA-F406E5C08D50}" dt="2023-09-11T16:13:53.050" v="2102" actId="14100"/>
          <ac:spMkLst>
            <pc:docMk/>
            <pc:sldMk cId="1061313558" sldId="277"/>
            <ac:spMk id="3" creationId="{D8B5A051-9BE9-9B0E-55E1-E2B47B56829D}"/>
          </ac:spMkLst>
        </pc:spChg>
        <pc:picChg chg="add mod modCrop">
          <ac:chgData name="J. dos Santos" userId="f4efc7053d1beea2" providerId="LiveId" clId="{9EE5694A-DA18-4857-B4FA-F406E5C08D50}" dt="2023-09-11T16:10:51.255" v="2081" actId="18131"/>
          <ac:picMkLst>
            <pc:docMk/>
            <pc:sldMk cId="1061313558" sldId="277"/>
            <ac:picMk id="2" creationId="{4AE4C522-66B3-3E61-7A28-63AB8F2D9712}"/>
          </ac:picMkLst>
        </pc:picChg>
      </pc:sldChg>
      <pc:sldChg chg="new del">
        <pc:chgData name="J. dos Santos" userId="f4efc7053d1beea2" providerId="LiveId" clId="{9EE5694A-DA18-4857-B4FA-F406E5C08D50}" dt="2023-09-13T20:32:30.844" v="4801" actId="47"/>
        <pc:sldMkLst>
          <pc:docMk/>
          <pc:sldMk cId="1859565834" sldId="278"/>
        </pc:sldMkLst>
      </pc:sldChg>
      <pc:sldChg chg="new del">
        <pc:chgData name="J. dos Santos" userId="f4efc7053d1beea2" providerId="LiveId" clId="{9EE5694A-DA18-4857-B4FA-F406E5C08D50}" dt="2023-09-13T20:32:31.149" v="4802" actId="47"/>
        <pc:sldMkLst>
          <pc:docMk/>
          <pc:sldMk cId="1670331100" sldId="279"/>
        </pc:sldMkLst>
      </pc:sldChg>
      <pc:sldChg chg="new del ord">
        <pc:chgData name="J. dos Santos" userId="f4efc7053d1beea2" providerId="LiveId" clId="{9EE5694A-DA18-4857-B4FA-F406E5C08D50}" dt="2023-09-13T20:32:32.874" v="4806" actId="47"/>
        <pc:sldMkLst>
          <pc:docMk/>
          <pc:sldMk cId="2132732659" sldId="280"/>
        </pc:sldMkLst>
      </pc:sldChg>
      <pc:sldChg chg="new del">
        <pc:chgData name="J. dos Santos" userId="f4efc7053d1beea2" providerId="LiveId" clId="{9EE5694A-DA18-4857-B4FA-F406E5C08D50}" dt="2023-09-13T20:32:31.407" v="4803" actId="47"/>
        <pc:sldMkLst>
          <pc:docMk/>
          <pc:sldMk cId="2469846785" sldId="281"/>
        </pc:sldMkLst>
      </pc:sldChg>
      <pc:sldChg chg="new del">
        <pc:chgData name="J. dos Santos" userId="f4efc7053d1beea2" providerId="LiveId" clId="{9EE5694A-DA18-4857-B4FA-F406E5C08D50}" dt="2023-09-13T20:32:31.699" v="4804" actId="47"/>
        <pc:sldMkLst>
          <pc:docMk/>
          <pc:sldMk cId="2944180967" sldId="282"/>
        </pc:sldMkLst>
      </pc:sldChg>
      <pc:sldChg chg="addSp delSp modSp new del mod setBg">
        <pc:chgData name="J. dos Santos" userId="f4efc7053d1beea2" providerId="LiveId" clId="{9EE5694A-DA18-4857-B4FA-F406E5C08D50}" dt="2023-09-11T21:52:11.521" v="2220" actId="47"/>
        <pc:sldMkLst>
          <pc:docMk/>
          <pc:sldMk cId="1547126910" sldId="283"/>
        </pc:sldMkLst>
        <pc:spChg chg="add">
          <ac:chgData name="J. dos Santos" userId="f4efc7053d1beea2" providerId="LiveId" clId="{9EE5694A-DA18-4857-B4FA-F406E5C08D50}" dt="2023-09-11T21:48:55.379" v="2179" actId="26606"/>
          <ac:spMkLst>
            <pc:docMk/>
            <pc:sldMk cId="1547126910" sldId="283"/>
            <ac:spMk id="1033" creationId="{0D1D8088-559A-46A5-A801-CDF0B9476BED}"/>
          </ac:spMkLst>
        </pc:spChg>
        <pc:spChg chg="add">
          <ac:chgData name="J. dos Santos" userId="f4efc7053d1beea2" providerId="LiveId" clId="{9EE5694A-DA18-4857-B4FA-F406E5C08D50}" dt="2023-09-11T21:48:55.379" v="2179" actId="26606"/>
          <ac:spMkLst>
            <pc:docMk/>
            <pc:sldMk cId="1547126910" sldId="283"/>
            <ac:spMk id="1039" creationId="{3776B14B-F2F4-4825-8DA8-8C7A0F2B3960}"/>
          </ac:spMkLst>
        </pc:spChg>
        <pc:grpChg chg="add">
          <ac:chgData name="J. dos Santos" userId="f4efc7053d1beea2" providerId="LiveId" clId="{9EE5694A-DA18-4857-B4FA-F406E5C08D50}" dt="2023-09-11T21:48:55.379" v="2179" actId="26606"/>
          <ac:grpSpMkLst>
            <pc:docMk/>
            <pc:sldMk cId="1547126910" sldId="283"/>
            <ac:grpSpMk id="1035" creationId="{83E2E96F-17F7-4C8C-BDF1-6BB90A0C1D7F}"/>
          </ac:grpSpMkLst>
        </pc:grpChg>
        <pc:picChg chg="add del">
          <ac:chgData name="J. dos Santos" userId="f4efc7053d1beea2" providerId="LiveId" clId="{9EE5694A-DA18-4857-B4FA-F406E5C08D50}" dt="2023-09-11T16:26:15.865" v="2174" actId="478"/>
          <ac:picMkLst>
            <pc:docMk/>
            <pc:sldMk cId="1547126910" sldId="283"/>
            <ac:picMk id="1026" creationId="{578C4B3E-955E-165E-B689-1B5068749182}"/>
          </ac:picMkLst>
        </pc:picChg>
        <pc:picChg chg="add del mod">
          <ac:chgData name="J. dos Santos" userId="f4efc7053d1beea2" providerId="LiveId" clId="{9EE5694A-DA18-4857-B4FA-F406E5C08D50}" dt="2023-09-11T21:50:09.473" v="2205" actId="21"/>
          <ac:picMkLst>
            <pc:docMk/>
            <pc:sldMk cId="1547126910" sldId="283"/>
            <ac:picMk id="1028" creationId="{F5761E07-5035-7AB1-02F7-281C52B56541}"/>
          </ac:picMkLst>
        </pc:picChg>
      </pc:sldChg>
      <pc:sldChg chg="new del">
        <pc:chgData name="J. dos Santos" userId="f4efc7053d1beea2" providerId="LiveId" clId="{9EE5694A-DA18-4857-B4FA-F406E5C08D50}" dt="2023-09-11T16:23:52.573" v="2139" actId="47"/>
        <pc:sldMkLst>
          <pc:docMk/>
          <pc:sldMk cId="2458523769" sldId="284"/>
        </pc:sldMkLst>
      </pc:sldChg>
      <pc:sldChg chg="addSp modSp new mod">
        <pc:chgData name="J. dos Santos" userId="f4efc7053d1beea2" providerId="LiveId" clId="{9EE5694A-DA18-4857-B4FA-F406E5C08D50}" dt="2023-09-11T16:25:59.983" v="2173" actId="20577"/>
        <pc:sldMkLst>
          <pc:docMk/>
          <pc:sldMk cId="1233499203" sldId="285"/>
        </pc:sldMkLst>
        <pc:spChg chg="mod">
          <ac:chgData name="J. dos Santos" userId="f4efc7053d1beea2" providerId="LiveId" clId="{9EE5694A-DA18-4857-B4FA-F406E5C08D50}" dt="2023-09-11T16:25:59.983" v="2173" actId="20577"/>
          <ac:spMkLst>
            <pc:docMk/>
            <pc:sldMk cId="1233499203" sldId="285"/>
            <ac:spMk id="2" creationId="{1D06E77C-7410-12B1-17E5-D3E0FCC22BB3}"/>
          </ac:spMkLst>
        </pc:spChg>
        <pc:picChg chg="add mod">
          <ac:chgData name="J. dos Santos" userId="f4efc7053d1beea2" providerId="LiveId" clId="{9EE5694A-DA18-4857-B4FA-F406E5C08D50}" dt="2023-09-11T16:24:42.055" v="2163" actId="732"/>
          <ac:picMkLst>
            <pc:docMk/>
            <pc:sldMk cId="1233499203" sldId="285"/>
            <ac:picMk id="2050" creationId="{A4F89B6B-034E-4F62-0493-CCCA1803C641}"/>
          </ac:picMkLst>
        </pc:picChg>
      </pc:sldChg>
      <pc:sldChg chg="addSp modSp new mod setBg">
        <pc:chgData name="J. dos Santos" userId="f4efc7053d1beea2" providerId="LiveId" clId="{9EE5694A-DA18-4857-B4FA-F406E5C08D50}" dt="2023-09-11T21:52:01.976" v="2219" actId="255"/>
        <pc:sldMkLst>
          <pc:docMk/>
          <pc:sldMk cId="892640353" sldId="286"/>
        </pc:sldMkLst>
        <pc:spChg chg="mod">
          <ac:chgData name="J. dos Santos" userId="f4efc7053d1beea2" providerId="LiveId" clId="{9EE5694A-DA18-4857-B4FA-F406E5C08D50}" dt="2023-09-11T21:52:01.976" v="2219" actId="255"/>
          <ac:spMkLst>
            <pc:docMk/>
            <pc:sldMk cId="892640353" sldId="286"/>
            <ac:spMk id="2" creationId="{3ACCBA74-0EA2-7F33-069B-1CDF0474BF8C}"/>
          </ac:spMkLst>
        </pc:spChg>
        <pc:spChg chg="add">
          <ac:chgData name="J. dos Santos" userId="f4efc7053d1beea2" providerId="LiveId" clId="{9EE5694A-DA18-4857-B4FA-F406E5C08D50}" dt="2023-09-11T21:51:24.729" v="2207" actId="26606"/>
          <ac:spMkLst>
            <pc:docMk/>
            <pc:sldMk cId="892640353" sldId="286"/>
            <ac:spMk id="8" creationId="{16C5FA50-8D52-4617-AF91-5C7B1C8352F1}"/>
          </ac:spMkLst>
        </pc:spChg>
        <pc:spChg chg="add">
          <ac:chgData name="J. dos Santos" userId="f4efc7053d1beea2" providerId="LiveId" clId="{9EE5694A-DA18-4857-B4FA-F406E5C08D50}" dt="2023-09-11T21:51:24.729" v="2207" actId="26606"/>
          <ac:spMkLst>
            <pc:docMk/>
            <pc:sldMk cId="892640353" sldId="286"/>
            <ac:spMk id="10" creationId="{E223798C-12AD-4B0C-A50C-D676347D67CF}"/>
          </ac:spMkLst>
        </pc:spChg>
        <pc:picChg chg="add mod">
          <ac:chgData name="J. dos Santos" userId="f4efc7053d1beea2" providerId="LiveId" clId="{9EE5694A-DA18-4857-B4FA-F406E5C08D50}" dt="2023-09-11T21:51:35.300" v="2210" actId="1076"/>
          <ac:picMkLst>
            <pc:docMk/>
            <pc:sldMk cId="892640353" sldId="286"/>
            <ac:picMk id="3" creationId="{5CDE27C0-409C-BB9C-FAE6-B04C8C891740}"/>
          </ac:picMkLst>
        </pc:picChg>
      </pc:sldChg>
      <pc:sldChg chg="addSp modSp new mod setBg">
        <pc:chgData name="J. dos Santos" userId="f4efc7053d1beea2" providerId="LiveId" clId="{9EE5694A-DA18-4857-B4FA-F406E5C08D50}" dt="2023-09-12T22:33:04.415" v="2418" actId="1076"/>
        <pc:sldMkLst>
          <pc:docMk/>
          <pc:sldMk cId="2401509379" sldId="287"/>
        </pc:sldMkLst>
        <pc:spChg chg="mod">
          <ac:chgData name="J. dos Santos" userId="f4efc7053d1beea2" providerId="LiveId" clId="{9EE5694A-DA18-4857-B4FA-F406E5C08D50}" dt="2023-09-12T22:31:20.268" v="2411" actId="14100"/>
          <ac:spMkLst>
            <pc:docMk/>
            <pc:sldMk cId="2401509379" sldId="287"/>
            <ac:spMk id="2" creationId="{C33A0196-6877-C139-F0CD-B1536F8101E3}"/>
          </ac:spMkLst>
        </pc:spChg>
        <pc:spChg chg="add mod">
          <ac:chgData name="J. dos Santos" userId="f4efc7053d1beea2" providerId="LiveId" clId="{9EE5694A-DA18-4857-B4FA-F406E5C08D50}" dt="2023-09-12T22:32:45.149" v="2417" actId="1076"/>
          <ac:spMkLst>
            <pc:docMk/>
            <pc:sldMk cId="2401509379" sldId="287"/>
            <ac:spMk id="3" creationId="{2516CEF1-ABDB-94BB-CEF4-2C6C495FB72F}"/>
          </ac:spMkLst>
        </pc:spChg>
        <pc:spChg chg="add mod">
          <ac:chgData name="J. dos Santos" userId="f4efc7053d1beea2" providerId="LiveId" clId="{9EE5694A-DA18-4857-B4FA-F406E5C08D50}" dt="2023-09-12T22:33:04.415" v="2418" actId="1076"/>
          <ac:spMkLst>
            <pc:docMk/>
            <pc:sldMk cId="2401509379" sldId="287"/>
            <ac:spMk id="4" creationId="{74FECDA7-903E-161F-6E09-38BDF7F9420E}"/>
          </ac:spMkLst>
        </pc:spChg>
        <pc:spChg chg="add mod">
          <ac:chgData name="J. dos Santos" userId="f4efc7053d1beea2" providerId="LiveId" clId="{9EE5694A-DA18-4857-B4FA-F406E5C08D50}" dt="2023-09-12T22:32:28.682" v="2416" actId="1076"/>
          <ac:spMkLst>
            <pc:docMk/>
            <pc:sldMk cId="2401509379" sldId="287"/>
            <ac:spMk id="5" creationId="{A7FA200F-011E-F07E-4CF6-90DC9EBEFB03}"/>
          </ac:spMkLst>
        </pc:spChg>
        <pc:picChg chg="add mod">
          <ac:chgData name="J. dos Santos" userId="f4efc7053d1beea2" providerId="LiveId" clId="{9EE5694A-DA18-4857-B4FA-F406E5C08D50}" dt="2023-09-12T22:33:04.415" v="2418" actId="1076"/>
          <ac:picMkLst>
            <pc:docMk/>
            <pc:sldMk cId="2401509379" sldId="287"/>
            <ac:picMk id="3074" creationId="{1C3DFAC5-DE97-F0FA-5FC9-61F71604F3F6}"/>
          </ac:picMkLst>
        </pc:picChg>
        <pc:picChg chg="add mod">
          <ac:chgData name="J. dos Santos" userId="f4efc7053d1beea2" providerId="LiveId" clId="{9EE5694A-DA18-4857-B4FA-F406E5C08D50}" dt="2023-09-12T22:32:45.149" v="2417" actId="1076"/>
          <ac:picMkLst>
            <pc:docMk/>
            <pc:sldMk cId="2401509379" sldId="287"/>
            <ac:picMk id="3076" creationId="{5EDA8E52-2796-1B21-4FFE-3AD474829FC8}"/>
          </ac:picMkLst>
        </pc:picChg>
        <pc:picChg chg="add mod">
          <ac:chgData name="J. dos Santos" userId="f4efc7053d1beea2" providerId="LiveId" clId="{9EE5694A-DA18-4857-B4FA-F406E5C08D50}" dt="2023-09-12T22:32:28.682" v="2416" actId="1076"/>
          <ac:picMkLst>
            <pc:docMk/>
            <pc:sldMk cId="2401509379" sldId="287"/>
            <ac:picMk id="3078" creationId="{B25542DD-0CA1-B54B-55C8-E12C265A4CDF}"/>
          </ac:picMkLst>
        </pc:picChg>
      </pc:sldChg>
      <pc:sldChg chg="addSp modSp new mod setBg">
        <pc:chgData name="J. dos Santos" userId="f4efc7053d1beea2" providerId="LiveId" clId="{9EE5694A-DA18-4857-B4FA-F406E5C08D50}" dt="2023-09-13T19:41:03.099" v="4641" actId="1076"/>
        <pc:sldMkLst>
          <pc:docMk/>
          <pc:sldMk cId="1328303362" sldId="288"/>
        </pc:sldMkLst>
        <pc:spChg chg="add mod">
          <ac:chgData name="J. dos Santos" userId="f4efc7053d1beea2" providerId="LiveId" clId="{9EE5694A-DA18-4857-B4FA-F406E5C08D50}" dt="2023-09-13T15:38:52.749" v="2458" actId="1076"/>
          <ac:spMkLst>
            <pc:docMk/>
            <pc:sldMk cId="1328303362" sldId="288"/>
            <ac:spMk id="9" creationId="{671FDADC-04FE-B186-54AA-476377F2FAE0}"/>
          </ac:spMkLst>
        </pc:spChg>
        <pc:spChg chg="add mod">
          <ac:chgData name="J. dos Santos" userId="f4efc7053d1beea2" providerId="LiveId" clId="{9EE5694A-DA18-4857-B4FA-F406E5C08D50}" dt="2023-09-13T19:40:09.829" v="4639" actId="164"/>
          <ac:spMkLst>
            <pc:docMk/>
            <pc:sldMk cId="1328303362" sldId="288"/>
            <ac:spMk id="12" creationId="{4016BC09-B12C-CF31-83F9-16DA5CC8D9CC}"/>
          </ac:spMkLst>
        </pc:spChg>
        <pc:grpChg chg="add mod">
          <ac:chgData name="J. dos Santos" userId="f4efc7053d1beea2" providerId="LiveId" clId="{9EE5694A-DA18-4857-B4FA-F406E5C08D50}" dt="2023-09-13T19:39:57.872" v="4638" actId="14100"/>
          <ac:grpSpMkLst>
            <pc:docMk/>
            <pc:sldMk cId="1328303362" sldId="288"/>
            <ac:grpSpMk id="10" creationId="{372D7EBB-AD3F-EC0F-D8A7-8E2DDA6C6273}"/>
          </ac:grpSpMkLst>
        </pc:grpChg>
        <pc:grpChg chg="add mod">
          <ac:chgData name="J. dos Santos" userId="f4efc7053d1beea2" providerId="LiveId" clId="{9EE5694A-DA18-4857-B4FA-F406E5C08D50}" dt="2023-09-13T19:40:09.829" v="4639" actId="164"/>
          <ac:grpSpMkLst>
            <pc:docMk/>
            <pc:sldMk cId="1328303362" sldId="288"/>
            <ac:grpSpMk id="15" creationId="{16E9F84F-445C-6625-91EB-880738EBD862}"/>
          </ac:grpSpMkLst>
        </pc:grpChg>
        <pc:picChg chg="add mod">
          <ac:chgData name="J. dos Santos" userId="f4efc7053d1beea2" providerId="LiveId" clId="{9EE5694A-DA18-4857-B4FA-F406E5C08D50}" dt="2023-09-13T19:41:03.099" v="4641" actId="1076"/>
          <ac:picMkLst>
            <pc:docMk/>
            <pc:sldMk cId="1328303362" sldId="288"/>
            <ac:picMk id="3" creationId="{0CF3A442-440A-C190-A6CF-A75CB8DAD475}"/>
          </ac:picMkLst>
        </pc:picChg>
        <pc:picChg chg="add mod">
          <ac:chgData name="J. dos Santos" userId="f4efc7053d1beea2" providerId="LiveId" clId="{9EE5694A-DA18-4857-B4FA-F406E5C08D50}" dt="2023-09-13T15:39:55.116" v="2461" actId="164"/>
          <ac:picMkLst>
            <pc:docMk/>
            <pc:sldMk cId="1328303362" sldId="288"/>
            <ac:picMk id="5" creationId="{D80D477F-7B14-D232-70E7-2C7B612992A0}"/>
          </ac:picMkLst>
        </pc:picChg>
        <pc:picChg chg="add mod">
          <ac:chgData name="J. dos Santos" userId="f4efc7053d1beea2" providerId="LiveId" clId="{9EE5694A-DA18-4857-B4FA-F406E5C08D50}" dt="2023-09-13T15:39:55.116" v="2461" actId="164"/>
          <ac:picMkLst>
            <pc:docMk/>
            <pc:sldMk cId="1328303362" sldId="288"/>
            <ac:picMk id="7" creationId="{F3F3B570-A346-EB79-75FE-CC5330472FE7}"/>
          </ac:picMkLst>
        </pc:picChg>
        <pc:picChg chg="add mod modCrop">
          <ac:chgData name="J. dos Santos" userId="f4efc7053d1beea2" providerId="LiveId" clId="{9EE5694A-DA18-4857-B4FA-F406E5C08D50}" dt="2023-09-13T19:40:09.829" v="4639" actId="164"/>
          <ac:picMkLst>
            <pc:docMk/>
            <pc:sldMk cId="1328303362" sldId="288"/>
            <ac:picMk id="14" creationId="{BFF6C56A-7DC7-FFA3-28EB-539D7E4FF723}"/>
          </ac:picMkLst>
        </pc:picChg>
      </pc:sldChg>
      <pc:sldChg chg="addSp delSp modSp new mod setBg modAnim">
        <pc:chgData name="J. dos Santos" userId="f4efc7053d1beea2" providerId="LiveId" clId="{9EE5694A-DA18-4857-B4FA-F406E5C08D50}" dt="2023-09-13T16:34:09.550" v="3095"/>
        <pc:sldMkLst>
          <pc:docMk/>
          <pc:sldMk cId="1368959970" sldId="289"/>
        </pc:sldMkLst>
        <pc:spChg chg="mod">
          <ac:chgData name="J. dos Santos" userId="f4efc7053d1beea2" providerId="LiveId" clId="{9EE5694A-DA18-4857-B4FA-F406E5C08D50}" dt="2023-09-13T15:48:39.661" v="2516" actId="3062"/>
          <ac:spMkLst>
            <pc:docMk/>
            <pc:sldMk cId="1368959970" sldId="289"/>
            <ac:spMk id="2" creationId="{E975BDB6-12D8-F77B-96B1-D2A471F57308}"/>
          </ac:spMkLst>
        </pc:spChg>
        <pc:spChg chg="add mod">
          <ac:chgData name="J. dos Santos" userId="f4efc7053d1beea2" providerId="LiveId" clId="{9EE5694A-DA18-4857-B4FA-F406E5C08D50}" dt="2023-09-13T15:47:45.517" v="2501" actId="1582"/>
          <ac:spMkLst>
            <pc:docMk/>
            <pc:sldMk cId="1368959970" sldId="289"/>
            <ac:spMk id="5" creationId="{E0725492-1EFE-BD78-F7DD-F8D8D6B2A14B}"/>
          </ac:spMkLst>
        </pc:spChg>
        <pc:spChg chg="add mod">
          <ac:chgData name="J. dos Santos" userId="f4efc7053d1beea2" providerId="LiveId" clId="{9EE5694A-DA18-4857-B4FA-F406E5C08D50}" dt="2023-09-13T15:48:19.387" v="2513" actId="1076"/>
          <ac:spMkLst>
            <pc:docMk/>
            <pc:sldMk cId="1368959970" sldId="289"/>
            <ac:spMk id="7" creationId="{E7D06128-9808-2912-9B9D-5D37DBE8E76A}"/>
          </ac:spMkLst>
        </pc:spChg>
        <pc:spChg chg="add del">
          <ac:chgData name="J. dos Santos" userId="f4efc7053d1beea2" providerId="LiveId" clId="{9EE5694A-DA18-4857-B4FA-F406E5C08D50}" dt="2023-09-13T15:46:43.596" v="2491" actId="26606"/>
          <ac:spMkLst>
            <pc:docMk/>
            <pc:sldMk cId="1368959970" sldId="289"/>
            <ac:spMk id="9" creationId="{76906711-0AFB-47DD-A4B6-4E94B38B8C91}"/>
          </ac:spMkLst>
        </pc:spChg>
        <pc:spChg chg="add del">
          <ac:chgData name="J. dos Santos" userId="f4efc7053d1beea2" providerId="LiveId" clId="{9EE5694A-DA18-4857-B4FA-F406E5C08D50}" dt="2023-09-13T15:46:43.596" v="2491" actId="26606"/>
          <ac:spMkLst>
            <pc:docMk/>
            <pc:sldMk cId="1368959970" sldId="289"/>
            <ac:spMk id="11" creationId="{AA91F649-894C-41F6-A21D-3D1AC558E934}"/>
          </ac:spMkLst>
        </pc:spChg>
        <pc:spChg chg="add del">
          <ac:chgData name="J. dos Santos" userId="f4efc7053d1beea2" providerId="LiveId" clId="{9EE5694A-DA18-4857-B4FA-F406E5C08D50}" dt="2023-09-13T15:46:43.596" v="2491" actId="26606"/>
          <ac:spMkLst>
            <pc:docMk/>
            <pc:sldMk cId="1368959970" sldId="289"/>
            <ac:spMk id="13" creationId="{56037404-66BD-46B5-9323-1B531319671A}"/>
          </ac:spMkLst>
        </pc:spChg>
        <pc:picChg chg="add mod">
          <ac:chgData name="J. dos Santos" userId="f4efc7053d1beea2" providerId="LiveId" clId="{9EE5694A-DA18-4857-B4FA-F406E5C08D50}" dt="2023-09-13T15:47:03.762" v="2496" actId="1076"/>
          <ac:picMkLst>
            <pc:docMk/>
            <pc:sldMk cId="1368959970" sldId="289"/>
            <ac:picMk id="4" creationId="{5B88E624-8F75-4445-452D-5D8905970F67}"/>
          </ac:picMkLst>
        </pc:picChg>
        <pc:picChg chg="add mod">
          <ac:chgData name="J. dos Santos" userId="f4efc7053d1beea2" providerId="LiveId" clId="{9EE5694A-DA18-4857-B4FA-F406E5C08D50}" dt="2023-09-13T15:51:06.479" v="2520" actId="1440"/>
          <ac:picMkLst>
            <pc:docMk/>
            <pc:sldMk cId="1368959970" sldId="289"/>
            <ac:picMk id="10" creationId="{A7903BA7-B2E4-845B-CF36-CF37FD1165BF}"/>
          </ac:picMkLst>
        </pc:picChg>
        <pc:cxnChg chg="add mod">
          <ac:chgData name="J. dos Santos" userId="f4efc7053d1beea2" providerId="LiveId" clId="{9EE5694A-DA18-4857-B4FA-F406E5C08D50}" dt="2023-09-13T16:33:42.784" v="3093" actId="14100"/>
          <ac:cxnSpMkLst>
            <pc:docMk/>
            <pc:sldMk cId="1368959970" sldId="289"/>
            <ac:cxnSpMk id="14" creationId="{AFD2C1C9-8E38-A387-5425-48649E9079E8}"/>
          </ac:cxnSpMkLst>
        </pc:cxnChg>
      </pc:sldChg>
      <pc:sldChg chg="addSp modSp new mod setBg addAnim modAnim">
        <pc:chgData name="J. dos Santos" userId="f4efc7053d1beea2" providerId="LiveId" clId="{9EE5694A-DA18-4857-B4FA-F406E5C08D50}" dt="2023-09-13T16:47:08.980" v="3161"/>
        <pc:sldMkLst>
          <pc:docMk/>
          <pc:sldMk cId="1956311993" sldId="290"/>
        </pc:sldMkLst>
        <pc:spChg chg="mod">
          <ac:chgData name="J. dos Santos" userId="f4efc7053d1beea2" providerId="LiveId" clId="{9EE5694A-DA18-4857-B4FA-F406E5C08D50}" dt="2023-09-13T16:35:14.414" v="3099" actId="20577"/>
          <ac:spMkLst>
            <pc:docMk/>
            <pc:sldMk cId="1956311993" sldId="290"/>
            <ac:spMk id="2" creationId="{ABDF2D52-227F-9F5E-4912-4E2F0A951FBE}"/>
          </ac:spMkLst>
        </pc:spChg>
        <pc:spChg chg="add">
          <ac:chgData name="J. dos Santos" userId="f4efc7053d1beea2" providerId="LiveId" clId="{9EE5694A-DA18-4857-B4FA-F406E5C08D50}" dt="2023-09-13T15:56:43.025" v="2646" actId="26606"/>
          <ac:spMkLst>
            <pc:docMk/>
            <pc:sldMk cId="1956311993" sldId="290"/>
            <ac:spMk id="1031" creationId="{16C5FA50-8D52-4617-AF91-5C7B1C8352F1}"/>
          </ac:spMkLst>
        </pc:spChg>
        <pc:spChg chg="add">
          <ac:chgData name="J. dos Santos" userId="f4efc7053d1beea2" providerId="LiveId" clId="{9EE5694A-DA18-4857-B4FA-F406E5C08D50}" dt="2023-09-13T15:56:43.025" v="2646" actId="26606"/>
          <ac:spMkLst>
            <pc:docMk/>
            <pc:sldMk cId="1956311993" sldId="290"/>
            <ac:spMk id="1033" creationId="{E223798C-12AD-4B0C-A50C-D676347D67CF}"/>
          </ac:spMkLst>
        </pc:spChg>
        <pc:picChg chg="add mod">
          <ac:chgData name="J. dos Santos" userId="f4efc7053d1beea2" providerId="LiveId" clId="{9EE5694A-DA18-4857-B4FA-F406E5C08D50}" dt="2023-09-13T15:56:43.025" v="2646" actId="26606"/>
          <ac:picMkLst>
            <pc:docMk/>
            <pc:sldMk cId="1956311993" sldId="290"/>
            <ac:picMk id="1026" creationId="{E9A3948B-59EF-8F86-1054-B58861619F20}"/>
          </ac:picMkLst>
        </pc:picChg>
      </pc:sldChg>
      <pc:sldChg chg="addSp delSp modSp new mod setBg">
        <pc:chgData name="J. dos Santos" userId="f4efc7053d1beea2" providerId="LiveId" clId="{9EE5694A-DA18-4857-B4FA-F406E5C08D50}" dt="2023-09-13T20:41:46.866" v="4857" actId="179"/>
        <pc:sldMkLst>
          <pc:docMk/>
          <pc:sldMk cId="1648471128" sldId="291"/>
        </pc:sldMkLst>
        <pc:spChg chg="mod">
          <ac:chgData name="J. dos Santos" userId="f4efc7053d1beea2" providerId="LiveId" clId="{9EE5694A-DA18-4857-B4FA-F406E5C08D50}" dt="2023-09-13T20:32:17.329" v="4800" actId="20577"/>
          <ac:spMkLst>
            <pc:docMk/>
            <pc:sldMk cId="1648471128" sldId="291"/>
            <ac:spMk id="2" creationId="{6FD8EC3E-D996-541E-08FD-209B7D0A1CE6}"/>
          </ac:spMkLst>
        </pc:spChg>
        <pc:spChg chg="del">
          <ac:chgData name="J. dos Santos" userId="f4efc7053d1beea2" providerId="LiveId" clId="{9EE5694A-DA18-4857-B4FA-F406E5C08D50}" dt="2023-09-13T15:57:34.744" v="2682" actId="478"/>
          <ac:spMkLst>
            <pc:docMk/>
            <pc:sldMk cId="1648471128" sldId="291"/>
            <ac:spMk id="3" creationId="{7D4B3B91-8681-1E0B-44BC-E01C651759D3}"/>
          </ac:spMkLst>
        </pc:spChg>
        <pc:spChg chg="add del mod ord">
          <ac:chgData name="J. dos Santos" userId="f4efc7053d1beea2" providerId="LiveId" clId="{9EE5694A-DA18-4857-B4FA-F406E5C08D50}" dt="2023-09-13T20:41:46.866" v="4857" actId="179"/>
          <ac:spMkLst>
            <pc:docMk/>
            <pc:sldMk cId="1648471128" sldId="291"/>
            <ac:spMk id="13" creationId="{968AEDBD-37ED-2BD0-E387-8D096F3D1948}"/>
          </ac:spMkLst>
        </pc:spChg>
        <pc:spChg chg="add del mod">
          <ac:chgData name="J. dos Santos" userId="f4efc7053d1beea2" providerId="LiveId" clId="{9EE5694A-DA18-4857-B4FA-F406E5C08D50}" dt="2023-09-13T16:23:13.528" v="3035" actId="478"/>
          <ac:spMkLst>
            <pc:docMk/>
            <pc:sldMk cId="1648471128" sldId="291"/>
            <ac:spMk id="14" creationId="{10C4AAE7-1470-9379-0713-A11720C1A9F6}"/>
          </ac:spMkLst>
        </pc:spChg>
        <pc:spChg chg="add mod">
          <ac:chgData name="J. dos Santos" userId="f4efc7053d1beea2" providerId="LiveId" clId="{9EE5694A-DA18-4857-B4FA-F406E5C08D50}" dt="2023-09-13T16:27:19.888" v="3066" actId="113"/>
          <ac:spMkLst>
            <pc:docMk/>
            <pc:sldMk cId="1648471128" sldId="291"/>
            <ac:spMk id="15" creationId="{E6B64FFB-6761-BA6F-16EE-98838932D9F5}"/>
          </ac:spMkLst>
        </pc:spChg>
        <pc:spChg chg="add mod">
          <ac:chgData name="J. dos Santos" userId="f4efc7053d1beea2" providerId="LiveId" clId="{9EE5694A-DA18-4857-B4FA-F406E5C08D50}" dt="2023-09-13T16:43:40.247" v="3149" actId="1076"/>
          <ac:spMkLst>
            <pc:docMk/>
            <pc:sldMk cId="1648471128" sldId="291"/>
            <ac:spMk id="16" creationId="{E077E826-3DA3-1892-E161-B51D69DFF0B0}"/>
          </ac:spMkLst>
        </pc:spChg>
        <pc:spChg chg="add del">
          <ac:chgData name="J. dos Santos" userId="f4efc7053d1beea2" providerId="LiveId" clId="{9EE5694A-DA18-4857-B4FA-F406E5C08D50}" dt="2023-09-13T16:21:32.976" v="3005" actId="478"/>
          <ac:spMkLst>
            <pc:docMk/>
            <pc:sldMk cId="1648471128" sldId="291"/>
            <ac:spMk id="19" creationId="{D46B9447-7850-9047-02D5-3C28AFA1E614}"/>
          </ac:spMkLst>
        </pc:spChg>
        <pc:spChg chg="add del">
          <ac:chgData name="J. dos Santos" userId="f4efc7053d1beea2" providerId="LiveId" clId="{9EE5694A-DA18-4857-B4FA-F406E5C08D50}" dt="2023-09-13T16:21:48.859" v="3007" actId="478"/>
          <ac:spMkLst>
            <pc:docMk/>
            <pc:sldMk cId="1648471128" sldId="291"/>
            <ac:spMk id="20" creationId="{F0674DCD-BE78-A920-21BC-A0B596DF79C6}"/>
          </ac:spMkLst>
        </pc:spChg>
        <pc:spChg chg="add mod ord">
          <ac:chgData name="J. dos Santos" userId="f4efc7053d1beea2" providerId="LiveId" clId="{9EE5694A-DA18-4857-B4FA-F406E5C08D50}" dt="2023-09-13T16:44:25.633" v="3150" actId="208"/>
          <ac:spMkLst>
            <pc:docMk/>
            <pc:sldMk cId="1648471128" sldId="291"/>
            <ac:spMk id="28" creationId="{B535A813-AC76-88EE-2F44-71325B01D285}"/>
          </ac:spMkLst>
        </pc:spChg>
        <pc:grpChg chg="add mod">
          <ac:chgData name="J. dos Santos" userId="f4efc7053d1beea2" providerId="LiveId" clId="{9EE5694A-DA18-4857-B4FA-F406E5C08D50}" dt="2023-09-13T16:42:39.371" v="3124" actId="1076"/>
          <ac:grpSpMkLst>
            <pc:docMk/>
            <pc:sldMk cId="1648471128" sldId="291"/>
            <ac:grpSpMk id="25" creationId="{E30895EF-D0F2-D22C-9863-1A7B7CFE334F}"/>
          </ac:grpSpMkLst>
        </pc:grpChg>
        <pc:picChg chg="add mod">
          <ac:chgData name="J. dos Santos" userId="f4efc7053d1beea2" providerId="LiveId" clId="{9EE5694A-DA18-4857-B4FA-F406E5C08D50}" dt="2023-09-13T16:42:25.869" v="3121" actId="1076"/>
          <ac:picMkLst>
            <pc:docMk/>
            <pc:sldMk cId="1648471128" sldId="291"/>
            <ac:picMk id="2050" creationId="{75CE2B6C-BF00-F14D-B40F-61AEA791B821}"/>
          </ac:picMkLst>
        </pc:picChg>
        <pc:picChg chg="add mod">
          <ac:chgData name="J. dos Santos" userId="f4efc7053d1beea2" providerId="LiveId" clId="{9EE5694A-DA18-4857-B4FA-F406E5C08D50}" dt="2023-09-13T16:42:25.365" v="3120" actId="1076"/>
          <ac:picMkLst>
            <pc:docMk/>
            <pc:sldMk cId="1648471128" sldId="291"/>
            <ac:picMk id="2052" creationId="{C51FDC6D-ED92-8F64-EDC0-30298C171D54}"/>
          </ac:picMkLst>
        </pc:picChg>
        <pc:picChg chg="add del mod">
          <ac:chgData name="J. dos Santos" userId="f4efc7053d1beea2" providerId="LiveId" clId="{9EE5694A-DA18-4857-B4FA-F406E5C08D50}" dt="2023-09-13T16:22:16.159" v="3010" actId="478"/>
          <ac:picMkLst>
            <pc:docMk/>
            <pc:sldMk cId="1648471128" sldId="291"/>
            <ac:picMk id="2054" creationId="{FC8A369F-17A7-6045-16D6-8D551B3FD03C}"/>
          </ac:picMkLst>
        </pc:picChg>
        <pc:picChg chg="add del">
          <ac:chgData name="J. dos Santos" userId="f4efc7053d1beea2" providerId="LiveId" clId="{9EE5694A-DA18-4857-B4FA-F406E5C08D50}" dt="2023-09-13T16:13:03.844" v="2795" actId="478"/>
          <ac:picMkLst>
            <pc:docMk/>
            <pc:sldMk cId="1648471128" sldId="291"/>
            <ac:picMk id="2056" creationId="{A8405F88-9D31-72B5-0758-8F1D3D6D39E4}"/>
          </ac:picMkLst>
        </pc:picChg>
        <pc:picChg chg="add mod">
          <ac:chgData name="J. dos Santos" userId="f4efc7053d1beea2" providerId="LiveId" clId="{9EE5694A-DA18-4857-B4FA-F406E5C08D50}" dt="2023-09-13T16:42:39.371" v="3124" actId="1076"/>
          <ac:picMkLst>
            <pc:docMk/>
            <pc:sldMk cId="1648471128" sldId="291"/>
            <ac:picMk id="2062" creationId="{62DF9F8E-E538-FB86-BD49-860E23E570A4}"/>
          </ac:picMkLst>
        </pc:picChg>
        <pc:cxnChg chg="add mod">
          <ac:chgData name="J. dos Santos" userId="f4efc7053d1beea2" providerId="LiveId" clId="{9EE5694A-DA18-4857-B4FA-F406E5C08D50}" dt="2023-09-13T16:42:35.893" v="3123" actId="14100"/>
          <ac:cxnSpMkLst>
            <pc:docMk/>
            <pc:sldMk cId="1648471128" sldId="291"/>
            <ac:cxnSpMk id="5" creationId="{65401A4B-98EC-9666-BDAA-8FED2F44F408}"/>
          </ac:cxnSpMkLst>
        </pc:cxnChg>
        <pc:cxnChg chg="add mod">
          <ac:chgData name="J. dos Santos" userId="f4efc7053d1beea2" providerId="LiveId" clId="{9EE5694A-DA18-4857-B4FA-F406E5C08D50}" dt="2023-09-13T16:42:33.552" v="3122" actId="14100"/>
          <ac:cxnSpMkLst>
            <pc:docMk/>
            <pc:sldMk cId="1648471128" sldId="291"/>
            <ac:cxnSpMk id="8" creationId="{C0617E45-7B2B-4696-B3B7-4B4863B7A68F}"/>
          </ac:cxnSpMkLst>
        </pc:cxnChg>
      </pc:sldChg>
      <pc:sldChg chg="addSp delSp modSp new del mod">
        <pc:chgData name="J. dos Santos" userId="f4efc7053d1beea2" providerId="LiveId" clId="{9EE5694A-DA18-4857-B4FA-F406E5C08D50}" dt="2023-09-13T17:11:39.905" v="3807" actId="47"/>
        <pc:sldMkLst>
          <pc:docMk/>
          <pc:sldMk cId="277851779" sldId="292"/>
        </pc:sldMkLst>
        <pc:picChg chg="add del mod">
          <ac:chgData name="J. dos Santos" userId="f4efc7053d1beea2" providerId="LiveId" clId="{9EE5694A-DA18-4857-B4FA-F406E5C08D50}" dt="2023-09-13T16:59:54.682" v="3203" actId="21"/>
          <ac:picMkLst>
            <pc:docMk/>
            <pc:sldMk cId="277851779" sldId="292"/>
            <ac:picMk id="3" creationId="{963B8291-31FE-9D59-7569-19518A47F6FA}"/>
          </ac:picMkLst>
        </pc:picChg>
      </pc:sldChg>
      <pc:sldChg chg="new del">
        <pc:chgData name="J. dos Santos" userId="f4efc7053d1beea2" providerId="LiveId" clId="{9EE5694A-DA18-4857-B4FA-F406E5C08D50}" dt="2023-09-13T15:57:15.667" v="2652" actId="47"/>
        <pc:sldMkLst>
          <pc:docMk/>
          <pc:sldMk cId="2197082272" sldId="292"/>
        </pc:sldMkLst>
      </pc:sldChg>
      <pc:sldChg chg="addSp delSp modSp new mod setBg">
        <pc:chgData name="J. dos Santos" userId="f4efc7053d1beea2" providerId="LiveId" clId="{9EE5694A-DA18-4857-B4FA-F406E5C08D50}" dt="2023-09-13T19:22:10.631" v="4525" actId="255"/>
        <pc:sldMkLst>
          <pc:docMk/>
          <pc:sldMk cId="433211602" sldId="293"/>
        </pc:sldMkLst>
        <pc:spChg chg="mod">
          <ac:chgData name="J. dos Santos" userId="f4efc7053d1beea2" providerId="LiveId" clId="{9EE5694A-DA18-4857-B4FA-F406E5C08D50}" dt="2023-09-13T18:40:14.027" v="4378" actId="14100"/>
          <ac:spMkLst>
            <pc:docMk/>
            <pc:sldMk cId="433211602" sldId="293"/>
            <ac:spMk id="2" creationId="{B0DF68BC-E2AE-624E-3D58-B047AC260180}"/>
          </ac:spMkLst>
        </pc:spChg>
        <pc:spChg chg="mod">
          <ac:chgData name="J. dos Santos" userId="f4efc7053d1beea2" providerId="LiveId" clId="{9EE5694A-DA18-4857-B4FA-F406E5C08D50}" dt="2023-09-13T19:22:10.631" v="4525" actId="255"/>
          <ac:spMkLst>
            <pc:docMk/>
            <pc:sldMk cId="433211602" sldId="293"/>
            <ac:spMk id="3" creationId="{99450B1E-9AB7-CB31-D93E-440DCDCC2CB8}"/>
          </ac:spMkLst>
        </pc:spChg>
        <pc:spChg chg="add del mod">
          <ac:chgData name="J. dos Santos" userId="f4efc7053d1beea2" providerId="LiveId" clId="{9EE5694A-DA18-4857-B4FA-F406E5C08D50}" dt="2023-09-13T18:37:42.666" v="4351" actId="478"/>
          <ac:spMkLst>
            <pc:docMk/>
            <pc:sldMk cId="433211602" sldId="293"/>
            <ac:spMk id="5" creationId="{489465C5-9673-944E-AD74-86B6EACC42FF}"/>
          </ac:spMkLst>
        </pc:spChg>
        <pc:spChg chg="add mod">
          <ac:chgData name="J. dos Santos" userId="f4efc7053d1beea2" providerId="LiveId" clId="{9EE5694A-DA18-4857-B4FA-F406E5C08D50}" dt="2023-09-13T18:44:23.596" v="4393" actId="1076"/>
          <ac:spMkLst>
            <pc:docMk/>
            <pc:sldMk cId="433211602" sldId="293"/>
            <ac:spMk id="7" creationId="{8EC2E498-3E52-EE97-C516-9E2BABE6BA43}"/>
          </ac:spMkLst>
        </pc:spChg>
        <pc:spChg chg="add del">
          <ac:chgData name="J. dos Santos" userId="f4efc7053d1beea2" providerId="LiveId" clId="{9EE5694A-DA18-4857-B4FA-F406E5C08D50}" dt="2023-09-13T18:36:33.340" v="4342" actId="26606"/>
          <ac:spMkLst>
            <pc:docMk/>
            <pc:sldMk cId="433211602" sldId="293"/>
            <ac:spMk id="9" creationId="{E8A8EAB8-D2FF-444D-B34B-7D32F106AD0E}"/>
          </ac:spMkLst>
        </pc:spChg>
        <pc:spChg chg="add">
          <ac:chgData name="J. dos Santos" userId="f4efc7053d1beea2" providerId="LiveId" clId="{9EE5694A-DA18-4857-B4FA-F406E5C08D50}" dt="2023-09-13T18:36:33.340" v="4342" actId="26606"/>
          <ac:spMkLst>
            <pc:docMk/>
            <pc:sldMk cId="433211602" sldId="293"/>
            <ac:spMk id="8199" creationId="{A7AE9375-4664-4DB2-922D-2782A6E439AC}"/>
          </ac:spMkLst>
        </pc:spChg>
        <pc:picChg chg="add del mod modCrop">
          <ac:chgData name="J. dos Santos" userId="f4efc7053d1beea2" providerId="LiveId" clId="{9EE5694A-DA18-4857-B4FA-F406E5C08D50}" dt="2023-09-13T18:36:30.522" v="4341" actId="478"/>
          <ac:picMkLst>
            <pc:docMk/>
            <pc:sldMk cId="433211602" sldId="293"/>
            <ac:picMk id="4" creationId="{DC5C0BBA-EDD8-D87E-1B7C-D0800F7D4F73}"/>
          </ac:picMkLst>
        </pc:picChg>
        <pc:picChg chg="add mod">
          <ac:chgData name="J. dos Santos" userId="f4efc7053d1beea2" providerId="LiveId" clId="{9EE5694A-DA18-4857-B4FA-F406E5C08D50}" dt="2023-09-13T18:38:51.362" v="4364" actId="1076"/>
          <ac:picMkLst>
            <pc:docMk/>
            <pc:sldMk cId="433211602" sldId="293"/>
            <ac:picMk id="8194" creationId="{9D1EF10E-44BD-FF4B-FC4C-8C18917695AA}"/>
          </ac:picMkLst>
        </pc:picChg>
        <pc:cxnChg chg="add del">
          <ac:chgData name="J. dos Santos" userId="f4efc7053d1beea2" providerId="LiveId" clId="{9EE5694A-DA18-4857-B4FA-F406E5C08D50}" dt="2023-09-13T18:36:33.340" v="4342" actId="26606"/>
          <ac:cxnSpMkLst>
            <pc:docMk/>
            <pc:sldMk cId="433211602" sldId="293"/>
            <ac:cxnSpMk id="11" creationId="{EEA38897-7BA3-4408-8083-3235339C4A60}"/>
          </ac:cxnSpMkLst>
        </pc:cxnChg>
        <pc:cxnChg chg="add del">
          <ac:chgData name="J. dos Santos" userId="f4efc7053d1beea2" providerId="LiveId" clId="{9EE5694A-DA18-4857-B4FA-F406E5C08D50}" dt="2023-09-13T18:36:33.340" v="4342" actId="26606"/>
          <ac:cxnSpMkLst>
            <pc:docMk/>
            <pc:sldMk cId="433211602" sldId="293"/>
            <ac:cxnSpMk id="13" creationId="{F11AD06B-AB20-4097-8606-5DA00DBACE88}"/>
          </ac:cxnSpMkLst>
        </pc:cxnChg>
        <pc:cxnChg chg="add">
          <ac:chgData name="J. dos Santos" userId="f4efc7053d1beea2" providerId="LiveId" clId="{9EE5694A-DA18-4857-B4FA-F406E5C08D50}" dt="2023-09-13T18:36:33.340" v="4342" actId="26606"/>
          <ac:cxnSpMkLst>
            <pc:docMk/>
            <pc:sldMk cId="433211602" sldId="293"/>
            <ac:cxnSpMk id="8201" creationId="{EE504C98-6397-41C1-A8D8-2D9C4ED307E0}"/>
          </ac:cxnSpMkLst>
        </pc:cxnChg>
        <pc:cxnChg chg="add">
          <ac:chgData name="J. dos Santos" userId="f4efc7053d1beea2" providerId="LiveId" clId="{9EE5694A-DA18-4857-B4FA-F406E5C08D50}" dt="2023-09-13T18:36:33.340" v="4342" actId="26606"/>
          <ac:cxnSpMkLst>
            <pc:docMk/>
            <pc:sldMk cId="433211602" sldId="293"/>
            <ac:cxnSpMk id="8203" creationId="{B7188D9B-1674-419B-A379-D1632A7EC3A2}"/>
          </ac:cxnSpMkLst>
        </pc:cxnChg>
      </pc:sldChg>
      <pc:sldChg chg="addSp modSp new mod setBg">
        <pc:chgData name="J. dos Santos" userId="f4efc7053d1beea2" providerId="LiveId" clId="{9EE5694A-DA18-4857-B4FA-F406E5C08D50}" dt="2023-09-13T17:40:29.016" v="4155" actId="1440"/>
        <pc:sldMkLst>
          <pc:docMk/>
          <pc:sldMk cId="1308896477" sldId="294"/>
        </pc:sldMkLst>
        <pc:spChg chg="add mod">
          <ac:chgData name="J. dos Santos" userId="f4efc7053d1beea2" providerId="LiveId" clId="{9EE5694A-DA18-4857-B4FA-F406E5C08D50}" dt="2023-09-13T17:38:25.149" v="4150" actId="164"/>
          <ac:spMkLst>
            <pc:docMk/>
            <pc:sldMk cId="1308896477" sldId="294"/>
            <ac:spMk id="3" creationId="{621B7597-4540-36A2-643C-F6128F7237D0}"/>
          </ac:spMkLst>
        </pc:spChg>
        <pc:spChg chg="add">
          <ac:chgData name="J. dos Santos" userId="f4efc7053d1beea2" providerId="LiveId" clId="{9EE5694A-DA18-4857-B4FA-F406E5C08D50}" dt="2023-09-13T17:38:43.565" v="4151" actId="26606"/>
          <ac:spMkLst>
            <pc:docMk/>
            <pc:sldMk cId="1308896477" sldId="294"/>
            <ac:spMk id="3079" creationId="{AB8C311F-7253-4AED-9701-7FC0708C41C7}"/>
          </ac:spMkLst>
        </pc:spChg>
        <pc:spChg chg="add">
          <ac:chgData name="J. dos Santos" userId="f4efc7053d1beea2" providerId="LiveId" clId="{9EE5694A-DA18-4857-B4FA-F406E5C08D50}" dt="2023-09-13T17:38:43.565" v="4151" actId="26606"/>
          <ac:spMkLst>
            <pc:docMk/>
            <pc:sldMk cId="1308896477" sldId="294"/>
            <ac:spMk id="3081" creationId="{FD073016-B734-483B-8953-5BADEE145112}"/>
          </ac:spMkLst>
        </pc:spChg>
        <pc:spChg chg="add">
          <ac:chgData name="J. dos Santos" userId="f4efc7053d1beea2" providerId="LiveId" clId="{9EE5694A-DA18-4857-B4FA-F406E5C08D50}" dt="2023-09-13T17:38:43.565" v="4151" actId="26606"/>
          <ac:spMkLst>
            <pc:docMk/>
            <pc:sldMk cId="1308896477" sldId="294"/>
            <ac:spMk id="3083" creationId="{90A7EAB6-59D3-4325-8DE6-E0CA4009CE53}"/>
          </ac:spMkLst>
        </pc:spChg>
        <pc:spChg chg="add">
          <ac:chgData name="J. dos Santos" userId="f4efc7053d1beea2" providerId="LiveId" clId="{9EE5694A-DA18-4857-B4FA-F406E5C08D50}" dt="2023-09-13T17:38:43.565" v="4151" actId="26606"/>
          <ac:spMkLst>
            <pc:docMk/>
            <pc:sldMk cId="1308896477" sldId="294"/>
            <ac:spMk id="3085" creationId="{A8D57A06-A426-446D-B02C-A2DC6B62E45E}"/>
          </ac:spMkLst>
        </pc:spChg>
        <pc:grpChg chg="add mod">
          <ac:chgData name="J. dos Santos" userId="f4efc7053d1beea2" providerId="LiveId" clId="{9EE5694A-DA18-4857-B4FA-F406E5C08D50}" dt="2023-09-13T17:40:29.016" v="4155" actId="1440"/>
          <ac:grpSpMkLst>
            <pc:docMk/>
            <pc:sldMk cId="1308896477" sldId="294"/>
            <ac:grpSpMk id="4" creationId="{DA2BC621-E713-2033-0BF4-67A7C0D1DE41}"/>
          </ac:grpSpMkLst>
        </pc:grpChg>
        <pc:picChg chg="add mod">
          <ac:chgData name="J. dos Santos" userId="f4efc7053d1beea2" providerId="LiveId" clId="{9EE5694A-DA18-4857-B4FA-F406E5C08D50}" dt="2023-09-13T17:38:25.149" v="4150" actId="164"/>
          <ac:picMkLst>
            <pc:docMk/>
            <pc:sldMk cId="1308896477" sldId="294"/>
            <ac:picMk id="3074" creationId="{7AC60BBF-725D-6ACF-DE26-F8B1E9199F31}"/>
          </ac:picMkLst>
        </pc:picChg>
      </pc:sldChg>
      <pc:sldChg chg="addSp modSp new mod setBg">
        <pc:chgData name="J. dos Santos" userId="f4efc7053d1beea2" providerId="LiveId" clId="{9EE5694A-DA18-4857-B4FA-F406E5C08D50}" dt="2023-09-13T17:50:05.132" v="4247"/>
        <pc:sldMkLst>
          <pc:docMk/>
          <pc:sldMk cId="2450141233" sldId="295"/>
        </pc:sldMkLst>
        <pc:spChg chg="add mod">
          <ac:chgData name="J. dos Santos" userId="f4efc7053d1beea2" providerId="LiveId" clId="{9EE5694A-DA18-4857-B4FA-F406E5C08D50}" dt="2023-09-13T17:50:05.132" v="4247"/>
          <ac:spMkLst>
            <pc:docMk/>
            <pc:sldMk cId="2450141233" sldId="295"/>
            <ac:spMk id="2" creationId="{586E8DC1-6BBA-F626-86E4-ECAF92E0A848}"/>
          </ac:spMkLst>
        </pc:spChg>
        <pc:spChg chg="add">
          <ac:chgData name="J. dos Santos" userId="f4efc7053d1beea2" providerId="LiveId" clId="{9EE5694A-DA18-4857-B4FA-F406E5C08D50}" dt="2023-09-13T17:48:33.045" v="4231" actId="26606"/>
          <ac:spMkLst>
            <pc:docMk/>
            <pc:sldMk cId="2450141233" sldId="295"/>
            <ac:spMk id="4103" creationId="{AB8C311F-7253-4AED-9701-7FC0708C41C7}"/>
          </ac:spMkLst>
        </pc:spChg>
        <pc:spChg chg="add">
          <ac:chgData name="J. dos Santos" userId="f4efc7053d1beea2" providerId="LiveId" clId="{9EE5694A-DA18-4857-B4FA-F406E5C08D50}" dt="2023-09-13T17:48:33.045" v="4231" actId="26606"/>
          <ac:spMkLst>
            <pc:docMk/>
            <pc:sldMk cId="2450141233" sldId="295"/>
            <ac:spMk id="4105" creationId="{E2384209-CB15-4CDF-9D31-C44FD9A3F20D}"/>
          </ac:spMkLst>
        </pc:spChg>
        <pc:spChg chg="add">
          <ac:chgData name="J. dos Santos" userId="f4efc7053d1beea2" providerId="LiveId" clId="{9EE5694A-DA18-4857-B4FA-F406E5C08D50}" dt="2023-09-13T17:48:33.045" v="4231" actId="26606"/>
          <ac:spMkLst>
            <pc:docMk/>
            <pc:sldMk cId="2450141233" sldId="295"/>
            <ac:spMk id="4107" creationId="{2633B3B5-CC90-43F0-8714-D31D1F3F0209}"/>
          </ac:spMkLst>
        </pc:spChg>
        <pc:spChg chg="add">
          <ac:chgData name="J. dos Santos" userId="f4efc7053d1beea2" providerId="LiveId" clId="{9EE5694A-DA18-4857-B4FA-F406E5C08D50}" dt="2023-09-13T17:48:33.045" v="4231" actId="26606"/>
          <ac:spMkLst>
            <pc:docMk/>
            <pc:sldMk cId="2450141233" sldId="295"/>
            <ac:spMk id="4109" creationId="{A8D57A06-A426-446D-B02C-A2DC6B62E45E}"/>
          </ac:spMkLst>
        </pc:spChg>
        <pc:picChg chg="add mod">
          <ac:chgData name="J. dos Santos" userId="f4efc7053d1beea2" providerId="LiveId" clId="{9EE5694A-DA18-4857-B4FA-F406E5C08D50}" dt="2023-09-13T17:48:33.045" v="4231" actId="26606"/>
          <ac:picMkLst>
            <pc:docMk/>
            <pc:sldMk cId="2450141233" sldId="295"/>
            <ac:picMk id="4098" creationId="{2BB7A8C0-BCAE-B1BD-C5C9-84EB001A5A00}"/>
          </ac:picMkLst>
        </pc:picChg>
      </pc:sldChg>
      <pc:sldChg chg="addSp delSp modSp new mod setBg">
        <pc:chgData name="J. dos Santos" userId="f4efc7053d1beea2" providerId="LiveId" clId="{9EE5694A-DA18-4857-B4FA-F406E5C08D50}" dt="2023-09-13T18:05:27.100" v="4276" actId="1440"/>
        <pc:sldMkLst>
          <pc:docMk/>
          <pc:sldMk cId="2764230036" sldId="296"/>
        </pc:sldMkLst>
        <pc:spChg chg="add del mod">
          <ac:chgData name="J. dos Santos" userId="f4efc7053d1beea2" providerId="LiveId" clId="{9EE5694A-DA18-4857-B4FA-F406E5C08D50}" dt="2023-09-13T18:04:30.511" v="4259" actId="478"/>
          <ac:spMkLst>
            <pc:docMk/>
            <pc:sldMk cId="2764230036" sldId="296"/>
            <ac:spMk id="5" creationId="{85DEFB73-2126-3A32-5545-CF3667AF9AEE}"/>
          </ac:spMkLst>
        </pc:spChg>
        <pc:spChg chg="add">
          <ac:chgData name="J. dos Santos" userId="f4efc7053d1beea2" providerId="LiveId" clId="{9EE5694A-DA18-4857-B4FA-F406E5C08D50}" dt="2023-09-13T17:49:14.954" v="4234" actId="26606"/>
          <ac:spMkLst>
            <pc:docMk/>
            <pc:sldMk cId="2764230036" sldId="296"/>
            <ac:spMk id="8" creationId="{AB8C311F-7253-4AED-9701-7FC0708C41C7}"/>
          </ac:spMkLst>
        </pc:spChg>
        <pc:spChg chg="add">
          <ac:chgData name="J. dos Santos" userId="f4efc7053d1beea2" providerId="LiveId" clId="{9EE5694A-DA18-4857-B4FA-F406E5C08D50}" dt="2023-09-13T17:49:14.954" v="4234" actId="26606"/>
          <ac:spMkLst>
            <pc:docMk/>
            <pc:sldMk cId="2764230036" sldId="296"/>
            <ac:spMk id="10" creationId="{E2384209-CB15-4CDF-9D31-C44FD9A3F20D}"/>
          </ac:spMkLst>
        </pc:spChg>
        <pc:spChg chg="add mod">
          <ac:chgData name="J. dos Santos" userId="f4efc7053d1beea2" providerId="LiveId" clId="{9EE5694A-DA18-4857-B4FA-F406E5C08D50}" dt="2023-09-13T18:04:46.947" v="4269" actId="1076"/>
          <ac:spMkLst>
            <pc:docMk/>
            <pc:sldMk cId="2764230036" sldId="296"/>
            <ac:spMk id="11" creationId="{9647B083-DD54-7D9C-8887-6762B53015B8}"/>
          </ac:spMkLst>
        </pc:spChg>
        <pc:spChg chg="add">
          <ac:chgData name="J. dos Santos" userId="f4efc7053d1beea2" providerId="LiveId" clId="{9EE5694A-DA18-4857-B4FA-F406E5C08D50}" dt="2023-09-13T17:49:14.954" v="4234" actId="26606"/>
          <ac:spMkLst>
            <pc:docMk/>
            <pc:sldMk cId="2764230036" sldId="296"/>
            <ac:spMk id="12" creationId="{2633B3B5-CC90-43F0-8714-D31D1F3F0209}"/>
          </ac:spMkLst>
        </pc:spChg>
        <pc:spChg chg="add">
          <ac:chgData name="J. dos Santos" userId="f4efc7053d1beea2" providerId="LiveId" clId="{9EE5694A-DA18-4857-B4FA-F406E5C08D50}" dt="2023-09-13T17:49:14.954" v="4234" actId="26606"/>
          <ac:spMkLst>
            <pc:docMk/>
            <pc:sldMk cId="2764230036" sldId="296"/>
            <ac:spMk id="14" creationId="{A8D57A06-A426-446D-B02C-A2DC6B62E45E}"/>
          </ac:spMkLst>
        </pc:spChg>
        <pc:picChg chg="add del mod">
          <ac:chgData name="J. dos Santos" userId="f4efc7053d1beea2" providerId="LiveId" clId="{9EE5694A-DA18-4857-B4FA-F406E5C08D50}" dt="2023-09-13T18:03:17.809" v="4251" actId="478"/>
          <ac:picMkLst>
            <pc:docMk/>
            <pc:sldMk cId="2764230036" sldId="296"/>
            <ac:picMk id="3" creationId="{24661D51-EAC5-022B-A37F-7733DB677CE4}"/>
          </ac:picMkLst>
        </pc:picChg>
        <pc:picChg chg="add mod modCrop">
          <ac:chgData name="J. dos Santos" userId="f4efc7053d1beea2" providerId="LiveId" clId="{9EE5694A-DA18-4857-B4FA-F406E5C08D50}" dt="2023-09-13T18:05:27.100" v="4276" actId="1440"/>
          <ac:picMkLst>
            <pc:docMk/>
            <pc:sldMk cId="2764230036" sldId="296"/>
            <ac:picMk id="7" creationId="{E50B313C-64D0-3CF1-ECD8-EF1F06002C96}"/>
          </ac:picMkLst>
        </pc:picChg>
      </pc:sldChg>
      <pc:sldChg chg="new del">
        <pc:chgData name="J. dos Santos" userId="f4efc7053d1beea2" providerId="LiveId" clId="{9EE5694A-DA18-4857-B4FA-F406E5C08D50}" dt="2023-09-13T18:52:27.813" v="4451" actId="47"/>
        <pc:sldMkLst>
          <pc:docMk/>
          <pc:sldMk cId="725001413" sldId="297"/>
        </pc:sldMkLst>
      </pc:sldChg>
      <pc:sldChg chg="addSp delSp modSp new mod setBg">
        <pc:chgData name="J. dos Santos" userId="f4efc7053d1beea2" providerId="LiveId" clId="{9EE5694A-DA18-4857-B4FA-F406E5C08D50}" dt="2023-09-13T18:08:52.825" v="4305" actId="1076"/>
        <pc:sldMkLst>
          <pc:docMk/>
          <pc:sldMk cId="2766294415" sldId="298"/>
        </pc:sldMkLst>
        <pc:spChg chg="add mod">
          <ac:chgData name="J. dos Santos" userId="f4efc7053d1beea2" providerId="LiveId" clId="{9EE5694A-DA18-4857-B4FA-F406E5C08D50}" dt="2023-09-13T18:08:32.935" v="4300" actId="1076"/>
          <ac:spMkLst>
            <pc:docMk/>
            <pc:sldMk cId="2766294415" sldId="298"/>
            <ac:spMk id="3" creationId="{4E6AAF03-6879-B15E-9D2A-30F75DF10EDB}"/>
          </ac:spMkLst>
        </pc:spChg>
        <pc:spChg chg="add del">
          <ac:chgData name="J. dos Santos" userId="f4efc7053d1beea2" providerId="LiveId" clId="{9EE5694A-DA18-4857-B4FA-F406E5C08D50}" dt="2023-09-13T18:06:02.078" v="4280" actId="26606"/>
          <ac:spMkLst>
            <pc:docMk/>
            <pc:sldMk cId="2766294415" sldId="298"/>
            <ac:spMk id="5127" creationId="{AB8C311F-7253-4AED-9701-7FC0708C41C7}"/>
          </ac:spMkLst>
        </pc:spChg>
        <pc:spChg chg="add del">
          <ac:chgData name="J. dos Santos" userId="f4efc7053d1beea2" providerId="LiveId" clId="{9EE5694A-DA18-4857-B4FA-F406E5C08D50}" dt="2023-09-13T18:06:02.078" v="4280" actId="26606"/>
          <ac:spMkLst>
            <pc:docMk/>
            <pc:sldMk cId="2766294415" sldId="298"/>
            <ac:spMk id="5129" creationId="{E2384209-CB15-4CDF-9D31-C44FD9A3F20D}"/>
          </ac:spMkLst>
        </pc:spChg>
        <pc:spChg chg="add del">
          <ac:chgData name="J. dos Santos" userId="f4efc7053d1beea2" providerId="LiveId" clId="{9EE5694A-DA18-4857-B4FA-F406E5C08D50}" dt="2023-09-13T18:06:02.078" v="4280" actId="26606"/>
          <ac:spMkLst>
            <pc:docMk/>
            <pc:sldMk cId="2766294415" sldId="298"/>
            <ac:spMk id="5131" creationId="{2633B3B5-CC90-43F0-8714-D31D1F3F0209}"/>
          </ac:spMkLst>
        </pc:spChg>
        <pc:spChg chg="add del">
          <ac:chgData name="J. dos Santos" userId="f4efc7053d1beea2" providerId="LiveId" clId="{9EE5694A-DA18-4857-B4FA-F406E5C08D50}" dt="2023-09-13T18:06:02.078" v="4280" actId="26606"/>
          <ac:spMkLst>
            <pc:docMk/>
            <pc:sldMk cId="2766294415" sldId="298"/>
            <ac:spMk id="5133" creationId="{A8D57A06-A426-446D-B02C-A2DC6B62E45E}"/>
          </ac:spMkLst>
        </pc:spChg>
        <pc:spChg chg="add del">
          <ac:chgData name="J. dos Santos" userId="f4efc7053d1beea2" providerId="LiveId" clId="{9EE5694A-DA18-4857-B4FA-F406E5C08D50}" dt="2023-09-13T18:06:05.346" v="4282" actId="26606"/>
          <ac:spMkLst>
            <pc:docMk/>
            <pc:sldMk cId="2766294415" sldId="298"/>
            <ac:spMk id="5135" creationId="{32BC26D8-82FB-445E-AA49-62A77D7C1EE0}"/>
          </ac:spMkLst>
        </pc:spChg>
        <pc:spChg chg="add del">
          <ac:chgData name="J. dos Santos" userId="f4efc7053d1beea2" providerId="LiveId" clId="{9EE5694A-DA18-4857-B4FA-F406E5C08D50}" dt="2023-09-13T18:06:05.346" v="4282" actId="26606"/>
          <ac:spMkLst>
            <pc:docMk/>
            <pc:sldMk cId="2766294415" sldId="298"/>
            <ac:spMk id="5136" creationId="{CB44330D-EA18-4254-AA95-EB49948539B8}"/>
          </ac:spMkLst>
        </pc:spChg>
        <pc:spChg chg="add del">
          <ac:chgData name="J. dos Santos" userId="f4efc7053d1beea2" providerId="LiveId" clId="{9EE5694A-DA18-4857-B4FA-F406E5C08D50}" dt="2023-09-13T18:06:25.611" v="4288" actId="26606"/>
          <ac:spMkLst>
            <pc:docMk/>
            <pc:sldMk cId="2766294415" sldId="298"/>
            <ac:spMk id="5137" creationId="{FF9F2414-84E8-453E-B1F3-389FDE8192D9}"/>
          </ac:spMkLst>
        </pc:spChg>
        <pc:spChg chg="add del">
          <ac:chgData name="J. dos Santos" userId="f4efc7053d1beea2" providerId="LiveId" clId="{9EE5694A-DA18-4857-B4FA-F406E5C08D50}" dt="2023-09-13T18:06:07.017" v="4284" actId="26606"/>
          <ac:spMkLst>
            <pc:docMk/>
            <pc:sldMk cId="2766294415" sldId="298"/>
            <ac:spMk id="5138" creationId="{AB8C311F-7253-4AED-9701-7FC0708C41C7}"/>
          </ac:spMkLst>
        </pc:spChg>
        <pc:spChg chg="add del">
          <ac:chgData name="J. dos Santos" userId="f4efc7053d1beea2" providerId="LiveId" clId="{9EE5694A-DA18-4857-B4FA-F406E5C08D50}" dt="2023-09-13T18:06:07.017" v="4284" actId="26606"/>
          <ac:spMkLst>
            <pc:docMk/>
            <pc:sldMk cId="2766294415" sldId="298"/>
            <ac:spMk id="5139" creationId="{E2384209-CB15-4CDF-9D31-C44FD9A3F20D}"/>
          </ac:spMkLst>
        </pc:spChg>
        <pc:spChg chg="add del">
          <ac:chgData name="J. dos Santos" userId="f4efc7053d1beea2" providerId="LiveId" clId="{9EE5694A-DA18-4857-B4FA-F406E5C08D50}" dt="2023-09-13T18:06:07.017" v="4284" actId="26606"/>
          <ac:spMkLst>
            <pc:docMk/>
            <pc:sldMk cId="2766294415" sldId="298"/>
            <ac:spMk id="5140" creationId="{2633B3B5-CC90-43F0-8714-D31D1F3F0209}"/>
          </ac:spMkLst>
        </pc:spChg>
        <pc:spChg chg="add del">
          <ac:chgData name="J. dos Santos" userId="f4efc7053d1beea2" providerId="LiveId" clId="{9EE5694A-DA18-4857-B4FA-F406E5C08D50}" dt="2023-09-13T18:06:07.017" v="4284" actId="26606"/>
          <ac:spMkLst>
            <pc:docMk/>
            <pc:sldMk cId="2766294415" sldId="298"/>
            <ac:spMk id="5141" creationId="{A8D57A06-A426-446D-B02C-A2DC6B62E45E}"/>
          </ac:spMkLst>
        </pc:spChg>
        <pc:spChg chg="add del">
          <ac:chgData name="J. dos Santos" userId="f4efc7053d1beea2" providerId="LiveId" clId="{9EE5694A-DA18-4857-B4FA-F406E5C08D50}" dt="2023-09-13T18:06:07.712" v="4286" actId="26606"/>
          <ac:spMkLst>
            <pc:docMk/>
            <pc:sldMk cId="2766294415" sldId="298"/>
            <ac:spMk id="5143" creationId="{32BC26D8-82FB-445E-AA49-62A77D7C1EE0}"/>
          </ac:spMkLst>
        </pc:spChg>
        <pc:spChg chg="add del">
          <ac:chgData name="J. dos Santos" userId="f4efc7053d1beea2" providerId="LiveId" clId="{9EE5694A-DA18-4857-B4FA-F406E5C08D50}" dt="2023-09-13T18:06:07.712" v="4286" actId="26606"/>
          <ac:spMkLst>
            <pc:docMk/>
            <pc:sldMk cId="2766294415" sldId="298"/>
            <ac:spMk id="5144" creationId="{CB44330D-EA18-4254-AA95-EB49948539B8}"/>
          </ac:spMkLst>
        </pc:spChg>
        <pc:spChg chg="add del">
          <ac:chgData name="J. dos Santos" userId="f4efc7053d1beea2" providerId="LiveId" clId="{9EE5694A-DA18-4857-B4FA-F406E5C08D50}" dt="2023-09-13T18:06:25.611" v="4288" actId="26606"/>
          <ac:spMkLst>
            <pc:docMk/>
            <pc:sldMk cId="2766294415" sldId="298"/>
            <ac:spMk id="5146" creationId="{F3060C83-F051-4F0E-ABAD-AA0DFC48B218}"/>
          </ac:spMkLst>
        </pc:spChg>
        <pc:spChg chg="add del">
          <ac:chgData name="J. dos Santos" userId="f4efc7053d1beea2" providerId="LiveId" clId="{9EE5694A-DA18-4857-B4FA-F406E5C08D50}" dt="2023-09-13T18:06:25.611" v="4288" actId="26606"/>
          <ac:spMkLst>
            <pc:docMk/>
            <pc:sldMk cId="2766294415" sldId="298"/>
            <ac:spMk id="5147" creationId="{83C98ABE-055B-441F-B07E-44F97F083C39}"/>
          </ac:spMkLst>
        </pc:spChg>
        <pc:spChg chg="add del">
          <ac:chgData name="J. dos Santos" userId="f4efc7053d1beea2" providerId="LiveId" clId="{9EE5694A-DA18-4857-B4FA-F406E5C08D50}" dt="2023-09-13T18:06:25.611" v="4288" actId="26606"/>
          <ac:spMkLst>
            <pc:docMk/>
            <pc:sldMk cId="2766294415" sldId="298"/>
            <ac:spMk id="5148" creationId="{29FDB030-9B49-4CED-8CCD-4D99382388AC}"/>
          </ac:spMkLst>
        </pc:spChg>
        <pc:spChg chg="add del">
          <ac:chgData name="J. dos Santos" userId="f4efc7053d1beea2" providerId="LiveId" clId="{9EE5694A-DA18-4857-B4FA-F406E5C08D50}" dt="2023-09-13T18:06:25.611" v="4288" actId="26606"/>
          <ac:spMkLst>
            <pc:docMk/>
            <pc:sldMk cId="2766294415" sldId="298"/>
            <ac:spMk id="5149" creationId="{3783CA14-24A1-485C-8B30-D6A5D87987AD}"/>
          </ac:spMkLst>
        </pc:spChg>
        <pc:spChg chg="add del">
          <ac:chgData name="J. dos Santos" userId="f4efc7053d1beea2" providerId="LiveId" clId="{9EE5694A-DA18-4857-B4FA-F406E5C08D50}" dt="2023-09-13T18:06:25.611" v="4288" actId="26606"/>
          <ac:spMkLst>
            <pc:docMk/>
            <pc:sldMk cId="2766294415" sldId="298"/>
            <ac:spMk id="5150" creationId="{9A97C86A-04D6-40F7-AE84-31AB43E6A846}"/>
          </ac:spMkLst>
        </pc:spChg>
        <pc:spChg chg="add del">
          <ac:chgData name="J. dos Santos" userId="f4efc7053d1beea2" providerId="LiveId" clId="{9EE5694A-DA18-4857-B4FA-F406E5C08D50}" dt="2023-09-13T18:06:25.611" v="4288" actId="26606"/>
          <ac:spMkLst>
            <pc:docMk/>
            <pc:sldMk cId="2766294415" sldId="298"/>
            <ac:spMk id="5151" creationId="{3ECA69A1-7536-43AC-85EF-C7106179F5ED}"/>
          </ac:spMkLst>
        </pc:spChg>
        <pc:spChg chg="add del">
          <ac:chgData name="J. dos Santos" userId="f4efc7053d1beea2" providerId="LiveId" clId="{9EE5694A-DA18-4857-B4FA-F406E5C08D50}" dt="2023-09-13T18:06:50.414" v="4290" actId="26606"/>
          <ac:spMkLst>
            <pc:docMk/>
            <pc:sldMk cId="2766294415" sldId="298"/>
            <ac:spMk id="5153" creationId="{AB8C311F-7253-4AED-9701-7FC0708C41C7}"/>
          </ac:spMkLst>
        </pc:spChg>
        <pc:spChg chg="add del">
          <ac:chgData name="J. dos Santos" userId="f4efc7053d1beea2" providerId="LiveId" clId="{9EE5694A-DA18-4857-B4FA-F406E5C08D50}" dt="2023-09-13T18:06:50.414" v="4290" actId="26606"/>
          <ac:spMkLst>
            <pc:docMk/>
            <pc:sldMk cId="2766294415" sldId="298"/>
            <ac:spMk id="5154" creationId="{FD073016-B734-483B-8953-5BADEE145112}"/>
          </ac:spMkLst>
        </pc:spChg>
        <pc:spChg chg="add del">
          <ac:chgData name="J. dos Santos" userId="f4efc7053d1beea2" providerId="LiveId" clId="{9EE5694A-DA18-4857-B4FA-F406E5C08D50}" dt="2023-09-13T18:06:50.414" v="4290" actId="26606"/>
          <ac:spMkLst>
            <pc:docMk/>
            <pc:sldMk cId="2766294415" sldId="298"/>
            <ac:spMk id="5155" creationId="{90A7EAB6-59D3-4325-8DE6-E0CA4009CE53}"/>
          </ac:spMkLst>
        </pc:spChg>
        <pc:spChg chg="add del">
          <ac:chgData name="J. dos Santos" userId="f4efc7053d1beea2" providerId="LiveId" clId="{9EE5694A-DA18-4857-B4FA-F406E5C08D50}" dt="2023-09-13T18:06:50.414" v="4290" actId="26606"/>
          <ac:spMkLst>
            <pc:docMk/>
            <pc:sldMk cId="2766294415" sldId="298"/>
            <ac:spMk id="5156" creationId="{A8D57A06-A426-446D-B02C-A2DC6B62E45E}"/>
          </ac:spMkLst>
        </pc:spChg>
        <pc:spChg chg="add">
          <ac:chgData name="J. dos Santos" userId="f4efc7053d1beea2" providerId="LiveId" clId="{9EE5694A-DA18-4857-B4FA-F406E5C08D50}" dt="2023-09-13T18:06:50.420" v="4291" actId="26606"/>
          <ac:spMkLst>
            <pc:docMk/>
            <pc:sldMk cId="2766294415" sldId="298"/>
            <ac:spMk id="5158" creationId="{AB8C311F-7253-4AED-9701-7FC0708C41C7}"/>
          </ac:spMkLst>
        </pc:spChg>
        <pc:spChg chg="add">
          <ac:chgData name="J. dos Santos" userId="f4efc7053d1beea2" providerId="LiveId" clId="{9EE5694A-DA18-4857-B4FA-F406E5C08D50}" dt="2023-09-13T18:06:50.420" v="4291" actId="26606"/>
          <ac:spMkLst>
            <pc:docMk/>
            <pc:sldMk cId="2766294415" sldId="298"/>
            <ac:spMk id="5159" creationId="{E2384209-CB15-4CDF-9D31-C44FD9A3F20D}"/>
          </ac:spMkLst>
        </pc:spChg>
        <pc:spChg chg="add">
          <ac:chgData name="J. dos Santos" userId="f4efc7053d1beea2" providerId="LiveId" clId="{9EE5694A-DA18-4857-B4FA-F406E5C08D50}" dt="2023-09-13T18:06:50.420" v="4291" actId="26606"/>
          <ac:spMkLst>
            <pc:docMk/>
            <pc:sldMk cId="2766294415" sldId="298"/>
            <ac:spMk id="5160" creationId="{2633B3B5-CC90-43F0-8714-D31D1F3F0209}"/>
          </ac:spMkLst>
        </pc:spChg>
        <pc:spChg chg="add">
          <ac:chgData name="J. dos Santos" userId="f4efc7053d1beea2" providerId="LiveId" clId="{9EE5694A-DA18-4857-B4FA-F406E5C08D50}" dt="2023-09-13T18:06:50.420" v="4291" actId="26606"/>
          <ac:spMkLst>
            <pc:docMk/>
            <pc:sldMk cId="2766294415" sldId="298"/>
            <ac:spMk id="5161" creationId="{A8D57A06-A426-446D-B02C-A2DC6B62E45E}"/>
          </ac:spMkLst>
        </pc:spChg>
        <pc:picChg chg="add mod">
          <ac:chgData name="J. dos Santos" userId="f4efc7053d1beea2" providerId="LiveId" clId="{9EE5694A-DA18-4857-B4FA-F406E5C08D50}" dt="2023-09-13T18:08:52.825" v="4305" actId="1076"/>
          <ac:picMkLst>
            <pc:docMk/>
            <pc:sldMk cId="2766294415" sldId="298"/>
            <ac:picMk id="5122" creationId="{40DF564A-2437-F994-58D2-E08929BB79BE}"/>
          </ac:picMkLst>
        </pc:picChg>
      </pc:sldChg>
      <pc:sldChg chg="addSp modSp new mod setBg">
        <pc:chgData name="J. dos Santos" userId="f4efc7053d1beea2" providerId="LiveId" clId="{9EE5694A-DA18-4857-B4FA-F406E5C08D50}" dt="2023-09-13T18:17:48.706" v="4336" actId="20577"/>
        <pc:sldMkLst>
          <pc:docMk/>
          <pc:sldMk cId="3478831076" sldId="299"/>
        </pc:sldMkLst>
        <pc:spChg chg="add mod">
          <ac:chgData name="J. dos Santos" userId="f4efc7053d1beea2" providerId="LiveId" clId="{9EE5694A-DA18-4857-B4FA-F406E5C08D50}" dt="2023-09-13T18:17:48.706" v="4336" actId="20577"/>
          <ac:spMkLst>
            <pc:docMk/>
            <pc:sldMk cId="3478831076" sldId="299"/>
            <ac:spMk id="3" creationId="{8DD4D3D2-95AB-C303-279F-D3065908EADA}"/>
          </ac:spMkLst>
        </pc:spChg>
        <pc:spChg chg="add">
          <ac:chgData name="J. dos Santos" userId="f4efc7053d1beea2" providerId="LiveId" clId="{9EE5694A-DA18-4857-B4FA-F406E5C08D50}" dt="2023-09-13T18:15:58.126" v="4308" actId="26606"/>
          <ac:spMkLst>
            <pc:docMk/>
            <pc:sldMk cId="3478831076" sldId="299"/>
            <ac:spMk id="6151" creationId="{32BC26D8-82FB-445E-AA49-62A77D7C1EE0}"/>
          </ac:spMkLst>
        </pc:spChg>
        <pc:spChg chg="add">
          <ac:chgData name="J. dos Santos" userId="f4efc7053d1beea2" providerId="LiveId" clId="{9EE5694A-DA18-4857-B4FA-F406E5C08D50}" dt="2023-09-13T18:15:58.126" v="4308" actId="26606"/>
          <ac:spMkLst>
            <pc:docMk/>
            <pc:sldMk cId="3478831076" sldId="299"/>
            <ac:spMk id="6153" creationId="{CB44330D-EA18-4254-AA95-EB49948539B8}"/>
          </ac:spMkLst>
        </pc:spChg>
        <pc:picChg chg="add mod">
          <ac:chgData name="J. dos Santos" userId="f4efc7053d1beea2" providerId="LiveId" clId="{9EE5694A-DA18-4857-B4FA-F406E5C08D50}" dt="2023-09-13T18:15:58.126" v="4308" actId="26606"/>
          <ac:picMkLst>
            <pc:docMk/>
            <pc:sldMk cId="3478831076" sldId="299"/>
            <ac:picMk id="6146" creationId="{E747D49E-5691-D31E-1708-0276ADB2F171}"/>
          </ac:picMkLst>
        </pc:picChg>
      </pc:sldChg>
      <pc:sldChg chg="addSp modSp new mod setBg">
        <pc:chgData name="J. dos Santos" userId="f4efc7053d1beea2" providerId="LiveId" clId="{9EE5694A-DA18-4857-B4FA-F406E5C08D50}" dt="2023-09-13T18:17:41.675" v="4328" actId="1076"/>
        <pc:sldMkLst>
          <pc:docMk/>
          <pc:sldMk cId="1265822067" sldId="300"/>
        </pc:sldMkLst>
        <pc:spChg chg="add mod">
          <ac:chgData name="J. dos Santos" userId="f4efc7053d1beea2" providerId="LiveId" clId="{9EE5694A-DA18-4857-B4FA-F406E5C08D50}" dt="2023-09-13T18:17:41.675" v="4328" actId="1076"/>
          <ac:spMkLst>
            <pc:docMk/>
            <pc:sldMk cId="1265822067" sldId="300"/>
            <ac:spMk id="3" creationId="{463CD807-284A-1725-94D0-8349CB1CAEED}"/>
          </ac:spMkLst>
        </pc:spChg>
        <pc:spChg chg="add">
          <ac:chgData name="J. dos Santos" userId="f4efc7053d1beea2" providerId="LiveId" clId="{9EE5694A-DA18-4857-B4FA-F406E5C08D50}" dt="2023-09-13T18:17:10.868" v="4314" actId="26606"/>
          <ac:spMkLst>
            <pc:docMk/>
            <pc:sldMk cId="1265822067" sldId="300"/>
            <ac:spMk id="7175" creationId="{32BC26D8-82FB-445E-AA49-62A77D7C1EE0}"/>
          </ac:spMkLst>
        </pc:spChg>
        <pc:spChg chg="add">
          <ac:chgData name="J. dos Santos" userId="f4efc7053d1beea2" providerId="LiveId" clId="{9EE5694A-DA18-4857-B4FA-F406E5C08D50}" dt="2023-09-13T18:17:10.868" v="4314" actId="26606"/>
          <ac:spMkLst>
            <pc:docMk/>
            <pc:sldMk cId="1265822067" sldId="300"/>
            <ac:spMk id="7177" creationId="{CB44330D-EA18-4254-AA95-EB49948539B8}"/>
          </ac:spMkLst>
        </pc:spChg>
        <pc:picChg chg="add mod">
          <ac:chgData name="J. dos Santos" userId="f4efc7053d1beea2" providerId="LiveId" clId="{9EE5694A-DA18-4857-B4FA-F406E5C08D50}" dt="2023-09-13T18:17:18.756" v="4317" actId="1076"/>
          <ac:picMkLst>
            <pc:docMk/>
            <pc:sldMk cId="1265822067" sldId="300"/>
            <ac:picMk id="7170" creationId="{03B3EC27-6B03-AD87-C259-B3D0490F8BF2}"/>
          </ac:picMkLst>
        </pc:picChg>
      </pc:sldChg>
      <pc:sldChg chg="modSp add mod">
        <pc:chgData name="J. dos Santos" userId="f4efc7053d1beea2" providerId="LiveId" clId="{9EE5694A-DA18-4857-B4FA-F406E5C08D50}" dt="2023-09-13T19:02:46.066" v="4455" actId="1076"/>
        <pc:sldMkLst>
          <pc:docMk/>
          <pc:sldMk cId="3997250404" sldId="301"/>
        </pc:sldMkLst>
        <pc:picChg chg="mod">
          <ac:chgData name="J. dos Santos" userId="f4efc7053d1beea2" providerId="LiveId" clId="{9EE5694A-DA18-4857-B4FA-F406E5C08D50}" dt="2023-09-13T19:02:40.487" v="4453" actId="1076"/>
          <ac:picMkLst>
            <pc:docMk/>
            <pc:sldMk cId="3997250404" sldId="301"/>
            <ac:picMk id="4" creationId="{2C88273B-00F9-FE64-5103-510631F634E7}"/>
          </ac:picMkLst>
        </pc:picChg>
        <pc:picChg chg="mod">
          <ac:chgData name="J. dos Santos" userId="f4efc7053d1beea2" providerId="LiveId" clId="{9EE5694A-DA18-4857-B4FA-F406E5C08D50}" dt="2023-09-13T19:02:46.066" v="4455" actId="1076"/>
          <ac:picMkLst>
            <pc:docMk/>
            <pc:sldMk cId="3997250404" sldId="301"/>
            <ac:picMk id="3074" creationId="{16A09527-4016-E344-3244-8F8F9999C99F}"/>
          </ac:picMkLst>
        </pc:picChg>
      </pc:sldChg>
      <pc:sldChg chg="addSp modSp new mod setBg">
        <pc:chgData name="J. dos Santos" userId="f4efc7053d1beea2" providerId="LiveId" clId="{9EE5694A-DA18-4857-B4FA-F406E5C08D50}" dt="2023-09-13T19:27:44.572" v="4612" actId="1076"/>
        <pc:sldMkLst>
          <pc:docMk/>
          <pc:sldMk cId="639322010" sldId="302"/>
        </pc:sldMkLst>
        <pc:spChg chg="add mod">
          <ac:chgData name="J. dos Santos" userId="f4efc7053d1beea2" providerId="LiveId" clId="{9EE5694A-DA18-4857-B4FA-F406E5C08D50}" dt="2023-09-13T19:22:45.933" v="4536" actId="20577"/>
          <ac:spMkLst>
            <pc:docMk/>
            <pc:sldMk cId="639322010" sldId="302"/>
            <ac:spMk id="3" creationId="{3135DB71-1271-1699-D9F7-AA12D09B61A0}"/>
          </ac:spMkLst>
        </pc:spChg>
        <pc:spChg chg="add mod">
          <ac:chgData name="J. dos Santos" userId="f4efc7053d1beea2" providerId="LiveId" clId="{9EE5694A-DA18-4857-B4FA-F406E5C08D50}" dt="2023-09-13T19:27:28.657" v="4610" actId="1076"/>
          <ac:spMkLst>
            <pc:docMk/>
            <pc:sldMk cId="639322010" sldId="302"/>
            <ac:spMk id="4" creationId="{B5B01DCF-B502-7F1E-20F3-82473F6884E2}"/>
          </ac:spMkLst>
        </pc:spChg>
        <pc:spChg chg="add mod">
          <ac:chgData name="J. dos Santos" userId="f4efc7053d1beea2" providerId="LiveId" clId="{9EE5694A-DA18-4857-B4FA-F406E5C08D50}" dt="2023-09-13T19:27:44.572" v="4612" actId="1076"/>
          <ac:spMkLst>
            <pc:docMk/>
            <pc:sldMk cId="639322010" sldId="302"/>
            <ac:spMk id="5" creationId="{D1D22396-0DC8-BBC4-43BB-B18279DE555F}"/>
          </ac:spMkLst>
        </pc:spChg>
        <pc:spChg chg="add mod">
          <ac:chgData name="J. dos Santos" userId="f4efc7053d1beea2" providerId="LiveId" clId="{9EE5694A-DA18-4857-B4FA-F406E5C08D50}" dt="2023-09-13T19:26:41.252" v="4577" actId="20577"/>
          <ac:spMkLst>
            <pc:docMk/>
            <pc:sldMk cId="639322010" sldId="302"/>
            <ac:spMk id="6" creationId="{08712914-CFBB-65DC-45ED-A831C421B042}"/>
          </ac:spMkLst>
        </pc:spChg>
        <pc:spChg chg="add">
          <ac:chgData name="J. dos Santos" userId="f4efc7053d1beea2" providerId="LiveId" clId="{9EE5694A-DA18-4857-B4FA-F406E5C08D50}" dt="2023-09-13T19:20:38.637" v="4458" actId="26606"/>
          <ac:spMkLst>
            <pc:docMk/>
            <pc:sldMk cId="639322010" sldId="302"/>
            <ac:spMk id="10247" creationId="{42A4FC2C-047E-45A5-965D-8E1E3BF09BC6}"/>
          </ac:spMkLst>
        </pc:spChg>
        <pc:picChg chg="add mod">
          <ac:chgData name="J. dos Santos" userId="f4efc7053d1beea2" providerId="LiveId" clId="{9EE5694A-DA18-4857-B4FA-F406E5C08D50}" dt="2023-09-13T19:23:07.175" v="4537"/>
          <ac:picMkLst>
            <pc:docMk/>
            <pc:sldMk cId="639322010" sldId="302"/>
            <ac:picMk id="10242" creationId="{7C7438BB-D945-AC79-1C47-A1DFB4297570}"/>
          </ac:picMkLst>
        </pc:picChg>
      </pc:sldChg>
      <pc:sldChg chg="addSp delSp modSp new mod setBg">
        <pc:chgData name="J. dos Santos" userId="f4efc7053d1beea2" providerId="LiveId" clId="{9EE5694A-DA18-4857-B4FA-F406E5C08D50}" dt="2023-09-13T20:17:29.932" v="4702" actId="403"/>
        <pc:sldMkLst>
          <pc:docMk/>
          <pc:sldMk cId="1744875133" sldId="303"/>
        </pc:sldMkLst>
        <pc:spChg chg="add del mod topLvl">
          <ac:chgData name="J. dos Santos" userId="f4efc7053d1beea2" providerId="LiveId" clId="{9EE5694A-DA18-4857-B4FA-F406E5C08D50}" dt="2023-09-13T20:15:00.469" v="4672" actId="21"/>
          <ac:spMkLst>
            <pc:docMk/>
            <pc:sldMk cId="1744875133" sldId="303"/>
            <ac:spMk id="3" creationId="{AC87628A-320A-9208-FD49-F81C4C5EE0CF}"/>
          </ac:spMkLst>
        </pc:spChg>
        <pc:spChg chg="add mod">
          <ac:chgData name="J. dos Santos" userId="f4efc7053d1beea2" providerId="LiveId" clId="{9EE5694A-DA18-4857-B4FA-F406E5C08D50}" dt="2023-09-13T20:16:21.879" v="4690" actId="948"/>
          <ac:spMkLst>
            <pc:docMk/>
            <pc:sldMk cId="1744875133" sldId="303"/>
            <ac:spMk id="5" creationId="{633AAA82-268B-07EA-9032-F2682F36804F}"/>
          </ac:spMkLst>
        </pc:spChg>
        <pc:spChg chg="add del mod">
          <ac:chgData name="J. dos Santos" userId="f4efc7053d1beea2" providerId="LiveId" clId="{9EE5694A-DA18-4857-B4FA-F406E5C08D50}" dt="2023-09-13T20:16:37.257" v="4692" actId="478"/>
          <ac:spMkLst>
            <pc:docMk/>
            <pc:sldMk cId="1744875133" sldId="303"/>
            <ac:spMk id="6" creationId="{DFF68579-B5C2-0388-2D0A-CCB4DAAD61F0}"/>
          </ac:spMkLst>
        </pc:spChg>
        <pc:spChg chg="add mod">
          <ac:chgData name="J. dos Santos" userId="f4efc7053d1beea2" providerId="LiveId" clId="{9EE5694A-DA18-4857-B4FA-F406E5C08D50}" dt="2023-09-13T20:17:29.932" v="4702" actId="403"/>
          <ac:spMkLst>
            <pc:docMk/>
            <pc:sldMk cId="1744875133" sldId="303"/>
            <ac:spMk id="8" creationId="{4D158582-D1B4-EBF6-5D81-C86A6D42CC0E}"/>
          </ac:spMkLst>
        </pc:spChg>
        <pc:spChg chg="add">
          <ac:chgData name="J. dos Santos" userId="f4efc7053d1beea2" providerId="LiveId" clId="{9EE5694A-DA18-4857-B4FA-F406E5C08D50}" dt="2023-09-13T20:15:08.964" v="4673" actId="26606"/>
          <ac:spMkLst>
            <pc:docMk/>
            <pc:sldMk cId="1744875133" sldId="303"/>
            <ac:spMk id="11277" creationId="{73EDB3DA-AEF0-428A-A317-C42827E6C836}"/>
          </ac:spMkLst>
        </pc:spChg>
        <pc:spChg chg="add">
          <ac:chgData name="J. dos Santos" userId="f4efc7053d1beea2" providerId="LiveId" clId="{9EE5694A-DA18-4857-B4FA-F406E5C08D50}" dt="2023-09-13T20:15:08.964" v="4673" actId="26606"/>
          <ac:spMkLst>
            <pc:docMk/>
            <pc:sldMk cId="1744875133" sldId="303"/>
            <ac:spMk id="11279" creationId="{4A06AD8B-0227-4FF6-AEB4-C66C5A5398C1}"/>
          </ac:spMkLst>
        </pc:spChg>
        <pc:spChg chg="add">
          <ac:chgData name="J. dos Santos" userId="f4efc7053d1beea2" providerId="LiveId" clId="{9EE5694A-DA18-4857-B4FA-F406E5C08D50}" dt="2023-09-13T20:15:08.964" v="4673" actId="26606"/>
          <ac:spMkLst>
            <pc:docMk/>
            <pc:sldMk cId="1744875133" sldId="303"/>
            <ac:spMk id="11281" creationId="{5DFACEB2-7564-4FB9-B739-C2CE339BA3D2}"/>
          </ac:spMkLst>
        </pc:spChg>
        <pc:grpChg chg="add del mod">
          <ac:chgData name="J. dos Santos" userId="f4efc7053d1beea2" providerId="LiveId" clId="{9EE5694A-DA18-4857-B4FA-F406E5C08D50}" dt="2023-09-13T20:14:56.224" v="4671" actId="165"/>
          <ac:grpSpMkLst>
            <pc:docMk/>
            <pc:sldMk cId="1744875133" sldId="303"/>
            <ac:grpSpMk id="4" creationId="{0EFE9E45-6F58-5E6B-66F8-88F99EB9AD4B}"/>
          </ac:grpSpMkLst>
        </pc:grpChg>
        <pc:picChg chg="add del mod">
          <ac:chgData name="J. dos Santos" userId="f4efc7053d1beea2" providerId="LiveId" clId="{9EE5694A-DA18-4857-B4FA-F406E5C08D50}" dt="2023-09-13T20:11:54.488" v="4649" actId="478"/>
          <ac:picMkLst>
            <pc:docMk/>
            <pc:sldMk cId="1744875133" sldId="303"/>
            <ac:picMk id="11266" creationId="{CC78803A-4D0D-518E-D640-508A291FC201}"/>
          </ac:picMkLst>
        </pc:picChg>
        <pc:picChg chg="add del mod">
          <ac:chgData name="J. dos Santos" userId="f4efc7053d1beea2" providerId="LiveId" clId="{9EE5694A-DA18-4857-B4FA-F406E5C08D50}" dt="2023-09-13T20:11:53.734" v="4648" actId="478"/>
          <ac:picMkLst>
            <pc:docMk/>
            <pc:sldMk cId="1744875133" sldId="303"/>
            <ac:picMk id="11268" creationId="{17782998-FBB2-FC25-9F82-4364DB2CFC05}"/>
          </ac:picMkLst>
        </pc:picChg>
        <pc:picChg chg="add mod topLvl">
          <ac:chgData name="J. dos Santos" userId="f4efc7053d1beea2" providerId="LiveId" clId="{9EE5694A-DA18-4857-B4FA-F406E5C08D50}" dt="2023-09-13T20:15:08.964" v="4673" actId="26606"/>
          <ac:picMkLst>
            <pc:docMk/>
            <pc:sldMk cId="1744875133" sldId="303"/>
            <ac:picMk id="11270" creationId="{228E9F4C-E728-AB10-FD09-3D7701869855}"/>
          </ac:picMkLst>
        </pc:picChg>
        <pc:picChg chg="add mod">
          <ac:chgData name="J. dos Santos" userId="f4efc7053d1beea2" providerId="LiveId" clId="{9EE5694A-DA18-4857-B4FA-F406E5C08D50}" dt="2023-09-13T20:15:08.964" v="4673" actId="26606"/>
          <ac:picMkLst>
            <pc:docMk/>
            <pc:sldMk cId="1744875133" sldId="303"/>
            <ac:picMk id="11272" creationId="{021CA590-F734-B4BA-4B1D-3FCCADA508A2}"/>
          </ac:picMkLst>
        </pc:picChg>
      </pc:sldChg>
      <pc:sldChg chg="addSp modSp new mod ord setBg">
        <pc:chgData name="J. dos Santos" userId="f4efc7053d1beea2" providerId="LiveId" clId="{9EE5694A-DA18-4857-B4FA-F406E5C08D50}" dt="2023-09-13T20:45:05.822" v="4863" actId="14100"/>
        <pc:sldMkLst>
          <pc:docMk/>
          <pc:sldMk cId="3969244486" sldId="304"/>
        </pc:sldMkLst>
        <pc:spChg chg="add mod">
          <ac:chgData name="J. dos Santos" userId="f4efc7053d1beea2" providerId="LiveId" clId="{9EE5694A-DA18-4857-B4FA-F406E5C08D50}" dt="2023-09-13T20:23:38.465" v="4741" actId="122"/>
          <ac:spMkLst>
            <pc:docMk/>
            <pc:sldMk cId="3969244486" sldId="304"/>
            <ac:spMk id="2" creationId="{437427C9-FF62-C0D3-E63F-AEB395D9CA54}"/>
          </ac:spMkLst>
        </pc:spChg>
        <pc:spChg chg="add mod">
          <ac:chgData name="J. dos Santos" userId="f4efc7053d1beea2" providerId="LiveId" clId="{9EE5694A-DA18-4857-B4FA-F406E5C08D50}" dt="2023-09-13T20:25:16.009" v="4762" actId="122"/>
          <ac:spMkLst>
            <pc:docMk/>
            <pc:sldMk cId="3969244486" sldId="304"/>
            <ac:spMk id="4" creationId="{4C6732B0-222B-9E4F-467D-B75E8C3FDFA0}"/>
          </ac:spMkLst>
        </pc:spChg>
        <pc:spChg chg="add mod">
          <ac:chgData name="J. dos Santos" userId="f4efc7053d1beea2" providerId="LiveId" clId="{9EE5694A-DA18-4857-B4FA-F406E5C08D50}" dt="2023-09-13T20:26:59.945" v="4786" actId="2711"/>
          <ac:spMkLst>
            <pc:docMk/>
            <pc:sldMk cId="3969244486" sldId="304"/>
            <ac:spMk id="6" creationId="{7D6F21F4-FACD-90E8-01EF-73603DE49E64}"/>
          </ac:spMkLst>
        </pc:spChg>
        <pc:spChg chg="add">
          <ac:chgData name="J. dos Santos" userId="f4efc7053d1beea2" providerId="LiveId" clId="{9EE5694A-DA18-4857-B4FA-F406E5C08D50}" dt="2023-09-13T20:21:44.368" v="4710" actId="26606"/>
          <ac:spMkLst>
            <pc:docMk/>
            <pc:sldMk cId="3969244486" sldId="304"/>
            <ac:spMk id="12299" creationId="{36A1CAC3-A129-43F8-8881-63D3E319A7B5}"/>
          </ac:spMkLst>
        </pc:spChg>
        <pc:spChg chg="add">
          <ac:chgData name="J. dos Santos" userId="f4efc7053d1beea2" providerId="LiveId" clId="{9EE5694A-DA18-4857-B4FA-F406E5C08D50}" dt="2023-09-13T20:21:44.368" v="4710" actId="26606"/>
          <ac:spMkLst>
            <pc:docMk/>
            <pc:sldMk cId="3969244486" sldId="304"/>
            <ac:spMk id="12301" creationId="{B5CCE41C-FBFB-44B8-BE25-7F555613C150}"/>
          </ac:spMkLst>
        </pc:spChg>
        <pc:picChg chg="add mod">
          <ac:chgData name="J. dos Santos" userId="f4efc7053d1beea2" providerId="LiveId" clId="{9EE5694A-DA18-4857-B4FA-F406E5C08D50}" dt="2023-09-13T20:45:05.822" v="4863" actId="14100"/>
          <ac:picMkLst>
            <pc:docMk/>
            <pc:sldMk cId="3969244486" sldId="304"/>
            <ac:picMk id="1026" creationId="{1FFED988-05A7-C284-F661-48207F0E727F}"/>
          </ac:picMkLst>
        </pc:picChg>
        <pc:picChg chg="add mod">
          <ac:chgData name="J. dos Santos" userId="f4efc7053d1beea2" providerId="LiveId" clId="{9EE5694A-DA18-4857-B4FA-F406E5C08D50}" dt="2023-09-13T20:21:44.368" v="4710" actId="26606"/>
          <ac:picMkLst>
            <pc:docMk/>
            <pc:sldMk cId="3969244486" sldId="304"/>
            <ac:picMk id="12290" creationId="{F25599EA-9876-80B0-39EE-3026F8E43F26}"/>
          </ac:picMkLst>
        </pc:picChg>
        <pc:picChg chg="add mod">
          <ac:chgData name="J. dos Santos" userId="f4efc7053d1beea2" providerId="LiveId" clId="{9EE5694A-DA18-4857-B4FA-F406E5C08D50}" dt="2023-09-13T20:21:50.350" v="4711" actId="18131"/>
          <ac:picMkLst>
            <pc:docMk/>
            <pc:sldMk cId="3969244486" sldId="304"/>
            <ac:picMk id="12292" creationId="{E1C4C8C3-E8E2-51C4-52C6-3E8C6EBAD650}"/>
          </ac:picMkLst>
        </pc:picChg>
        <pc:picChg chg="add mod ord">
          <ac:chgData name="J. dos Santos" userId="f4efc7053d1beea2" providerId="LiveId" clId="{9EE5694A-DA18-4857-B4FA-F406E5C08D50}" dt="2023-09-13T20:21:44.368" v="4710" actId="26606"/>
          <ac:picMkLst>
            <pc:docMk/>
            <pc:sldMk cId="3969244486" sldId="304"/>
            <ac:picMk id="12294" creationId="{0DD19308-4DD8-6641-0B7B-CB43B8F29BF4}"/>
          </ac:picMkLst>
        </pc:picChg>
      </pc:sldChg>
      <pc:sldChg chg="addSp modSp new mod setBg">
        <pc:chgData name="J. dos Santos" userId="f4efc7053d1beea2" providerId="LiveId" clId="{9EE5694A-DA18-4857-B4FA-F406E5C08D50}" dt="2023-09-13T22:01:14.671" v="4893" actId="1076"/>
        <pc:sldMkLst>
          <pc:docMk/>
          <pc:sldMk cId="404810587" sldId="305"/>
        </pc:sldMkLst>
        <pc:spChg chg="add mod">
          <ac:chgData name="J. dos Santos" userId="f4efc7053d1beea2" providerId="LiveId" clId="{9EE5694A-DA18-4857-B4FA-F406E5C08D50}" dt="2023-09-13T22:01:14.671" v="4893" actId="1076"/>
          <ac:spMkLst>
            <pc:docMk/>
            <pc:sldMk cId="404810587" sldId="305"/>
            <ac:spMk id="2" creationId="{95067DA5-51E7-7C53-4296-A0CFA7ED53C0}"/>
          </ac:spMkLst>
        </pc:spChg>
        <pc:spChg chg="add">
          <ac:chgData name="J. dos Santos" userId="f4efc7053d1beea2" providerId="LiveId" clId="{9EE5694A-DA18-4857-B4FA-F406E5C08D50}" dt="2023-09-13T20:30:21.938" v="4791" actId="26606"/>
          <ac:spMkLst>
            <pc:docMk/>
            <pc:sldMk cId="404810587" sldId="305"/>
            <ac:spMk id="8" creationId="{AB8C311F-7253-4AED-9701-7FC0708C41C7}"/>
          </ac:spMkLst>
        </pc:spChg>
        <pc:spChg chg="add">
          <ac:chgData name="J. dos Santos" userId="f4efc7053d1beea2" providerId="LiveId" clId="{9EE5694A-DA18-4857-B4FA-F406E5C08D50}" dt="2023-09-13T20:30:21.938" v="4791" actId="26606"/>
          <ac:spMkLst>
            <pc:docMk/>
            <pc:sldMk cId="404810587" sldId="305"/>
            <ac:spMk id="10" creationId="{E2384209-CB15-4CDF-9D31-C44FD9A3F20D}"/>
          </ac:spMkLst>
        </pc:spChg>
        <pc:spChg chg="add">
          <ac:chgData name="J. dos Santos" userId="f4efc7053d1beea2" providerId="LiveId" clId="{9EE5694A-DA18-4857-B4FA-F406E5C08D50}" dt="2023-09-13T20:30:21.938" v="4791" actId="26606"/>
          <ac:spMkLst>
            <pc:docMk/>
            <pc:sldMk cId="404810587" sldId="305"/>
            <ac:spMk id="12" creationId="{2633B3B5-CC90-43F0-8714-D31D1F3F0209}"/>
          </ac:spMkLst>
        </pc:spChg>
        <pc:spChg chg="add">
          <ac:chgData name="J. dos Santos" userId="f4efc7053d1beea2" providerId="LiveId" clId="{9EE5694A-DA18-4857-B4FA-F406E5C08D50}" dt="2023-09-13T20:30:21.938" v="4791" actId="26606"/>
          <ac:spMkLst>
            <pc:docMk/>
            <pc:sldMk cId="404810587" sldId="305"/>
            <ac:spMk id="14" creationId="{A8D57A06-A426-446D-B02C-A2DC6B62E45E}"/>
          </ac:spMkLst>
        </pc:spChg>
        <pc:picChg chg="add mod">
          <ac:chgData name="J. dos Santos" userId="f4efc7053d1beea2" providerId="LiveId" clId="{9EE5694A-DA18-4857-B4FA-F406E5C08D50}" dt="2023-09-13T22:00:56.964" v="4889" actId="1076"/>
          <ac:picMkLst>
            <pc:docMk/>
            <pc:sldMk cId="404810587" sldId="305"/>
            <ac:picMk id="3" creationId="{33BAE68A-CA32-88FB-E61A-F10E21ED1118}"/>
          </ac:picMkLst>
        </pc:picChg>
        <pc:cxnChg chg="add mod">
          <ac:chgData name="J. dos Santos" userId="f4efc7053d1beea2" providerId="LiveId" clId="{9EE5694A-DA18-4857-B4FA-F406E5C08D50}" dt="2023-09-13T22:00:56.964" v="4889" actId="1076"/>
          <ac:cxnSpMkLst>
            <pc:docMk/>
            <pc:sldMk cId="404810587" sldId="305"/>
            <ac:cxnSpMk id="5" creationId="{8714CE06-9FDA-7A81-18EF-F4A7C1FA1E9A}"/>
          </ac:cxnSpMkLst>
        </pc:cxnChg>
        <pc:cxnChg chg="add mod">
          <ac:chgData name="J. dos Santos" userId="f4efc7053d1beea2" providerId="LiveId" clId="{9EE5694A-DA18-4857-B4FA-F406E5C08D50}" dt="2023-09-13T22:00:56.964" v="4889" actId="1076"/>
          <ac:cxnSpMkLst>
            <pc:docMk/>
            <pc:sldMk cId="404810587" sldId="305"/>
            <ac:cxnSpMk id="7" creationId="{5D9384D9-4E07-933A-44D7-343C5B1EFE38}"/>
          </ac:cxnSpMkLst>
        </pc:cxnChg>
      </pc:sldChg>
      <pc:sldChg chg="add del setBg">
        <pc:chgData name="J. dos Santos" userId="f4efc7053d1beea2" providerId="LiveId" clId="{9EE5694A-DA18-4857-B4FA-F406E5C08D50}" dt="2023-09-13T22:05:05.762" v="4897" actId="47"/>
        <pc:sldMkLst>
          <pc:docMk/>
          <pc:sldMk cId="2222438598" sldId="306"/>
        </pc:sldMkLst>
      </pc:sldChg>
      <pc:sldChg chg="addSp delSp modSp add mod">
        <pc:chgData name="J. dos Santos" userId="f4efc7053d1beea2" providerId="LiveId" clId="{9EE5694A-DA18-4857-B4FA-F406E5C08D50}" dt="2023-09-13T22:17:14.351" v="4984" actId="14100"/>
        <pc:sldMkLst>
          <pc:docMk/>
          <pc:sldMk cId="2726708011" sldId="307"/>
        </pc:sldMkLst>
        <pc:spChg chg="mod">
          <ac:chgData name="J. dos Santos" userId="f4efc7053d1beea2" providerId="LiveId" clId="{9EE5694A-DA18-4857-B4FA-F406E5C08D50}" dt="2023-09-13T22:17:14.351" v="4984" actId="14100"/>
          <ac:spMkLst>
            <pc:docMk/>
            <pc:sldMk cId="2726708011" sldId="307"/>
            <ac:spMk id="2" creationId="{BD530843-ACCF-84F6-7F41-A40DB38AE855}"/>
          </ac:spMkLst>
        </pc:spChg>
        <pc:spChg chg="add del mod">
          <ac:chgData name="J. dos Santos" userId="f4efc7053d1beea2" providerId="LiveId" clId="{9EE5694A-DA18-4857-B4FA-F406E5C08D50}" dt="2023-09-13T22:13:01.837" v="4954" actId="478"/>
          <ac:spMkLst>
            <pc:docMk/>
            <pc:sldMk cId="2726708011" sldId="307"/>
            <ac:spMk id="3" creationId="{9990D0AF-970E-339C-57B8-94573CC60AB9}"/>
          </ac:spMkLst>
        </pc:spChg>
        <pc:spChg chg="add mod ord">
          <ac:chgData name="J. dos Santos" userId="f4efc7053d1beea2" providerId="LiveId" clId="{9EE5694A-DA18-4857-B4FA-F406E5C08D50}" dt="2023-09-13T22:16:11.165" v="4982" actId="13822"/>
          <ac:spMkLst>
            <pc:docMk/>
            <pc:sldMk cId="2726708011" sldId="307"/>
            <ac:spMk id="8" creationId="{354637BA-245D-A47C-BA8D-F1C485772A27}"/>
          </ac:spMkLst>
        </pc:spChg>
        <pc:spChg chg="add mod ord">
          <ac:chgData name="J. dos Santos" userId="f4efc7053d1beea2" providerId="LiveId" clId="{9EE5694A-DA18-4857-B4FA-F406E5C08D50}" dt="2023-09-13T22:17:06.755" v="4983" actId="14100"/>
          <ac:spMkLst>
            <pc:docMk/>
            <pc:sldMk cId="2726708011" sldId="307"/>
            <ac:spMk id="9" creationId="{A57734A6-B573-17B8-4E90-05AB93483D90}"/>
          </ac:spMkLst>
        </pc:spChg>
        <pc:picChg chg="mod">
          <ac:chgData name="J. dos Santos" userId="f4efc7053d1beea2" providerId="LiveId" clId="{9EE5694A-DA18-4857-B4FA-F406E5C08D50}" dt="2023-09-13T22:13:05.626" v="4955" actId="1076"/>
          <ac:picMkLst>
            <pc:docMk/>
            <pc:sldMk cId="2726708011" sldId="307"/>
            <ac:picMk id="4" creationId="{2C88273B-00F9-FE64-5103-510631F634E7}"/>
          </ac:picMkLst>
        </pc:picChg>
        <pc:picChg chg="add del">
          <ac:chgData name="J. dos Santos" userId="f4efc7053d1beea2" providerId="LiveId" clId="{9EE5694A-DA18-4857-B4FA-F406E5C08D50}" dt="2023-09-13T22:11:48.830" v="4934" actId="21"/>
          <ac:picMkLst>
            <pc:docMk/>
            <pc:sldMk cId="2726708011" sldId="307"/>
            <ac:picMk id="5" creationId="{7A855946-79BA-4328-145D-EF5E9668B673}"/>
          </ac:picMkLst>
        </pc:picChg>
        <pc:picChg chg="add mod">
          <ac:chgData name="J. dos Santos" userId="f4efc7053d1beea2" providerId="LiveId" clId="{9EE5694A-DA18-4857-B4FA-F406E5C08D50}" dt="2023-09-13T22:13:08.874" v="4956" actId="1076"/>
          <ac:picMkLst>
            <pc:docMk/>
            <pc:sldMk cId="2726708011" sldId="307"/>
            <ac:picMk id="7" creationId="{BD18F7DD-BAEF-798B-2D27-77277267CBAF}"/>
          </ac:picMkLst>
        </pc:picChg>
        <pc:picChg chg="add mod">
          <ac:chgData name="J. dos Santos" userId="f4efc7053d1beea2" providerId="LiveId" clId="{9EE5694A-DA18-4857-B4FA-F406E5C08D50}" dt="2023-09-13T22:15:15.615" v="4979" actId="1076"/>
          <ac:picMkLst>
            <pc:docMk/>
            <pc:sldMk cId="2726708011" sldId="307"/>
            <ac:picMk id="1026" creationId="{B905E065-7B62-7DB7-459A-1DF9B787370B}"/>
          </ac:picMkLst>
        </pc:picChg>
        <pc:picChg chg="del">
          <ac:chgData name="J. dos Santos" userId="f4efc7053d1beea2" providerId="LiveId" clId="{9EE5694A-DA18-4857-B4FA-F406E5C08D50}" dt="2023-09-13T22:05:08.214" v="4898" actId="478"/>
          <ac:picMkLst>
            <pc:docMk/>
            <pc:sldMk cId="2726708011" sldId="307"/>
            <ac:picMk id="3074" creationId="{16A09527-4016-E344-3244-8F8F9999C99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7EDCB3-4AE4-4E24-A376-979701F1B741}" type="datetimeFigureOut">
              <a:rPr lang="pt-BR" smtClean="0"/>
              <a:t>13/09/2023</a:t>
            </a:fld>
            <a:endParaRPr lang="pt-B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903154-F020-4814-9CD4-BD871CA66D99}" type="slidenum">
              <a:rPr lang="pt-BR" smtClean="0"/>
              <a:t>‹#›</a:t>
            </a:fld>
            <a:endParaRPr lang="pt-BR"/>
          </a:p>
        </p:txBody>
      </p:sp>
    </p:spTree>
    <p:extLst>
      <p:ext uri="{BB962C8B-B14F-4D97-AF65-F5344CB8AC3E}">
        <p14:creationId xmlns:p14="http://schemas.microsoft.com/office/powerpoint/2010/main" val="265970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instance, the use of camels during the time of Joseph. Finkelstein claims camels were not domesticated until the late bronze age. For him, this implies a later writer narrating the patriarch’s history according to his own culture and world. Doesn’t that defeat the purpose itself of the text? If this writer is supposedly telling his readers history why would he introduce “un-factual” elements to weaken the factual authority of his account?</a:t>
            </a:r>
            <a:endParaRPr lang="pt-BR" dirty="0"/>
          </a:p>
        </p:txBody>
      </p:sp>
      <p:sp>
        <p:nvSpPr>
          <p:cNvPr id="4" name="Slide Number Placeholder 3"/>
          <p:cNvSpPr>
            <a:spLocks noGrp="1"/>
          </p:cNvSpPr>
          <p:nvPr>
            <p:ph type="sldNum" sz="quarter" idx="5"/>
          </p:nvPr>
        </p:nvSpPr>
        <p:spPr/>
        <p:txBody>
          <a:bodyPr/>
          <a:lstStyle/>
          <a:p>
            <a:fld id="{B7903154-F020-4814-9CD4-BD871CA66D99}" type="slidenum">
              <a:rPr lang="pt-BR" smtClean="0"/>
              <a:t>11</a:t>
            </a:fld>
            <a:endParaRPr lang="pt-BR"/>
          </a:p>
        </p:txBody>
      </p:sp>
    </p:spTree>
    <p:extLst>
      <p:ext uri="{BB962C8B-B14F-4D97-AF65-F5344CB8AC3E}">
        <p14:creationId xmlns:p14="http://schemas.microsoft.com/office/powerpoint/2010/main" val="2605108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9F65D-1D10-4111-4DC6-DA3545EA6E3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t-BR"/>
          </a:p>
        </p:txBody>
      </p:sp>
      <p:sp>
        <p:nvSpPr>
          <p:cNvPr id="3" name="Subtitle 2">
            <a:extLst>
              <a:ext uri="{FF2B5EF4-FFF2-40B4-BE49-F238E27FC236}">
                <a16:creationId xmlns:a16="http://schemas.microsoft.com/office/drawing/2014/main" id="{5A576CA6-A54C-CEA2-DA8F-D6F6CEA710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t-BR"/>
          </a:p>
        </p:txBody>
      </p:sp>
      <p:sp>
        <p:nvSpPr>
          <p:cNvPr id="4" name="Date Placeholder 3">
            <a:extLst>
              <a:ext uri="{FF2B5EF4-FFF2-40B4-BE49-F238E27FC236}">
                <a16:creationId xmlns:a16="http://schemas.microsoft.com/office/drawing/2014/main" id="{EFEEA32A-FE4D-802B-E784-4DE6393A3E86}"/>
              </a:ext>
            </a:extLst>
          </p:cNvPr>
          <p:cNvSpPr>
            <a:spLocks noGrp="1"/>
          </p:cNvSpPr>
          <p:nvPr>
            <p:ph type="dt" sz="half" idx="10"/>
          </p:nvPr>
        </p:nvSpPr>
        <p:spPr/>
        <p:txBody>
          <a:bodyPr/>
          <a:lstStyle/>
          <a:p>
            <a:fld id="{B51D5FAD-077C-4205-BA6A-510BB527DC5D}" type="datetimeFigureOut">
              <a:rPr lang="pt-BR" smtClean="0"/>
              <a:t>13/09/2023</a:t>
            </a:fld>
            <a:endParaRPr lang="pt-BR"/>
          </a:p>
        </p:txBody>
      </p:sp>
      <p:sp>
        <p:nvSpPr>
          <p:cNvPr id="5" name="Footer Placeholder 4">
            <a:extLst>
              <a:ext uri="{FF2B5EF4-FFF2-40B4-BE49-F238E27FC236}">
                <a16:creationId xmlns:a16="http://schemas.microsoft.com/office/drawing/2014/main" id="{2CC8C60F-DF7C-A8C1-DBB9-07FEED91C6AF}"/>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DA4D0B5A-5A54-C10D-92FE-0183A4DC3B1D}"/>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4153478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3C7E-2ACC-871F-19A3-B2574CEE2DFE}"/>
              </a:ext>
            </a:extLst>
          </p:cNvPr>
          <p:cNvSpPr>
            <a:spLocks noGrp="1"/>
          </p:cNvSpPr>
          <p:nvPr>
            <p:ph type="title"/>
          </p:nvPr>
        </p:nvSpPr>
        <p:spPr/>
        <p:txBody>
          <a:bodyPr/>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7A1C25A-B79C-7717-FF53-D0DE57F757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02BE98EB-00FC-FF94-64B4-CE94087B0922}"/>
              </a:ext>
            </a:extLst>
          </p:cNvPr>
          <p:cNvSpPr>
            <a:spLocks noGrp="1"/>
          </p:cNvSpPr>
          <p:nvPr>
            <p:ph type="dt" sz="half" idx="10"/>
          </p:nvPr>
        </p:nvSpPr>
        <p:spPr/>
        <p:txBody>
          <a:bodyPr/>
          <a:lstStyle/>
          <a:p>
            <a:fld id="{B51D5FAD-077C-4205-BA6A-510BB527DC5D}" type="datetimeFigureOut">
              <a:rPr lang="pt-BR" smtClean="0"/>
              <a:t>13/09/2023</a:t>
            </a:fld>
            <a:endParaRPr lang="pt-BR"/>
          </a:p>
        </p:txBody>
      </p:sp>
      <p:sp>
        <p:nvSpPr>
          <p:cNvPr id="5" name="Footer Placeholder 4">
            <a:extLst>
              <a:ext uri="{FF2B5EF4-FFF2-40B4-BE49-F238E27FC236}">
                <a16:creationId xmlns:a16="http://schemas.microsoft.com/office/drawing/2014/main" id="{838C5C10-77BF-F092-68D5-458EBA6A211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B1D97227-A059-BAF6-D4E2-EA80FA93687F}"/>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3809178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1C051B-D80F-CA80-D98F-E8ADFB27D2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t-BR"/>
          </a:p>
        </p:txBody>
      </p:sp>
      <p:sp>
        <p:nvSpPr>
          <p:cNvPr id="3" name="Vertical Text Placeholder 2">
            <a:extLst>
              <a:ext uri="{FF2B5EF4-FFF2-40B4-BE49-F238E27FC236}">
                <a16:creationId xmlns:a16="http://schemas.microsoft.com/office/drawing/2014/main" id="{05AD3507-5AFE-A425-CDB3-CC9A60ECA7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5EECC9E8-514D-1F1E-5A2B-8C5E5BD3D473}"/>
              </a:ext>
            </a:extLst>
          </p:cNvPr>
          <p:cNvSpPr>
            <a:spLocks noGrp="1"/>
          </p:cNvSpPr>
          <p:nvPr>
            <p:ph type="dt" sz="half" idx="10"/>
          </p:nvPr>
        </p:nvSpPr>
        <p:spPr/>
        <p:txBody>
          <a:bodyPr/>
          <a:lstStyle/>
          <a:p>
            <a:fld id="{B51D5FAD-077C-4205-BA6A-510BB527DC5D}" type="datetimeFigureOut">
              <a:rPr lang="pt-BR" smtClean="0"/>
              <a:t>13/09/2023</a:t>
            </a:fld>
            <a:endParaRPr lang="pt-BR"/>
          </a:p>
        </p:txBody>
      </p:sp>
      <p:sp>
        <p:nvSpPr>
          <p:cNvPr id="5" name="Footer Placeholder 4">
            <a:extLst>
              <a:ext uri="{FF2B5EF4-FFF2-40B4-BE49-F238E27FC236}">
                <a16:creationId xmlns:a16="http://schemas.microsoft.com/office/drawing/2014/main" id="{FFB8910C-041A-07FC-99B7-EA170BD6A5F3}"/>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EA295CAD-988E-C106-1B56-5B4BCB3E1F86}"/>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1108480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64754-8E0F-69E2-262F-BA8D7125F17E}"/>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3C8EEA12-0885-3F9C-CAB1-E61586B765F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B17F0C25-7761-102F-95C6-21E154A8E782}"/>
              </a:ext>
            </a:extLst>
          </p:cNvPr>
          <p:cNvSpPr>
            <a:spLocks noGrp="1"/>
          </p:cNvSpPr>
          <p:nvPr>
            <p:ph type="dt" sz="half" idx="10"/>
          </p:nvPr>
        </p:nvSpPr>
        <p:spPr/>
        <p:txBody>
          <a:bodyPr/>
          <a:lstStyle/>
          <a:p>
            <a:fld id="{B51D5FAD-077C-4205-BA6A-510BB527DC5D}" type="datetimeFigureOut">
              <a:rPr lang="pt-BR" smtClean="0"/>
              <a:t>13/09/2023</a:t>
            </a:fld>
            <a:endParaRPr lang="pt-BR"/>
          </a:p>
        </p:txBody>
      </p:sp>
      <p:sp>
        <p:nvSpPr>
          <p:cNvPr id="5" name="Footer Placeholder 4">
            <a:extLst>
              <a:ext uri="{FF2B5EF4-FFF2-40B4-BE49-F238E27FC236}">
                <a16:creationId xmlns:a16="http://schemas.microsoft.com/office/drawing/2014/main" id="{FDCD850B-8AD8-92F6-07B5-A4406BB5DFBA}"/>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6554BD48-D0C1-2B0D-41F2-9197B15E5291}"/>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775951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27E8D-1DD7-67E1-9253-A9AA3D6635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t-BR"/>
          </a:p>
        </p:txBody>
      </p:sp>
      <p:sp>
        <p:nvSpPr>
          <p:cNvPr id="3" name="Text Placeholder 2">
            <a:extLst>
              <a:ext uri="{FF2B5EF4-FFF2-40B4-BE49-F238E27FC236}">
                <a16:creationId xmlns:a16="http://schemas.microsoft.com/office/drawing/2014/main" id="{7BF6814A-12CB-E112-71FD-0BE59E0A1F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DB99F8-74DE-E1E7-A5CA-531CC7F82BEB}"/>
              </a:ext>
            </a:extLst>
          </p:cNvPr>
          <p:cNvSpPr>
            <a:spLocks noGrp="1"/>
          </p:cNvSpPr>
          <p:nvPr>
            <p:ph type="dt" sz="half" idx="10"/>
          </p:nvPr>
        </p:nvSpPr>
        <p:spPr/>
        <p:txBody>
          <a:bodyPr/>
          <a:lstStyle/>
          <a:p>
            <a:fld id="{B51D5FAD-077C-4205-BA6A-510BB527DC5D}" type="datetimeFigureOut">
              <a:rPr lang="pt-BR" smtClean="0"/>
              <a:t>13/09/2023</a:t>
            </a:fld>
            <a:endParaRPr lang="pt-BR"/>
          </a:p>
        </p:txBody>
      </p:sp>
      <p:sp>
        <p:nvSpPr>
          <p:cNvPr id="5" name="Footer Placeholder 4">
            <a:extLst>
              <a:ext uri="{FF2B5EF4-FFF2-40B4-BE49-F238E27FC236}">
                <a16:creationId xmlns:a16="http://schemas.microsoft.com/office/drawing/2014/main" id="{999D80F3-8185-3335-0DDB-0308F7E726A4}"/>
              </a:ext>
            </a:extLst>
          </p:cNvPr>
          <p:cNvSpPr>
            <a:spLocks noGrp="1"/>
          </p:cNvSpPr>
          <p:nvPr>
            <p:ph type="ftr" sz="quarter" idx="11"/>
          </p:nvPr>
        </p:nvSpPr>
        <p:spPr/>
        <p:txBody>
          <a:bodyPr/>
          <a:lstStyle/>
          <a:p>
            <a:endParaRPr lang="pt-BR"/>
          </a:p>
        </p:txBody>
      </p:sp>
      <p:sp>
        <p:nvSpPr>
          <p:cNvPr id="6" name="Slide Number Placeholder 5">
            <a:extLst>
              <a:ext uri="{FF2B5EF4-FFF2-40B4-BE49-F238E27FC236}">
                <a16:creationId xmlns:a16="http://schemas.microsoft.com/office/drawing/2014/main" id="{2F895853-D0E6-1463-B8EE-189AA30013E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4215131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46AED-1D19-4A06-C406-0CDC509C3DD6}"/>
              </a:ext>
            </a:extLst>
          </p:cNvPr>
          <p:cNvSpPr>
            <a:spLocks noGrp="1"/>
          </p:cNvSpPr>
          <p:nvPr>
            <p:ph type="title"/>
          </p:nvPr>
        </p:nvSpPr>
        <p:spPr/>
        <p:txBody>
          <a:bodyPr/>
          <a:lstStyle/>
          <a:p>
            <a:r>
              <a:rPr lang="en-US"/>
              <a:t>Click to edit Master title style</a:t>
            </a:r>
            <a:endParaRPr lang="pt-BR"/>
          </a:p>
        </p:txBody>
      </p:sp>
      <p:sp>
        <p:nvSpPr>
          <p:cNvPr id="3" name="Content Placeholder 2">
            <a:extLst>
              <a:ext uri="{FF2B5EF4-FFF2-40B4-BE49-F238E27FC236}">
                <a16:creationId xmlns:a16="http://schemas.microsoft.com/office/drawing/2014/main" id="{D03DBFE3-5343-E8E2-6BD6-B4F533EDA1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a:extLst>
              <a:ext uri="{FF2B5EF4-FFF2-40B4-BE49-F238E27FC236}">
                <a16:creationId xmlns:a16="http://schemas.microsoft.com/office/drawing/2014/main" id="{7380B742-3E96-50A4-FE99-FB87DC4E2AD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Date Placeholder 4">
            <a:extLst>
              <a:ext uri="{FF2B5EF4-FFF2-40B4-BE49-F238E27FC236}">
                <a16:creationId xmlns:a16="http://schemas.microsoft.com/office/drawing/2014/main" id="{65774DA6-9787-830E-1BAA-45A611369DC6}"/>
              </a:ext>
            </a:extLst>
          </p:cNvPr>
          <p:cNvSpPr>
            <a:spLocks noGrp="1"/>
          </p:cNvSpPr>
          <p:nvPr>
            <p:ph type="dt" sz="half" idx="10"/>
          </p:nvPr>
        </p:nvSpPr>
        <p:spPr/>
        <p:txBody>
          <a:bodyPr/>
          <a:lstStyle/>
          <a:p>
            <a:fld id="{B51D5FAD-077C-4205-BA6A-510BB527DC5D}" type="datetimeFigureOut">
              <a:rPr lang="pt-BR" smtClean="0"/>
              <a:t>13/09/2023</a:t>
            </a:fld>
            <a:endParaRPr lang="pt-BR"/>
          </a:p>
        </p:txBody>
      </p:sp>
      <p:sp>
        <p:nvSpPr>
          <p:cNvPr id="6" name="Footer Placeholder 5">
            <a:extLst>
              <a:ext uri="{FF2B5EF4-FFF2-40B4-BE49-F238E27FC236}">
                <a16:creationId xmlns:a16="http://schemas.microsoft.com/office/drawing/2014/main" id="{1E0960EC-F466-8C92-124C-CB8315D623E5}"/>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E0B66797-7840-F356-8A1C-FE0BE7D4498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3621482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1CC1E-581E-8073-9926-BD3A0B6B828F}"/>
              </a:ext>
            </a:extLst>
          </p:cNvPr>
          <p:cNvSpPr>
            <a:spLocks noGrp="1"/>
          </p:cNvSpPr>
          <p:nvPr>
            <p:ph type="title"/>
          </p:nvPr>
        </p:nvSpPr>
        <p:spPr>
          <a:xfrm>
            <a:off x="839788" y="365125"/>
            <a:ext cx="10515600" cy="1325563"/>
          </a:xfrm>
        </p:spPr>
        <p:txBody>
          <a:bodyPr/>
          <a:lstStyle/>
          <a:p>
            <a:r>
              <a:rPr lang="en-US"/>
              <a:t>Click to edit Master title style</a:t>
            </a:r>
            <a:endParaRPr lang="pt-BR"/>
          </a:p>
        </p:txBody>
      </p:sp>
      <p:sp>
        <p:nvSpPr>
          <p:cNvPr id="3" name="Text Placeholder 2">
            <a:extLst>
              <a:ext uri="{FF2B5EF4-FFF2-40B4-BE49-F238E27FC236}">
                <a16:creationId xmlns:a16="http://schemas.microsoft.com/office/drawing/2014/main" id="{9E4E9EBC-2CC5-40C7-F589-5025C94445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AAEBAD-0E2D-B659-8FDF-9D685A9D6DC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a:extLst>
              <a:ext uri="{FF2B5EF4-FFF2-40B4-BE49-F238E27FC236}">
                <a16:creationId xmlns:a16="http://schemas.microsoft.com/office/drawing/2014/main" id="{AFC5DD7E-C72A-312B-3D35-D3723AED7AC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5C4650-BB3D-820A-157E-E50F7C5AA3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Date Placeholder 6">
            <a:extLst>
              <a:ext uri="{FF2B5EF4-FFF2-40B4-BE49-F238E27FC236}">
                <a16:creationId xmlns:a16="http://schemas.microsoft.com/office/drawing/2014/main" id="{01BC30F8-C9A8-B333-87C1-B4EB7506DC2B}"/>
              </a:ext>
            </a:extLst>
          </p:cNvPr>
          <p:cNvSpPr>
            <a:spLocks noGrp="1"/>
          </p:cNvSpPr>
          <p:nvPr>
            <p:ph type="dt" sz="half" idx="10"/>
          </p:nvPr>
        </p:nvSpPr>
        <p:spPr/>
        <p:txBody>
          <a:bodyPr/>
          <a:lstStyle/>
          <a:p>
            <a:fld id="{B51D5FAD-077C-4205-BA6A-510BB527DC5D}" type="datetimeFigureOut">
              <a:rPr lang="pt-BR" smtClean="0"/>
              <a:t>13/09/2023</a:t>
            </a:fld>
            <a:endParaRPr lang="pt-BR"/>
          </a:p>
        </p:txBody>
      </p:sp>
      <p:sp>
        <p:nvSpPr>
          <p:cNvPr id="8" name="Footer Placeholder 7">
            <a:extLst>
              <a:ext uri="{FF2B5EF4-FFF2-40B4-BE49-F238E27FC236}">
                <a16:creationId xmlns:a16="http://schemas.microsoft.com/office/drawing/2014/main" id="{1E4ABD5D-CED8-D640-CC3D-88E4F404DFFF}"/>
              </a:ext>
            </a:extLst>
          </p:cNvPr>
          <p:cNvSpPr>
            <a:spLocks noGrp="1"/>
          </p:cNvSpPr>
          <p:nvPr>
            <p:ph type="ftr" sz="quarter" idx="11"/>
          </p:nvPr>
        </p:nvSpPr>
        <p:spPr/>
        <p:txBody>
          <a:bodyPr/>
          <a:lstStyle/>
          <a:p>
            <a:endParaRPr lang="pt-BR"/>
          </a:p>
        </p:txBody>
      </p:sp>
      <p:sp>
        <p:nvSpPr>
          <p:cNvPr id="9" name="Slide Number Placeholder 8">
            <a:extLst>
              <a:ext uri="{FF2B5EF4-FFF2-40B4-BE49-F238E27FC236}">
                <a16:creationId xmlns:a16="http://schemas.microsoft.com/office/drawing/2014/main" id="{2F327C2B-5718-F9AB-1CFB-ACD537AC4BB5}"/>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860010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896F5-2D47-140C-367F-A8C1E966DF3D}"/>
              </a:ext>
            </a:extLst>
          </p:cNvPr>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B3359DE4-A29E-A6DA-D992-669CA21D7315}"/>
              </a:ext>
            </a:extLst>
          </p:cNvPr>
          <p:cNvSpPr>
            <a:spLocks noGrp="1"/>
          </p:cNvSpPr>
          <p:nvPr>
            <p:ph type="dt" sz="half" idx="10"/>
          </p:nvPr>
        </p:nvSpPr>
        <p:spPr/>
        <p:txBody>
          <a:bodyPr/>
          <a:lstStyle/>
          <a:p>
            <a:fld id="{B51D5FAD-077C-4205-BA6A-510BB527DC5D}" type="datetimeFigureOut">
              <a:rPr lang="pt-BR" smtClean="0"/>
              <a:t>13/09/2023</a:t>
            </a:fld>
            <a:endParaRPr lang="pt-BR"/>
          </a:p>
        </p:txBody>
      </p:sp>
      <p:sp>
        <p:nvSpPr>
          <p:cNvPr id="4" name="Footer Placeholder 3">
            <a:extLst>
              <a:ext uri="{FF2B5EF4-FFF2-40B4-BE49-F238E27FC236}">
                <a16:creationId xmlns:a16="http://schemas.microsoft.com/office/drawing/2014/main" id="{98D6E123-55FC-9804-9A94-5A4AA3D3E50B}"/>
              </a:ext>
            </a:extLst>
          </p:cNvPr>
          <p:cNvSpPr>
            <a:spLocks noGrp="1"/>
          </p:cNvSpPr>
          <p:nvPr>
            <p:ph type="ftr" sz="quarter" idx="11"/>
          </p:nvPr>
        </p:nvSpPr>
        <p:spPr/>
        <p:txBody>
          <a:bodyPr/>
          <a:lstStyle/>
          <a:p>
            <a:endParaRPr lang="pt-BR"/>
          </a:p>
        </p:txBody>
      </p:sp>
      <p:sp>
        <p:nvSpPr>
          <p:cNvPr id="5" name="Slide Number Placeholder 4">
            <a:extLst>
              <a:ext uri="{FF2B5EF4-FFF2-40B4-BE49-F238E27FC236}">
                <a16:creationId xmlns:a16="http://schemas.microsoft.com/office/drawing/2014/main" id="{94285F1B-2B22-02C0-1A18-5E89FEFD9D03}"/>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884474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408915-C466-08B3-DE95-66A5A8D8FD7D}"/>
              </a:ext>
            </a:extLst>
          </p:cNvPr>
          <p:cNvSpPr>
            <a:spLocks noGrp="1"/>
          </p:cNvSpPr>
          <p:nvPr>
            <p:ph type="dt" sz="half" idx="10"/>
          </p:nvPr>
        </p:nvSpPr>
        <p:spPr/>
        <p:txBody>
          <a:bodyPr/>
          <a:lstStyle/>
          <a:p>
            <a:fld id="{B51D5FAD-077C-4205-BA6A-510BB527DC5D}" type="datetimeFigureOut">
              <a:rPr lang="pt-BR" smtClean="0"/>
              <a:t>13/09/2023</a:t>
            </a:fld>
            <a:endParaRPr lang="pt-BR"/>
          </a:p>
        </p:txBody>
      </p:sp>
      <p:sp>
        <p:nvSpPr>
          <p:cNvPr id="3" name="Footer Placeholder 2">
            <a:extLst>
              <a:ext uri="{FF2B5EF4-FFF2-40B4-BE49-F238E27FC236}">
                <a16:creationId xmlns:a16="http://schemas.microsoft.com/office/drawing/2014/main" id="{9310315C-A5EB-AD48-7A6F-D27A10BBCFE6}"/>
              </a:ext>
            </a:extLst>
          </p:cNvPr>
          <p:cNvSpPr>
            <a:spLocks noGrp="1"/>
          </p:cNvSpPr>
          <p:nvPr>
            <p:ph type="ftr" sz="quarter" idx="11"/>
          </p:nvPr>
        </p:nvSpPr>
        <p:spPr/>
        <p:txBody>
          <a:bodyPr/>
          <a:lstStyle/>
          <a:p>
            <a:endParaRPr lang="pt-BR"/>
          </a:p>
        </p:txBody>
      </p:sp>
      <p:sp>
        <p:nvSpPr>
          <p:cNvPr id="4" name="Slide Number Placeholder 3">
            <a:extLst>
              <a:ext uri="{FF2B5EF4-FFF2-40B4-BE49-F238E27FC236}">
                <a16:creationId xmlns:a16="http://schemas.microsoft.com/office/drawing/2014/main" id="{5BC10093-936D-3BEE-B3C2-AB45F05A0C0A}"/>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80802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95BD0-5E20-9FF6-59A5-90B878CB82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Content Placeholder 2">
            <a:extLst>
              <a:ext uri="{FF2B5EF4-FFF2-40B4-BE49-F238E27FC236}">
                <a16:creationId xmlns:a16="http://schemas.microsoft.com/office/drawing/2014/main" id="{0A6A3B90-D987-2A32-B565-56BD45886FB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a:extLst>
              <a:ext uri="{FF2B5EF4-FFF2-40B4-BE49-F238E27FC236}">
                <a16:creationId xmlns:a16="http://schemas.microsoft.com/office/drawing/2014/main" id="{53F5D7A8-1A55-E64B-1D22-95375F1234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AACFA8-A60C-DC49-5A7F-2B93154DE13B}"/>
              </a:ext>
            </a:extLst>
          </p:cNvPr>
          <p:cNvSpPr>
            <a:spLocks noGrp="1"/>
          </p:cNvSpPr>
          <p:nvPr>
            <p:ph type="dt" sz="half" idx="10"/>
          </p:nvPr>
        </p:nvSpPr>
        <p:spPr/>
        <p:txBody>
          <a:bodyPr/>
          <a:lstStyle/>
          <a:p>
            <a:fld id="{B51D5FAD-077C-4205-BA6A-510BB527DC5D}" type="datetimeFigureOut">
              <a:rPr lang="pt-BR" smtClean="0"/>
              <a:t>13/09/2023</a:t>
            </a:fld>
            <a:endParaRPr lang="pt-BR"/>
          </a:p>
        </p:txBody>
      </p:sp>
      <p:sp>
        <p:nvSpPr>
          <p:cNvPr id="6" name="Footer Placeholder 5">
            <a:extLst>
              <a:ext uri="{FF2B5EF4-FFF2-40B4-BE49-F238E27FC236}">
                <a16:creationId xmlns:a16="http://schemas.microsoft.com/office/drawing/2014/main" id="{36326F39-8E0E-7DC6-0147-291E407D6E54}"/>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3099356C-0428-117B-DD31-4A9D8625B91F}"/>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24523783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2C268-DC05-7881-66E2-FCE99F7C18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t-BR"/>
          </a:p>
        </p:txBody>
      </p:sp>
      <p:sp>
        <p:nvSpPr>
          <p:cNvPr id="3" name="Picture Placeholder 2">
            <a:extLst>
              <a:ext uri="{FF2B5EF4-FFF2-40B4-BE49-F238E27FC236}">
                <a16:creationId xmlns:a16="http://schemas.microsoft.com/office/drawing/2014/main" id="{283EEF56-8F94-ABB1-3682-CC09BBA4B9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Text Placeholder 3">
            <a:extLst>
              <a:ext uri="{FF2B5EF4-FFF2-40B4-BE49-F238E27FC236}">
                <a16:creationId xmlns:a16="http://schemas.microsoft.com/office/drawing/2014/main" id="{581D5BAB-6354-A72A-B14A-C59533367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DBD60CF-22FF-A077-073B-E6353F080A7D}"/>
              </a:ext>
            </a:extLst>
          </p:cNvPr>
          <p:cNvSpPr>
            <a:spLocks noGrp="1"/>
          </p:cNvSpPr>
          <p:nvPr>
            <p:ph type="dt" sz="half" idx="10"/>
          </p:nvPr>
        </p:nvSpPr>
        <p:spPr/>
        <p:txBody>
          <a:bodyPr/>
          <a:lstStyle/>
          <a:p>
            <a:fld id="{B51D5FAD-077C-4205-BA6A-510BB527DC5D}" type="datetimeFigureOut">
              <a:rPr lang="pt-BR" smtClean="0"/>
              <a:t>13/09/2023</a:t>
            </a:fld>
            <a:endParaRPr lang="pt-BR"/>
          </a:p>
        </p:txBody>
      </p:sp>
      <p:sp>
        <p:nvSpPr>
          <p:cNvPr id="6" name="Footer Placeholder 5">
            <a:extLst>
              <a:ext uri="{FF2B5EF4-FFF2-40B4-BE49-F238E27FC236}">
                <a16:creationId xmlns:a16="http://schemas.microsoft.com/office/drawing/2014/main" id="{1DE3FD19-A1B4-5793-A91E-E7EF5B077494}"/>
              </a:ext>
            </a:extLst>
          </p:cNvPr>
          <p:cNvSpPr>
            <a:spLocks noGrp="1"/>
          </p:cNvSpPr>
          <p:nvPr>
            <p:ph type="ftr" sz="quarter" idx="11"/>
          </p:nvPr>
        </p:nvSpPr>
        <p:spPr/>
        <p:txBody>
          <a:bodyPr/>
          <a:lstStyle/>
          <a:p>
            <a:endParaRPr lang="pt-BR"/>
          </a:p>
        </p:txBody>
      </p:sp>
      <p:sp>
        <p:nvSpPr>
          <p:cNvPr id="7" name="Slide Number Placeholder 6">
            <a:extLst>
              <a:ext uri="{FF2B5EF4-FFF2-40B4-BE49-F238E27FC236}">
                <a16:creationId xmlns:a16="http://schemas.microsoft.com/office/drawing/2014/main" id="{48DD9908-4807-D935-EBDE-FDF68D7ECA21}"/>
              </a:ext>
            </a:extLst>
          </p:cNvPr>
          <p:cNvSpPr>
            <a:spLocks noGrp="1"/>
          </p:cNvSpPr>
          <p:nvPr>
            <p:ph type="sldNum" sz="quarter" idx="12"/>
          </p:nvPr>
        </p:nvSpPr>
        <p:spPr/>
        <p:txBody>
          <a:bodyPr/>
          <a:lstStyle/>
          <a:p>
            <a:fld id="{67C74339-E5EC-4D0B-9C94-5ECC3143A3EA}" type="slidenum">
              <a:rPr lang="pt-BR" smtClean="0"/>
              <a:t>‹#›</a:t>
            </a:fld>
            <a:endParaRPr lang="pt-BR"/>
          </a:p>
        </p:txBody>
      </p:sp>
    </p:spTree>
    <p:extLst>
      <p:ext uri="{BB962C8B-B14F-4D97-AF65-F5344CB8AC3E}">
        <p14:creationId xmlns:p14="http://schemas.microsoft.com/office/powerpoint/2010/main" val="11096587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FE68A5-3695-DFA2-D277-003911FCAB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t-BR"/>
          </a:p>
        </p:txBody>
      </p:sp>
      <p:sp>
        <p:nvSpPr>
          <p:cNvPr id="3" name="Text Placeholder 2">
            <a:extLst>
              <a:ext uri="{FF2B5EF4-FFF2-40B4-BE49-F238E27FC236}">
                <a16:creationId xmlns:a16="http://schemas.microsoft.com/office/drawing/2014/main" id="{AB22664C-6398-D7FE-9729-B60D34F59E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Date Placeholder 3">
            <a:extLst>
              <a:ext uri="{FF2B5EF4-FFF2-40B4-BE49-F238E27FC236}">
                <a16:creationId xmlns:a16="http://schemas.microsoft.com/office/drawing/2014/main" id="{F55631C6-0B35-2337-6B3E-088E775C0C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1D5FAD-077C-4205-BA6A-510BB527DC5D}" type="datetimeFigureOut">
              <a:rPr lang="pt-BR" smtClean="0"/>
              <a:t>13/09/2023</a:t>
            </a:fld>
            <a:endParaRPr lang="pt-BR"/>
          </a:p>
        </p:txBody>
      </p:sp>
      <p:sp>
        <p:nvSpPr>
          <p:cNvPr id="5" name="Footer Placeholder 4">
            <a:extLst>
              <a:ext uri="{FF2B5EF4-FFF2-40B4-BE49-F238E27FC236}">
                <a16:creationId xmlns:a16="http://schemas.microsoft.com/office/drawing/2014/main" id="{0642EAA2-DC4F-DD5D-BEAE-907F5BC480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a:extLst>
              <a:ext uri="{FF2B5EF4-FFF2-40B4-BE49-F238E27FC236}">
                <a16:creationId xmlns:a16="http://schemas.microsoft.com/office/drawing/2014/main" id="{8E77CBF6-42CA-F589-0FF8-AFA334FA3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C74339-E5EC-4D0B-9C94-5ECC3143A3EA}" type="slidenum">
              <a:rPr lang="pt-BR" smtClean="0"/>
              <a:t>‹#›</a:t>
            </a:fld>
            <a:endParaRPr lang="pt-BR"/>
          </a:p>
        </p:txBody>
      </p:sp>
    </p:spTree>
    <p:extLst>
      <p:ext uri="{BB962C8B-B14F-4D97-AF65-F5344CB8AC3E}">
        <p14:creationId xmlns:p14="http://schemas.microsoft.com/office/powerpoint/2010/main" val="11996213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hyperlink" Target="https://www.pinterest.com/pin/1548181107911199/" TargetMode="Externa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gantshillurc.co.uk/ministers-blog/mount-ebal-the-importance-of-mountains-in-the-bible" TargetMode="External"/><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hyperlink" Target="http://igordiksa.com/?p=8259&amp;lang=en"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www.timesofisrael.com/academic-article-on-controversial-3200-year-old-curse-tablet-fails-to-sway-experts/#:~:text=Scott%20Stripling%20of%20the%20Bible,of%20the%20events%20took%20place."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www.setapartpeople.com/wp-content/uploads/2012/10/Diagram-of-Altar.jpg" TargetMode="External"/><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hyperlink" Target="https://armstronginstitute.org/690-joshuas-altar" TargetMode="External"/><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www.researchgate.net/figure/The-foot-shaped-enclosures-and-archaeological-remains-at-el-Burnat-A-Drawing-by_fig1_370691228" TargetMode="External"/><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hyperlink" Target="https://www.christianheadlines.com/contributors/michael-foust/3000-year-old-tablet-with-gods-name-affirms-biblical-timeline-archaeologist-says.html" TargetMode="External"/><Relationship Id="rId2" Type="http://schemas.openxmlformats.org/officeDocument/2006/relationships/image" Target="../media/image38.jpeg"/><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27.xml.rels><?xml version="1.0" encoding="UTF-8" standalone="yes"?>
<Relationships xmlns="http://schemas.openxmlformats.org/package/2006/relationships"><Relationship Id="rId3" Type="http://schemas.openxmlformats.org/officeDocument/2006/relationships/hyperlink" Target="https://www.researchgate.net/figure/Object-structure-Drawings-by-Gershon-Galil_fig5_370691228"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8.jpeg"/><Relationship Id="rId1" Type="http://schemas.openxmlformats.org/officeDocument/2006/relationships/slideLayout" Target="../slideLayouts/slideLayout6.xml"/><Relationship Id="rId5" Type="http://schemas.openxmlformats.org/officeDocument/2006/relationships/hyperlink" Target="https://www.christianheadlines.com/contributors/michael-foust/3000-year-old-tablet-with-gods-name-affirms-biblical-timeline-archaeologist-says.html" TargetMode="External"/><Relationship Id="rId4" Type="http://schemas.microsoft.com/office/2007/relationships/hdphoto" Target="../media/hdphoto7.wdp"/></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hyperlink" Target="https://www.christianheadlines.com/contributors/michael-foust/3000-year-old-tablet-with-gods-name-affirms-biblical-timeline-archaeologist-says.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hyperlink" Target="https://www.google.com/search?sca_esv=565038199&amp;q=archeology&amp;si=ALGXSlbK6dNKc3P-z0hratVoTzWImwI8NTfGTeNrM8J-T-W9Yl6cGgyF3qDIUwWvBnAjUqXiJlRbtqW50yLHgg5hvKK3W5DkH_lkurXHboS6PxzC1kR9we4%3D&amp;expnd=1&amp;sa=X&amp;ved=2ahUKEwis1qLX9KeBAxXakIkEHdgBDFAQ2v4IegQIDhAS&amp;biw=1592&amp;bih=744&amp;dpr=1" TargetMode="Externa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hyperlink" Target="https://www.timesofisrael.com/academic-article-on-controversial-3200-year-old-curse-tablet-fails-to-sway-experts/" TargetMode="External"/><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hyperlink" Target="https://www.nytimes.com/2022/12/20/science/archaeology-bible-geomagnetism.html" TargetMode="External"/><Relationship Id="rId2" Type="http://schemas.openxmlformats.org/officeDocument/2006/relationships/image" Target="../media/image11.png"/><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4.wdp"/><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5.png"/><Relationship Id="rId5" Type="http://schemas.microsoft.com/office/2007/relationships/hdphoto" Target="../media/hdphoto3.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Egypt and Archeology">
            <a:extLst>
              <a:ext uri="{FF2B5EF4-FFF2-40B4-BE49-F238E27FC236}">
                <a16:creationId xmlns:a16="http://schemas.microsoft.com/office/drawing/2014/main" id="{9BC2A4E1-8E2C-DF66-2B3B-056820FA0B5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colorTemperature colorTemp="72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D6B2049-63DC-B6DB-4715-6DE88D3A4085}"/>
              </a:ext>
            </a:extLst>
          </p:cNvPr>
          <p:cNvSpPr>
            <a:spLocks noGrp="1"/>
          </p:cNvSpPr>
          <p:nvPr>
            <p:ph type="ctrTitle"/>
          </p:nvPr>
        </p:nvSpPr>
        <p:spPr>
          <a:xfrm>
            <a:off x="1524000" y="1304544"/>
            <a:ext cx="9144000" cy="2560319"/>
          </a:xfrm>
          <a:solidFill>
            <a:schemeClr val="dk1">
              <a:alpha val="50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sz="10900" dirty="0">
                <a:latin typeface="Copperplate Gothic Bold" panose="020E0705020206020404" pitchFamily="34" charset="0"/>
              </a:rPr>
              <a:t>Archeology</a:t>
            </a:r>
            <a:r>
              <a:rPr lang="en-US" sz="8800" dirty="0">
                <a:latin typeface="Copperplate Gothic Bold" panose="020E0705020206020404" pitchFamily="34" charset="0"/>
              </a:rPr>
              <a:t> of Bible Times</a:t>
            </a:r>
            <a:endParaRPr lang="pt-BR" sz="8800" dirty="0">
              <a:latin typeface="Copperplate Gothic Bold" panose="020E0705020206020404" pitchFamily="34" charset="0"/>
            </a:endParaRPr>
          </a:p>
        </p:txBody>
      </p:sp>
      <p:sp>
        <p:nvSpPr>
          <p:cNvPr id="3" name="Subtitle 2">
            <a:extLst>
              <a:ext uri="{FF2B5EF4-FFF2-40B4-BE49-F238E27FC236}">
                <a16:creationId xmlns:a16="http://schemas.microsoft.com/office/drawing/2014/main" id="{44EF5E4D-BB58-6752-7A15-A0DF6874554A}"/>
              </a:ext>
            </a:extLst>
          </p:cNvPr>
          <p:cNvSpPr>
            <a:spLocks noGrp="1"/>
          </p:cNvSpPr>
          <p:nvPr>
            <p:ph type="subTitle" idx="1"/>
          </p:nvPr>
        </p:nvSpPr>
        <p:spPr>
          <a:xfrm>
            <a:off x="2895600" y="5105052"/>
            <a:ext cx="6400800" cy="448404"/>
          </a:xfr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a:lstStyle/>
          <a:p>
            <a:r>
              <a:rPr lang="en-US" dirty="0">
                <a:effectLst>
                  <a:outerShdw blurRad="38100" dist="38100" dir="2700000" algn="tl">
                    <a:srgbClr val="000000">
                      <a:alpha val="43137"/>
                    </a:srgbClr>
                  </a:outerShdw>
                </a:effectLst>
                <a:latin typeface="Playball" panose="02000000000000000000" pitchFamily="2" charset="0"/>
              </a:rPr>
              <a:t>Pastor John dos Santos - Faith Presbyterian Church</a:t>
            </a:r>
            <a:endParaRPr lang="pt-BR" dirty="0">
              <a:effectLst>
                <a:outerShdw blurRad="38100" dist="38100" dir="2700000" algn="tl">
                  <a:srgbClr val="000000">
                    <a:alpha val="43137"/>
                  </a:srgbClr>
                </a:outerShdw>
              </a:effectLst>
              <a:latin typeface="Playball" panose="02000000000000000000" pitchFamily="2" charset="0"/>
            </a:endParaRPr>
          </a:p>
        </p:txBody>
      </p:sp>
    </p:spTree>
    <p:extLst>
      <p:ext uri="{BB962C8B-B14F-4D97-AF65-F5344CB8AC3E}">
        <p14:creationId xmlns:p14="http://schemas.microsoft.com/office/powerpoint/2010/main" val="2646044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3BAE68A-CA32-88FB-E61A-F10E21ED1118}"/>
              </a:ext>
            </a:extLst>
          </p:cNvPr>
          <p:cNvPicPr>
            <a:picLocks noChangeAspect="1"/>
          </p:cNvPicPr>
          <p:nvPr/>
        </p:nvPicPr>
        <p:blipFill>
          <a:blip r:embed="rId2"/>
          <a:stretch>
            <a:fillRect/>
          </a:stretch>
        </p:blipFill>
        <p:spPr>
          <a:xfrm>
            <a:off x="605855" y="1321170"/>
            <a:ext cx="9521993" cy="5332316"/>
          </a:xfrm>
          <a:prstGeom prst="rect">
            <a:avLst/>
          </a:prstGeom>
        </p:spPr>
      </p:pic>
      <p:cxnSp>
        <p:nvCxnSpPr>
          <p:cNvPr id="5" name="Straight Connector 4">
            <a:extLst>
              <a:ext uri="{FF2B5EF4-FFF2-40B4-BE49-F238E27FC236}">
                <a16:creationId xmlns:a16="http://schemas.microsoft.com/office/drawing/2014/main" id="{8714CE06-9FDA-7A81-18EF-F4A7C1FA1E9A}"/>
              </a:ext>
            </a:extLst>
          </p:cNvPr>
          <p:cNvCxnSpPr>
            <a:cxnSpLocks/>
          </p:cNvCxnSpPr>
          <p:nvPr/>
        </p:nvCxnSpPr>
        <p:spPr>
          <a:xfrm>
            <a:off x="729506" y="2557704"/>
            <a:ext cx="607640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D9384D9-4E07-933A-44D7-343C5B1EFE38}"/>
              </a:ext>
            </a:extLst>
          </p:cNvPr>
          <p:cNvCxnSpPr>
            <a:cxnSpLocks/>
          </p:cNvCxnSpPr>
          <p:nvPr/>
        </p:nvCxnSpPr>
        <p:spPr>
          <a:xfrm>
            <a:off x="729506" y="2773877"/>
            <a:ext cx="270817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95067DA5-51E7-7C53-4296-A0CFA7ED53C0}"/>
              </a:ext>
            </a:extLst>
          </p:cNvPr>
          <p:cNvSpPr txBox="1"/>
          <p:nvPr/>
        </p:nvSpPr>
        <p:spPr>
          <a:xfrm>
            <a:off x="7041379" y="204514"/>
            <a:ext cx="4722171" cy="861774"/>
          </a:xfrm>
          <a:prstGeom prst="rect">
            <a:avLst/>
          </a:prstGeom>
          <a:noFill/>
        </p:spPr>
        <p:txBody>
          <a:bodyPr wrap="square" rtlCol="0">
            <a:spAutoFit/>
          </a:bodyPr>
          <a:lstStyle/>
          <a:p>
            <a:pPr algn="r"/>
            <a:r>
              <a:rPr lang="en-US"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The Hittites</a:t>
            </a:r>
            <a:endParaRPr lang="pt-BR" sz="5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ndParaRPr>
          </a:p>
        </p:txBody>
      </p:sp>
    </p:spTree>
    <p:extLst>
      <p:ext uri="{BB962C8B-B14F-4D97-AF65-F5344CB8AC3E}">
        <p14:creationId xmlns:p14="http://schemas.microsoft.com/office/powerpoint/2010/main" val="404810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03E01A-E0EB-1AC5-F028-75CF6810515E}"/>
              </a:ext>
            </a:extLst>
          </p:cNvPr>
          <p:cNvSpPr>
            <a:spLocks noGrp="1"/>
          </p:cNvSpPr>
          <p:nvPr>
            <p:ph type="title"/>
          </p:nvPr>
        </p:nvSpPr>
        <p:spPr>
          <a:xfrm>
            <a:off x="856527" y="222663"/>
            <a:ext cx="6450147" cy="1853691"/>
          </a:xfrm>
        </p:spPr>
        <p:txBody>
          <a:bodyPr anchor="b">
            <a:noAutofit/>
          </a:bodyPr>
          <a:lstStyle/>
          <a:p>
            <a:r>
              <a:rPr lang="en-US" dirty="0">
                <a:effectLst>
                  <a:outerShdw blurRad="38100" dist="38100" dir="2700000" algn="tl">
                    <a:srgbClr val="000000">
                      <a:alpha val="43137"/>
                    </a:srgbClr>
                  </a:outerShdw>
                </a:effectLst>
                <a:latin typeface="Aharoni" panose="02010803020104030203" pitchFamily="2" charset="-79"/>
                <a:ea typeface="ADLaM Display" panose="02010000000000000000" pitchFamily="2" charset="0"/>
                <a:cs typeface="Aharoni" panose="02010803020104030203" pitchFamily="2" charset="-79"/>
              </a:rPr>
              <a:t>Question Raised About Bible Narrative and Archeological Finds</a:t>
            </a:r>
            <a:endParaRPr lang="pt-BR" dirty="0">
              <a:effectLst>
                <a:outerShdw blurRad="38100" dist="38100" dir="2700000" algn="tl">
                  <a:srgbClr val="000000">
                    <a:alpha val="43137"/>
                  </a:srgbClr>
                </a:outerShdw>
              </a:effectLst>
              <a:latin typeface="Aharoni" panose="02010803020104030203" pitchFamily="2" charset="-79"/>
              <a:ea typeface="ADLaM Display" panose="02010000000000000000" pitchFamily="2" charset="0"/>
              <a:cs typeface="Aharoni" panose="02010803020104030203" pitchFamily="2" charset="-79"/>
            </a:endParaRPr>
          </a:p>
        </p:txBody>
      </p:sp>
      <p:sp>
        <p:nvSpPr>
          <p:cNvPr id="3" name="Content Placeholder 2">
            <a:extLst>
              <a:ext uri="{FF2B5EF4-FFF2-40B4-BE49-F238E27FC236}">
                <a16:creationId xmlns:a16="http://schemas.microsoft.com/office/drawing/2014/main" id="{CC75C553-75C1-6F59-A6AD-14F8AE9AB10F}"/>
              </a:ext>
            </a:extLst>
          </p:cNvPr>
          <p:cNvSpPr>
            <a:spLocks noGrp="1"/>
          </p:cNvSpPr>
          <p:nvPr>
            <p:ph idx="1"/>
          </p:nvPr>
        </p:nvSpPr>
        <p:spPr>
          <a:xfrm>
            <a:off x="1136397" y="2187616"/>
            <a:ext cx="6170277" cy="4331938"/>
          </a:xfrm>
        </p:spPr>
        <p:txBody>
          <a:bodyPr anchor="t">
            <a:noAutofit/>
          </a:bodyPr>
          <a:lstStyle/>
          <a:p>
            <a:r>
              <a:rPr lang="en-US" sz="2200" dirty="0">
                <a:effectLst>
                  <a:outerShdw blurRad="38100" dist="38100" dir="2700000" algn="tl">
                    <a:srgbClr val="000000">
                      <a:alpha val="43137"/>
                    </a:srgbClr>
                  </a:outerShdw>
                </a:effectLst>
                <a:latin typeface="Arial Nova Cond Light" panose="020B0306020202020204" pitchFamily="34" charset="0"/>
              </a:rPr>
              <a:t>Some of the places mentioned in the Bible did not exist.</a:t>
            </a:r>
          </a:p>
          <a:p>
            <a:r>
              <a:rPr lang="en-US" sz="2200" dirty="0">
                <a:effectLst>
                  <a:outerShdw blurRad="38100" dist="38100" dir="2700000" algn="tl">
                    <a:srgbClr val="000000">
                      <a:alpha val="43137"/>
                    </a:srgbClr>
                  </a:outerShdw>
                </a:effectLst>
                <a:latin typeface="Arial Nova Cond Light" panose="020B0306020202020204" pitchFamily="34" charset="0"/>
              </a:rPr>
              <a:t>Some places are named with more recent names than they had during the time of the events narrated in the Bible.</a:t>
            </a:r>
          </a:p>
          <a:p>
            <a:r>
              <a:rPr lang="en-US" sz="2200" dirty="0">
                <a:effectLst>
                  <a:outerShdw blurRad="38100" dist="38100" dir="2700000" algn="tl">
                    <a:srgbClr val="000000">
                      <a:alpha val="43137"/>
                    </a:srgbClr>
                  </a:outerShdw>
                </a:effectLst>
                <a:latin typeface="Arial Nova Cond Light" panose="020B0306020202020204" pitchFamily="34" charset="0"/>
              </a:rPr>
              <a:t>Some people mentioned did not exist during the time they are mentioned in the text of the Bible.</a:t>
            </a:r>
          </a:p>
          <a:p>
            <a:r>
              <a:rPr lang="en-US" sz="2200" dirty="0">
                <a:effectLst>
                  <a:outerShdw blurRad="38100" dist="38100" dir="2700000" algn="tl">
                    <a:srgbClr val="000000">
                      <a:alpha val="43137"/>
                    </a:srgbClr>
                  </a:outerShdw>
                </a:effectLst>
                <a:latin typeface="Arial Nova Cond Light" panose="020B0306020202020204" pitchFamily="34" charset="0"/>
              </a:rPr>
              <a:t>Some people were not living where they were mentioned at that particular time in the bible narrative.</a:t>
            </a:r>
          </a:p>
          <a:p>
            <a:r>
              <a:rPr lang="en-US" sz="2200" dirty="0">
                <a:effectLst>
                  <a:outerShdw blurRad="38100" dist="38100" dir="2700000" algn="tl">
                    <a:srgbClr val="000000">
                      <a:alpha val="43137"/>
                    </a:srgbClr>
                  </a:outerShdw>
                </a:effectLst>
                <a:latin typeface="Arial Nova Cond Light" panose="020B0306020202020204" pitchFamily="34" charset="0"/>
              </a:rPr>
              <a:t>Some routes were not used during the time they are attributed in the narrative</a:t>
            </a:r>
          </a:p>
          <a:p>
            <a:r>
              <a:rPr lang="en-US" sz="2200" dirty="0">
                <a:effectLst>
                  <a:outerShdw blurRad="38100" dist="38100" dir="2700000" algn="tl">
                    <a:srgbClr val="000000">
                      <a:alpha val="43137"/>
                    </a:srgbClr>
                  </a:outerShdw>
                </a:effectLst>
                <a:latin typeface="Arial Nova Cond Light" panose="020B0306020202020204" pitchFamily="34" charset="0"/>
              </a:rPr>
              <a:t>Some costumes, like foods, use of animals, certain tools, or labor practices, were not current during the time they were described in the Bible.</a:t>
            </a:r>
            <a:endParaRPr lang="pt-BR" sz="2200" dirty="0">
              <a:effectLst>
                <a:outerShdw blurRad="38100" dist="38100" dir="2700000" algn="tl">
                  <a:srgbClr val="000000">
                    <a:alpha val="43137"/>
                  </a:srgbClr>
                </a:outerShdw>
              </a:effectLst>
              <a:latin typeface="Arial Nova Cond Light" panose="020B0306020202020204" pitchFamily="34" charset="0"/>
            </a:endParaRPr>
          </a:p>
        </p:txBody>
      </p:sp>
      <p:sp>
        <p:nvSpPr>
          <p:cNvPr id="1033" name="Rectangle 1032">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034">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7" name="Rectangle 1036">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9" name="Rectangle 103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26" name="Picture 2" descr="Page 1">
            <a:extLst>
              <a:ext uri="{FF2B5EF4-FFF2-40B4-BE49-F238E27FC236}">
                <a16:creationId xmlns:a16="http://schemas.microsoft.com/office/drawing/2014/main" id="{4F5F1419-9EAA-6E46-0A6E-799397581907}"/>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68542" y="457633"/>
            <a:ext cx="3866931" cy="5793156"/>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5988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55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DF2D52-227F-9F5E-4912-4E2F0A951FBE}"/>
              </a:ext>
            </a:extLst>
          </p:cNvPr>
          <p:cNvSpPr>
            <a:spLocks noGrp="1"/>
          </p:cNvSpPr>
          <p:nvPr>
            <p:ph type="title"/>
          </p:nvPr>
        </p:nvSpPr>
        <p:spPr>
          <a:xfrm>
            <a:off x="8778240" y="618681"/>
            <a:ext cx="3108960" cy="4794567"/>
          </a:xfrm>
        </p:spPr>
        <p:txBody>
          <a:bodyPr>
            <a:normAutofit/>
          </a:bodyPr>
          <a:lstStyle/>
          <a:p>
            <a:pPr algn="ctr"/>
            <a:r>
              <a:rPr lang="en-US" sz="40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Scripture information is the </a:t>
            </a:r>
            <a:r>
              <a:rPr lang="en-US" sz="4000" u="sng"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“premise” </a:t>
            </a:r>
            <a:r>
              <a:rPr lang="en-US" sz="40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from which we start!</a:t>
            </a:r>
            <a:endParaRPr lang="pt-BR" sz="4000" dirty="0">
              <a:solidFill>
                <a:srgbClr val="FFFFFF"/>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1033"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hat does Sola Scriptura mean? | Bibleinfo.com">
            <a:extLst>
              <a:ext uri="{FF2B5EF4-FFF2-40B4-BE49-F238E27FC236}">
                <a16:creationId xmlns:a16="http://schemas.microsoft.com/office/drawing/2014/main" id="{E9A3948B-59EF-8F86-1054-B58861619F2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 r="895" b="-2"/>
          <a:stretch/>
        </p:blipFill>
        <p:spPr bwMode="auto">
          <a:xfrm>
            <a:off x="976251" y="942538"/>
            <a:ext cx="7163222" cy="480833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311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7942995-B07F-4636-9A06-C6A104B26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F479CE-DBBB-3670-DCA2-C25FD7291DA8}"/>
              </a:ext>
            </a:extLst>
          </p:cNvPr>
          <p:cNvSpPr>
            <a:spLocks noGrp="1"/>
          </p:cNvSpPr>
          <p:nvPr>
            <p:ph type="title"/>
          </p:nvPr>
        </p:nvSpPr>
        <p:spPr>
          <a:xfrm>
            <a:off x="803499" y="1967946"/>
            <a:ext cx="4703200" cy="2922108"/>
          </a:xfrm>
        </p:spPr>
        <p:txBody>
          <a:bodyPr vert="horz" lIns="91440" tIns="45720" rIns="91440" bIns="45720" rtlCol="0" anchor="t">
            <a:normAutofit/>
          </a:bodyPr>
          <a:lstStyle/>
          <a:p>
            <a:pPr algn="ctr"/>
            <a:r>
              <a:rPr lang="en-US" sz="6600" b="1" dirty="0">
                <a:effectLst>
                  <a:outerShdw blurRad="38100" dist="38100" dir="2700000" algn="tl">
                    <a:srgbClr val="000000">
                      <a:alpha val="43137"/>
                    </a:srgbClr>
                  </a:outerShdw>
                </a:effectLst>
                <a:latin typeface="Playball" panose="02000000000000000000" pitchFamily="2" charset="0"/>
              </a:rPr>
              <a:t>The Question of Bible</a:t>
            </a:r>
            <a:r>
              <a:rPr lang="en-US" sz="6600" b="1" kern="1200" dirty="0">
                <a:solidFill>
                  <a:schemeClr val="tx1"/>
                </a:solidFill>
                <a:effectLst>
                  <a:outerShdw blurRad="38100" dist="38100" dir="2700000" algn="tl">
                    <a:srgbClr val="000000">
                      <a:alpha val="43137"/>
                    </a:srgbClr>
                  </a:outerShdw>
                </a:effectLst>
                <a:latin typeface="Playball" panose="02000000000000000000" pitchFamily="2" charset="0"/>
              </a:rPr>
              <a:t> Chronology</a:t>
            </a:r>
          </a:p>
        </p:txBody>
      </p:sp>
      <p:grpSp>
        <p:nvGrpSpPr>
          <p:cNvPr id="11" name="Group 10">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84992"/>
            <a:ext cx="731521" cy="673460"/>
            <a:chOff x="3940602" y="308034"/>
            <a:chExt cx="2116791" cy="3428999"/>
          </a:xfrm>
          <a:solidFill>
            <a:schemeClr val="accent4"/>
          </a:solidFill>
        </p:grpSpPr>
        <p:sp>
          <p:nvSpPr>
            <p:cNvPr id="12" name="Rectangle 11">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B81933D1-5615-42C7-9C0B-4EB7105CCE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391886"/>
            <a:ext cx="6009366" cy="601707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20A6A7B-8CEF-3FEA-9DE1-A2714EBF2734}"/>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Effect>
                      <a14:colorTemperature colorTemp="8800"/>
                    </a14:imgEffect>
                  </a14:imgLayer>
                </a14:imgProps>
              </a:ext>
            </a:extLst>
          </a:blip>
          <a:srcRect l="3134" t="3563" r="2750" b="3474"/>
          <a:stretch/>
        </p:blipFill>
        <p:spPr>
          <a:xfrm>
            <a:off x="6096000" y="1402079"/>
            <a:ext cx="5210175" cy="3998977"/>
          </a:xfrm>
          <a:prstGeom prst="rect">
            <a:avLst/>
          </a:prstGeom>
          <a:ln>
            <a:noFill/>
          </a:ln>
          <a:effectLst>
            <a:outerShdw blurRad="190500" algn="tl" rotWithShape="0">
              <a:srgbClr val="000000">
                <a:alpha val="70000"/>
              </a:srgbClr>
            </a:outerShdw>
          </a:effectLst>
        </p:spPr>
      </p:pic>
      <p:sp>
        <p:nvSpPr>
          <p:cNvPr id="5" name="TextBox 4">
            <a:extLst>
              <a:ext uri="{FF2B5EF4-FFF2-40B4-BE49-F238E27FC236}">
                <a16:creationId xmlns:a16="http://schemas.microsoft.com/office/drawing/2014/main" id="{A085E0FF-9AEB-8FCA-7E17-ACF253710922}"/>
              </a:ext>
            </a:extLst>
          </p:cNvPr>
          <p:cNvSpPr txBox="1"/>
          <p:nvPr/>
        </p:nvSpPr>
        <p:spPr>
          <a:xfrm>
            <a:off x="6096000" y="938784"/>
            <a:ext cx="4601669" cy="369332"/>
          </a:xfrm>
          <a:prstGeom prst="rect">
            <a:avLst/>
          </a:prstGeom>
          <a:noFill/>
        </p:spPr>
        <p:txBody>
          <a:bodyPr wrap="square" rtlCol="0">
            <a:spAutoFit/>
          </a:bodyPr>
          <a:lstStyle/>
          <a:p>
            <a:r>
              <a:rPr lang="en-US" i="1" dirty="0">
                <a:latin typeface="Segoe UI Light" panose="020B0502040204020203" pitchFamily="34" charset="0"/>
                <a:cs typeface="Segoe UI Light" panose="020B0502040204020203" pitchFamily="34" charset="0"/>
              </a:rPr>
              <a:t>Answers in Genesis Chronology</a:t>
            </a:r>
            <a:endParaRPr lang="pt-BR" i="1" dirty="0">
              <a:latin typeface="Segoe UI Light" panose="020B0502040204020203" pitchFamily="34" charset="0"/>
              <a:cs typeface="Segoe UI Light" panose="020B0502040204020203" pitchFamily="34" charset="0"/>
            </a:endParaRPr>
          </a:p>
        </p:txBody>
      </p:sp>
      <p:sp>
        <p:nvSpPr>
          <p:cNvPr id="3" name="Rectangle 2">
            <a:extLst>
              <a:ext uri="{FF2B5EF4-FFF2-40B4-BE49-F238E27FC236}">
                <a16:creationId xmlns:a16="http://schemas.microsoft.com/office/drawing/2014/main" id="{E8BB92F2-420A-5FBE-40BF-AE000C36AF90}"/>
              </a:ext>
            </a:extLst>
          </p:cNvPr>
          <p:cNvSpPr/>
          <p:nvPr/>
        </p:nvSpPr>
        <p:spPr>
          <a:xfrm>
            <a:off x="6096000" y="2724150"/>
            <a:ext cx="5210175" cy="341194"/>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BR"/>
          </a:p>
        </p:txBody>
      </p:sp>
    </p:spTree>
    <p:extLst>
      <p:ext uri="{BB962C8B-B14F-4D97-AF65-F5344CB8AC3E}">
        <p14:creationId xmlns:p14="http://schemas.microsoft.com/office/powerpoint/2010/main" val="27124725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7" name="Rectangle 2056">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9" name="Rectangle 2058">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Timeline of Biblical History - Major Events From Creation to the  Completion of… | Bible timeline, Read bible, Bible study help">
            <a:extLst>
              <a:ext uri="{FF2B5EF4-FFF2-40B4-BE49-F238E27FC236}">
                <a16:creationId xmlns:a16="http://schemas.microsoft.com/office/drawing/2014/main" id="{D5295915-89D8-C0C1-970E-6CB4623B63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42791"/>
          <a:stretch/>
        </p:blipFill>
        <p:spPr bwMode="auto">
          <a:xfrm>
            <a:off x="576290" y="1067937"/>
            <a:ext cx="11230146" cy="472212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B4F617-A4A8-3332-6BDD-F3DDBA970557}"/>
              </a:ext>
            </a:extLst>
          </p:cNvPr>
          <p:cNvSpPr txBox="1"/>
          <p:nvPr/>
        </p:nvSpPr>
        <p:spPr>
          <a:xfrm>
            <a:off x="1893" y="6580145"/>
            <a:ext cx="6093724" cy="276999"/>
          </a:xfrm>
          <a:prstGeom prst="rect">
            <a:avLst/>
          </a:prstGeom>
          <a:noFill/>
        </p:spPr>
        <p:txBody>
          <a:bodyPr wrap="square">
            <a:spAutoFit/>
          </a:bodyPr>
          <a:lstStyle/>
          <a:p>
            <a:r>
              <a:rPr lang="fi-FI" sz="1200" dirty="0">
                <a:hlinkClick r:id="rId3"/>
              </a:rPr>
              <a:t>Source: Pin on HE&gt;i (pinterest.com)</a:t>
            </a:r>
            <a:endParaRPr lang="pt-BR" sz="1200" dirty="0"/>
          </a:p>
        </p:txBody>
      </p:sp>
      <p:sp>
        <p:nvSpPr>
          <p:cNvPr id="4" name="Rectangle 3">
            <a:extLst>
              <a:ext uri="{FF2B5EF4-FFF2-40B4-BE49-F238E27FC236}">
                <a16:creationId xmlns:a16="http://schemas.microsoft.com/office/drawing/2014/main" id="{B783E372-3EBA-BF5A-85B4-DF03D04EC0E9}"/>
              </a:ext>
            </a:extLst>
          </p:cNvPr>
          <p:cNvSpPr/>
          <p:nvPr/>
        </p:nvSpPr>
        <p:spPr>
          <a:xfrm>
            <a:off x="2019869" y="2715904"/>
            <a:ext cx="655092" cy="1269242"/>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BR"/>
          </a:p>
        </p:txBody>
      </p:sp>
    </p:spTree>
    <p:extLst>
      <p:ext uri="{BB962C8B-B14F-4D97-AF65-F5344CB8AC3E}">
        <p14:creationId xmlns:p14="http://schemas.microsoft.com/office/powerpoint/2010/main" val="555612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10;&#10;Description automatically generated">
            <a:extLst>
              <a:ext uri="{FF2B5EF4-FFF2-40B4-BE49-F238E27FC236}">
                <a16:creationId xmlns:a16="http://schemas.microsoft.com/office/drawing/2014/main" id="{0ADC830C-4912-975F-1216-5D0F0268F614}"/>
              </a:ext>
            </a:extLst>
          </p:cNvPr>
          <p:cNvPicPr>
            <a:picLocks noChangeAspect="1"/>
          </p:cNvPicPr>
          <p:nvPr/>
        </p:nvPicPr>
        <p:blipFill>
          <a:blip r:embed="rId2"/>
          <a:stretch>
            <a:fillRect/>
          </a:stretch>
        </p:blipFill>
        <p:spPr>
          <a:xfrm>
            <a:off x="1397501" y="457200"/>
            <a:ext cx="9396997" cy="5943600"/>
          </a:xfrm>
          <a:prstGeom prst="rect">
            <a:avLst/>
          </a:prstGeom>
        </p:spPr>
      </p:pic>
      <p:sp>
        <p:nvSpPr>
          <p:cNvPr id="4" name="Rectangle 3">
            <a:extLst>
              <a:ext uri="{FF2B5EF4-FFF2-40B4-BE49-F238E27FC236}">
                <a16:creationId xmlns:a16="http://schemas.microsoft.com/office/drawing/2014/main" id="{787320AC-F32F-E0F0-7A71-CF84AA8642E6}"/>
              </a:ext>
            </a:extLst>
          </p:cNvPr>
          <p:cNvSpPr/>
          <p:nvPr/>
        </p:nvSpPr>
        <p:spPr>
          <a:xfrm>
            <a:off x="4644189" y="2586789"/>
            <a:ext cx="1451811" cy="637674"/>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BR"/>
          </a:p>
        </p:txBody>
      </p:sp>
    </p:spTree>
    <p:extLst>
      <p:ext uri="{BB962C8B-B14F-4D97-AF65-F5344CB8AC3E}">
        <p14:creationId xmlns:p14="http://schemas.microsoft.com/office/powerpoint/2010/main" val="23078096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0821638-88D1-D42E-71CD-B1880FAA20D3}"/>
              </a:ext>
            </a:extLst>
          </p:cNvPr>
          <p:cNvPicPr>
            <a:picLocks noChangeAspect="1"/>
          </p:cNvPicPr>
          <p:nvPr/>
        </p:nvPicPr>
        <p:blipFill>
          <a:blip r:embed="rId2"/>
          <a:stretch>
            <a:fillRect/>
          </a:stretch>
        </p:blipFill>
        <p:spPr>
          <a:xfrm>
            <a:off x="1428139" y="149827"/>
            <a:ext cx="9335721" cy="6558345"/>
          </a:xfrm>
          <a:prstGeom prst="rect">
            <a:avLst/>
          </a:prstGeom>
        </p:spPr>
      </p:pic>
      <p:sp>
        <p:nvSpPr>
          <p:cNvPr id="2" name="Rectangle 1">
            <a:extLst>
              <a:ext uri="{FF2B5EF4-FFF2-40B4-BE49-F238E27FC236}">
                <a16:creationId xmlns:a16="http://schemas.microsoft.com/office/drawing/2014/main" id="{1963A882-CA42-AE31-8CC1-BC0D2E6F3EC0}"/>
              </a:ext>
            </a:extLst>
          </p:cNvPr>
          <p:cNvSpPr/>
          <p:nvPr/>
        </p:nvSpPr>
        <p:spPr>
          <a:xfrm>
            <a:off x="4435522" y="1160059"/>
            <a:ext cx="6168788" cy="382138"/>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BR"/>
          </a:p>
        </p:txBody>
      </p:sp>
    </p:spTree>
    <p:extLst>
      <p:ext uri="{BB962C8B-B14F-4D97-AF65-F5344CB8AC3E}">
        <p14:creationId xmlns:p14="http://schemas.microsoft.com/office/powerpoint/2010/main" val="7196627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25D3EDD0-843E-AF8B-B4DC-2B8B6A647418}"/>
              </a:ext>
            </a:extLst>
          </p:cNvPr>
          <p:cNvPicPr>
            <a:picLocks noChangeAspect="1"/>
          </p:cNvPicPr>
          <p:nvPr/>
        </p:nvPicPr>
        <p:blipFill rotWithShape="1">
          <a:blip r:embed="rId2"/>
          <a:srcRect l="2998" r="3206" b="-1"/>
          <a:stretch/>
        </p:blipFill>
        <p:spPr>
          <a:xfrm>
            <a:off x="20" y="1282"/>
            <a:ext cx="12191980" cy="6856718"/>
          </a:xfrm>
          <a:prstGeom prst="rect">
            <a:avLst/>
          </a:prstGeom>
        </p:spPr>
      </p:pic>
      <p:sp>
        <p:nvSpPr>
          <p:cNvPr id="2" name="TextBox 1">
            <a:extLst>
              <a:ext uri="{FF2B5EF4-FFF2-40B4-BE49-F238E27FC236}">
                <a16:creationId xmlns:a16="http://schemas.microsoft.com/office/drawing/2014/main" id="{3A3A0649-8789-DBE8-412A-ED2C0BD8F610}"/>
              </a:ext>
            </a:extLst>
          </p:cNvPr>
          <p:cNvSpPr txBox="1"/>
          <p:nvPr/>
        </p:nvSpPr>
        <p:spPr>
          <a:xfrm>
            <a:off x="1746584" y="5022955"/>
            <a:ext cx="8698831" cy="1015663"/>
          </a:xfrm>
          <a:prstGeom prst="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r>
              <a:rPr lang="en-US" sz="6000" b="1" dirty="0">
                <a:ln w="6600">
                  <a:solidFill>
                    <a:schemeClr val="accent2"/>
                  </a:solidFill>
                  <a:prstDash val="solid"/>
                </a:ln>
                <a:solidFill>
                  <a:srgbClr val="FFFFFF"/>
                </a:solidFill>
                <a:effectLst>
                  <a:outerShdw dist="38100" dir="2700000" algn="tl" rotWithShape="0">
                    <a:schemeClr val="accent2"/>
                  </a:outerShdw>
                </a:effectLst>
              </a:rPr>
              <a:t>Joshua’s Altar: Mount </a:t>
            </a:r>
            <a:r>
              <a:rPr lang="en-US" sz="6000" b="1" dirty="0" err="1">
                <a:ln w="6600">
                  <a:solidFill>
                    <a:schemeClr val="accent2"/>
                  </a:solidFill>
                  <a:prstDash val="solid"/>
                </a:ln>
                <a:solidFill>
                  <a:srgbClr val="FFFFFF"/>
                </a:solidFill>
                <a:effectLst>
                  <a:outerShdw dist="38100" dir="2700000" algn="tl" rotWithShape="0">
                    <a:schemeClr val="accent2"/>
                  </a:outerShdw>
                </a:effectLst>
              </a:rPr>
              <a:t>Ebal</a:t>
            </a:r>
            <a:endParaRPr lang="pt-BR" sz="6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596834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9" name="Rectangle 8198">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B0DF68BC-E2AE-624E-3D58-B047AC260180}"/>
              </a:ext>
            </a:extLst>
          </p:cNvPr>
          <p:cNvSpPr>
            <a:spLocks noGrp="1"/>
          </p:cNvSpPr>
          <p:nvPr>
            <p:ph type="title"/>
          </p:nvPr>
        </p:nvSpPr>
        <p:spPr>
          <a:xfrm>
            <a:off x="671332" y="669925"/>
            <a:ext cx="5424668" cy="1325563"/>
          </a:xfrm>
        </p:spPr>
        <p:txBody>
          <a:bodyPr anchor="b">
            <a:normAutofit/>
          </a:bodyPr>
          <a:lstStyle/>
          <a:p>
            <a:r>
              <a:rPr lang="en-US" b="1" dirty="0">
                <a:solidFill>
                  <a:schemeClr val="bg1"/>
                </a:solidFill>
                <a:latin typeface="Amasis MT Pro Black" panose="02040A04050005020304" pitchFamily="18" charset="0"/>
              </a:rPr>
              <a:t>Renewal of the Covenant</a:t>
            </a:r>
            <a:endParaRPr lang="pt-BR" b="1" dirty="0">
              <a:solidFill>
                <a:schemeClr val="bg1"/>
              </a:solidFill>
              <a:latin typeface="Amasis MT Pro Black" panose="02040A04050005020304" pitchFamily="18" charset="0"/>
            </a:endParaRPr>
          </a:p>
        </p:txBody>
      </p:sp>
      <p:cxnSp>
        <p:nvCxnSpPr>
          <p:cNvPr id="8201" name="Straight Connector 8200">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99450B1E-9AB7-CB31-D93E-440DCDCC2CB8}"/>
              </a:ext>
            </a:extLst>
          </p:cNvPr>
          <p:cNvSpPr>
            <a:spLocks noGrp="1"/>
          </p:cNvSpPr>
          <p:nvPr>
            <p:ph idx="1"/>
          </p:nvPr>
        </p:nvSpPr>
        <p:spPr>
          <a:xfrm>
            <a:off x="1030148" y="2288833"/>
            <a:ext cx="6096000" cy="4401331"/>
          </a:xfrm>
        </p:spPr>
        <p:txBody>
          <a:bodyPr>
            <a:noAutofit/>
          </a:bodyPr>
          <a:lstStyle/>
          <a:p>
            <a:pPr marL="0" indent="0">
              <a:buNone/>
            </a:pPr>
            <a:r>
              <a:rPr lang="en-US" sz="3000" dirty="0">
                <a:solidFill>
                  <a:schemeClr val="bg1"/>
                </a:solidFill>
                <a:effectLst>
                  <a:outerShdw blurRad="38100" dist="38100" dir="2700000" algn="tl">
                    <a:srgbClr val="000000">
                      <a:alpha val="43137"/>
                    </a:srgbClr>
                  </a:outerShdw>
                </a:effectLst>
                <a:latin typeface="Candara Light" panose="020E0502030303020204" pitchFamily="34" charset="0"/>
              </a:rPr>
              <a:t>Joshua 9.30-35 records a ceremony of renewal of the Covenant done after the conquests of Jericho and Ai. Sacrifice was offered on an altar of “uncut stones” on Mount </a:t>
            </a:r>
            <a:r>
              <a:rPr lang="en-US" sz="3000" dirty="0" err="1">
                <a:solidFill>
                  <a:schemeClr val="bg1"/>
                </a:solidFill>
                <a:effectLst>
                  <a:outerShdw blurRad="38100" dist="38100" dir="2700000" algn="tl">
                    <a:srgbClr val="000000">
                      <a:alpha val="43137"/>
                    </a:srgbClr>
                  </a:outerShdw>
                </a:effectLst>
                <a:latin typeface="Candara Light" panose="020E0502030303020204" pitchFamily="34" charset="0"/>
              </a:rPr>
              <a:t>Ebal</a:t>
            </a:r>
            <a:r>
              <a:rPr lang="en-US" sz="3000" dirty="0">
                <a:solidFill>
                  <a:schemeClr val="bg1"/>
                </a:solidFill>
                <a:effectLst>
                  <a:outerShdw blurRad="38100" dist="38100" dir="2700000" algn="tl">
                    <a:srgbClr val="000000">
                      <a:alpha val="43137"/>
                    </a:srgbClr>
                  </a:outerShdw>
                </a:effectLst>
                <a:latin typeface="Candara Light" panose="020E0502030303020204" pitchFamily="34" charset="0"/>
              </a:rPr>
              <a:t>, the Mount of Curse, opposite to Mount Gerizim, the Mount of Blessing. The people divide stayed on both sides while the ark passed in the middle.</a:t>
            </a:r>
            <a:endParaRPr lang="pt-BR" sz="3000" dirty="0">
              <a:solidFill>
                <a:schemeClr val="bg1"/>
              </a:solidFill>
              <a:effectLst>
                <a:outerShdw blurRad="38100" dist="38100" dir="2700000" algn="tl">
                  <a:srgbClr val="000000">
                    <a:alpha val="43137"/>
                  </a:srgbClr>
                </a:outerShdw>
              </a:effectLst>
              <a:latin typeface="Candara Light" panose="020E0502030303020204" pitchFamily="34" charset="0"/>
            </a:endParaRPr>
          </a:p>
        </p:txBody>
      </p:sp>
      <p:pic>
        <p:nvPicPr>
          <p:cNvPr id="8194" name="Picture 2" descr="Picture">
            <a:extLst>
              <a:ext uri="{FF2B5EF4-FFF2-40B4-BE49-F238E27FC236}">
                <a16:creationId xmlns:a16="http://schemas.microsoft.com/office/drawing/2014/main" id="{9D1EF10E-44BD-FF4B-FC4C-8C18917695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7201" t="15039" r="906" b="25426"/>
          <a:stretch/>
        </p:blipFill>
        <p:spPr bwMode="auto">
          <a:xfrm>
            <a:off x="7500393" y="0"/>
            <a:ext cx="4691607" cy="6880648"/>
          </a:xfrm>
          <a:prstGeom prst="rect">
            <a:avLst/>
          </a:prstGeom>
          <a:noFill/>
          <a:extLst>
            <a:ext uri="{909E8E84-426E-40DD-AFC4-6F175D3DCCD1}">
              <a14:hiddenFill xmlns:a14="http://schemas.microsoft.com/office/drawing/2010/main">
                <a:solidFill>
                  <a:srgbClr val="FFFFFF"/>
                </a:solidFill>
              </a14:hiddenFill>
            </a:ext>
          </a:extLst>
        </p:spPr>
      </p:pic>
      <p:cxnSp>
        <p:nvCxnSpPr>
          <p:cNvPr id="8203" name="Straight Connector 8202">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EC2E498-3E52-EE97-C516-9E2BABE6BA43}"/>
              </a:ext>
            </a:extLst>
          </p:cNvPr>
          <p:cNvSpPr txBox="1"/>
          <p:nvPr/>
        </p:nvSpPr>
        <p:spPr>
          <a:xfrm>
            <a:off x="7500392" y="6418983"/>
            <a:ext cx="2743202" cy="461665"/>
          </a:xfrm>
          <a:prstGeom prst="rect">
            <a:avLst/>
          </a:prstGeom>
          <a:noFill/>
        </p:spPr>
        <p:txBody>
          <a:bodyPr wrap="square">
            <a:spAutoFit/>
          </a:bodyPr>
          <a:lstStyle/>
          <a:p>
            <a:r>
              <a:rPr lang="en-US" sz="1200" dirty="0">
                <a:hlinkClick r:id="rId3"/>
              </a:rPr>
              <a:t>Source: Mount </a:t>
            </a:r>
            <a:r>
              <a:rPr lang="en-US" sz="1200" dirty="0" err="1">
                <a:hlinkClick r:id="rId3"/>
              </a:rPr>
              <a:t>Ebal</a:t>
            </a:r>
            <a:r>
              <a:rPr lang="en-US" sz="1200" dirty="0">
                <a:hlinkClick r:id="rId3"/>
              </a:rPr>
              <a:t>: The Importance of Mountains in the Bible - GANTS HILL URC</a:t>
            </a:r>
            <a:endParaRPr lang="pt-BR" sz="1200" dirty="0"/>
          </a:p>
        </p:txBody>
      </p:sp>
    </p:spTree>
    <p:extLst>
      <p:ext uri="{BB962C8B-B14F-4D97-AF65-F5344CB8AC3E}">
        <p14:creationId xmlns:p14="http://schemas.microsoft.com/office/powerpoint/2010/main" val="4332116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7" name="Rectangle 102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42" name="Picture 2" descr="Mount Gerizim on the left and Mount Ebal on the right">
            <a:extLst>
              <a:ext uri="{FF2B5EF4-FFF2-40B4-BE49-F238E27FC236}">
                <a16:creationId xmlns:a16="http://schemas.microsoft.com/office/drawing/2014/main" id="{7C7438BB-D945-AC79-1C47-A1DFB4297570}"/>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l="10545" t="3" r="1884"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135DB71-1271-1699-D9F7-AA12D09B61A0}"/>
              </a:ext>
            </a:extLst>
          </p:cNvPr>
          <p:cNvSpPr txBox="1"/>
          <p:nvPr/>
        </p:nvSpPr>
        <p:spPr>
          <a:xfrm>
            <a:off x="2276" y="6579719"/>
            <a:ext cx="6093724" cy="276999"/>
          </a:xfrm>
          <a:prstGeom prst="rect">
            <a:avLst/>
          </a:prstGeom>
          <a:noFill/>
        </p:spPr>
        <p:txBody>
          <a:bodyPr wrap="square">
            <a:spAutoFit/>
          </a:bodyPr>
          <a:lstStyle/>
          <a:p>
            <a:r>
              <a:rPr lang="pt-BR" sz="1200" dirty="0" err="1">
                <a:hlinkClick r:id="rId4"/>
              </a:rPr>
              <a:t>Source</a:t>
            </a:r>
            <a:r>
              <a:rPr lang="pt-BR" sz="1200" dirty="0">
                <a:hlinkClick r:id="rId4"/>
              </a:rPr>
              <a:t>: Mount Gerizim </a:t>
            </a:r>
            <a:r>
              <a:rPr lang="pt-BR" sz="1200" dirty="0" err="1">
                <a:hlinkClick r:id="rId4"/>
              </a:rPr>
              <a:t>and</a:t>
            </a:r>
            <a:r>
              <a:rPr lang="pt-BR" sz="1200" dirty="0">
                <a:hlinkClick r:id="rId4"/>
              </a:rPr>
              <a:t> Mount Ebal | </a:t>
            </a:r>
            <a:r>
              <a:rPr lang="az-Cyrl-AZ" sz="1200" dirty="0">
                <a:hlinkClick r:id="rId4"/>
              </a:rPr>
              <a:t>Страница Диксы Игоря (</a:t>
            </a:r>
            <a:r>
              <a:rPr lang="pt-BR" sz="1200" dirty="0">
                <a:hlinkClick r:id="rId4"/>
              </a:rPr>
              <a:t>igordiksa.com)</a:t>
            </a:r>
            <a:endParaRPr lang="pt-BR" sz="1200" dirty="0"/>
          </a:p>
        </p:txBody>
      </p:sp>
      <p:sp>
        <p:nvSpPr>
          <p:cNvPr id="4" name="TextBox 3">
            <a:extLst>
              <a:ext uri="{FF2B5EF4-FFF2-40B4-BE49-F238E27FC236}">
                <a16:creationId xmlns:a16="http://schemas.microsoft.com/office/drawing/2014/main" id="{B5B01DCF-B502-7F1E-20F3-82473F6884E2}"/>
              </a:ext>
            </a:extLst>
          </p:cNvPr>
          <p:cNvSpPr txBox="1"/>
          <p:nvPr/>
        </p:nvSpPr>
        <p:spPr>
          <a:xfrm>
            <a:off x="360527" y="614150"/>
            <a:ext cx="2688609" cy="1077218"/>
          </a:xfrm>
          <a:prstGeom prst="rect">
            <a:avLst/>
          </a:prstGeom>
          <a:noFill/>
        </p:spPr>
        <p:txBody>
          <a:bodyPr wrap="square" rtlCol="0">
            <a:spAutoFit/>
          </a:bodyPr>
          <a:lstStyle/>
          <a:p>
            <a:pPr algn="ctr"/>
            <a:r>
              <a:rPr 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rPr>
              <a:t>Mt. Gerizim</a:t>
            </a:r>
          </a:p>
          <a:p>
            <a:pPr algn="ctr"/>
            <a:r>
              <a:rPr 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ndara Light" panose="020E0502030303020204" pitchFamily="34" charset="0"/>
              </a:rPr>
              <a:t>blessing</a:t>
            </a:r>
            <a:endParaRPr lang="pt-BR"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ndara Light" panose="020E0502030303020204" pitchFamily="34" charset="0"/>
            </a:endParaRPr>
          </a:p>
        </p:txBody>
      </p:sp>
      <p:sp>
        <p:nvSpPr>
          <p:cNvPr id="5" name="TextBox 4">
            <a:extLst>
              <a:ext uri="{FF2B5EF4-FFF2-40B4-BE49-F238E27FC236}">
                <a16:creationId xmlns:a16="http://schemas.microsoft.com/office/drawing/2014/main" id="{D1D22396-0DC8-BBC4-43BB-B18279DE555F}"/>
              </a:ext>
            </a:extLst>
          </p:cNvPr>
          <p:cNvSpPr txBox="1"/>
          <p:nvPr/>
        </p:nvSpPr>
        <p:spPr>
          <a:xfrm>
            <a:off x="9142864" y="614150"/>
            <a:ext cx="2688609" cy="1077218"/>
          </a:xfrm>
          <a:prstGeom prst="rect">
            <a:avLst/>
          </a:prstGeom>
          <a:noFill/>
        </p:spPr>
        <p:txBody>
          <a:bodyPr wrap="square" rtlCol="0">
            <a:spAutoFit/>
          </a:bodyPr>
          <a:lstStyle/>
          <a:p>
            <a:pPr algn="ctr"/>
            <a:r>
              <a:rPr 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rPr>
              <a:t>Mt. </a:t>
            </a:r>
            <a:r>
              <a:rPr lang="en-US" sz="3200" b="1" dirty="0" err="1">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rPr>
              <a:t>Ebal</a:t>
            </a:r>
            <a:endParaRPr 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endParaRPr>
          </a:p>
          <a:p>
            <a:pPr algn="ctr"/>
            <a:r>
              <a:rPr 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ndara Light" panose="020E0502030303020204" pitchFamily="34" charset="0"/>
              </a:rPr>
              <a:t>curse</a:t>
            </a:r>
            <a:endParaRPr lang="pt-BR"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ndara Light" panose="020E0502030303020204" pitchFamily="34" charset="0"/>
            </a:endParaRPr>
          </a:p>
        </p:txBody>
      </p:sp>
      <p:sp>
        <p:nvSpPr>
          <p:cNvPr id="6" name="TextBox 5">
            <a:extLst>
              <a:ext uri="{FF2B5EF4-FFF2-40B4-BE49-F238E27FC236}">
                <a16:creationId xmlns:a16="http://schemas.microsoft.com/office/drawing/2014/main" id="{08712914-CFBB-65DC-45ED-A831C421B042}"/>
              </a:ext>
            </a:extLst>
          </p:cNvPr>
          <p:cNvSpPr txBox="1"/>
          <p:nvPr/>
        </p:nvSpPr>
        <p:spPr>
          <a:xfrm>
            <a:off x="4751695" y="3397310"/>
            <a:ext cx="2688609" cy="58477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rPr>
              <a:t>Shechem</a:t>
            </a:r>
            <a:endParaRPr lang="pt-BR" sz="32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endParaRPr>
          </a:p>
        </p:txBody>
      </p:sp>
    </p:spTree>
    <p:extLst>
      <p:ext uri="{BB962C8B-B14F-4D97-AF65-F5344CB8AC3E}">
        <p14:creationId xmlns:p14="http://schemas.microsoft.com/office/powerpoint/2010/main" val="639322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4 of the biggest archeological finds of 2021 — including a 'game changer' :  NPR">
            <a:extLst>
              <a:ext uri="{FF2B5EF4-FFF2-40B4-BE49-F238E27FC236}">
                <a16:creationId xmlns:a16="http://schemas.microsoft.com/office/drawing/2014/main" id="{A4F89B6B-034E-4F62-0493-CCCA1803C6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D06E77C-7410-12B1-17E5-D3E0FCC22BB3}"/>
              </a:ext>
            </a:extLst>
          </p:cNvPr>
          <p:cNvSpPr>
            <a:spLocks noGrp="1"/>
          </p:cNvSpPr>
          <p:nvPr>
            <p:ph type="title"/>
          </p:nvPr>
        </p:nvSpPr>
        <p:spPr/>
        <p:txBody>
          <a:bodyPr/>
          <a:lstStyle/>
          <a:p>
            <a:pPr algn="ctr"/>
            <a:r>
              <a:rPr lang="en-US" b="1" dirty="0">
                <a:solidFill>
                  <a:schemeClr val="bg1"/>
                </a:solidFill>
                <a:effectLst>
                  <a:outerShdw blurRad="38100" dist="38100" dir="2700000" algn="tl">
                    <a:srgbClr val="000000">
                      <a:alpha val="43137"/>
                    </a:srgbClr>
                  </a:outerShdw>
                </a:effectLst>
                <a:latin typeface="Rockwell Extra Bold" panose="02060903040505020403" pitchFamily="18" charset="0"/>
                <a:cs typeface="Aharoni" panose="02010803020104030203" pitchFamily="2" charset="-79"/>
              </a:rPr>
              <a:t>What is Archeology?</a:t>
            </a:r>
            <a:endParaRPr lang="pt-BR" b="1" dirty="0">
              <a:solidFill>
                <a:schemeClr val="bg1"/>
              </a:solidFill>
              <a:effectLst>
                <a:outerShdw blurRad="38100" dist="38100" dir="2700000" algn="tl">
                  <a:srgbClr val="000000">
                    <a:alpha val="43137"/>
                  </a:srgbClr>
                </a:outerShdw>
              </a:effectLst>
              <a:latin typeface="Rockwell Extra Bold" panose="02060903040505020403" pitchFamily="18" charset="0"/>
              <a:cs typeface="Aharoni" panose="02010803020104030203" pitchFamily="2" charset="-79"/>
            </a:endParaRPr>
          </a:p>
        </p:txBody>
      </p:sp>
      <p:sp>
        <p:nvSpPr>
          <p:cNvPr id="3" name="Text Placeholder 2">
            <a:extLst>
              <a:ext uri="{FF2B5EF4-FFF2-40B4-BE49-F238E27FC236}">
                <a16:creationId xmlns:a16="http://schemas.microsoft.com/office/drawing/2014/main" id="{C6B64047-D310-B5FE-610B-BCD3F75C2F94}"/>
              </a:ext>
            </a:extLst>
          </p:cNvPr>
          <p:cNvSpPr>
            <a:spLocks noGrp="1"/>
          </p:cNvSpPr>
          <p:nvPr>
            <p:ph type="body" idx="1"/>
          </p:nvPr>
        </p:nvSpPr>
        <p:spPr/>
        <p:txBody>
          <a:bodyPr/>
          <a:lstStyle/>
          <a:p>
            <a:endParaRPr lang="pt-BR"/>
          </a:p>
        </p:txBody>
      </p:sp>
    </p:spTree>
    <p:extLst>
      <p:ext uri="{BB962C8B-B14F-4D97-AF65-F5344CB8AC3E}">
        <p14:creationId xmlns:p14="http://schemas.microsoft.com/office/powerpoint/2010/main" val="12334992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905F24F-1806-C14B-1EF2-2F94A8441E0E}"/>
              </a:ext>
            </a:extLst>
          </p:cNvPr>
          <p:cNvPicPr>
            <a:picLocks noChangeAspect="1"/>
          </p:cNvPicPr>
          <p:nvPr/>
        </p:nvPicPr>
        <p:blipFill rotWithShape="1">
          <a:blip r:embed="rId2"/>
          <a:srcRect t="3035"/>
          <a:stretch/>
        </p:blipFill>
        <p:spPr>
          <a:xfrm>
            <a:off x="0" y="1282"/>
            <a:ext cx="12192000" cy="6856718"/>
          </a:xfrm>
          <a:prstGeom prst="rect">
            <a:avLst/>
          </a:prstGeom>
        </p:spPr>
      </p:pic>
      <p:sp>
        <p:nvSpPr>
          <p:cNvPr id="5" name="TextBox 4">
            <a:extLst>
              <a:ext uri="{FF2B5EF4-FFF2-40B4-BE49-F238E27FC236}">
                <a16:creationId xmlns:a16="http://schemas.microsoft.com/office/drawing/2014/main" id="{D34260A4-4714-FFE4-B7BD-37FEC66F1D3B}"/>
              </a:ext>
            </a:extLst>
          </p:cNvPr>
          <p:cNvSpPr txBox="1"/>
          <p:nvPr/>
        </p:nvSpPr>
        <p:spPr>
          <a:xfrm>
            <a:off x="2006" y="6318266"/>
            <a:ext cx="6093994" cy="246221"/>
          </a:xfrm>
          <a:prstGeom prst="rect">
            <a:avLst/>
          </a:prstGeom>
          <a:noFill/>
        </p:spPr>
        <p:txBody>
          <a:bodyPr wrap="square">
            <a:spAutoFit/>
          </a:bodyPr>
          <a:lstStyle/>
          <a:p>
            <a:r>
              <a:rPr lang="en-US" sz="1000" dirty="0">
                <a:hlinkClick r:id="rId3"/>
              </a:rPr>
              <a:t>Academic article on controversial 3,200-year-old 'curse tablet' fails to sway experts | The Times of Israel</a:t>
            </a:r>
            <a:endParaRPr lang="pt-BR" sz="1000" dirty="0"/>
          </a:p>
        </p:txBody>
      </p:sp>
      <p:sp>
        <p:nvSpPr>
          <p:cNvPr id="2" name="TextBox 1">
            <a:extLst>
              <a:ext uri="{FF2B5EF4-FFF2-40B4-BE49-F238E27FC236}">
                <a16:creationId xmlns:a16="http://schemas.microsoft.com/office/drawing/2014/main" id="{3ED810D6-F9F6-07B1-5DCF-A3B44BFCE8E5}"/>
              </a:ext>
            </a:extLst>
          </p:cNvPr>
          <p:cNvSpPr txBox="1"/>
          <p:nvPr/>
        </p:nvSpPr>
        <p:spPr>
          <a:xfrm>
            <a:off x="7026442" y="224589"/>
            <a:ext cx="4860758" cy="2246769"/>
          </a:xfrm>
          <a:prstGeom prst="rect">
            <a:avLst/>
          </a:prstGeom>
          <a:solidFill>
            <a:schemeClr val="dk1">
              <a:alpha val="8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sz="2800" b="1" dirty="0">
                <a:effectLst>
                  <a:outerShdw blurRad="38100" dist="38100" dir="2700000" algn="tl">
                    <a:srgbClr val="000000">
                      <a:alpha val="43137"/>
                    </a:srgbClr>
                  </a:outerShdw>
                </a:effectLst>
                <a:latin typeface="Candara Light" panose="020E0502030303020204" pitchFamily="34" charset="0"/>
              </a:rPr>
              <a:t>The site was dug and researched by Prof. Adam </a:t>
            </a:r>
            <a:r>
              <a:rPr lang="en-US" sz="2800" b="1" dirty="0" err="1">
                <a:effectLst>
                  <a:outerShdw blurRad="38100" dist="38100" dir="2700000" algn="tl">
                    <a:srgbClr val="000000">
                      <a:alpha val="43137"/>
                    </a:srgbClr>
                  </a:outerShdw>
                </a:effectLst>
                <a:latin typeface="Candara Light" panose="020E0502030303020204" pitchFamily="34" charset="0"/>
              </a:rPr>
              <a:t>Zertal</a:t>
            </a:r>
            <a:r>
              <a:rPr lang="en-US" sz="2800" b="1" dirty="0">
                <a:effectLst>
                  <a:outerShdw blurRad="38100" dist="38100" dir="2700000" algn="tl">
                    <a:srgbClr val="000000">
                      <a:alpha val="43137"/>
                    </a:srgbClr>
                  </a:outerShdw>
                </a:effectLst>
                <a:latin typeface="Candara Light" panose="020E0502030303020204" pitchFamily="34" charset="0"/>
              </a:rPr>
              <a:t> from 1982-89, who concluded it was “Joshua’s altar” from the 13</a:t>
            </a:r>
            <a:r>
              <a:rPr lang="en-US" sz="2800" b="1" baseline="30000" dirty="0">
                <a:effectLst>
                  <a:outerShdw blurRad="38100" dist="38100" dir="2700000" algn="tl">
                    <a:srgbClr val="000000">
                      <a:alpha val="43137"/>
                    </a:srgbClr>
                  </a:outerShdw>
                </a:effectLst>
                <a:latin typeface="Candara Light" panose="020E0502030303020204" pitchFamily="34" charset="0"/>
              </a:rPr>
              <a:t>th</a:t>
            </a:r>
            <a:r>
              <a:rPr lang="en-US" sz="2800" b="1" dirty="0">
                <a:effectLst>
                  <a:outerShdw blurRad="38100" dist="38100" dir="2700000" algn="tl">
                    <a:srgbClr val="000000">
                      <a:alpha val="43137"/>
                    </a:srgbClr>
                  </a:outerShdw>
                </a:effectLst>
                <a:latin typeface="Candara Light" panose="020E0502030303020204" pitchFamily="34" charset="0"/>
              </a:rPr>
              <a:t> century </a:t>
            </a:r>
            <a:r>
              <a:rPr lang="en-US" sz="2800" b="1" dirty="0" err="1">
                <a:effectLst>
                  <a:outerShdw blurRad="38100" dist="38100" dir="2700000" algn="tl">
                    <a:srgbClr val="000000">
                      <a:alpha val="43137"/>
                    </a:srgbClr>
                  </a:outerShdw>
                </a:effectLst>
                <a:latin typeface="Candara Light" panose="020E0502030303020204" pitchFamily="34" charset="0"/>
              </a:rPr>
              <a:t>b.C.</a:t>
            </a:r>
            <a:endParaRPr lang="pt-BR" sz="2800" b="1" dirty="0">
              <a:effectLst>
                <a:outerShdw blurRad="38100" dist="38100" dir="2700000" algn="tl">
                  <a:srgbClr val="000000">
                    <a:alpha val="43137"/>
                  </a:srgbClr>
                </a:outerShdw>
              </a:effectLst>
              <a:latin typeface="Candara Light" panose="020E0502030303020204" pitchFamily="34" charset="0"/>
            </a:endParaRPr>
          </a:p>
        </p:txBody>
      </p:sp>
    </p:spTree>
    <p:extLst>
      <p:ext uri="{BB962C8B-B14F-4D97-AF65-F5344CB8AC3E}">
        <p14:creationId xmlns:p14="http://schemas.microsoft.com/office/powerpoint/2010/main" val="23257156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51" name="Rectangle 6150">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64C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A diagram of a building&#10;&#10;Description automatically generated">
            <a:extLst>
              <a:ext uri="{FF2B5EF4-FFF2-40B4-BE49-F238E27FC236}">
                <a16:creationId xmlns:a16="http://schemas.microsoft.com/office/drawing/2014/main" id="{E747D49E-5691-D31E-1708-0276ADB2F171}"/>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749188" y="643467"/>
            <a:ext cx="4693623" cy="557106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DD4D3D2-95AB-C303-279F-D3065908EADA}"/>
              </a:ext>
            </a:extLst>
          </p:cNvPr>
          <p:cNvSpPr txBox="1"/>
          <p:nvPr/>
        </p:nvSpPr>
        <p:spPr>
          <a:xfrm>
            <a:off x="-1" y="6541347"/>
            <a:ext cx="6096000" cy="276999"/>
          </a:xfrm>
          <a:prstGeom prst="rect">
            <a:avLst/>
          </a:prstGeom>
          <a:noFill/>
        </p:spPr>
        <p:txBody>
          <a:bodyPr wrap="square">
            <a:spAutoFit/>
          </a:bodyPr>
          <a:lstStyle/>
          <a:p>
            <a:r>
              <a:rPr lang="en-US" sz="1200" dirty="0">
                <a:hlinkClick r:id="rId3"/>
              </a:rPr>
              <a:t>Source: Diagram-of-Altar.jpg (1356×1608) (setapartpeople.com)</a:t>
            </a:r>
            <a:endParaRPr lang="pt-BR" sz="1200" dirty="0"/>
          </a:p>
        </p:txBody>
      </p:sp>
    </p:spTree>
    <p:extLst>
      <p:ext uri="{BB962C8B-B14F-4D97-AF65-F5344CB8AC3E}">
        <p14:creationId xmlns:p14="http://schemas.microsoft.com/office/powerpoint/2010/main" val="34788310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5" name="Rectangle 7174">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57D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7176">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a:extLst>
              <a:ext uri="{FF2B5EF4-FFF2-40B4-BE49-F238E27FC236}">
                <a16:creationId xmlns:a16="http://schemas.microsoft.com/office/drawing/2014/main" id="{03B3EC27-6B03-AD87-C259-B3D0490F8BF2}"/>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822174" y="480060"/>
            <a:ext cx="8547651" cy="58978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63CD807-284A-1725-94D0-8349CB1CAEED}"/>
              </a:ext>
            </a:extLst>
          </p:cNvPr>
          <p:cNvSpPr txBox="1"/>
          <p:nvPr/>
        </p:nvSpPr>
        <p:spPr>
          <a:xfrm>
            <a:off x="0" y="6581001"/>
            <a:ext cx="6096000" cy="276999"/>
          </a:xfrm>
          <a:prstGeom prst="rect">
            <a:avLst/>
          </a:prstGeom>
          <a:noFill/>
        </p:spPr>
        <p:txBody>
          <a:bodyPr wrap="square">
            <a:spAutoFit/>
          </a:bodyPr>
          <a:lstStyle/>
          <a:p>
            <a:r>
              <a:rPr lang="pt-BR" sz="1200" dirty="0" err="1">
                <a:hlinkClick r:id="rId3"/>
              </a:rPr>
              <a:t>Source</a:t>
            </a:r>
            <a:r>
              <a:rPr lang="pt-BR" sz="1200" dirty="0">
                <a:hlinkClick r:id="rId3"/>
              </a:rPr>
              <a:t>: </a:t>
            </a:r>
            <a:r>
              <a:rPr lang="pt-BR" sz="1200" dirty="0" err="1">
                <a:hlinkClick r:id="rId3"/>
              </a:rPr>
              <a:t>Joshua's</a:t>
            </a:r>
            <a:r>
              <a:rPr lang="pt-BR" sz="1200" dirty="0">
                <a:hlinkClick r:id="rId3"/>
              </a:rPr>
              <a:t> Altar | ArmstrongInstitute.org</a:t>
            </a:r>
            <a:endParaRPr lang="pt-BR" sz="1200" dirty="0"/>
          </a:p>
        </p:txBody>
      </p:sp>
    </p:spTree>
    <p:extLst>
      <p:ext uri="{BB962C8B-B14F-4D97-AF65-F5344CB8AC3E}">
        <p14:creationId xmlns:p14="http://schemas.microsoft.com/office/powerpoint/2010/main" val="12658220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8" name="Rectangle 31">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 name="TextBox 2">
            <a:extLst>
              <a:ext uri="{FF2B5EF4-FFF2-40B4-BE49-F238E27FC236}">
                <a16:creationId xmlns:a16="http://schemas.microsoft.com/office/drawing/2014/main" id="{BE0AB322-6B13-8026-112E-5211CA4D2856}"/>
              </a:ext>
            </a:extLst>
          </p:cNvPr>
          <p:cNvSpPr txBox="1"/>
          <p:nvPr/>
        </p:nvSpPr>
        <p:spPr>
          <a:xfrm>
            <a:off x="690706" y="1235868"/>
            <a:ext cx="5861399" cy="4266574"/>
          </a:xfrm>
          <a:prstGeom prst="rect">
            <a:avLst/>
          </a:prstGeom>
        </p:spPr>
        <p:style>
          <a:lnRef idx="0">
            <a:scrgbClr r="0" g="0" b="0"/>
          </a:lnRef>
          <a:fillRef idx="0">
            <a:scrgbClr r="0" g="0" b="0"/>
          </a:fillRef>
          <a:effectRef idx="0">
            <a:scrgbClr r="0" g="0" b="0"/>
          </a:effectRef>
          <a:fontRef idx="minor">
            <a:schemeClr val="lt1"/>
          </a:fontRef>
        </p:style>
        <p:txBody>
          <a:bodyPr vert="horz" lIns="91440" tIns="45720" rIns="91440" bIns="45720" rtlCol="0">
            <a:normAutofit/>
          </a:bodyPr>
          <a:lstStyle/>
          <a:p>
            <a:pPr>
              <a:lnSpc>
                <a:spcPct val="110000"/>
              </a:lnSpc>
            </a:pPr>
            <a:r>
              <a:rPr lang="en-US" sz="2700" b="1" dirty="0">
                <a:solidFill>
                  <a:schemeClr val="bg1"/>
                </a:solidFill>
              </a:rPr>
              <a:t>Against this finding, Israel </a:t>
            </a:r>
            <a:r>
              <a:rPr lang="en-US" sz="2700" b="1" dirty="0" err="1">
                <a:solidFill>
                  <a:schemeClr val="bg1"/>
                </a:solidFill>
              </a:rPr>
              <a:t>Finkenstein</a:t>
            </a:r>
            <a:r>
              <a:rPr lang="en-US" sz="2700" b="1" dirty="0">
                <a:solidFill>
                  <a:schemeClr val="bg1"/>
                </a:solidFill>
              </a:rPr>
              <a:t> said: </a:t>
            </a:r>
            <a:r>
              <a:rPr lang="en-US" sz="2700" i="1" dirty="0">
                <a:solidFill>
                  <a:schemeClr val="bg1"/>
                </a:solidFill>
                <a:latin typeface="Candara Light" panose="020E0502030303020204" pitchFamily="34" charset="0"/>
              </a:rPr>
              <a:t>“It is clear that the description of the construction of the Mount </a:t>
            </a:r>
            <a:r>
              <a:rPr lang="en-US" sz="2700" i="1" dirty="0" err="1">
                <a:solidFill>
                  <a:schemeClr val="bg1"/>
                </a:solidFill>
                <a:latin typeface="Candara Light" panose="020E0502030303020204" pitchFamily="34" charset="0"/>
              </a:rPr>
              <a:t>Ebal</a:t>
            </a:r>
            <a:r>
              <a:rPr lang="en-US" sz="2700" i="1" dirty="0">
                <a:solidFill>
                  <a:schemeClr val="bg1"/>
                </a:solidFill>
                <a:latin typeface="Candara Light" panose="020E0502030303020204" pitchFamily="34" charset="0"/>
              </a:rPr>
              <a:t> altar by Joshua reflects a later reality—and historically it is difficult to accept that there was a central worship site of the early Israelites at such an early date as </a:t>
            </a:r>
            <a:r>
              <a:rPr lang="en-US" sz="2700" i="1" dirty="0" err="1">
                <a:solidFill>
                  <a:schemeClr val="bg1"/>
                </a:solidFill>
                <a:latin typeface="Candara Light" panose="020E0502030303020204" pitchFamily="34" charset="0"/>
              </a:rPr>
              <a:t>Zertal</a:t>
            </a:r>
            <a:r>
              <a:rPr lang="en-US" sz="2700" i="1" dirty="0">
                <a:solidFill>
                  <a:schemeClr val="bg1"/>
                </a:solidFill>
                <a:latin typeface="Candara Light" panose="020E0502030303020204" pitchFamily="34" charset="0"/>
              </a:rPr>
              <a:t> suggested.”</a:t>
            </a:r>
          </a:p>
          <a:p>
            <a:pPr>
              <a:lnSpc>
                <a:spcPct val="90000"/>
              </a:lnSpc>
              <a:spcBef>
                <a:spcPts val="600"/>
              </a:spcBef>
            </a:pPr>
            <a:r>
              <a:rPr lang="en-US" sz="1600" dirty="0">
                <a:solidFill>
                  <a:schemeClr val="bg1"/>
                </a:solidFill>
              </a:rPr>
              <a:t>Source: Wikipedia apud "</a:t>
            </a:r>
            <a:r>
              <a:rPr lang="en-US" sz="1600" dirty="0" err="1">
                <a:solidFill>
                  <a:schemeClr val="bg1"/>
                </a:solidFill>
              </a:rPr>
              <a:t>הארכאולוגיה</a:t>
            </a:r>
            <a:r>
              <a:rPr lang="en-US" sz="1600" dirty="0">
                <a:solidFill>
                  <a:schemeClr val="bg1"/>
                </a:solidFill>
              </a:rPr>
              <a:t> </a:t>
            </a:r>
            <a:r>
              <a:rPr lang="en-US" sz="1600" dirty="0" err="1">
                <a:solidFill>
                  <a:schemeClr val="bg1"/>
                </a:solidFill>
              </a:rPr>
              <a:t>של</a:t>
            </a:r>
            <a:r>
              <a:rPr lang="en-US" sz="1600" dirty="0">
                <a:solidFill>
                  <a:schemeClr val="bg1"/>
                </a:solidFill>
              </a:rPr>
              <a:t> </a:t>
            </a:r>
            <a:r>
              <a:rPr lang="en-US" sz="1600" dirty="0" err="1">
                <a:solidFill>
                  <a:schemeClr val="bg1"/>
                </a:solidFill>
              </a:rPr>
              <a:t>תקופת</a:t>
            </a:r>
            <a:r>
              <a:rPr lang="en-US" sz="1600" dirty="0">
                <a:solidFill>
                  <a:schemeClr val="bg1"/>
                </a:solidFill>
              </a:rPr>
              <a:t> </a:t>
            </a:r>
            <a:r>
              <a:rPr lang="en-US" sz="1600" dirty="0" err="1">
                <a:solidFill>
                  <a:schemeClr val="bg1"/>
                </a:solidFill>
              </a:rPr>
              <a:t>ההתנחלות</a:t>
            </a:r>
            <a:r>
              <a:rPr lang="en-US" sz="1600" dirty="0">
                <a:solidFill>
                  <a:schemeClr val="bg1"/>
                </a:solidFill>
              </a:rPr>
              <a:t> </a:t>
            </a:r>
            <a:r>
              <a:rPr lang="en-US" sz="1600" dirty="0" err="1">
                <a:solidFill>
                  <a:schemeClr val="bg1"/>
                </a:solidFill>
              </a:rPr>
              <a:t>והשופטים</a:t>
            </a:r>
            <a:r>
              <a:rPr lang="en-US" sz="1600" dirty="0">
                <a:solidFill>
                  <a:schemeClr val="bg1"/>
                </a:solidFill>
              </a:rPr>
              <a:t>", </a:t>
            </a:r>
            <a:r>
              <a:rPr lang="en-US" sz="1600" dirty="0" err="1">
                <a:solidFill>
                  <a:schemeClr val="bg1"/>
                </a:solidFill>
              </a:rPr>
              <a:t>ת"א</a:t>
            </a:r>
            <a:r>
              <a:rPr lang="en-US" sz="1600" dirty="0">
                <a:solidFill>
                  <a:schemeClr val="bg1"/>
                </a:solidFill>
              </a:rPr>
              <a:t> 1986. </a:t>
            </a:r>
            <a:r>
              <a:rPr lang="en-US" sz="1600" dirty="0" err="1">
                <a:solidFill>
                  <a:schemeClr val="bg1"/>
                </a:solidFill>
              </a:rPr>
              <a:t>עמ</a:t>
            </a:r>
            <a:r>
              <a:rPr lang="en-US" sz="1600" dirty="0">
                <a:solidFill>
                  <a:schemeClr val="bg1"/>
                </a:solidFill>
              </a:rPr>
              <a:t>' 79</a:t>
            </a:r>
          </a:p>
        </p:txBody>
      </p:sp>
      <p:pic>
        <p:nvPicPr>
          <p:cNvPr id="5" name="Picture 4">
            <a:extLst>
              <a:ext uri="{FF2B5EF4-FFF2-40B4-BE49-F238E27FC236}">
                <a16:creationId xmlns:a16="http://schemas.microsoft.com/office/drawing/2014/main" id="{902B15F0-6881-8776-28C6-60A272C36F29}"/>
              </a:ext>
            </a:extLst>
          </p:cNvPr>
          <p:cNvPicPr>
            <a:picLocks noChangeAspect="1"/>
          </p:cNvPicPr>
          <p:nvPr/>
        </p:nvPicPr>
        <p:blipFill rotWithShape="1">
          <a:blip r:embed="rId2"/>
          <a:srcRect l="16139" r="34280"/>
          <a:stretch/>
        </p:blipFill>
        <p:spPr>
          <a:xfrm>
            <a:off x="6735467" y="977900"/>
            <a:ext cx="5037433" cy="4826000"/>
          </a:xfrm>
          <a:prstGeom prst="rect">
            <a:avLst/>
          </a:prstGeom>
        </p:spPr>
      </p:pic>
      <p:sp>
        <p:nvSpPr>
          <p:cNvPr id="39" name="Rectangle 33">
            <a:extLst>
              <a:ext uri="{FF2B5EF4-FFF2-40B4-BE49-F238E27FC236}">
                <a16:creationId xmlns:a16="http://schemas.microsoft.com/office/drawing/2014/main" id="{C61F2F60-14E3-4196-B7CE-175E46F044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596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9208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DA2BC621-E713-2033-0BF4-67A7C0D1DE41}"/>
              </a:ext>
            </a:extLst>
          </p:cNvPr>
          <p:cNvGrpSpPr/>
          <p:nvPr/>
        </p:nvGrpSpPr>
        <p:grpSpPr>
          <a:xfrm>
            <a:off x="812800" y="457200"/>
            <a:ext cx="10566400" cy="5943600"/>
            <a:chOff x="320843" y="397042"/>
            <a:chExt cx="9753600" cy="5486400"/>
          </a:xfrm>
        </p:grpSpPr>
        <p:pic>
          <p:nvPicPr>
            <p:cNvPr id="3074" name="Picture 2">
              <a:extLst>
                <a:ext uri="{FF2B5EF4-FFF2-40B4-BE49-F238E27FC236}">
                  <a16:creationId xmlns:a16="http://schemas.microsoft.com/office/drawing/2014/main" id="{7AC60BBF-725D-6ACF-DE26-F8B1E9199F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43" y="397042"/>
              <a:ext cx="9753600" cy="54864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21B7597-4540-36A2-643C-F6128F7237D0}"/>
                </a:ext>
              </a:extLst>
            </p:cNvPr>
            <p:cNvSpPr txBox="1"/>
            <p:nvPr/>
          </p:nvSpPr>
          <p:spPr>
            <a:xfrm>
              <a:off x="320843" y="4636947"/>
              <a:ext cx="2727158" cy="124649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defTabSz="987552">
                <a:spcAft>
                  <a:spcPts val="600"/>
                </a:spcAft>
              </a:pPr>
              <a:r>
                <a:rPr lang="en-US" sz="1620" kern="1200">
                  <a:solidFill>
                    <a:srgbClr val="FFFFFF"/>
                  </a:solidFill>
                  <a:latin typeface="Helvetica Neue"/>
                  <a:ea typeface="+mn-ea"/>
                  <a:cs typeface="+mn-cs"/>
                </a:rPr>
                <a:t>Dr. Scott Stripling, head of the current excavation at biblical Shiloh, exhibits a find. May 22, 2017. (Amanda </a:t>
              </a:r>
              <a:r>
                <a:rPr lang="en-US" sz="1620" kern="1200" err="1">
                  <a:solidFill>
                    <a:srgbClr val="FFFFFF"/>
                  </a:solidFill>
                  <a:latin typeface="Helvetica Neue"/>
                  <a:ea typeface="+mn-ea"/>
                  <a:cs typeface="+mn-cs"/>
                </a:rPr>
                <a:t>Borschel</a:t>
              </a:r>
              <a:r>
                <a:rPr lang="en-US" sz="1620" kern="1200">
                  <a:solidFill>
                    <a:srgbClr val="FFFFFF"/>
                  </a:solidFill>
                  <a:latin typeface="Helvetica Neue"/>
                  <a:ea typeface="+mn-ea"/>
                  <a:cs typeface="+mn-cs"/>
                </a:rPr>
                <a:t>-Dan/Times of Israel)</a:t>
              </a:r>
              <a:endParaRPr lang="pt-BR" sz="1500"/>
            </a:p>
          </p:txBody>
        </p:sp>
      </p:grpSp>
    </p:spTree>
    <p:extLst>
      <p:ext uri="{BB962C8B-B14F-4D97-AF65-F5344CB8AC3E}">
        <p14:creationId xmlns:p14="http://schemas.microsoft.com/office/powerpoint/2010/main" val="13088964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58" name="Rectangle 5126">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9" name="Rectangle 5128">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0" name="Rectangle 5130">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61" name="Rectangle 5132">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The foot-shaped enclosures and archaeological remains at el-Burnat (A). Drawing by Abigail Leavitt">
            <a:extLst>
              <a:ext uri="{FF2B5EF4-FFF2-40B4-BE49-F238E27FC236}">
                <a16:creationId xmlns:a16="http://schemas.microsoft.com/office/drawing/2014/main" id="{40DF564A-2437-F994-58D2-E08929BB79B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60577" y="163781"/>
            <a:ext cx="9070846" cy="637227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4E6AAF03-6879-B15E-9D2A-30F75DF10EDB}"/>
              </a:ext>
            </a:extLst>
          </p:cNvPr>
          <p:cNvSpPr txBox="1"/>
          <p:nvPr/>
        </p:nvSpPr>
        <p:spPr>
          <a:xfrm>
            <a:off x="0" y="6536911"/>
            <a:ext cx="7988968" cy="276999"/>
          </a:xfrm>
          <a:prstGeom prst="rect">
            <a:avLst/>
          </a:prstGeom>
          <a:noFill/>
        </p:spPr>
        <p:txBody>
          <a:bodyPr wrap="square">
            <a:spAutoFit/>
          </a:bodyPr>
          <a:lstStyle/>
          <a:p>
            <a:r>
              <a:rPr lang="en-US" sz="1200" dirty="0">
                <a:hlinkClick r:id="rId3"/>
              </a:rPr>
              <a:t>The foot-shaped enclosures and archaeological remains at </a:t>
            </a:r>
            <a:r>
              <a:rPr lang="en-US" sz="1200" dirty="0" err="1">
                <a:hlinkClick r:id="rId3"/>
              </a:rPr>
              <a:t>el-Burnat</a:t>
            </a:r>
            <a:r>
              <a:rPr lang="en-US" sz="1200" dirty="0">
                <a:hlinkClick r:id="rId3"/>
              </a:rPr>
              <a:t> (A).... | Download Scientific Diagram (researchgate.net)</a:t>
            </a:r>
            <a:endParaRPr lang="pt-BR" sz="1200" dirty="0"/>
          </a:p>
        </p:txBody>
      </p:sp>
    </p:spTree>
    <p:extLst>
      <p:ext uri="{BB962C8B-B14F-4D97-AF65-F5344CB8AC3E}">
        <p14:creationId xmlns:p14="http://schemas.microsoft.com/office/powerpoint/2010/main" val="2766294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0843-ACCF-84F6-7F41-A40DB38AE855}"/>
              </a:ext>
            </a:extLst>
          </p:cNvPr>
          <p:cNvSpPr>
            <a:spLocks noGrp="1"/>
          </p:cNvSpPr>
          <p:nvPr>
            <p:ph type="title"/>
          </p:nvPr>
        </p:nvSpPr>
        <p:spPr>
          <a:xfrm>
            <a:off x="838200" y="365125"/>
            <a:ext cx="10515600" cy="1123176"/>
          </a:xfrm>
        </p:spPr>
        <p:txBody>
          <a:bodyPr>
            <a:normAutofit/>
          </a:bodyPr>
          <a:lstStyle/>
          <a:p>
            <a:pPr algn="ct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rPr>
              <a:t>“Curse” Tablet</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endParaRPr>
          </a:p>
        </p:txBody>
      </p:sp>
      <p:pic>
        <p:nvPicPr>
          <p:cNvPr id="3074" name="Picture 2" descr="3,000-Year-Old Tablet with God's Name Affirms Biblical Timeline, Archaeologist Says">
            <a:extLst>
              <a:ext uri="{FF2B5EF4-FFF2-40B4-BE49-F238E27FC236}">
                <a16:creationId xmlns:a16="http://schemas.microsoft.com/office/drawing/2014/main" id="{16A09527-4016-E344-3244-8F8F9999C9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97"/>
          <a:stretch/>
        </p:blipFill>
        <p:spPr bwMode="auto">
          <a:xfrm>
            <a:off x="419856" y="2016125"/>
            <a:ext cx="7886947" cy="44767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C77A58C-C34A-D53A-0829-2EFB6A936CE0}"/>
              </a:ext>
            </a:extLst>
          </p:cNvPr>
          <p:cNvSpPr txBox="1"/>
          <p:nvPr/>
        </p:nvSpPr>
        <p:spPr>
          <a:xfrm>
            <a:off x="0" y="6581001"/>
            <a:ext cx="8306803" cy="276999"/>
          </a:xfrm>
          <a:prstGeom prst="rect">
            <a:avLst/>
          </a:prstGeom>
          <a:noFill/>
        </p:spPr>
        <p:txBody>
          <a:bodyPr wrap="square">
            <a:spAutoFit/>
          </a:bodyPr>
          <a:lstStyle/>
          <a:p>
            <a:r>
              <a:rPr lang="en-US" sz="1200" dirty="0">
                <a:hlinkClick r:id="rId3"/>
              </a:rPr>
              <a:t>3,000-Year-Old Tablet with God's Name Affirms Biblical Timeline, Archaeologist Says - Michael Foust (christianheadlines.com)</a:t>
            </a:r>
            <a:endParaRPr lang="pt-BR" sz="1200" dirty="0"/>
          </a:p>
        </p:txBody>
      </p:sp>
      <p:pic>
        <p:nvPicPr>
          <p:cNvPr id="9218" name="Picture 2" descr="Relics in Rubble: The Temple Mount Sifting Project · The BAS Library">
            <a:extLst>
              <a:ext uri="{FF2B5EF4-FFF2-40B4-BE49-F238E27FC236}">
                <a16:creationId xmlns:a16="http://schemas.microsoft.com/office/drawing/2014/main" id="{67B183F4-FDBB-D32A-8978-9AC0414C6F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0011" t="37584" r="10751" b="12130"/>
          <a:stretch/>
        </p:blipFill>
        <p:spPr bwMode="auto">
          <a:xfrm>
            <a:off x="7262009" y="2222247"/>
            <a:ext cx="4423312" cy="37428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6047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50B313C-64D0-3CF1-ECD8-EF1F06002C96}"/>
              </a:ext>
            </a:extLst>
          </p:cNvPr>
          <p:cNvPicPr>
            <a:picLocks noChangeAspect="1"/>
          </p:cNvPicPr>
          <p:nvPr/>
        </p:nvPicPr>
        <p:blipFill rotWithShape="1">
          <a:blip r:embed="rId2"/>
          <a:srcRect t="4222"/>
          <a:stretch/>
        </p:blipFill>
        <p:spPr>
          <a:xfrm>
            <a:off x="1493393" y="433403"/>
            <a:ext cx="9205213" cy="5991194"/>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9647B083-DD54-7D9C-8887-6762B53015B8}"/>
              </a:ext>
            </a:extLst>
          </p:cNvPr>
          <p:cNvSpPr txBox="1"/>
          <p:nvPr/>
        </p:nvSpPr>
        <p:spPr>
          <a:xfrm>
            <a:off x="-4623" y="6510797"/>
            <a:ext cx="7210189" cy="276999"/>
          </a:xfrm>
          <a:prstGeom prst="rect">
            <a:avLst/>
          </a:prstGeom>
          <a:noFill/>
        </p:spPr>
        <p:txBody>
          <a:bodyPr wrap="square">
            <a:spAutoFit/>
          </a:bodyPr>
          <a:lstStyle/>
          <a:p>
            <a:r>
              <a:rPr lang="en-US" sz="1200" dirty="0">
                <a:hlinkClick r:id="rId3"/>
              </a:rPr>
              <a:t>Source: Object structure. Drawings by Gershon Galil | Download Scientific Diagram (researchgate.net)</a:t>
            </a:r>
            <a:endParaRPr lang="pt-BR" sz="1200" dirty="0"/>
          </a:p>
        </p:txBody>
      </p:sp>
    </p:spTree>
    <p:extLst>
      <p:ext uri="{BB962C8B-B14F-4D97-AF65-F5344CB8AC3E}">
        <p14:creationId xmlns:p14="http://schemas.microsoft.com/office/powerpoint/2010/main" val="2764230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30843-ACCF-84F6-7F41-A40DB38AE855}"/>
              </a:ext>
            </a:extLst>
          </p:cNvPr>
          <p:cNvSpPr>
            <a:spLocks noGrp="1"/>
          </p:cNvSpPr>
          <p:nvPr>
            <p:ph type="title"/>
          </p:nvPr>
        </p:nvSpPr>
        <p:spPr/>
        <p:txBody>
          <a:bodyPr>
            <a:normAutofit/>
          </a:bodyPr>
          <a:lstStyle/>
          <a:p>
            <a:pPr algn="ct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rPr>
              <a:t>“YHW” Inscription</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endParaRPr>
          </a:p>
        </p:txBody>
      </p:sp>
      <p:pic>
        <p:nvPicPr>
          <p:cNvPr id="3074" name="Picture 2" descr="3,000-Year-Old Tablet with God's Name Affirms Biblical Timeline, Archaeologist Says">
            <a:extLst>
              <a:ext uri="{FF2B5EF4-FFF2-40B4-BE49-F238E27FC236}">
                <a16:creationId xmlns:a16="http://schemas.microsoft.com/office/drawing/2014/main" id="{16A09527-4016-E344-3244-8F8F9999C9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9516" y="2016125"/>
            <a:ext cx="8572500" cy="447675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C88273B-00F9-FE64-5103-510631F634E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11200"/>
                    </a14:imgEffect>
                  </a14:imgLayer>
                </a14:imgProps>
              </a:ext>
            </a:extLst>
          </a:blip>
          <a:stretch>
            <a:fillRect/>
          </a:stretch>
        </p:blipFill>
        <p:spPr>
          <a:xfrm>
            <a:off x="756144" y="1782863"/>
            <a:ext cx="3397257" cy="3291092"/>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AC77A58C-C34A-D53A-0829-2EFB6A936CE0}"/>
              </a:ext>
            </a:extLst>
          </p:cNvPr>
          <p:cNvSpPr txBox="1"/>
          <p:nvPr/>
        </p:nvSpPr>
        <p:spPr>
          <a:xfrm>
            <a:off x="0" y="6581001"/>
            <a:ext cx="830680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3,000-Year-Old Tablet with God's Name Affirms Biblical Timeline, Archaeologist Says - Michael Foust (christianheadlines.com)</a:t>
            </a:r>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2504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gradFill>
        <a:effectLst/>
      </p:bgPr>
    </p:bg>
    <p:spTree>
      <p:nvGrpSpPr>
        <p:cNvPr id="1" name=""/>
        <p:cNvGrpSpPr/>
        <p:nvPr/>
      </p:nvGrpSpPr>
      <p:grpSpPr>
        <a:xfrm>
          <a:off x="0" y="0"/>
          <a:ext cx="0" cy="0"/>
          <a:chOff x="0" y="0"/>
          <a:chExt cx="0" cy="0"/>
        </a:xfrm>
      </p:grpSpPr>
      <p:sp>
        <p:nvSpPr>
          <p:cNvPr id="9" name="Arrow: Bent 8">
            <a:extLst>
              <a:ext uri="{FF2B5EF4-FFF2-40B4-BE49-F238E27FC236}">
                <a16:creationId xmlns:a16="http://schemas.microsoft.com/office/drawing/2014/main" id="{A57734A6-B573-17B8-4E90-05AB93483D90}"/>
              </a:ext>
            </a:extLst>
          </p:cNvPr>
          <p:cNvSpPr/>
          <p:nvPr/>
        </p:nvSpPr>
        <p:spPr>
          <a:xfrm rot="5400000">
            <a:off x="7781496" y="2093522"/>
            <a:ext cx="717633" cy="2933348"/>
          </a:xfrm>
          <a:prstGeom prst="bentArrow">
            <a:avLst>
              <a:gd name="adj1" fmla="val 25000"/>
              <a:gd name="adj2" fmla="val 25000"/>
              <a:gd name="adj3" fmla="val 25000"/>
              <a:gd name="adj4" fmla="val 3407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pt-BR">
              <a:solidFill>
                <a:schemeClr val="tx1"/>
              </a:solidFill>
            </a:endParaRPr>
          </a:p>
        </p:txBody>
      </p:sp>
      <p:sp>
        <p:nvSpPr>
          <p:cNvPr id="8" name="Arrow: Bent 7">
            <a:extLst>
              <a:ext uri="{FF2B5EF4-FFF2-40B4-BE49-F238E27FC236}">
                <a16:creationId xmlns:a16="http://schemas.microsoft.com/office/drawing/2014/main" id="{354637BA-245D-A47C-BA8D-F1C485772A27}"/>
              </a:ext>
            </a:extLst>
          </p:cNvPr>
          <p:cNvSpPr/>
          <p:nvPr/>
        </p:nvSpPr>
        <p:spPr>
          <a:xfrm rot="5400000">
            <a:off x="3142525" y="1371603"/>
            <a:ext cx="717633" cy="2210765"/>
          </a:xfrm>
          <a:prstGeom prst="bentArrow">
            <a:avLst>
              <a:gd name="adj1" fmla="val 25000"/>
              <a:gd name="adj2" fmla="val 25000"/>
              <a:gd name="adj3" fmla="val 25000"/>
              <a:gd name="adj4" fmla="val 34073"/>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pt-BR">
              <a:solidFill>
                <a:schemeClr val="tx1"/>
              </a:solidFill>
            </a:endParaRPr>
          </a:p>
        </p:txBody>
      </p:sp>
      <p:sp>
        <p:nvSpPr>
          <p:cNvPr id="2" name="Title 1">
            <a:extLst>
              <a:ext uri="{FF2B5EF4-FFF2-40B4-BE49-F238E27FC236}">
                <a16:creationId xmlns:a16="http://schemas.microsoft.com/office/drawing/2014/main" id="{BD530843-ACCF-84F6-7F41-A40DB38AE855}"/>
              </a:ext>
            </a:extLst>
          </p:cNvPr>
          <p:cNvSpPr>
            <a:spLocks noGrp="1"/>
          </p:cNvSpPr>
          <p:nvPr>
            <p:ph type="title"/>
          </p:nvPr>
        </p:nvSpPr>
        <p:spPr>
          <a:xfrm>
            <a:off x="838200" y="365125"/>
            <a:ext cx="10515600" cy="1023837"/>
          </a:xfrm>
        </p:spPr>
        <p:txBody>
          <a:bodyPr>
            <a:normAutofit/>
          </a:bodyPr>
          <a:lstStyle/>
          <a:p>
            <a:pPr algn="ct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rPr>
              <a:t>“YHW” Inscription</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endParaRPr>
          </a:p>
        </p:txBody>
      </p:sp>
      <p:pic>
        <p:nvPicPr>
          <p:cNvPr id="4" name="Picture 3">
            <a:extLst>
              <a:ext uri="{FF2B5EF4-FFF2-40B4-BE49-F238E27FC236}">
                <a16:creationId xmlns:a16="http://schemas.microsoft.com/office/drawing/2014/main" id="{2C88273B-00F9-FE64-5103-510631F634E7}"/>
              </a:ext>
            </a:extLst>
          </p:cNvPr>
          <p:cNvPicPr>
            <a:picLocks noChangeAspect="1"/>
          </p:cNvPicPr>
          <p:nvPr/>
        </p:nvPicPr>
        <p:blipFill>
          <a:blip r:embed="rId2">
            <a:duotone>
              <a:prstClr val="black"/>
              <a:schemeClr val="accent2">
                <a:tint val="45000"/>
                <a:satMod val="400000"/>
              </a:schemeClr>
            </a:duotone>
            <a:extLst>
              <a:ext uri="{BEBA8EAE-BF5A-486C-A8C5-ECC9F3942E4B}">
                <a14:imgProps xmlns:a14="http://schemas.microsoft.com/office/drawing/2010/main">
                  <a14:imgLayer r:embed="rId3">
                    <a14:imgEffect>
                      <a14:sharpenSoften amount="25000"/>
                    </a14:imgEffect>
                    <a14:imgEffect>
                      <a14:colorTemperature colorTemp="11200"/>
                    </a14:imgEffect>
                  </a14:imgLayer>
                </a14:imgProps>
              </a:ext>
            </a:extLst>
          </a:blip>
          <a:stretch>
            <a:fillRect/>
          </a:stretch>
        </p:blipFill>
        <p:spPr>
          <a:xfrm>
            <a:off x="417946" y="1876018"/>
            <a:ext cx="2108897" cy="2042993"/>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AC77A58C-C34A-D53A-0829-2EFB6A936CE0}"/>
              </a:ext>
            </a:extLst>
          </p:cNvPr>
          <p:cNvSpPr txBox="1"/>
          <p:nvPr/>
        </p:nvSpPr>
        <p:spPr>
          <a:xfrm>
            <a:off x="0" y="6581001"/>
            <a:ext cx="830680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3,000-Year-Old Tablet with God's Name Affirms Biblical Timeline, Archaeologist Says - Michael Foust (christianheadlines.com)</a:t>
            </a:r>
            <a:endParaRPr kumimoji="0" lang="pt-B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YHWH | A-molo-getics">
            <a:extLst>
              <a:ext uri="{FF2B5EF4-FFF2-40B4-BE49-F238E27FC236}">
                <a16:creationId xmlns:a16="http://schemas.microsoft.com/office/drawing/2014/main" id="{B905E065-7B62-7DB7-459A-1DF9B787370B}"/>
              </a:ext>
            </a:extLst>
          </p:cNvPr>
          <p:cNvPicPr>
            <a:picLocks noChangeAspect="1" noChangeArrowheads="1"/>
          </p:cNvPicPr>
          <p:nvPr/>
        </p:nvPicPr>
        <p:blipFill rotWithShape="1">
          <a:blip r:embed="rId5">
            <a:duotone>
              <a:prstClr val="black"/>
              <a:schemeClr val="accent2">
                <a:tint val="45000"/>
                <a:satMod val="400000"/>
              </a:schemeClr>
            </a:duotone>
            <a:extLst>
              <a:ext uri="{28A0092B-C50C-407E-A947-70E740481C1C}">
                <a14:useLocalDpi xmlns:a14="http://schemas.microsoft.com/office/drawing/2010/main" val="0"/>
              </a:ext>
            </a:extLst>
          </a:blip>
          <a:srcRect l="12251" t="9842" r="9247" b="5850"/>
          <a:stretch/>
        </p:blipFill>
        <p:spPr bwMode="auto">
          <a:xfrm>
            <a:off x="7240518" y="4080180"/>
            <a:ext cx="4357019" cy="23396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Who is Yahweh - How a Warrior-Storm God became the God of the Israelites  and World Monotheism - YouTube">
            <a:extLst>
              <a:ext uri="{FF2B5EF4-FFF2-40B4-BE49-F238E27FC236}">
                <a16:creationId xmlns:a16="http://schemas.microsoft.com/office/drawing/2014/main" id="{BD18F7DD-BAEF-798B-2D27-77277267CBAF}"/>
              </a:ext>
            </a:extLst>
          </p:cNvPr>
          <p:cNvPicPr>
            <a:picLocks noChangeAspect="1" noChangeArrowheads="1"/>
          </p:cNvPicPr>
          <p:nvPr/>
        </p:nvPicPr>
        <p:blipFill rotWithShape="1">
          <a:blip r:embed="rId6">
            <a:duotone>
              <a:schemeClr val="accent2">
                <a:shade val="45000"/>
                <a:satMod val="135000"/>
              </a:schemeClr>
              <a:prstClr val="white"/>
            </a:duotone>
            <a:extLst>
              <a:ext uri="{28A0092B-C50C-407E-A947-70E740481C1C}">
                <a14:useLocalDpi xmlns:a14="http://schemas.microsoft.com/office/drawing/2010/main" val="0"/>
              </a:ext>
            </a:extLst>
          </a:blip>
          <a:srcRect l="46646" t="41076" b="18418"/>
          <a:stretch/>
        </p:blipFill>
        <p:spPr bwMode="auto">
          <a:xfrm>
            <a:off x="2772972" y="2935609"/>
            <a:ext cx="4109013" cy="23396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67080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0212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F3A442-440A-C190-A6CF-A75CB8DAD475}"/>
              </a:ext>
            </a:extLst>
          </p:cNvPr>
          <p:cNvPicPr>
            <a:picLocks noChangeAspect="1"/>
          </p:cNvPicPr>
          <p:nvPr/>
        </p:nvPicPr>
        <p:blipFill>
          <a:blip r:embed="rId2"/>
          <a:stretch>
            <a:fillRect/>
          </a:stretch>
        </p:blipFill>
        <p:spPr>
          <a:xfrm>
            <a:off x="420355" y="478000"/>
            <a:ext cx="6471082" cy="6040314"/>
          </a:xfrm>
          <a:prstGeom prst="rect">
            <a:avLst/>
          </a:prstGeom>
        </p:spPr>
      </p:pic>
      <p:grpSp>
        <p:nvGrpSpPr>
          <p:cNvPr id="10" name="Group 9">
            <a:extLst>
              <a:ext uri="{FF2B5EF4-FFF2-40B4-BE49-F238E27FC236}">
                <a16:creationId xmlns:a16="http://schemas.microsoft.com/office/drawing/2014/main" id="{372D7EBB-AD3F-EC0F-D8A7-8E2DDA6C6273}"/>
              </a:ext>
            </a:extLst>
          </p:cNvPr>
          <p:cNvGrpSpPr/>
          <p:nvPr/>
        </p:nvGrpSpPr>
        <p:grpSpPr>
          <a:xfrm>
            <a:off x="7616142" y="130716"/>
            <a:ext cx="4356333" cy="2323118"/>
            <a:chOff x="7813860" y="130716"/>
            <a:chExt cx="4158615" cy="2208940"/>
          </a:xfrm>
        </p:grpSpPr>
        <p:pic>
          <p:nvPicPr>
            <p:cNvPr id="5" name="Picture 4">
              <a:extLst>
                <a:ext uri="{FF2B5EF4-FFF2-40B4-BE49-F238E27FC236}">
                  <a16:creationId xmlns:a16="http://schemas.microsoft.com/office/drawing/2014/main" id="{D80D477F-7B14-D232-70E7-2C7B612992A0}"/>
                </a:ext>
              </a:extLst>
            </p:cNvPr>
            <p:cNvPicPr>
              <a:picLocks noChangeAspect="1"/>
            </p:cNvPicPr>
            <p:nvPr/>
          </p:nvPicPr>
          <p:blipFill>
            <a:blip r:embed="rId3"/>
            <a:stretch>
              <a:fillRect/>
            </a:stretch>
          </p:blipFill>
          <p:spPr>
            <a:xfrm>
              <a:off x="7813860" y="130716"/>
              <a:ext cx="4158615" cy="2208940"/>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F3F3B570-A346-EB79-75FE-CC5330472FE7}"/>
                </a:ext>
              </a:extLst>
            </p:cNvPr>
            <p:cNvPicPr>
              <a:picLocks noChangeAspect="1"/>
            </p:cNvPicPr>
            <p:nvPr/>
          </p:nvPicPr>
          <p:blipFill>
            <a:blip r:embed="rId4"/>
            <a:stretch>
              <a:fillRect/>
            </a:stretch>
          </p:blipFill>
          <p:spPr>
            <a:xfrm>
              <a:off x="10875649" y="1235186"/>
              <a:ext cx="876422" cy="895475"/>
            </a:xfrm>
            <a:prstGeom prst="rect">
              <a:avLst/>
            </a:prstGeom>
          </p:spPr>
        </p:pic>
      </p:grpSp>
      <p:sp>
        <p:nvSpPr>
          <p:cNvPr id="9" name="TextBox 8">
            <a:extLst>
              <a:ext uri="{FF2B5EF4-FFF2-40B4-BE49-F238E27FC236}">
                <a16:creationId xmlns:a16="http://schemas.microsoft.com/office/drawing/2014/main" id="{671FDADC-04FE-B186-54AA-476377F2FAE0}"/>
              </a:ext>
            </a:extLst>
          </p:cNvPr>
          <p:cNvSpPr txBox="1"/>
          <p:nvPr/>
        </p:nvSpPr>
        <p:spPr>
          <a:xfrm>
            <a:off x="0" y="6581001"/>
            <a:ext cx="6096000" cy="276999"/>
          </a:xfrm>
          <a:prstGeom prst="rect">
            <a:avLst/>
          </a:prstGeom>
          <a:noFill/>
        </p:spPr>
        <p:txBody>
          <a:bodyPr wrap="square">
            <a:spAutoFit/>
          </a:bodyPr>
          <a:lstStyle/>
          <a:p>
            <a:r>
              <a:rPr lang="pt-BR" sz="1200" dirty="0" err="1">
                <a:hlinkClick r:id="rId5"/>
              </a:rPr>
              <a:t>Source</a:t>
            </a:r>
            <a:r>
              <a:rPr lang="pt-BR" sz="1200" dirty="0">
                <a:hlinkClick r:id="rId5"/>
              </a:rPr>
              <a:t>: </a:t>
            </a:r>
            <a:r>
              <a:rPr lang="pt-BR" sz="1200" dirty="0" err="1">
                <a:hlinkClick r:id="rId5"/>
              </a:rPr>
              <a:t>archeology</a:t>
            </a:r>
            <a:r>
              <a:rPr lang="pt-BR" sz="1200" dirty="0">
                <a:hlinkClick r:id="rId5"/>
              </a:rPr>
              <a:t> </a:t>
            </a:r>
            <a:r>
              <a:rPr lang="pt-BR" sz="1200" dirty="0" err="1">
                <a:hlinkClick r:id="rId5"/>
              </a:rPr>
              <a:t>meaning</a:t>
            </a:r>
            <a:r>
              <a:rPr lang="pt-BR" sz="1200" dirty="0">
                <a:hlinkClick r:id="rId5"/>
              </a:rPr>
              <a:t> - Google Search</a:t>
            </a:r>
            <a:endParaRPr lang="pt-BR" sz="1200" dirty="0"/>
          </a:p>
        </p:txBody>
      </p:sp>
      <p:grpSp>
        <p:nvGrpSpPr>
          <p:cNvPr id="15" name="Group 14">
            <a:extLst>
              <a:ext uri="{FF2B5EF4-FFF2-40B4-BE49-F238E27FC236}">
                <a16:creationId xmlns:a16="http://schemas.microsoft.com/office/drawing/2014/main" id="{16E9F84F-445C-6625-91EB-880738EBD862}"/>
              </a:ext>
            </a:extLst>
          </p:cNvPr>
          <p:cNvGrpSpPr/>
          <p:nvPr/>
        </p:nvGrpSpPr>
        <p:grpSpPr>
          <a:xfrm>
            <a:off x="7929349" y="2671685"/>
            <a:ext cx="3946871" cy="4001095"/>
            <a:chOff x="7929349" y="2671685"/>
            <a:chExt cx="3946871" cy="4001095"/>
          </a:xfrm>
        </p:grpSpPr>
        <p:sp>
          <p:nvSpPr>
            <p:cNvPr id="12" name="TextBox 11">
              <a:extLst>
                <a:ext uri="{FF2B5EF4-FFF2-40B4-BE49-F238E27FC236}">
                  <a16:creationId xmlns:a16="http://schemas.microsoft.com/office/drawing/2014/main" id="{4016BC09-B12C-CF31-83F9-16DA5CC8D9CC}"/>
                </a:ext>
              </a:extLst>
            </p:cNvPr>
            <p:cNvSpPr txBox="1"/>
            <p:nvPr/>
          </p:nvSpPr>
          <p:spPr>
            <a:xfrm>
              <a:off x="7929349" y="2671685"/>
              <a:ext cx="3946871" cy="4001095"/>
            </a:xfrm>
            <a:prstGeom prst="rect">
              <a:avLst/>
            </a:prstGeom>
            <a:ln>
              <a:solidFill>
                <a:schemeClr val="bg1"/>
              </a:solidFill>
            </a:ln>
          </p:spPr>
          <p:style>
            <a:lnRef idx="1">
              <a:schemeClr val="dk1"/>
            </a:lnRef>
            <a:fillRef idx="2">
              <a:schemeClr val="dk1"/>
            </a:fillRef>
            <a:effectRef idx="1">
              <a:schemeClr val="dk1"/>
            </a:effectRef>
            <a:fontRef idx="minor">
              <a:schemeClr val="dk1"/>
            </a:fontRef>
          </p:style>
          <p:txBody>
            <a:bodyPr wrap="square">
              <a:spAutoFit/>
            </a:bodyPr>
            <a:lstStyle/>
            <a:p>
              <a:endParaRPr lang="en-US" dirty="0">
                <a:solidFill>
                  <a:schemeClr val="bg1"/>
                </a:solidFill>
              </a:endParaRPr>
            </a:p>
            <a:p>
              <a:endParaRPr lang="en-US" dirty="0">
                <a:solidFill>
                  <a:schemeClr val="bg1"/>
                </a:solidFill>
              </a:endParaRPr>
            </a:p>
            <a:p>
              <a:endParaRPr lang="en-US" dirty="0">
                <a:solidFill>
                  <a:schemeClr val="bg1"/>
                </a:solidFill>
              </a:endParaRPr>
            </a:p>
            <a:p>
              <a:pPr algn="ctr"/>
              <a:r>
                <a:rPr lang="en-US" sz="2000" dirty="0">
                  <a:solidFill>
                    <a:schemeClr val="bg1"/>
                  </a:solidFill>
                  <a:latin typeface="Agency FB" panose="020B0503020202020204" pitchFamily="34" charset="0"/>
                </a:rPr>
                <a:t>Archaeology is the study of the ancient and recent human past through material remains. Archaeologists might study the million-year-old fossils of our earliest human ancestors in Africa. Or they might study 20th-century buildings in present-day New York City. Archaeology analyzes the physical remains of the past in pursuit of a broad and comprehensive understanding of human culture.</a:t>
              </a:r>
              <a:endParaRPr lang="pt-BR" sz="2000" dirty="0">
                <a:solidFill>
                  <a:schemeClr val="bg1"/>
                </a:solidFill>
                <a:latin typeface="Agency FB" panose="020B0503020202020204" pitchFamily="34" charset="0"/>
              </a:endParaRPr>
            </a:p>
          </p:txBody>
        </p:sp>
        <p:pic>
          <p:nvPicPr>
            <p:cNvPr id="14" name="Picture 13">
              <a:extLst>
                <a:ext uri="{FF2B5EF4-FFF2-40B4-BE49-F238E27FC236}">
                  <a16:creationId xmlns:a16="http://schemas.microsoft.com/office/drawing/2014/main" id="{BFF6C56A-7DC7-FFA3-28EB-539D7E4FF723}"/>
                </a:ext>
              </a:extLst>
            </p:cNvPr>
            <p:cNvPicPr>
              <a:picLocks noChangeAspect="1"/>
            </p:cNvPicPr>
            <p:nvPr/>
          </p:nvPicPr>
          <p:blipFill rotWithShape="1">
            <a:blip r:embed="rId6"/>
            <a:srcRect r="9062"/>
            <a:stretch/>
          </p:blipFill>
          <p:spPr>
            <a:xfrm>
              <a:off x="8890489" y="2762554"/>
              <a:ext cx="2261026" cy="735603"/>
            </a:xfrm>
            <a:prstGeom prst="rect">
              <a:avLst/>
            </a:prstGeom>
            <a:ln>
              <a:noFill/>
            </a:ln>
            <a:effectLst>
              <a:outerShdw blurRad="292100" dist="139700" dir="2700000" algn="tl" rotWithShape="0">
                <a:srgbClr val="333333">
                  <a:alpha val="65000"/>
                </a:srgbClr>
              </a:outerShdw>
            </a:effectLst>
          </p:spPr>
        </p:pic>
      </p:grpSp>
    </p:spTree>
    <p:extLst>
      <p:ext uri="{BB962C8B-B14F-4D97-AF65-F5344CB8AC3E}">
        <p14:creationId xmlns:p14="http://schemas.microsoft.com/office/powerpoint/2010/main" val="132830336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2BB7A8C0-BCAE-B1BD-C5C9-84EB001A5A0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341120" y="457200"/>
            <a:ext cx="9509760" cy="59436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86E8DC1-6BBA-F626-86E4-ECAF92E0A848}"/>
              </a:ext>
            </a:extLst>
          </p:cNvPr>
          <p:cNvSpPr txBox="1"/>
          <p:nvPr/>
        </p:nvSpPr>
        <p:spPr>
          <a:xfrm>
            <a:off x="-4623" y="6476786"/>
            <a:ext cx="7189881" cy="276999"/>
          </a:xfrm>
          <a:prstGeom prst="rect">
            <a:avLst/>
          </a:prstGeom>
          <a:noFill/>
        </p:spPr>
        <p:txBody>
          <a:bodyPr wrap="square">
            <a:spAutoFit/>
          </a:bodyPr>
          <a:lstStyle/>
          <a:p>
            <a:r>
              <a:rPr lang="en-US" sz="1200" dirty="0">
                <a:hlinkClick r:id="rId3"/>
              </a:rPr>
              <a:t>Source: Academic article on controversial 3,200-year-old 'curse tablet' fails to sway experts | The Times of Israel</a:t>
            </a:r>
            <a:endParaRPr lang="pt-BR" sz="1200" dirty="0"/>
          </a:p>
        </p:txBody>
      </p:sp>
    </p:spTree>
    <p:extLst>
      <p:ext uri="{BB962C8B-B14F-4D97-AF65-F5344CB8AC3E}">
        <p14:creationId xmlns:p14="http://schemas.microsoft.com/office/powerpoint/2010/main" val="24501412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C5FA50-8D52-4617-AF91-5C7B1C8352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6545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ACCBA74-0EA2-7F33-069B-1CDF0474BF8C}"/>
              </a:ext>
            </a:extLst>
          </p:cNvPr>
          <p:cNvSpPr>
            <a:spLocks noGrp="1"/>
          </p:cNvSpPr>
          <p:nvPr>
            <p:ph type="title"/>
          </p:nvPr>
        </p:nvSpPr>
        <p:spPr>
          <a:xfrm>
            <a:off x="9020907" y="618681"/>
            <a:ext cx="2877008" cy="4794567"/>
          </a:xfrm>
        </p:spPr>
        <p:txBody>
          <a:bodyPr>
            <a:normAutofit/>
          </a:bodyPr>
          <a:lstStyle/>
          <a:p>
            <a:r>
              <a:rPr lang="en-US" sz="3800" b="1" dirty="0">
                <a:solidFill>
                  <a:srgbClr val="FFFFFF"/>
                </a:solidFill>
                <a:latin typeface="Arial Nova Cond" panose="020B0506020202020204" pitchFamily="34" charset="0"/>
              </a:rPr>
              <a:t>Archeological Method</a:t>
            </a:r>
            <a:endParaRPr lang="pt-BR" sz="3800" b="1" dirty="0">
              <a:solidFill>
                <a:srgbClr val="FFFFFF"/>
              </a:solidFill>
              <a:latin typeface="Arial Nova Cond" panose="020B0506020202020204" pitchFamily="34" charset="0"/>
            </a:endParaRPr>
          </a:p>
        </p:txBody>
      </p:sp>
      <p:sp>
        <p:nvSpPr>
          <p:cNvPr id="10" name="Rounded Rectangle 9">
            <a:extLst>
              <a:ext uri="{FF2B5EF4-FFF2-40B4-BE49-F238E27FC236}">
                <a16:creationId xmlns:a16="http://schemas.microsoft.com/office/drawing/2014/main" id="{E223798C-12AD-4B0C-A50C-D676347D67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4" descr="Archaeology Tools Images - Free Download on Freepik">
            <a:extLst>
              <a:ext uri="{FF2B5EF4-FFF2-40B4-BE49-F238E27FC236}">
                <a16:creationId xmlns:a16="http://schemas.microsoft.com/office/drawing/2014/main" id="{5CDE27C0-409C-BB9C-FAE6-B04C8C89174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12" b="4887"/>
          <a:stretch/>
        </p:blipFill>
        <p:spPr bwMode="auto">
          <a:xfrm>
            <a:off x="294085" y="484633"/>
            <a:ext cx="8527553" cy="5724143"/>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640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89000"/>
              </a:schemeClr>
            </a:gs>
            <a:gs pos="23000">
              <a:schemeClr val="accent5">
                <a:lumMod val="89000"/>
              </a:schemeClr>
            </a:gs>
            <a:gs pos="69000">
              <a:schemeClr val="accent5">
                <a:lumMod val="75000"/>
              </a:schemeClr>
            </a:gs>
            <a:gs pos="97000">
              <a:schemeClr val="accent5">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A0196-6877-C139-F0CD-B1536F8101E3}"/>
              </a:ext>
            </a:extLst>
          </p:cNvPr>
          <p:cNvSpPr>
            <a:spLocks noGrp="1"/>
          </p:cNvSpPr>
          <p:nvPr>
            <p:ph type="title"/>
          </p:nvPr>
        </p:nvSpPr>
        <p:spPr>
          <a:xfrm>
            <a:off x="838200" y="365125"/>
            <a:ext cx="10515600" cy="1082675"/>
          </a:xfrm>
        </p:spPr>
        <p:txBody>
          <a:bodyPr>
            <a:normAutofit/>
          </a:bodyPr>
          <a:lstStyle/>
          <a:p>
            <a:pPr algn="ct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cs typeface="Aharoni" panose="02010803020104030203" pitchFamily="2" charset="-79"/>
              </a:rPr>
              <a:t>How to date a find?</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cs typeface="Aharoni" panose="02010803020104030203" pitchFamily="2" charset="-79"/>
            </a:endParaRPr>
          </a:p>
        </p:txBody>
      </p:sp>
      <p:sp>
        <p:nvSpPr>
          <p:cNvPr id="3" name="TextBox 2">
            <a:extLst>
              <a:ext uri="{FF2B5EF4-FFF2-40B4-BE49-F238E27FC236}">
                <a16:creationId xmlns:a16="http://schemas.microsoft.com/office/drawing/2014/main" id="{2516CEF1-ABDB-94BB-CEF4-2C6C495FB72F}"/>
              </a:ext>
            </a:extLst>
          </p:cNvPr>
          <p:cNvSpPr txBox="1"/>
          <p:nvPr/>
        </p:nvSpPr>
        <p:spPr>
          <a:xfrm>
            <a:off x="3891949" y="2297847"/>
            <a:ext cx="3261942" cy="553998"/>
          </a:xfrm>
          <a:prstGeom prst="rect">
            <a:avLst/>
          </a:prstGeom>
          <a:noFill/>
        </p:spPr>
        <p:txBody>
          <a:bodyPr wrap="square" rtlCol="0">
            <a:spAutoFit/>
          </a:bodyPr>
          <a:lstStyle/>
          <a:p>
            <a:pPr algn="r"/>
            <a:r>
              <a:rPr lang="en-US" sz="3000" b="1"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rPr>
              <a:t>Chemical Dating</a:t>
            </a:r>
            <a:endParaRPr lang="pt-BR" sz="3000" b="1"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endParaRPr>
          </a:p>
        </p:txBody>
      </p:sp>
      <p:sp>
        <p:nvSpPr>
          <p:cNvPr id="4" name="TextBox 3">
            <a:extLst>
              <a:ext uri="{FF2B5EF4-FFF2-40B4-BE49-F238E27FC236}">
                <a16:creationId xmlns:a16="http://schemas.microsoft.com/office/drawing/2014/main" id="{74FECDA7-903E-161F-6E09-38BDF7F9420E}"/>
              </a:ext>
            </a:extLst>
          </p:cNvPr>
          <p:cNvSpPr txBox="1"/>
          <p:nvPr/>
        </p:nvSpPr>
        <p:spPr>
          <a:xfrm>
            <a:off x="1923448" y="3953412"/>
            <a:ext cx="3259541" cy="553998"/>
          </a:xfrm>
          <a:prstGeom prst="rect">
            <a:avLst/>
          </a:prstGeom>
          <a:noFill/>
        </p:spPr>
        <p:txBody>
          <a:bodyPr wrap="square" rtlCol="0">
            <a:spAutoFit/>
          </a:bodyPr>
          <a:lstStyle/>
          <a:p>
            <a:pPr algn="r"/>
            <a:r>
              <a:rPr lang="en-US" sz="3000" b="1"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rPr>
              <a:t>Stratigraphy</a:t>
            </a:r>
            <a:endParaRPr lang="pt-BR" sz="3000" b="1"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endParaRPr>
          </a:p>
        </p:txBody>
      </p:sp>
      <p:sp>
        <p:nvSpPr>
          <p:cNvPr id="5" name="TextBox 4">
            <a:extLst>
              <a:ext uri="{FF2B5EF4-FFF2-40B4-BE49-F238E27FC236}">
                <a16:creationId xmlns:a16="http://schemas.microsoft.com/office/drawing/2014/main" id="{A7FA200F-011E-F07E-4CF6-90DC9EBEFB03}"/>
              </a:ext>
            </a:extLst>
          </p:cNvPr>
          <p:cNvSpPr txBox="1"/>
          <p:nvPr/>
        </p:nvSpPr>
        <p:spPr>
          <a:xfrm>
            <a:off x="0" y="5589868"/>
            <a:ext cx="3263142" cy="553998"/>
          </a:xfrm>
          <a:prstGeom prst="rect">
            <a:avLst/>
          </a:prstGeom>
          <a:noFill/>
        </p:spPr>
        <p:txBody>
          <a:bodyPr wrap="square" rtlCol="0">
            <a:spAutoFit/>
          </a:bodyPr>
          <a:lstStyle/>
          <a:p>
            <a:pPr algn="r"/>
            <a:r>
              <a:rPr lang="en-US" sz="3000" b="1"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rPr>
              <a:t>Use of literature</a:t>
            </a:r>
            <a:endParaRPr lang="pt-BR" sz="3000" b="1" dirty="0">
              <a:ln w="6600">
                <a:solidFill>
                  <a:schemeClr val="accent2"/>
                </a:solidFill>
                <a:prstDash val="solid"/>
              </a:ln>
              <a:solidFill>
                <a:srgbClr val="FFFFFF"/>
              </a:solidFill>
              <a:effectLst>
                <a:outerShdw dist="38100" dir="2700000" algn="tl" rotWithShape="0">
                  <a:schemeClr val="accent2"/>
                </a:outerShdw>
              </a:effectLst>
              <a:latin typeface="Aharoni" panose="02010803020104030203" pitchFamily="2" charset="-79"/>
              <a:cs typeface="Aharoni" panose="02010803020104030203" pitchFamily="2" charset="-79"/>
            </a:endParaRPr>
          </a:p>
        </p:txBody>
      </p:sp>
      <p:pic>
        <p:nvPicPr>
          <p:cNvPr id="3074" name="Picture 2" descr="Roadtrip Nevada, Utah und Arizona – Ein Reisebericht über Amerikas Südwesten">
            <a:extLst>
              <a:ext uri="{FF2B5EF4-FFF2-40B4-BE49-F238E27FC236}">
                <a16:creationId xmlns:a16="http://schemas.microsoft.com/office/drawing/2014/main" id="{1C3DFAC5-DE97-F0FA-5FC9-61F71604F3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824" t="16319" r="15482" b="55760"/>
          <a:stretch/>
        </p:blipFill>
        <p:spPr bwMode="auto">
          <a:xfrm>
            <a:off x="5185390" y="3429000"/>
            <a:ext cx="4797328" cy="16028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6" name="Picture 4" descr="A date with carbon › Bernie's Basics (ABC Science)">
            <a:extLst>
              <a:ext uri="{FF2B5EF4-FFF2-40B4-BE49-F238E27FC236}">
                <a16:creationId xmlns:a16="http://schemas.microsoft.com/office/drawing/2014/main" id="{5EDA8E52-2796-1B21-4FFE-3AD474829F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33" t="8015" r="3238" b="65876"/>
          <a:stretch/>
        </p:blipFill>
        <p:spPr bwMode="auto">
          <a:xfrm>
            <a:off x="7153890" y="1779467"/>
            <a:ext cx="4797328" cy="16028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3078" name="Picture 6" descr="What If… Listicles Are Actually an Ancient Form of Writing and Narrative? ‹  Literary Hub">
            <a:extLst>
              <a:ext uri="{FF2B5EF4-FFF2-40B4-BE49-F238E27FC236}">
                <a16:creationId xmlns:a16="http://schemas.microsoft.com/office/drawing/2014/main" id="{B25542DD-0CA1-B54B-55C8-E12C265A4C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6373"/>
          <a:stretch/>
        </p:blipFill>
        <p:spPr bwMode="auto">
          <a:xfrm>
            <a:off x="3260740" y="5065456"/>
            <a:ext cx="4799729" cy="160282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15093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75BDB6-12D8-F77B-96B1-D2A471F57308}"/>
              </a:ext>
            </a:extLst>
          </p:cNvPr>
          <p:cNvSpPr>
            <a:spLocks noGrp="1"/>
          </p:cNvSpPr>
          <p:nvPr>
            <p:ph type="title"/>
          </p:nvPr>
        </p:nvSpPr>
        <p:spPr>
          <a:xfrm>
            <a:off x="838200" y="365125"/>
            <a:ext cx="10515600" cy="951611"/>
          </a:xfrm>
        </p:spPr>
        <p:txBody>
          <a:bodyPr/>
          <a:lstStyle/>
          <a:p>
            <a:r>
              <a:rPr lang="en-US"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cs typeface="Aharoni" panose="02010803020104030203" pitchFamily="2" charset="-79"/>
              </a:rPr>
              <a:t>But…</a:t>
            </a:r>
            <a:endParaRPr lang="pt-BR"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haroni" panose="02010803020104030203" pitchFamily="2" charset="-79"/>
              <a:cs typeface="Aharoni" panose="02010803020104030203" pitchFamily="2" charset="-79"/>
            </a:endParaRPr>
          </a:p>
        </p:txBody>
      </p:sp>
      <p:pic>
        <p:nvPicPr>
          <p:cNvPr id="4" name="Picture 3">
            <a:extLst>
              <a:ext uri="{FF2B5EF4-FFF2-40B4-BE49-F238E27FC236}">
                <a16:creationId xmlns:a16="http://schemas.microsoft.com/office/drawing/2014/main" id="{5B88E624-8F75-4445-452D-5D8905970F67}"/>
              </a:ext>
            </a:extLst>
          </p:cNvPr>
          <p:cNvPicPr>
            <a:picLocks noChangeAspect="1"/>
          </p:cNvPicPr>
          <p:nvPr/>
        </p:nvPicPr>
        <p:blipFill>
          <a:blip r:embed="rId2"/>
          <a:stretch>
            <a:fillRect/>
          </a:stretch>
        </p:blipFill>
        <p:spPr>
          <a:xfrm>
            <a:off x="838200" y="1453447"/>
            <a:ext cx="10764752" cy="5039428"/>
          </a:xfrm>
          <a:prstGeom prst="rect">
            <a:avLst/>
          </a:prstGeom>
          <a:ln>
            <a:noFill/>
          </a:ln>
          <a:effectLst>
            <a:outerShdw blurRad="190500" algn="tl" rotWithShape="0">
              <a:srgbClr val="000000">
                <a:alpha val="70000"/>
              </a:srgbClr>
            </a:outerShdw>
          </a:effectLst>
        </p:spPr>
      </p:pic>
      <p:sp>
        <p:nvSpPr>
          <p:cNvPr id="5" name="Rectangle 4">
            <a:extLst>
              <a:ext uri="{FF2B5EF4-FFF2-40B4-BE49-F238E27FC236}">
                <a16:creationId xmlns:a16="http://schemas.microsoft.com/office/drawing/2014/main" id="{E0725492-1EFE-BD78-F7DD-F8D8D6B2A14B}"/>
              </a:ext>
            </a:extLst>
          </p:cNvPr>
          <p:cNvSpPr/>
          <p:nvPr/>
        </p:nvSpPr>
        <p:spPr>
          <a:xfrm>
            <a:off x="5260769" y="4346369"/>
            <a:ext cx="5902036" cy="1211283"/>
          </a:xfrm>
          <a:prstGeom prst="rect">
            <a:avLst/>
          </a:prstGeom>
          <a:noFill/>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pt-BR"/>
          </a:p>
        </p:txBody>
      </p:sp>
      <p:sp>
        <p:nvSpPr>
          <p:cNvPr id="7" name="TextBox 6">
            <a:extLst>
              <a:ext uri="{FF2B5EF4-FFF2-40B4-BE49-F238E27FC236}">
                <a16:creationId xmlns:a16="http://schemas.microsoft.com/office/drawing/2014/main" id="{E7D06128-9808-2912-9B9D-5D37DBE8E76A}"/>
              </a:ext>
            </a:extLst>
          </p:cNvPr>
          <p:cNvSpPr txBox="1"/>
          <p:nvPr/>
        </p:nvSpPr>
        <p:spPr>
          <a:xfrm>
            <a:off x="141791" y="6544988"/>
            <a:ext cx="6814594" cy="276999"/>
          </a:xfrm>
          <a:prstGeom prst="rect">
            <a:avLst/>
          </a:prstGeom>
          <a:noFill/>
        </p:spPr>
        <p:txBody>
          <a:bodyPr wrap="square">
            <a:spAutoFit/>
          </a:bodyPr>
          <a:lstStyle/>
          <a:p>
            <a:r>
              <a:rPr lang="en-US" sz="1200" dirty="0">
                <a:hlinkClick r:id="rId3"/>
              </a:rPr>
              <a:t>Source: Archaeologists Devise a Better Clock for Biblical Times - The New York Times (nytimes.com)</a:t>
            </a:r>
            <a:endParaRPr lang="pt-BR" sz="1200" dirty="0"/>
          </a:p>
        </p:txBody>
      </p:sp>
      <p:pic>
        <p:nvPicPr>
          <p:cNvPr id="10" name="Picture 9">
            <a:extLst>
              <a:ext uri="{FF2B5EF4-FFF2-40B4-BE49-F238E27FC236}">
                <a16:creationId xmlns:a16="http://schemas.microsoft.com/office/drawing/2014/main" id="{A7903BA7-B2E4-845B-CF36-CF37FD1165BF}"/>
              </a:ext>
            </a:extLst>
          </p:cNvPr>
          <p:cNvPicPr>
            <a:picLocks noChangeAspect="1"/>
          </p:cNvPicPr>
          <p:nvPr/>
        </p:nvPicPr>
        <p:blipFill>
          <a:blip r:embed="rId4"/>
          <a:stretch>
            <a:fillRect/>
          </a:stretch>
        </p:blipFill>
        <p:spPr>
          <a:xfrm>
            <a:off x="2240117" y="2511631"/>
            <a:ext cx="8263735" cy="3357549"/>
          </a:xfrm>
          <a:prstGeom prst="rect">
            <a:avLst/>
          </a:prstGeom>
          <a:ln>
            <a:noFill/>
          </a:ln>
          <a:effectLst>
            <a:outerShdw blurRad="292100" dist="139700" dir="2700000" algn="tl" rotWithShape="0">
              <a:srgbClr val="333333">
                <a:alpha val="65000"/>
              </a:srgbClr>
            </a:outerShdw>
          </a:effectLst>
        </p:spPr>
      </p:pic>
      <p:cxnSp>
        <p:nvCxnSpPr>
          <p:cNvPr id="14" name="Straight Connector 13">
            <a:extLst>
              <a:ext uri="{FF2B5EF4-FFF2-40B4-BE49-F238E27FC236}">
                <a16:creationId xmlns:a16="http://schemas.microsoft.com/office/drawing/2014/main" id="{AFD2C1C9-8E38-A387-5425-48649E9079E8}"/>
              </a:ext>
            </a:extLst>
          </p:cNvPr>
          <p:cNvCxnSpPr>
            <a:cxnSpLocks/>
          </p:cNvCxnSpPr>
          <p:nvPr/>
        </p:nvCxnSpPr>
        <p:spPr>
          <a:xfrm>
            <a:off x="2384385" y="3429000"/>
            <a:ext cx="680315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895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2000" fill="hold"/>
                                        <p:tgtEl>
                                          <p:spTgt spid="10"/>
                                        </p:tgtEl>
                                        <p:attrNameLst>
                                          <p:attrName>ppt_w</p:attrName>
                                        </p:attrNameLst>
                                      </p:cBhvr>
                                      <p:tavLst>
                                        <p:tav tm="0">
                                          <p:val>
                                            <p:fltVal val="0"/>
                                          </p:val>
                                        </p:tav>
                                        <p:tav tm="100000">
                                          <p:val>
                                            <p:strVal val="#ppt_w"/>
                                          </p:val>
                                        </p:tav>
                                      </p:tavLst>
                                    </p:anim>
                                    <p:anim calcmode="lin" valueType="num">
                                      <p:cBhvr>
                                        <p:cTn id="8" dur="2000" fill="hold"/>
                                        <p:tgtEl>
                                          <p:spTgt spid="10"/>
                                        </p:tgtEl>
                                        <p:attrNameLst>
                                          <p:attrName>ppt_h</p:attrName>
                                        </p:attrNameLst>
                                      </p:cBhvr>
                                      <p:tavLst>
                                        <p:tav tm="0">
                                          <p:val>
                                            <p:fltVal val="0"/>
                                          </p:val>
                                        </p:tav>
                                        <p:tav tm="100000">
                                          <p:val>
                                            <p:strVal val="#ppt_h"/>
                                          </p:val>
                                        </p:tav>
                                      </p:tavLst>
                                    </p:anim>
                                    <p:animEffect transition="in" filter="fade">
                                      <p:cBhvr>
                                        <p:cTn id="9" dur="2000"/>
                                        <p:tgtEl>
                                          <p:spTgt spid="10"/>
                                        </p:tgtEl>
                                      </p:cBhvr>
                                    </p:animEffect>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89000"/>
              </a:schemeClr>
            </a:gs>
            <a:gs pos="23000">
              <a:schemeClr val="accent3">
                <a:lumMod val="89000"/>
              </a:schemeClr>
            </a:gs>
            <a:gs pos="69000">
              <a:schemeClr val="accent3">
                <a:lumMod val="75000"/>
              </a:schemeClr>
            </a:gs>
            <a:gs pos="97000">
              <a:schemeClr val="accent3">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B535A813-AC76-88EE-2F44-71325B01D285}"/>
              </a:ext>
            </a:extLst>
          </p:cNvPr>
          <p:cNvSpPr/>
          <p:nvPr/>
        </p:nvSpPr>
        <p:spPr>
          <a:xfrm>
            <a:off x="288758" y="2093495"/>
            <a:ext cx="11598442" cy="4399380"/>
          </a:xfrm>
          <a:prstGeom prst="rect">
            <a:avLst/>
          </a:prstGeom>
          <a:ln>
            <a:solidFill>
              <a:schemeClr val="bg1"/>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pt-BR"/>
          </a:p>
        </p:txBody>
      </p:sp>
      <p:sp>
        <p:nvSpPr>
          <p:cNvPr id="2" name="Title 1">
            <a:extLst>
              <a:ext uri="{FF2B5EF4-FFF2-40B4-BE49-F238E27FC236}">
                <a16:creationId xmlns:a16="http://schemas.microsoft.com/office/drawing/2014/main" id="{6FD8EC3E-D996-541E-08FD-209B7D0A1CE6}"/>
              </a:ext>
            </a:extLst>
          </p:cNvPr>
          <p:cNvSpPr>
            <a:spLocks noGrp="1"/>
          </p:cNvSpPr>
          <p:nvPr>
            <p:ph type="title"/>
          </p:nvPr>
        </p:nvSpPr>
        <p:spPr/>
        <p:txBody>
          <a:bodyPr>
            <a:normAutofit/>
          </a:bodyPr>
          <a:lstStyle/>
          <a:p>
            <a:pPr algn="ctr"/>
            <a:r>
              <a:rPr lang="en-US"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cs typeface="Aharoni" panose="02010803020104030203" pitchFamily="2" charset="-79"/>
              </a:rPr>
              <a:t>Objective Method!?!?</a:t>
            </a:r>
            <a:endParaRPr lang="pt-BR" sz="60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masis MT Pro Black" panose="02040A04050005020304" pitchFamily="18" charset="0"/>
              <a:cs typeface="Aharoni" panose="02010803020104030203" pitchFamily="2" charset="-79"/>
            </a:endParaRPr>
          </a:p>
        </p:txBody>
      </p:sp>
      <p:pic>
        <p:nvPicPr>
          <p:cNvPr id="2050" name="Picture 2" descr="Face of God? Archaeologist claims to find 10th cent. BCE graven images of  Yahweh | The Times of Israel">
            <a:extLst>
              <a:ext uri="{FF2B5EF4-FFF2-40B4-BE49-F238E27FC236}">
                <a16:creationId xmlns:a16="http://schemas.microsoft.com/office/drawing/2014/main" id="{75CE2B6C-BF00-F14D-B40F-61AEA791B82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922" b="89922" l="5418" r="92156">
                        <a14:foregroundMark x1="12077" y1="21964" x2="10158" y2="33333"/>
                        <a14:foregroundMark x1="5474" y1="29096" x2="8183" y2="33695"/>
                        <a14:foregroundMark x1="84876" y1="24444" x2="92156" y2="37623"/>
                        <a14:foregroundMark x1="92156" y1="37623" x2="88375" y2="43307"/>
                        <a14:foregroundMark x1="42043" y1="85013" x2="39334" y2="89302"/>
                        <a14:foregroundMark x1="37754" y1="88217" x2="43623" y2="87132"/>
                        <a14:foregroundMark x1="39729" y1="86460" x2="42043" y2="87494"/>
                      </a14:backgroundRemoval>
                    </a14:imgEffect>
                  </a14:imgLayer>
                </a14:imgProps>
              </a:ext>
              <a:ext uri="{28A0092B-C50C-407E-A947-70E740481C1C}">
                <a14:useLocalDpi xmlns:a14="http://schemas.microsoft.com/office/drawing/2010/main" val="0"/>
              </a:ext>
            </a:extLst>
          </a:blip>
          <a:srcRect t="13341" b="8965"/>
          <a:stretch/>
        </p:blipFill>
        <p:spPr bwMode="auto">
          <a:xfrm>
            <a:off x="4354445" y="4365309"/>
            <a:ext cx="2285392" cy="19389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CAR-themes-stratigraphy">
            <a:extLst>
              <a:ext uri="{FF2B5EF4-FFF2-40B4-BE49-F238E27FC236}">
                <a16:creationId xmlns:a16="http://schemas.microsoft.com/office/drawing/2014/main" id="{C51FDC6D-ED92-8F64-EDC0-30298C171D5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rcRect l="9339" t="1520" r="13033" b="54687"/>
          <a:stretch/>
        </p:blipFill>
        <p:spPr bwMode="auto">
          <a:xfrm>
            <a:off x="3407684" y="2500891"/>
            <a:ext cx="3935393" cy="16631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65401A4B-98EC-9666-BDAA-8FED2F44F408}"/>
              </a:ext>
            </a:extLst>
          </p:cNvPr>
          <p:cNvCxnSpPr>
            <a:cxnSpLocks/>
          </p:cNvCxnSpPr>
          <p:nvPr/>
        </p:nvCxnSpPr>
        <p:spPr>
          <a:xfrm flipH="1" flipV="1">
            <a:off x="7537514" y="3429000"/>
            <a:ext cx="1140961" cy="324853"/>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0617E45-7B2B-4696-B3B7-4B4863B7A68F}"/>
              </a:ext>
            </a:extLst>
          </p:cNvPr>
          <p:cNvCxnSpPr>
            <a:cxnSpLocks/>
          </p:cNvCxnSpPr>
          <p:nvPr/>
        </p:nvCxnSpPr>
        <p:spPr>
          <a:xfrm flipH="1">
            <a:off x="7537514" y="4163995"/>
            <a:ext cx="1140961" cy="538634"/>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6B64FFB-6761-BA6F-16EE-98838932D9F5}"/>
              </a:ext>
            </a:extLst>
          </p:cNvPr>
          <p:cNvSpPr txBox="1"/>
          <p:nvPr/>
        </p:nvSpPr>
        <p:spPr>
          <a:xfrm>
            <a:off x="2474062" y="3172998"/>
            <a:ext cx="1039465" cy="1938992"/>
          </a:xfrm>
          <a:prstGeom prst="rect">
            <a:avLst/>
          </a:prstGeom>
          <a:noFill/>
        </p:spPr>
        <p:txBody>
          <a:bodyPr wrap="square" rtlCol="0">
            <a:spAutoFit/>
          </a:bodyPr>
          <a:lstStyle/>
          <a:p>
            <a:r>
              <a:rPr lang="en-US" sz="12000" b="1" dirty="0">
                <a:ln w="0"/>
                <a:effectLst>
                  <a:outerShdw blurRad="38100" dist="19050" dir="2700000" algn="tl" rotWithShape="0">
                    <a:schemeClr val="dk1">
                      <a:alpha val="40000"/>
                    </a:schemeClr>
                  </a:outerShdw>
                </a:effectLst>
              </a:rPr>
              <a:t>=</a:t>
            </a:r>
            <a:endParaRPr lang="pt-BR" sz="12000" b="1" dirty="0">
              <a:ln w="0"/>
              <a:effectLst>
                <a:outerShdw blurRad="38100" dist="19050" dir="2700000" algn="tl" rotWithShape="0">
                  <a:schemeClr val="dk1">
                    <a:alpha val="40000"/>
                  </a:schemeClr>
                </a:outerShdw>
              </a:effectLst>
            </a:endParaRPr>
          </a:p>
        </p:txBody>
      </p:sp>
      <p:sp>
        <p:nvSpPr>
          <p:cNvPr id="16" name="TextBox 15">
            <a:extLst>
              <a:ext uri="{FF2B5EF4-FFF2-40B4-BE49-F238E27FC236}">
                <a16:creationId xmlns:a16="http://schemas.microsoft.com/office/drawing/2014/main" id="{E077E826-3DA3-1892-E161-B51D69DFF0B0}"/>
              </a:ext>
            </a:extLst>
          </p:cNvPr>
          <p:cNvSpPr txBox="1"/>
          <p:nvPr/>
        </p:nvSpPr>
        <p:spPr>
          <a:xfrm>
            <a:off x="576067" y="3443608"/>
            <a:ext cx="1945344" cy="1569660"/>
          </a:xfrm>
          <a:prstGeom prst="rect">
            <a:avLst/>
          </a:prstGeom>
        </p:spPr>
        <p:style>
          <a:lnRef idx="2">
            <a:schemeClr val="accent3">
              <a:shade val="15000"/>
            </a:schemeClr>
          </a:lnRef>
          <a:fillRef idx="1">
            <a:schemeClr val="accent3"/>
          </a:fillRef>
          <a:effectRef idx="0">
            <a:schemeClr val="accent3"/>
          </a:effectRef>
          <a:fontRef idx="minor">
            <a:schemeClr val="lt1"/>
          </a:fontRef>
        </p:style>
        <p:txBody>
          <a:bodyPr wrap="square" rtlCol="0">
            <a:spAutoFit/>
          </a:bodyPr>
          <a:lstStyle/>
          <a:p>
            <a:pPr algn="ctr"/>
            <a:r>
              <a:rPr lang="en-US" sz="2400" dirty="0">
                <a:latin typeface="ADLaM Display" panose="02010000000000000000" pitchFamily="2" charset="0"/>
                <a:ea typeface="ADLaM Display" panose="02010000000000000000" pitchFamily="2" charset="0"/>
                <a:cs typeface="ADLaM Display" panose="02010000000000000000" pitchFamily="2" charset="0"/>
              </a:rPr>
              <a:t>Conclusion about the object and the date</a:t>
            </a:r>
            <a:endParaRPr lang="pt-BR" sz="2400" dirty="0">
              <a:latin typeface="ADLaM Display" panose="02010000000000000000" pitchFamily="2" charset="0"/>
              <a:ea typeface="ADLaM Display" panose="02010000000000000000" pitchFamily="2" charset="0"/>
              <a:cs typeface="ADLaM Display" panose="02010000000000000000" pitchFamily="2" charset="0"/>
            </a:endParaRPr>
          </a:p>
        </p:txBody>
      </p:sp>
      <p:grpSp>
        <p:nvGrpSpPr>
          <p:cNvPr id="25" name="Group 24">
            <a:extLst>
              <a:ext uri="{FF2B5EF4-FFF2-40B4-BE49-F238E27FC236}">
                <a16:creationId xmlns:a16="http://schemas.microsoft.com/office/drawing/2014/main" id="{E30895EF-D0F2-D22C-9863-1A7B7CFE334F}"/>
              </a:ext>
            </a:extLst>
          </p:cNvPr>
          <p:cNvGrpSpPr/>
          <p:nvPr/>
        </p:nvGrpSpPr>
        <p:grpSpPr>
          <a:xfrm>
            <a:off x="8751117" y="2445892"/>
            <a:ext cx="2821239" cy="3751979"/>
            <a:chOff x="9075629" y="3210596"/>
            <a:chExt cx="2644399" cy="3539120"/>
          </a:xfrm>
        </p:grpSpPr>
        <p:pic>
          <p:nvPicPr>
            <p:cNvPr id="2062" name="Picture 14" descr="empty brain outline - Clip Art Library">
              <a:extLst>
                <a:ext uri="{FF2B5EF4-FFF2-40B4-BE49-F238E27FC236}">
                  <a16:creationId xmlns:a16="http://schemas.microsoft.com/office/drawing/2014/main" id="{62DF9F8E-E538-FB86-BD49-860E23E570A4}"/>
                </a:ext>
              </a:extLst>
            </p:cNvPr>
            <p:cNvPicPr>
              <a:picLocks noChangeAspect="1" noChangeArrowheads="1"/>
            </p:cNvPicPr>
            <p:nvPr/>
          </p:nvPicPr>
          <p:blipFill rotWithShape="1">
            <a:blip r:embed="rId6">
              <a:duotone>
                <a:prstClr val="black"/>
                <a:srgbClr val="D9C3A5">
                  <a:tint val="50000"/>
                  <a:satMod val="180000"/>
                </a:srgbClr>
              </a:duotone>
              <a:extLst>
                <a:ext uri="{BEBA8EAE-BF5A-486C-A8C5-ECC9F3942E4B}">
                  <a14:imgProps xmlns:a14="http://schemas.microsoft.com/office/drawing/2010/main">
                    <a14:imgLayer r:embed="rId7">
                      <a14:imgEffect>
                        <a14:backgroundRemoval t="2357" b="98653" l="4110" r="94064">
                          <a14:foregroundMark x1="81050" y1="27104" x2="84018" y2="12290"/>
                          <a14:foregroundMark x1="84018" y1="12290" x2="64384" y2="4545"/>
                          <a14:foregroundMark x1="64384" y1="4545" x2="42466" y2="1852"/>
                          <a14:foregroundMark x1="42466" y1="1852" x2="23516" y2="8249"/>
                          <a14:foregroundMark x1="23516" y1="8249" x2="18721" y2="29461"/>
                          <a14:foregroundMark x1="18721" y1="29461" x2="45434" y2="44444"/>
                          <a14:foregroundMark x1="45434" y1="44444" x2="78311" y2="30135"/>
                          <a14:foregroundMark x1="78311" y1="30135" x2="86986" y2="17508"/>
                          <a14:foregroundMark x1="86986" y1="17508" x2="86986" y2="17508"/>
                          <a14:foregroundMark x1="51826" y1="20875" x2="26712" y2="25253"/>
                          <a14:foregroundMark x1="26712" y1="25253" x2="49543" y2="14815"/>
                          <a14:foregroundMark x1="49543" y1="14815" x2="52283" y2="15488"/>
                          <a14:foregroundMark x1="76941" y1="5051" x2="76941" y2="5051"/>
                          <a14:foregroundMark x1="67808" y1="5724" x2="45890" y2="2357"/>
                          <a14:foregroundMark x1="89269" y1="33333" x2="87215" y2="46970"/>
                          <a14:foregroundMark x1="87215" y1="46970" x2="89726" y2="56397"/>
                          <a14:foregroundMark x1="94292" y1="39562" x2="93379" y2="41582"/>
                          <a14:foregroundMark x1="68265" y1="87879" x2="40411" y2="94949"/>
                          <a14:foregroundMark x1="40411" y1="94949" x2="14840" y2="94781"/>
                          <a14:foregroundMark x1="14840" y1="94781" x2="16438" y2="88721"/>
                          <a14:foregroundMark x1="16895" y1="91751" x2="4110" y2="98653"/>
                        </a14:backgroundRemoval>
                      </a14:imgEffect>
                    </a14:imgLayer>
                  </a14:imgProps>
                </a:ext>
                <a:ext uri="{28A0092B-C50C-407E-A947-70E740481C1C}">
                  <a14:useLocalDpi xmlns:a14="http://schemas.microsoft.com/office/drawing/2010/main" val="0"/>
                </a:ext>
              </a:extLst>
            </a:blip>
            <a:srcRect b="2969"/>
            <a:stretch/>
          </p:blipFill>
          <p:spPr bwMode="auto">
            <a:xfrm flipH="1">
              <a:off x="9075629" y="3210596"/>
              <a:ext cx="2644399" cy="353912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68AEDBD-37ED-2BD0-E387-8D096F3D1948}"/>
                </a:ext>
              </a:extLst>
            </p:cNvPr>
            <p:cNvSpPr txBox="1"/>
            <p:nvPr/>
          </p:nvSpPr>
          <p:spPr>
            <a:xfrm>
              <a:off x="9635923" y="3454653"/>
              <a:ext cx="1641470" cy="1161262"/>
            </a:xfrm>
            <a:prstGeom prst="rect">
              <a:avLst/>
            </a:prstGeom>
            <a:noFill/>
          </p:spPr>
          <p:txBody>
            <a:bodyPr wrap="square" rtlCol="0">
              <a:spAutoFit/>
            </a:bodyPr>
            <a:lstStyle/>
            <a:p>
              <a:r>
                <a:rPr lang="en-US" sz="1500" b="1" u="sng" dirty="0">
                  <a:latin typeface="Segoe Print" panose="02000600000000000000" pitchFamily="2" charset="0"/>
                </a:rPr>
                <a:t>Assumptions: </a:t>
              </a:r>
            </a:p>
            <a:p>
              <a:r>
                <a:rPr lang="en-US" sz="1500" dirty="0">
                  <a:latin typeface="Segoe Print" panose="02000600000000000000" pitchFamily="2" charset="0"/>
                </a:rPr>
                <a:t>Earth Ages</a:t>
              </a:r>
            </a:p>
            <a:p>
              <a:pPr marL="92075"/>
              <a:r>
                <a:rPr lang="en-US" sz="1400" dirty="0">
                  <a:latin typeface="Segoe Print" panose="02000600000000000000" pitchFamily="2" charset="0"/>
                </a:rPr>
                <a:t>Date of layers</a:t>
              </a:r>
            </a:p>
            <a:p>
              <a:pPr marL="266700"/>
              <a:r>
                <a:rPr lang="en-US" sz="1500" dirty="0">
                  <a:latin typeface="Segoe Print" panose="02000600000000000000" pitchFamily="2" charset="0"/>
                </a:rPr>
                <a:t>Culture</a:t>
              </a:r>
            </a:p>
            <a:p>
              <a:pPr marL="625475"/>
              <a:r>
                <a:rPr lang="en-US" sz="1500" dirty="0">
                  <a:latin typeface="Segoe Print" panose="02000600000000000000" pitchFamily="2" charset="0"/>
                </a:rPr>
                <a:t>Events</a:t>
              </a:r>
            </a:p>
          </p:txBody>
        </p:sp>
      </p:grpSp>
    </p:spTree>
    <p:extLst>
      <p:ext uri="{BB962C8B-B14F-4D97-AF65-F5344CB8AC3E}">
        <p14:creationId xmlns:p14="http://schemas.microsoft.com/office/powerpoint/2010/main" val="1648471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4" name="Picture 6" descr="undefined">
            <a:extLst>
              <a:ext uri="{FF2B5EF4-FFF2-40B4-BE49-F238E27FC236}">
                <a16:creationId xmlns:a16="http://schemas.microsoft.com/office/drawing/2014/main" id="{0DD19308-4DD8-6641-0B7B-CB43B8F29BF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349" r="-2" b="44348"/>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The Most Embarrassing Archaeological Blunders - Toptenz.net">
            <a:extLst>
              <a:ext uri="{FF2B5EF4-FFF2-40B4-BE49-F238E27FC236}">
                <a16:creationId xmlns:a16="http://schemas.microsoft.com/office/drawing/2014/main" id="{F25599EA-9876-80B0-39EE-3026F8E43F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158" r="1" b="13644"/>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pic>
        <p:nvPicPr>
          <p:cNvPr id="12292" name="Picture 4" descr="undefined">
            <a:extLst>
              <a:ext uri="{FF2B5EF4-FFF2-40B4-BE49-F238E27FC236}">
                <a16:creationId xmlns:a16="http://schemas.microsoft.com/office/drawing/2014/main" id="{E1C4C8C3-E8E2-51C4-52C6-3E8C6EBAD6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57" b="16043"/>
          <a:stretch/>
        </p:blipFill>
        <p:spPr bwMode="auto">
          <a:xfrm>
            <a:off x="7458302" y="-22547"/>
            <a:ext cx="3809132" cy="3139531"/>
          </a:xfrm>
          <a:prstGeom prst="rect">
            <a:avLst/>
          </a:prstGeom>
          <a:noFill/>
          <a:extLst>
            <a:ext uri="{909E8E84-426E-40DD-AFC4-6F175D3DCCD1}">
              <a14:hiddenFill xmlns:a14="http://schemas.microsoft.com/office/drawing/2010/main">
                <a:solidFill>
                  <a:srgbClr val="FFFFFF"/>
                </a:solidFill>
              </a14:hiddenFill>
            </a:ext>
          </a:extLst>
        </p:spPr>
      </p:pic>
      <p:sp>
        <p:nvSpPr>
          <p:cNvPr id="12299" name="Rectangle 12298">
            <a:extLst>
              <a:ext uri="{FF2B5EF4-FFF2-40B4-BE49-F238E27FC236}">
                <a16:creationId xmlns:a16="http://schemas.microsoft.com/office/drawing/2014/main" id="{36A1CAC3-A129-43F8-8881-63D3E319A7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01" name="Rectangle 12300">
            <a:extLst>
              <a:ext uri="{FF2B5EF4-FFF2-40B4-BE49-F238E27FC236}">
                <a16:creationId xmlns:a16="http://schemas.microsoft.com/office/drawing/2014/main" id="{B5CCE41C-FBFB-44B8-BE25-7F555613C1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37427C9-FF62-C0D3-E63F-AEB395D9CA54}"/>
              </a:ext>
            </a:extLst>
          </p:cNvPr>
          <p:cNvSpPr txBox="1"/>
          <p:nvPr/>
        </p:nvSpPr>
        <p:spPr>
          <a:xfrm>
            <a:off x="7458302" y="2747652"/>
            <a:ext cx="3809132"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algn="ctr"/>
            <a:r>
              <a:rPr lang="en-US" b="1" dirty="0" err="1"/>
              <a:t>Finnur</a:t>
            </a:r>
            <a:r>
              <a:rPr lang="en-US" b="1" dirty="0"/>
              <a:t> </a:t>
            </a:r>
            <a:r>
              <a:rPr lang="en-US" b="1" dirty="0" err="1"/>
              <a:t>Magnussún</a:t>
            </a:r>
            <a:endParaRPr lang="pt-BR" b="1" dirty="0"/>
          </a:p>
        </p:txBody>
      </p:sp>
      <p:sp>
        <p:nvSpPr>
          <p:cNvPr id="4" name="TextBox 3">
            <a:extLst>
              <a:ext uri="{FF2B5EF4-FFF2-40B4-BE49-F238E27FC236}">
                <a16:creationId xmlns:a16="http://schemas.microsoft.com/office/drawing/2014/main" id="{4C6732B0-222B-9E4F-467D-B75E8C3FDFA0}"/>
              </a:ext>
            </a:extLst>
          </p:cNvPr>
          <p:cNvSpPr txBox="1"/>
          <p:nvPr/>
        </p:nvSpPr>
        <p:spPr>
          <a:xfrm>
            <a:off x="5157656" y="6480877"/>
            <a:ext cx="6109778" cy="36933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pt-BR" b="1" dirty="0" err="1">
                <a:effectLst>
                  <a:outerShdw blurRad="38100" dist="38100" dir="2700000" algn="tl">
                    <a:srgbClr val="000000">
                      <a:alpha val="43137"/>
                    </a:srgbClr>
                  </a:outerShdw>
                </a:effectLst>
              </a:rPr>
              <a:t>Jöns</a:t>
            </a:r>
            <a:r>
              <a:rPr lang="pt-BR" b="1" dirty="0">
                <a:effectLst>
                  <a:outerShdw blurRad="38100" dist="38100" dir="2700000" algn="tl">
                    <a:srgbClr val="000000">
                      <a:alpha val="43137"/>
                    </a:srgbClr>
                  </a:outerShdw>
                </a:effectLst>
              </a:rPr>
              <a:t> Jacob </a:t>
            </a:r>
            <a:r>
              <a:rPr lang="pt-BR" b="1" dirty="0" err="1">
                <a:effectLst>
                  <a:outerShdw blurRad="38100" dist="38100" dir="2700000" algn="tl">
                    <a:srgbClr val="000000">
                      <a:alpha val="43137"/>
                    </a:srgbClr>
                  </a:outerShdw>
                </a:effectLst>
              </a:rPr>
              <a:t>Berzelius</a:t>
            </a:r>
            <a:r>
              <a:rPr lang="pt-BR" b="1" dirty="0">
                <a:effectLst>
                  <a:outerShdw blurRad="38100" dist="38100" dir="2700000" algn="tl">
                    <a:srgbClr val="000000">
                      <a:alpha val="43137"/>
                    </a:srgbClr>
                  </a:outerShdw>
                </a:effectLst>
              </a:rPr>
              <a:t> </a:t>
            </a:r>
          </a:p>
        </p:txBody>
      </p:sp>
      <p:sp>
        <p:nvSpPr>
          <p:cNvPr id="6" name="TextBox 5">
            <a:extLst>
              <a:ext uri="{FF2B5EF4-FFF2-40B4-BE49-F238E27FC236}">
                <a16:creationId xmlns:a16="http://schemas.microsoft.com/office/drawing/2014/main" id="{7D6F21F4-FACD-90E8-01EF-73603DE49E64}"/>
              </a:ext>
            </a:extLst>
          </p:cNvPr>
          <p:cNvSpPr txBox="1"/>
          <p:nvPr/>
        </p:nvSpPr>
        <p:spPr>
          <a:xfrm>
            <a:off x="338561" y="4607669"/>
            <a:ext cx="3608407" cy="2123658"/>
          </a:xfrm>
          <a:prstGeom prst="rect">
            <a:avLst/>
          </a:prstGeom>
          <a:noFill/>
        </p:spPr>
        <p:txBody>
          <a:bodyPr wrap="square">
            <a:spAutoFit/>
          </a:bodyPr>
          <a:lstStyle/>
          <a:p>
            <a:pPr algn="l"/>
            <a:r>
              <a:rPr lang="pt-BR" sz="6000" b="1" dirty="0" err="1">
                <a:latin typeface="Amasis MT Pro Black" panose="02040A04050005020304" pitchFamily="18" charset="0"/>
              </a:rPr>
              <a:t>Runamo</a:t>
            </a:r>
            <a:endParaRPr lang="pt-BR" sz="6000" b="1" dirty="0">
              <a:latin typeface="Amasis MT Pro Black" panose="02040A04050005020304" pitchFamily="18" charset="0"/>
            </a:endParaRPr>
          </a:p>
          <a:p>
            <a:pPr algn="l"/>
            <a:r>
              <a:rPr lang="pt-BR" sz="6000" b="1" dirty="0">
                <a:latin typeface="Amasis MT Pro Black" panose="02040A04050005020304" pitchFamily="18" charset="0"/>
              </a:rPr>
              <a:t>Case</a:t>
            </a:r>
          </a:p>
          <a:p>
            <a:pPr algn="l"/>
            <a:r>
              <a:rPr lang="pt-BR" sz="1200" dirty="0" err="1"/>
              <a:t>Source</a:t>
            </a:r>
            <a:r>
              <a:rPr lang="pt-BR" sz="1200" dirty="0"/>
              <a:t>: </a:t>
            </a:r>
            <a:r>
              <a:rPr lang="pt-BR" sz="1200" dirty="0" err="1"/>
              <a:t>Wikicommons</a:t>
            </a:r>
            <a:endParaRPr lang="pt-BR" sz="1200" dirty="0"/>
          </a:p>
        </p:txBody>
      </p:sp>
      <p:pic>
        <p:nvPicPr>
          <p:cNvPr id="1026" name="Picture 2" descr="Reading Runes at Runamo - Beachcombing's Bizarre History Blog">
            <a:extLst>
              <a:ext uri="{FF2B5EF4-FFF2-40B4-BE49-F238E27FC236}">
                <a16:creationId xmlns:a16="http://schemas.microsoft.com/office/drawing/2014/main" id="{1FFED988-05A7-C284-F661-48207F0E72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01187" y="1736203"/>
            <a:ext cx="2356962" cy="13807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9244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70" name="Picture 6" descr="Archaeoraptor">
            <a:extLst>
              <a:ext uri="{FF2B5EF4-FFF2-40B4-BE49-F238E27FC236}">
                <a16:creationId xmlns:a16="http://schemas.microsoft.com/office/drawing/2014/main" id="{228E9F4C-E728-AB10-FD09-3D770186985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69" b="3670"/>
          <a:stretch/>
        </p:blipFill>
        <p:spPr bwMode="auto">
          <a:xfrm>
            <a:off x="5162052" y="3272588"/>
            <a:ext cx="6105382" cy="3585411"/>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021CA590-F734-B4BA-4B1D-3FCCADA508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 r="3" b="3"/>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rgbClr val="FFFFFF"/>
                </a:solidFill>
              </a14:hiddenFill>
            </a:ext>
          </a:extLst>
        </p:spPr>
      </p:pic>
      <p:sp>
        <p:nvSpPr>
          <p:cNvPr id="11277" name="Rectangle 11276">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79" name="Rectangle 11278">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1" name="Rectangle 11280">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49384F">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33AAA82-268B-07EA-9032-F2682F36804F}"/>
              </a:ext>
            </a:extLst>
          </p:cNvPr>
          <p:cNvSpPr txBox="1"/>
          <p:nvPr/>
        </p:nvSpPr>
        <p:spPr>
          <a:xfrm>
            <a:off x="295527" y="4314454"/>
            <a:ext cx="4577415" cy="2385268"/>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marL="285750" indent="-285750" algn="l">
              <a:buFont typeface="Arial" panose="020B0604020202020204" pitchFamily="34" charset="0"/>
              <a:buChar char="•"/>
            </a:pPr>
            <a:r>
              <a:rPr lang="en-US" sz="2400" dirty="0">
                <a:effectLst>
                  <a:outerShdw blurRad="38100" dist="38100" dir="2700000" algn="tl">
                    <a:srgbClr val="000000">
                      <a:alpha val="43137"/>
                    </a:srgbClr>
                  </a:outerShdw>
                </a:effectLst>
                <a:latin typeface="Agency FB" panose="020B0503020202020204" pitchFamily="34" charset="0"/>
              </a:rPr>
              <a:t>Simons, Lewis M. "Report to Members: </a:t>
            </a:r>
            <a:r>
              <a:rPr lang="en-US" sz="2400" dirty="0" err="1">
                <a:effectLst>
                  <a:outerShdw blurRad="38100" dist="38100" dir="2700000" algn="tl">
                    <a:srgbClr val="000000">
                      <a:alpha val="43137"/>
                    </a:srgbClr>
                  </a:outerShdw>
                </a:effectLst>
                <a:latin typeface="Agency FB" panose="020B0503020202020204" pitchFamily="34" charset="0"/>
              </a:rPr>
              <a:t>Archaeoraptor</a:t>
            </a:r>
            <a:r>
              <a:rPr lang="en-US" sz="2400" dirty="0">
                <a:effectLst>
                  <a:outerShdw blurRad="38100" dist="38100" dir="2700000" algn="tl">
                    <a:srgbClr val="000000">
                      <a:alpha val="43137"/>
                    </a:srgbClr>
                  </a:outerShdw>
                </a:effectLst>
                <a:latin typeface="Agency FB" panose="020B0503020202020204" pitchFamily="34" charset="0"/>
              </a:rPr>
              <a:t> Fossil Trail." National Geographic (October 2000): 128-132.</a:t>
            </a:r>
          </a:p>
          <a:p>
            <a:pPr marL="285750" indent="-285750" algn="l">
              <a:spcBef>
                <a:spcPts val="600"/>
              </a:spcBef>
              <a:buFont typeface="Arial" panose="020B0604020202020204" pitchFamily="34" charset="0"/>
              <a:buChar char="•"/>
            </a:pPr>
            <a:r>
              <a:rPr lang="en-US" sz="2400" dirty="0">
                <a:effectLst>
                  <a:outerShdw blurRad="38100" dist="38100" dir="2700000" algn="tl">
                    <a:srgbClr val="000000">
                      <a:alpha val="43137"/>
                    </a:srgbClr>
                  </a:outerShdw>
                </a:effectLst>
                <a:latin typeface="Agency FB" panose="020B0503020202020204" pitchFamily="34" charset="0"/>
              </a:rPr>
              <a:t>Sloan, Christopher P. "Feathers for T. rex?" National Geographic (November 1999): 98-107.</a:t>
            </a:r>
          </a:p>
        </p:txBody>
      </p:sp>
      <p:sp>
        <p:nvSpPr>
          <p:cNvPr id="8" name="TextBox 7">
            <a:extLst>
              <a:ext uri="{FF2B5EF4-FFF2-40B4-BE49-F238E27FC236}">
                <a16:creationId xmlns:a16="http://schemas.microsoft.com/office/drawing/2014/main" id="{4D158582-D1B4-EBF6-5D81-C86A6D42CC0E}"/>
              </a:ext>
            </a:extLst>
          </p:cNvPr>
          <p:cNvSpPr txBox="1"/>
          <p:nvPr/>
        </p:nvSpPr>
        <p:spPr>
          <a:xfrm>
            <a:off x="7458302" y="504027"/>
            <a:ext cx="3699693" cy="1323439"/>
          </a:xfrm>
          <a:prstGeom prst="rect">
            <a:avLst/>
          </a:prstGeom>
          <a:noFill/>
        </p:spPr>
        <p:txBody>
          <a:bodyPr wrap="square">
            <a:spAutoFit/>
          </a:bodyPr>
          <a:lstStyle/>
          <a:p>
            <a:pPr algn="r"/>
            <a:r>
              <a:rPr lang="pt-BR" sz="4000" dirty="0">
                <a:latin typeface="Amasis MT Pro Black" panose="02040A04050005020304" pitchFamily="18" charset="0"/>
              </a:rPr>
              <a:t>The </a:t>
            </a:r>
            <a:r>
              <a:rPr lang="pt-BR" sz="4000" dirty="0" err="1">
                <a:latin typeface="Amasis MT Pro Black" panose="02040A04050005020304" pitchFamily="18" charset="0"/>
              </a:rPr>
              <a:t>Piltdown</a:t>
            </a:r>
            <a:r>
              <a:rPr lang="pt-BR" sz="4000" dirty="0">
                <a:latin typeface="Amasis MT Pro Black" panose="02040A04050005020304" pitchFamily="18" charset="0"/>
              </a:rPr>
              <a:t> Chicken</a:t>
            </a:r>
          </a:p>
        </p:txBody>
      </p:sp>
    </p:spTree>
    <p:extLst>
      <p:ext uri="{BB962C8B-B14F-4D97-AF65-F5344CB8AC3E}">
        <p14:creationId xmlns:p14="http://schemas.microsoft.com/office/powerpoint/2010/main" val="1744875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5190</TotalTime>
  <Words>848</Words>
  <Application>Microsoft Office PowerPoint</Application>
  <PresentationFormat>Widescreen</PresentationFormat>
  <Paragraphs>71</Paragraphs>
  <Slides>30</Slides>
  <Notes>1</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30</vt:i4>
      </vt:variant>
    </vt:vector>
  </HeadingPairs>
  <TitlesOfParts>
    <vt:vector size="47" baseType="lpstr">
      <vt:lpstr>ADLaM Display</vt:lpstr>
      <vt:lpstr>Agency FB</vt:lpstr>
      <vt:lpstr>Aharoni</vt:lpstr>
      <vt:lpstr>Amasis MT Pro Black</vt:lpstr>
      <vt:lpstr>Arial</vt:lpstr>
      <vt:lpstr>Arial Nova Cond</vt:lpstr>
      <vt:lpstr>Arial Nova Cond Light</vt:lpstr>
      <vt:lpstr>Calibri</vt:lpstr>
      <vt:lpstr>Calibri Light</vt:lpstr>
      <vt:lpstr>Candara Light</vt:lpstr>
      <vt:lpstr>Copperplate Gothic Bold</vt:lpstr>
      <vt:lpstr>Helvetica Neue</vt:lpstr>
      <vt:lpstr>Playball</vt:lpstr>
      <vt:lpstr>Rockwell Extra Bold</vt:lpstr>
      <vt:lpstr>Segoe Print</vt:lpstr>
      <vt:lpstr>Segoe UI Light</vt:lpstr>
      <vt:lpstr>Office Theme</vt:lpstr>
      <vt:lpstr>Archeology of Bible Times</vt:lpstr>
      <vt:lpstr>What is Archeology?</vt:lpstr>
      <vt:lpstr>PowerPoint Presentation</vt:lpstr>
      <vt:lpstr>Archeological Method</vt:lpstr>
      <vt:lpstr>How to date a find?</vt:lpstr>
      <vt:lpstr>But…</vt:lpstr>
      <vt:lpstr>Objective Method!?!?</vt:lpstr>
      <vt:lpstr>PowerPoint Presentation</vt:lpstr>
      <vt:lpstr>PowerPoint Presentation</vt:lpstr>
      <vt:lpstr>PowerPoint Presentation</vt:lpstr>
      <vt:lpstr>Question Raised About Bible Narrative and Archeological Finds</vt:lpstr>
      <vt:lpstr>Scripture information is the “premise” from which we start!</vt:lpstr>
      <vt:lpstr>The Question of Bible Chronology</vt:lpstr>
      <vt:lpstr>PowerPoint Presentation</vt:lpstr>
      <vt:lpstr>PowerPoint Presentation</vt:lpstr>
      <vt:lpstr>PowerPoint Presentation</vt:lpstr>
      <vt:lpstr>PowerPoint Presentation</vt:lpstr>
      <vt:lpstr>Renewal of the Covenant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“Curse” Tablet</vt:lpstr>
      <vt:lpstr>PowerPoint Presentation</vt:lpstr>
      <vt:lpstr>“YHW” Inscription</vt:lpstr>
      <vt:lpstr>“YHW” Inscription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Archeology of Bible Times</dc:title>
  <dc:creator>J. dos Santos</dc:creator>
  <cp:lastModifiedBy>J. dos Santos</cp:lastModifiedBy>
  <cp:revision>1</cp:revision>
  <dcterms:created xsi:type="dcterms:W3CDTF">2023-09-04T18:57:40Z</dcterms:created>
  <dcterms:modified xsi:type="dcterms:W3CDTF">2023-09-13T22:17:15Z</dcterms:modified>
</cp:coreProperties>
</file>