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slideLayouts/slideLayout39.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86.xml" ContentType="application/vnd.openxmlformats-officedocument.presentationml.slideLayout+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Override PartName="/ppt/slideLayouts/slideLayout8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Masters/slideMaster8.xml" ContentType="application/vnd.openxmlformats-officedocument.presentationml.slideMaster+xml"/>
  <Override PartName="/ppt/notesSlides/notesSlide12.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Layouts/slideLayout87.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slideLayouts/slideLayout76.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Layouts/slideLayout83.xml" ContentType="application/vnd.openxmlformats-officedocument.presentationml.slideLayout+xml"/>
  <Override PartName="/ppt/revisionInfo.xml" ContentType="application/vnd.ms-powerpoint.revisioninfo+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72.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Override PartName="/ppt/slideMasters/slideMaster5.xml" ContentType="application/vnd.openxmlformats-officedocument.presentationml.slideMaster+xml"/>
  <Override PartName="/ppt/slides/slide49.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slideMasters/slideMaster6.xml" ContentType="application/vnd.openxmlformats-officedocument.presentationml.slideMaster+xml"/>
  <Override PartName="/ppt/theme/theme8.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notesSlides/notesSlide15.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11.xml" ContentType="application/vnd.openxmlformats-officedocument.presentationml.notesSlide+xml"/>
  <Override PartName="/ppt/slideMasters/slideMaster7.xml" ContentType="application/vnd.openxmlformats-officedocument.presentationml.slideMaster+xml"/>
  <Override PartName="/ppt/theme/theme9.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 id="2147483732" r:id="rId8"/>
  </p:sldMasterIdLst>
  <p:notesMasterIdLst>
    <p:notesMasterId r:id="rId62"/>
  </p:notesMasterIdLst>
  <p:sldIdLst>
    <p:sldId id="257" r:id="rId9"/>
    <p:sldId id="411" r:id="rId10"/>
    <p:sldId id="412" r:id="rId11"/>
    <p:sldId id="276" r:id="rId12"/>
    <p:sldId id="277" r:id="rId13"/>
    <p:sldId id="278" r:id="rId14"/>
    <p:sldId id="388" r:id="rId15"/>
    <p:sldId id="389" r:id="rId16"/>
    <p:sldId id="392" r:id="rId17"/>
    <p:sldId id="390" r:id="rId18"/>
    <p:sldId id="393" r:id="rId19"/>
    <p:sldId id="394" r:id="rId20"/>
    <p:sldId id="391" r:id="rId21"/>
    <p:sldId id="395" r:id="rId22"/>
    <p:sldId id="396" r:id="rId23"/>
    <p:sldId id="397" r:id="rId24"/>
    <p:sldId id="399" r:id="rId25"/>
    <p:sldId id="400" r:id="rId26"/>
    <p:sldId id="401" r:id="rId27"/>
    <p:sldId id="402" r:id="rId28"/>
    <p:sldId id="408" r:id="rId29"/>
    <p:sldId id="403" r:id="rId30"/>
    <p:sldId id="404" r:id="rId31"/>
    <p:sldId id="406" r:id="rId32"/>
    <p:sldId id="407" r:id="rId33"/>
    <p:sldId id="405" r:id="rId34"/>
    <p:sldId id="410" r:id="rId35"/>
    <p:sldId id="409" r:id="rId36"/>
    <p:sldId id="259" r:id="rId37"/>
    <p:sldId id="271" r:id="rId38"/>
    <p:sldId id="272" r:id="rId39"/>
    <p:sldId id="267" r:id="rId40"/>
    <p:sldId id="268" r:id="rId41"/>
    <p:sldId id="269" r:id="rId42"/>
    <p:sldId id="274" r:id="rId43"/>
    <p:sldId id="275" r:id="rId44"/>
    <p:sldId id="426" r:id="rId45"/>
    <p:sldId id="261" r:id="rId46"/>
    <p:sldId id="262" r:id="rId47"/>
    <p:sldId id="263" r:id="rId48"/>
    <p:sldId id="425" r:id="rId49"/>
    <p:sldId id="414" r:id="rId50"/>
    <p:sldId id="413" r:id="rId51"/>
    <p:sldId id="415" r:id="rId52"/>
    <p:sldId id="424" r:id="rId53"/>
    <p:sldId id="417" r:id="rId54"/>
    <p:sldId id="416" r:id="rId55"/>
    <p:sldId id="418" r:id="rId56"/>
    <p:sldId id="419" r:id="rId57"/>
    <p:sldId id="420" r:id="rId58"/>
    <p:sldId id="421" r:id="rId59"/>
    <p:sldId id="422" r:id="rId60"/>
    <p:sldId id="423" r:id="rId61"/>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D8163C1-4D77-4C5C-97A5-F64362748C00}" v="154" dt="2022-10-30T22:11:47.8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116" d="100"/>
          <a:sy n="116" d="100"/>
        </p:scale>
        <p:origin x="-390" y="-114"/>
      </p:cViewPr>
      <p:guideLst>
        <p:guide orient="horz" pos="2160"/>
        <p:guide pos="3840"/>
      </p:guideLst>
    </p:cSldViewPr>
  </p:slideViewPr>
  <p:notesTextViewPr>
    <p:cViewPr>
      <p:scale>
        <a:sx n="3" d="2"/>
        <a:sy n="3" d="2"/>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presProps" Target="presProps.xml"/><Relationship Id="rId68" Type="http://schemas.microsoft.com/office/2016/11/relationships/changesInfo" Target="changesInfos/changesInfo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61" Type="http://schemas.openxmlformats.org/officeDocument/2006/relationships/slide" Target="slides/slide53.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microsoft.com/office/2015/10/relationships/revisionInfo" Target="revisionInfo.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 dos Santos" userId="f4efc7053d1beea2" providerId="LiveId" clId="{FD8163C1-4D77-4C5C-97A5-F64362748C00}"/>
    <pc:docChg chg="undo custSel addSld modSld">
      <pc:chgData name="J. dos Santos" userId="f4efc7053d1beea2" providerId="LiveId" clId="{FD8163C1-4D77-4C5C-97A5-F64362748C00}" dt="2022-10-30T22:11:47.883" v="1577" actId="313"/>
      <pc:docMkLst>
        <pc:docMk/>
      </pc:docMkLst>
      <pc:sldChg chg="addSp delSp modSp">
        <pc:chgData name="J. dos Santos" userId="f4efc7053d1beea2" providerId="LiveId" clId="{FD8163C1-4D77-4C5C-97A5-F64362748C00}" dt="2022-10-30T13:54:09.483" v="359"/>
        <pc:sldMkLst>
          <pc:docMk/>
          <pc:sldMk cId="557576414" sldId="257"/>
        </pc:sldMkLst>
        <pc:picChg chg="add del mod">
          <ac:chgData name="J. dos Santos" userId="f4efc7053d1beea2" providerId="LiveId" clId="{FD8163C1-4D77-4C5C-97A5-F64362748C00}" dt="2022-10-30T13:54:09.483" v="359"/>
          <ac:picMkLst>
            <pc:docMk/>
            <pc:sldMk cId="557576414" sldId="257"/>
            <ac:picMk id="5" creationId="{D02EBB1F-B69B-F12E-F69D-3A05DBC58BD3}"/>
          </ac:picMkLst>
        </pc:picChg>
      </pc:sldChg>
      <pc:sldChg chg="add">
        <pc:chgData name="J. dos Santos" userId="f4efc7053d1beea2" providerId="LiveId" clId="{FD8163C1-4D77-4C5C-97A5-F64362748C00}" dt="2022-10-30T21:33:49.263" v="834"/>
        <pc:sldMkLst>
          <pc:docMk/>
          <pc:sldMk cId="2824506822" sldId="259"/>
        </pc:sldMkLst>
      </pc:sldChg>
      <pc:sldChg chg="add">
        <pc:chgData name="J. dos Santos" userId="f4efc7053d1beea2" providerId="LiveId" clId="{FD8163C1-4D77-4C5C-97A5-F64362748C00}" dt="2022-10-30T21:55:08.955" v="1067"/>
        <pc:sldMkLst>
          <pc:docMk/>
          <pc:sldMk cId="0" sldId="261"/>
        </pc:sldMkLst>
      </pc:sldChg>
      <pc:sldChg chg="add">
        <pc:chgData name="J. dos Santos" userId="f4efc7053d1beea2" providerId="LiveId" clId="{FD8163C1-4D77-4C5C-97A5-F64362748C00}" dt="2022-10-30T21:55:08.955" v="1067"/>
        <pc:sldMkLst>
          <pc:docMk/>
          <pc:sldMk cId="0" sldId="262"/>
        </pc:sldMkLst>
      </pc:sldChg>
      <pc:sldChg chg="add">
        <pc:chgData name="J. dos Santos" userId="f4efc7053d1beea2" providerId="LiveId" clId="{FD8163C1-4D77-4C5C-97A5-F64362748C00}" dt="2022-10-30T21:55:08.955" v="1067"/>
        <pc:sldMkLst>
          <pc:docMk/>
          <pc:sldMk cId="0" sldId="263"/>
        </pc:sldMkLst>
      </pc:sldChg>
      <pc:sldChg chg="add">
        <pc:chgData name="J. dos Santos" userId="f4efc7053d1beea2" providerId="LiveId" clId="{FD8163C1-4D77-4C5C-97A5-F64362748C00}" dt="2022-10-30T21:33:49.263" v="834"/>
        <pc:sldMkLst>
          <pc:docMk/>
          <pc:sldMk cId="3683175330" sldId="267"/>
        </pc:sldMkLst>
      </pc:sldChg>
      <pc:sldChg chg="add">
        <pc:chgData name="J. dos Santos" userId="f4efc7053d1beea2" providerId="LiveId" clId="{FD8163C1-4D77-4C5C-97A5-F64362748C00}" dt="2022-10-30T21:33:49.263" v="834"/>
        <pc:sldMkLst>
          <pc:docMk/>
          <pc:sldMk cId="1198411904" sldId="268"/>
        </pc:sldMkLst>
      </pc:sldChg>
      <pc:sldChg chg="add">
        <pc:chgData name="J. dos Santos" userId="f4efc7053d1beea2" providerId="LiveId" clId="{FD8163C1-4D77-4C5C-97A5-F64362748C00}" dt="2022-10-30T21:33:49.263" v="834"/>
        <pc:sldMkLst>
          <pc:docMk/>
          <pc:sldMk cId="1601998375" sldId="269"/>
        </pc:sldMkLst>
      </pc:sldChg>
      <pc:sldChg chg="add">
        <pc:chgData name="J. dos Santos" userId="f4efc7053d1beea2" providerId="LiveId" clId="{FD8163C1-4D77-4C5C-97A5-F64362748C00}" dt="2022-10-30T21:33:49.263" v="834"/>
        <pc:sldMkLst>
          <pc:docMk/>
          <pc:sldMk cId="4085235613" sldId="271"/>
        </pc:sldMkLst>
      </pc:sldChg>
      <pc:sldChg chg="addSp modSp add mod">
        <pc:chgData name="J. dos Santos" userId="f4efc7053d1beea2" providerId="LiveId" clId="{FD8163C1-4D77-4C5C-97A5-F64362748C00}" dt="2022-10-30T21:44:58.002" v="966" actId="1076"/>
        <pc:sldMkLst>
          <pc:docMk/>
          <pc:sldMk cId="288605394" sldId="272"/>
        </pc:sldMkLst>
        <pc:spChg chg="add mod">
          <ac:chgData name="J. dos Santos" userId="f4efc7053d1beea2" providerId="LiveId" clId="{FD8163C1-4D77-4C5C-97A5-F64362748C00}" dt="2022-10-30T21:43:02.943" v="940" actId="20577"/>
          <ac:spMkLst>
            <pc:docMk/>
            <pc:sldMk cId="288605394" sldId="272"/>
            <ac:spMk id="5" creationId="{D11C28BB-34F9-5A25-561B-071A3D4A862D}"/>
          </ac:spMkLst>
        </pc:spChg>
        <pc:spChg chg="add mod">
          <ac:chgData name="J. dos Santos" userId="f4efc7053d1beea2" providerId="LiveId" clId="{FD8163C1-4D77-4C5C-97A5-F64362748C00}" dt="2022-10-30T21:43:11.769" v="946" actId="20577"/>
          <ac:spMkLst>
            <pc:docMk/>
            <pc:sldMk cId="288605394" sldId="272"/>
            <ac:spMk id="6" creationId="{9E52BC02-C8B7-0A00-9455-6A57D9669850}"/>
          </ac:spMkLst>
        </pc:spChg>
        <pc:spChg chg="add mod">
          <ac:chgData name="J. dos Santos" userId="f4efc7053d1beea2" providerId="LiveId" clId="{FD8163C1-4D77-4C5C-97A5-F64362748C00}" dt="2022-10-30T21:43:08.919" v="944" actId="20577"/>
          <ac:spMkLst>
            <pc:docMk/>
            <pc:sldMk cId="288605394" sldId="272"/>
            <ac:spMk id="7" creationId="{516C0E49-7F37-2B21-59C9-A1223E7FDA24}"/>
          </ac:spMkLst>
        </pc:spChg>
        <pc:spChg chg="add mod">
          <ac:chgData name="J. dos Santos" userId="f4efc7053d1beea2" providerId="LiveId" clId="{FD8163C1-4D77-4C5C-97A5-F64362748C00}" dt="2022-10-30T21:43:05.907" v="942" actId="20577"/>
          <ac:spMkLst>
            <pc:docMk/>
            <pc:sldMk cId="288605394" sldId="272"/>
            <ac:spMk id="8" creationId="{9A6DAF26-1CC0-9061-AB2C-94F65AACC4F7}"/>
          </ac:spMkLst>
        </pc:spChg>
        <pc:spChg chg="add mod">
          <ac:chgData name="J. dos Santos" userId="f4efc7053d1beea2" providerId="LiveId" clId="{FD8163C1-4D77-4C5C-97A5-F64362748C00}" dt="2022-10-30T21:44:51.237" v="965" actId="1076"/>
          <ac:spMkLst>
            <pc:docMk/>
            <pc:sldMk cId="288605394" sldId="272"/>
            <ac:spMk id="10" creationId="{F3DFA62F-DE08-6D8E-0D28-DE4C7C4274D3}"/>
          </ac:spMkLst>
        </pc:spChg>
        <pc:spChg chg="add mod">
          <ac:chgData name="J. dos Santos" userId="f4efc7053d1beea2" providerId="LiveId" clId="{FD8163C1-4D77-4C5C-97A5-F64362748C00}" dt="2022-10-30T21:44:43.505" v="963" actId="1076"/>
          <ac:spMkLst>
            <pc:docMk/>
            <pc:sldMk cId="288605394" sldId="272"/>
            <ac:spMk id="12" creationId="{932421F9-0EBB-EAB3-8C2B-75A1E3849505}"/>
          </ac:spMkLst>
        </pc:spChg>
        <pc:spChg chg="add mod">
          <ac:chgData name="J. dos Santos" userId="f4efc7053d1beea2" providerId="LiveId" clId="{FD8163C1-4D77-4C5C-97A5-F64362748C00}" dt="2022-10-30T21:44:46.549" v="964" actId="1076"/>
          <ac:spMkLst>
            <pc:docMk/>
            <pc:sldMk cId="288605394" sldId="272"/>
            <ac:spMk id="13" creationId="{346FD62C-DB97-03E2-B1D0-A6DEA5EC5D7A}"/>
          </ac:spMkLst>
        </pc:spChg>
        <pc:spChg chg="add mod">
          <ac:chgData name="J. dos Santos" userId="f4efc7053d1beea2" providerId="LiveId" clId="{FD8163C1-4D77-4C5C-97A5-F64362748C00}" dt="2022-10-30T21:44:58.002" v="966" actId="1076"/>
          <ac:spMkLst>
            <pc:docMk/>
            <pc:sldMk cId="288605394" sldId="272"/>
            <ac:spMk id="14" creationId="{7382C90C-FE5A-D07A-05BD-BD0C5C5DD210}"/>
          </ac:spMkLst>
        </pc:spChg>
      </pc:sldChg>
      <pc:sldChg chg="addSp delSp modSp add mod">
        <pc:chgData name="J. dos Santos" userId="f4efc7053d1beea2" providerId="LiveId" clId="{FD8163C1-4D77-4C5C-97A5-F64362748C00}" dt="2022-10-30T21:50:08.007" v="1066" actId="1076"/>
        <pc:sldMkLst>
          <pc:docMk/>
          <pc:sldMk cId="104071021" sldId="274"/>
        </pc:sldMkLst>
        <pc:spChg chg="add del mod">
          <ac:chgData name="J. dos Santos" userId="f4efc7053d1beea2" providerId="LiveId" clId="{FD8163C1-4D77-4C5C-97A5-F64362748C00}" dt="2022-10-30T21:45:09.973" v="968" actId="767"/>
          <ac:spMkLst>
            <pc:docMk/>
            <pc:sldMk cId="104071021" sldId="274"/>
            <ac:spMk id="6" creationId="{1BD90EF6-DB7B-3E3F-31A5-F7B1B1253267}"/>
          </ac:spMkLst>
        </pc:spChg>
        <pc:spChg chg="add mod">
          <ac:chgData name="J. dos Santos" userId="f4efc7053d1beea2" providerId="LiveId" clId="{FD8163C1-4D77-4C5C-97A5-F64362748C00}" dt="2022-10-30T21:45:31.166" v="972" actId="1076"/>
          <ac:spMkLst>
            <pc:docMk/>
            <pc:sldMk cId="104071021" sldId="274"/>
            <ac:spMk id="7" creationId="{B56AE05F-457E-B371-4632-1A3E8DDC133E}"/>
          </ac:spMkLst>
        </pc:spChg>
        <pc:spChg chg="add del mod">
          <ac:chgData name="J. dos Santos" userId="f4efc7053d1beea2" providerId="LiveId" clId="{FD8163C1-4D77-4C5C-97A5-F64362748C00}" dt="2022-10-30T21:45:38.954" v="974" actId="478"/>
          <ac:spMkLst>
            <pc:docMk/>
            <pc:sldMk cId="104071021" sldId="274"/>
            <ac:spMk id="8" creationId="{2CDD10D0-DC21-7968-5022-8437811D8AB3}"/>
          </ac:spMkLst>
        </pc:spChg>
        <pc:spChg chg="add del mod">
          <ac:chgData name="J. dos Santos" userId="f4efc7053d1beea2" providerId="LiveId" clId="{FD8163C1-4D77-4C5C-97A5-F64362748C00}" dt="2022-10-30T21:45:44.104" v="976" actId="478"/>
          <ac:spMkLst>
            <pc:docMk/>
            <pc:sldMk cId="104071021" sldId="274"/>
            <ac:spMk id="10" creationId="{0767E311-4436-F507-CA63-DC072EA48E88}"/>
          </ac:spMkLst>
        </pc:spChg>
        <pc:spChg chg="add mod">
          <ac:chgData name="J. dos Santos" userId="f4efc7053d1beea2" providerId="LiveId" clId="{FD8163C1-4D77-4C5C-97A5-F64362748C00}" dt="2022-10-30T21:46:59.764" v="1000" actId="20577"/>
          <ac:spMkLst>
            <pc:docMk/>
            <pc:sldMk cId="104071021" sldId="274"/>
            <ac:spMk id="11" creationId="{31C8721D-0148-FC67-EEEF-94352B008364}"/>
          </ac:spMkLst>
        </pc:spChg>
        <pc:spChg chg="add del mod">
          <ac:chgData name="J. dos Santos" userId="f4efc7053d1beea2" providerId="LiveId" clId="{FD8163C1-4D77-4C5C-97A5-F64362748C00}" dt="2022-10-30T21:49:11.462" v="1046" actId="478"/>
          <ac:spMkLst>
            <pc:docMk/>
            <pc:sldMk cId="104071021" sldId="274"/>
            <ac:spMk id="12" creationId="{00C35050-161B-14E5-D6EA-7AC17DB4DCB6}"/>
          </ac:spMkLst>
        </pc:spChg>
        <pc:spChg chg="add mod">
          <ac:chgData name="J. dos Santos" userId="f4efc7053d1beea2" providerId="LiveId" clId="{FD8163C1-4D77-4C5C-97A5-F64362748C00}" dt="2022-10-30T21:46:46.221" v="990" actId="6549"/>
          <ac:spMkLst>
            <pc:docMk/>
            <pc:sldMk cId="104071021" sldId="274"/>
            <ac:spMk id="13" creationId="{FEA5ADE2-B5BF-DF76-292B-83C1FCF7868C}"/>
          </ac:spMkLst>
        </pc:spChg>
        <pc:spChg chg="add mod">
          <ac:chgData name="J. dos Santos" userId="f4efc7053d1beea2" providerId="LiveId" clId="{FD8163C1-4D77-4C5C-97A5-F64362748C00}" dt="2022-10-30T21:47:03.275" v="1002" actId="20577"/>
          <ac:spMkLst>
            <pc:docMk/>
            <pc:sldMk cId="104071021" sldId="274"/>
            <ac:spMk id="14" creationId="{6A491838-A461-7E43-0295-F6AAE50E2E3C}"/>
          </ac:spMkLst>
        </pc:spChg>
        <pc:spChg chg="add del mod">
          <ac:chgData name="J. dos Santos" userId="f4efc7053d1beea2" providerId="LiveId" clId="{FD8163C1-4D77-4C5C-97A5-F64362748C00}" dt="2022-10-30T21:49:27.407" v="1052" actId="478"/>
          <ac:spMkLst>
            <pc:docMk/>
            <pc:sldMk cId="104071021" sldId="274"/>
            <ac:spMk id="15" creationId="{C92C375A-DD1F-4792-F4D3-A268D65B4E71}"/>
          </ac:spMkLst>
        </pc:spChg>
        <pc:spChg chg="add mod">
          <ac:chgData name="J. dos Santos" userId="f4efc7053d1beea2" providerId="LiveId" clId="{FD8163C1-4D77-4C5C-97A5-F64362748C00}" dt="2022-10-30T21:46:50.091" v="994" actId="20577"/>
          <ac:spMkLst>
            <pc:docMk/>
            <pc:sldMk cId="104071021" sldId="274"/>
            <ac:spMk id="21" creationId="{A4E62624-B575-264C-0C9C-88F65AB38CA5}"/>
          </ac:spMkLst>
        </pc:spChg>
        <pc:spChg chg="add mod">
          <ac:chgData name="J. dos Santos" userId="f4efc7053d1beea2" providerId="LiveId" clId="{FD8163C1-4D77-4C5C-97A5-F64362748C00}" dt="2022-10-30T21:47:05.943" v="1004" actId="20577"/>
          <ac:spMkLst>
            <pc:docMk/>
            <pc:sldMk cId="104071021" sldId="274"/>
            <ac:spMk id="22" creationId="{E624F417-1C93-6739-9AB8-D950C0BB2161}"/>
          </ac:spMkLst>
        </pc:spChg>
        <pc:spChg chg="add del mod">
          <ac:chgData name="J. dos Santos" userId="f4efc7053d1beea2" providerId="LiveId" clId="{FD8163C1-4D77-4C5C-97A5-F64362748C00}" dt="2022-10-30T21:49:36.737" v="1056" actId="478"/>
          <ac:spMkLst>
            <pc:docMk/>
            <pc:sldMk cId="104071021" sldId="274"/>
            <ac:spMk id="24" creationId="{48F698EC-1960-37AC-1960-134B1F91FB3C}"/>
          </ac:spMkLst>
        </pc:spChg>
        <pc:spChg chg="add mod">
          <ac:chgData name="J. dos Santos" userId="f4efc7053d1beea2" providerId="LiveId" clId="{FD8163C1-4D77-4C5C-97A5-F64362748C00}" dt="2022-10-30T21:46:53.990" v="996" actId="20577"/>
          <ac:spMkLst>
            <pc:docMk/>
            <pc:sldMk cId="104071021" sldId="274"/>
            <ac:spMk id="26" creationId="{3DEA2B9E-69E6-270B-19BF-EF94853FD2B2}"/>
          </ac:spMkLst>
        </pc:spChg>
        <pc:spChg chg="add mod">
          <ac:chgData name="J. dos Santos" userId="f4efc7053d1beea2" providerId="LiveId" clId="{FD8163C1-4D77-4C5C-97A5-F64362748C00}" dt="2022-10-30T21:47:09.049" v="1006" actId="20577"/>
          <ac:spMkLst>
            <pc:docMk/>
            <pc:sldMk cId="104071021" sldId="274"/>
            <ac:spMk id="28" creationId="{C3DE19DA-C696-429B-CA8D-BA296EE2A471}"/>
          </ac:spMkLst>
        </pc:spChg>
        <pc:spChg chg="add del mod">
          <ac:chgData name="J. dos Santos" userId="f4efc7053d1beea2" providerId="LiveId" clId="{FD8163C1-4D77-4C5C-97A5-F64362748C00}" dt="2022-10-30T21:49:47.184" v="1060" actId="478"/>
          <ac:spMkLst>
            <pc:docMk/>
            <pc:sldMk cId="104071021" sldId="274"/>
            <ac:spMk id="29" creationId="{F6D4120B-0C41-9ED8-E263-8614C4DE62E6}"/>
          </ac:spMkLst>
        </pc:spChg>
        <pc:spChg chg="add mod">
          <ac:chgData name="J. dos Santos" userId="f4efc7053d1beea2" providerId="LiveId" clId="{FD8163C1-4D77-4C5C-97A5-F64362748C00}" dt="2022-10-30T21:46:56.585" v="998" actId="20577"/>
          <ac:spMkLst>
            <pc:docMk/>
            <pc:sldMk cId="104071021" sldId="274"/>
            <ac:spMk id="30" creationId="{5F47B477-FBB9-A2A0-FEF4-9D4B9CD128E0}"/>
          </ac:spMkLst>
        </pc:spChg>
        <pc:spChg chg="add mod">
          <ac:chgData name="J. dos Santos" userId="f4efc7053d1beea2" providerId="LiveId" clId="{FD8163C1-4D77-4C5C-97A5-F64362748C00}" dt="2022-10-30T21:48:35.508" v="1032" actId="255"/>
          <ac:spMkLst>
            <pc:docMk/>
            <pc:sldMk cId="104071021" sldId="274"/>
            <ac:spMk id="31" creationId="{7542D51A-09B0-4598-98B0-BB3B12F76CC8}"/>
          </ac:spMkLst>
        </pc:spChg>
        <pc:spChg chg="add del mod">
          <ac:chgData name="J. dos Santos" userId="f4efc7053d1beea2" providerId="LiveId" clId="{FD8163C1-4D77-4C5C-97A5-F64362748C00}" dt="2022-10-30T21:48:53.065" v="1036" actId="478"/>
          <ac:spMkLst>
            <pc:docMk/>
            <pc:sldMk cId="104071021" sldId="274"/>
            <ac:spMk id="32" creationId="{2485CB36-9EFD-AD3F-CECF-9D939B406824}"/>
          </ac:spMkLst>
        </pc:spChg>
        <pc:spChg chg="add del mod">
          <ac:chgData name="J. dos Santos" userId="f4efc7053d1beea2" providerId="LiveId" clId="{FD8163C1-4D77-4C5C-97A5-F64362748C00}" dt="2022-10-30T21:48:44.656" v="1034"/>
          <ac:spMkLst>
            <pc:docMk/>
            <pc:sldMk cId="104071021" sldId="274"/>
            <ac:spMk id="39" creationId="{A9BC8418-7735-0630-5BF0-FBF6CE77EE0D}"/>
          </ac:spMkLst>
        </pc:spChg>
        <pc:spChg chg="add del mod">
          <ac:chgData name="J. dos Santos" userId="f4efc7053d1beea2" providerId="LiveId" clId="{FD8163C1-4D77-4C5C-97A5-F64362748C00}" dt="2022-10-30T21:48:44.656" v="1034"/>
          <ac:spMkLst>
            <pc:docMk/>
            <pc:sldMk cId="104071021" sldId="274"/>
            <ac:spMk id="40" creationId="{BDCA8861-FED0-54D6-3FF6-6106463A0738}"/>
          </ac:spMkLst>
        </pc:spChg>
        <pc:spChg chg="add del mod">
          <ac:chgData name="J. dos Santos" userId="f4efc7053d1beea2" providerId="LiveId" clId="{FD8163C1-4D77-4C5C-97A5-F64362748C00}" dt="2022-10-30T21:48:44.656" v="1034"/>
          <ac:spMkLst>
            <pc:docMk/>
            <pc:sldMk cId="104071021" sldId="274"/>
            <ac:spMk id="41" creationId="{AD1EA61B-BB56-3B8B-7122-9C43ECDBEE38}"/>
          </ac:spMkLst>
        </pc:spChg>
        <pc:spChg chg="add mod">
          <ac:chgData name="J. dos Santos" userId="f4efc7053d1beea2" providerId="LiveId" clId="{FD8163C1-4D77-4C5C-97A5-F64362748C00}" dt="2022-10-30T21:50:08.007" v="1066" actId="1076"/>
          <ac:spMkLst>
            <pc:docMk/>
            <pc:sldMk cId="104071021" sldId="274"/>
            <ac:spMk id="42" creationId="{F8F92CA5-37C2-6460-FFFA-BBE826B8436B}"/>
          </ac:spMkLst>
        </pc:spChg>
        <pc:spChg chg="add mod">
          <ac:chgData name="J. dos Santos" userId="f4efc7053d1beea2" providerId="LiveId" clId="{FD8163C1-4D77-4C5C-97A5-F64362748C00}" dt="2022-10-30T21:49:58.540" v="1063" actId="1076"/>
          <ac:spMkLst>
            <pc:docMk/>
            <pc:sldMk cId="104071021" sldId="274"/>
            <ac:spMk id="47" creationId="{37BBDAC1-4A53-6BEA-61E2-69AA6CBCAD0C}"/>
          </ac:spMkLst>
        </pc:spChg>
        <pc:spChg chg="add mod">
          <ac:chgData name="J. dos Santos" userId="f4efc7053d1beea2" providerId="LiveId" clId="{FD8163C1-4D77-4C5C-97A5-F64362748C00}" dt="2022-10-30T21:49:45.116" v="1059" actId="1076"/>
          <ac:spMkLst>
            <pc:docMk/>
            <pc:sldMk cId="104071021" sldId="274"/>
            <ac:spMk id="49" creationId="{A2D5A9E5-C9FC-CE4B-9E59-19B6E2731834}"/>
          </ac:spMkLst>
        </pc:spChg>
        <pc:spChg chg="add mod">
          <ac:chgData name="J. dos Santos" userId="f4efc7053d1beea2" providerId="LiveId" clId="{FD8163C1-4D77-4C5C-97A5-F64362748C00}" dt="2022-10-30T21:49:34.661" v="1055" actId="1076"/>
          <ac:spMkLst>
            <pc:docMk/>
            <pc:sldMk cId="104071021" sldId="274"/>
            <ac:spMk id="50" creationId="{05D608D8-303F-E2C7-BC2B-58C2B6FA3498}"/>
          </ac:spMkLst>
        </pc:spChg>
        <pc:spChg chg="add del mod">
          <ac:chgData name="J. dos Santos" userId="f4efc7053d1beea2" providerId="LiveId" clId="{FD8163C1-4D77-4C5C-97A5-F64362748C00}" dt="2022-10-30T21:49:24.122" v="1051" actId="1076"/>
          <ac:spMkLst>
            <pc:docMk/>
            <pc:sldMk cId="104071021" sldId="274"/>
            <ac:spMk id="53" creationId="{6577FD4F-9608-D772-20F4-A1309EFDAD0A}"/>
          </ac:spMkLst>
        </pc:spChg>
      </pc:sldChg>
      <pc:sldChg chg="modSp add">
        <pc:chgData name="J. dos Santos" userId="f4efc7053d1beea2" providerId="LiveId" clId="{FD8163C1-4D77-4C5C-97A5-F64362748C00}" dt="2022-10-30T21:37:18.901" v="915" actId="20577"/>
        <pc:sldMkLst>
          <pc:docMk/>
          <pc:sldMk cId="4132775200" sldId="275"/>
        </pc:sldMkLst>
        <pc:spChg chg="mod">
          <ac:chgData name="J. dos Santos" userId="f4efc7053d1beea2" providerId="LiveId" clId="{FD8163C1-4D77-4C5C-97A5-F64362748C00}" dt="2022-10-30T21:37:18.901" v="915" actId="20577"/>
          <ac:spMkLst>
            <pc:docMk/>
            <pc:sldMk cId="4132775200" sldId="275"/>
            <ac:spMk id="3" creationId="{FD978688-79B4-04B5-AAA1-90D85C272AF5}"/>
          </ac:spMkLst>
        </pc:spChg>
      </pc:sldChg>
      <pc:sldChg chg="add">
        <pc:chgData name="J. dos Santos" userId="f4efc7053d1beea2" providerId="LiveId" clId="{FD8163C1-4D77-4C5C-97A5-F64362748C00}" dt="2022-10-30T21:55:41.125" v="1068"/>
        <pc:sldMkLst>
          <pc:docMk/>
          <pc:sldMk cId="0" sldId="276"/>
        </pc:sldMkLst>
      </pc:sldChg>
      <pc:sldChg chg="add">
        <pc:chgData name="J. dos Santos" userId="f4efc7053d1beea2" providerId="LiveId" clId="{FD8163C1-4D77-4C5C-97A5-F64362748C00}" dt="2022-10-30T21:55:41.125" v="1068"/>
        <pc:sldMkLst>
          <pc:docMk/>
          <pc:sldMk cId="0" sldId="277"/>
        </pc:sldMkLst>
      </pc:sldChg>
      <pc:sldChg chg="add">
        <pc:chgData name="J. dos Santos" userId="f4efc7053d1beea2" providerId="LiveId" clId="{FD8163C1-4D77-4C5C-97A5-F64362748C00}" dt="2022-10-30T21:55:41.125" v="1068"/>
        <pc:sldMkLst>
          <pc:docMk/>
          <pc:sldMk cId="0" sldId="278"/>
        </pc:sldMkLst>
      </pc:sldChg>
      <pc:sldChg chg="modSp mod">
        <pc:chgData name="J. dos Santos" userId="f4efc7053d1beea2" providerId="LiveId" clId="{FD8163C1-4D77-4C5C-97A5-F64362748C00}" dt="2022-10-29T20:53:46.891" v="18" actId="14100"/>
        <pc:sldMkLst>
          <pc:docMk/>
          <pc:sldMk cId="2132823316" sldId="388"/>
        </pc:sldMkLst>
        <pc:spChg chg="mod">
          <ac:chgData name="J. dos Santos" userId="f4efc7053d1beea2" providerId="LiveId" clId="{FD8163C1-4D77-4C5C-97A5-F64362748C00}" dt="2022-10-29T20:53:46.891" v="18" actId="14100"/>
          <ac:spMkLst>
            <pc:docMk/>
            <pc:sldMk cId="2132823316" sldId="388"/>
            <ac:spMk id="4" creationId="{F440EF6B-A19B-B004-C490-4B9FD698F63F}"/>
          </ac:spMkLst>
        </pc:spChg>
      </pc:sldChg>
      <pc:sldChg chg="addSp modSp mod setBg">
        <pc:chgData name="J. dos Santos" userId="f4efc7053d1beea2" providerId="LiveId" clId="{FD8163C1-4D77-4C5C-97A5-F64362748C00}" dt="2022-10-29T21:41:27.244" v="260"/>
        <pc:sldMkLst>
          <pc:docMk/>
          <pc:sldMk cId="480435156" sldId="389"/>
        </pc:sldMkLst>
        <pc:spChg chg="mod">
          <ac:chgData name="J. dos Santos" userId="f4efc7053d1beea2" providerId="LiveId" clId="{FD8163C1-4D77-4C5C-97A5-F64362748C00}" dt="2022-10-29T21:41:10.967" v="258" actId="14100"/>
          <ac:spMkLst>
            <pc:docMk/>
            <pc:sldMk cId="480435156" sldId="389"/>
            <ac:spMk id="2" creationId="{9F86628A-6682-839B-4F54-5F8BB83A501F}"/>
          </ac:spMkLst>
        </pc:spChg>
        <pc:spChg chg="mod">
          <ac:chgData name="J. dos Santos" userId="f4efc7053d1beea2" providerId="LiveId" clId="{FD8163C1-4D77-4C5C-97A5-F64362748C00}" dt="2022-10-29T21:41:14.965" v="259" actId="1076"/>
          <ac:spMkLst>
            <pc:docMk/>
            <pc:sldMk cId="480435156" sldId="389"/>
            <ac:spMk id="3" creationId="{99DA1C77-1AFA-89DD-66B6-8ED33C71C623}"/>
          </ac:spMkLst>
        </pc:spChg>
        <pc:spChg chg="add mod">
          <ac:chgData name="J. dos Santos" userId="f4efc7053d1beea2" providerId="LiveId" clId="{FD8163C1-4D77-4C5C-97A5-F64362748C00}" dt="2022-10-29T21:37:40.445" v="231" actId="1076"/>
          <ac:spMkLst>
            <pc:docMk/>
            <pc:sldMk cId="480435156" sldId="389"/>
            <ac:spMk id="4" creationId="{D45357FF-B71C-B73A-1F33-43C82D681FF4}"/>
          </ac:spMkLst>
        </pc:spChg>
        <pc:picChg chg="mod">
          <ac:chgData name="J. dos Santos" userId="f4efc7053d1beea2" providerId="LiveId" clId="{FD8163C1-4D77-4C5C-97A5-F64362748C00}" dt="2022-10-29T21:41:27.244" v="260"/>
          <ac:picMkLst>
            <pc:docMk/>
            <pc:sldMk cId="480435156" sldId="389"/>
            <ac:picMk id="8194" creationId="{5950B764-A04C-4DD3-7106-99259CBA28C3}"/>
          </ac:picMkLst>
        </pc:picChg>
      </pc:sldChg>
      <pc:sldChg chg="addSp modSp mod">
        <pc:chgData name="J. dos Santos" userId="f4efc7053d1beea2" providerId="LiveId" clId="{FD8163C1-4D77-4C5C-97A5-F64362748C00}" dt="2022-10-29T21:51:17.093" v="357" actId="20577"/>
        <pc:sldMkLst>
          <pc:docMk/>
          <pc:sldMk cId="2925457848" sldId="392"/>
        </pc:sldMkLst>
        <pc:spChg chg="mod">
          <ac:chgData name="J. dos Santos" userId="f4efc7053d1beea2" providerId="LiveId" clId="{FD8163C1-4D77-4C5C-97A5-F64362748C00}" dt="2022-10-29T21:44:03.431" v="279" actId="1076"/>
          <ac:spMkLst>
            <pc:docMk/>
            <pc:sldMk cId="2925457848" sldId="392"/>
            <ac:spMk id="3" creationId="{98C5DC30-B119-2E3F-EE26-029DF68B5190}"/>
          </ac:spMkLst>
        </pc:spChg>
        <pc:spChg chg="mod">
          <ac:chgData name="J. dos Santos" userId="f4efc7053d1beea2" providerId="LiveId" clId="{FD8163C1-4D77-4C5C-97A5-F64362748C00}" dt="2022-10-29T21:43:04.467" v="273"/>
          <ac:spMkLst>
            <pc:docMk/>
            <pc:sldMk cId="2925457848" sldId="392"/>
            <ac:spMk id="5" creationId="{24A0B29A-97E7-BB7F-1223-DC1193DDD365}"/>
          </ac:spMkLst>
        </pc:spChg>
        <pc:spChg chg="add mod">
          <ac:chgData name="J. dos Santos" userId="f4efc7053d1beea2" providerId="LiveId" clId="{FD8163C1-4D77-4C5C-97A5-F64362748C00}" dt="2022-10-29T21:51:17.093" v="357" actId="20577"/>
          <ac:spMkLst>
            <pc:docMk/>
            <pc:sldMk cId="2925457848" sldId="392"/>
            <ac:spMk id="6" creationId="{DAD0210C-DC5A-ABCC-5328-1C10E6D7D085}"/>
          </ac:spMkLst>
        </pc:spChg>
        <pc:picChg chg="mod">
          <ac:chgData name="J. dos Santos" userId="f4efc7053d1beea2" providerId="LiveId" clId="{FD8163C1-4D77-4C5C-97A5-F64362748C00}" dt="2022-10-29T21:49:17.795" v="285"/>
          <ac:picMkLst>
            <pc:docMk/>
            <pc:sldMk cId="2925457848" sldId="392"/>
            <ac:picMk id="3074" creationId="{A946854F-A391-E214-47CA-0C23275F18DF}"/>
          </ac:picMkLst>
        </pc:picChg>
      </pc:sldChg>
      <pc:sldChg chg="modSp mod">
        <pc:chgData name="J. dos Santos" userId="f4efc7053d1beea2" providerId="LiveId" clId="{FD8163C1-4D77-4C5C-97A5-F64362748C00}" dt="2022-10-29T21:45:02.139" v="284"/>
        <pc:sldMkLst>
          <pc:docMk/>
          <pc:sldMk cId="622774290" sldId="393"/>
        </pc:sldMkLst>
        <pc:spChg chg="mod">
          <ac:chgData name="J. dos Santos" userId="f4efc7053d1beea2" providerId="LiveId" clId="{FD8163C1-4D77-4C5C-97A5-F64362748C00}" dt="2022-10-29T21:44:53.023" v="283"/>
          <ac:spMkLst>
            <pc:docMk/>
            <pc:sldMk cId="622774290" sldId="393"/>
            <ac:spMk id="2" creationId="{CB1C64D6-F7A2-70D0-3DE4-B2D67B000DC2}"/>
          </ac:spMkLst>
        </pc:spChg>
        <pc:spChg chg="mod">
          <ac:chgData name="J. dos Santos" userId="f4efc7053d1beea2" providerId="LiveId" clId="{FD8163C1-4D77-4C5C-97A5-F64362748C00}" dt="2022-10-29T21:45:02.139" v="284"/>
          <ac:spMkLst>
            <pc:docMk/>
            <pc:sldMk cId="622774290" sldId="393"/>
            <ac:spMk id="3" creationId="{44D97F69-90EF-0A51-BD89-172E73963611}"/>
          </ac:spMkLst>
        </pc:spChg>
      </pc:sldChg>
      <pc:sldChg chg="modSp">
        <pc:chgData name="J. dos Santos" userId="f4efc7053d1beea2" providerId="LiveId" clId="{FD8163C1-4D77-4C5C-97A5-F64362748C00}" dt="2022-10-29T21:29:30.856" v="159"/>
        <pc:sldMkLst>
          <pc:docMk/>
          <pc:sldMk cId="332324178" sldId="404"/>
        </pc:sldMkLst>
        <pc:picChg chg="mod">
          <ac:chgData name="J. dos Santos" userId="f4efc7053d1beea2" providerId="LiveId" clId="{FD8163C1-4D77-4C5C-97A5-F64362748C00}" dt="2022-10-29T21:29:30.856" v="159"/>
          <ac:picMkLst>
            <pc:docMk/>
            <pc:sldMk cId="332324178" sldId="404"/>
            <ac:picMk id="13314" creationId="{3CBAB8A0-4A82-080F-7336-281B895807F7}"/>
          </ac:picMkLst>
        </pc:picChg>
      </pc:sldChg>
      <pc:sldChg chg="modSp mod">
        <pc:chgData name="J. dos Santos" userId="f4efc7053d1beea2" providerId="LiveId" clId="{FD8163C1-4D77-4C5C-97A5-F64362748C00}" dt="2022-10-29T21:03:48.440" v="21" actId="14100"/>
        <pc:sldMkLst>
          <pc:docMk/>
          <pc:sldMk cId="1598152885" sldId="405"/>
        </pc:sldMkLst>
        <pc:spChg chg="mod">
          <ac:chgData name="J. dos Santos" userId="f4efc7053d1beea2" providerId="LiveId" clId="{FD8163C1-4D77-4C5C-97A5-F64362748C00}" dt="2022-10-29T21:03:45.214" v="20" actId="1076"/>
          <ac:spMkLst>
            <pc:docMk/>
            <pc:sldMk cId="1598152885" sldId="405"/>
            <ac:spMk id="2" creationId="{10373FF1-CC69-7214-0581-9FE17944B2B6}"/>
          </ac:spMkLst>
        </pc:spChg>
        <pc:spChg chg="mod">
          <ac:chgData name="J. dos Santos" userId="f4efc7053d1beea2" providerId="LiveId" clId="{FD8163C1-4D77-4C5C-97A5-F64362748C00}" dt="2022-10-29T21:03:48.440" v="21" actId="14100"/>
          <ac:spMkLst>
            <pc:docMk/>
            <pc:sldMk cId="1598152885" sldId="405"/>
            <ac:spMk id="3" creationId="{A53EBA41-D6C3-88FB-E0FC-8E40D1A44548}"/>
          </ac:spMkLst>
        </pc:spChg>
      </pc:sldChg>
      <pc:sldChg chg="addSp modSp mod">
        <pc:chgData name="J. dos Santos" userId="f4efc7053d1beea2" providerId="LiveId" clId="{FD8163C1-4D77-4C5C-97A5-F64362748C00}" dt="2022-10-29T21:26:37.532" v="146" actId="27636"/>
        <pc:sldMkLst>
          <pc:docMk/>
          <pc:sldMk cId="400245043" sldId="406"/>
        </pc:sldMkLst>
        <pc:spChg chg="mod">
          <ac:chgData name="J. dos Santos" userId="f4efc7053d1beea2" providerId="LiveId" clId="{FD8163C1-4D77-4C5C-97A5-F64362748C00}" dt="2022-10-29T21:23:39.463" v="125"/>
          <ac:spMkLst>
            <pc:docMk/>
            <pc:sldMk cId="400245043" sldId="406"/>
            <ac:spMk id="2" creationId="{EC87206A-AF81-B2A6-4997-B8FDFE6FC74B}"/>
          </ac:spMkLst>
        </pc:spChg>
        <pc:spChg chg="mod">
          <ac:chgData name="J. dos Santos" userId="f4efc7053d1beea2" providerId="LiveId" clId="{FD8163C1-4D77-4C5C-97A5-F64362748C00}" dt="2022-10-29T21:26:37.532" v="146" actId="27636"/>
          <ac:spMkLst>
            <pc:docMk/>
            <pc:sldMk cId="400245043" sldId="406"/>
            <ac:spMk id="3" creationId="{EE21DBDF-57E4-8998-9CCD-F48CF0329961}"/>
          </ac:spMkLst>
        </pc:spChg>
        <pc:spChg chg="add mod">
          <ac:chgData name="J. dos Santos" userId="f4efc7053d1beea2" providerId="LiveId" clId="{FD8163C1-4D77-4C5C-97A5-F64362748C00}" dt="2022-10-29T21:21:38.274" v="121" actId="1076"/>
          <ac:spMkLst>
            <pc:docMk/>
            <pc:sldMk cId="400245043" sldId="406"/>
            <ac:spMk id="4" creationId="{2600942A-C84D-C2A4-7F2B-E677FCBAC4E0}"/>
          </ac:spMkLst>
        </pc:spChg>
      </pc:sldChg>
      <pc:sldChg chg="modSp mod">
        <pc:chgData name="J. dos Santos" userId="f4efc7053d1beea2" providerId="LiveId" clId="{FD8163C1-4D77-4C5C-97A5-F64362748C00}" dt="2022-10-29T21:28:36.712" v="158" actId="1076"/>
        <pc:sldMkLst>
          <pc:docMk/>
          <pc:sldMk cId="1629837229" sldId="407"/>
        </pc:sldMkLst>
        <pc:spChg chg="mod">
          <ac:chgData name="J. dos Santos" userId="f4efc7053d1beea2" providerId="LiveId" clId="{FD8163C1-4D77-4C5C-97A5-F64362748C00}" dt="2022-10-29T21:28:36.712" v="158" actId="1076"/>
          <ac:spMkLst>
            <pc:docMk/>
            <pc:sldMk cId="1629837229" sldId="407"/>
            <ac:spMk id="3" creationId="{07623E12-CF76-F26F-BBF8-4F0927AD295F}"/>
          </ac:spMkLst>
        </pc:spChg>
        <pc:picChg chg="mod">
          <ac:chgData name="J. dos Santos" userId="f4efc7053d1beea2" providerId="LiveId" clId="{FD8163C1-4D77-4C5C-97A5-F64362748C00}" dt="2022-10-29T21:27:43.001" v="150"/>
          <ac:picMkLst>
            <pc:docMk/>
            <pc:sldMk cId="1629837229" sldId="407"/>
            <ac:picMk id="15362" creationId="{7490B5F3-E94A-E27F-7442-C69CC37CD973}"/>
          </ac:picMkLst>
        </pc:picChg>
      </pc:sldChg>
      <pc:sldChg chg="addSp delSp modSp new mod setBg">
        <pc:chgData name="J. dos Santos" userId="f4efc7053d1beea2" providerId="LiveId" clId="{FD8163C1-4D77-4C5C-97A5-F64362748C00}" dt="2022-10-30T21:33:05.637" v="833" actId="1076"/>
        <pc:sldMkLst>
          <pc:docMk/>
          <pc:sldMk cId="569233739" sldId="408"/>
        </pc:sldMkLst>
        <pc:spChg chg="mod">
          <ac:chgData name="J. dos Santos" userId="f4efc7053d1beea2" providerId="LiveId" clId="{FD8163C1-4D77-4C5C-97A5-F64362748C00}" dt="2022-10-30T21:30:33.090" v="668" actId="255"/>
          <ac:spMkLst>
            <pc:docMk/>
            <pc:sldMk cId="569233739" sldId="408"/>
            <ac:spMk id="2" creationId="{F2C63CE6-4309-2082-4019-9B1621D4B38B}"/>
          </ac:spMkLst>
        </pc:spChg>
        <pc:spChg chg="del">
          <ac:chgData name="J. dos Santos" userId="f4efc7053d1beea2" providerId="LiveId" clId="{FD8163C1-4D77-4C5C-97A5-F64362748C00}" dt="2022-10-30T21:29:11.191" v="633"/>
          <ac:spMkLst>
            <pc:docMk/>
            <pc:sldMk cId="569233739" sldId="408"/>
            <ac:spMk id="3" creationId="{6A22E5BC-0434-63BA-4109-A09294B98A96}"/>
          </ac:spMkLst>
        </pc:spChg>
        <pc:spChg chg="mod">
          <ac:chgData name="J. dos Santos" userId="f4efc7053d1beea2" providerId="LiveId" clId="{FD8163C1-4D77-4C5C-97A5-F64362748C00}" dt="2022-10-30T21:30:16.840" v="666" actId="20577"/>
          <ac:spMkLst>
            <pc:docMk/>
            <pc:sldMk cId="569233739" sldId="408"/>
            <ac:spMk id="4" creationId="{BECF991B-645E-E61B-8DA5-02C9A7412C17}"/>
          </ac:spMkLst>
        </pc:spChg>
        <pc:spChg chg="add mod">
          <ac:chgData name="J. dos Santos" userId="f4efc7053d1beea2" providerId="LiveId" clId="{FD8163C1-4D77-4C5C-97A5-F64362748C00}" dt="2022-10-30T21:33:05.637" v="833" actId="1076"/>
          <ac:spMkLst>
            <pc:docMk/>
            <pc:sldMk cId="569233739" sldId="408"/>
            <ac:spMk id="6" creationId="{BC312704-C86C-CEE5-ED8D-8F79DE956711}"/>
          </ac:spMkLst>
        </pc:spChg>
        <pc:spChg chg="add del">
          <ac:chgData name="J. dos Santos" userId="f4efc7053d1beea2" providerId="LiveId" clId="{FD8163C1-4D77-4C5C-97A5-F64362748C00}" dt="2022-10-30T21:29:19.249" v="635" actId="26606"/>
          <ac:spMkLst>
            <pc:docMk/>
            <pc:sldMk cId="569233739" sldId="408"/>
            <ac:spMk id="1031" creationId="{46F7435D-E3DB-47B1-BA61-B00ACC83A9DE}"/>
          </ac:spMkLst>
        </pc:spChg>
        <pc:spChg chg="add del">
          <ac:chgData name="J. dos Santos" userId="f4efc7053d1beea2" providerId="LiveId" clId="{FD8163C1-4D77-4C5C-97A5-F64362748C00}" dt="2022-10-30T21:29:19.249" v="635" actId="26606"/>
          <ac:spMkLst>
            <pc:docMk/>
            <pc:sldMk cId="569233739" sldId="408"/>
            <ac:spMk id="1033" creationId="{F263A0B5-F8C4-4116-809F-78A768EA79A6}"/>
          </ac:spMkLst>
        </pc:spChg>
        <pc:spChg chg="add">
          <ac:chgData name="J. dos Santos" userId="f4efc7053d1beea2" providerId="LiveId" clId="{FD8163C1-4D77-4C5C-97A5-F64362748C00}" dt="2022-10-30T21:29:19.258" v="636" actId="26606"/>
          <ac:spMkLst>
            <pc:docMk/>
            <pc:sldMk cId="569233739" sldId="408"/>
            <ac:spMk id="1036" creationId="{E8A8EAB8-D2FF-444D-B34B-7D32F106AD0E}"/>
          </ac:spMkLst>
        </pc:spChg>
        <pc:picChg chg="add mod">
          <ac:chgData name="J. dos Santos" userId="f4efc7053d1beea2" providerId="LiveId" clId="{FD8163C1-4D77-4C5C-97A5-F64362748C00}" dt="2022-10-30T21:29:19.258" v="636" actId="26606"/>
          <ac:picMkLst>
            <pc:docMk/>
            <pc:sldMk cId="569233739" sldId="408"/>
            <ac:picMk id="1026" creationId="{BAA3C111-87C8-1F18-D56A-031A8444C3CA}"/>
          </ac:picMkLst>
        </pc:picChg>
        <pc:cxnChg chg="add">
          <ac:chgData name="J. dos Santos" userId="f4efc7053d1beea2" providerId="LiveId" clId="{FD8163C1-4D77-4C5C-97A5-F64362748C00}" dt="2022-10-30T21:29:19.258" v="636" actId="26606"/>
          <ac:cxnSpMkLst>
            <pc:docMk/>
            <pc:sldMk cId="569233739" sldId="408"/>
            <ac:cxnSpMk id="1035" creationId="{F11AD06B-AB20-4097-8606-5DA00DBACE88}"/>
          </ac:cxnSpMkLst>
        </pc:cxnChg>
        <pc:cxnChg chg="add">
          <ac:chgData name="J. dos Santos" userId="f4efc7053d1beea2" providerId="LiveId" clId="{FD8163C1-4D77-4C5C-97A5-F64362748C00}" dt="2022-10-30T21:29:19.258" v="636" actId="26606"/>
          <ac:cxnSpMkLst>
            <pc:docMk/>
            <pc:sldMk cId="569233739" sldId="408"/>
            <ac:cxnSpMk id="1037" creationId="{EEA38897-7BA3-4408-8083-3235339C4A60}"/>
          </ac:cxnSpMkLst>
        </pc:cxnChg>
      </pc:sldChg>
      <pc:sldChg chg="delSp modSp add mod delAnim modAnim">
        <pc:chgData name="J. dos Santos" userId="f4efc7053d1beea2" providerId="LiveId" clId="{FD8163C1-4D77-4C5C-97A5-F64362748C00}" dt="2022-10-30T22:11:47.883" v="1577" actId="313"/>
        <pc:sldMkLst>
          <pc:docMk/>
          <pc:sldMk cId="1877311023" sldId="409"/>
        </pc:sldMkLst>
        <pc:spChg chg="mod">
          <ac:chgData name="J. dos Santos" userId="f4efc7053d1beea2" providerId="LiveId" clId="{FD8163C1-4D77-4C5C-97A5-F64362748C00}" dt="2022-10-30T22:11:47.883" v="1577" actId="313"/>
          <ac:spMkLst>
            <pc:docMk/>
            <pc:sldMk cId="1877311023" sldId="409"/>
            <ac:spMk id="2" creationId="{00000000-0000-0000-0000-000000000000}"/>
          </ac:spMkLst>
        </pc:spChg>
        <pc:spChg chg="del">
          <ac:chgData name="J. dos Santos" userId="f4efc7053d1beea2" providerId="LiveId" clId="{FD8163C1-4D77-4C5C-97A5-F64362748C00}" dt="2022-10-30T22:11:30.644" v="1569" actId="478"/>
          <ac:spMkLst>
            <pc:docMk/>
            <pc:sldMk cId="1877311023" sldId="409"/>
            <ac:spMk id="7" creationId="{00000000-0000-0000-0000-000000000000}"/>
          </ac:spMkLst>
        </pc:spChg>
        <pc:spChg chg="del">
          <ac:chgData name="J. dos Santos" userId="f4efc7053d1beea2" providerId="LiveId" clId="{FD8163C1-4D77-4C5C-97A5-F64362748C00}" dt="2022-10-30T22:11:32.508" v="1570" actId="478"/>
          <ac:spMkLst>
            <pc:docMk/>
            <pc:sldMk cId="1877311023" sldId="409"/>
            <ac:spMk id="11" creationId="{00000000-0000-0000-0000-000000000000}"/>
          </ac:spMkLst>
        </pc:spChg>
        <pc:picChg chg="del">
          <ac:chgData name="J. dos Santos" userId="f4efc7053d1beea2" providerId="LiveId" clId="{FD8163C1-4D77-4C5C-97A5-F64362748C00}" dt="2022-10-30T22:11:28.245" v="1568" actId="478"/>
          <ac:picMkLst>
            <pc:docMk/>
            <pc:sldMk cId="1877311023" sldId="409"/>
            <ac:picMk id="1034" creationId="{00000000-0000-0000-0000-000000000000}"/>
          </ac:picMkLst>
        </pc:picChg>
      </pc:sldChg>
      <pc:sldChg chg="modSp new mod setBg">
        <pc:chgData name="J. dos Santos" userId="f4efc7053d1beea2" providerId="LiveId" clId="{FD8163C1-4D77-4C5C-97A5-F64362748C00}" dt="2022-10-30T21:35:00.260" v="888" actId="14100"/>
        <pc:sldMkLst>
          <pc:docMk/>
          <pc:sldMk cId="3365720169" sldId="410"/>
        </pc:sldMkLst>
        <pc:spChg chg="mod">
          <ac:chgData name="J. dos Santos" userId="f4efc7053d1beea2" providerId="LiveId" clId="{FD8163C1-4D77-4C5C-97A5-F64362748C00}" dt="2022-10-30T21:35:00.260" v="888" actId="14100"/>
          <ac:spMkLst>
            <pc:docMk/>
            <pc:sldMk cId="3365720169" sldId="410"/>
            <ac:spMk id="2" creationId="{86ED00DF-03C0-50B8-1848-904CD685251F}"/>
          </ac:spMkLst>
        </pc:spChg>
      </pc:sldChg>
      <pc:sldChg chg="add">
        <pc:chgData name="J. dos Santos" userId="f4efc7053d1beea2" providerId="LiveId" clId="{FD8163C1-4D77-4C5C-97A5-F64362748C00}" dt="2022-10-30T21:55:41.125" v="1068"/>
        <pc:sldMkLst>
          <pc:docMk/>
          <pc:sldMk cId="0" sldId="411"/>
        </pc:sldMkLst>
      </pc:sldChg>
      <pc:sldChg chg="add">
        <pc:chgData name="J. dos Santos" userId="f4efc7053d1beea2" providerId="LiveId" clId="{FD8163C1-4D77-4C5C-97A5-F64362748C00}" dt="2022-10-30T21:55:41.125" v="1068"/>
        <pc:sldMkLst>
          <pc:docMk/>
          <pc:sldMk cId="0" sldId="412"/>
        </pc:sldMkLst>
      </pc:sldChg>
      <pc:sldChg chg="addSp modSp new mod setBg">
        <pc:chgData name="J. dos Santos" userId="f4efc7053d1beea2" providerId="LiveId" clId="{FD8163C1-4D77-4C5C-97A5-F64362748C00}" dt="2022-10-30T21:58:09.681" v="1080" actId="1076"/>
        <pc:sldMkLst>
          <pc:docMk/>
          <pc:sldMk cId="728633986" sldId="413"/>
        </pc:sldMkLst>
        <pc:spChg chg="add mod">
          <ac:chgData name="J. dos Santos" userId="f4efc7053d1beea2" providerId="LiveId" clId="{FD8163C1-4D77-4C5C-97A5-F64362748C00}" dt="2022-10-30T21:58:09.681" v="1080" actId="1076"/>
          <ac:spMkLst>
            <pc:docMk/>
            <pc:sldMk cId="728633986" sldId="413"/>
            <ac:spMk id="3" creationId="{60037DEC-855B-8E6D-E43B-E07477382461}"/>
          </ac:spMkLst>
        </pc:spChg>
      </pc:sldChg>
      <pc:sldChg chg="modSp add mod">
        <pc:chgData name="J. dos Santos" userId="f4efc7053d1beea2" providerId="LiveId" clId="{FD8163C1-4D77-4C5C-97A5-F64362748C00}" dt="2022-10-30T22:00:02.380" v="1273" actId="20577"/>
        <pc:sldMkLst>
          <pc:docMk/>
          <pc:sldMk cId="3386359463" sldId="414"/>
        </pc:sldMkLst>
        <pc:spChg chg="mod">
          <ac:chgData name="J. dos Santos" userId="f4efc7053d1beea2" providerId="LiveId" clId="{FD8163C1-4D77-4C5C-97A5-F64362748C00}" dt="2022-10-30T22:00:02.380" v="1273" actId="20577"/>
          <ac:spMkLst>
            <pc:docMk/>
            <pc:sldMk cId="3386359463" sldId="414"/>
            <ac:spMk id="70657" creationId="{08A782DC-6BE5-15B4-4764-20CF9132245F}"/>
          </ac:spMkLst>
        </pc:spChg>
      </pc:sldChg>
      <pc:sldChg chg="modSp add mod setBg">
        <pc:chgData name="J. dos Santos" userId="f4efc7053d1beea2" providerId="LiveId" clId="{FD8163C1-4D77-4C5C-97A5-F64362748C00}" dt="2022-10-30T21:58:29.298" v="1088" actId="14100"/>
        <pc:sldMkLst>
          <pc:docMk/>
          <pc:sldMk cId="1734148384" sldId="415"/>
        </pc:sldMkLst>
        <pc:spChg chg="mod">
          <ac:chgData name="J. dos Santos" userId="f4efc7053d1beea2" providerId="LiveId" clId="{FD8163C1-4D77-4C5C-97A5-F64362748C00}" dt="2022-10-30T21:58:29.298" v="1088" actId="14100"/>
          <ac:spMkLst>
            <pc:docMk/>
            <pc:sldMk cId="1734148384" sldId="415"/>
            <ac:spMk id="3" creationId="{60037DEC-855B-8E6D-E43B-E07477382461}"/>
          </ac:spMkLst>
        </pc:spChg>
      </pc:sldChg>
      <pc:sldChg chg="addSp modSp new mod setBg">
        <pc:chgData name="J. dos Santos" userId="f4efc7053d1beea2" providerId="LiveId" clId="{FD8163C1-4D77-4C5C-97A5-F64362748C00}" dt="2022-10-30T22:04:54.520" v="1508" actId="207"/>
        <pc:sldMkLst>
          <pc:docMk/>
          <pc:sldMk cId="3031625313" sldId="416"/>
        </pc:sldMkLst>
        <pc:spChg chg="add mod">
          <ac:chgData name="J. dos Santos" userId="f4efc7053d1beea2" providerId="LiveId" clId="{FD8163C1-4D77-4C5C-97A5-F64362748C00}" dt="2022-10-30T22:04:54.520" v="1508" actId="207"/>
          <ac:spMkLst>
            <pc:docMk/>
            <pc:sldMk cId="3031625313" sldId="416"/>
            <ac:spMk id="3" creationId="{6CD6186B-0E8C-BE60-1268-E66E21D16B64}"/>
          </ac:spMkLst>
        </pc:spChg>
      </pc:sldChg>
      <pc:sldChg chg="modSp add mod">
        <pc:chgData name="J. dos Santos" userId="f4efc7053d1beea2" providerId="LiveId" clId="{FD8163C1-4D77-4C5C-97A5-F64362748C00}" dt="2022-10-30T22:03:03.534" v="1502" actId="6549"/>
        <pc:sldMkLst>
          <pc:docMk/>
          <pc:sldMk cId="3404992618" sldId="417"/>
        </pc:sldMkLst>
        <pc:spChg chg="mod">
          <ac:chgData name="J. dos Santos" userId="f4efc7053d1beea2" providerId="LiveId" clId="{FD8163C1-4D77-4C5C-97A5-F64362748C00}" dt="2022-10-30T22:03:03.534" v="1502" actId="6549"/>
          <ac:spMkLst>
            <pc:docMk/>
            <pc:sldMk cId="3404992618" sldId="417"/>
            <ac:spMk id="70657" creationId="{08A782DC-6BE5-15B4-4764-20CF9132245F}"/>
          </ac:spMkLst>
        </pc:spChg>
      </pc:sldChg>
      <pc:sldChg chg="modSp add mod setBg">
        <pc:chgData name="J. dos Santos" userId="f4efc7053d1beea2" providerId="LiveId" clId="{FD8163C1-4D77-4C5C-97A5-F64362748C00}" dt="2022-10-30T22:05:07.574" v="1513" actId="6549"/>
        <pc:sldMkLst>
          <pc:docMk/>
          <pc:sldMk cId="2355843305" sldId="418"/>
        </pc:sldMkLst>
        <pc:spChg chg="mod">
          <ac:chgData name="J. dos Santos" userId="f4efc7053d1beea2" providerId="LiveId" clId="{FD8163C1-4D77-4C5C-97A5-F64362748C00}" dt="2022-10-30T22:05:07.574" v="1513" actId="6549"/>
          <ac:spMkLst>
            <pc:docMk/>
            <pc:sldMk cId="2355843305" sldId="418"/>
            <ac:spMk id="3" creationId="{6CD6186B-0E8C-BE60-1268-E66E21D16B64}"/>
          </ac:spMkLst>
        </pc:spChg>
      </pc:sldChg>
      <pc:sldChg chg="modSp add mod">
        <pc:chgData name="J. dos Santos" userId="f4efc7053d1beea2" providerId="LiveId" clId="{FD8163C1-4D77-4C5C-97A5-F64362748C00}" dt="2022-10-30T22:05:26.234" v="1521" actId="1076"/>
        <pc:sldMkLst>
          <pc:docMk/>
          <pc:sldMk cId="158457033" sldId="419"/>
        </pc:sldMkLst>
        <pc:spChg chg="mod">
          <ac:chgData name="J. dos Santos" userId="f4efc7053d1beea2" providerId="LiveId" clId="{FD8163C1-4D77-4C5C-97A5-F64362748C00}" dt="2022-10-30T22:05:26.234" v="1521" actId="1076"/>
          <ac:spMkLst>
            <pc:docMk/>
            <pc:sldMk cId="158457033" sldId="419"/>
            <ac:spMk id="3" creationId="{6CD6186B-0E8C-BE60-1268-E66E21D16B64}"/>
          </ac:spMkLst>
        </pc:spChg>
      </pc:sldChg>
      <pc:sldChg chg="modSp add mod setBg">
        <pc:chgData name="J. dos Santos" userId="f4efc7053d1beea2" providerId="LiveId" clId="{FD8163C1-4D77-4C5C-97A5-F64362748C00}" dt="2022-10-30T22:05:38.100" v="1526" actId="6549"/>
        <pc:sldMkLst>
          <pc:docMk/>
          <pc:sldMk cId="1278748556" sldId="420"/>
        </pc:sldMkLst>
        <pc:spChg chg="mod">
          <ac:chgData name="J. dos Santos" userId="f4efc7053d1beea2" providerId="LiveId" clId="{FD8163C1-4D77-4C5C-97A5-F64362748C00}" dt="2022-10-30T22:05:38.100" v="1526" actId="6549"/>
          <ac:spMkLst>
            <pc:docMk/>
            <pc:sldMk cId="1278748556" sldId="420"/>
            <ac:spMk id="3" creationId="{6CD6186B-0E8C-BE60-1268-E66E21D16B6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774A68-0C59-4F43-8003-613B0397855F}" type="datetimeFigureOut">
              <a:rPr lang="pt-BR" smtClean="0"/>
              <a:pPr/>
              <a:t>30/10/2022</a:t>
            </a:fld>
            <a:endParaRPr lang="pt-B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C54C0E-E85E-4DB2-BB71-50183DB967F1}" type="slidenum">
              <a:rPr lang="pt-BR" smtClean="0"/>
              <a:pPr/>
              <a:t>‹#›</a:t>
            </a:fld>
            <a:endParaRPr lang="pt-BR"/>
          </a:p>
        </p:txBody>
      </p:sp>
    </p:spTree>
    <p:extLst>
      <p:ext uri="{BB962C8B-B14F-4D97-AF65-F5344CB8AC3E}">
        <p14:creationId xmlns:p14="http://schemas.microsoft.com/office/powerpoint/2010/main" xmlns="" val="17608697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6">
            <a:extLst>
              <a:ext uri="{FF2B5EF4-FFF2-40B4-BE49-F238E27FC236}">
                <a16:creationId xmlns:a16="http://schemas.microsoft.com/office/drawing/2014/main" xmlns="" id="{61E661B6-80C8-34AB-BDCA-0720D7415FBE}"/>
              </a:ext>
            </a:extLst>
          </p:cNvPr>
          <p:cNvSpPr>
            <a:spLocks noGrp="1" noChangeArrowheads="1"/>
          </p:cNvSpPr>
          <p:nvPr>
            <p:ph type="sldNum"/>
          </p:nvPr>
        </p:nvSpPr>
        <p:spPr>
          <a:ln/>
        </p:spPr>
        <p:txBody>
          <a:bodyPr/>
          <a:lstStyle/>
          <a:p>
            <a:pPr marL="0" marR="0" lvl="0" indent="0" algn="r" defTabSz="457200" rtl="0" eaLnBrk="1" fontAlgn="base" latinLnBrk="0" hangingPunct="0">
              <a:lnSpc>
                <a:spcPct val="93000"/>
              </a:lnSpc>
              <a:spcBef>
                <a:spcPct val="0"/>
              </a:spcBef>
              <a:spcAft>
                <a:spcPct val="0"/>
              </a:spcAft>
              <a:buClrTx/>
              <a:buSzPct val="100000"/>
              <a:buFontTx/>
              <a:buNone/>
              <a:tabLst>
                <a:tab pos="457200" algn="l"/>
                <a:tab pos="914400" algn="l"/>
                <a:tab pos="1371600" algn="l"/>
                <a:tab pos="1828800" algn="l"/>
                <a:tab pos="2286000" algn="l"/>
                <a:tab pos="2743200" algn="l"/>
                <a:tab pos="3200400" algn="l"/>
              </a:tabLst>
              <a:defRPr/>
            </a:pPr>
            <a:fld id="{5D91205F-E2D7-4144-AF40-4F637EE72F42}" type="slidenum">
              <a:rPr kumimoji="0" lang="en-US" altLang="pt-BR"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ahoma" panose="020B0604030504040204" pitchFamily="34" charset="0"/>
              </a:rPr>
              <a:pPr marL="0" marR="0" lvl="0" indent="0" algn="r" defTabSz="457200" rtl="0" eaLnBrk="1" fontAlgn="base" latinLnBrk="0" hangingPunct="0">
                <a:lnSpc>
                  <a:spcPct val="93000"/>
                </a:lnSpc>
                <a:spcBef>
                  <a:spcPct val="0"/>
                </a:spcBef>
                <a:spcAft>
                  <a:spcPct val="0"/>
                </a:spcAft>
                <a:buClrTx/>
                <a:buSzPct val="100000"/>
                <a:buFontTx/>
                <a:buNone/>
                <a:tabLst>
                  <a:tab pos="457200" algn="l"/>
                  <a:tab pos="914400" algn="l"/>
                  <a:tab pos="1371600" algn="l"/>
                  <a:tab pos="1828800" algn="l"/>
                  <a:tab pos="2286000" algn="l"/>
                  <a:tab pos="2743200" algn="l"/>
                  <a:tab pos="3200400" algn="l"/>
                </a:tabLst>
                <a:defRPr/>
              </a:pPr>
              <a:t>2</a:t>
            </a:fld>
            <a:endParaRPr kumimoji="0" lang="en-US" altLang="pt-BR"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Tahoma" panose="020B0604030504040204" pitchFamily="34" charset="0"/>
            </a:endParaRPr>
          </a:p>
        </p:txBody>
      </p:sp>
      <p:sp>
        <p:nvSpPr>
          <p:cNvPr id="157697" name="Rectangle 1">
            <a:extLst>
              <a:ext uri="{FF2B5EF4-FFF2-40B4-BE49-F238E27FC236}">
                <a16:creationId xmlns:a16="http://schemas.microsoft.com/office/drawing/2014/main" xmlns="" id="{B8EFF017-831E-F822-3FFA-28FFF968DDDE}"/>
              </a:ext>
            </a:extLst>
          </p:cNvPr>
          <p:cNvSpPr txBox="1">
            <a:spLocks noGrp="1" noRot="1" noChangeAspect="1" noChangeArrowheads="1"/>
          </p:cNvSpPr>
          <p:nvPr>
            <p:ph type="sldImg"/>
          </p:nvPr>
        </p:nvSpPr>
        <p:spPr bwMode="auto">
          <a:xfrm>
            <a:off x="455613" y="696913"/>
            <a:ext cx="6099175" cy="34861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157698" name="Rectangle 2">
            <a:extLst>
              <a:ext uri="{FF2B5EF4-FFF2-40B4-BE49-F238E27FC236}">
                <a16:creationId xmlns:a16="http://schemas.microsoft.com/office/drawing/2014/main" xmlns="" id="{8D1B64E0-5F39-70BA-0912-6E6E6371908E}"/>
              </a:ext>
            </a:extLst>
          </p:cNvPr>
          <p:cNvSpPr txBox="1">
            <a:spLocks noGrp="1" noChangeArrowheads="1"/>
          </p:cNvSpPr>
          <p:nvPr>
            <p:ph type="body" idx="1"/>
          </p:nvPr>
        </p:nvSpPr>
        <p:spPr bwMode="auto">
          <a:xfrm>
            <a:off x="701675" y="4416425"/>
            <a:ext cx="5607050" cy="418147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pt-BR" altLang="pt-BR"/>
          </a:p>
        </p:txBody>
      </p:sp>
      <p:sp>
        <p:nvSpPr>
          <p:cNvPr id="157699" name="Text Box 3">
            <a:extLst>
              <a:ext uri="{FF2B5EF4-FFF2-40B4-BE49-F238E27FC236}">
                <a16:creationId xmlns:a16="http://schemas.microsoft.com/office/drawing/2014/main" xmlns="" id="{0FD60934-F9ED-9D65-2786-31DB910030AB}"/>
              </a:ext>
            </a:extLst>
          </p:cNvPr>
          <p:cNvSpPr txBox="1">
            <a:spLocks noChangeArrowheads="1"/>
          </p:cNvSpPr>
          <p:nvPr/>
        </p:nvSpPr>
        <p:spPr bwMode="auto">
          <a:xfrm>
            <a:off x="3970338" y="8831263"/>
            <a:ext cx="3038475" cy="4635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160" tIns="46080" rIns="92160" bIns="4608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cs typeface="PingFang S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cs typeface="PingFang S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cs typeface="PingFang S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cs typeface="PingFang S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cs typeface="PingFang SC"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cs typeface="PingFang SC"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cs typeface="PingFang SC"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cs typeface="PingFang SC"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cs typeface="PingFang SC" charset="0"/>
              </a:defRPr>
            </a:lvl9pPr>
          </a:lstStyle>
          <a:p>
            <a:pPr marL="0" marR="0" lvl="0" indent="0" algn="r" defTabSz="457200" rtl="0" eaLnBrk="1" fontAlgn="base" latinLnBrk="0" hangingPunct="0">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8ED31E5F-5F55-435F-84EF-7794F347D361}" type="slidenum">
              <a:rPr kumimoji="0" lang="en-US" altLang="pt-BR" sz="1200" b="0" i="0" u="none" strike="noStrike" kern="1200" cap="none" spc="0" normalizeH="0" baseline="0" noProof="0" smtClean="0">
                <a:ln>
                  <a:noFill/>
                </a:ln>
                <a:solidFill>
                  <a:srgbClr val="FFFFFF"/>
                </a:solidFill>
                <a:effectLst/>
                <a:uLnTx/>
                <a:uFillTx/>
                <a:latin typeface="Arial" panose="020B0604020202020204" pitchFamily="34" charset="0"/>
                <a:ea typeface="MS PGothic" panose="020B0600070205080204" pitchFamily="34" charset="-128"/>
              </a:rPr>
              <a:pPr marL="0" marR="0" lvl="0" indent="0" algn="r" defTabSz="457200" rtl="0" eaLnBrk="1" fontAlgn="base" latinLnBrk="0" hangingPunct="0">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2</a:t>
            </a:fld>
            <a:endParaRPr kumimoji="0" lang="en-US" altLang="pt-BR" sz="12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6610" name="Rectangle 16"/>
          <p:cNvSpPr>
            <a:spLocks noGrp="1" noChangeArrowheads="1"/>
          </p:cNvSpPr>
          <p:nvPr>
            <p:ph type="sldNum" sz="quarter"/>
          </p:nvPr>
        </p:nvSpPr>
        <p:spPr>
          <a:noFill/>
          <a:ln/>
        </p:spPr>
        <p:txBody>
          <a:bodyPr/>
          <a:lstStyle/>
          <a:p>
            <a:fld id="{2A419B71-E5F2-4FC6-88F8-B2535250BB3D}" type="slidenum">
              <a:rPr lang="en-US"/>
              <a:pPr/>
              <a:t>41</a:t>
            </a:fld>
            <a:endParaRPr lang="en-US"/>
          </a:p>
        </p:txBody>
      </p:sp>
      <p:sp>
        <p:nvSpPr>
          <p:cNvPr id="196611" name="Rectangle 1"/>
          <p:cNvSpPr txBox="1">
            <a:spLocks noChangeArrowheads="1" noTextEdit="1"/>
          </p:cNvSpPr>
          <p:nvPr>
            <p:ph type="sldImg"/>
          </p:nvPr>
        </p:nvSpPr>
        <p:spPr>
          <a:xfrm>
            <a:off x="209550" y="633413"/>
            <a:ext cx="5632450" cy="3168650"/>
          </a:xfrm>
          <a:solidFill>
            <a:srgbClr val="FFFFFF"/>
          </a:solidFill>
          <a:ln>
            <a:solidFill>
              <a:srgbClr val="000000"/>
            </a:solidFill>
            <a:miter lim="800000"/>
          </a:ln>
        </p:spPr>
      </p:sp>
      <p:sp>
        <p:nvSpPr>
          <p:cNvPr id="196612" name="Rectangle 2"/>
          <p:cNvSpPr txBox="1">
            <a:spLocks noChangeArrowheads="1"/>
          </p:cNvSpPr>
          <p:nvPr>
            <p:ph type="body" idx="1"/>
          </p:nvPr>
        </p:nvSpPr>
        <p:spPr>
          <a:xfrm>
            <a:off x="605118" y="4014932"/>
            <a:ext cx="4840941" cy="3801341"/>
          </a:xfrm>
          <a:noFill/>
          <a:ln/>
        </p:spPr>
        <p:txBody>
          <a:bodyPr wrap="none" anchor="ctr"/>
          <a:lstStyle/>
          <a:p>
            <a:endParaRPr lang="en-US" smtClean="0"/>
          </a:p>
        </p:txBody>
      </p:sp>
      <p:sp>
        <p:nvSpPr>
          <p:cNvPr id="196613" name="Text Box 3"/>
          <p:cNvSpPr txBox="1">
            <a:spLocks noChangeArrowheads="1"/>
          </p:cNvSpPr>
          <p:nvPr/>
        </p:nvSpPr>
        <p:spPr bwMode="auto">
          <a:xfrm>
            <a:off x="3427600" y="8028421"/>
            <a:ext cx="2622176" cy="421409"/>
          </a:xfrm>
          <a:prstGeom prst="rect">
            <a:avLst/>
          </a:prstGeom>
          <a:noFill/>
          <a:ln w="9360">
            <a:noFill/>
            <a:miter lim="800000"/>
            <a:headEnd/>
            <a:tailEnd/>
          </a:ln>
        </p:spPr>
        <p:txBody>
          <a:bodyPr lIns="82704" tIns="41352" rIns="82704" bIns="41352" anchor="b"/>
          <a:lstStyle/>
          <a:p>
            <a:pPr algn="r">
              <a:tabLst>
                <a:tab pos="410291" algn="l"/>
                <a:tab pos="820583" algn="l"/>
                <a:tab pos="1230874" algn="l"/>
                <a:tab pos="1641165" algn="l"/>
                <a:tab pos="2051456" algn="l"/>
                <a:tab pos="2461748" algn="l"/>
              </a:tabLst>
            </a:pPr>
            <a:fld id="{E4DFD83C-748E-48CE-ACE2-20A7D4161C89}" type="slidenum">
              <a:rPr lang="en-US" sz="1100">
                <a:solidFill>
                  <a:srgbClr val="FFFFFF"/>
                </a:solidFill>
                <a:cs typeface="Tahoma" charset="0"/>
              </a:rPr>
              <a:pPr algn="r">
                <a:tabLst>
                  <a:tab pos="410291" algn="l"/>
                  <a:tab pos="820583" algn="l"/>
                  <a:tab pos="1230874" algn="l"/>
                  <a:tab pos="1641165" algn="l"/>
                  <a:tab pos="2051456" algn="l"/>
                  <a:tab pos="2461748" algn="l"/>
                </a:tabLst>
              </a:pPr>
              <a:t>41</a:t>
            </a:fld>
            <a:endParaRPr lang="en-US" sz="1100" dirty="0">
              <a:solidFill>
                <a:srgbClr val="FFFFFF"/>
              </a:solidFill>
              <a:cs typeface="Tahoma"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6">
            <a:extLst>
              <a:ext uri="{FF2B5EF4-FFF2-40B4-BE49-F238E27FC236}">
                <a16:creationId xmlns:a16="http://schemas.microsoft.com/office/drawing/2014/main" xmlns="" id="{04AE134A-47C3-116E-01F5-095B088D0578}"/>
              </a:ext>
            </a:extLst>
          </p:cNvPr>
          <p:cNvSpPr>
            <a:spLocks noGrp="1" noChangeArrowheads="1"/>
          </p:cNvSpPr>
          <p:nvPr>
            <p:ph type="sldNum"/>
          </p:nvPr>
        </p:nvSpPr>
        <p:spPr>
          <a:ln/>
        </p:spPr>
        <p:txBody>
          <a:bodyPr/>
          <a:lstStyle/>
          <a:p>
            <a:pPr marL="0" marR="0" lvl="0" indent="0" algn="r" defTabSz="457200" rtl="0" eaLnBrk="1" fontAlgn="base" latinLnBrk="0" hangingPunct="0">
              <a:lnSpc>
                <a:spcPct val="93000"/>
              </a:lnSpc>
              <a:spcBef>
                <a:spcPct val="0"/>
              </a:spcBef>
              <a:spcAft>
                <a:spcPct val="0"/>
              </a:spcAft>
              <a:buClrTx/>
              <a:buSzPct val="100000"/>
              <a:buFontTx/>
              <a:buNone/>
              <a:tabLst>
                <a:tab pos="457200" algn="l"/>
                <a:tab pos="914400" algn="l"/>
                <a:tab pos="1371600" algn="l"/>
                <a:tab pos="1828800" algn="l"/>
                <a:tab pos="2286000" algn="l"/>
                <a:tab pos="2743200" algn="l"/>
                <a:tab pos="3200400" algn="l"/>
              </a:tabLst>
              <a:defRPr/>
            </a:pPr>
            <a:fld id="{D03C383B-D054-400F-874D-32134A8F0A52}" type="slidenum">
              <a:rPr kumimoji="0" lang="en-US" altLang="pt-BR"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ahoma" panose="020B0604030504040204" pitchFamily="34" charset="0"/>
              </a:rPr>
              <a:pPr marL="0" marR="0" lvl="0" indent="0" algn="r" defTabSz="457200" rtl="0" eaLnBrk="1" fontAlgn="base" latinLnBrk="0" hangingPunct="0">
                <a:lnSpc>
                  <a:spcPct val="93000"/>
                </a:lnSpc>
                <a:spcBef>
                  <a:spcPct val="0"/>
                </a:spcBef>
                <a:spcAft>
                  <a:spcPct val="0"/>
                </a:spcAft>
                <a:buClrTx/>
                <a:buSzPct val="100000"/>
                <a:buFontTx/>
                <a:buNone/>
                <a:tabLst>
                  <a:tab pos="457200" algn="l"/>
                  <a:tab pos="914400" algn="l"/>
                  <a:tab pos="1371600" algn="l"/>
                  <a:tab pos="1828800" algn="l"/>
                  <a:tab pos="2286000" algn="l"/>
                  <a:tab pos="2743200" algn="l"/>
                  <a:tab pos="3200400" algn="l"/>
                </a:tabLst>
                <a:defRPr/>
              </a:pPr>
              <a:t>42</a:t>
            </a:fld>
            <a:endParaRPr kumimoji="0" lang="en-US" altLang="pt-BR"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Tahoma" panose="020B0604030504040204" pitchFamily="34" charset="0"/>
            </a:endParaRPr>
          </a:p>
        </p:txBody>
      </p:sp>
      <p:sp>
        <p:nvSpPr>
          <p:cNvPr id="144385" name="Rectangle 1">
            <a:extLst>
              <a:ext uri="{FF2B5EF4-FFF2-40B4-BE49-F238E27FC236}">
                <a16:creationId xmlns:a16="http://schemas.microsoft.com/office/drawing/2014/main" xmlns="" id="{8CF2D4B8-D07F-540B-384F-B3A373B7060A}"/>
              </a:ext>
            </a:extLst>
          </p:cNvPr>
          <p:cNvSpPr txBox="1">
            <a:spLocks noGrp="1" noRot="1" noChangeAspect="1" noChangeArrowheads="1"/>
          </p:cNvSpPr>
          <p:nvPr>
            <p:ph type="sldImg"/>
          </p:nvPr>
        </p:nvSpPr>
        <p:spPr bwMode="auto">
          <a:xfrm>
            <a:off x="379413" y="696913"/>
            <a:ext cx="6099175" cy="34861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144386" name="Rectangle 2">
            <a:extLst>
              <a:ext uri="{FF2B5EF4-FFF2-40B4-BE49-F238E27FC236}">
                <a16:creationId xmlns:a16="http://schemas.microsoft.com/office/drawing/2014/main" xmlns="" id="{5C0D497F-9DE6-9113-C44F-7FA998FEC27E}"/>
              </a:ext>
            </a:extLst>
          </p:cNvPr>
          <p:cNvSpPr txBox="1">
            <a:spLocks noGrp="1" noChangeArrowheads="1"/>
          </p:cNvSpPr>
          <p:nvPr>
            <p:ph type="body" idx="1"/>
          </p:nvPr>
        </p:nvSpPr>
        <p:spPr bwMode="auto">
          <a:xfrm>
            <a:off x="685800" y="4416425"/>
            <a:ext cx="5486400" cy="418147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pt-BR" altLang="pt-BR"/>
          </a:p>
        </p:txBody>
      </p:sp>
      <p:sp>
        <p:nvSpPr>
          <p:cNvPr id="144387" name="Text Box 3">
            <a:extLst>
              <a:ext uri="{FF2B5EF4-FFF2-40B4-BE49-F238E27FC236}">
                <a16:creationId xmlns:a16="http://schemas.microsoft.com/office/drawing/2014/main" xmlns="" id="{0DC8B203-DD31-A811-FD76-06B76A6C3445}"/>
              </a:ext>
            </a:extLst>
          </p:cNvPr>
          <p:cNvSpPr txBox="1">
            <a:spLocks noChangeArrowheads="1"/>
          </p:cNvSpPr>
          <p:nvPr/>
        </p:nvSpPr>
        <p:spPr bwMode="auto">
          <a:xfrm>
            <a:off x="3884613" y="8831263"/>
            <a:ext cx="2971800" cy="4635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160" tIns="46080" rIns="92160" bIns="4608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cs typeface="PingFang S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cs typeface="PingFang S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cs typeface="PingFang S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cs typeface="PingFang S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cs typeface="PingFang SC"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cs typeface="PingFang SC"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cs typeface="PingFang SC"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cs typeface="PingFang SC"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cs typeface="PingFang SC" charset="0"/>
              </a:defRPr>
            </a:lvl9pPr>
          </a:lstStyle>
          <a:p>
            <a:pPr marL="0" marR="0" lvl="0" indent="0" algn="r" defTabSz="457200" rtl="0" eaLnBrk="1" fontAlgn="base" latinLnBrk="0" hangingPunct="0">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C2BC9C4A-D1CB-4C87-8B8A-3695C9756306}" type="slidenum">
              <a:rPr kumimoji="0" lang="en-US" altLang="pt-BR" sz="1200" b="0" i="0" u="none" strike="noStrike" kern="1200" cap="none" spc="0" normalizeH="0" baseline="0" noProof="0" smtClean="0">
                <a:ln>
                  <a:noFill/>
                </a:ln>
                <a:solidFill>
                  <a:srgbClr val="FFFFFF"/>
                </a:solidFill>
                <a:effectLst/>
                <a:uLnTx/>
                <a:uFillTx/>
                <a:latin typeface="Arial" panose="020B0604020202020204" pitchFamily="34" charset="0"/>
                <a:ea typeface="+mn-ea"/>
              </a:rPr>
              <a:pPr marL="0" marR="0" lvl="0" indent="0" algn="r" defTabSz="457200" rtl="0" eaLnBrk="1" fontAlgn="base" latinLnBrk="0" hangingPunct="0">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42</a:t>
            </a:fld>
            <a:endParaRPr kumimoji="0" lang="en-US" altLang="pt-BR" sz="1200" b="0" i="0" u="none" strike="noStrike" kern="1200" cap="none" spc="0" normalizeH="0" baseline="0" noProof="0">
              <a:ln>
                <a:noFill/>
              </a:ln>
              <a:solidFill>
                <a:srgbClr val="FFFFFF"/>
              </a:solidFill>
              <a:effectLst/>
              <a:uLnTx/>
              <a:uFillTx/>
              <a:latin typeface="Arial" panose="020B0604020202020204" pitchFamily="34" charset="0"/>
              <a:ea typeface="+mn-ea"/>
            </a:endParaRPr>
          </a:p>
        </p:txBody>
      </p:sp>
    </p:spTree>
    <p:extLst>
      <p:ext uri="{BB962C8B-B14F-4D97-AF65-F5344CB8AC3E}">
        <p14:creationId xmlns:p14="http://schemas.microsoft.com/office/powerpoint/2010/main" xmlns="" val="3431033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6610" name="Rectangle 16"/>
          <p:cNvSpPr>
            <a:spLocks noGrp="1" noChangeArrowheads="1"/>
          </p:cNvSpPr>
          <p:nvPr>
            <p:ph type="sldNum" sz="quarter"/>
          </p:nvPr>
        </p:nvSpPr>
        <p:spPr>
          <a:noFill/>
          <a:ln/>
        </p:spPr>
        <p:txBody>
          <a:bodyPr/>
          <a:lstStyle/>
          <a:p>
            <a:fld id="{2A419B71-E5F2-4FC6-88F8-B2535250BB3D}" type="slidenum">
              <a:rPr lang="en-US"/>
              <a:pPr/>
              <a:t>45</a:t>
            </a:fld>
            <a:endParaRPr lang="en-US"/>
          </a:p>
        </p:txBody>
      </p:sp>
      <p:sp>
        <p:nvSpPr>
          <p:cNvPr id="196611" name="Rectangle 1"/>
          <p:cNvSpPr txBox="1">
            <a:spLocks noChangeArrowheads="1" noTextEdit="1"/>
          </p:cNvSpPr>
          <p:nvPr>
            <p:ph type="sldImg"/>
          </p:nvPr>
        </p:nvSpPr>
        <p:spPr>
          <a:xfrm>
            <a:off x="209550" y="633413"/>
            <a:ext cx="5632450" cy="3168650"/>
          </a:xfrm>
          <a:solidFill>
            <a:srgbClr val="FFFFFF"/>
          </a:solidFill>
          <a:ln>
            <a:solidFill>
              <a:srgbClr val="000000"/>
            </a:solidFill>
            <a:miter lim="800000"/>
          </a:ln>
        </p:spPr>
      </p:sp>
      <p:sp>
        <p:nvSpPr>
          <p:cNvPr id="196612" name="Rectangle 2"/>
          <p:cNvSpPr txBox="1">
            <a:spLocks noChangeArrowheads="1"/>
          </p:cNvSpPr>
          <p:nvPr>
            <p:ph type="body" idx="1"/>
          </p:nvPr>
        </p:nvSpPr>
        <p:spPr>
          <a:xfrm>
            <a:off x="605118" y="4014932"/>
            <a:ext cx="4840941" cy="3801341"/>
          </a:xfrm>
          <a:noFill/>
          <a:ln/>
        </p:spPr>
        <p:txBody>
          <a:bodyPr wrap="none" anchor="ctr"/>
          <a:lstStyle/>
          <a:p>
            <a:endParaRPr lang="en-US" smtClean="0"/>
          </a:p>
        </p:txBody>
      </p:sp>
      <p:sp>
        <p:nvSpPr>
          <p:cNvPr id="196613" name="Text Box 3"/>
          <p:cNvSpPr txBox="1">
            <a:spLocks noChangeArrowheads="1"/>
          </p:cNvSpPr>
          <p:nvPr/>
        </p:nvSpPr>
        <p:spPr bwMode="auto">
          <a:xfrm>
            <a:off x="3427600" y="8028421"/>
            <a:ext cx="2622176" cy="421409"/>
          </a:xfrm>
          <a:prstGeom prst="rect">
            <a:avLst/>
          </a:prstGeom>
          <a:noFill/>
          <a:ln w="9360">
            <a:noFill/>
            <a:miter lim="800000"/>
            <a:headEnd/>
            <a:tailEnd/>
          </a:ln>
        </p:spPr>
        <p:txBody>
          <a:bodyPr lIns="82704" tIns="41352" rIns="82704" bIns="41352" anchor="b"/>
          <a:lstStyle/>
          <a:p>
            <a:pPr algn="r">
              <a:tabLst>
                <a:tab pos="410291" algn="l"/>
                <a:tab pos="820583" algn="l"/>
                <a:tab pos="1230874" algn="l"/>
                <a:tab pos="1641165" algn="l"/>
                <a:tab pos="2051456" algn="l"/>
                <a:tab pos="2461748" algn="l"/>
              </a:tabLst>
            </a:pPr>
            <a:fld id="{E4DFD83C-748E-48CE-ACE2-20A7D4161C89}" type="slidenum">
              <a:rPr lang="en-US" sz="1100">
                <a:solidFill>
                  <a:srgbClr val="FFFFFF"/>
                </a:solidFill>
                <a:cs typeface="Tahoma" charset="0"/>
              </a:rPr>
              <a:pPr algn="r">
                <a:tabLst>
                  <a:tab pos="410291" algn="l"/>
                  <a:tab pos="820583" algn="l"/>
                  <a:tab pos="1230874" algn="l"/>
                  <a:tab pos="1641165" algn="l"/>
                  <a:tab pos="2051456" algn="l"/>
                  <a:tab pos="2461748" algn="l"/>
                </a:tabLst>
              </a:pPr>
              <a:t>45</a:t>
            </a:fld>
            <a:endParaRPr lang="en-US" sz="1100" dirty="0">
              <a:solidFill>
                <a:srgbClr val="FFFFFF"/>
              </a:solidFill>
              <a:cs typeface="Tahoma"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6">
            <a:extLst>
              <a:ext uri="{FF2B5EF4-FFF2-40B4-BE49-F238E27FC236}">
                <a16:creationId xmlns:a16="http://schemas.microsoft.com/office/drawing/2014/main" xmlns="" id="{04AE134A-47C3-116E-01F5-095B088D0578}"/>
              </a:ext>
            </a:extLst>
          </p:cNvPr>
          <p:cNvSpPr>
            <a:spLocks noGrp="1" noChangeArrowheads="1"/>
          </p:cNvSpPr>
          <p:nvPr>
            <p:ph type="sldNum"/>
          </p:nvPr>
        </p:nvSpPr>
        <p:spPr>
          <a:ln/>
        </p:spPr>
        <p:txBody>
          <a:bodyPr/>
          <a:lstStyle/>
          <a:p>
            <a:pPr marL="0" marR="0" lvl="0" indent="0" algn="r" defTabSz="457200" rtl="0" eaLnBrk="1" fontAlgn="base" latinLnBrk="0" hangingPunct="0">
              <a:lnSpc>
                <a:spcPct val="93000"/>
              </a:lnSpc>
              <a:spcBef>
                <a:spcPct val="0"/>
              </a:spcBef>
              <a:spcAft>
                <a:spcPct val="0"/>
              </a:spcAft>
              <a:buClrTx/>
              <a:buSzPct val="100000"/>
              <a:buFontTx/>
              <a:buNone/>
              <a:tabLst>
                <a:tab pos="457200" algn="l"/>
                <a:tab pos="914400" algn="l"/>
                <a:tab pos="1371600" algn="l"/>
                <a:tab pos="1828800" algn="l"/>
                <a:tab pos="2286000" algn="l"/>
                <a:tab pos="2743200" algn="l"/>
                <a:tab pos="3200400" algn="l"/>
              </a:tabLst>
              <a:defRPr/>
            </a:pPr>
            <a:fld id="{D03C383B-D054-400F-874D-32134A8F0A52}" type="slidenum">
              <a:rPr kumimoji="0" lang="en-US" altLang="pt-BR"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ahoma" panose="020B0604030504040204" pitchFamily="34" charset="0"/>
              </a:rPr>
              <a:pPr marL="0" marR="0" lvl="0" indent="0" algn="r" defTabSz="457200" rtl="0" eaLnBrk="1" fontAlgn="base" latinLnBrk="0" hangingPunct="0">
                <a:lnSpc>
                  <a:spcPct val="93000"/>
                </a:lnSpc>
                <a:spcBef>
                  <a:spcPct val="0"/>
                </a:spcBef>
                <a:spcAft>
                  <a:spcPct val="0"/>
                </a:spcAft>
                <a:buClrTx/>
                <a:buSzPct val="100000"/>
                <a:buFontTx/>
                <a:buNone/>
                <a:tabLst>
                  <a:tab pos="457200" algn="l"/>
                  <a:tab pos="914400" algn="l"/>
                  <a:tab pos="1371600" algn="l"/>
                  <a:tab pos="1828800" algn="l"/>
                  <a:tab pos="2286000" algn="l"/>
                  <a:tab pos="2743200" algn="l"/>
                  <a:tab pos="3200400" algn="l"/>
                </a:tabLst>
                <a:defRPr/>
              </a:pPr>
              <a:t>46</a:t>
            </a:fld>
            <a:endParaRPr kumimoji="0" lang="en-US" altLang="pt-BR"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Tahoma" panose="020B0604030504040204" pitchFamily="34" charset="0"/>
            </a:endParaRPr>
          </a:p>
        </p:txBody>
      </p:sp>
      <p:sp>
        <p:nvSpPr>
          <p:cNvPr id="144385" name="Rectangle 1">
            <a:extLst>
              <a:ext uri="{FF2B5EF4-FFF2-40B4-BE49-F238E27FC236}">
                <a16:creationId xmlns:a16="http://schemas.microsoft.com/office/drawing/2014/main" xmlns="" id="{8CF2D4B8-D07F-540B-384F-B3A373B7060A}"/>
              </a:ext>
            </a:extLst>
          </p:cNvPr>
          <p:cNvSpPr txBox="1">
            <a:spLocks noGrp="1" noRot="1" noChangeAspect="1" noChangeArrowheads="1"/>
          </p:cNvSpPr>
          <p:nvPr>
            <p:ph type="sldImg"/>
          </p:nvPr>
        </p:nvSpPr>
        <p:spPr bwMode="auto">
          <a:xfrm>
            <a:off x="379413" y="696913"/>
            <a:ext cx="6099175" cy="34861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144386" name="Rectangle 2">
            <a:extLst>
              <a:ext uri="{FF2B5EF4-FFF2-40B4-BE49-F238E27FC236}">
                <a16:creationId xmlns:a16="http://schemas.microsoft.com/office/drawing/2014/main" xmlns="" id="{5C0D497F-9DE6-9113-C44F-7FA998FEC27E}"/>
              </a:ext>
            </a:extLst>
          </p:cNvPr>
          <p:cNvSpPr txBox="1">
            <a:spLocks noGrp="1" noChangeArrowheads="1"/>
          </p:cNvSpPr>
          <p:nvPr>
            <p:ph type="body" idx="1"/>
          </p:nvPr>
        </p:nvSpPr>
        <p:spPr bwMode="auto">
          <a:xfrm>
            <a:off x="685800" y="4416425"/>
            <a:ext cx="5486400" cy="418147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pt-BR" altLang="pt-BR"/>
          </a:p>
        </p:txBody>
      </p:sp>
      <p:sp>
        <p:nvSpPr>
          <p:cNvPr id="144387" name="Text Box 3">
            <a:extLst>
              <a:ext uri="{FF2B5EF4-FFF2-40B4-BE49-F238E27FC236}">
                <a16:creationId xmlns:a16="http://schemas.microsoft.com/office/drawing/2014/main" xmlns="" id="{0DC8B203-DD31-A811-FD76-06B76A6C3445}"/>
              </a:ext>
            </a:extLst>
          </p:cNvPr>
          <p:cNvSpPr txBox="1">
            <a:spLocks noChangeArrowheads="1"/>
          </p:cNvSpPr>
          <p:nvPr/>
        </p:nvSpPr>
        <p:spPr bwMode="auto">
          <a:xfrm>
            <a:off x="3884613" y="8831263"/>
            <a:ext cx="2971800" cy="4635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160" tIns="46080" rIns="92160" bIns="4608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cs typeface="PingFang S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cs typeface="PingFang S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cs typeface="PingFang S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cs typeface="PingFang S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cs typeface="PingFang SC"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cs typeface="PingFang SC"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cs typeface="PingFang SC"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cs typeface="PingFang SC"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cs typeface="PingFang SC" charset="0"/>
              </a:defRPr>
            </a:lvl9pPr>
          </a:lstStyle>
          <a:p>
            <a:pPr marL="0" marR="0" lvl="0" indent="0" algn="r" defTabSz="457200" rtl="0" eaLnBrk="1" fontAlgn="base" latinLnBrk="0" hangingPunct="0">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C2BC9C4A-D1CB-4C87-8B8A-3695C9756306}" type="slidenum">
              <a:rPr kumimoji="0" lang="en-US" altLang="pt-BR" sz="1200" b="0" i="0" u="none" strike="noStrike" kern="1200" cap="none" spc="0" normalizeH="0" baseline="0" noProof="0" smtClean="0">
                <a:ln>
                  <a:noFill/>
                </a:ln>
                <a:solidFill>
                  <a:srgbClr val="FFFFFF"/>
                </a:solidFill>
                <a:effectLst/>
                <a:uLnTx/>
                <a:uFillTx/>
                <a:latin typeface="Arial" panose="020B0604020202020204" pitchFamily="34" charset="0"/>
                <a:ea typeface="+mn-ea"/>
              </a:rPr>
              <a:pPr marL="0" marR="0" lvl="0" indent="0" algn="r" defTabSz="457200" rtl="0" eaLnBrk="1" fontAlgn="base" latinLnBrk="0" hangingPunct="0">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46</a:t>
            </a:fld>
            <a:endParaRPr kumimoji="0" lang="en-US" altLang="pt-BR" sz="1200" b="0" i="0" u="none" strike="noStrike" kern="1200" cap="none" spc="0" normalizeH="0" baseline="0" noProof="0">
              <a:ln>
                <a:noFill/>
              </a:ln>
              <a:solidFill>
                <a:srgbClr val="FFFFFF"/>
              </a:solidFill>
              <a:effectLst/>
              <a:uLnTx/>
              <a:uFillTx/>
              <a:latin typeface="Arial" panose="020B0604020202020204" pitchFamily="34" charset="0"/>
              <a:ea typeface="+mn-ea"/>
            </a:endParaRPr>
          </a:p>
        </p:txBody>
      </p:sp>
    </p:spTree>
    <p:extLst>
      <p:ext uri="{BB962C8B-B14F-4D97-AF65-F5344CB8AC3E}">
        <p14:creationId xmlns:p14="http://schemas.microsoft.com/office/powerpoint/2010/main" xmlns="" val="3787645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6610" name="Rectangle 16"/>
          <p:cNvSpPr>
            <a:spLocks noGrp="1" noChangeArrowheads="1"/>
          </p:cNvSpPr>
          <p:nvPr>
            <p:ph type="sldNum" sz="quarter"/>
          </p:nvPr>
        </p:nvSpPr>
        <p:spPr>
          <a:noFill/>
          <a:ln/>
        </p:spPr>
        <p:txBody>
          <a:bodyPr/>
          <a:lstStyle/>
          <a:p>
            <a:fld id="{2A419B71-E5F2-4FC6-88F8-B2535250BB3D}" type="slidenum">
              <a:rPr lang="en-US"/>
              <a:pPr/>
              <a:t>51</a:t>
            </a:fld>
            <a:endParaRPr lang="en-US"/>
          </a:p>
        </p:txBody>
      </p:sp>
      <p:sp>
        <p:nvSpPr>
          <p:cNvPr id="196611" name="Rectangle 1"/>
          <p:cNvSpPr txBox="1">
            <a:spLocks noChangeArrowheads="1" noTextEdit="1"/>
          </p:cNvSpPr>
          <p:nvPr>
            <p:ph type="sldImg"/>
          </p:nvPr>
        </p:nvSpPr>
        <p:spPr>
          <a:xfrm>
            <a:off x="209550" y="633413"/>
            <a:ext cx="5632450" cy="3168650"/>
          </a:xfrm>
          <a:solidFill>
            <a:srgbClr val="FFFFFF"/>
          </a:solidFill>
          <a:ln>
            <a:solidFill>
              <a:srgbClr val="000000"/>
            </a:solidFill>
            <a:miter lim="800000"/>
          </a:ln>
        </p:spPr>
      </p:sp>
      <p:sp>
        <p:nvSpPr>
          <p:cNvPr id="196612" name="Rectangle 2"/>
          <p:cNvSpPr txBox="1">
            <a:spLocks noChangeArrowheads="1"/>
          </p:cNvSpPr>
          <p:nvPr>
            <p:ph type="body" idx="1"/>
          </p:nvPr>
        </p:nvSpPr>
        <p:spPr>
          <a:xfrm>
            <a:off x="605118" y="4014932"/>
            <a:ext cx="4840941" cy="3801341"/>
          </a:xfrm>
          <a:noFill/>
          <a:ln/>
        </p:spPr>
        <p:txBody>
          <a:bodyPr wrap="none" anchor="ctr"/>
          <a:lstStyle/>
          <a:p>
            <a:endParaRPr lang="en-US" smtClean="0"/>
          </a:p>
        </p:txBody>
      </p:sp>
      <p:sp>
        <p:nvSpPr>
          <p:cNvPr id="196613" name="Text Box 3"/>
          <p:cNvSpPr txBox="1">
            <a:spLocks noChangeArrowheads="1"/>
          </p:cNvSpPr>
          <p:nvPr/>
        </p:nvSpPr>
        <p:spPr bwMode="auto">
          <a:xfrm>
            <a:off x="3427600" y="8028421"/>
            <a:ext cx="2622176" cy="421409"/>
          </a:xfrm>
          <a:prstGeom prst="rect">
            <a:avLst/>
          </a:prstGeom>
          <a:noFill/>
          <a:ln w="9360">
            <a:noFill/>
            <a:miter lim="800000"/>
            <a:headEnd/>
            <a:tailEnd/>
          </a:ln>
        </p:spPr>
        <p:txBody>
          <a:bodyPr lIns="82704" tIns="41352" rIns="82704" bIns="41352" anchor="b"/>
          <a:lstStyle/>
          <a:p>
            <a:pPr algn="r">
              <a:tabLst>
                <a:tab pos="410291" algn="l"/>
                <a:tab pos="820583" algn="l"/>
                <a:tab pos="1230874" algn="l"/>
                <a:tab pos="1641165" algn="l"/>
                <a:tab pos="2051456" algn="l"/>
                <a:tab pos="2461748" algn="l"/>
              </a:tabLst>
            </a:pPr>
            <a:fld id="{E4DFD83C-748E-48CE-ACE2-20A7D4161C89}" type="slidenum">
              <a:rPr lang="en-US" sz="1100">
                <a:solidFill>
                  <a:srgbClr val="FFFFFF"/>
                </a:solidFill>
                <a:cs typeface="Tahoma" charset="0"/>
              </a:rPr>
              <a:pPr algn="r">
                <a:tabLst>
                  <a:tab pos="410291" algn="l"/>
                  <a:tab pos="820583" algn="l"/>
                  <a:tab pos="1230874" algn="l"/>
                  <a:tab pos="1641165" algn="l"/>
                  <a:tab pos="2051456" algn="l"/>
                  <a:tab pos="2461748" algn="l"/>
                </a:tabLst>
              </a:pPr>
              <a:t>51</a:t>
            </a:fld>
            <a:endParaRPr lang="en-US" sz="1100" dirty="0">
              <a:solidFill>
                <a:srgbClr val="FFFFFF"/>
              </a:solidFill>
              <a:cs typeface="Tahoma"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7634" name="Rectangle 16"/>
          <p:cNvSpPr>
            <a:spLocks noGrp="1" noChangeArrowheads="1"/>
          </p:cNvSpPr>
          <p:nvPr>
            <p:ph type="sldNum" sz="quarter"/>
          </p:nvPr>
        </p:nvSpPr>
        <p:spPr>
          <a:noFill/>
          <a:ln/>
        </p:spPr>
        <p:txBody>
          <a:bodyPr/>
          <a:lstStyle/>
          <a:p>
            <a:fld id="{BA52FC26-56A3-45BE-B908-EAEE55886AEA}" type="slidenum">
              <a:rPr lang="en-US"/>
              <a:pPr/>
              <a:t>52</a:t>
            </a:fld>
            <a:endParaRPr lang="en-US"/>
          </a:p>
        </p:txBody>
      </p:sp>
      <p:sp>
        <p:nvSpPr>
          <p:cNvPr id="197635" name="Rectangle 1"/>
          <p:cNvSpPr txBox="1">
            <a:spLocks noChangeArrowheads="1" noTextEdit="1"/>
          </p:cNvSpPr>
          <p:nvPr>
            <p:ph type="sldImg"/>
          </p:nvPr>
        </p:nvSpPr>
        <p:spPr>
          <a:xfrm>
            <a:off x="209550" y="633413"/>
            <a:ext cx="5632450" cy="3168650"/>
          </a:xfrm>
          <a:solidFill>
            <a:srgbClr val="FFFFFF"/>
          </a:solidFill>
          <a:ln>
            <a:solidFill>
              <a:srgbClr val="000000"/>
            </a:solidFill>
            <a:miter lim="800000"/>
          </a:ln>
        </p:spPr>
      </p:sp>
      <p:sp>
        <p:nvSpPr>
          <p:cNvPr id="197636" name="Rectangle 2"/>
          <p:cNvSpPr txBox="1">
            <a:spLocks noChangeArrowheads="1"/>
          </p:cNvSpPr>
          <p:nvPr>
            <p:ph type="body" idx="1"/>
          </p:nvPr>
        </p:nvSpPr>
        <p:spPr>
          <a:xfrm>
            <a:off x="605118" y="4014932"/>
            <a:ext cx="4840941" cy="3801341"/>
          </a:xfrm>
          <a:noFill/>
          <a:ln/>
        </p:spPr>
        <p:txBody>
          <a:bodyPr wrap="none" anchor="ctr"/>
          <a:lstStyle/>
          <a:p>
            <a:endParaRPr lang="en-US" smtClean="0"/>
          </a:p>
        </p:txBody>
      </p:sp>
      <p:sp>
        <p:nvSpPr>
          <p:cNvPr id="197637" name="Text Box 3"/>
          <p:cNvSpPr txBox="1">
            <a:spLocks noChangeArrowheads="1"/>
          </p:cNvSpPr>
          <p:nvPr/>
        </p:nvSpPr>
        <p:spPr bwMode="auto">
          <a:xfrm>
            <a:off x="3427600" y="8028421"/>
            <a:ext cx="2622176" cy="421409"/>
          </a:xfrm>
          <a:prstGeom prst="rect">
            <a:avLst/>
          </a:prstGeom>
          <a:noFill/>
          <a:ln w="9360">
            <a:noFill/>
            <a:miter lim="800000"/>
            <a:headEnd/>
            <a:tailEnd/>
          </a:ln>
        </p:spPr>
        <p:txBody>
          <a:bodyPr lIns="82704" tIns="41352" rIns="82704" bIns="41352" anchor="b"/>
          <a:lstStyle/>
          <a:p>
            <a:pPr algn="r">
              <a:tabLst>
                <a:tab pos="410291" algn="l"/>
                <a:tab pos="820583" algn="l"/>
                <a:tab pos="1230874" algn="l"/>
                <a:tab pos="1641165" algn="l"/>
                <a:tab pos="2051456" algn="l"/>
                <a:tab pos="2461748" algn="l"/>
              </a:tabLst>
            </a:pPr>
            <a:fld id="{AFCFEE8A-F364-4607-A431-0B2034C267CC}" type="slidenum">
              <a:rPr lang="en-US" sz="1100">
                <a:solidFill>
                  <a:srgbClr val="FFFFFF"/>
                </a:solidFill>
                <a:cs typeface="Tahoma" charset="0"/>
              </a:rPr>
              <a:pPr algn="r">
                <a:tabLst>
                  <a:tab pos="410291" algn="l"/>
                  <a:tab pos="820583" algn="l"/>
                  <a:tab pos="1230874" algn="l"/>
                  <a:tab pos="1641165" algn="l"/>
                  <a:tab pos="2051456" algn="l"/>
                  <a:tab pos="2461748" algn="l"/>
                </a:tabLst>
              </a:pPr>
              <a:t>52</a:t>
            </a:fld>
            <a:endParaRPr lang="en-US" sz="1100" dirty="0">
              <a:solidFill>
                <a:srgbClr val="FFFFFF"/>
              </a:solidFill>
              <a:cs typeface="Tahoma"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8658" name="Rectangle 16"/>
          <p:cNvSpPr>
            <a:spLocks noGrp="1" noChangeArrowheads="1"/>
          </p:cNvSpPr>
          <p:nvPr>
            <p:ph type="sldNum" sz="quarter"/>
          </p:nvPr>
        </p:nvSpPr>
        <p:spPr>
          <a:noFill/>
          <a:ln/>
        </p:spPr>
        <p:txBody>
          <a:bodyPr/>
          <a:lstStyle/>
          <a:p>
            <a:fld id="{731F9F6A-65E4-4405-8D65-E2A93B2EBBF2}" type="slidenum">
              <a:rPr lang="en-US"/>
              <a:pPr/>
              <a:t>53</a:t>
            </a:fld>
            <a:endParaRPr lang="en-US"/>
          </a:p>
        </p:txBody>
      </p:sp>
      <p:sp>
        <p:nvSpPr>
          <p:cNvPr id="198659" name="Rectangle 1"/>
          <p:cNvSpPr txBox="1">
            <a:spLocks noChangeArrowheads="1" noTextEdit="1"/>
          </p:cNvSpPr>
          <p:nvPr>
            <p:ph type="sldImg"/>
          </p:nvPr>
        </p:nvSpPr>
        <p:spPr>
          <a:xfrm>
            <a:off x="381000" y="693738"/>
            <a:ext cx="6094413" cy="3429000"/>
          </a:xfrm>
          <a:solidFill>
            <a:srgbClr val="FFFFFF"/>
          </a:solidFill>
          <a:ln>
            <a:solidFill>
              <a:srgbClr val="000000"/>
            </a:solidFill>
            <a:miter lim="800000"/>
          </a:ln>
        </p:spPr>
      </p:sp>
      <p:sp>
        <p:nvSpPr>
          <p:cNvPr id="198660" name="Rectangle 2"/>
          <p:cNvSpPr txBox="1">
            <a:spLocks noChangeArrowheads="1"/>
          </p:cNvSpPr>
          <p:nvPr>
            <p:ph type="body" idx="1"/>
          </p:nvPr>
        </p:nvSpPr>
        <p:spPr>
          <a:xfrm>
            <a:off x="686360" y="4342535"/>
            <a:ext cx="5486681" cy="4114511"/>
          </a:xfrm>
          <a:noFill/>
          <a:ln/>
        </p:spPr>
        <p:txBody>
          <a:bodyPr wrap="none" anchor="ctr"/>
          <a:lstStyle/>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6">
            <a:extLst>
              <a:ext uri="{FF2B5EF4-FFF2-40B4-BE49-F238E27FC236}">
                <a16:creationId xmlns:a16="http://schemas.microsoft.com/office/drawing/2014/main" xmlns="" id="{A7B38932-D976-F192-CA97-283C55CEFD60}"/>
              </a:ext>
            </a:extLst>
          </p:cNvPr>
          <p:cNvSpPr>
            <a:spLocks noGrp="1" noChangeArrowheads="1"/>
          </p:cNvSpPr>
          <p:nvPr>
            <p:ph type="sldNum"/>
          </p:nvPr>
        </p:nvSpPr>
        <p:spPr>
          <a:ln/>
        </p:spPr>
        <p:txBody>
          <a:bodyPr/>
          <a:lstStyle/>
          <a:p>
            <a:pPr marL="0" marR="0" lvl="0" indent="0" algn="r" defTabSz="457200" rtl="0" eaLnBrk="1" fontAlgn="base" latinLnBrk="0" hangingPunct="0">
              <a:lnSpc>
                <a:spcPct val="93000"/>
              </a:lnSpc>
              <a:spcBef>
                <a:spcPct val="0"/>
              </a:spcBef>
              <a:spcAft>
                <a:spcPct val="0"/>
              </a:spcAft>
              <a:buClrTx/>
              <a:buSzPct val="100000"/>
              <a:buFontTx/>
              <a:buNone/>
              <a:tabLst>
                <a:tab pos="457200" algn="l"/>
                <a:tab pos="914400" algn="l"/>
                <a:tab pos="1371600" algn="l"/>
                <a:tab pos="1828800" algn="l"/>
                <a:tab pos="2286000" algn="l"/>
                <a:tab pos="2743200" algn="l"/>
                <a:tab pos="3200400" algn="l"/>
              </a:tabLst>
              <a:defRPr/>
            </a:pPr>
            <a:fld id="{28DE6D10-00B7-4A8E-8155-CE05D877C84B}" type="slidenum">
              <a:rPr kumimoji="0" lang="en-US" altLang="pt-BR"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ahoma" panose="020B0604030504040204" pitchFamily="34" charset="0"/>
              </a:rPr>
              <a:pPr marL="0" marR="0" lvl="0" indent="0" algn="r" defTabSz="457200" rtl="0" eaLnBrk="1" fontAlgn="base" latinLnBrk="0" hangingPunct="0">
                <a:lnSpc>
                  <a:spcPct val="93000"/>
                </a:lnSpc>
                <a:spcBef>
                  <a:spcPct val="0"/>
                </a:spcBef>
                <a:spcAft>
                  <a:spcPct val="0"/>
                </a:spcAft>
                <a:buClrTx/>
                <a:buSzPct val="100000"/>
                <a:buFontTx/>
                <a:buNone/>
                <a:tabLst>
                  <a:tab pos="457200" algn="l"/>
                  <a:tab pos="914400" algn="l"/>
                  <a:tab pos="1371600" algn="l"/>
                  <a:tab pos="1828800" algn="l"/>
                  <a:tab pos="2286000" algn="l"/>
                  <a:tab pos="2743200" algn="l"/>
                  <a:tab pos="3200400" algn="l"/>
                </a:tabLst>
                <a:defRPr/>
              </a:pPr>
              <a:t>3</a:t>
            </a:fld>
            <a:endParaRPr kumimoji="0" lang="en-US" altLang="pt-BR"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Tahoma" panose="020B0604030504040204" pitchFamily="34" charset="0"/>
            </a:endParaRPr>
          </a:p>
        </p:txBody>
      </p:sp>
      <p:sp>
        <p:nvSpPr>
          <p:cNvPr id="158721" name="Rectangle 1">
            <a:extLst>
              <a:ext uri="{FF2B5EF4-FFF2-40B4-BE49-F238E27FC236}">
                <a16:creationId xmlns:a16="http://schemas.microsoft.com/office/drawing/2014/main" xmlns="" id="{3097AA1A-9535-6B35-CC5A-789A86E7FDD8}"/>
              </a:ext>
            </a:extLst>
          </p:cNvPr>
          <p:cNvSpPr txBox="1">
            <a:spLocks noGrp="1" noRot="1" noChangeAspect="1" noChangeArrowheads="1"/>
          </p:cNvSpPr>
          <p:nvPr>
            <p:ph type="sldImg"/>
          </p:nvPr>
        </p:nvSpPr>
        <p:spPr bwMode="auto">
          <a:xfrm>
            <a:off x="455613" y="706438"/>
            <a:ext cx="6099175" cy="34861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158722" name="Rectangle 2">
            <a:extLst>
              <a:ext uri="{FF2B5EF4-FFF2-40B4-BE49-F238E27FC236}">
                <a16:creationId xmlns:a16="http://schemas.microsoft.com/office/drawing/2014/main" xmlns="" id="{1D64E8CC-BF87-40C6-43F1-B3813D406C06}"/>
              </a:ext>
            </a:extLst>
          </p:cNvPr>
          <p:cNvSpPr txBox="1">
            <a:spLocks noGrp="1" noChangeArrowheads="1"/>
          </p:cNvSpPr>
          <p:nvPr>
            <p:ph type="body" idx="1"/>
          </p:nvPr>
        </p:nvSpPr>
        <p:spPr bwMode="auto">
          <a:xfrm>
            <a:off x="701675" y="4414838"/>
            <a:ext cx="5607050" cy="418306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pt-BR" altLang="pt-B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6">
            <a:extLst>
              <a:ext uri="{FF2B5EF4-FFF2-40B4-BE49-F238E27FC236}">
                <a16:creationId xmlns:a16="http://schemas.microsoft.com/office/drawing/2014/main" xmlns="" id="{C65E5D6D-4C1D-2700-BEF5-92E6AFD7B280}"/>
              </a:ext>
            </a:extLst>
          </p:cNvPr>
          <p:cNvSpPr>
            <a:spLocks noGrp="1" noChangeArrowheads="1"/>
          </p:cNvSpPr>
          <p:nvPr>
            <p:ph type="sldNum"/>
          </p:nvPr>
        </p:nvSpPr>
        <p:spPr>
          <a:ln/>
        </p:spPr>
        <p:txBody>
          <a:bodyPr/>
          <a:lstStyle/>
          <a:p>
            <a:pPr marL="0" marR="0" lvl="0" indent="0" algn="r" defTabSz="457200" rtl="0" eaLnBrk="1" fontAlgn="base" latinLnBrk="0" hangingPunct="0">
              <a:lnSpc>
                <a:spcPct val="93000"/>
              </a:lnSpc>
              <a:spcBef>
                <a:spcPct val="0"/>
              </a:spcBef>
              <a:spcAft>
                <a:spcPct val="0"/>
              </a:spcAft>
              <a:buClrTx/>
              <a:buSzPct val="100000"/>
              <a:buFontTx/>
              <a:buNone/>
              <a:tabLst>
                <a:tab pos="457200" algn="l"/>
                <a:tab pos="914400" algn="l"/>
                <a:tab pos="1371600" algn="l"/>
                <a:tab pos="1828800" algn="l"/>
                <a:tab pos="2286000" algn="l"/>
                <a:tab pos="2743200" algn="l"/>
                <a:tab pos="3200400" algn="l"/>
              </a:tabLst>
              <a:defRPr/>
            </a:pPr>
            <a:fld id="{EB0AC08C-26D7-4B4C-97E8-358B7D10C1F1}" type="slidenum">
              <a:rPr kumimoji="0" lang="en-US" altLang="pt-BR"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ahoma" panose="020B0604030504040204" pitchFamily="34" charset="0"/>
              </a:rPr>
              <a:pPr marL="0" marR="0" lvl="0" indent="0" algn="r" defTabSz="457200" rtl="0" eaLnBrk="1" fontAlgn="base" latinLnBrk="0" hangingPunct="0">
                <a:lnSpc>
                  <a:spcPct val="93000"/>
                </a:lnSpc>
                <a:spcBef>
                  <a:spcPct val="0"/>
                </a:spcBef>
                <a:spcAft>
                  <a:spcPct val="0"/>
                </a:spcAft>
                <a:buClrTx/>
                <a:buSzPct val="100000"/>
                <a:buFontTx/>
                <a:buNone/>
                <a:tabLst>
                  <a:tab pos="457200" algn="l"/>
                  <a:tab pos="914400" algn="l"/>
                  <a:tab pos="1371600" algn="l"/>
                  <a:tab pos="1828800" algn="l"/>
                  <a:tab pos="2286000" algn="l"/>
                  <a:tab pos="2743200" algn="l"/>
                  <a:tab pos="3200400" algn="l"/>
                </a:tabLst>
                <a:defRPr/>
              </a:pPr>
              <a:t>4</a:t>
            </a:fld>
            <a:endParaRPr kumimoji="0" lang="en-US" altLang="pt-BR"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Tahoma" panose="020B0604030504040204" pitchFamily="34" charset="0"/>
            </a:endParaRPr>
          </a:p>
        </p:txBody>
      </p:sp>
      <p:sp>
        <p:nvSpPr>
          <p:cNvPr id="159745" name="Rectangle 1">
            <a:extLst>
              <a:ext uri="{FF2B5EF4-FFF2-40B4-BE49-F238E27FC236}">
                <a16:creationId xmlns:a16="http://schemas.microsoft.com/office/drawing/2014/main" xmlns="" id="{4A604385-11C8-1FBE-4CEC-A19AB9F768DD}"/>
              </a:ext>
            </a:extLst>
          </p:cNvPr>
          <p:cNvSpPr txBox="1">
            <a:spLocks noGrp="1" noRot="1" noChangeAspect="1" noChangeArrowheads="1"/>
          </p:cNvSpPr>
          <p:nvPr>
            <p:ph type="sldImg"/>
          </p:nvPr>
        </p:nvSpPr>
        <p:spPr bwMode="auto">
          <a:xfrm>
            <a:off x="455613" y="706438"/>
            <a:ext cx="6099175" cy="34861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159746" name="Rectangle 2">
            <a:extLst>
              <a:ext uri="{FF2B5EF4-FFF2-40B4-BE49-F238E27FC236}">
                <a16:creationId xmlns:a16="http://schemas.microsoft.com/office/drawing/2014/main" xmlns="" id="{EF882DE4-3A3B-D2B1-7FF3-7D007B82D4E4}"/>
              </a:ext>
            </a:extLst>
          </p:cNvPr>
          <p:cNvSpPr txBox="1">
            <a:spLocks noGrp="1" noChangeArrowheads="1"/>
          </p:cNvSpPr>
          <p:nvPr>
            <p:ph type="body" idx="1"/>
          </p:nvPr>
        </p:nvSpPr>
        <p:spPr bwMode="auto">
          <a:xfrm>
            <a:off x="701675" y="4414838"/>
            <a:ext cx="5607050" cy="418306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pt-BR" altLang="pt-B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6">
            <a:extLst>
              <a:ext uri="{FF2B5EF4-FFF2-40B4-BE49-F238E27FC236}">
                <a16:creationId xmlns:a16="http://schemas.microsoft.com/office/drawing/2014/main" xmlns="" id="{0418EF09-23B5-0E32-0823-12259AD094AF}"/>
              </a:ext>
            </a:extLst>
          </p:cNvPr>
          <p:cNvSpPr>
            <a:spLocks noGrp="1" noChangeArrowheads="1"/>
          </p:cNvSpPr>
          <p:nvPr>
            <p:ph type="sldNum"/>
          </p:nvPr>
        </p:nvSpPr>
        <p:spPr>
          <a:ln/>
        </p:spPr>
        <p:txBody>
          <a:bodyPr/>
          <a:lstStyle/>
          <a:p>
            <a:pPr marL="0" marR="0" lvl="0" indent="0" algn="r" defTabSz="457200" rtl="0" eaLnBrk="1" fontAlgn="base" latinLnBrk="0" hangingPunct="0">
              <a:lnSpc>
                <a:spcPct val="93000"/>
              </a:lnSpc>
              <a:spcBef>
                <a:spcPct val="0"/>
              </a:spcBef>
              <a:spcAft>
                <a:spcPct val="0"/>
              </a:spcAft>
              <a:buClrTx/>
              <a:buSzPct val="100000"/>
              <a:buFontTx/>
              <a:buNone/>
              <a:tabLst>
                <a:tab pos="457200" algn="l"/>
                <a:tab pos="914400" algn="l"/>
                <a:tab pos="1371600" algn="l"/>
                <a:tab pos="1828800" algn="l"/>
                <a:tab pos="2286000" algn="l"/>
                <a:tab pos="2743200" algn="l"/>
                <a:tab pos="3200400" algn="l"/>
              </a:tabLst>
              <a:defRPr/>
            </a:pPr>
            <a:fld id="{45FE0017-F6B9-4979-934D-247726291868}" type="slidenum">
              <a:rPr kumimoji="0" lang="en-US" altLang="pt-BR"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ahoma" panose="020B0604030504040204" pitchFamily="34" charset="0"/>
              </a:rPr>
              <a:pPr marL="0" marR="0" lvl="0" indent="0" algn="r" defTabSz="457200" rtl="0" eaLnBrk="1" fontAlgn="base" latinLnBrk="0" hangingPunct="0">
                <a:lnSpc>
                  <a:spcPct val="93000"/>
                </a:lnSpc>
                <a:spcBef>
                  <a:spcPct val="0"/>
                </a:spcBef>
                <a:spcAft>
                  <a:spcPct val="0"/>
                </a:spcAft>
                <a:buClrTx/>
                <a:buSzPct val="100000"/>
                <a:buFontTx/>
                <a:buNone/>
                <a:tabLst>
                  <a:tab pos="457200" algn="l"/>
                  <a:tab pos="914400" algn="l"/>
                  <a:tab pos="1371600" algn="l"/>
                  <a:tab pos="1828800" algn="l"/>
                  <a:tab pos="2286000" algn="l"/>
                  <a:tab pos="2743200" algn="l"/>
                  <a:tab pos="3200400" algn="l"/>
                </a:tabLst>
                <a:defRPr/>
              </a:pPr>
              <a:t>5</a:t>
            </a:fld>
            <a:endParaRPr kumimoji="0" lang="en-US" altLang="pt-BR"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Tahoma" panose="020B0604030504040204" pitchFamily="34" charset="0"/>
            </a:endParaRPr>
          </a:p>
        </p:txBody>
      </p:sp>
      <p:sp>
        <p:nvSpPr>
          <p:cNvPr id="160769" name="Rectangle 1">
            <a:extLst>
              <a:ext uri="{FF2B5EF4-FFF2-40B4-BE49-F238E27FC236}">
                <a16:creationId xmlns:a16="http://schemas.microsoft.com/office/drawing/2014/main" xmlns="" id="{3E868972-8A7E-737B-AD5A-B8DF28CA89ED}"/>
              </a:ext>
            </a:extLst>
          </p:cNvPr>
          <p:cNvSpPr txBox="1">
            <a:spLocks noGrp="1" noRot="1" noChangeAspect="1" noChangeArrowheads="1"/>
          </p:cNvSpPr>
          <p:nvPr>
            <p:ph type="sldImg"/>
          </p:nvPr>
        </p:nvSpPr>
        <p:spPr bwMode="auto">
          <a:xfrm>
            <a:off x="455613" y="706438"/>
            <a:ext cx="6099175" cy="34861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160770" name="Rectangle 2">
            <a:extLst>
              <a:ext uri="{FF2B5EF4-FFF2-40B4-BE49-F238E27FC236}">
                <a16:creationId xmlns:a16="http://schemas.microsoft.com/office/drawing/2014/main" xmlns="" id="{D063932B-7C7F-6851-643D-6CC696D807BC}"/>
              </a:ext>
            </a:extLst>
          </p:cNvPr>
          <p:cNvSpPr txBox="1">
            <a:spLocks noGrp="1" noChangeArrowheads="1"/>
          </p:cNvSpPr>
          <p:nvPr>
            <p:ph type="body" idx="1"/>
          </p:nvPr>
        </p:nvSpPr>
        <p:spPr bwMode="auto">
          <a:xfrm>
            <a:off x="701675" y="4414838"/>
            <a:ext cx="5607050" cy="418306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pt-BR" altLang="pt-B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6">
            <a:extLst>
              <a:ext uri="{FF2B5EF4-FFF2-40B4-BE49-F238E27FC236}">
                <a16:creationId xmlns:a16="http://schemas.microsoft.com/office/drawing/2014/main" xmlns="" id="{6DDD2DA3-0B10-A1CF-E723-0D52B5B69D97}"/>
              </a:ext>
            </a:extLst>
          </p:cNvPr>
          <p:cNvSpPr>
            <a:spLocks noGrp="1" noChangeArrowheads="1"/>
          </p:cNvSpPr>
          <p:nvPr>
            <p:ph type="sldNum"/>
          </p:nvPr>
        </p:nvSpPr>
        <p:spPr>
          <a:ln/>
        </p:spPr>
        <p:txBody>
          <a:bodyPr/>
          <a:lstStyle/>
          <a:p>
            <a:pPr marL="0" marR="0" lvl="0" indent="0" algn="r" defTabSz="457200" rtl="0" eaLnBrk="1" fontAlgn="base" latinLnBrk="0" hangingPunct="0">
              <a:lnSpc>
                <a:spcPct val="93000"/>
              </a:lnSpc>
              <a:spcBef>
                <a:spcPct val="0"/>
              </a:spcBef>
              <a:spcAft>
                <a:spcPct val="0"/>
              </a:spcAft>
              <a:buClrTx/>
              <a:buSzPct val="100000"/>
              <a:buFontTx/>
              <a:buNone/>
              <a:tabLst>
                <a:tab pos="457200" algn="l"/>
                <a:tab pos="914400" algn="l"/>
                <a:tab pos="1371600" algn="l"/>
                <a:tab pos="1828800" algn="l"/>
                <a:tab pos="2286000" algn="l"/>
                <a:tab pos="2743200" algn="l"/>
                <a:tab pos="3200400" algn="l"/>
              </a:tabLst>
              <a:defRPr/>
            </a:pPr>
            <a:fld id="{A6813CE4-60A8-4FBF-9F07-F64C39E79137}" type="slidenum">
              <a:rPr kumimoji="0" lang="en-US" altLang="pt-BR"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ahoma" panose="020B0604030504040204" pitchFamily="34" charset="0"/>
              </a:rPr>
              <a:pPr marL="0" marR="0" lvl="0" indent="0" algn="r" defTabSz="457200" rtl="0" eaLnBrk="1" fontAlgn="base" latinLnBrk="0" hangingPunct="0">
                <a:lnSpc>
                  <a:spcPct val="93000"/>
                </a:lnSpc>
                <a:spcBef>
                  <a:spcPct val="0"/>
                </a:spcBef>
                <a:spcAft>
                  <a:spcPct val="0"/>
                </a:spcAft>
                <a:buClrTx/>
                <a:buSzPct val="100000"/>
                <a:buFontTx/>
                <a:buNone/>
                <a:tabLst>
                  <a:tab pos="457200" algn="l"/>
                  <a:tab pos="914400" algn="l"/>
                  <a:tab pos="1371600" algn="l"/>
                  <a:tab pos="1828800" algn="l"/>
                  <a:tab pos="2286000" algn="l"/>
                  <a:tab pos="2743200" algn="l"/>
                  <a:tab pos="3200400" algn="l"/>
                </a:tabLst>
                <a:defRPr/>
              </a:pPr>
              <a:t>6</a:t>
            </a:fld>
            <a:endParaRPr kumimoji="0" lang="en-US" altLang="pt-BR"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Tahoma" panose="020B0604030504040204" pitchFamily="34" charset="0"/>
            </a:endParaRPr>
          </a:p>
        </p:txBody>
      </p:sp>
      <p:sp>
        <p:nvSpPr>
          <p:cNvPr id="161793" name="Rectangle 1">
            <a:extLst>
              <a:ext uri="{FF2B5EF4-FFF2-40B4-BE49-F238E27FC236}">
                <a16:creationId xmlns:a16="http://schemas.microsoft.com/office/drawing/2014/main" xmlns="" id="{77D4ACEA-F018-B713-05E0-CA9293C52065}"/>
              </a:ext>
            </a:extLst>
          </p:cNvPr>
          <p:cNvSpPr txBox="1">
            <a:spLocks noGrp="1" noRot="1" noChangeAspect="1" noChangeArrowheads="1"/>
          </p:cNvSpPr>
          <p:nvPr>
            <p:ph type="sldImg"/>
          </p:nvPr>
        </p:nvSpPr>
        <p:spPr bwMode="auto">
          <a:xfrm>
            <a:off x="455613" y="706438"/>
            <a:ext cx="6099175" cy="34861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161794" name="Rectangle 2">
            <a:extLst>
              <a:ext uri="{FF2B5EF4-FFF2-40B4-BE49-F238E27FC236}">
                <a16:creationId xmlns:a16="http://schemas.microsoft.com/office/drawing/2014/main" xmlns="" id="{3E106E49-D3A5-A6A8-46C3-5FA151DA6306}"/>
              </a:ext>
            </a:extLst>
          </p:cNvPr>
          <p:cNvSpPr txBox="1">
            <a:spLocks noGrp="1" noChangeArrowheads="1"/>
          </p:cNvSpPr>
          <p:nvPr>
            <p:ph type="body" idx="1"/>
          </p:nvPr>
        </p:nvSpPr>
        <p:spPr bwMode="auto">
          <a:xfrm>
            <a:off x="701675" y="4414838"/>
            <a:ext cx="5607050" cy="418306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pt-BR" altLang="pt-B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6610" name="Rectangle 16"/>
          <p:cNvSpPr>
            <a:spLocks noGrp="1" noChangeArrowheads="1"/>
          </p:cNvSpPr>
          <p:nvPr>
            <p:ph type="sldNum" sz="quarter"/>
          </p:nvPr>
        </p:nvSpPr>
        <p:spPr>
          <a:noFill/>
          <a:ln/>
        </p:spPr>
        <p:txBody>
          <a:bodyPr/>
          <a:lstStyle/>
          <a:p>
            <a:fld id="{2A419B71-E5F2-4FC6-88F8-B2535250BB3D}" type="slidenum">
              <a:rPr lang="en-US"/>
              <a:pPr/>
              <a:t>37</a:t>
            </a:fld>
            <a:endParaRPr lang="en-US"/>
          </a:p>
        </p:txBody>
      </p:sp>
      <p:sp>
        <p:nvSpPr>
          <p:cNvPr id="196611" name="Rectangle 1"/>
          <p:cNvSpPr txBox="1">
            <a:spLocks noChangeArrowheads="1" noTextEdit="1"/>
          </p:cNvSpPr>
          <p:nvPr>
            <p:ph type="sldImg"/>
          </p:nvPr>
        </p:nvSpPr>
        <p:spPr>
          <a:xfrm>
            <a:off x="209550" y="633413"/>
            <a:ext cx="5632450" cy="3168650"/>
          </a:xfrm>
          <a:solidFill>
            <a:srgbClr val="FFFFFF"/>
          </a:solidFill>
          <a:ln>
            <a:solidFill>
              <a:srgbClr val="000000"/>
            </a:solidFill>
            <a:miter lim="800000"/>
          </a:ln>
        </p:spPr>
      </p:sp>
      <p:sp>
        <p:nvSpPr>
          <p:cNvPr id="196612" name="Rectangle 2"/>
          <p:cNvSpPr txBox="1">
            <a:spLocks noChangeArrowheads="1"/>
          </p:cNvSpPr>
          <p:nvPr>
            <p:ph type="body" idx="1"/>
          </p:nvPr>
        </p:nvSpPr>
        <p:spPr>
          <a:xfrm>
            <a:off x="605118" y="4014932"/>
            <a:ext cx="4840941" cy="3801341"/>
          </a:xfrm>
          <a:noFill/>
          <a:ln/>
        </p:spPr>
        <p:txBody>
          <a:bodyPr wrap="none" anchor="ctr"/>
          <a:lstStyle/>
          <a:p>
            <a:endParaRPr lang="en-US" smtClean="0"/>
          </a:p>
        </p:txBody>
      </p:sp>
      <p:sp>
        <p:nvSpPr>
          <p:cNvPr id="196613" name="Text Box 3"/>
          <p:cNvSpPr txBox="1">
            <a:spLocks noChangeArrowheads="1"/>
          </p:cNvSpPr>
          <p:nvPr/>
        </p:nvSpPr>
        <p:spPr bwMode="auto">
          <a:xfrm>
            <a:off x="3427600" y="8028421"/>
            <a:ext cx="2622176" cy="421409"/>
          </a:xfrm>
          <a:prstGeom prst="rect">
            <a:avLst/>
          </a:prstGeom>
          <a:noFill/>
          <a:ln w="9360">
            <a:noFill/>
            <a:miter lim="800000"/>
            <a:headEnd/>
            <a:tailEnd/>
          </a:ln>
        </p:spPr>
        <p:txBody>
          <a:bodyPr lIns="82704" tIns="41352" rIns="82704" bIns="41352" anchor="b"/>
          <a:lstStyle/>
          <a:p>
            <a:pPr algn="r">
              <a:tabLst>
                <a:tab pos="410291" algn="l"/>
                <a:tab pos="820583" algn="l"/>
                <a:tab pos="1230874" algn="l"/>
                <a:tab pos="1641165" algn="l"/>
                <a:tab pos="2051456" algn="l"/>
                <a:tab pos="2461748" algn="l"/>
              </a:tabLst>
            </a:pPr>
            <a:fld id="{E4DFD83C-748E-48CE-ACE2-20A7D4161C89}" type="slidenum">
              <a:rPr lang="en-US" sz="1100">
                <a:solidFill>
                  <a:srgbClr val="FFFFFF"/>
                </a:solidFill>
                <a:cs typeface="Tahoma" charset="0"/>
              </a:rPr>
              <a:pPr algn="r">
                <a:tabLst>
                  <a:tab pos="410291" algn="l"/>
                  <a:tab pos="820583" algn="l"/>
                  <a:tab pos="1230874" algn="l"/>
                  <a:tab pos="1641165" algn="l"/>
                  <a:tab pos="2051456" algn="l"/>
                  <a:tab pos="2461748" algn="l"/>
                </a:tabLst>
              </a:pPr>
              <a:t>37</a:t>
            </a:fld>
            <a:endParaRPr lang="en-US" sz="1100" dirty="0">
              <a:solidFill>
                <a:srgbClr val="FFFFFF"/>
              </a:solidFill>
              <a:cs typeface="Tahoma"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6">
            <a:extLst>
              <a:ext uri="{FF2B5EF4-FFF2-40B4-BE49-F238E27FC236}">
                <a16:creationId xmlns:a16="http://schemas.microsoft.com/office/drawing/2014/main" xmlns="" id="{04AE134A-47C3-116E-01F5-095B088D0578}"/>
              </a:ext>
            </a:extLst>
          </p:cNvPr>
          <p:cNvSpPr>
            <a:spLocks noGrp="1" noChangeArrowheads="1"/>
          </p:cNvSpPr>
          <p:nvPr>
            <p:ph type="sldNum"/>
          </p:nvPr>
        </p:nvSpPr>
        <p:spPr>
          <a:ln/>
        </p:spPr>
        <p:txBody>
          <a:bodyPr/>
          <a:lstStyle/>
          <a:p>
            <a:pPr marL="0" marR="0" lvl="0" indent="0" algn="r" defTabSz="457200" rtl="0" eaLnBrk="1" fontAlgn="base" latinLnBrk="0" hangingPunct="0">
              <a:lnSpc>
                <a:spcPct val="93000"/>
              </a:lnSpc>
              <a:spcBef>
                <a:spcPct val="0"/>
              </a:spcBef>
              <a:spcAft>
                <a:spcPct val="0"/>
              </a:spcAft>
              <a:buClrTx/>
              <a:buSzPct val="100000"/>
              <a:buFontTx/>
              <a:buNone/>
              <a:tabLst>
                <a:tab pos="457200" algn="l"/>
                <a:tab pos="914400" algn="l"/>
                <a:tab pos="1371600" algn="l"/>
                <a:tab pos="1828800" algn="l"/>
                <a:tab pos="2286000" algn="l"/>
                <a:tab pos="2743200" algn="l"/>
                <a:tab pos="3200400" algn="l"/>
              </a:tabLst>
              <a:defRPr/>
            </a:pPr>
            <a:fld id="{D03C383B-D054-400F-874D-32134A8F0A52}" type="slidenum">
              <a:rPr kumimoji="0" lang="en-US" altLang="pt-BR"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ahoma" panose="020B0604030504040204" pitchFamily="34" charset="0"/>
              </a:rPr>
              <a:pPr marL="0" marR="0" lvl="0" indent="0" algn="r" defTabSz="457200" rtl="0" eaLnBrk="1" fontAlgn="base" latinLnBrk="0" hangingPunct="0">
                <a:lnSpc>
                  <a:spcPct val="93000"/>
                </a:lnSpc>
                <a:spcBef>
                  <a:spcPct val="0"/>
                </a:spcBef>
                <a:spcAft>
                  <a:spcPct val="0"/>
                </a:spcAft>
                <a:buClrTx/>
                <a:buSzPct val="100000"/>
                <a:buFontTx/>
                <a:buNone/>
                <a:tabLst>
                  <a:tab pos="457200" algn="l"/>
                  <a:tab pos="914400" algn="l"/>
                  <a:tab pos="1371600" algn="l"/>
                  <a:tab pos="1828800" algn="l"/>
                  <a:tab pos="2286000" algn="l"/>
                  <a:tab pos="2743200" algn="l"/>
                  <a:tab pos="3200400" algn="l"/>
                </a:tabLst>
                <a:defRPr/>
              </a:pPr>
              <a:t>38</a:t>
            </a:fld>
            <a:endParaRPr kumimoji="0" lang="en-US" altLang="pt-BR"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Tahoma" panose="020B0604030504040204" pitchFamily="34" charset="0"/>
            </a:endParaRPr>
          </a:p>
        </p:txBody>
      </p:sp>
      <p:sp>
        <p:nvSpPr>
          <p:cNvPr id="144385" name="Rectangle 1">
            <a:extLst>
              <a:ext uri="{FF2B5EF4-FFF2-40B4-BE49-F238E27FC236}">
                <a16:creationId xmlns:a16="http://schemas.microsoft.com/office/drawing/2014/main" xmlns="" id="{8CF2D4B8-D07F-540B-384F-B3A373B7060A}"/>
              </a:ext>
            </a:extLst>
          </p:cNvPr>
          <p:cNvSpPr txBox="1">
            <a:spLocks noGrp="1" noRot="1" noChangeAspect="1" noChangeArrowheads="1"/>
          </p:cNvSpPr>
          <p:nvPr>
            <p:ph type="sldImg"/>
          </p:nvPr>
        </p:nvSpPr>
        <p:spPr bwMode="auto">
          <a:xfrm>
            <a:off x="379413" y="696913"/>
            <a:ext cx="6099175" cy="34861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144386" name="Rectangle 2">
            <a:extLst>
              <a:ext uri="{FF2B5EF4-FFF2-40B4-BE49-F238E27FC236}">
                <a16:creationId xmlns:a16="http://schemas.microsoft.com/office/drawing/2014/main" xmlns="" id="{5C0D497F-9DE6-9113-C44F-7FA998FEC27E}"/>
              </a:ext>
            </a:extLst>
          </p:cNvPr>
          <p:cNvSpPr txBox="1">
            <a:spLocks noGrp="1" noChangeArrowheads="1"/>
          </p:cNvSpPr>
          <p:nvPr>
            <p:ph type="body" idx="1"/>
          </p:nvPr>
        </p:nvSpPr>
        <p:spPr bwMode="auto">
          <a:xfrm>
            <a:off x="685800" y="4416425"/>
            <a:ext cx="5486400" cy="418147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pt-BR" altLang="pt-BR"/>
          </a:p>
        </p:txBody>
      </p:sp>
      <p:sp>
        <p:nvSpPr>
          <p:cNvPr id="144387" name="Text Box 3">
            <a:extLst>
              <a:ext uri="{FF2B5EF4-FFF2-40B4-BE49-F238E27FC236}">
                <a16:creationId xmlns:a16="http://schemas.microsoft.com/office/drawing/2014/main" xmlns="" id="{0DC8B203-DD31-A811-FD76-06B76A6C3445}"/>
              </a:ext>
            </a:extLst>
          </p:cNvPr>
          <p:cNvSpPr txBox="1">
            <a:spLocks noChangeArrowheads="1"/>
          </p:cNvSpPr>
          <p:nvPr/>
        </p:nvSpPr>
        <p:spPr bwMode="auto">
          <a:xfrm>
            <a:off x="3884613" y="8831263"/>
            <a:ext cx="2971800" cy="4635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160" tIns="46080" rIns="92160" bIns="4608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cs typeface="PingFang S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cs typeface="PingFang S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cs typeface="PingFang S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cs typeface="PingFang S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cs typeface="PingFang SC"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cs typeface="PingFang SC"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cs typeface="PingFang SC"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cs typeface="PingFang SC"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cs typeface="PingFang SC" charset="0"/>
              </a:defRPr>
            </a:lvl9pPr>
          </a:lstStyle>
          <a:p>
            <a:pPr marL="0" marR="0" lvl="0" indent="0" algn="r" defTabSz="457200" rtl="0" eaLnBrk="1" fontAlgn="base" latinLnBrk="0" hangingPunct="0">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C2BC9C4A-D1CB-4C87-8B8A-3695C9756306}" type="slidenum">
              <a:rPr kumimoji="0" lang="en-US" altLang="pt-BR" sz="1200" b="0" i="0" u="none" strike="noStrike" kern="1200" cap="none" spc="0" normalizeH="0" baseline="0" noProof="0" smtClean="0">
                <a:ln>
                  <a:noFill/>
                </a:ln>
                <a:solidFill>
                  <a:srgbClr val="FFFFFF"/>
                </a:solidFill>
                <a:effectLst/>
                <a:uLnTx/>
                <a:uFillTx/>
                <a:latin typeface="Arial" panose="020B0604020202020204" pitchFamily="34" charset="0"/>
                <a:ea typeface="+mn-ea"/>
              </a:rPr>
              <a:pPr marL="0" marR="0" lvl="0" indent="0" algn="r" defTabSz="457200" rtl="0" eaLnBrk="1" fontAlgn="base" latinLnBrk="0" hangingPunct="0">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38</a:t>
            </a:fld>
            <a:endParaRPr kumimoji="0" lang="en-US" altLang="pt-BR" sz="1200" b="0" i="0" u="none" strike="noStrike" kern="1200" cap="none" spc="0" normalizeH="0" baseline="0" noProof="0">
              <a:ln>
                <a:noFill/>
              </a:ln>
              <a:solidFill>
                <a:srgbClr val="FFFFFF"/>
              </a:solidFill>
              <a:effectLst/>
              <a:uLnTx/>
              <a:uFillTx/>
              <a:latin typeface="Arial" panose="020B0604020202020204" pitchFamily="34" charset="0"/>
              <a:ea typeface="+mn-ea"/>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6">
            <a:extLst>
              <a:ext uri="{FF2B5EF4-FFF2-40B4-BE49-F238E27FC236}">
                <a16:creationId xmlns:a16="http://schemas.microsoft.com/office/drawing/2014/main" xmlns="" id="{AA48A061-7E6A-591F-4C72-550CEA3FCF92}"/>
              </a:ext>
            </a:extLst>
          </p:cNvPr>
          <p:cNvSpPr>
            <a:spLocks noGrp="1" noChangeArrowheads="1"/>
          </p:cNvSpPr>
          <p:nvPr>
            <p:ph type="sldNum"/>
          </p:nvPr>
        </p:nvSpPr>
        <p:spPr>
          <a:ln/>
        </p:spPr>
        <p:txBody>
          <a:bodyPr/>
          <a:lstStyle/>
          <a:p>
            <a:pPr marL="0" marR="0" lvl="0" indent="0" algn="r" defTabSz="457200" rtl="0" eaLnBrk="1" fontAlgn="base" latinLnBrk="0" hangingPunct="0">
              <a:lnSpc>
                <a:spcPct val="93000"/>
              </a:lnSpc>
              <a:spcBef>
                <a:spcPct val="0"/>
              </a:spcBef>
              <a:spcAft>
                <a:spcPct val="0"/>
              </a:spcAft>
              <a:buClrTx/>
              <a:buSzPct val="100000"/>
              <a:buFontTx/>
              <a:buNone/>
              <a:tabLst>
                <a:tab pos="457200" algn="l"/>
                <a:tab pos="914400" algn="l"/>
                <a:tab pos="1371600" algn="l"/>
                <a:tab pos="1828800" algn="l"/>
                <a:tab pos="2286000" algn="l"/>
                <a:tab pos="2743200" algn="l"/>
                <a:tab pos="3200400" algn="l"/>
              </a:tabLst>
              <a:defRPr/>
            </a:pPr>
            <a:fld id="{406E64D8-1F9F-40D3-A955-D1070AFCC557}" type="slidenum">
              <a:rPr kumimoji="0" lang="en-US" altLang="pt-BR"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ahoma" panose="020B0604030504040204" pitchFamily="34" charset="0"/>
              </a:rPr>
              <a:pPr marL="0" marR="0" lvl="0" indent="0" algn="r" defTabSz="457200" rtl="0" eaLnBrk="1" fontAlgn="base" latinLnBrk="0" hangingPunct="0">
                <a:lnSpc>
                  <a:spcPct val="93000"/>
                </a:lnSpc>
                <a:spcBef>
                  <a:spcPct val="0"/>
                </a:spcBef>
                <a:spcAft>
                  <a:spcPct val="0"/>
                </a:spcAft>
                <a:buClrTx/>
                <a:buSzPct val="100000"/>
                <a:buFontTx/>
                <a:buNone/>
                <a:tabLst>
                  <a:tab pos="457200" algn="l"/>
                  <a:tab pos="914400" algn="l"/>
                  <a:tab pos="1371600" algn="l"/>
                  <a:tab pos="1828800" algn="l"/>
                  <a:tab pos="2286000" algn="l"/>
                  <a:tab pos="2743200" algn="l"/>
                  <a:tab pos="3200400" algn="l"/>
                </a:tabLst>
                <a:defRPr/>
              </a:pPr>
              <a:t>39</a:t>
            </a:fld>
            <a:endParaRPr kumimoji="0" lang="en-US" altLang="pt-BR"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Tahoma" panose="020B0604030504040204" pitchFamily="34" charset="0"/>
            </a:endParaRPr>
          </a:p>
        </p:txBody>
      </p:sp>
      <p:sp>
        <p:nvSpPr>
          <p:cNvPr id="145409" name="Rectangle 1">
            <a:extLst>
              <a:ext uri="{FF2B5EF4-FFF2-40B4-BE49-F238E27FC236}">
                <a16:creationId xmlns:a16="http://schemas.microsoft.com/office/drawing/2014/main" xmlns="" id="{623DB1B9-718A-EB72-47C8-2E3A957E7C8A}"/>
              </a:ext>
            </a:extLst>
          </p:cNvPr>
          <p:cNvSpPr txBox="1">
            <a:spLocks noGrp="1" noRot="1" noChangeAspect="1" noChangeArrowheads="1"/>
          </p:cNvSpPr>
          <p:nvPr>
            <p:ph type="sldImg"/>
          </p:nvPr>
        </p:nvSpPr>
        <p:spPr bwMode="auto">
          <a:xfrm>
            <a:off x="379413" y="706438"/>
            <a:ext cx="6099175" cy="34861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145410" name="Rectangle 2">
            <a:extLst>
              <a:ext uri="{FF2B5EF4-FFF2-40B4-BE49-F238E27FC236}">
                <a16:creationId xmlns:a16="http://schemas.microsoft.com/office/drawing/2014/main" xmlns="" id="{80989B4A-AFC0-E84D-B27B-48CE7D1E0C1A}"/>
              </a:ext>
            </a:extLst>
          </p:cNvPr>
          <p:cNvSpPr txBox="1">
            <a:spLocks noGrp="1" noChangeArrowheads="1"/>
          </p:cNvSpPr>
          <p:nvPr>
            <p:ph type="body" idx="1"/>
          </p:nvPr>
        </p:nvSpPr>
        <p:spPr bwMode="auto">
          <a:xfrm>
            <a:off x="685800" y="4414838"/>
            <a:ext cx="5486400" cy="418306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pt-BR" altLang="pt-B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6">
            <a:extLst>
              <a:ext uri="{FF2B5EF4-FFF2-40B4-BE49-F238E27FC236}">
                <a16:creationId xmlns:a16="http://schemas.microsoft.com/office/drawing/2014/main" xmlns="" id="{37764BCB-96BA-1897-F3B9-6D3F9C32F39A}"/>
              </a:ext>
            </a:extLst>
          </p:cNvPr>
          <p:cNvSpPr>
            <a:spLocks noGrp="1" noChangeArrowheads="1"/>
          </p:cNvSpPr>
          <p:nvPr>
            <p:ph type="sldNum"/>
          </p:nvPr>
        </p:nvSpPr>
        <p:spPr>
          <a:ln/>
        </p:spPr>
        <p:txBody>
          <a:bodyPr/>
          <a:lstStyle/>
          <a:p>
            <a:pPr marL="0" marR="0" lvl="0" indent="0" algn="r" defTabSz="457200" rtl="0" eaLnBrk="1" fontAlgn="base" latinLnBrk="0" hangingPunct="0">
              <a:lnSpc>
                <a:spcPct val="93000"/>
              </a:lnSpc>
              <a:spcBef>
                <a:spcPct val="0"/>
              </a:spcBef>
              <a:spcAft>
                <a:spcPct val="0"/>
              </a:spcAft>
              <a:buClrTx/>
              <a:buSzPct val="100000"/>
              <a:buFontTx/>
              <a:buNone/>
              <a:tabLst>
                <a:tab pos="457200" algn="l"/>
                <a:tab pos="914400" algn="l"/>
                <a:tab pos="1371600" algn="l"/>
                <a:tab pos="1828800" algn="l"/>
                <a:tab pos="2286000" algn="l"/>
                <a:tab pos="2743200" algn="l"/>
                <a:tab pos="3200400" algn="l"/>
              </a:tabLst>
              <a:defRPr/>
            </a:pPr>
            <a:fld id="{96117F24-7892-4E14-9454-0A95C0ECF2F3}" type="slidenum">
              <a:rPr kumimoji="0" lang="en-US" altLang="pt-BR"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ahoma" panose="020B0604030504040204" pitchFamily="34" charset="0"/>
              </a:rPr>
              <a:pPr marL="0" marR="0" lvl="0" indent="0" algn="r" defTabSz="457200" rtl="0" eaLnBrk="1" fontAlgn="base" latinLnBrk="0" hangingPunct="0">
                <a:lnSpc>
                  <a:spcPct val="93000"/>
                </a:lnSpc>
                <a:spcBef>
                  <a:spcPct val="0"/>
                </a:spcBef>
                <a:spcAft>
                  <a:spcPct val="0"/>
                </a:spcAft>
                <a:buClrTx/>
                <a:buSzPct val="100000"/>
                <a:buFontTx/>
                <a:buNone/>
                <a:tabLst>
                  <a:tab pos="457200" algn="l"/>
                  <a:tab pos="914400" algn="l"/>
                  <a:tab pos="1371600" algn="l"/>
                  <a:tab pos="1828800" algn="l"/>
                  <a:tab pos="2286000" algn="l"/>
                  <a:tab pos="2743200" algn="l"/>
                  <a:tab pos="3200400" algn="l"/>
                </a:tabLst>
                <a:defRPr/>
              </a:pPr>
              <a:t>40</a:t>
            </a:fld>
            <a:endParaRPr kumimoji="0" lang="en-US" altLang="pt-BR"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Tahoma" panose="020B0604030504040204" pitchFamily="34" charset="0"/>
            </a:endParaRPr>
          </a:p>
        </p:txBody>
      </p:sp>
      <p:sp>
        <p:nvSpPr>
          <p:cNvPr id="146433" name="Rectangle 1">
            <a:extLst>
              <a:ext uri="{FF2B5EF4-FFF2-40B4-BE49-F238E27FC236}">
                <a16:creationId xmlns:a16="http://schemas.microsoft.com/office/drawing/2014/main" xmlns="" id="{FA9D479A-384A-EC34-B1E2-5874ABAAE28C}"/>
              </a:ext>
            </a:extLst>
          </p:cNvPr>
          <p:cNvSpPr txBox="1">
            <a:spLocks noGrp="1" noRot="1" noChangeAspect="1" noChangeArrowheads="1"/>
          </p:cNvSpPr>
          <p:nvPr>
            <p:ph type="sldImg"/>
          </p:nvPr>
        </p:nvSpPr>
        <p:spPr bwMode="auto">
          <a:xfrm>
            <a:off x="379413" y="706438"/>
            <a:ext cx="6099175" cy="34861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146434" name="Rectangle 2">
            <a:extLst>
              <a:ext uri="{FF2B5EF4-FFF2-40B4-BE49-F238E27FC236}">
                <a16:creationId xmlns:a16="http://schemas.microsoft.com/office/drawing/2014/main" xmlns="" id="{85C9E445-AE41-A177-1841-A792CA255723}"/>
              </a:ext>
            </a:extLst>
          </p:cNvPr>
          <p:cNvSpPr txBox="1">
            <a:spLocks noGrp="1" noChangeArrowheads="1"/>
          </p:cNvSpPr>
          <p:nvPr>
            <p:ph type="body" idx="1"/>
          </p:nvPr>
        </p:nvSpPr>
        <p:spPr bwMode="auto">
          <a:xfrm>
            <a:off x="685800" y="4414838"/>
            <a:ext cx="5486400" cy="418306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pt-BR" altLang="pt-B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C42F4D0-040F-26B0-9900-AA098C11A8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pt-BR"/>
          </a:p>
        </p:txBody>
      </p:sp>
      <p:sp>
        <p:nvSpPr>
          <p:cNvPr id="3" name="Subtitle 2">
            <a:extLst>
              <a:ext uri="{FF2B5EF4-FFF2-40B4-BE49-F238E27FC236}">
                <a16:creationId xmlns:a16="http://schemas.microsoft.com/office/drawing/2014/main" xmlns="" id="{FE2F3D76-EF92-852F-072A-413D5F6062B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pt-BR"/>
          </a:p>
        </p:txBody>
      </p:sp>
      <p:sp>
        <p:nvSpPr>
          <p:cNvPr id="4" name="Date Placeholder 3">
            <a:extLst>
              <a:ext uri="{FF2B5EF4-FFF2-40B4-BE49-F238E27FC236}">
                <a16:creationId xmlns:a16="http://schemas.microsoft.com/office/drawing/2014/main" xmlns="" id="{1011409C-D91E-BB20-9279-96EFEAC8CC6A}"/>
              </a:ext>
            </a:extLst>
          </p:cNvPr>
          <p:cNvSpPr>
            <a:spLocks noGrp="1"/>
          </p:cNvSpPr>
          <p:nvPr>
            <p:ph type="dt" sz="half" idx="10"/>
          </p:nvPr>
        </p:nvSpPr>
        <p:spPr/>
        <p:txBody>
          <a:bodyPr/>
          <a:lstStyle/>
          <a:p>
            <a:fld id="{014FA53A-FF31-4ABC-A6AB-0A4790F4C22C}" type="datetimeFigureOut">
              <a:rPr lang="pt-BR" smtClean="0"/>
              <a:pPr/>
              <a:t>30/10/2022</a:t>
            </a:fld>
            <a:endParaRPr lang="pt-BR"/>
          </a:p>
        </p:txBody>
      </p:sp>
      <p:sp>
        <p:nvSpPr>
          <p:cNvPr id="5" name="Footer Placeholder 4">
            <a:extLst>
              <a:ext uri="{FF2B5EF4-FFF2-40B4-BE49-F238E27FC236}">
                <a16:creationId xmlns:a16="http://schemas.microsoft.com/office/drawing/2014/main" xmlns="" id="{67BFE0A1-E7B7-0C76-4994-E7CA2CCFB678}"/>
              </a:ext>
            </a:extLst>
          </p:cNvPr>
          <p:cNvSpPr>
            <a:spLocks noGrp="1"/>
          </p:cNvSpPr>
          <p:nvPr>
            <p:ph type="ftr" sz="quarter" idx="11"/>
          </p:nvPr>
        </p:nvSpPr>
        <p:spPr/>
        <p:txBody>
          <a:bodyPr/>
          <a:lstStyle/>
          <a:p>
            <a:endParaRPr lang="pt-BR"/>
          </a:p>
        </p:txBody>
      </p:sp>
      <p:sp>
        <p:nvSpPr>
          <p:cNvPr id="6" name="Slide Number Placeholder 5">
            <a:extLst>
              <a:ext uri="{FF2B5EF4-FFF2-40B4-BE49-F238E27FC236}">
                <a16:creationId xmlns:a16="http://schemas.microsoft.com/office/drawing/2014/main" xmlns="" id="{3728E62E-3000-D384-3FD7-39A248A28EF8}"/>
              </a:ext>
            </a:extLst>
          </p:cNvPr>
          <p:cNvSpPr>
            <a:spLocks noGrp="1"/>
          </p:cNvSpPr>
          <p:nvPr>
            <p:ph type="sldNum" sz="quarter" idx="12"/>
          </p:nvPr>
        </p:nvSpPr>
        <p:spPr/>
        <p:txBody>
          <a:bodyPr/>
          <a:lstStyle/>
          <a:p>
            <a:fld id="{63019CD1-E3B2-4496-AC2A-68933735BC00}" type="slidenum">
              <a:rPr lang="pt-BR" smtClean="0"/>
              <a:pPr/>
              <a:t>‹#›</a:t>
            </a:fld>
            <a:endParaRPr lang="pt-BR"/>
          </a:p>
        </p:txBody>
      </p:sp>
    </p:spTree>
    <p:extLst>
      <p:ext uri="{BB962C8B-B14F-4D97-AF65-F5344CB8AC3E}">
        <p14:creationId xmlns:p14="http://schemas.microsoft.com/office/powerpoint/2010/main" xmlns="" val="29546839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F3D84D-8AA6-6DA6-53D7-47D8BFE0181B}"/>
              </a:ext>
            </a:extLst>
          </p:cNvPr>
          <p:cNvSpPr>
            <a:spLocks noGrp="1"/>
          </p:cNvSpPr>
          <p:nvPr>
            <p:ph type="title"/>
          </p:nvPr>
        </p:nvSpPr>
        <p:spPr/>
        <p:txBody>
          <a:bodyPr/>
          <a:lstStyle/>
          <a:p>
            <a:r>
              <a:rPr lang="en-US"/>
              <a:t>Click to edit Master title style</a:t>
            </a:r>
            <a:endParaRPr lang="pt-BR"/>
          </a:p>
        </p:txBody>
      </p:sp>
      <p:sp>
        <p:nvSpPr>
          <p:cNvPr id="3" name="Vertical Text Placeholder 2">
            <a:extLst>
              <a:ext uri="{FF2B5EF4-FFF2-40B4-BE49-F238E27FC236}">
                <a16:creationId xmlns:a16="http://schemas.microsoft.com/office/drawing/2014/main" xmlns="" id="{A46055CB-C6BD-0C2E-349D-A6DA6180B21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Date Placeholder 3">
            <a:extLst>
              <a:ext uri="{FF2B5EF4-FFF2-40B4-BE49-F238E27FC236}">
                <a16:creationId xmlns:a16="http://schemas.microsoft.com/office/drawing/2014/main" xmlns="" id="{6E961EC0-FD7D-5E27-DB6E-AAADB6B7219C}"/>
              </a:ext>
            </a:extLst>
          </p:cNvPr>
          <p:cNvSpPr>
            <a:spLocks noGrp="1"/>
          </p:cNvSpPr>
          <p:nvPr>
            <p:ph type="dt" sz="half" idx="10"/>
          </p:nvPr>
        </p:nvSpPr>
        <p:spPr/>
        <p:txBody>
          <a:bodyPr/>
          <a:lstStyle/>
          <a:p>
            <a:fld id="{014FA53A-FF31-4ABC-A6AB-0A4790F4C22C}" type="datetimeFigureOut">
              <a:rPr lang="pt-BR" smtClean="0"/>
              <a:pPr/>
              <a:t>30/10/2022</a:t>
            </a:fld>
            <a:endParaRPr lang="pt-BR"/>
          </a:p>
        </p:txBody>
      </p:sp>
      <p:sp>
        <p:nvSpPr>
          <p:cNvPr id="5" name="Footer Placeholder 4">
            <a:extLst>
              <a:ext uri="{FF2B5EF4-FFF2-40B4-BE49-F238E27FC236}">
                <a16:creationId xmlns:a16="http://schemas.microsoft.com/office/drawing/2014/main" xmlns="" id="{8E3F44E4-17F8-9A3F-337E-212347B9C1B7}"/>
              </a:ext>
            </a:extLst>
          </p:cNvPr>
          <p:cNvSpPr>
            <a:spLocks noGrp="1"/>
          </p:cNvSpPr>
          <p:nvPr>
            <p:ph type="ftr" sz="quarter" idx="11"/>
          </p:nvPr>
        </p:nvSpPr>
        <p:spPr/>
        <p:txBody>
          <a:bodyPr/>
          <a:lstStyle/>
          <a:p>
            <a:endParaRPr lang="pt-BR"/>
          </a:p>
        </p:txBody>
      </p:sp>
      <p:sp>
        <p:nvSpPr>
          <p:cNvPr id="6" name="Slide Number Placeholder 5">
            <a:extLst>
              <a:ext uri="{FF2B5EF4-FFF2-40B4-BE49-F238E27FC236}">
                <a16:creationId xmlns:a16="http://schemas.microsoft.com/office/drawing/2014/main" xmlns="" id="{F3F9A03A-EB80-B073-24C9-A46B6720F2F6}"/>
              </a:ext>
            </a:extLst>
          </p:cNvPr>
          <p:cNvSpPr>
            <a:spLocks noGrp="1"/>
          </p:cNvSpPr>
          <p:nvPr>
            <p:ph type="sldNum" sz="quarter" idx="12"/>
          </p:nvPr>
        </p:nvSpPr>
        <p:spPr/>
        <p:txBody>
          <a:bodyPr/>
          <a:lstStyle/>
          <a:p>
            <a:fld id="{63019CD1-E3B2-4496-AC2A-68933735BC00}" type="slidenum">
              <a:rPr lang="pt-BR" smtClean="0"/>
              <a:pPr/>
              <a:t>‹#›</a:t>
            </a:fld>
            <a:endParaRPr lang="pt-BR"/>
          </a:p>
        </p:txBody>
      </p:sp>
    </p:spTree>
    <p:extLst>
      <p:ext uri="{BB962C8B-B14F-4D97-AF65-F5344CB8AC3E}">
        <p14:creationId xmlns:p14="http://schemas.microsoft.com/office/powerpoint/2010/main" xmlns="" val="21493244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72859178-0334-CEA7-013D-AF9EE6B8A59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pt-BR"/>
          </a:p>
        </p:txBody>
      </p:sp>
      <p:sp>
        <p:nvSpPr>
          <p:cNvPr id="3" name="Vertical Text Placeholder 2">
            <a:extLst>
              <a:ext uri="{FF2B5EF4-FFF2-40B4-BE49-F238E27FC236}">
                <a16:creationId xmlns:a16="http://schemas.microsoft.com/office/drawing/2014/main" xmlns="" id="{E8D70676-7B2E-6E50-11CC-9F376E89C2A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Date Placeholder 3">
            <a:extLst>
              <a:ext uri="{FF2B5EF4-FFF2-40B4-BE49-F238E27FC236}">
                <a16:creationId xmlns:a16="http://schemas.microsoft.com/office/drawing/2014/main" xmlns="" id="{80DFCB93-DA88-DC2E-8F6D-E3F33C9CAD26}"/>
              </a:ext>
            </a:extLst>
          </p:cNvPr>
          <p:cNvSpPr>
            <a:spLocks noGrp="1"/>
          </p:cNvSpPr>
          <p:nvPr>
            <p:ph type="dt" sz="half" idx="10"/>
          </p:nvPr>
        </p:nvSpPr>
        <p:spPr/>
        <p:txBody>
          <a:bodyPr/>
          <a:lstStyle/>
          <a:p>
            <a:fld id="{014FA53A-FF31-4ABC-A6AB-0A4790F4C22C}" type="datetimeFigureOut">
              <a:rPr lang="pt-BR" smtClean="0"/>
              <a:pPr/>
              <a:t>30/10/2022</a:t>
            </a:fld>
            <a:endParaRPr lang="pt-BR"/>
          </a:p>
        </p:txBody>
      </p:sp>
      <p:sp>
        <p:nvSpPr>
          <p:cNvPr id="5" name="Footer Placeholder 4">
            <a:extLst>
              <a:ext uri="{FF2B5EF4-FFF2-40B4-BE49-F238E27FC236}">
                <a16:creationId xmlns:a16="http://schemas.microsoft.com/office/drawing/2014/main" xmlns="" id="{27E61F66-315D-DB2E-8D4B-6DEB6D7E7813}"/>
              </a:ext>
            </a:extLst>
          </p:cNvPr>
          <p:cNvSpPr>
            <a:spLocks noGrp="1"/>
          </p:cNvSpPr>
          <p:nvPr>
            <p:ph type="ftr" sz="quarter" idx="11"/>
          </p:nvPr>
        </p:nvSpPr>
        <p:spPr/>
        <p:txBody>
          <a:bodyPr/>
          <a:lstStyle/>
          <a:p>
            <a:endParaRPr lang="pt-BR"/>
          </a:p>
        </p:txBody>
      </p:sp>
      <p:sp>
        <p:nvSpPr>
          <p:cNvPr id="6" name="Slide Number Placeholder 5">
            <a:extLst>
              <a:ext uri="{FF2B5EF4-FFF2-40B4-BE49-F238E27FC236}">
                <a16:creationId xmlns:a16="http://schemas.microsoft.com/office/drawing/2014/main" xmlns="" id="{89C30518-00B5-B544-6E67-E6A9E2985FAB}"/>
              </a:ext>
            </a:extLst>
          </p:cNvPr>
          <p:cNvSpPr>
            <a:spLocks noGrp="1"/>
          </p:cNvSpPr>
          <p:nvPr>
            <p:ph type="sldNum" sz="quarter" idx="12"/>
          </p:nvPr>
        </p:nvSpPr>
        <p:spPr/>
        <p:txBody>
          <a:bodyPr/>
          <a:lstStyle/>
          <a:p>
            <a:fld id="{63019CD1-E3B2-4496-AC2A-68933735BC00}" type="slidenum">
              <a:rPr lang="pt-BR" smtClean="0"/>
              <a:pPr/>
              <a:t>‹#›</a:t>
            </a:fld>
            <a:endParaRPr lang="pt-BR"/>
          </a:p>
        </p:txBody>
      </p:sp>
    </p:spTree>
    <p:extLst>
      <p:ext uri="{BB962C8B-B14F-4D97-AF65-F5344CB8AC3E}">
        <p14:creationId xmlns:p14="http://schemas.microsoft.com/office/powerpoint/2010/main" xmlns="" val="31964841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fld id="{01822F69-0492-4CC2-A9C9-D3BB7B2DDCD5}" type="datetimeFigureOut">
              <a:rPr lang="pt-BR" smtClean="0"/>
              <a:pPr/>
              <a:t>30/10/2022</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2CC31980-FBC8-4CC3-9299-0DD4C501B114}" type="slidenum">
              <a:rPr lang="pt-BR" smtClean="0"/>
              <a:pPr/>
              <a:t>‹#›</a:t>
            </a:fld>
            <a:endParaRPr lang="pt-BR"/>
          </a:p>
        </p:txBody>
      </p:sp>
    </p:spTree>
    <p:extLst>
      <p:ext uri="{BB962C8B-B14F-4D97-AF65-F5344CB8AC3E}">
        <p14:creationId xmlns:p14="http://schemas.microsoft.com/office/powerpoint/2010/main" xmlns="" val="26583108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idx="1"/>
          </p:nvPr>
        </p:nvSpPr>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01822F69-0492-4CC2-A9C9-D3BB7B2DDCD5}" type="datetimeFigureOut">
              <a:rPr lang="pt-BR" smtClean="0"/>
              <a:pPr/>
              <a:t>30/10/2022</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2CC31980-FBC8-4CC3-9299-0DD4C501B114}" type="slidenum">
              <a:rPr lang="pt-BR" smtClean="0"/>
              <a:pPr/>
              <a:t>‹#›</a:t>
            </a:fld>
            <a:endParaRPr lang="pt-BR"/>
          </a:p>
        </p:txBody>
      </p:sp>
    </p:spTree>
    <p:extLst>
      <p:ext uri="{BB962C8B-B14F-4D97-AF65-F5344CB8AC3E}">
        <p14:creationId xmlns:p14="http://schemas.microsoft.com/office/powerpoint/2010/main" xmlns="" val="42817847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Editar estilos de texto Mestre</a:t>
            </a:r>
          </a:p>
        </p:txBody>
      </p:sp>
      <p:sp>
        <p:nvSpPr>
          <p:cNvPr id="4" name="Date Placeholder 3"/>
          <p:cNvSpPr>
            <a:spLocks noGrp="1"/>
          </p:cNvSpPr>
          <p:nvPr>
            <p:ph type="dt" sz="half" idx="10"/>
          </p:nvPr>
        </p:nvSpPr>
        <p:spPr/>
        <p:txBody>
          <a:bodyPr/>
          <a:lstStyle/>
          <a:p>
            <a:fld id="{01822F69-0492-4CC2-A9C9-D3BB7B2DDCD5}" type="datetimeFigureOut">
              <a:rPr lang="pt-BR" smtClean="0"/>
              <a:pPr/>
              <a:t>30/10/2022</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2CC31980-FBC8-4CC3-9299-0DD4C501B114}" type="slidenum">
              <a:rPr lang="pt-BR" smtClean="0"/>
              <a:pPr/>
              <a:t>‹#›</a:t>
            </a:fld>
            <a:endParaRPr lang="pt-BR"/>
          </a:p>
        </p:txBody>
      </p:sp>
    </p:spTree>
    <p:extLst>
      <p:ext uri="{BB962C8B-B14F-4D97-AF65-F5344CB8AC3E}">
        <p14:creationId xmlns:p14="http://schemas.microsoft.com/office/powerpoint/2010/main" xmlns="" val="8784281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fld id="{01822F69-0492-4CC2-A9C9-D3BB7B2DDCD5}" type="datetimeFigureOut">
              <a:rPr lang="pt-BR" smtClean="0"/>
              <a:pPr/>
              <a:t>30/10/2022</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2CC31980-FBC8-4CC3-9299-0DD4C501B114}" type="slidenum">
              <a:rPr lang="pt-BR" smtClean="0"/>
              <a:pPr/>
              <a:t>‹#›</a:t>
            </a:fld>
            <a:endParaRPr lang="pt-BR"/>
          </a:p>
        </p:txBody>
      </p:sp>
    </p:spTree>
    <p:extLst>
      <p:ext uri="{BB962C8B-B14F-4D97-AF65-F5344CB8AC3E}">
        <p14:creationId xmlns:p14="http://schemas.microsoft.com/office/powerpoint/2010/main" xmlns="" val="10797827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pt-BR"/>
              <a:t>Clique para editar o título mestre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4" name="Content Placeholder 3"/>
          <p:cNvSpPr>
            <a:spLocks noGrp="1"/>
          </p:cNvSpPr>
          <p:nvPr>
            <p:ph sz="half" idx="2"/>
          </p:nvPr>
        </p:nvSpPr>
        <p:spPr>
          <a:xfrm>
            <a:off x="839788" y="2505075"/>
            <a:ext cx="5157787"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6" name="Content Placeholder 5"/>
          <p:cNvSpPr>
            <a:spLocks noGrp="1"/>
          </p:cNvSpPr>
          <p:nvPr>
            <p:ph sz="quarter" idx="4"/>
          </p:nvPr>
        </p:nvSpPr>
        <p:spPr>
          <a:xfrm>
            <a:off x="6172200" y="2505075"/>
            <a:ext cx="5183188"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fld id="{01822F69-0492-4CC2-A9C9-D3BB7B2DDCD5}" type="datetimeFigureOut">
              <a:rPr lang="pt-BR" smtClean="0"/>
              <a:pPr/>
              <a:t>30/10/2022</a:t>
            </a:fld>
            <a:endParaRPr lang="pt-BR"/>
          </a:p>
        </p:txBody>
      </p:sp>
      <p:sp>
        <p:nvSpPr>
          <p:cNvPr id="8" name="Footer Placeholder 7"/>
          <p:cNvSpPr>
            <a:spLocks noGrp="1"/>
          </p:cNvSpPr>
          <p:nvPr>
            <p:ph type="ftr" sz="quarter" idx="11"/>
          </p:nvPr>
        </p:nvSpPr>
        <p:spPr/>
        <p:txBody>
          <a:bodyPr/>
          <a:lstStyle/>
          <a:p>
            <a:endParaRPr lang="pt-BR"/>
          </a:p>
        </p:txBody>
      </p:sp>
      <p:sp>
        <p:nvSpPr>
          <p:cNvPr id="9" name="Slide Number Placeholder 8"/>
          <p:cNvSpPr>
            <a:spLocks noGrp="1"/>
          </p:cNvSpPr>
          <p:nvPr>
            <p:ph type="sldNum" sz="quarter" idx="12"/>
          </p:nvPr>
        </p:nvSpPr>
        <p:spPr/>
        <p:txBody>
          <a:bodyPr/>
          <a:lstStyle/>
          <a:p>
            <a:fld id="{2CC31980-FBC8-4CC3-9299-0DD4C501B114}" type="slidenum">
              <a:rPr lang="pt-BR" smtClean="0"/>
              <a:pPr/>
              <a:t>‹#›</a:t>
            </a:fld>
            <a:endParaRPr lang="pt-BR"/>
          </a:p>
        </p:txBody>
      </p:sp>
    </p:spTree>
    <p:extLst>
      <p:ext uri="{BB962C8B-B14F-4D97-AF65-F5344CB8AC3E}">
        <p14:creationId xmlns:p14="http://schemas.microsoft.com/office/powerpoint/2010/main" xmlns="" val="8943238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Date Placeholder 2"/>
          <p:cNvSpPr>
            <a:spLocks noGrp="1"/>
          </p:cNvSpPr>
          <p:nvPr>
            <p:ph type="dt" sz="half" idx="10"/>
          </p:nvPr>
        </p:nvSpPr>
        <p:spPr/>
        <p:txBody>
          <a:bodyPr/>
          <a:lstStyle/>
          <a:p>
            <a:fld id="{01822F69-0492-4CC2-A9C9-D3BB7B2DDCD5}" type="datetimeFigureOut">
              <a:rPr lang="pt-BR" smtClean="0"/>
              <a:pPr/>
              <a:t>30/10/2022</a:t>
            </a:fld>
            <a:endParaRPr lang="pt-BR"/>
          </a:p>
        </p:txBody>
      </p:sp>
      <p:sp>
        <p:nvSpPr>
          <p:cNvPr id="4" name="Footer Placeholder 3"/>
          <p:cNvSpPr>
            <a:spLocks noGrp="1"/>
          </p:cNvSpPr>
          <p:nvPr>
            <p:ph type="ftr" sz="quarter" idx="11"/>
          </p:nvPr>
        </p:nvSpPr>
        <p:spPr/>
        <p:txBody>
          <a:bodyPr/>
          <a:lstStyle/>
          <a:p>
            <a:endParaRPr lang="pt-BR"/>
          </a:p>
        </p:txBody>
      </p:sp>
      <p:sp>
        <p:nvSpPr>
          <p:cNvPr id="5" name="Slide Number Placeholder 4"/>
          <p:cNvSpPr>
            <a:spLocks noGrp="1"/>
          </p:cNvSpPr>
          <p:nvPr>
            <p:ph type="sldNum" sz="quarter" idx="12"/>
          </p:nvPr>
        </p:nvSpPr>
        <p:spPr/>
        <p:txBody>
          <a:bodyPr/>
          <a:lstStyle/>
          <a:p>
            <a:fld id="{2CC31980-FBC8-4CC3-9299-0DD4C501B114}" type="slidenum">
              <a:rPr lang="pt-BR" smtClean="0"/>
              <a:pPr/>
              <a:t>‹#›</a:t>
            </a:fld>
            <a:endParaRPr lang="pt-BR"/>
          </a:p>
        </p:txBody>
      </p:sp>
    </p:spTree>
    <p:extLst>
      <p:ext uri="{BB962C8B-B14F-4D97-AF65-F5344CB8AC3E}">
        <p14:creationId xmlns:p14="http://schemas.microsoft.com/office/powerpoint/2010/main" xmlns="" val="8945811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822F69-0492-4CC2-A9C9-D3BB7B2DDCD5}" type="datetimeFigureOut">
              <a:rPr lang="pt-BR" smtClean="0"/>
              <a:pPr/>
              <a:t>30/10/2022</a:t>
            </a:fld>
            <a:endParaRPr lang="pt-BR"/>
          </a:p>
        </p:txBody>
      </p:sp>
      <p:sp>
        <p:nvSpPr>
          <p:cNvPr id="3" name="Footer Placeholder 2"/>
          <p:cNvSpPr>
            <a:spLocks noGrp="1"/>
          </p:cNvSpPr>
          <p:nvPr>
            <p:ph type="ftr" sz="quarter" idx="11"/>
          </p:nvPr>
        </p:nvSpPr>
        <p:spPr/>
        <p:txBody>
          <a:bodyPr/>
          <a:lstStyle/>
          <a:p>
            <a:endParaRPr lang="pt-BR"/>
          </a:p>
        </p:txBody>
      </p:sp>
      <p:sp>
        <p:nvSpPr>
          <p:cNvPr id="4" name="Slide Number Placeholder 3"/>
          <p:cNvSpPr>
            <a:spLocks noGrp="1"/>
          </p:cNvSpPr>
          <p:nvPr>
            <p:ph type="sldNum" sz="quarter" idx="12"/>
          </p:nvPr>
        </p:nvSpPr>
        <p:spPr/>
        <p:txBody>
          <a:bodyPr/>
          <a:lstStyle/>
          <a:p>
            <a:fld id="{2CC31980-FBC8-4CC3-9299-0DD4C501B114}" type="slidenum">
              <a:rPr lang="pt-BR" smtClean="0"/>
              <a:pPr/>
              <a:t>‹#›</a:t>
            </a:fld>
            <a:endParaRPr lang="pt-BR"/>
          </a:p>
        </p:txBody>
      </p:sp>
    </p:spTree>
    <p:extLst>
      <p:ext uri="{BB962C8B-B14F-4D97-AF65-F5344CB8AC3E}">
        <p14:creationId xmlns:p14="http://schemas.microsoft.com/office/powerpoint/2010/main" xmlns="" val="8880064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fld id="{01822F69-0492-4CC2-A9C9-D3BB7B2DDCD5}" type="datetimeFigureOut">
              <a:rPr lang="pt-BR" smtClean="0"/>
              <a:pPr/>
              <a:t>30/10/2022</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2CC31980-FBC8-4CC3-9299-0DD4C501B114}" type="slidenum">
              <a:rPr lang="pt-BR" smtClean="0"/>
              <a:pPr/>
              <a:t>‹#›</a:t>
            </a:fld>
            <a:endParaRPr lang="pt-BR"/>
          </a:p>
        </p:txBody>
      </p:sp>
    </p:spTree>
    <p:extLst>
      <p:ext uri="{BB962C8B-B14F-4D97-AF65-F5344CB8AC3E}">
        <p14:creationId xmlns:p14="http://schemas.microsoft.com/office/powerpoint/2010/main" xmlns="" val="3425360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E8BB82-CAE8-A550-9975-E39006101F87}"/>
              </a:ext>
            </a:extLst>
          </p:cNvPr>
          <p:cNvSpPr>
            <a:spLocks noGrp="1"/>
          </p:cNvSpPr>
          <p:nvPr>
            <p:ph type="title"/>
          </p:nvPr>
        </p:nvSpPr>
        <p:spPr/>
        <p:txBody>
          <a:bodyPr/>
          <a:lstStyle/>
          <a:p>
            <a:r>
              <a:rPr lang="en-US"/>
              <a:t>Click to edit Master title style</a:t>
            </a:r>
            <a:endParaRPr lang="pt-BR"/>
          </a:p>
        </p:txBody>
      </p:sp>
      <p:sp>
        <p:nvSpPr>
          <p:cNvPr id="3" name="Content Placeholder 2">
            <a:extLst>
              <a:ext uri="{FF2B5EF4-FFF2-40B4-BE49-F238E27FC236}">
                <a16:creationId xmlns:a16="http://schemas.microsoft.com/office/drawing/2014/main" xmlns="" id="{251C7252-C9D2-921B-5ED5-25BE075A6C1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Date Placeholder 3">
            <a:extLst>
              <a:ext uri="{FF2B5EF4-FFF2-40B4-BE49-F238E27FC236}">
                <a16:creationId xmlns:a16="http://schemas.microsoft.com/office/drawing/2014/main" xmlns="" id="{AEBC00F9-FDB5-BB3D-C6C5-C210BA290761}"/>
              </a:ext>
            </a:extLst>
          </p:cNvPr>
          <p:cNvSpPr>
            <a:spLocks noGrp="1"/>
          </p:cNvSpPr>
          <p:nvPr>
            <p:ph type="dt" sz="half" idx="10"/>
          </p:nvPr>
        </p:nvSpPr>
        <p:spPr/>
        <p:txBody>
          <a:bodyPr/>
          <a:lstStyle/>
          <a:p>
            <a:fld id="{014FA53A-FF31-4ABC-A6AB-0A4790F4C22C}" type="datetimeFigureOut">
              <a:rPr lang="pt-BR" smtClean="0"/>
              <a:pPr/>
              <a:t>30/10/2022</a:t>
            </a:fld>
            <a:endParaRPr lang="pt-BR"/>
          </a:p>
        </p:txBody>
      </p:sp>
      <p:sp>
        <p:nvSpPr>
          <p:cNvPr id="5" name="Footer Placeholder 4">
            <a:extLst>
              <a:ext uri="{FF2B5EF4-FFF2-40B4-BE49-F238E27FC236}">
                <a16:creationId xmlns:a16="http://schemas.microsoft.com/office/drawing/2014/main" xmlns="" id="{5A67200B-00D4-CE3D-6377-9842A64B080F}"/>
              </a:ext>
            </a:extLst>
          </p:cNvPr>
          <p:cNvSpPr>
            <a:spLocks noGrp="1"/>
          </p:cNvSpPr>
          <p:nvPr>
            <p:ph type="ftr" sz="quarter" idx="11"/>
          </p:nvPr>
        </p:nvSpPr>
        <p:spPr/>
        <p:txBody>
          <a:bodyPr/>
          <a:lstStyle/>
          <a:p>
            <a:endParaRPr lang="pt-BR"/>
          </a:p>
        </p:txBody>
      </p:sp>
      <p:sp>
        <p:nvSpPr>
          <p:cNvPr id="6" name="Slide Number Placeholder 5">
            <a:extLst>
              <a:ext uri="{FF2B5EF4-FFF2-40B4-BE49-F238E27FC236}">
                <a16:creationId xmlns:a16="http://schemas.microsoft.com/office/drawing/2014/main" xmlns="" id="{299A51E3-EDEF-309F-3B64-40E43B0EE86D}"/>
              </a:ext>
            </a:extLst>
          </p:cNvPr>
          <p:cNvSpPr>
            <a:spLocks noGrp="1"/>
          </p:cNvSpPr>
          <p:nvPr>
            <p:ph type="sldNum" sz="quarter" idx="12"/>
          </p:nvPr>
        </p:nvSpPr>
        <p:spPr/>
        <p:txBody>
          <a:bodyPr/>
          <a:lstStyle/>
          <a:p>
            <a:fld id="{63019CD1-E3B2-4496-AC2A-68933735BC00}" type="slidenum">
              <a:rPr lang="pt-BR" smtClean="0"/>
              <a:pPr/>
              <a:t>‹#›</a:t>
            </a:fld>
            <a:endParaRPr lang="pt-BR"/>
          </a:p>
        </p:txBody>
      </p:sp>
    </p:spTree>
    <p:extLst>
      <p:ext uri="{BB962C8B-B14F-4D97-AF65-F5344CB8AC3E}">
        <p14:creationId xmlns:p14="http://schemas.microsoft.com/office/powerpoint/2010/main" xmlns="" val="2348135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a:t>Clique no ícone para adicionar uma imagem</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fld id="{01822F69-0492-4CC2-A9C9-D3BB7B2DDCD5}" type="datetimeFigureOut">
              <a:rPr lang="pt-BR" smtClean="0"/>
              <a:pPr/>
              <a:t>30/10/2022</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2CC31980-FBC8-4CC3-9299-0DD4C501B114}" type="slidenum">
              <a:rPr lang="pt-BR" smtClean="0"/>
              <a:pPr/>
              <a:t>‹#›</a:t>
            </a:fld>
            <a:endParaRPr lang="pt-BR"/>
          </a:p>
        </p:txBody>
      </p:sp>
    </p:spTree>
    <p:extLst>
      <p:ext uri="{BB962C8B-B14F-4D97-AF65-F5344CB8AC3E}">
        <p14:creationId xmlns:p14="http://schemas.microsoft.com/office/powerpoint/2010/main" xmlns="" val="8905275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Vertical Text Placeholder 2"/>
          <p:cNvSpPr>
            <a:spLocks noGrp="1"/>
          </p:cNvSpPr>
          <p:nvPr>
            <p:ph type="body" orient="vert" idx="1"/>
          </p:nvPr>
        </p:nvSpPr>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01822F69-0492-4CC2-A9C9-D3BB7B2DDCD5}" type="datetimeFigureOut">
              <a:rPr lang="pt-BR" smtClean="0"/>
              <a:pPr/>
              <a:t>30/10/2022</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2CC31980-FBC8-4CC3-9299-0DD4C501B114}" type="slidenum">
              <a:rPr lang="pt-BR" smtClean="0"/>
              <a:pPr/>
              <a:t>‹#›</a:t>
            </a:fld>
            <a:endParaRPr lang="pt-BR"/>
          </a:p>
        </p:txBody>
      </p:sp>
    </p:spTree>
    <p:extLst>
      <p:ext uri="{BB962C8B-B14F-4D97-AF65-F5344CB8AC3E}">
        <p14:creationId xmlns:p14="http://schemas.microsoft.com/office/powerpoint/2010/main" xmlns="" val="9182678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pt-BR"/>
              <a:t>Clique para editar o título mestre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01822F69-0492-4CC2-A9C9-D3BB7B2DDCD5}" type="datetimeFigureOut">
              <a:rPr lang="pt-BR" smtClean="0"/>
              <a:pPr/>
              <a:t>30/10/2022</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2CC31980-FBC8-4CC3-9299-0DD4C501B114}" type="slidenum">
              <a:rPr lang="pt-BR" smtClean="0"/>
              <a:pPr/>
              <a:t>‹#›</a:t>
            </a:fld>
            <a:endParaRPr lang="pt-BR"/>
          </a:p>
        </p:txBody>
      </p:sp>
    </p:spTree>
    <p:extLst>
      <p:ext uri="{BB962C8B-B14F-4D97-AF65-F5344CB8AC3E}">
        <p14:creationId xmlns:p14="http://schemas.microsoft.com/office/powerpoint/2010/main" xmlns="" val="34016041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5746DFA3-EEF9-496C-8A5E-989D2D6315E0}" type="datetimeFigureOut">
              <a:rPr lang="pt-BR" smtClean="0"/>
              <a:pPr/>
              <a:t>30/10/2022</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6034EF4E-A8A3-4BFE-8616-EAA8D4A5809D}" type="slidenum">
              <a:rPr lang="pt-BR" smtClean="0"/>
              <a:pPr/>
              <a:t>‹#›</a:t>
            </a:fld>
            <a:endParaRPr lang="pt-BR"/>
          </a:p>
        </p:txBody>
      </p:sp>
    </p:spTree>
    <p:extLst>
      <p:ext uri="{BB962C8B-B14F-4D97-AF65-F5344CB8AC3E}">
        <p14:creationId xmlns:p14="http://schemas.microsoft.com/office/powerpoint/2010/main" xmlns="" val="12582124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5746DFA3-EEF9-496C-8A5E-989D2D6315E0}" type="datetimeFigureOut">
              <a:rPr lang="pt-BR" smtClean="0"/>
              <a:pPr/>
              <a:t>30/10/2022</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6034EF4E-A8A3-4BFE-8616-EAA8D4A5809D}" type="slidenum">
              <a:rPr lang="pt-BR" smtClean="0"/>
              <a:pPr/>
              <a:t>‹#›</a:t>
            </a:fld>
            <a:endParaRPr lang="pt-BR"/>
          </a:p>
        </p:txBody>
      </p:sp>
    </p:spTree>
    <p:extLst>
      <p:ext uri="{BB962C8B-B14F-4D97-AF65-F5344CB8AC3E}">
        <p14:creationId xmlns:p14="http://schemas.microsoft.com/office/powerpoint/2010/main" xmlns="" val="13642903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 texto mestre</a:t>
            </a:r>
          </a:p>
        </p:txBody>
      </p:sp>
      <p:sp>
        <p:nvSpPr>
          <p:cNvPr id="4" name="Espaço Reservado para Data 3"/>
          <p:cNvSpPr>
            <a:spLocks noGrp="1"/>
          </p:cNvSpPr>
          <p:nvPr>
            <p:ph type="dt" sz="half" idx="10"/>
          </p:nvPr>
        </p:nvSpPr>
        <p:spPr/>
        <p:txBody>
          <a:bodyPr/>
          <a:lstStyle/>
          <a:p>
            <a:fld id="{5746DFA3-EEF9-496C-8A5E-989D2D6315E0}" type="datetimeFigureOut">
              <a:rPr lang="pt-BR" smtClean="0"/>
              <a:pPr/>
              <a:t>30/10/2022</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6034EF4E-A8A3-4BFE-8616-EAA8D4A5809D}" type="slidenum">
              <a:rPr lang="pt-BR" smtClean="0"/>
              <a:pPr/>
              <a:t>‹#›</a:t>
            </a:fld>
            <a:endParaRPr lang="pt-BR"/>
          </a:p>
        </p:txBody>
      </p:sp>
    </p:spTree>
    <p:extLst>
      <p:ext uri="{BB962C8B-B14F-4D97-AF65-F5344CB8AC3E}">
        <p14:creationId xmlns:p14="http://schemas.microsoft.com/office/powerpoint/2010/main" xmlns="" val="13273362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838200" y="1825625"/>
            <a:ext cx="5181600" cy="435133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6172200" y="1825625"/>
            <a:ext cx="5181600" cy="435133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5746DFA3-EEF9-496C-8A5E-989D2D6315E0}" type="datetimeFigureOut">
              <a:rPr lang="pt-BR" smtClean="0"/>
              <a:pPr/>
              <a:t>30/10/2022</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6034EF4E-A8A3-4BFE-8616-EAA8D4A5809D}" type="slidenum">
              <a:rPr lang="pt-BR" smtClean="0"/>
              <a:pPr/>
              <a:t>‹#›</a:t>
            </a:fld>
            <a:endParaRPr lang="pt-BR"/>
          </a:p>
        </p:txBody>
      </p:sp>
    </p:spTree>
    <p:extLst>
      <p:ext uri="{BB962C8B-B14F-4D97-AF65-F5344CB8AC3E}">
        <p14:creationId xmlns:p14="http://schemas.microsoft.com/office/powerpoint/2010/main" xmlns="" val="2528952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 name="Espaço Reservado para Conteúdo 3"/>
          <p:cNvSpPr>
            <a:spLocks noGrp="1"/>
          </p:cNvSpPr>
          <p:nvPr>
            <p:ph sz="half" idx="2"/>
          </p:nvPr>
        </p:nvSpPr>
        <p:spPr>
          <a:xfrm>
            <a:off x="839788" y="2505075"/>
            <a:ext cx="5157787" cy="368458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6" name="Espaço Reservado para Conteúdo 5"/>
          <p:cNvSpPr>
            <a:spLocks noGrp="1"/>
          </p:cNvSpPr>
          <p:nvPr>
            <p:ph sz="quarter" idx="4"/>
          </p:nvPr>
        </p:nvSpPr>
        <p:spPr>
          <a:xfrm>
            <a:off x="6172200" y="2505075"/>
            <a:ext cx="5183188" cy="368458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5746DFA3-EEF9-496C-8A5E-989D2D6315E0}" type="datetimeFigureOut">
              <a:rPr lang="pt-BR" smtClean="0"/>
              <a:pPr/>
              <a:t>30/10/2022</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6034EF4E-A8A3-4BFE-8616-EAA8D4A5809D}" type="slidenum">
              <a:rPr lang="pt-BR" smtClean="0"/>
              <a:pPr/>
              <a:t>‹#›</a:t>
            </a:fld>
            <a:endParaRPr lang="pt-BR"/>
          </a:p>
        </p:txBody>
      </p:sp>
    </p:spTree>
    <p:extLst>
      <p:ext uri="{BB962C8B-B14F-4D97-AF65-F5344CB8AC3E}">
        <p14:creationId xmlns:p14="http://schemas.microsoft.com/office/powerpoint/2010/main" xmlns="" val="23654257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sz="half" idx="10"/>
          </p:nvPr>
        </p:nvSpPr>
        <p:spPr/>
        <p:txBody>
          <a:bodyPr/>
          <a:lstStyle/>
          <a:p>
            <a:fld id="{5746DFA3-EEF9-496C-8A5E-989D2D6315E0}" type="datetimeFigureOut">
              <a:rPr lang="pt-BR" smtClean="0"/>
              <a:pPr/>
              <a:t>30/10/2022</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6034EF4E-A8A3-4BFE-8616-EAA8D4A5809D}" type="slidenum">
              <a:rPr lang="pt-BR" smtClean="0"/>
              <a:pPr/>
              <a:t>‹#›</a:t>
            </a:fld>
            <a:endParaRPr lang="pt-BR"/>
          </a:p>
        </p:txBody>
      </p:sp>
    </p:spTree>
    <p:extLst>
      <p:ext uri="{BB962C8B-B14F-4D97-AF65-F5344CB8AC3E}">
        <p14:creationId xmlns:p14="http://schemas.microsoft.com/office/powerpoint/2010/main" xmlns="" val="10981008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5746DFA3-EEF9-496C-8A5E-989D2D6315E0}" type="datetimeFigureOut">
              <a:rPr lang="pt-BR" smtClean="0"/>
              <a:pPr/>
              <a:t>30/10/2022</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6034EF4E-A8A3-4BFE-8616-EAA8D4A5809D}" type="slidenum">
              <a:rPr lang="pt-BR" smtClean="0"/>
              <a:pPr/>
              <a:t>‹#›</a:t>
            </a:fld>
            <a:endParaRPr lang="pt-BR"/>
          </a:p>
        </p:txBody>
      </p:sp>
    </p:spTree>
    <p:extLst>
      <p:ext uri="{BB962C8B-B14F-4D97-AF65-F5344CB8AC3E}">
        <p14:creationId xmlns:p14="http://schemas.microsoft.com/office/powerpoint/2010/main" xmlns="" val="6633531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BC63344-8E6E-7093-8A19-DF46B43CDFF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pt-BR"/>
          </a:p>
        </p:txBody>
      </p:sp>
      <p:sp>
        <p:nvSpPr>
          <p:cNvPr id="3" name="Text Placeholder 2">
            <a:extLst>
              <a:ext uri="{FF2B5EF4-FFF2-40B4-BE49-F238E27FC236}">
                <a16:creationId xmlns:a16="http://schemas.microsoft.com/office/drawing/2014/main" xmlns="" id="{0A0B74D4-8695-E273-DFEE-0E04557A5FC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93ECEE07-7E4C-82FE-F515-C3218E571C33}"/>
              </a:ext>
            </a:extLst>
          </p:cNvPr>
          <p:cNvSpPr>
            <a:spLocks noGrp="1"/>
          </p:cNvSpPr>
          <p:nvPr>
            <p:ph type="dt" sz="half" idx="10"/>
          </p:nvPr>
        </p:nvSpPr>
        <p:spPr/>
        <p:txBody>
          <a:bodyPr/>
          <a:lstStyle/>
          <a:p>
            <a:fld id="{014FA53A-FF31-4ABC-A6AB-0A4790F4C22C}" type="datetimeFigureOut">
              <a:rPr lang="pt-BR" smtClean="0"/>
              <a:pPr/>
              <a:t>30/10/2022</a:t>
            </a:fld>
            <a:endParaRPr lang="pt-BR"/>
          </a:p>
        </p:txBody>
      </p:sp>
      <p:sp>
        <p:nvSpPr>
          <p:cNvPr id="5" name="Footer Placeholder 4">
            <a:extLst>
              <a:ext uri="{FF2B5EF4-FFF2-40B4-BE49-F238E27FC236}">
                <a16:creationId xmlns:a16="http://schemas.microsoft.com/office/drawing/2014/main" xmlns="" id="{BFEE3C83-E863-EAB8-2071-2A2A873CB15C}"/>
              </a:ext>
            </a:extLst>
          </p:cNvPr>
          <p:cNvSpPr>
            <a:spLocks noGrp="1"/>
          </p:cNvSpPr>
          <p:nvPr>
            <p:ph type="ftr" sz="quarter" idx="11"/>
          </p:nvPr>
        </p:nvSpPr>
        <p:spPr/>
        <p:txBody>
          <a:bodyPr/>
          <a:lstStyle/>
          <a:p>
            <a:endParaRPr lang="pt-BR"/>
          </a:p>
        </p:txBody>
      </p:sp>
      <p:sp>
        <p:nvSpPr>
          <p:cNvPr id="6" name="Slide Number Placeholder 5">
            <a:extLst>
              <a:ext uri="{FF2B5EF4-FFF2-40B4-BE49-F238E27FC236}">
                <a16:creationId xmlns:a16="http://schemas.microsoft.com/office/drawing/2014/main" xmlns="" id="{9BB42E28-851D-8354-F66B-8B4E7F06F445}"/>
              </a:ext>
            </a:extLst>
          </p:cNvPr>
          <p:cNvSpPr>
            <a:spLocks noGrp="1"/>
          </p:cNvSpPr>
          <p:nvPr>
            <p:ph type="sldNum" sz="quarter" idx="12"/>
          </p:nvPr>
        </p:nvSpPr>
        <p:spPr/>
        <p:txBody>
          <a:bodyPr/>
          <a:lstStyle/>
          <a:p>
            <a:fld id="{63019CD1-E3B2-4496-AC2A-68933735BC00}" type="slidenum">
              <a:rPr lang="pt-BR" smtClean="0"/>
              <a:pPr/>
              <a:t>‹#›</a:t>
            </a:fld>
            <a:endParaRPr lang="pt-BR"/>
          </a:p>
        </p:txBody>
      </p:sp>
    </p:spTree>
    <p:extLst>
      <p:ext uri="{BB962C8B-B14F-4D97-AF65-F5344CB8AC3E}">
        <p14:creationId xmlns:p14="http://schemas.microsoft.com/office/powerpoint/2010/main" xmlns="" val="15909547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5746DFA3-EEF9-496C-8A5E-989D2D6315E0}" type="datetimeFigureOut">
              <a:rPr lang="pt-BR" smtClean="0"/>
              <a:pPr/>
              <a:t>30/10/2022</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6034EF4E-A8A3-4BFE-8616-EAA8D4A5809D}" type="slidenum">
              <a:rPr lang="pt-BR" smtClean="0"/>
              <a:pPr/>
              <a:t>‹#›</a:t>
            </a:fld>
            <a:endParaRPr lang="pt-BR"/>
          </a:p>
        </p:txBody>
      </p:sp>
    </p:spTree>
    <p:extLst>
      <p:ext uri="{BB962C8B-B14F-4D97-AF65-F5344CB8AC3E}">
        <p14:creationId xmlns:p14="http://schemas.microsoft.com/office/powerpoint/2010/main" xmlns="" val="13744422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5746DFA3-EEF9-496C-8A5E-989D2D6315E0}" type="datetimeFigureOut">
              <a:rPr lang="pt-BR" smtClean="0"/>
              <a:pPr/>
              <a:t>30/10/2022</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6034EF4E-A8A3-4BFE-8616-EAA8D4A5809D}" type="slidenum">
              <a:rPr lang="pt-BR" smtClean="0"/>
              <a:pPr/>
              <a:t>‹#›</a:t>
            </a:fld>
            <a:endParaRPr lang="pt-BR"/>
          </a:p>
        </p:txBody>
      </p:sp>
    </p:spTree>
    <p:extLst>
      <p:ext uri="{BB962C8B-B14F-4D97-AF65-F5344CB8AC3E}">
        <p14:creationId xmlns:p14="http://schemas.microsoft.com/office/powerpoint/2010/main" xmlns="" val="26421721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5746DFA3-EEF9-496C-8A5E-989D2D6315E0}" type="datetimeFigureOut">
              <a:rPr lang="pt-BR" smtClean="0"/>
              <a:pPr/>
              <a:t>30/10/2022</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6034EF4E-A8A3-4BFE-8616-EAA8D4A5809D}" type="slidenum">
              <a:rPr lang="pt-BR" smtClean="0"/>
              <a:pPr/>
              <a:t>‹#›</a:t>
            </a:fld>
            <a:endParaRPr lang="pt-BR"/>
          </a:p>
        </p:txBody>
      </p:sp>
    </p:spTree>
    <p:extLst>
      <p:ext uri="{BB962C8B-B14F-4D97-AF65-F5344CB8AC3E}">
        <p14:creationId xmlns:p14="http://schemas.microsoft.com/office/powerpoint/2010/main" xmlns="" val="38443624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838200" y="365125"/>
            <a:ext cx="7734300" cy="5811838"/>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5746DFA3-EEF9-496C-8A5E-989D2D6315E0}" type="datetimeFigureOut">
              <a:rPr lang="pt-BR" smtClean="0"/>
              <a:pPr/>
              <a:t>30/10/2022</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6034EF4E-A8A3-4BFE-8616-EAA8D4A5809D}" type="slidenum">
              <a:rPr lang="pt-BR" smtClean="0"/>
              <a:pPr/>
              <a:t>‹#›</a:t>
            </a:fld>
            <a:endParaRPr lang="pt-BR"/>
          </a:p>
        </p:txBody>
      </p:sp>
    </p:spTree>
    <p:extLst>
      <p:ext uri="{BB962C8B-B14F-4D97-AF65-F5344CB8AC3E}">
        <p14:creationId xmlns:p14="http://schemas.microsoft.com/office/powerpoint/2010/main" xmlns="" val="36645418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C6FCBCBF-0C6D-442A-9345-3A1D917F2FE3}" type="datetimeFigureOut">
              <a:rPr lang="pt-BR" smtClean="0"/>
              <a:pPr/>
              <a:t>30/10/2022</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4A757753-CC04-4956-A114-1EDC2162C01F}" type="slidenum">
              <a:rPr lang="pt-BR" smtClean="0"/>
              <a:pPr/>
              <a:t>‹#›</a:t>
            </a:fld>
            <a:endParaRPr lang="pt-BR"/>
          </a:p>
        </p:txBody>
      </p:sp>
    </p:spTree>
    <p:extLst>
      <p:ext uri="{BB962C8B-B14F-4D97-AF65-F5344CB8AC3E}">
        <p14:creationId xmlns:p14="http://schemas.microsoft.com/office/powerpoint/2010/main" xmlns="" val="28484351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C6FCBCBF-0C6D-442A-9345-3A1D917F2FE3}" type="datetimeFigureOut">
              <a:rPr lang="pt-BR" smtClean="0"/>
              <a:pPr/>
              <a:t>30/10/2022</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4A757753-CC04-4956-A114-1EDC2162C01F}" type="slidenum">
              <a:rPr lang="pt-BR" smtClean="0"/>
              <a:pPr/>
              <a:t>‹#›</a:t>
            </a:fld>
            <a:endParaRPr lang="pt-BR"/>
          </a:p>
        </p:txBody>
      </p:sp>
    </p:spTree>
    <p:extLst>
      <p:ext uri="{BB962C8B-B14F-4D97-AF65-F5344CB8AC3E}">
        <p14:creationId xmlns:p14="http://schemas.microsoft.com/office/powerpoint/2010/main" xmlns="" val="8106602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Editar estilos de texto Mestre</a:t>
            </a:r>
          </a:p>
        </p:txBody>
      </p:sp>
      <p:sp>
        <p:nvSpPr>
          <p:cNvPr id="4" name="Espaço Reservado para Data 3"/>
          <p:cNvSpPr>
            <a:spLocks noGrp="1"/>
          </p:cNvSpPr>
          <p:nvPr>
            <p:ph type="dt" sz="half" idx="10"/>
          </p:nvPr>
        </p:nvSpPr>
        <p:spPr/>
        <p:txBody>
          <a:bodyPr/>
          <a:lstStyle/>
          <a:p>
            <a:fld id="{C6FCBCBF-0C6D-442A-9345-3A1D917F2FE3}" type="datetimeFigureOut">
              <a:rPr lang="pt-BR" smtClean="0"/>
              <a:pPr/>
              <a:t>30/10/2022</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4A757753-CC04-4956-A114-1EDC2162C01F}" type="slidenum">
              <a:rPr lang="pt-BR" smtClean="0"/>
              <a:pPr/>
              <a:t>‹#›</a:t>
            </a:fld>
            <a:endParaRPr lang="pt-BR"/>
          </a:p>
        </p:txBody>
      </p:sp>
    </p:spTree>
    <p:extLst>
      <p:ext uri="{BB962C8B-B14F-4D97-AF65-F5344CB8AC3E}">
        <p14:creationId xmlns:p14="http://schemas.microsoft.com/office/powerpoint/2010/main" xmlns="" val="11349762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838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6172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C6FCBCBF-0C6D-442A-9345-3A1D917F2FE3}" type="datetimeFigureOut">
              <a:rPr lang="pt-BR" smtClean="0"/>
              <a:pPr/>
              <a:t>30/10/2022</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4A757753-CC04-4956-A114-1EDC2162C01F}" type="slidenum">
              <a:rPr lang="pt-BR" smtClean="0"/>
              <a:pPr/>
              <a:t>‹#›</a:t>
            </a:fld>
            <a:endParaRPr lang="pt-BR"/>
          </a:p>
        </p:txBody>
      </p:sp>
    </p:spTree>
    <p:extLst>
      <p:ext uri="{BB962C8B-B14F-4D97-AF65-F5344CB8AC3E}">
        <p14:creationId xmlns:p14="http://schemas.microsoft.com/office/powerpoint/2010/main" xmlns="" val="31184512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4" name="Espaço Reservado para Conteúdo 3"/>
          <p:cNvSpPr>
            <a:spLocks noGrp="1"/>
          </p:cNvSpPr>
          <p:nvPr>
            <p:ph sz="half" idx="2"/>
          </p:nvPr>
        </p:nvSpPr>
        <p:spPr>
          <a:xfrm>
            <a:off x="839788" y="2505075"/>
            <a:ext cx="5157787"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6" name="Espaço Reservado para Conteúdo 5"/>
          <p:cNvSpPr>
            <a:spLocks noGrp="1"/>
          </p:cNvSpPr>
          <p:nvPr>
            <p:ph sz="quarter" idx="4"/>
          </p:nvPr>
        </p:nvSpPr>
        <p:spPr>
          <a:xfrm>
            <a:off x="6172200" y="2505075"/>
            <a:ext cx="5183188"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C6FCBCBF-0C6D-442A-9345-3A1D917F2FE3}" type="datetimeFigureOut">
              <a:rPr lang="pt-BR" smtClean="0"/>
              <a:pPr/>
              <a:t>30/10/2022</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4A757753-CC04-4956-A114-1EDC2162C01F}" type="slidenum">
              <a:rPr lang="pt-BR" smtClean="0"/>
              <a:pPr/>
              <a:t>‹#›</a:t>
            </a:fld>
            <a:endParaRPr lang="pt-BR"/>
          </a:p>
        </p:txBody>
      </p:sp>
    </p:spTree>
    <p:extLst>
      <p:ext uri="{BB962C8B-B14F-4D97-AF65-F5344CB8AC3E}">
        <p14:creationId xmlns:p14="http://schemas.microsoft.com/office/powerpoint/2010/main" xmlns="" val="39666368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sz="half" idx="10"/>
          </p:nvPr>
        </p:nvSpPr>
        <p:spPr/>
        <p:txBody>
          <a:bodyPr/>
          <a:lstStyle/>
          <a:p>
            <a:fld id="{C6FCBCBF-0C6D-442A-9345-3A1D917F2FE3}" type="datetimeFigureOut">
              <a:rPr lang="pt-BR" smtClean="0"/>
              <a:pPr/>
              <a:t>30/10/2022</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4A757753-CC04-4956-A114-1EDC2162C01F}" type="slidenum">
              <a:rPr lang="pt-BR" smtClean="0"/>
              <a:pPr/>
              <a:t>‹#›</a:t>
            </a:fld>
            <a:endParaRPr lang="pt-BR"/>
          </a:p>
        </p:txBody>
      </p:sp>
    </p:spTree>
    <p:extLst>
      <p:ext uri="{BB962C8B-B14F-4D97-AF65-F5344CB8AC3E}">
        <p14:creationId xmlns:p14="http://schemas.microsoft.com/office/powerpoint/2010/main" xmlns="" val="20253850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9372B1-58E8-BC2D-4D26-BE5A89C3FBE6}"/>
              </a:ext>
            </a:extLst>
          </p:cNvPr>
          <p:cNvSpPr>
            <a:spLocks noGrp="1"/>
          </p:cNvSpPr>
          <p:nvPr>
            <p:ph type="title"/>
          </p:nvPr>
        </p:nvSpPr>
        <p:spPr/>
        <p:txBody>
          <a:bodyPr/>
          <a:lstStyle/>
          <a:p>
            <a:r>
              <a:rPr lang="en-US"/>
              <a:t>Click to edit Master title style</a:t>
            </a:r>
            <a:endParaRPr lang="pt-BR"/>
          </a:p>
        </p:txBody>
      </p:sp>
      <p:sp>
        <p:nvSpPr>
          <p:cNvPr id="3" name="Content Placeholder 2">
            <a:extLst>
              <a:ext uri="{FF2B5EF4-FFF2-40B4-BE49-F238E27FC236}">
                <a16:creationId xmlns:a16="http://schemas.microsoft.com/office/drawing/2014/main" xmlns="" id="{DD31EB9E-2BE9-0579-CC5C-5FEDE1AD27E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Content Placeholder 3">
            <a:extLst>
              <a:ext uri="{FF2B5EF4-FFF2-40B4-BE49-F238E27FC236}">
                <a16:creationId xmlns:a16="http://schemas.microsoft.com/office/drawing/2014/main" xmlns="" id="{5653B33B-937C-1A4B-749B-EC751A2B21C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5" name="Date Placeholder 4">
            <a:extLst>
              <a:ext uri="{FF2B5EF4-FFF2-40B4-BE49-F238E27FC236}">
                <a16:creationId xmlns:a16="http://schemas.microsoft.com/office/drawing/2014/main" xmlns="" id="{57A80E7D-50BE-F81B-10CB-DBF1B8EFEA63}"/>
              </a:ext>
            </a:extLst>
          </p:cNvPr>
          <p:cNvSpPr>
            <a:spLocks noGrp="1"/>
          </p:cNvSpPr>
          <p:nvPr>
            <p:ph type="dt" sz="half" idx="10"/>
          </p:nvPr>
        </p:nvSpPr>
        <p:spPr/>
        <p:txBody>
          <a:bodyPr/>
          <a:lstStyle/>
          <a:p>
            <a:fld id="{014FA53A-FF31-4ABC-A6AB-0A4790F4C22C}" type="datetimeFigureOut">
              <a:rPr lang="pt-BR" smtClean="0"/>
              <a:pPr/>
              <a:t>30/10/2022</a:t>
            </a:fld>
            <a:endParaRPr lang="pt-BR"/>
          </a:p>
        </p:txBody>
      </p:sp>
      <p:sp>
        <p:nvSpPr>
          <p:cNvPr id="6" name="Footer Placeholder 5">
            <a:extLst>
              <a:ext uri="{FF2B5EF4-FFF2-40B4-BE49-F238E27FC236}">
                <a16:creationId xmlns:a16="http://schemas.microsoft.com/office/drawing/2014/main" xmlns="" id="{057A825D-9AF6-4944-E557-C1B1467769FB}"/>
              </a:ext>
            </a:extLst>
          </p:cNvPr>
          <p:cNvSpPr>
            <a:spLocks noGrp="1"/>
          </p:cNvSpPr>
          <p:nvPr>
            <p:ph type="ftr" sz="quarter" idx="11"/>
          </p:nvPr>
        </p:nvSpPr>
        <p:spPr/>
        <p:txBody>
          <a:bodyPr/>
          <a:lstStyle/>
          <a:p>
            <a:endParaRPr lang="pt-BR"/>
          </a:p>
        </p:txBody>
      </p:sp>
      <p:sp>
        <p:nvSpPr>
          <p:cNvPr id="7" name="Slide Number Placeholder 6">
            <a:extLst>
              <a:ext uri="{FF2B5EF4-FFF2-40B4-BE49-F238E27FC236}">
                <a16:creationId xmlns:a16="http://schemas.microsoft.com/office/drawing/2014/main" xmlns="" id="{DE2CF845-8E5B-2078-CAD9-97B1BF236499}"/>
              </a:ext>
            </a:extLst>
          </p:cNvPr>
          <p:cNvSpPr>
            <a:spLocks noGrp="1"/>
          </p:cNvSpPr>
          <p:nvPr>
            <p:ph type="sldNum" sz="quarter" idx="12"/>
          </p:nvPr>
        </p:nvSpPr>
        <p:spPr/>
        <p:txBody>
          <a:bodyPr/>
          <a:lstStyle/>
          <a:p>
            <a:fld id="{63019CD1-E3B2-4496-AC2A-68933735BC00}" type="slidenum">
              <a:rPr lang="pt-BR" smtClean="0"/>
              <a:pPr/>
              <a:t>‹#›</a:t>
            </a:fld>
            <a:endParaRPr lang="pt-BR"/>
          </a:p>
        </p:txBody>
      </p:sp>
    </p:spTree>
    <p:extLst>
      <p:ext uri="{BB962C8B-B14F-4D97-AF65-F5344CB8AC3E}">
        <p14:creationId xmlns:p14="http://schemas.microsoft.com/office/powerpoint/2010/main" xmlns="" val="26594804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C6FCBCBF-0C6D-442A-9345-3A1D917F2FE3}" type="datetimeFigureOut">
              <a:rPr lang="pt-BR" smtClean="0"/>
              <a:pPr/>
              <a:t>30/10/2022</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4A757753-CC04-4956-A114-1EDC2162C01F}" type="slidenum">
              <a:rPr lang="pt-BR" smtClean="0"/>
              <a:pPr/>
              <a:t>‹#›</a:t>
            </a:fld>
            <a:endParaRPr lang="pt-BR"/>
          </a:p>
        </p:txBody>
      </p:sp>
    </p:spTree>
    <p:extLst>
      <p:ext uri="{BB962C8B-B14F-4D97-AF65-F5344CB8AC3E}">
        <p14:creationId xmlns:p14="http://schemas.microsoft.com/office/powerpoint/2010/main" xmlns="" val="35567710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p:cNvSpPr>
            <a:spLocks noGrp="1"/>
          </p:cNvSpPr>
          <p:nvPr>
            <p:ph type="dt" sz="half" idx="10"/>
          </p:nvPr>
        </p:nvSpPr>
        <p:spPr/>
        <p:txBody>
          <a:bodyPr/>
          <a:lstStyle/>
          <a:p>
            <a:fld id="{C6FCBCBF-0C6D-442A-9345-3A1D917F2FE3}" type="datetimeFigureOut">
              <a:rPr lang="pt-BR" smtClean="0"/>
              <a:pPr/>
              <a:t>30/10/2022</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4A757753-CC04-4956-A114-1EDC2162C01F}" type="slidenum">
              <a:rPr lang="pt-BR" smtClean="0"/>
              <a:pPr/>
              <a:t>‹#›</a:t>
            </a:fld>
            <a:endParaRPr lang="pt-BR"/>
          </a:p>
        </p:txBody>
      </p:sp>
    </p:spTree>
    <p:extLst>
      <p:ext uri="{BB962C8B-B14F-4D97-AF65-F5344CB8AC3E}">
        <p14:creationId xmlns:p14="http://schemas.microsoft.com/office/powerpoint/2010/main" xmlns="" val="21952454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p:cNvSpPr>
            <a:spLocks noGrp="1"/>
          </p:cNvSpPr>
          <p:nvPr>
            <p:ph type="dt" sz="half" idx="10"/>
          </p:nvPr>
        </p:nvSpPr>
        <p:spPr/>
        <p:txBody>
          <a:bodyPr/>
          <a:lstStyle/>
          <a:p>
            <a:fld id="{C6FCBCBF-0C6D-442A-9345-3A1D917F2FE3}" type="datetimeFigureOut">
              <a:rPr lang="pt-BR" smtClean="0"/>
              <a:pPr/>
              <a:t>30/10/2022</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4A757753-CC04-4956-A114-1EDC2162C01F}" type="slidenum">
              <a:rPr lang="pt-BR" smtClean="0"/>
              <a:pPr/>
              <a:t>‹#›</a:t>
            </a:fld>
            <a:endParaRPr lang="pt-BR"/>
          </a:p>
        </p:txBody>
      </p:sp>
    </p:spTree>
    <p:extLst>
      <p:ext uri="{BB962C8B-B14F-4D97-AF65-F5344CB8AC3E}">
        <p14:creationId xmlns:p14="http://schemas.microsoft.com/office/powerpoint/2010/main" xmlns="" val="2988645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C6FCBCBF-0C6D-442A-9345-3A1D917F2FE3}" type="datetimeFigureOut">
              <a:rPr lang="pt-BR" smtClean="0"/>
              <a:pPr/>
              <a:t>30/10/2022</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4A757753-CC04-4956-A114-1EDC2162C01F}" type="slidenum">
              <a:rPr lang="pt-BR" smtClean="0"/>
              <a:pPr/>
              <a:t>‹#›</a:t>
            </a:fld>
            <a:endParaRPr lang="pt-BR"/>
          </a:p>
        </p:txBody>
      </p:sp>
    </p:spTree>
    <p:extLst>
      <p:ext uri="{BB962C8B-B14F-4D97-AF65-F5344CB8AC3E}">
        <p14:creationId xmlns:p14="http://schemas.microsoft.com/office/powerpoint/2010/main" xmlns="" val="40859401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838200" y="365125"/>
            <a:ext cx="7734300" cy="5811838"/>
          </a:xfr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C6FCBCBF-0C6D-442A-9345-3A1D917F2FE3}" type="datetimeFigureOut">
              <a:rPr lang="pt-BR" smtClean="0"/>
              <a:pPr/>
              <a:t>30/10/2022</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4A757753-CC04-4956-A114-1EDC2162C01F}" type="slidenum">
              <a:rPr lang="pt-BR" smtClean="0"/>
              <a:pPr/>
              <a:t>‹#›</a:t>
            </a:fld>
            <a:endParaRPr lang="pt-BR"/>
          </a:p>
        </p:txBody>
      </p:sp>
    </p:spTree>
    <p:extLst>
      <p:ext uri="{BB962C8B-B14F-4D97-AF65-F5344CB8AC3E}">
        <p14:creationId xmlns:p14="http://schemas.microsoft.com/office/powerpoint/2010/main" xmlns="" val="42807639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56C5B84-CDF8-64EC-E790-B3441EC09C0B}"/>
              </a:ext>
            </a:extLst>
          </p:cNvPr>
          <p:cNvSpPr>
            <a:spLocks noGrp="1"/>
          </p:cNvSpPr>
          <p:nvPr>
            <p:ph type="ctrTitle"/>
          </p:nvPr>
        </p:nvSpPr>
        <p:spPr>
          <a:xfrm>
            <a:off x="1524000" y="1122164"/>
            <a:ext cx="9144000" cy="2387203"/>
          </a:xfrm>
        </p:spPr>
        <p:txBody>
          <a:bodyPr anchor="b"/>
          <a:lstStyle>
            <a:lvl1pPr algn="ctr">
              <a:defRPr sz="5625"/>
            </a:lvl1pPr>
          </a:lstStyle>
          <a:p>
            <a:r>
              <a:rPr lang="en-US"/>
              <a:t>Click to edit Master title style</a:t>
            </a:r>
            <a:endParaRPr lang="pt-BR"/>
          </a:p>
        </p:txBody>
      </p:sp>
      <p:sp>
        <p:nvSpPr>
          <p:cNvPr id="3" name="Subtitle 2">
            <a:extLst>
              <a:ext uri="{FF2B5EF4-FFF2-40B4-BE49-F238E27FC236}">
                <a16:creationId xmlns:a16="http://schemas.microsoft.com/office/drawing/2014/main" xmlns="" id="{C7371EC8-F8F8-DE48-07C6-34EEDBF99CBA}"/>
              </a:ext>
            </a:extLst>
          </p:cNvPr>
          <p:cNvSpPr>
            <a:spLocks noGrp="1"/>
          </p:cNvSpPr>
          <p:nvPr>
            <p:ph type="subTitle" idx="1"/>
          </p:nvPr>
        </p:nvSpPr>
        <p:spPr>
          <a:xfrm>
            <a:off x="1524000" y="3601640"/>
            <a:ext cx="9144000" cy="1656458"/>
          </a:xfrm>
        </p:spPr>
        <p:txBody>
          <a:bodyPr/>
          <a:lstStyle>
            <a:lvl1pPr marL="0" indent="0" algn="ctr">
              <a:buNone/>
              <a:defRPr sz="2250"/>
            </a:lvl1pPr>
            <a:lvl2pPr marL="428625" indent="0" algn="ctr">
              <a:buNone/>
              <a:defRPr sz="1875"/>
            </a:lvl2pPr>
            <a:lvl3pPr marL="857250" indent="0" algn="ctr">
              <a:buNone/>
              <a:defRPr sz="1688"/>
            </a:lvl3pPr>
            <a:lvl4pPr marL="1285875" indent="0" algn="ctr">
              <a:buNone/>
              <a:defRPr sz="1500"/>
            </a:lvl4pPr>
            <a:lvl5pPr marL="1714500" indent="0" algn="ctr">
              <a:buNone/>
              <a:defRPr sz="1500"/>
            </a:lvl5pPr>
            <a:lvl6pPr marL="2143125" indent="0" algn="ctr">
              <a:buNone/>
              <a:defRPr sz="1500"/>
            </a:lvl6pPr>
            <a:lvl7pPr marL="2571750" indent="0" algn="ctr">
              <a:buNone/>
              <a:defRPr sz="1500"/>
            </a:lvl7pPr>
            <a:lvl8pPr marL="3000375" indent="0" algn="ctr">
              <a:buNone/>
              <a:defRPr sz="1500"/>
            </a:lvl8pPr>
            <a:lvl9pPr marL="3429000" indent="0" algn="ctr">
              <a:buNone/>
              <a:defRPr sz="1500"/>
            </a:lvl9pPr>
          </a:lstStyle>
          <a:p>
            <a:r>
              <a:rPr lang="en-US"/>
              <a:t>Click to edit Master subtitle style</a:t>
            </a:r>
            <a:endParaRPr lang="pt-BR"/>
          </a:p>
        </p:txBody>
      </p:sp>
    </p:spTree>
    <p:extLst>
      <p:ext uri="{BB962C8B-B14F-4D97-AF65-F5344CB8AC3E}">
        <p14:creationId xmlns:p14="http://schemas.microsoft.com/office/powerpoint/2010/main" xmlns="" val="25545308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50DF2A6-08F5-7DA4-8207-EAA29B06B4DE}"/>
              </a:ext>
            </a:extLst>
          </p:cNvPr>
          <p:cNvSpPr>
            <a:spLocks noGrp="1"/>
          </p:cNvSpPr>
          <p:nvPr>
            <p:ph type="title"/>
          </p:nvPr>
        </p:nvSpPr>
        <p:spPr/>
        <p:txBody>
          <a:bodyPr/>
          <a:lstStyle/>
          <a:p>
            <a:r>
              <a:rPr lang="en-US"/>
              <a:t>Click to edit Master title style</a:t>
            </a:r>
            <a:endParaRPr lang="pt-BR"/>
          </a:p>
        </p:txBody>
      </p:sp>
      <p:sp>
        <p:nvSpPr>
          <p:cNvPr id="3" name="Content Placeholder 2">
            <a:extLst>
              <a:ext uri="{FF2B5EF4-FFF2-40B4-BE49-F238E27FC236}">
                <a16:creationId xmlns:a16="http://schemas.microsoft.com/office/drawing/2014/main" xmlns="" id="{5037B4A9-F5FE-DDD5-854C-AD0C5BAE1E1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Tree>
    <p:extLst>
      <p:ext uri="{BB962C8B-B14F-4D97-AF65-F5344CB8AC3E}">
        <p14:creationId xmlns:p14="http://schemas.microsoft.com/office/powerpoint/2010/main" xmlns="" val="10207469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251A00-82D7-5C92-B2E5-E4C00710E505}"/>
              </a:ext>
            </a:extLst>
          </p:cNvPr>
          <p:cNvSpPr>
            <a:spLocks noGrp="1"/>
          </p:cNvSpPr>
          <p:nvPr>
            <p:ph type="title"/>
          </p:nvPr>
        </p:nvSpPr>
        <p:spPr>
          <a:xfrm>
            <a:off x="831548" y="1710036"/>
            <a:ext cx="10515298" cy="2853035"/>
          </a:xfrm>
        </p:spPr>
        <p:txBody>
          <a:bodyPr anchor="b"/>
          <a:lstStyle>
            <a:lvl1pPr>
              <a:defRPr sz="5625"/>
            </a:lvl1pPr>
          </a:lstStyle>
          <a:p>
            <a:r>
              <a:rPr lang="en-US"/>
              <a:t>Click to edit Master title style</a:t>
            </a:r>
            <a:endParaRPr lang="pt-BR"/>
          </a:p>
        </p:txBody>
      </p:sp>
      <p:sp>
        <p:nvSpPr>
          <p:cNvPr id="3" name="Text Placeholder 2">
            <a:extLst>
              <a:ext uri="{FF2B5EF4-FFF2-40B4-BE49-F238E27FC236}">
                <a16:creationId xmlns:a16="http://schemas.microsoft.com/office/drawing/2014/main" xmlns="" id="{0DED8494-DFCB-DD08-1FF3-1231FE92252C}"/>
              </a:ext>
            </a:extLst>
          </p:cNvPr>
          <p:cNvSpPr>
            <a:spLocks noGrp="1"/>
          </p:cNvSpPr>
          <p:nvPr>
            <p:ph type="body" idx="1"/>
          </p:nvPr>
        </p:nvSpPr>
        <p:spPr>
          <a:xfrm>
            <a:off x="831548" y="4589859"/>
            <a:ext cx="10515298" cy="1500188"/>
          </a:xfrm>
        </p:spPr>
        <p:txBody>
          <a:bodyPr/>
          <a:lstStyle>
            <a:lvl1pPr marL="0" indent="0">
              <a:buNone/>
              <a:defRPr sz="2250"/>
            </a:lvl1pPr>
            <a:lvl2pPr marL="428625" indent="0">
              <a:buNone/>
              <a:defRPr sz="1875"/>
            </a:lvl2pPr>
            <a:lvl3pPr marL="857250" indent="0">
              <a:buNone/>
              <a:defRPr sz="1688"/>
            </a:lvl3pPr>
            <a:lvl4pPr marL="1285875" indent="0">
              <a:buNone/>
              <a:defRPr sz="1500"/>
            </a:lvl4pPr>
            <a:lvl5pPr marL="1714500" indent="0">
              <a:buNone/>
              <a:defRPr sz="1500"/>
            </a:lvl5pPr>
            <a:lvl6pPr marL="2143125" indent="0">
              <a:buNone/>
              <a:defRPr sz="1500"/>
            </a:lvl6pPr>
            <a:lvl7pPr marL="2571750" indent="0">
              <a:buNone/>
              <a:defRPr sz="1500"/>
            </a:lvl7pPr>
            <a:lvl8pPr marL="3000375" indent="0">
              <a:buNone/>
              <a:defRPr sz="1500"/>
            </a:lvl8pPr>
            <a:lvl9pPr marL="3429000" indent="0">
              <a:buNone/>
              <a:defRPr sz="1500"/>
            </a:lvl9pPr>
          </a:lstStyle>
          <a:p>
            <a:pPr lvl="0"/>
            <a:r>
              <a:rPr lang="en-US"/>
              <a:t>Click to edit Master text styles</a:t>
            </a:r>
          </a:p>
        </p:txBody>
      </p:sp>
    </p:spTree>
    <p:extLst>
      <p:ext uri="{BB962C8B-B14F-4D97-AF65-F5344CB8AC3E}">
        <p14:creationId xmlns:p14="http://schemas.microsoft.com/office/powerpoint/2010/main" xmlns="" val="34288972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C54C88-075A-F497-0505-6E6400FD5079}"/>
              </a:ext>
            </a:extLst>
          </p:cNvPr>
          <p:cNvSpPr>
            <a:spLocks noGrp="1"/>
          </p:cNvSpPr>
          <p:nvPr>
            <p:ph type="title"/>
          </p:nvPr>
        </p:nvSpPr>
        <p:spPr/>
        <p:txBody>
          <a:bodyPr/>
          <a:lstStyle/>
          <a:p>
            <a:r>
              <a:rPr lang="en-US"/>
              <a:t>Click to edit Master title style</a:t>
            </a:r>
            <a:endParaRPr lang="pt-BR"/>
          </a:p>
        </p:txBody>
      </p:sp>
      <p:sp>
        <p:nvSpPr>
          <p:cNvPr id="3" name="Content Placeholder 2">
            <a:extLst>
              <a:ext uri="{FF2B5EF4-FFF2-40B4-BE49-F238E27FC236}">
                <a16:creationId xmlns:a16="http://schemas.microsoft.com/office/drawing/2014/main" xmlns="" id="{A8008296-E1B8-CB75-B156-E02F6E733F1D}"/>
              </a:ext>
            </a:extLst>
          </p:cNvPr>
          <p:cNvSpPr>
            <a:spLocks noGrp="1"/>
          </p:cNvSpPr>
          <p:nvPr>
            <p:ph sz="half" idx="1"/>
          </p:nvPr>
        </p:nvSpPr>
        <p:spPr>
          <a:xfrm>
            <a:off x="609298" y="1604367"/>
            <a:ext cx="5405059" cy="39603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Content Placeholder 3">
            <a:extLst>
              <a:ext uri="{FF2B5EF4-FFF2-40B4-BE49-F238E27FC236}">
                <a16:creationId xmlns:a16="http://schemas.microsoft.com/office/drawing/2014/main" xmlns="" id="{87C2E768-A5E1-C446-8B2D-117EE6D54445}"/>
              </a:ext>
            </a:extLst>
          </p:cNvPr>
          <p:cNvSpPr>
            <a:spLocks noGrp="1"/>
          </p:cNvSpPr>
          <p:nvPr>
            <p:ph sz="half" idx="2"/>
          </p:nvPr>
        </p:nvSpPr>
        <p:spPr>
          <a:xfrm>
            <a:off x="6159500" y="1604367"/>
            <a:ext cx="5405060" cy="39603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Tree>
    <p:extLst>
      <p:ext uri="{BB962C8B-B14F-4D97-AF65-F5344CB8AC3E}">
        <p14:creationId xmlns:p14="http://schemas.microsoft.com/office/powerpoint/2010/main" xmlns="" val="54586309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8203DA-FEF7-320B-E828-0224C3A97DEE}"/>
              </a:ext>
            </a:extLst>
          </p:cNvPr>
          <p:cNvSpPr>
            <a:spLocks noGrp="1"/>
          </p:cNvSpPr>
          <p:nvPr>
            <p:ph type="title"/>
          </p:nvPr>
        </p:nvSpPr>
        <p:spPr>
          <a:xfrm>
            <a:off x="839107" y="364629"/>
            <a:ext cx="10516810" cy="1326058"/>
          </a:xfrm>
        </p:spPr>
        <p:txBody>
          <a:bodyPr/>
          <a:lstStyle/>
          <a:p>
            <a:r>
              <a:rPr lang="en-US"/>
              <a:t>Click to edit Master title style</a:t>
            </a:r>
            <a:endParaRPr lang="pt-BR"/>
          </a:p>
        </p:txBody>
      </p:sp>
      <p:sp>
        <p:nvSpPr>
          <p:cNvPr id="3" name="Text Placeholder 2">
            <a:extLst>
              <a:ext uri="{FF2B5EF4-FFF2-40B4-BE49-F238E27FC236}">
                <a16:creationId xmlns:a16="http://schemas.microsoft.com/office/drawing/2014/main" xmlns="" id="{99AAB2EA-275B-17F6-B484-E709D899D312}"/>
              </a:ext>
            </a:extLst>
          </p:cNvPr>
          <p:cNvSpPr>
            <a:spLocks noGrp="1"/>
          </p:cNvSpPr>
          <p:nvPr>
            <p:ph type="body" idx="1"/>
          </p:nvPr>
        </p:nvSpPr>
        <p:spPr>
          <a:xfrm>
            <a:off x="839108" y="1681758"/>
            <a:ext cx="5158619" cy="823020"/>
          </a:xfr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B66FA069-EC67-5A2D-62B9-7B0E4CC1188D}"/>
              </a:ext>
            </a:extLst>
          </p:cNvPr>
          <p:cNvSpPr>
            <a:spLocks noGrp="1"/>
          </p:cNvSpPr>
          <p:nvPr>
            <p:ph sz="half" idx="2"/>
          </p:nvPr>
        </p:nvSpPr>
        <p:spPr>
          <a:xfrm>
            <a:off x="839108" y="2504778"/>
            <a:ext cx="5158619" cy="36849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5" name="Text Placeholder 4">
            <a:extLst>
              <a:ext uri="{FF2B5EF4-FFF2-40B4-BE49-F238E27FC236}">
                <a16:creationId xmlns:a16="http://schemas.microsoft.com/office/drawing/2014/main" xmlns="" id="{3755070F-D4A0-57A9-24C9-6F64D4A05C6A}"/>
              </a:ext>
            </a:extLst>
          </p:cNvPr>
          <p:cNvSpPr>
            <a:spLocks noGrp="1"/>
          </p:cNvSpPr>
          <p:nvPr>
            <p:ph type="body" sz="quarter" idx="3"/>
          </p:nvPr>
        </p:nvSpPr>
        <p:spPr>
          <a:xfrm>
            <a:off x="6171595" y="1681758"/>
            <a:ext cx="5184322" cy="823020"/>
          </a:xfr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0CC06742-BAF9-4B40-B941-235C2217E83C}"/>
              </a:ext>
            </a:extLst>
          </p:cNvPr>
          <p:cNvSpPr>
            <a:spLocks noGrp="1"/>
          </p:cNvSpPr>
          <p:nvPr>
            <p:ph sz="quarter" idx="4"/>
          </p:nvPr>
        </p:nvSpPr>
        <p:spPr>
          <a:xfrm>
            <a:off x="6171595" y="2504778"/>
            <a:ext cx="5184322" cy="36849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Tree>
    <p:extLst>
      <p:ext uri="{BB962C8B-B14F-4D97-AF65-F5344CB8AC3E}">
        <p14:creationId xmlns:p14="http://schemas.microsoft.com/office/powerpoint/2010/main" xmlns="" val="35372257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008F9E-4C99-93A3-7DCB-28EC480D45E8}"/>
              </a:ext>
            </a:extLst>
          </p:cNvPr>
          <p:cNvSpPr>
            <a:spLocks noGrp="1"/>
          </p:cNvSpPr>
          <p:nvPr>
            <p:ph type="title"/>
          </p:nvPr>
        </p:nvSpPr>
        <p:spPr>
          <a:xfrm>
            <a:off x="839788" y="365125"/>
            <a:ext cx="10515600" cy="1325563"/>
          </a:xfrm>
        </p:spPr>
        <p:txBody>
          <a:bodyPr/>
          <a:lstStyle/>
          <a:p>
            <a:r>
              <a:rPr lang="en-US"/>
              <a:t>Click to edit Master title style</a:t>
            </a:r>
            <a:endParaRPr lang="pt-BR"/>
          </a:p>
        </p:txBody>
      </p:sp>
      <p:sp>
        <p:nvSpPr>
          <p:cNvPr id="3" name="Text Placeholder 2">
            <a:extLst>
              <a:ext uri="{FF2B5EF4-FFF2-40B4-BE49-F238E27FC236}">
                <a16:creationId xmlns:a16="http://schemas.microsoft.com/office/drawing/2014/main" xmlns="" id="{2DD000FE-1AF1-6C42-D6F1-513FDB2067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07526DFA-6A86-41EB-FBE5-7BDA7B97D61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5" name="Text Placeholder 4">
            <a:extLst>
              <a:ext uri="{FF2B5EF4-FFF2-40B4-BE49-F238E27FC236}">
                <a16:creationId xmlns:a16="http://schemas.microsoft.com/office/drawing/2014/main" xmlns="" id="{DB45EA53-C408-1FF9-86D5-AC60D0CDCA8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748B314E-14C2-720C-D430-E792B05445E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7" name="Date Placeholder 6">
            <a:extLst>
              <a:ext uri="{FF2B5EF4-FFF2-40B4-BE49-F238E27FC236}">
                <a16:creationId xmlns:a16="http://schemas.microsoft.com/office/drawing/2014/main" xmlns="" id="{1D959BBC-805C-2563-CEAF-CFC3084518A8}"/>
              </a:ext>
            </a:extLst>
          </p:cNvPr>
          <p:cNvSpPr>
            <a:spLocks noGrp="1"/>
          </p:cNvSpPr>
          <p:nvPr>
            <p:ph type="dt" sz="half" idx="10"/>
          </p:nvPr>
        </p:nvSpPr>
        <p:spPr/>
        <p:txBody>
          <a:bodyPr/>
          <a:lstStyle/>
          <a:p>
            <a:fld id="{014FA53A-FF31-4ABC-A6AB-0A4790F4C22C}" type="datetimeFigureOut">
              <a:rPr lang="pt-BR" smtClean="0"/>
              <a:pPr/>
              <a:t>30/10/2022</a:t>
            </a:fld>
            <a:endParaRPr lang="pt-BR"/>
          </a:p>
        </p:txBody>
      </p:sp>
      <p:sp>
        <p:nvSpPr>
          <p:cNvPr id="8" name="Footer Placeholder 7">
            <a:extLst>
              <a:ext uri="{FF2B5EF4-FFF2-40B4-BE49-F238E27FC236}">
                <a16:creationId xmlns:a16="http://schemas.microsoft.com/office/drawing/2014/main" xmlns="" id="{D7A8568B-ED43-FEEC-8912-F81DCDEA91E7}"/>
              </a:ext>
            </a:extLst>
          </p:cNvPr>
          <p:cNvSpPr>
            <a:spLocks noGrp="1"/>
          </p:cNvSpPr>
          <p:nvPr>
            <p:ph type="ftr" sz="quarter" idx="11"/>
          </p:nvPr>
        </p:nvSpPr>
        <p:spPr/>
        <p:txBody>
          <a:bodyPr/>
          <a:lstStyle/>
          <a:p>
            <a:endParaRPr lang="pt-BR"/>
          </a:p>
        </p:txBody>
      </p:sp>
      <p:sp>
        <p:nvSpPr>
          <p:cNvPr id="9" name="Slide Number Placeholder 8">
            <a:extLst>
              <a:ext uri="{FF2B5EF4-FFF2-40B4-BE49-F238E27FC236}">
                <a16:creationId xmlns:a16="http://schemas.microsoft.com/office/drawing/2014/main" xmlns="" id="{71768B79-FBEF-4C57-A3EF-89C3934B12F2}"/>
              </a:ext>
            </a:extLst>
          </p:cNvPr>
          <p:cNvSpPr>
            <a:spLocks noGrp="1"/>
          </p:cNvSpPr>
          <p:nvPr>
            <p:ph type="sldNum" sz="quarter" idx="12"/>
          </p:nvPr>
        </p:nvSpPr>
        <p:spPr/>
        <p:txBody>
          <a:bodyPr/>
          <a:lstStyle/>
          <a:p>
            <a:fld id="{63019CD1-E3B2-4496-AC2A-68933735BC00}" type="slidenum">
              <a:rPr lang="pt-BR" smtClean="0"/>
              <a:pPr/>
              <a:t>‹#›</a:t>
            </a:fld>
            <a:endParaRPr lang="pt-BR"/>
          </a:p>
        </p:txBody>
      </p:sp>
    </p:spTree>
    <p:extLst>
      <p:ext uri="{BB962C8B-B14F-4D97-AF65-F5344CB8AC3E}">
        <p14:creationId xmlns:p14="http://schemas.microsoft.com/office/powerpoint/2010/main" xmlns="" val="9904447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2741D20-BE54-AEFA-2255-D226FB07B4A6}"/>
              </a:ext>
            </a:extLst>
          </p:cNvPr>
          <p:cNvSpPr>
            <a:spLocks noGrp="1"/>
          </p:cNvSpPr>
          <p:nvPr>
            <p:ph type="title"/>
          </p:nvPr>
        </p:nvSpPr>
        <p:spPr/>
        <p:txBody>
          <a:bodyPr/>
          <a:lstStyle/>
          <a:p>
            <a:r>
              <a:rPr lang="en-US"/>
              <a:t>Click to edit Master title style</a:t>
            </a:r>
            <a:endParaRPr lang="pt-BR"/>
          </a:p>
        </p:txBody>
      </p:sp>
    </p:spTree>
    <p:extLst>
      <p:ext uri="{BB962C8B-B14F-4D97-AF65-F5344CB8AC3E}">
        <p14:creationId xmlns:p14="http://schemas.microsoft.com/office/powerpoint/2010/main" xmlns="" val="123432903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89389951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383675D-E283-9FF4-BE32-88ED1619CF05}"/>
              </a:ext>
            </a:extLst>
          </p:cNvPr>
          <p:cNvSpPr>
            <a:spLocks noGrp="1"/>
          </p:cNvSpPr>
          <p:nvPr>
            <p:ph type="title"/>
          </p:nvPr>
        </p:nvSpPr>
        <p:spPr>
          <a:xfrm>
            <a:off x="839108" y="456903"/>
            <a:ext cx="3932464" cy="1599902"/>
          </a:xfrm>
        </p:spPr>
        <p:txBody>
          <a:bodyPr anchor="b"/>
          <a:lstStyle>
            <a:lvl1pPr>
              <a:defRPr sz="3000"/>
            </a:lvl1pPr>
          </a:lstStyle>
          <a:p>
            <a:r>
              <a:rPr lang="en-US"/>
              <a:t>Click to edit Master title style</a:t>
            </a:r>
            <a:endParaRPr lang="pt-BR"/>
          </a:p>
        </p:txBody>
      </p:sp>
      <p:sp>
        <p:nvSpPr>
          <p:cNvPr id="3" name="Content Placeholder 2">
            <a:extLst>
              <a:ext uri="{FF2B5EF4-FFF2-40B4-BE49-F238E27FC236}">
                <a16:creationId xmlns:a16="http://schemas.microsoft.com/office/drawing/2014/main" xmlns="" id="{A0CD0E58-EF08-6BBD-097B-6D61FE53C25D}"/>
              </a:ext>
            </a:extLst>
          </p:cNvPr>
          <p:cNvSpPr>
            <a:spLocks noGrp="1"/>
          </p:cNvSpPr>
          <p:nvPr>
            <p:ph idx="1"/>
          </p:nvPr>
        </p:nvSpPr>
        <p:spPr>
          <a:xfrm>
            <a:off x="5182810" y="986731"/>
            <a:ext cx="6173108" cy="4874121"/>
          </a:xfrm>
        </p:spPr>
        <p:txBody>
          <a:bodyPr/>
          <a:lstStyle>
            <a:lvl1pPr>
              <a:defRPr sz="3000"/>
            </a:lvl1pPr>
            <a:lvl2pPr>
              <a:defRPr sz="2625"/>
            </a:lvl2pPr>
            <a:lvl3pPr>
              <a:defRPr sz="2250"/>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Text Placeholder 3">
            <a:extLst>
              <a:ext uri="{FF2B5EF4-FFF2-40B4-BE49-F238E27FC236}">
                <a16:creationId xmlns:a16="http://schemas.microsoft.com/office/drawing/2014/main" xmlns="" id="{EB6A1C28-332F-3304-BE0B-C3F762C7D222}"/>
              </a:ext>
            </a:extLst>
          </p:cNvPr>
          <p:cNvSpPr>
            <a:spLocks noGrp="1"/>
          </p:cNvSpPr>
          <p:nvPr>
            <p:ph type="body" sz="half" idx="2"/>
          </p:nvPr>
        </p:nvSpPr>
        <p:spPr>
          <a:xfrm>
            <a:off x="839108" y="2056805"/>
            <a:ext cx="3932464" cy="3811489"/>
          </a:xfrm>
        </p:spPr>
        <p:txBody>
          <a:bodyPr/>
          <a:lstStyle>
            <a:lvl1pPr marL="0" indent="0">
              <a:buNone/>
              <a:defRPr sz="1500"/>
            </a:lvl1pPr>
            <a:lvl2pPr marL="428625" indent="0">
              <a:buNone/>
              <a:defRPr sz="1313"/>
            </a:lvl2pPr>
            <a:lvl3pPr marL="857250" indent="0">
              <a:buNone/>
              <a:defRPr sz="1125"/>
            </a:lvl3pPr>
            <a:lvl4pPr marL="1285875" indent="0">
              <a:buNone/>
              <a:defRPr sz="938"/>
            </a:lvl4pPr>
            <a:lvl5pPr marL="1714500" indent="0">
              <a:buNone/>
              <a:defRPr sz="938"/>
            </a:lvl5pPr>
            <a:lvl6pPr marL="2143125" indent="0">
              <a:buNone/>
              <a:defRPr sz="938"/>
            </a:lvl6pPr>
            <a:lvl7pPr marL="2571750" indent="0">
              <a:buNone/>
              <a:defRPr sz="938"/>
            </a:lvl7pPr>
            <a:lvl8pPr marL="3000375" indent="0">
              <a:buNone/>
              <a:defRPr sz="938"/>
            </a:lvl8pPr>
            <a:lvl9pPr marL="3429000" indent="0">
              <a:buNone/>
              <a:defRPr sz="938"/>
            </a:lvl9pPr>
          </a:lstStyle>
          <a:p>
            <a:pPr lvl="0"/>
            <a:r>
              <a:rPr lang="en-US"/>
              <a:t>Click to edit Master text styles</a:t>
            </a:r>
          </a:p>
        </p:txBody>
      </p:sp>
    </p:spTree>
    <p:extLst>
      <p:ext uri="{BB962C8B-B14F-4D97-AF65-F5344CB8AC3E}">
        <p14:creationId xmlns:p14="http://schemas.microsoft.com/office/powerpoint/2010/main" xmlns="" val="362992578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B53D567-0D13-B9E9-7DB4-320F5B95B3F7}"/>
              </a:ext>
            </a:extLst>
          </p:cNvPr>
          <p:cNvSpPr>
            <a:spLocks noGrp="1"/>
          </p:cNvSpPr>
          <p:nvPr>
            <p:ph type="title"/>
          </p:nvPr>
        </p:nvSpPr>
        <p:spPr>
          <a:xfrm>
            <a:off x="839108" y="456903"/>
            <a:ext cx="3932464" cy="1599902"/>
          </a:xfrm>
        </p:spPr>
        <p:txBody>
          <a:bodyPr anchor="b"/>
          <a:lstStyle>
            <a:lvl1pPr>
              <a:defRPr sz="3000"/>
            </a:lvl1pPr>
          </a:lstStyle>
          <a:p>
            <a:r>
              <a:rPr lang="en-US"/>
              <a:t>Click to edit Master title style</a:t>
            </a:r>
            <a:endParaRPr lang="pt-BR"/>
          </a:p>
        </p:txBody>
      </p:sp>
      <p:sp>
        <p:nvSpPr>
          <p:cNvPr id="3" name="Picture Placeholder 2">
            <a:extLst>
              <a:ext uri="{FF2B5EF4-FFF2-40B4-BE49-F238E27FC236}">
                <a16:creationId xmlns:a16="http://schemas.microsoft.com/office/drawing/2014/main" xmlns="" id="{FDDAA3A0-58B8-8F3A-1F82-2F928D85A72F}"/>
              </a:ext>
            </a:extLst>
          </p:cNvPr>
          <p:cNvSpPr>
            <a:spLocks noGrp="1"/>
          </p:cNvSpPr>
          <p:nvPr>
            <p:ph type="pic" idx="1"/>
          </p:nvPr>
        </p:nvSpPr>
        <p:spPr>
          <a:xfrm>
            <a:off x="5182810" y="986731"/>
            <a:ext cx="6173108" cy="4874121"/>
          </a:xfrm>
        </p:spPr>
        <p:txBody>
          <a:bodyPr/>
          <a:lstStyle>
            <a:lvl1pPr marL="0" indent="0">
              <a:buNone/>
              <a:defRPr sz="3000"/>
            </a:lvl1pPr>
            <a:lvl2pPr marL="428625" indent="0">
              <a:buNone/>
              <a:defRPr sz="2625"/>
            </a:lvl2pPr>
            <a:lvl3pPr marL="857250" indent="0">
              <a:buNone/>
              <a:defRPr sz="2250"/>
            </a:lvl3pPr>
            <a:lvl4pPr marL="1285875" indent="0">
              <a:buNone/>
              <a:defRPr sz="1875"/>
            </a:lvl4pPr>
            <a:lvl5pPr marL="1714500" indent="0">
              <a:buNone/>
              <a:defRPr sz="1875"/>
            </a:lvl5pPr>
            <a:lvl6pPr marL="2143125" indent="0">
              <a:buNone/>
              <a:defRPr sz="1875"/>
            </a:lvl6pPr>
            <a:lvl7pPr marL="2571750" indent="0">
              <a:buNone/>
              <a:defRPr sz="1875"/>
            </a:lvl7pPr>
            <a:lvl8pPr marL="3000375" indent="0">
              <a:buNone/>
              <a:defRPr sz="1875"/>
            </a:lvl8pPr>
            <a:lvl9pPr marL="3429000" indent="0">
              <a:buNone/>
              <a:defRPr sz="1875"/>
            </a:lvl9pPr>
          </a:lstStyle>
          <a:p>
            <a:endParaRPr lang="pt-BR"/>
          </a:p>
        </p:txBody>
      </p:sp>
      <p:sp>
        <p:nvSpPr>
          <p:cNvPr id="4" name="Text Placeholder 3">
            <a:extLst>
              <a:ext uri="{FF2B5EF4-FFF2-40B4-BE49-F238E27FC236}">
                <a16:creationId xmlns:a16="http://schemas.microsoft.com/office/drawing/2014/main" xmlns="" id="{C952BFF9-30CD-5EB7-41B2-E91405636456}"/>
              </a:ext>
            </a:extLst>
          </p:cNvPr>
          <p:cNvSpPr>
            <a:spLocks noGrp="1"/>
          </p:cNvSpPr>
          <p:nvPr>
            <p:ph type="body" sz="half" idx="2"/>
          </p:nvPr>
        </p:nvSpPr>
        <p:spPr>
          <a:xfrm>
            <a:off x="839108" y="2056805"/>
            <a:ext cx="3932464" cy="3811489"/>
          </a:xfrm>
        </p:spPr>
        <p:txBody>
          <a:bodyPr/>
          <a:lstStyle>
            <a:lvl1pPr marL="0" indent="0">
              <a:buNone/>
              <a:defRPr sz="1500"/>
            </a:lvl1pPr>
            <a:lvl2pPr marL="428625" indent="0">
              <a:buNone/>
              <a:defRPr sz="1313"/>
            </a:lvl2pPr>
            <a:lvl3pPr marL="857250" indent="0">
              <a:buNone/>
              <a:defRPr sz="1125"/>
            </a:lvl3pPr>
            <a:lvl4pPr marL="1285875" indent="0">
              <a:buNone/>
              <a:defRPr sz="938"/>
            </a:lvl4pPr>
            <a:lvl5pPr marL="1714500" indent="0">
              <a:buNone/>
              <a:defRPr sz="938"/>
            </a:lvl5pPr>
            <a:lvl6pPr marL="2143125" indent="0">
              <a:buNone/>
              <a:defRPr sz="938"/>
            </a:lvl6pPr>
            <a:lvl7pPr marL="2571750" indent="0">
              <a:buNone/>
              <a:defRPr sz="938"/>
            </a:lvl7pPr>
            <a:lvl8pPr marL="3000375" indent="0">
              <a:buNone/>
              <a:defRPr sz="938"/>
            </a:lvl8pPr>
            <a:lvl9pPr marL="3429000" indent="0">
              <a:buNone/>
              <a:defRPr sz="938"/>
            </a:lvl9pPr>
          </a:lstStyle>
          <a:p>
            <a:pPr lvl="0"/>
            <a:r>
              <a:rPr lang="en-US"/>
              <a:t>Click to edit Master text styles</a:t>
            </a:r>
          </a:p>
        </p:txBody>
      </p:sp>
    </p:spTree>
    <p:extLst>
      <p:ext uri="{BB962C8B-B14F-4D97-AF65-F5344CB8AC3E}">
        <p14:creationId xmlns:p14="http://schemas.microsoft.com/office/powerpoint/2010/main" xmlns="" val="28706846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7E1222-64D6-C506-BEB9-3CF5A6C137CB}"/>
              </a:ext>
            </a:extLst>
          </p:cNvPr>
          <p:cNvSpPr>
            <a:spLocks noGrp="1"/>
          </p:cNvSpPr>
          <p:nvPr>
            <p:ph type="title"/>
          </p:nvPr>
        </p:nvSpPr>
        <p:spPr/>
        <p:txBody>
          <a:bodyPr/>
          <a:lstStyle/>
          <a:p>
            <a:r>
              <a:rPr lang="en-US"/>
              <a:t>Click to edit Master title style</a:t>
            </a:r>
            <a:endParaRPr lang="pt-BR"/>
          </a:p>
        </p:txBody>
      </p:sp>
      <p:sp>
        <p:nvSpPr>
          <p:cNvPr id="3" name="Vertical Text Placeholder 2">
            <a:extLst>
              <a:ext uri="{FF2B5EF4-FFF2-40B4-BE49-F238E27FC236}">
                <a16:creationId xmlns:a16="http://schemas.microsoft.com/office/drawing/2014/main" xmlns="" id="{81F80A88-22F9-B3A1-1794-25E64F6FCE7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Tree>
    <p:extLst>
      <p:ext uri="{BB962C8B-B14F-4D97-AF65-F5344CB8AC3E}">
        <p14:creationId xmlns:p14="http://schemas.microsoft.com/office/powerpoint/2010/main" xmlns="" val="72144748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C41AAFE9-3E58-43AB-3655-3A1172B93F35}"/>
              </a:ext>
            </a:extLst>
          </p:cNvPr>
          <p:cNvSpPr>
            <a:spLocks noGrp="1"/>
          </p:cNvSpPr>
          <p:nvPr>
            <p:ph type="title" orient="vert"/>
          </p:nvPr>
        </p:nvSpPr>
        <p:spPr>
          <a:xfrm>
            <a:off x="8826500" y="273844"/>
            <a:ext cx="2738060" cy="5290840"/>
          </a:xfrm>
        </p:spPr>
        <p:txBody>
          <a:bodyPr vert="eaVert"/>
          <a:lstStyle/>
          <a:p>
            <a:r>
              <a:rPr lang="en-US"/>
              <a:t>Click to edit Master title style</a:t>
            </a:r>
            <a:endParaRPr lang="pt-BR"/>
          </a:p>
        </p:txBody>
      </p:sp>
      <p:sp>
        <p:nvSpPr>
          <p:cNvPr id="3" name="Vertical Text Placeholder 2">
            <a:extLst>
              <a:ext uri="{FF2B5EF4-FFF2-40B4-BE49-F238E27FC236}">
                <a16:creationId xmlns:a16="http://schemas.microsoft.com/office/drawing/2014/main" xmlns="" id="{12E3568C-2EB1-B7D6-95BF-3B8EFAA571BA}"/>
              </a:ext>
            </a:extLst>
          </p:cNvPr>
          <p:cNvSpPr>
            <a:spLocks noGrp="1"/>
          </p:cNvSpPr>
          <p:nvPr>
            <p:ph type="body" orient="vert" idx="1"/>
          </p:nvPr>
        </p:nvSpPr>
        <p:spPr>
          <a:xfrm>
            <a:off x="609298" y="273844"/>
            <a:ext cx="8072059" cy="529084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Tree>
    <p:extLst>
      <p:ext uri="{BB962C8B-B14F-4D97-AF65-F5344CB8AC3E}">
        <p14:creationId xmlns:p14="http://schemas.microsoft.com/office/powerpoint/2010/main" xmlns="" val="88941971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B9F5F8-9146-BFF2-A271-E43DEC37059B}"/>
              </a:ext>
            </a:extLst>
          </p:cNvPr>
          <p:cNvSpPr>
            <a:spLocks noGrp="1"/>
          </p:cNvSpPr>
          <p:nvPr>
            <p:ph type="ctrTitle"/>
          </p:nvPr>
        </p:nvSpPr>
        <p:spPr>
          <a:xfrm>
            <a:off x="1524000" y="1122164"/>
            <a:ext cx="9144000" cy="2387203"/>
          </a:xfrm>
        </p:spPr>
        <p:txBody>
          <a:bodyPr anchor="b"/>
          <a:lstStyle>
            <a:lvl1pPr algn="ctr">
              <a:defRPr sz="5625"/>
            </a:lvl1pPr>
          </a:lstStyle>
          <a:p>
            <a:r>
              <a:rPr lang="en-US"/>
              <a:t>Click to edit Master title style</a:t>
            </a:r>
            <a:endParaRPr lang="pt-BR"/>
          </a:p>
        </p:txBody>
      </p:sp>
      <p:sp>
        <p:nvSpPr>
          <p:cNvPr id="3" name="Subtitle 2">
            <a:extLst>
              <a:ext uri="{FF2B5EF4-FFF2-40B4-BE49-F238E27FC236}">
                <a16:creationId xmlns:a16="http://schemas.microsoft.com/office/drawing/2014/main" xmlns="" id="{06F5D736-7AB4-8D63-BEA3-3BA84A771088}"/>
              </a:ext>
            </a:extLst>
          </p:cNvPr>
          <p:cNvSpPr>
            <a:spLocks noGrp="1"/>
          </p:cNvSpPr>
          <p:nvPr>
            <p:ph type="subTitle" idx="1"/>
          </p:nvPr>
        </p:nvSpPr>
        <p:spPr>
          <a:xfrm>
            <a:off x="1524000" y="3601640"/>
            <a:ext cx="9144000" cy="1656458"/>
          </a:xfrm>
        </p:spPr>
        <p:txBody>
          <a:bodyPr/>
          <a:lstStyle>
            <a:lvl1pPr marL="0" indent="0" algn="ctr">
              <a:buNone/>
              <a:defRPr sz="2250"/>
            </a:lvl1pPr>
            <a:lvl2pPr marL="428625" indent="0" algn="ctr">
              <a:buNone/>
              <a:defRPr sz="1875"/>
            </a:lvl2pPr>
            <a:lvl3pPr marL="857250" indent="0" algn="ctr">
              <a:buNone/>
              <a:defRPr sz="1688"/>
            </a:lvl3pPr>
            <a:lvl4pPr marL="1285875" indent="0" algn="ctr">
              <a:buNone/>
              <a:defRPr sz="1500"/>
            </a:lvl4pPr>
            <a:lvl5pPr marL="1714500" indent="0" algn="ctr">
              <a:buNone/>
              <a:defRPr sz="1500"/>
            </a:lvl5pPr>
            <a:lvl6pPr marL="2143125" indent="0" algn="ctr">
              <a:buNone/>
              <a:defRPr sz="1500"/>
            </a:lvl6pPr>
            <a:lvl7pPr marL="2571750" indent="0" algn="ctr">
              <a:buNone/>
              <a:defRPr sz="1500"/>
            </a:lvl7pPr>
            <a:lvl8pPr marL="3000375" indent="0" algn="ctr">
              <a:buNone/>
              <a:defRPr sz="1500"/>
            </a:lvl8pPr>
            <a:lvl9pPr marL="3429000" indent="0" algn="ctr">
              <a:buNone/>
              <a:defRPr sz="1500"/>
            </a:lvl9pPr>
          </a:lstStyle>
          <a:p>
            <a:r>
              <a:rPr lang="en-US"/>
              <a:t>Click to edit Master subtitle style</a:t>
            </a:r>
            <a:endParaRPr lang="pt-BR"/>
          </a:p>
        </p:txBody>
      </p:sp>
      <p:sp>
        <p:nvSpPr>
          <p:cNvPr id="4" name="Date Placeholder 3">
            <a:extLst>
              <a:ext uri="{FF2B5EF4-FFF2-40B4-BE49-F238E27FC236}">
                <a16:creationId xmlns:a16="http://schemas.microsoft.com/office/drawing/2014/main" xmlns="" id="{51808EFA-4388-97FC-FFD3-F987E65E03B8}"/>
              </a:ext>
            </a:extLst>
          </p:cNvPr>
          <p:cNvSpPr>
            <a:spLocks noGrp="1"/>
          </p:cNvSpPr>
          <p:nvPr>
            <p:ph type="dt" idx="10"/>
          </p:nvPr>
        </p:nvSpPr>
        <p:spPr/>
        <p:txBody>
          <a:bodyPr/>
          <a:lstStyle>
            <a:lvl1pPr>
              <a:defRPr/>
            </a:lvl1pPr>
          </a:lstStyle>
          <a:p>
            <a:r>
              <a:rPr lang="en-US" altLang="pt-BR"/>
              <a:t>10/29/2022</a:t>
            </a:r>
          </a:p>
        </p:txBody>
      </p:sp>
      <p:sp>
        <p:nvSpPr>
          <p:cNvPr id="5" name="Slide Number Placeholder 4">
            <a:extLst>
              <a:ext uri="{FF2B5EF4-FFF2-40B4-BE49-F238E27FC236}">
                <a16:creationId xmlns:a16="http://schemas.microsoft.com/office/drawing/2014/main" xmlns="" id="{A7C1A992-4A4A-2901-BA58-E9D4A3B99E3F}"/>
              </a:ext>
            </a:extLst>
          </p:cNvPr>
          <p:cNvSpPr>
            <a:spLocks noGrp="1"/>
          </p:cNvSpPr>
          <p:nvPr>
            <p:ph type="sldNum" idx="11"/>
          </p:nvPr>
        </p:nvSpPr>
        <p:spPr/>
        <p:txBody>
          <a:bodyPr/>
          <a:lstStyle>
            <a:lvl1pPr>
              <a:defRPr/>
            </a:lvl1pPr>
          </a:lstStyle>
          <a:p>
            <a:fld id="{745F46AC-2CF2-4C8B-8FC1-1F55EF5D8A6B}" type="slidenum">
              <a:rPr lang="en-US" altLang="pt-BR"/>
              <a:pPr/>
              <a:t>‹#›</a:t>
            </a:fld>
            <a:endParaRPr lang="en-US" altLang="pt-BR"/>
          </a:p>
        </p:txBody>
      </p:sp>
    </p:spTree>
    <p:extLst>
      <p:ext uri="{BB962C8B-B14F-4D97-AF65-F5344CB8AC3E}">
        <p14:creationId xmlns:p14="http://schemas.microsoft.com/office/powerpoint/2010/main" xmlns="" val="74502708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BC60953-AEB9-B131-2258-C4608B1B0668}"/>
              </a:ext>
            </a:extLst>
          </p:cNvPr>
          <p:cNvSpPr>
            <a:spLocks noGrp="1"/>
          </p:cNvSpPr>
          <p:nvPr>
            <p:ph type="title"/>
          </p:nvPr>
        </p:nvSpPr>
        <p:spPr/>
        <p:txBody>
          <a:bodyPr/>
          <a:lstStyle/>
          <a:p>
            <a:r>
              <a:rPr lang="en-US"/>
              <a:t>Click to edit Master title style</a:t>
            </a:r>
            <a:endParaRPr lang="pt-BR"/>
          </a:p>
        </p:txBody>
      </p:sp>
      <p:sp>
        <p:nvSpPr>
          <p:cNvPr id="3" name="Content Placeholder 2">
            <a:extLst>
              <a:ext uri="{FF2B5EF4-FFF2-40B4-BE49-F238E27FC236}">
                <a16:creationId xmlns:a16="http://schemas.microsoft.com/office/drawing/2014/main" xmlns="" id="{569D4250-2806-3807-9C89-F547EA1A51A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Date Placeholder 3">
            <a:extLst>
              <a:ext uri="{FF2B5EF4-FFF2-40B4-BE49-F238E27FC236}">
                <a16:creationId xmlns:a16="http://schemas.microsoft.com/office/drawing/2014/main" xmlns="" id="{2CE5A07B-F362-8016-8BBB-1FBA73DCC92D}"/>
              </a:ext>
            </a:extLst>
          </p:cNvPr>
          <p:cNvSpPr>
            <a:spLocks noGrp="1"/>
          </p:cNvSpPr>
          <p:nvPr>
            <p:ph type="dt" idx="10"/>
          </p:nvPr>
        </p:nvSpPr>
        <p:spPr/>
        <p:txBody>
          <a:bodyPr/>
          <a:lstStyle>
            <a:lvl1pPr>
              <a:defRPr/>
            </a:lvl1pPr>
          </a:lstStyle>
          <a:p>
            <a:r>
              <a:rPr lang="en-US" altLang="pt-BR"/>
              <a:t>10/29/2022</a:t>
            </a:r>
          </a:p>
        </p:txBody>
      </p:sp>
      <p:sp>
        <p:nvSpPr>
          <p:cNvPr id="5" name="Slide Number Placeholder 4">
            <a:extLst>
              <a:ext uri="{FF2B5EF4-FFF2-40B4-BE49-F238E27FC236}">
                <a16:creationId xmlns:a16="http://schemas.microsoft.com/office/drawing/2014/main" xmlns="" id="{7ED0579E-365A-B760-53C2-20AC951C6F23}"/>
              </a:ext>
            </a:extLst>
          </p:cNvPr>
          <p:cNvSpPr>
            <a:spLocks noGrp="1"/>
          </p:cNvSpPr>
          <p:nvPr>
            <p:ph type="sldNum" idx="11"/>
          </p:nvPr>
        </p:nvSpPr>
        <p:spPr/>
        <p:txBody>
          <a:bodyPr/>
          <a:lstStyle>
            <a:lvl1pPr>
              <a:defRPr/>
            </a:lvl1pPr>
          </a:lstStyle>
          <a:p>
            <a:fld id="{C0A57621-696D-4627-A494-F4BCFD798A66}" type="slidenum">
              <a:rPr lang="en-US" altLang="pt-BR"/>
              <a:pPr/>
              <a:t>‹#›</a:t>
            </a:fld>
            <a:endParaRPr lang="en-US" altLang="pt-BR"/>
          </a:p>
        </p:txBody>
      </p:sp>
    </p:spTree>
    <p:extLst>
      <p:ext uri="{BB962C8B-B14F-4D97-AF65-F5344CB8AC3E}">
        <p14:creationId xmlns:p14="http://schemas.microsoft.com/office/powerpoint/2010/main" xmlns="" val="222972786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F2FE793-7164-2E74-9EEE-214C4E1478AD}"/>
              </a:ext>
            </a:extLst>
          </p:cNvPr>
          <p:cNvSpPr>
            <a:spLocks noGrp="1"/>
          </p:cNvSpPr>
          <p:nvPr>
            <p:ph type="title"/>
          </p:nvPr>
        </p:nvSpPr>
        <p:spPr>
          <a:xfrm>
            <a:off x="831548" y="1710036"/>
            <a:ext cx="10515298" cy="2853035"/>
          </a:xfrm>
        </p:spPr>
        <p:txBody>
          <a:bodyPr anchor="b"/>
          <a:lstStyle>
            <a:lvl1pPr>
              <a:defRPr sz="5625"/>
            </a:lvl1pPr>
          </a:lstStyle>
          <a:p>
            <a:r>
              <a:rPr lang="en-US"/>
              <a:t>Click to edit Master title style</a:t>
            </a:r>
            <a:endParaRPr lang="pt-BR"/>
          </a:p>
        </p:txBody>
      </p:sp>
      <p:sp>
        <p:nvSpPr>
          <p:cNvPr id="3" name="Text Placeholder 2">
            <a:extLst>
              <a:ext uri="{FF2B5EF4-FFF2-40B4-BE49-F238E27FC236}">
                <a16:creationId xmlns:a16="http://schemas.microsoft.com/office/drawing/2014/main" xmlns="" id="{0E0AFB76-2A66-D8DB-A386-46E04348ED31}"/>
              </a:ext>
            </a:extLst>
          </p:cNvPr>
          <p:cNvSpPr>
            <a:spLocks noGrp="1"/>
          </p:cNvSpPr>
          <p:nvPr>
            <p:ph type="body" idx="1"/>
          </p:nvPr>
        </p:nvSpPr>
        <p:spPr>
          <a:xfrm>
            <a:off x="831548" y="4589859"/>
            <a:ext cx="10515298" cy="1500188"/>
          </a:xfrm>
        </p:spPr>
        <p:txBody>
          <a:bodyPr/>
          <a:lstStyle>
            <a:lvl1pPr marL="0" indent="0">
              <a:buNone/>
              <a:defRPr sz="2250"/>
            </a:lvl1pPr>
            <a:lvl2pPr marL="428625" indent="0">
              <a:buNone/>
              <a:defRPr sz="1875"/>
            </a:lvl2pPr>
            <a:lvl3pPr marL="857250" indent="0">
              <a:buNone/>
              <a:defRPr sz="1688"/>
            </a:lvl3pPr>
            <a:lvl4pPr marL="1285875" indent="0">
              <a:buNone/>
              <a:defRPr sz="1500"/>
            </a:lvl4pPr>
            <a:lvl5pPr marL="1714500" indent="0">
              <a:buNone/>
              <a:defRPr sz="1500"/>
            </a:lvl5pPr>
            <a:lvl6pPr marL="2143125" indent="0">
              <a:buNone/>
              <a:defRPr sz="1500"/>
            </a:lvl6pPr>
            <a:lvl7pPr marL="2571750" indent="0">
              <a:buNone/>
              <a:defRPr sz="1500"/>
            </a:lvl7pPr>
            <a:lvl8pPr marL="3000375" indent="0">
              <a:buNone/>
              <a:defRPr sz="1500"/>
            </a:lvl8pPr>
            <a:lvl9pPr marL="3429000" indent="0">
              <a:buNone/>
              <a:defRPr sz="1500"/>
            </a:lvl9pPr>
          </a:lstStyle>
          <a:p>
            <a:pPr lvl="0"/>
            <a:r>
              <a:rPr lang="en-US"/>
              <a:t>Click to edit Master text styles</a:t>
            </a:r>
          </a:p>
        </p:txBody>
      </p:sp>
      <p:sp>
        <p:nvSpPr>
          <p:cNvPr id="4" name="Date Placeholder 3">
            <a:extLst>
              <a:ext uri="{FF2B5EF4-FFF2-40B4-BE49-F238E27FC236}">
                <a16:creationId xmlns:a16="http://schemas.microsoft.com/office/drawing/2014/main" xmlns="" id="{09B873B0-2F31-F7DB-A0BB-FE090418FE09}"/>
              </a:ext>
            </a:extLst>
          </p:cNvPr>
          <p:cNvSpPr>
            <a:spLocks noGrp="1"/>
          </p:cNvSpPr>
          <p:nvPr>
            <p:ph type="dt" idx="10"/>
          </p:nvPr>
        </p:nvSpPr>
        <p:spPr/>
        <p:txBody>
          <a:bodyPr/>
          <a:lstStyle>
            <a:lvl1pPr>
              <a:defRPr/>
            </a:lvl1pPr>
          </a:lstStyle>
          <a:p>
            <a:r>
              <a:rPr lang="en-US" altLang="pt-BR"/>
              <a:t>10/29/2022</a:t>
            </a:r>
          </a:p>
        </p:txBody>
      </p:sp>
      <p:sp>
        <p:nvSpPr>
          <p:cNvPr id="5" name="Slide Number Placeholder 4">
            <a:extLst>
              <a:ext uri="{FF2B5EF4-FFF2-40B4-BE49-F238E27FC236}">
                <a16:creationId xmlns:a16="http://schemas.microsoft.com/office/drawing/2014/main" xmlns="" id="{068F4CFA-0E91-C53C-8381-A1822A0B3978}"/>
              </a:ext>
            </a:extLst>
          </p:cNvPr>
          <p:cNvSpPr>
            <a:spLocks noGrp="1"/>
          </p:cNvSpPr>
          <p:nvPr>
            <p:ph type="sldNum" idx="11"/>
          </p:nvPr>
        </p:nvSpPr>
        <p:spPr/>
        <p:txBody>
          <a:bodyPr/>
          <a:lstStyle>
            <a:lvl1pPr>
              <a:defRPr/>
            </a:lvl1pPr>
          </a:lstStyle>
          <a:p>
            <a:fld id="{5E4F2AF8-FDAF-441F-8F96-A72412797325}" type="slidenum">
              <a:rPr lang="en-US" altLang="pt-BR"/>
              <a:pPr/>
              <a:t>‹#›</a:t>
            </a:fld>
            <a:endParaRPr lang="en-US" altLang="pt-BR"/>
          </a:p>
        </p:txBody>
      </p:sp>
    </p:spTree>
    <p:extLst>
      <p:ext uri="{BB962C8B-B14F-4D97-AF65-F5344CB8AC3E}">
        <p14:creationId xmlns:p14="http://schemas.microsoft.com/office/powerpoint/2010/main" xmlns="" val="334906710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EE5483-CA4F-C0B9-00F3-8559AC78ECE7}"/>
              </a:ext>
            </a:extLst>
          </p:cNvPr>
          <p:cNvSpPr>
            <a:spLocks noGrp="1"/>
          </p:cNvSpPr>
          <p:nvPr>
            <p:ph type="title"/>
          </p:nvPr>
        </p:nvSpPr>
        <p:spPr/>
        <p:txBody>
          <a:bodyPr/>
          <a:lstStyle/>
          <a:p>
            <a:r>
              <a:rPr lang="en-US"/>
              <a:t>Click to edit Master title style</a:t>
            </a:r>
            <a:endParaRPr lang="pt-BR"/>
          </a:p>
        </p:txBody>
      </p:sp>
      <p:sp>
        <p:nvSpPr>
          <p:cNvPr id="3" name="Content Placeholder 2">
            <a:extLst>
              <a:ext uri="{FF2B5EF4-FFF2-40B4-BE49-F238E27FC236}">
                <a16:creationId xmlns:a16="http://schemas.microsoft.com/office/drawing/2014/main" xmlns="" id="{A17E692A-E634-6CDE-1496-EAA7574EE945}"/>
              </a:ext>
            </a:extLst>
          </p:cNvPr>
          <p:cNvSpPr>
            <a:spLocks noGrp="1"/>
          </p:cNvSpPr>
          <p:nvPr>
            <p:ph sz="half" idx="1"/>
          </p:nvPr>
        </p:nvSpPr>
        <p:spPr>
          <a:xfrm>
            <a:off x="609298" y="1604367"/>
            <a:ext cx="5411107" cy="39722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Content Placeholder 3">
            <a:extLst>
              <a:ext uri="{FF2B5EF4-FFF2-40B4-BE49-F238E27FC236}">
                <a16:creationId xmlns:a16="http://schemas.microsoft.com/office/drawing/2014/main" xmlns="" id="{0B798D4F-C7F9-7572-1E36-57EBEDCD48E4}"/>
              </a:ext>
            </a:extLst>
          </p:cNvPr>
          <p:cNvSpPr>
            <a:spLocks noGrp="1"/>
          </p:cNvSpPr>
          <p:nvPr>
            <p:ph sz="half" idx="2"/>
          </p:nvPr>
        </p:nvSpPr>
        <p:spPr>
          <a:xfrm>
            <a:off x="6165548" y="1604367"/>
            <a:ext cx="5411108" cy="39722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5" name="Date Placeholder 4">
            <a:extLst>
              <a:ext uri="{FF2B5EF4-FFF2-40B4-BE49-F238E27FC236}">
                <a16:creationId xmlns:a16="http://schemas.microsoft.com/office/drawing/2014/main" xmlns="" id="{FC7D5FC3-A8EC-D662-F4C5-2AD5D5A8D186}"/>
              </a:ext>
            </a:extLst>
          </p:cNvPr>
          <p:cNvSpPr>
            <a:spLocks noGrp="1"/>
          </p:cNvSpPr>
          <p:nvPr>
            <p:ph type="dt" idx="10"/>
          </p:nvPr>
        </p:nvSpPr>
        <p:spPr/>
        <p:txBody>
          <a:bodyPr/>
          <a:lstStyle>
            <a:lvl1pPr>
              <a:defRPr/>
            </a:lvl1pPr>
          </a:lstStyle>
          <a:p>
            <a:r>
              <a:rPr lang="en-US" altLang="pt-BR"/>
              <a:t>10/29/2022</a:t>
            </a:r>
          </a:p>
        </p:txBody>
      </p:sp>
      <p:sp>
        <p:nvSpPr>
          <p:cNvPr id="6" name="Slide Number Placeholder 5">
            <a:extLst>
              <a:ext uri="{FF2B5EF4-FFF2-40B4-BE49-F238E27FC236}">
                <a16:creationId xmlns:a16="http://schemas.microsoft.com/office/drawing/2014/main" xmlns="" id="{D6C1E603-C0E2-8219-2AD3-E40E124C2087}"/>
              </a:ext>
            </a:extLst>
          </p:cNvPr>
          <p:cNvSpPr>
            <a:spLocks noGrp="1"/>
          </p:cNvSpPr>
          <p:nvPr>
            <p:ph type="sldNum" idx="11"/>
          </p:nvPr>
        </p:nvSpPr>
        <p:spPr/>
        <p:txBody>
          <a:bodyPr/>
          <a:lstStyle>
            <a:lvl1pPr>
              <a:defRPr/>
            </a:lvl1pPr>
          </a:lstStyle>
          <a:p>
            <a:fld id="{5AC4A6BE-EE5D-40EC-951B-31B8EEE14181}" type="slidenum">
              <a:rPr lang="en-US" altLang="pt-BR"/>
              <a:pPr/>
              <a:t>‹#›</a:t>
            </a:fld>
            <a:endParaRPr lang="en-US" altLang="pt-BR"/>
          </a:p>
        </p:txBody>
      </p:sp>
    </p:spTree>
    <p:extLst>
      <p:ext uri="{BB962C8B-B14F-4D97-AF65-F5344CB8AC3E}">
        <p14:creationId xmlns:p14="http://schemas.microsoft.com/office/powerpoint/2010/main" xmlns="" val="2291213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770F3E7-2031-3C4C-079F-F4DCFDA8EF3E}"/>
              </a:ext>
            </a:extLst>
          </p:cNvPr>
          <p:cNvSpPr>
            <a:spLocks noGrp="1"/>
          </p:cNvSpPr>
          <p:nvPr>
            <p:ph type="title"/>
          </p:nvPr>
        </p:nvSpPr>
        <p:spPr/>
        <p:txBody>
          <a:bodyPr/>
          <a:lstStyle/>
          <a:p>
            <a:r>
              <a:rPr lang="en-US"/>
              <a:t>Click to edit Master title style</a:t>
            </a:r>
            <a:endParaRPr lang="pt-BR"/>
          </a:p>
        </p:txBody>
      </p:sp>
      <p:sp>
        <p:nvSpPr>
          <p:cNvPr id="3" name="Date Placeholder 2">
            <a:extLst>
              <a:ext uri="{FF2B5EF4-FFF2-40B4-BE49-F238E27FC236}">
                <a16:creationId xmlns:a16="http://schemas.microsoft.com/office/drawing/2014/main" xmlns="" id="{35ACE90B-F1AF-DB89-EF63-05833C57AE63}"/>
              </a:ext>
            </a:extLst>
          </p:cNvPr>
          <p:cNvSpPr>
            <a:spLocks noGrp="1"/>
          </p:cNvSpPr>
          <p:nvPr>
            <p:ph type="dt" sz="half" idx="10"/>
          </p:nvPr>
        </p:nvSpPr>
        <p:spPr/>
        <p:txBody>
          <a:bodyPr/>
          <a:lstStyle/>
          <a:p>
            <a:fld id="{014FA53A-FF31-4ABC-A6AB-0A4790F4C22C}" type="datetimeFigureOut">
              <a:rPr lang="pt-BR" smtClean="0"/>
              <a:pPr/>
              <a:t>30/10/2022</a:t>
            </a:fld>
            <a:endParaRPr lang="pt-BR"/>
          </a:p>
        </p:txBody>
      </p:sp>
      <p:sp>
        <p:nvSpPr>
          <p:cNvPr id="4" name="Footer Placeholder 3">
            <a:extLst>
              <a:ext uri="{FF2B5EF4-FFF2-40B4-BE49-F238E27FC236}">
                <a16:creationId xmlns:a16="http://schemas.microsoft.com/office/drawing/2014/main" xmlns="" id="{48E1C0A4-1EF7-FC1C-4B43-7EE2C71817E1}"/>
              </a:ext>
            </a:extLst>
          </p:cNvPr>
          <p:cNvSpPr>
            <a:spLocks noGrp="1"/>
          </p:cNvSpPr>
          <p:nvPr>
            <p:ph type="ftr" sz="quarter" idx="11"/>
          </p:nvPr>
        </p:nvSpPr>
        <p:spPr/>
        <p:txBody>
          <a:bodyPr/>
          <a:lstStyle/>
          <a:p>
            <a:endParaRPr lang="pt-BR"/>
          </a:p>
        </p:txBody>
      </p:sp>
      <p:sp>
        <p:nvSpPr>
          <p:cNvPr id="5" name="Slide Number Placeholder 4">
            <a:extLst>
              <a:ext uri="{FF2B5EF4-FFF2-40B4-BE49-F238E27FC236}">
                <a16:creationId xmlns:a16="http://schemas.microsoft.com/office/drawing/2014/main" xmlns="" id="{C98FF520-B90D-B2CC-9FBD-6B7DE71F9706}"/>
              </a:ext>
            </a:extLst>
          </p:cNvPr>
          <p:cNvSpPr>
            <a:spLocks noGrp="1"/>
          </p:cNvSpPr>
          <p:nvPr>
            <p:ph type="sldNum" sz="quarter" idx="12"/>
          </p:nvPr>
        </p:nvSpPr>
        <p:spPr/>
        <p:txBody>
          <a:bodyPr/>
          <a:lstStyle/>
          <a:p>
            <a:fld id="{63019CD1-E3B2-4496-AC2A-68933735BC00}" type="slidenum">
              <a:rPr lang="pt-BR" smtClean="0"/>
              <a:pPr/>
              <a:t>‹#›</a:t>
            </a:fld>
            <a:endParaRPr lang="pt-BR"/>
          </a:p>
        </p:txBody>
      </p:sp>
    </p:spTree>
    <p:extLst>
      <p:ext uri="{BB962C8B-B14F-4D97-AF65-F5344CB8AC3E}">
        <p14:creationId xmlns:p14="http://schemas.microsoft.com/office/powerpoint/2010/main" xmlns="" val="9006813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AC9CFE3-62AA-ACEB-EEEF-7A9D7903629A}"/>
              </a:ext>
            </a:extLst>
          </p:cNvPr>
          <p:cNvSpPr>
            <a:spLocks noGrp="1"/>
          </p:cNvSpPr>
          <p:nvPr>
            <p:ph type="title"/>
          </p:nvPr>
        </p:nvSpPr>
        <p:spPr>
          <a:xfrm>
            <a:off x="839107" y="364629"/>
            <a:ext cx="10516810" cy="1326058"/>
          </a:xfrm>
        </p:spPr>
        <p:txBody>
          <a:bodyPr/>
          <a:lstStyle/>
          <a:p>
            <a:r>
              <a:rPr lang="en-US"/>
              <a:t>Click to edit Master title style</a:t>
            </a:r>
            <a:endParaRPr lang="pt-BR"/>
          </a:p>
        </p:txBody>
      </p:sp>
      <p:sp>
        <p:nvSpPr>
          <p:cNvPr id="3" name="Text Placeholder 2">
            <a:extLst>
              <a:ext uri="{FF2B5EF4-FFF2-40B4-BE49-F238E27FC236}">
                <a16:creationId xmlns:a16="http://schemas.microsoft.com/office/drawing/2014/main" xmlns="" id="{40A56264-BB64-51DD-FAC7-E2B50AC45518}"/>
              </a:ext>
            </a:extLst>
          </p:cNvPr>
          <p:cNvSpPr>
            <a:spLocks noGrp="1"/>
          </p:cNvSpPr>
          <p:nvPr>
            <p:ph type="body" idx="1"/>
          </p:nvPr>
        </p:nvSpPr>
        <p:spPr>
          <a:xfrm>
            <a:off x="839108" y="1681758"/>
            <a:ext cx="5158619" cy="823020"/>
          </a:xfr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98F9B486-61F1-20E6-3A2C-49554D259D32}"/>
              </a:ext>
            </a:extLst>
          </p:cNvPr>
          <p:cNvSpPr>
            <a:spLocks noGrp="1"/>
          </p:cNvSpPr>
          <p:nvPr>
            <p:ph sz="half" idx="2"/>
          </p:nvPr>
        </p:nvSpPr>
        <p:spPr>
          <a:xfrm>
            <a:off x="839108" y="2504778"/>
            <a:ext cx="5158619" cy="36849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5" name="Text Placeholder 4">
            <a:extLst>
              <a:ext uri="{FF2B5EF4-FFF2-40B4-BE49-F238E27FC236}">
                <a16:creationId xmlns:a16="http://schemas.microsoft.com/office/drawing/2014/main" xmlns="" id="{C2571E65-D4B8-E669-C9C6-C5FE84296BAB}"/>
              </a:ext>
            </a:extLst>
          </p:cNvPr>
          <p:cNvSpPr>
            <a:spLocks noGrp="1"/>
          </p:cNvSpPr>
          <p:nvPr>
            <p:ph type="body" sz="quarter" idx="3"/>
          </p:nvPr>
        </p:nvSpPr>
        <p:spPr>
          <a:xfrm>
            <a:off x="6171595" y="1681758"/>
            <a:ext cx="5184322" cy="823020"/>
          </a:xfr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EE5D2BE4-8E58-DF6C-819D-47FB23331B62}"/>
              </a:ext>
            </a:extLst>
          </p:cNvPr>
          <p:cNvSpPr>
            <a:spLocks noGrp="1"/>
          </p:cNvSpPr>
          <p:nvPr>
            <p:ph sz="quarter" idx="4"/>
          </p:nvPr>
        </p:nvSpPr>
        <p:spPr>
          <a:xfrm>
            <a:off x="6171595" y="2504778"/>
            <a:ext cx="5184322" cy="36849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7" name="Date Placeholder 6">
            <a:extLst>
              <a:ext uri="{FF2B5EF4-FFF2-40B4-BE49-F238E27FC236}">
                <a16:creationId xmlns:a16="http://schemas.microsoft.com/office/drawing/2014/main" xmlns="" id="{520DB207-8BC7-86D0-347B-BD85617E6673}"/>
              </a:ext>
            </a:extLst>
          </p:cNvPr>
          <p:cNvSpPr>
            <a:spLocks noGrp="1"/>
          </p:cNvSpPr>
          <p:nvPr>
            <p:ph type="dt" idx="10"/>
          </p:nvPr>
        </p:nvSpPr>
        <p:spPr/>
        <p:txBody>
          <a:bodyPr/>
          <a:lstStyle>
            <a:lvl1pPr>
              <a:defRPr/>
            </a:lvl1pPr>
          </a:lstStyle>
          <a:p>
            <a:r>
              <a:rPr lang="en-US" altLang="pt-BR"/>
              <a:t>10/29/2022</a:t>
            </a:r>
          </a:p>
        </p:txBody>
      </p:sp>
      <p:sp>
        <p:nvSpPr>
          <p:cNvPr id="8" name="Slide Number Placeholder 7">
            <a:extLst>
              <a:ext uri="{FF2B5EF4-FFF2-40B4-BE49-F238E27FC236}">
                <a16:creationId xmlns:a16="http://schemas.microsoft.com/office/drawing/2014/main" xmlns="" id="{A4A61378-AC78-1578-0E0D-D98D51BC498C}"/>
              </a:ext>
            </a:extLst>
          </p:cNvPr>
          <p:cNvSpPr>
            <a:spLocks noGrp="1"/>
          </p:cNvSpPr>
          <p:nvPr>
            <p:ph type="sldNum" idx="11"/>
          </p:nvPr>
        </p:nvSpPr>
        <p:spPr/>
        <p:txBody>
          <a:bodyPr/>
          <a:lstStyle>
            <a:lvl1pPr>
              <a:defRPr/>
            </a:lvl1pPr>
          </a:lstStyle>
          <a:p>
            <a:fld id="{89D4D19C-2CD3-44C5-8506-B668E4F2BDCF}" type="slidenum">
              <a:rPr lang="en-US" altLang="pt-BR"/>
              <a:pPr/>
              <a:t>‹#›</a:t>
            </a:fld>
            <a:endParaRPr lang="en-US" altLang="pt-BR"/>
          </a:p>
        </p:txBody>
      </p:sp>
    </p:spTree>
    <p:extLst>
      <p:ext uri="{BB962C8B-B14F-4D97-AF65-F5344CB8AC3E}">
        <p14:creationId xmlns:p14="http://schemas.microsoft.com/office/powerpoint/2010/main" xmlns="" val="85714022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B3789E4-1BBD-579D-70F7-AC50DC6AEB99}"/>
              </a:ext>
            </a:extLst>
          </p:cNvPr>
          <p:cNvSpPr>
            <a:spLocks noGrp="1"/>
          </p:cNvSpPr>
          <p:nvPr>
            <p:ph type="title"/>
          </p:nvPr>
        </p:nvSpPr>
        <p:spPr/>
        <p:txBody>
          <a:bodyPr/>
          <a:lstStyle/>
          <a:p>
            <a:r>
              <a:rPr lang="en-US"/>
              <a:t>Click to edit Master title style</a:t>
            </a:r>
            <a:endParaRPr lang="pt-BR"/>
          </a:p>
        </p:txBody>
      </p:sp>
      <p:sp>
        <p:nvSpPr>
          <p:cNvPr id="3" name="Date Placeholder 2">
            <a:extLst>
              <a:ext uri="{FF2B5EF4-FFF2-40B4-BE49-F238E27FC236}">
                <a16:creationId xmlns:a16="http://schemas.microsoft.com/office/drawing/2014/main" xmlns="" id="{D1215CBC-F1E5-90F6-5C4D-FEF97E4FF32D}"/>
              </a:ext>
            </a:extLst>
          </p:cNvPr>
          <p:cNvSpPr>
            <a:spLocks noGrp="1"/>
          </p:cNvSpPr>
          <p:nvPr>
            <p:ph type="dt" idx="10"/>
          </p:nvPr>
        </p:nvSpPr>
        <p:spPr/>
        <p:txBody>
          <a:bodyPr/>
          <a:lstStyle>
            <a:lvl1pPr>
              <a:defRPr/>
            </a:lvl1pPr>
          </a:lstStyle>
          <a:p>
            <a:r>
              <a:rPr lang="en-US" altLang="pt-BR"/>
              <a:t>10/29/2022</a:t>
            </a:r>
          </a:p>
        </p:txBody>
      </p:sp>
      <p:sp>
        <p:nvSpPr>
          <p:cNvPr id="4" name="Slide Number Placeholder 3">
            <a:extLst>
              <a:ext uri="{FF2B5EF4-FFF2-40B4-BE49-F238E27FC236}">
                <a16:creationId xmlns:a16="http://schemas.microsoft.com/office/drawing/2014/main" xmlns="" id="{BDF3A808-0384-6B44-A0EC-185219EFE7D4}"/>
              </a:ext>
            </a:extLst>
          </p:cNvPr>
          <p:cNvSpPr>
            <a:spLocks noGrp="1"/>
          </p:cNvSpPr>
          <p:nvPr>
            <p:ph type="sldNum" idx="11"/>
          </p:nvPr>
        </p:nvSpPr>
        <p:spPr/>
        <p:txBody>
          <a:bodyPr/>
          <a:lstStyle>
            <a:lvl1pPr>
              <a:defRPr/>
            </a:lvl1pPr>
          </a:lstStyle>
          <a:p>
            <a:fld id="{B808DA7E-43F9-4694-8677-3892F3D8C151}" type="slidenum">
              <a:rPr lang="en-US" altLang="pt-BR"/>
              <a:pPr/>
              <a:t>‹#›</a:t>
            </a:fld>
            <a:endParaRPr lang="en-US" altLang="pt-BR"/>
          </a:p>
        </p:txBody>
      </p:sp>
    </p:spTree>
    <p:extLst>
      <p:ext uri="{BB962C8B-B14F-4D97-AF65-F5344CB8AC3E}">
        <p14:creationId xmlns:p14="http://schemas.microsoft.com/office/powerpoint/2010/main" xmlns="" val="226807541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D78ED254-28FA-D819-FA35-1F53E1038C22}"/>
              </a:ext>
            </a:extLst>
          </p:cNvPr>
          <p:cNvSpPr>
            <a:spLocks noGrp="1"/>
          </p:cNvSpPr>
          <p:nvPr>
            <p:ph type="dt" idx="10"/>
          </p:nvPr>
        </p:nvSpPr>
        <p:spPr/>
        <p:txBody>
          <a:bodyPr/>
          <a:lstStyle>
            <a:lvl1pPr>
              <a:defRPr/>
            </a:lvl1pPr>
          </a:lstStyle>
          <a:p>
            <a:r>
              <a:rPr lang="en-US" altLang="pt-BR"/>
              <a:t>10/29/2022</a:t>
            </a:r>
          </a:p>
        </p:txBody>
      </p:sp>
      <p:sp>
        <p:nvSpPr>
          <p:cNvPr id="3" name="Slide Number Placeholder 2">
            <a:extLst>
              <a:ext uri="{FF2B5EF4-FFF2-40B4-BE49-F238E27FC236}">
                <a16:creationId xmlns:a16="http://schemas.microsoft.com/office/drawing/2014/main" xmlns="" id="{D5A5562A-FDE3-ADEE-0EBD-33788884F99E}"/>
              </a:ext>
            </a:extLst>
          </p:cNvPr>
          <p:cNvSpPr>
            <a:spLocks noGrp="1"/>
          </p:cNvSpPr>
          <p:nvPr>
            <p:ph type="sldNum" idx="11"/>
          </p:nvPr>
        </p:nvSpPr>
        <p:spPr/>
        <p:txBody>
          <a:bodyPr/>
          <a:lstStyle>
            <a:lvl1pPr>
              <a:defRPr/>
            </a:lvl1pPr>
          </a:lstStyle>
          <a:p>
            <a:fld id="{5E13070E-D42B-494A-B3D1-893870059B71}" type="slidenum">
              <a:rPr lang="en-US" altLang="pt-BR"/>
              <a:pPr/>
              <a:t>‹#›</a:t>
            </a:fld>
            <a:endParaRPr lang="en-US" altLang="pt-BR"/>
          </a:p>
        </p:txBody>
      </p:sp>
    </p:spTree>
    <p:extLst>
      <p:ext uri="{BB962C8B-B14F-4D97-AF65-F5344CB8AC3E}">
        <p14:creationId xmlns:p14="http://schemas.microsoft.com/office/powerpoint/2010/main" xmlns="" val="41458471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14F659-A89E-2D69-7455-E33B2D3BF2E7}"/>
              </a:ext>
            </a:extLst>
          </p:cNvPr>
          <p:cNvSpPr>
            <a:spLocks noGrp="1"/>
          </p:cNvSpPr>
          <p:nvPr>
            <p:ph type="title"/>
          </p:nvPr>
        </p:nvSpPr>
        <p:spPr>
          <a:xfrm>
            <a:off x="839108" y="456903"/>
            <a:ext cx="3932464" cy="1599902"/>
          </a:xfrm>
        </p:spPr>
        <p:txBody>
          <a:bodyPr anchor="b"/>
          <a:lstStyle>
            <a:lvl1pPr>
              <a:defRPr sz="3000"/>
            </a:lvl1pPr>
          </a:lstStyle>
          <a:p>
            <a:r>
              <a:rPr lang="en-US"/>
              <a:t>Click to edit Master title style</a:t>
            </a:r>
            <a:endParaRPr lang="pt-BR"/>
          </a:p>
        </p:txBody>
      </p:sp>
      <p:sp>
        <p:nvSpPr>
          <p:cNvPr id="3" name="Content Placeholder 2">
            <a:extLst>
              <a:ext uri="{FF2B5EF4-FFF2-40B4-BE49-F238E27FC236}">
                <a16:creationId xmlns:a16="http://schemas.microsoft.com/office/drawing/2014/main" xmlns="" id="{118A5A18-ECAA-EEAB-37CC-AA7265EC09BF}"/>
              </a:ext>
            </a:extLst>
          </p:cNvPr>
          <p:cNvSpPr>
            <a:spLocks noGrp="1"/>
          </p:cNvSpPr>
          <p:nvPr>
            <p:ph idx="1"/>
          </p:nvPr>
        </p:nvSpPr>
        <p:spPr>
          <a:xfrm>
            <a:off x="5182810" y="986731"/>
            <a:ext cx="6173108" cy="4874121"/>
          </a:xfrm>
        </p:spPr>
        <p:txBody>
          <a:bodyPr/>
          <a:lstStyle>
            <a:lvl1pPr>
              <a:defRPr sz="3000"/>
            </a:lvl1pPr>
            <a:lvl2pPr>
              <a:defRPr sz="2625"/>
            </a:lvl2pPr>
            <a:lvl3pPr>
              <a:defRPr sz="2250"/>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Text Placeholder 3">
            <a:extLst>
              <a:ext uri="{FF2B5EF4-FFF2-40B4-BE49-F238E27FC236}">
                <a16:creationId xmlns:a16="http://schemas.microsoft.com/office/drawing/2014/main" xmlns="" id="{23A0EE4A-E8FB-2EBA-6D3F-6BF03727F863}"/>
              </a:ext>
            </a:extLst>
          </p:cNvPr>
          <p:cNvSpPr>
            <a:spLocks noGrp="1"/>
          </p:cNvSpPr>
          <p:nvPr>
            <p:ph type="body" sz="half" idx="2"/>
          </p:nvPr>
        </p:nvSpPr>
        <p:spPr>
          <a:xfrm>
            <a:off x="839108" y="2056805"/>
            <a:ext cx="3932464" cy="3811489"/>
          </a:xfrm>
        </p:spPr>
        <p:txBody>
          <a:bodyPr/>
          <a:lstStyle>
            <a:lvl1pPr marL="0" indent="0">
              <a:buNone/>
              <a:defRPr sz="1500"/>
            </a:lvl1pPr>
            <a:lvl2pPr marL="428625" indent="0">
              <a:buNone/>
              <a:defRPr sz="1313"/>
            </a:lvl2pPr>
            <a:lvl3pPr marL="857250" indent="0">
              <a:buNone/>
              <a:defRPr sz="1125"/>
            </a:lvl3pPr>
            <a:lvl4pPr marL="1285875" indent="0">
              <a:buNone/>
              <a:defRPr sz="938"/>
            </a:lvl4pPr>
            <a:lvl5pPr marL="1714500" indent="0">
              <a:buNone/>
              <a:defRPr sz="938"/>
            </a:lvl5pPr>
            <a:lvl6pPr marL="2143125" indent="0">
              <a:buNone/>
              <a:defRPr sz="938"/>
            </a:lvl6pPr>
            <a:lvl7pPr marL="2571750" indent="0">
              <a:buNone/>
              <a:defRPr sz="938"/>
            </a:lvl7pPr>
            <a:lvl8pPr marL="3000375" indent="0">
              <a:buNone/>
              <a:defRPr sz="938"/>
            </a:lvl8pPr>
            <a:lvl9pPr marL="3429000" indent="0">
              <a:buNone/>
              <a:defRPr sz="938"/>
            </a:lvl9pPr>
          </a:lstStyle>
          <a:p>
            <a:pPr lvl="0"/>
            <a:r>
              <a:rPr lang="en-US"/>
              <a:t>Click to edit Master text styles</a:t>
            </a:r>
          </a:p>
        </p:txBody>
      </p:sp>
      <p:sp>
        <p:nvSpPr>
          <p:cNvPr id="5" name="Date Placeholder 4">
            <a:extLst>
              <a:ext uri="{FF2B5EF4-FFF2-40B4-BE49-F238E27FC236}">
                <a16:creationId xmlns:a16="http://schemas.microsoft.com/office/drawing/2014/main" xmlns="" id="{68ECD192-5250-6CD1-6C1F-19AD7E353791}"/>
              </a:ext>
            </a:extLst>
          </p:cNvPr>
          <p:cNvSpPr>
            <a:spLocks noGrp="1"/>
          </p:cNvSpPr>
          <p:nvPr>
            <p:ph type="dt" idx="10"/>
          </p:nvPr>
        </p:nvSpPr>
        <p:spPr/>
        <p:txBody>
          <a:bodyPr/>
          <a:lstStyle>
            <a:lvl1pPr>
              <a:defRPr/>
            </a:lvl1pPr>
          </a:lstStyle>
          <a:p>
            <a:r>
              <a:rPr lang="en-US" altLang="pt-BR"/>
              <a:t>10/29/2022</a:t>
            </a:r>
          </a:p>
        </p:txBody>
      </p:sp>
      <p:sp>
        <p:nvSpPr>
          <p:cNvPr id="6" name="Slide Number Placeholder 5">
            <a:extLst>
              <a:ext uri="{FF2B5EF4-FFF2-40B4-BE49-F238E27FC236}">
                <a16:creationId xmlns:a16="http://schemas.microsoft.com/office/drawing/2014/main" xmlns="" id="{8AC499AC-DFA0-5AA9-527C-80D6AADAF083}"/>
              </a:ext>
            </a:extLst>
          </p:cNvPr>
          <p:cNvSpPr>
            <a:spLocks noGrp="1"/>
          </p:cNvSpPr>
          <p:nvPr>
            <p:ph type="sldNum" idx="11"/>
          </p:nvPr>
        </p:nvSpPr>
        <p:spPr/>
        <p:txBody>
          <a:bodyPr/>
          <a:lstStyle>
            <a:lvl1pPr>
              <a:defRPr/>
            </a:lvl1pPr>
          </a:lstStyle>
          <a:p>
            <a:fld id="{4D19EE70-30E3-43C1-A716-8046964382C4}" type="slidenum">
              <a:rPr lang="en-US" altLang="pt-BR"/>
              <a:pPr/>
              <a:t>‹#›</a:t>
            </a:fld>
            <a:endParaRPr lang="en-US" altLang="pt-BR"/>
          </a:p>
        </p:txBody>
      </p:sp>
    </p:spTree>
    <p:extLst>
      <p:ext uri="{BB962C8B-B14F-4D97-AF65-F5344CB8AC3E}">
        <p14:creationId xmlns:p14="http://schemas.microsoft.com/office/powerpoint/2010/main" xmlns="" val="186579826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290E91-FCE3-D34F-5BDF-570CCF6AB477}"/>
              </a:ext>
            </a:extLst>
          </p:cNvPr>
          <p:cNvSpPr>
            <a:spLocks noGrp="1"/>
          </p:cNvSpPr>
          <p:nvPr>
            <p:ph type="title"/>
          </p:nvPr>
        </p:nvSpPr>
        <p:spPr>
          <a:xfrm>
            <a:off x="839108" y="456903"/>
            <a:ext cx="3932464" cy="1599902"/>
          </a:xfrm>
        </p:spPr>
        <p:txBody>
          <a:bodyPr anchor="b"/>
          <a:lstStyle>
            <a:lvl1pPr>
              <a:defRPr sz="3000"/>
            </a:lvl1pPr>
          </a:lstStyle>
          <a:p>
            <a:r>
              <a:rPr lang="en-US"/>
              <a:t>Click to edit Master title style</a:t>
            </a:r>
            <a:endParaRPr lang="pt-BR"/>
          </a:p>
        </p:txBody>
      </p:sp>
      <p:sp>
        <p:nvSpPr>
          <p:cNvPr id="3" name="Picture Placeholder 2">
            <a:extLst>
              <a:ext uri="{FF2B5EF4-FFF2-40B4-BE49-F238E27FC236}">
                <a16:creationId xmlns:a16="http://schemas.microsoft.com/office/drawing/2014/main" xmlns="" id="{3A075BC4-B271-4AFC-74B6-F0C5582EB8D5}"/>
              </a:ext>
            </a:extLst>
          </p:cNvPr>
          <p:cNvSpPr>
            <a:spLocks noGrp="1"/>
          </p:cNvSpPr>
          <p:nvPr>
            <p:ph type="pic" idx="1"/>
          </p:nvPr>
        </p:nvSpPr>
        <p:spPr>
          <a:xfrm>
            <a:off x="5182810" y="986731"/>
            <a:ext cx="6173108" cy="4874121"/>
          </a:xfrm>
        </p:spPr>
        <p:txBody>
          <a:bodyPr/>
          <a:lstStyle>
            <a:lvl1pPr marL="0" indent="0">
              <a:buNone/>
              <a:defRPr sz="3000"/>
            </a:lvl1pPr>
            <a:lvl2pPr marL="428625" indent="0">
              <a:buNone/>
              <a:defRPr sz="2625"/>
            </a:lvl2pPr>
            <a:lvl3pPr marL="857250" indent="0">
              <a:buNone/>
              <a:defRPr sz="2250"/>
            </a:lvl3pPr>
            <a:lvl4pPr marL="1285875" indent="0">
              <a:buNone/>
              <a:defRPr sz="1875"/>
            </a:lvl4pPr>
            <a:lvl5pPr marL="1714500" indent="0">
              <a:buNone/>
              <a:defRPr sz="1875"/>
            </a:lvl5pPr>
            <a:lvl6pPr marL="2143125" indent="0">
              <a:buNone/>
              <a:defRPr sz="1875"/>
            </a:lvl6pPr>
            <a:lvl7pPr marL="2571750" indent="0">
              <a:buNone/>
              <a:defRPr sz="1875"/>
            </a:lvl7pPr>
            <a:lvl8pPr marL="3000375" indent="0">
              <a:buNone/>
              <a:defRPr sz="1875"/>
            </a:lvl8pPr>
            <a:lvl9pPr marL="3429000" indent="0">
              <a:buNone/>
              <a:defRPr sz="1875"/>
            </a:lvl9pPr>
          </a:lstStyle>
          <a:p>
            <a:endParaRPr lang="pt-BR"/>
          </a:p>
        </p:txBody>
      </p:sp>
      <p:sp>
        <p:nvSpPr>
          <p:cNvPr id="4" name="Text Placeholder 3">
            <a:extLst>
              <a:ext uri="{FF2B5EF4-FFF2-40B4-BE49-F238E27FC236}">
                <a16:creationId xmlns:a16="http://schemas.microsoft.com/office/drawing/2014/main" xmlns="" id="{D34BAF08-3964-8508-4729-F70A6CD56614}"/>
              </a:ext>
            </a:extLst>
          </p:cNvPr>
          <p:cNvSpPr>
            <a:spLocks noGrp="1"/>
          </p:cNvSpPr>
          <p:nvPr>
            <p:ph type="body" sz="half" idx="2"/>
          </p:nvPr>
        </p:nvSpPr>
        <p:spPr>
          <a:xfrm>
            <a:off x="839108" y="2056805"/>
            <a:ext cx="3932464" cy="3811489"/>
          </a:xfrm>
        </p:spPr>
        <p:txBody>
          <a:bodyPr/>
          <a:lstStyle>
            <a:lvl1pPr marL="0" indent="0">
              <a:buNone/>
              <a:defRPr sz="1500"/>
            </a:lvl1pPr>
            <a:lvl2pPr marL="428625" indent="0">
              <a:buNone/>
              <a:defRPr sz="1313"/>
            </a:lvl2pPr>
            <a:lvl3pPr marL="857250" indent="0">
              <a:buNone/>
              <a:defRPr sz="1125"/>
            </a:lvl3pPr>
            <a:lvl4pPr marL="1285875" indent="0">
              <a:buNone/>
              <a:defRPr sz="938"/>
            </a:lvl4pPr>
            <a:lvl5pPr marL="1714500" indent="0">
              <a:buNone/>
              <a:defRPr sz="938"/>
            </a:lvl5pPr>
            <a:lvl6pPr marL="2143125" indent="0">
              <a:buNone/>
              <a:defRPr sz="938"/>
            </a:lvl6pPr>
            <a:lvl7pPr marL="2571750" indent="0">
              <a:buNone/>
              <a:defRPr sz="938"/>
            </a:lvl7pPr>
            <a:lvl8pPr marL="3000375" indent="0">
              <a:buNone/>
              <a:defRPr sz="938"/>
            </a:lvl8pPr>
            <a:lvl9pPr marL="3429000" indent="0">
              <a:buNone/>
              <a:defRPr sz="938"/>
            </a:lvl9pPr>
          </a:lstStyle>
          <a:p>
            <a:pPr lvl="0"/>
            <a:r>
              <a:rPr lang="en-US"/>
              <a:t>Click to edit Master text styles</a:t>
            </a:r>
          </a:p>
        </p:txBody>
      </p:sp>
      <p:sp>
        <p:nvSpPr>
          <p:cNvPr id="5" name="Date Placeholder 4">
            <a:extLst>
              <a:ext uri="{FF2B5EF4-FFF2-40B4-BE49-F238E27FC236}">
                <a16:creationId xmlns:a16="http://schemas.microsoft.com/office/drawing/2014/main" xmlns="" id="{75FE48FD-CF03-0370-F12A-8E911EBECE2F}"/>
              </a:ext>
            </a:extLst>
          </p:cNvPr>
          <p:cNvSpPr>
            <a:spLocks noGrp="1"/>
          </p:cNvSpPr>
          <p:nvPr>
            <p:ph type="dt" idx="10"/>
          </p:nvPr>
        </p:nvSpPr>
        <p:spPr/>
        <p:txBody>
          <a:bodyPr/>
          <a:lstStyle>
            <a:lvl1pPr>
              <a:defRPr/>
            </a:lvl1pPr>
          </a:lstStyle>
          <a:p>
            <a:r>
              <a:rPr lang="en-US" altLang="pt-BR"/>
              <a:t>10/29/2022</a:t>
            </a:r>
          </a:p>
        </p:txBody>
      </p:sp>
      <p:sp>
        <p:nvSpPr>
          <p:cNvPr id="6" name="Slide Number Placeholder 5">
            <a:extLst>
              <a:ext uri="{FF2B5EF4-FFF2-40B4-BE49-F238E27FC236}">
                <a16:creationId xmlns:a16="http://schemas.microsoft.com/office/drawing/2014/main" xmlns="" id="{1CE60EDC-3BA0-3D53-1E11-7AA843902FBD}"/>
              </a:ext>
            </a:extLst>
          </p:cNvPr>
          <p:cNvSpPr>
            <a:spLocks noGrp="1"/>
          </p:cNvSpPr>
          <p:nvPr>
            <p:ph type="sldNum" idx="11"/>
          </p:nvPr>
        </p:nvSpPr>
        <p:spPr/>
        <p:txBody>
          <a:bodyPr/>
          <a:lstStyle>
            <a:lvl1pPr>
              <a:defRPr/>
            </a:lvl1pPr>
          </a:lstStyle>
          <a:p>
            <a:fld id="{E9946163-340A-4755-AEE1-11275FDE13DD}" type="slidenum">
              <a:rPr lang="en-US" altLang="pt-BR"/>
              <a:pPr/>
              <a:t>‹#›</a:t>
            </a:fld>
            <a:endParaRPr lang="en-US" altLang="pt-BR"/>
          </a:p>
        </p:txBody>
      </p:sp>
    </p:spTree>
    <p:extLst>
      <p:ext uri="{BB962C8B-B14F-4D97-AF65-F5344CB8AC3E}">
        <p14:creationId xmlns:p14="http://schemas.microsoft.com/office/powerpoint/2010/main" xmlns="" val="62911859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1AD6928-D083-B2CA-82D0-196283122F7A}"/>
              </a:ext>
            </a:extLst>
          </p:cNvPr>
          <p:cNvSpPr>
            <a:spLocks noGrp="1"/>
          </p:cNvSpPr>
          <p:nvPr>
            <p:ph type="title"/>
          </p:nvPr>
        </p:nvSpPr>
        <p:spPr/>
        <p:txBody>
          <a:bodyPr/>
          <a:lstStyle/>
          <a:p>
            <a:r>
              <a:rPr lang="en-US"/>
              <a:t>Click to edit Master title style</a:t>
            </a:r>
            <a:endParaRPr lang="pt-BR"/>
          </a:p>
        </p:txBody>
      </p:sp>
      <p:sp>
        <p:nvSpPr>
          <p:cNvPr id="3" name="Vertical Text Placeholder 2">
            <a:extLst>
              <a:ext uri="{FF2B5EF4-FFF2-40B4-BE49-F238E27FC236}">
                <a16:creationId xmlns:a16="http://schemas.microsoft.com/office/drawing/2014/main" xmlns="" id="{CDFB0D08-EB1C-B6C9-1300-96BFF8E8DA8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Date Placeholder 3">
            <a:extLst>
              <a:ext uri="{FF2B5EF4-FFF2-40B4-BE49-F238E27FC236}">
                <a16:creationId xmlns:a16="http://schemas.microsoft.com/office/drawing/2014/main" xmlns="" id="{B546D14A-B69F-A959-1358-5A496A038625}"/>
              </a:ext>
            </a:extLst>
          </p:cNvPr>
          <p:cNvSpPr>
            <a:spLocks noGrp="1"/>
          </p:cNvSpPr>
          <p:nvPr>
            <p:ph type="dt" idx="10"/>
          </p:nvPr>
        </p:nvSpPr>
        <p:spPr/>
        <p:txBody>
          <a:bodyPr/>
          <a:lstStyle>
            <a:lvl1pPr>
              <a:defRPr/>
            </a:lvl1pPr>
          </a:lstStyle>
          <a:p>
            <a:r>
              <a:rPr lang="en-US" altLang="pt-BR"/>
              <a:t>10/29/2022</a:t>
            </a:r>
          </a:p>
        </p:txBody>
      </p:sp>
      <p:sp>
        <p:nvSpPr>
          <p:cNvPr id="5" name="Slide Number Placeholder 4">
            <a:extLst>
              <a:ext uri="{FF2B5EF4-FFF2-40B4-BE49-F238E27FC236}">
                <a16:creationId xmlns:a16="http://schemas.microsoft.com/office/drawing/2014/main" xmlns="" id="{5533B65C-3908-D4EB-4834-61203A994D16}"/>
              </a:ext>
            </a:extLst>
          </p:cNvPr>
          <p:cNvSpPr>
            <a:spLocks noGrp="1"/>
          </p:cNvSpPr>
          <p:nvPr>
            <p:ph type="sldNum" idx="11"/>
          </p:nvPr>
        </p:nvSpPr>
        <p:spPr/>
        <p:txBody>
          <a:bodyPr/>
          <a:lstStyle>
            <a:lvl1pPr>
              <a:defRPr/>
            </a:lvl1pPr>
          </a:lstStyle>
          <a:p>
            <a:fld id="{0C8651E2-4A52-4372-BDB9-C3DB4C46B810}" type="slidenum">
              <a:rPr lang="en-US" altLang="pt-BR"/>
              <a:pPr/>
              <a:t>‹#›</a:t>
            </a:fld>
            <a:endParaRPr lang="en-US" altLang="pt-BR"/>
          </a:p>
        </p:txBody>
      </p:sp>
    </p:spTree>
    <p:extLst>
      <p:ext uri="{BB962C8B-B14F-4D97-AF65-F5344CB8AC3E}">
        <p14:creationId xmlns:p14="http://schemas.microsoft.com/office/powerpoint/2010/main" xmlns="" val="176180864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C9C30A84-22BD-E831-5EE2-4E6EDD06E8E5}"/>
              </a:ext>
            </a:extLst>
          </p:cNvPr>
          <p:cNvSpPr>
            <a:spLocks noGrp="1"/>
          </p:cNvSpPr>
          <p:nvPr>
            <p:ph type="title" orient="vert"/>
          </p:nvPr>
        </p:nvSpPr>
        <p:spPr>
          <a:xfrm>
            <a:off x="8835571" y="273844"/>
            <a:ext cx="2741084" cy="5302747"/>
          </a:xfrm>
        </p:spPr>
        <p:txBody>
          <a:bodyPr vert="eaVert"/>
          <a:lstStyle/>
          <a:p>
            <a:r>
              <a:rPr lang="en-US"/>
              <a:t>Click to edit Master title style</a:t>
            </a:r>
            <a:endParaRPr lang="pt-BR"/>
          </a:p>
        </p:txBody>
      </p:sp>
      <p:sp>
        <p:nvSpPr>
          <p:cNvPr id="3" name="Vertical Text Placeholder 2">
            <a:extLst>
              <a:ext uri="{FF2B5EF4-FFF2-40B4-BE49-F238E27FC236}">
                <a16:creationId xmlns:a16="http://schemas.microsoft.com/office/drawing/2014/main" xmlns="" id="{549FC4A8-413B-F18D-E438-5E7011891D8F}"/>
              </a:ext>
            </a:extLst>
          </p:cNvPr>
          <p:cNvSpPr>
            <a:spLocks noGrp="1"/>
          </p:cNvSpPr>
          <p:nvPr>
            <p:ph type="body" orient="vert" idx="1"/>
          </p:nvPr>
        </p:nvSpPr>
        <p:spPr>
          <a:xfrm>
            <a:off x="609299" y="273844"/>
            <a:ext cx="8081130" cy="530274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Date Placeholder 3">
            <a:extLst>
              <a:ext uri="{FF2B5EF4-FFF2-40B4-BE49-F238E27FC236}">
                <a16:creationId xmlns:a16="http://schemas.microsoft.com/office/drawing/2014/main" xmlns="" id="{D2A93E91-11CA-DC4B-BCD9-F11777ADDBE5}"/>
              </a:ext>
            </a:extLst>
          </p:cNvPr>
          <p:cNvSpPr>
            <a:spLocks noGrp="1"/>
          </p:cNvSpPr>
          <p:nvPr>
            <p:ph type="dt" idx="10"/>
          </p:nvPr>
        </p:nvSpPr>
        <p:spPr/>
        <p:txBody>
          <a:bodyPr/>
          <a:lstStyle>
            <a:lvl1pPr>
              <a:defRPr/>
            </a:lvl1pPr>
          </a:lstStyle>
          <a:p>
            <a:r>
              <a:rPr lang="en-US" altLang="pt-BR"/>
              <a:t>10/29/2022</a:t>
            </a:r>
          </a:p>
        </p:txBody>
      </p:sp>
      <p:sp>
        <p:nvSpPr>
          <p:cNvPr id="5" name="Slide Number Placeholder 4">
            <a:extLst>
              <a:ext uri="{FF2B5EF4-FFF2-40B4-BE49-F238E27FC236}">
                <a16:creationId xmlns:a16="http://schemas.microsoft.com/office/drawing/2014/main" xmlns="" id="{6A4A25BB-E446-6BC8-C753-030A8F38AAD8}"/>
              </a:ext>
            </a:extLst>
          </p:cNvPr>
          <p:cNvSpPr>
            <a:spLocks noGrp="1"/>
          </p:cNvSpPr>
          <p:nvPr>
            <p:ph type="sldNum" idx="11"/>
          </p:nvPr>
        </p:nvSpPr>
        <p:spPr/>
        <p:txBody>
          <a:bodyPr/>
          <a:lstStyle>
            <a:lvl1pPr>
              <a:defRPr/>
            </a:lvl1pPr>
          </a:lstStyle>
          <a:p>
            <a:fld id="{53754E5C-3A4E-4E35-9DF1-6634F86F6511}" type="slidenum">
              <a:rPr lang="en-US" altLang="pt-BR"/>
              <a:pPr/>
              <a:t>‹#›</a:t>
            </a:fld>
            <a:endParaRPr lang="en-US" altLang="pt-BR"/>
          </a:p>
        </p:txBody>
      </p:sp>
    </p:spTree>
    <p:extLst>
      <p:ext uri="{BB962C8B-B14F-4D97-AF65-F5344CB8AC3E}">
        <p14:creationId xmlns:p14="http://schemas.microsoft.com/office/powerpoint/2010/main" xmlns="" val="148362776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FD7B045-0AC2-F5C1-3AFD-8706F5B87F0B}"/>
              </a:ext>
            </a:extLst>
          </p:cNvPr>
          <p:cNvSpPr>
            <a:spLocks noGrp="1"/>
          </p:cNvSpPr>
          <p:nvPr>
            <p:ph type="ctrTitle"/>
          </p:nvPr>
        </p:nvSpPr>
        <p:spPr>
          <a:xfrm>
            <a:off x="1524000" y="1122164"/>
            <a:ext cx="9144000" cy="2387203"/>
          </a:xfrm>
        </p:spPr>
        <p:txBody>
          <a:bodyPr anchor="b"/>
          <a:lstStyle>
            <a:lvl1pPr algn="ctr">
              <a:defRPr sz="5625"/>
            </a:lvl1pPr>
          </a:lstStyle>
          <a:p>
            <a:r>
              <a:rPr lang="en-US"/>
              <a:t>Click to edit Master title style</a:t>
            </a:r>
            <a:endParaRPr lang="pt-BR"/>
          </a:p>
        </p:txBody>
      </p:sp>
      <p:sp>
        <p:nvSpPr>
          <p:cNvPr id="3" name="Subtitle 2">
            <a:extLst>
              <a:ext uri="{FF2B5EF4-FFF2-40B4-BE49-F238E27FC236}">
                <a16:creationId xmlns:a16="http://schemas.microsoft.com/office/drawing/2014/main" xmlns="" id="{C1AF48F2-98A0-2996-4266-780F3D2BDBBB}"/>
              </a:ext>
            </a:extLst>
          </p:cNvPr>
          <p:cNvSpPr>
            <a:spLocks noGrp="1"/>
          </p:cNvSpPr>
          <p:nvPr>
            <p:ph type="subTitle" idx="1"/>
          </p:nvPr>
        </p:nvSpPr>
        <p:spPr>
          <a:xfrm>
            <a:off x="1524000" y="3601640"/>
            <a:ext cx="9144000" cy="1656458"/>
          </a:xfrm>
        </p:spPr>
        <p:txBody>
          <a:bodyPr/>
          <a:lstStyle>
            <a:lvl1pPr marL="0" indent="0" algn="ctr">
              <a:buNone/>
              <a:defRPr sz="2250"/>
            </a:lvl1pPr>
            <a:lvl2pPr marL="428625" indent="0" algn="ctr">
              <a:buNone/>
              <a:defRPr sz="1875"/>
            </a:lvl2pPr>
            <a:lvl3pPr marL="857250" indent="0" algn="ctr">
              <a:buNone/>
              <a:defRPr sz="1688"/>
            </a:lvl3pPr>
            <a:lvl4pPr marL="1285875" indent="0" algn="ctr">
              <a:buNone/>
              <a:defRPr sz="1500"/>
            </a:lvl4pPr>
            <a:lvl5pPr marL="1714500" indent="0" algn="ctr">
              <a:buNone/>
              <a:defRPr sz="1500"/>
            </a:lvl5pPr>
            <a:lvl6pPr marL="2143125" indent="0" algn="ctr">
              <a:buNone/>
              <a:defRPr sz="1500"/>
            </a:lvl6pPr>
            <a:lvl7pPr marL="2571750" indent="0" algn="ctr">
              <a:buNone/>
              <a:defRPr sz="1500"/>
            </a:lvl7pPr>
            <a:lvl8pPr marL="3000375" indent="0" algn="ctr">
              <a:buNone/>
              <a:defRPr sz="1500"/>
            </a:lvl8pPr>
            <a:lvl9pPr marL="3429000" indent="0" algn="ctr">
              <a:buNone/>
              <a:defRPr sz="1500"/>
            </a:lvl9pPr>
          </a:lstStyle>
          <a:p>
            <a:r>
              <a:rPr lang="en-US"/>
              <a:t>Click to edit Master subtitle style</a:t>
            </a:r>
            <a:endParaRPr lang="pt-BR"/>
          </a:p>
        </p:txBody>
      </p:sp>
      <p:sp>
        <p:nvSpPr>
          <p:cNvPr id="4" name="Date Placeholder 3">
            <a:extLst>
              <a:ext uri="{FF2B5EF4-FFF2-40B4-BE49-F238E27FC236}">
                <a16:creationId xmlns:a16="http://schemas.microsoft.com/office/drawing/2014/main" xmlns="" id="{15344A8C-2B0B-5741-94E2-5805F1B357CA}"/>
              </a:ext>
            </a:extLst>
          </p:cNvPr>
          <p:cNvSpPr>
            <a:spLocks noGrp="1"/>
          </p:cNvSpPr>
          <p:nvPr>
            <p:ph type="dt" idx="10"/>
          </p:nvPr>
        </p:nvSpPr>
        <p:spPr/>
        <p:txBody>
          <a:bodyPr/>
          <a:lstStyle>
            <a:lvl1pPr>
              <a:defRPr/>
            </a:lvl1pPr>
          </a:lstStyle>
          <a:p>
            <a:r>
              <a:rPr lang="en-US" altLang="pt-BR"/>
              <a:t>10/29/2022</a:t>
            </a:r>
          </a:p>
        </p:txBody>
      </p:sp>
      <p:sp>
        <p:nvSpPr>
          <p:cNvPr id="5" name="Slide Number Placeholder 4">
            <a:extLst>
              <a:ext uri="{FF2B5EF4-FFF2-40B4-BE49-F238E27FC236}">
                <a16:creationId xmlns:a16="http://schemas.microsoft.com/office/drawing/2014/main" xmlns="" id="{9B8FFD33-1F04-5A94-427C-15AE1F4EA147}"/>
              </a:ext>
            </a:extLst>
          </p:cNvPr>
          <p:cNvSpPr>
            <a:spLocks noGrp="1"/>
          </p:cNvSpPr>
          <p:nvPr>
            <p:ph type="sldNum" idx="11"/>
          </p:nvPr>
        </p:nvSpPr>
        <p:spPr/>
        <p:txBody>
          <a:bodyPr/>
          <a:lstStyle>
            <a:lvl1pPr>
              <a:defRPr/>
            </a:lvl1pPr>
          </a:lstStyle>
          <a:p>
            <a:fld id="{93078C20-12B4-4EA4-8DA1-BD3DBCA01FC9}" type="slidenum">
              <a:rPr lang="en-US" altLang="pt-BR"/>
              <a:pPr/>
              <a:t>‹#›</a:t>
            </a:fld>
            <a:endParaRPr lang="en-US" altLang="pt-BR"/>
          </a:p>
        </p:txBody>
      </p:sp>
    </p:spTree>
    <p:extLst>
      <p:ext uri="{BB962C8B-B14F-4D97-AF65-F5344CB8AC3E}">
        <p14:creationId xmlns:p14="http://schemas.microsoft.com/office/powerpoint/2010/main" xmlns="" val="133403657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9F5A9D-01B4-C3B2-6DCE-5CEF796A614C}"/>
              </a:ext>
            </a:extLst>
          </p:cNvPr>
          <p:cNvSpPr>
            <a:spLocks noGrp="1"/>
          </p:cNvSpPr>
          <p:nvPr>
            <p:ph type="title"/>
          </p:nvPr>
        </p:nvSpPr>
        <p:spPr/>
        <p:txBody>
          <a:bodyPr/>
          <a:lstStyle/>
          <a:p>
            <a:r>
              <a:rPr lang="en-US"/>
              <a:t>Click to edit Master title style</a:t>
            </a:r>
            <a:endParaRPr lang="pt-BR"/>
          </a:p>
        </p:txBody>
      </p:sp>
      <p:sp>
        <p:nvSpPr>
          <p:cNvPr id="3" name="Content Placeholder 2">
            <a:extLst>
              <a:ext uri="{FF2B5EF4-FFF2-40B4-BE49-F238E27FC236}">
                <a16:creationId xmlns:a16="http://schemas.microsoft.com/office/drawing/2014/main" xmlns="" id="{F1BF3C4D-D509-C180-9F57-BDA56A1648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Date Placeholder 3">
            <a:extLst>
              <a:ext uri="{FF2B5EF4-FFF2-40B4-BE49-F238E27FC236}">
                <a16:creationId xmlns:a16="http://schemas.microsoft.com/office/drawing/2014/main" xmlns="" id="{03F89098-E87A-A0D9-D819-2B4678E53B43}"/>
              </a:ext>
            </a:extLst>
          </p:cNvPr>
          <p:cNvSpPr>
            <a:spLocks noGrp="1"/>
          </p:cNvSpPr>
          <p:nvPr>
            <p:ph type="dt" idx="10"/>
          </p:nvPr>
        </p:nvSpPr>
        <p:spPr/>
        <p:txBody>
          <a:bodyPr/>
          <a:lstStyle>
            <a:lvl1pPr>
              <a:defRPr/>
            </a:lvl1pPr>
          </a:lstStyle>
          <a:p>
            <a:r>
              <a:rPr lang="en-US" altLang="pt-BR"/>
              <a:t>10/29/2022</a:t>
            </a:r>
          </a:p>
        </p:txBody>
      </p:sp>
      <p:sp>
        <p:nvSpPr>
          <p:cNvPr id="5" name="Slide Number Placeholder 4">
            <a:extLst>
              <a:ext uri="{FF2B5EF4-FFF2-40B4-BE49-F238E27FC236}">
                <a16:creationId xmlns:a16="http://schemas.microsoft.com/office/drawing/2014/main" xmlns="" id="{8E753EF9-ED8B-649B-B1C2-2DA330ED3FBE}"/>
              </a:ext>
            </a:extLst>
          </p:cNvPr>
          <p:cNvSpPr>
            <a:spLocks noGrp="1"/>
          </p:cNvSpPr>
          <p:nvPr>
            <p:ph type="sldNum" idx="11"/>
          </p:nvPr>
        </p:nvSpPr>
        <p:spPr/>
        <p:txBody>
          <a:bodyPr/>
          <a:lstStyle>
            <a:lvl1pPr>
              <a:defRPr/>
            </a:lvl1pPr>
          </a:lstStyle>
          <a:p>
            <a:fld id="{5A63A65D-7199-49AF-BEAA-8C4B19BFCDC7}" type="slidenum">
              <a:rPr lang="en-US" altLang="pt-BR"/>
              <a:pPr/>
              <a:t>‹#›</a:t>
            </a:fld>
            <a:endParaRPr lang="en-US" altLang="pt-BR"/>
          </a:p>
        </p:txBody>
      </p:sp>
    </p:spTree>
    <p:extLst>
      <p:ext uri="{BB962C8B-B14F-4D97-AF65-F5344CB8AC3E}">
        <p14:creationId xmlns:p14="http://schemas.microsoft.com/office/powerpoint/2010/main" xmlns="" val="331443787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52765F-C114-0943-940C-7FEAC3E66ED4}"/>
              </a:ext>
            </a:extLst>
          </p:cNvPr>
          <p:cNvSpPr>
            <a:spLocks noGrp="1"/>
          </p:cNvSpPr>
          <p:nvPr>
            <p:ph type="title"/>
          </p:nvPr>
        </p:nvSpPr>
        <p:spPr>
          <a:xfrm>
            <a:off x="831548" y="1710036"/>
            <a:ext cx="10515298" cy="2853035"/>
          </a:xfrm>
        </p:spPr>
        <p:txBody>
          <a:bodyPr anchor="b"/>
          <a:lstStyle>
            <a:lvl1pPr>
              <a:defRPr sz="5625"/>
            </a:lvl1pPr>
          </a:lstStyle>
          <a:p>
            <a:r>
              <a:rPr lang="en-US"/>
              <a:t>Click to edit Master title style</a:t>
            </a:r>
            <a:endParaRPr lang="pt-BR"/>
          </a:p>
        </p:txBody>
      </p:sp>
      <p:sp>
        <p:nvSpPr>
          <p:cNvPr id="3" name="Text Placeholder 2">
            <a:extLst>
              <a:ext uri="{FF2B5EF4-FFF2-40B4-BE49-F238E27FC236}">
                <a16:creationId xmlns:a16="http://schemas.microsoft.com/office/drawing/2014/main" xmlns="" id="{9A63B82B-F418-228A-AC52-31BF87E25AE1}"/>
              </a:ext>
            </a:extLst>
          </p:cNvPr>
          <p:cNvSpPr>
            <a:spLocks noGrp="1"/>
          </p:cNvSpPr>
          <p:nvPr>
            <p:ph type="body" idx="1"/>
          </p:nvPr>
        </p:nvSpPr>
        <p:spPr>
          <a:xfrm>
            <a:off x="831548" y="4589859"/>
            <a:ext cx="10515298" cy="1500188"/>
          </a:xfrm>
        </p:spPr>
        <p:txBody>
          <a:bodyPr/>
          <a:lstStyle>
            <a:lvl1pPr marL="0" indent="0">
              <a:buNone/>
              <a:defRPr sz="2250"/>
            </a:lvl1pPr>
            <a:lvl2pPr marL="428625" indent="0">
              <a:buNone/>
              <a:defRPr sz="1875"/>
            </a:lvl2pPr>
            <a:lvl3pPr marL="857250" indent="0">
              <a:buNone/>
              <a:defRPr sz="1688"/>
            </a:lvl3pPr>
            <a:lvl4pPr marL="1285875" indent="0">
              <a:buNone/>
              <a:defRPr sz="1500"/>
            </a:lvl4pPr>
            <a:lvl5pPr marL="1714500" indent="0">
              <a:buNone/>
              <a:defRPr sz="1500"/>
            </a:lvl5pPr>
            <a:lvl6pPr marL="2143125" indent="0">
              <a:buNone/>
              <a:defRPr sz="1500"/>
            </a:lvl6pPr>
            <a:lvl7pPr marL="2571750" indent="0">
              <a:buNone/>
              <a:defRPr sz="1500"/>
            </a:lvl7pPr>
            <a:lvl8pPr marL="3000375" indent="0">
              <a:buNone/>
              <a:defRPr sz="1500"/>
            </a:lvl8pPr>
            <a:lvl9pPr marL="3429000" indent="0">
              <a:buNone/>
              <a:defRPr sz="1500"/>
            </a:lvl9pPr>
          </a:lstStyle>
          <a:p>
            <a:pPr lvl="0"/>
            <a:r>
              <a:rPr lang="en-US"/>
              <a:t>Click to edit Master text styles</a:t>
            </a:r>
          </a:p>
        </p:txBody>
      </p:sp>
      <p:sp>
        <p:nvSpPr>
          <p:cNvPr id="4" name="Date Placeholder 3">
            <a:extLst>
              <a:ext uri="{FF2B5EF4-FFF2-40B4-BE49-F238E27FC236}">
                <a16:creationId xmlns:a16="http://schemas.microsoft.com/office/drawing/2014/main" xmlns="" id="{A7725673-EF35-09A8-E245-9784B38198BE}"/>
              </a:ext>
            </a:extLst>
          </p:cNvPr>
          <p:cNvSpPr>
            <a:spLocks noGrp="1"/>
          </p:cNvSpPr>
          <p:nvPr>
            <p:ph type="dt" idx="10"/>
          </p:nvPr>
        </p:nvSpPr>
        <p:spPr/>
        <p:txBody>
          <a:bodyPr/>
          <a:lstStyle>
            <a:lvl1pPr>
              <a:defRPr/>
            </a:lvl1pPr>
          </a:lstStyle>
          <a:p>
            <a:r>
              <a:rPr lang="en-US" altLang="pt-BR"/>
              <a:t>10/29/2022</a:t>
            </a:r>
          </a:p>
        </p:txBody>
      </p:sp>
      <p:sp>
        <p:nvSpPr>
          <p:cNvPr id="5" name="Slide Number Placeholder 4">
            <a:extLst>
              <a:ext uri="{FF2B5EF4-FFF2-40B4-BE49-F238E27FC236}">
                <a16:creationId xmlns:a16="http://schemas.microsoft.com/office/drawing/2014/main" xmlns="" id="{D9EE88EE-822B-D4D4-E62B-2845FEB60B83}"/>
              </a:ext>
            </a:extLst>
          </p:cNvPr>
          <p:cNvSpPr>
            <a:spLocks noGrp="1"/>
          </p:cNvSpPr>
          <p:nvPr>
            <p:ph type="sldNum" idx="11"/>
          </p:nvPr>
        </p:nvSpPr>
        <p:spPr/>
        <p:txBody>
          <a:bodyPr/>
          <a:lstStyle>
            <a:lvl1pPr>
              <a:defRPr/>
            </a:lvl1pPr>
          </a:lstStyle>
          <a:p>
            <a:fld id="{4103B18B-65CA-40C5-A6BD-CE9E37D82E06}" type="slidenum">
              <a:rPr lang="en-US" altLang="pt-BR"/>
              <a:pPr/>
              <a:t>‹#›</a:t>
            </a:fld>
            <a:endParaRPr lang="en-US" altLang="pt-BR"/>
          </a:p>
        </p:txBody>
      </p:sp>
    </p:spTree>
    <p:extLst>
      <p:ext uri="{BB962C8B-B14F-4D97-AF65-F5344CB8AC3E}">
        <p14:creationId xmlns:p14="http://schemas.microsoft.com/office/powerpoint/2010/main" xmlns="" val="18610505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2BEC870D-A2F3-11DD-7099-AF9BFC1739FD}"/>
              </a:ext>
            </a:extLst>
          </p:cNvPr>
          <p:cNvSpPr>
            <a:spLocks noGrp="1"/>
          </p:cNvSpPr>
          <p:nvPr>
            <p:ph type="dt" sz="half" idx="10"/>
          </p:nvPr>
        </p:nvSpPr>
        <p:spPr/>
        <p:txBody>
          <a:bodyPr/>
          <a:lstStyle/>
          <a:p>
            <a:fld id="{014FA53A-FF31-4ABC-A6AB-0A4790F4C22C}" type="datetimeFigureOut">
              <a:rPr lang="pt-BR" smtClean="0"/>
              <a:pPr/>
              <a:t>30/10/2022</a:t>
            </a:fld>
            <a:endParaRPr lang="pt-BR"/>
          </a:p>
        </p:txBody>
      </p:sp>
      <p:sp>
        <p:nvSpPr>
          <p:cNvPr id="3" name="Footer Placeholder 2">
            <a:extLst>
              <a:ext uri="{FF2B5EF4-FFF2-40B4-BE49-F238E27FC236}">
                <a16:creationId xmlns:a16="http://schemas.microsoft.com/office/drawing/2014/main" xmlns="" id="{967A6501-5B0A-C87E-98C7-2401210A66D7}"/>
              </a:ext>
            </a:extLst>
          </p:cNvPr>
          <p:cNvSpPr>
            <a:spLocks noGrp="1"/>
          </p:cNvSpPr>
          <p:nvPr>
            <p:ph type="ftr" sz="quarter" idx="11"/>
          </p:nvPr>
        </p:nvSpPr>
        <p:spPr/>
        <p:txBody>
          <a:bodyPr/>
          <a:lstStyle/>
          <a:p>
            <a:endParaRPr lang="pt-BR"/>
          </a:p>
        </p:txBody>
      </p:sp>
      <p:sp>
        <p:nvSpPr>
          <p:cNvPr id="4" name="Slide Number Placeholder 3">
            <a:extLst>
              <a:ext uri="{FF2B5EF4-FFF2-40B4-BE49-F238E27FC236}">
                <a16:creationId xmlns:a16="http://schemas.microsoft.com/office/drawing/2014/main" xmlns="" id="{3556A3FA-1B84-70CA-21BA-84938945EF8D}"/>
              </a:ext>
            </a:extLst>
          </p:cNvPr>
          <p:cNvSpPr>
            <a:spLocks noGrp="1"/>
          </p:cNvSpPr>
          <p:nvPr>
            <p:ph type="sldNum" sz="quarter" idx="12"/>
          </p:nvPr>
        </p:nvSpPr>
        <p:spPr/>
        <p:txBody>
          <a:bodyPr/>
          <a:lstStyle/>
          <a:p>
            <a:fld id="{63019CD1-E3B2-4496-AC2A-68933735BC00}" type="slidenum">
              <a:rPr lang="pt-BR" smtClean="0"/>
              <a:pPr/>
              <a:t>‹#›</a:t>
            </a:fld>
            <a:endParaRPr lang="pt-BR"/>
          </a:p>
        </p:txBody>
      </p:sp>
    </p:spTree>
    <p:extLst>
      <p:ext uri="{BB962C8B-B14F-4D97-AF65-F5344CB8AC3E}">
        <p14:creationId xmlns:p14="http://schemas.microsoft.com/office/powerpoint/2010/main" xmlns="" val="194528010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62537A-B820-2C6F-9400-0FB5C67EB18E}"/>
              </a:ext>
            </a:extLst>
          </p:cNvPr>
          <p:cNvSpPr>
            <a:spLocks noGrp="1"/>
          </p:cNvSpPr>
          <p:nvPr>
            <p:ph type="title"/>
          </p:nvPr>
        </p:nvSpPr>
        <p:spPr/>
        <p:txBody>
          <a:bodyPr/>
          <a:lstStyle/>
          <a:p>
            <a:r>
              <a:rPr lang="en-US"/>
              <a:t>Click to edit Master title style</a:t>
            </a:r>
            <a:endParaRPr lang="pt-BR"/>
          </a:p>
        </p:txBody>
      </p:sp>
      <p:sp>
        <p:nvSpPr>
          <p:cNvPr id="3" name="Content Placeholder 2">
            <a:extLst>
              <a:ext uri="{FF2B5EF4-FFF2-40B4-BE49-F238E27FC236}">
                <a16:creationId xmlns:a16="http://schemas.microsoft.com/office/drawing/2014/main" xmlns="" id="{A4E10D18-A6B3-D9ED-14F6-97CA4745DB8F}"/>
              </a:ext>
            </a:extLst>
          </p:cNvPr>
          <p:cNvSpPr>
            <a:spLocks noGrp="1"/>
          </p:cNvSpPr>
          <p:nvPr>
            <p:ph sz="half" idx="1"/>
          </p:nvPr>
        </p:nvSpPr>
        <p:spPr>
          <a:xfrm>
            <a:off x="609298" y="1604367"/>
            <a:ext cx="5411107" cy="39722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Content Placeholder 3">
            <a:extLst>
              <a:ext uri="{FF2B5EF4-FFF2-40B4-BE49-F238E27FC236}">
                <a16:creationId xmlns:a16="http://schemas.microsoft.com/office/drawing/2014/main" xmlns="" id="{E1B8AFD0-AF90-0255-A715-B6BA802CD083}"/>
              </a:ext>
            </a:extLst>
          </p:cNvPr>
          <p:cNvSpPr>
            <a:spLocks noGrp="1"/>
          </p:cNvSpPr>
          <p:nvPr>
            <p:ph sz="half" idx="2"/>
          </p:nvPr>
        </p:nvSpPr>
        <p:spPr>
          <a:xfrm>
            <a:off x="6165548" y="1604367"/>
            <a:ext cx="5411108" cy="39722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5" name="Date Placeholder 4">
            <a:extLst>
              <a:ext uri="{FF2B5EF4-FFF2-40B4-BE49-F238E27FC236}">
                <a16:creationId xmlns:a16="http://schemas.microsoft.com/office/drawing/2014/main" xmlns="" id="{F448DCB7-7C1D-D972-FAF5-E3415F138BB5}"/>
              </a:ext>
            </a:extLst>
          </p:cNvPr>
          <p:cNvSpPr>
            <a:spLocks noGrp="1"/>
          </p:cNvSpPr>
          <p:nvPr>
            <p:ph type="dt" idx="10"/>
          </p:nvPr>
        </p:nvSpPr>
        <p:spPr/>
        <p:txBody>
          <a:bodyPr/>
          <a:lstStyle>
            <a:lvl1pPr>
              <a:defRPr/>
            </a:lvl1pPr>
          </a:lstStyle>
          <a:p>
            <a:r>
              <a:rPr lang="en-US" altLang="pt-BR"/>
              <a:t>10/29/2022</a:t>
            </a:r>
          </a:p>
        </p:txBody>
      </p:sp>
      <p:sp>
        <p:nvSpPr>
          <p:cNvPr id="6" name="Slide Number Placeholder 5">
            <a:extLst>
              <a:ext uri="{FF2B5EF4-FFF2-40B4-BE49-F238E27FC236}">
                <a16:creationId xmlns:a16="http://schemas.microsoft.com/office/drawing/2014/main" xmlns="" id="{6AC2CE11-897E-6E48-F470-256E41BE7A59}"/>
              </a:ext>
            </a:extLst>
          </p:cNvPr>
          <p:cNvSpPr>
            <a:spLocks noGrp="1"/>
          </p:cNvSpPr>
          <p:nvPr>
            <p:ph type="sldNum" idx="11"/>
          </p:nvPr>
        </p:nvSpPr>
        <p:spPr/>
        <p:txBody>
          <a:bodyPr/>
          <a:lstStyle>
            <a:lvl1pPr>
              <a:defRPr/>
            </a:lvl1pPr>
          </a:lstStyle>
          <a:p>
            <a:fld id="{BA0692DF-41FC-42B4-9204-BC5F4078AAA0}" type="slidenum">
              <a:rPr lang="en-US" altLang="pt-BR"/>
              <a:pPr/>
              <a:t>‹#›</a:t>
            </a:fld>
            <a:endParaRPr lang="en-US" altLang="pt-BR"/>
          </a:p>
        </p:txBody>
      </p:sp>
    </p:spTree>
    <p:extLst>
      <p:ext uri="{BB962C8B-B14F-4D97-AF65-F5344CB8AC3E}">
        <p14:creationId xmlns:p14="http://schemas.microsoft.com/office/powerpoint/2010/main" xmlns="" val="120691743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DEA4DB-E34C-5D98-81B7-8FD454E2B27A}"/>
              </a:ext>
            </a:extLst>
          </p:cNvPr>
          <p:cNvSpPr>
            <a:spLocks noGrp="1"/>
          </p:cNvSpPr>
          <p:nvPr>
            <p:ph type="title"/>
          </p:nvPr>
        </p:nvSpPr>
        <p:spPr>
          <a:xfrm>
            <a:off x="839107" y="364629"/>
            <a:ext cx="10516810" cy="1326058"/>
          </a:xfrm>
        </p:spPr>
        <p:txBody>
          <a:bodyPr/>
          <a:lstStyle/>
          <a:p>
            <a:r>
              <a:rPr lang="en-US"/>
              <a:t>Click to edit Master title style</a:t>
            </a:r>
            <a:endParaRPr lang="pt-BR"/>
          </a:p>
        </p:txBody>
      </p:sp>
      <p:sp>
        <p:nvSpPr>
          <p:cNvPr id="3" name="Text Placeholder 2">
            <a:extLst>
              <a:ext uri="{FF2B5EF4-FFF2-40B4-BE49-F238E27FC236}">
                <a16:creationId xmlns:a16="http://schemas.microsoft.com/office/drawing/2014/main" xmlns="" id="{3A580250-F7BC-2C2C-923B-DADD367728F6}"/>
              </a:ext>
            </a:extLst>
          </p:cNvPr>
          <p:cNvSpPr>
            <a:spLocks noGrp="1"/>
          </p:cNvSpPr>
          <p:nvPr>
            <p:ph type="body" idx="1"/>
          </p:nvPr>
        </p:nvSpPr>
        <p:spPr>
          <a:xfrm>
            <a:off x="839108" y="1681758"/>
            <a:ext cx="5158619" cy="823020"/>
          </a:xfr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D8A23742-45A2-5E89-AD5E-DC0ADFA30802}"/>
              </a:ext>
            </a:extLst>
          </p:cNvPr>
          <p:cNvSpPr>
            <a:spLocks noGrp="1"/>
          </p:cNvSpPr>
          <p:nvPr>
            <p:ph sz="half" idx="2"/>
          </p:nvPr>
        </p:nvSpPr>
        <p:spPr>
          <a:xfrm>
            <a:off x="839108" y="2504778"/>
            <a:ext cx="5158619" cy="36849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5" name="Text Placeholder 4">
            <a:extLst>
              <a:ext uri="{FF2B5EF4-FFF2-40B4-BE49-F238E27FC236}">
                <a16:creationId xmlns:a16="http://schemas.microsoft.com/office/drawing/2014/main" xmlns="" id="{80D3A93F-8931-4D8C-F48E-DCCD43AEF57F}"/>
              </a:ext>
            </a:extLst>
          </p:cNvPr>
          <p:cNvSpPr>
            <a:spLocks noGrp="1"/>
          </p:cNvSpPr>
          <p:nvPr>
            <p:ph type="body" sz="quarter" idx="3"/>
          </p:nvPr>
        </p:nvSpPr>
        <p:spPr>
          <a:xfrm>
            <a:off x="6171595" y="1681758"/>
            <a:ext cx="5184322" cy="823020"/>
          </a:xfr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AE89A93-F19C-B210-BD4B-047E39B10E2F}"/>
              </a:ext>
            </a:extLst>
          </p:cNvPr>
          <p:cNvSpPr>
            <a:spLocks noGrp="1"/>
          </p:cNvSpPr>
          <p:nvPr>
            <p:ph sz="quarter" idx="4"/>
          </p:nvPr>
        </p:nvSpPr>
        <p:spPr>
          <a:xfrm>
            <a:off x="6171595" y="2504778"/>
            <a:ext cx="5184322" cy="36849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7" name="Date Placeholder 6">
            <a:extLst>
              <a:ext uri="{FF2B5EF4-FFF2-40B4-BE49-F238E27FC236}">
                <a16:creationId xmlns:a16="http://schemas.microsoft.com/office/drawing/2014/main" xmlns="" id="{1C320406-F7CD-D199-28F8-FD29D29AFD4D}"/>
              </a:ext>
            </a:extLst>
          </p:cNvPr>
          <p:cNvSpPr>
            <a:spLocks noGrp="1"/>
          </p:cNvSpPr>
          <p:nvPr>
            <p:ph type="dt" idx="10"/>
          </p:nvPr>
        </p:nvSpPr>
        <p:spPr/>
        <p:txBody>
          <a:bodyPr/>
          <a:lstStyle>
            <a:lvl1pPr>
              <a:defRPr/>
            </a:lvl1pPr>
          </a:lstStyle>
          <a:p>
            <a:r>
              <a:rPr lang="en-US" altLang="pt-BR"/>
              <a:t>10/29/2022</a:t>
            </a:r>
          </a:p>
        </p:txBody>
      </p:sp>
      <p:sp>
        <p:nvSpPr>
          <p:cNvPr id="8" name="Slide Number Placeholder 7">
            <a:extLst>
              <a:ext uri="{FF2B5EF4-FFF2-40B4-BE49-F238E27FC236}">
                <a16:creationId xmlns:a16="http://schemas.microsoft.com/office/drawing/2014/main" xmlns="" id="{8D0A779D-9AC7-D7A2-A8D5-6374622D6AED}"/>
              </a:ext>
            </a:extLst>
          </p:cNvPr>
          <p:cNvSpPr>
            <a:spLocks noGrp="1"/>
          </p:cNvSpPr>
          <p:nvPr>
            <p:ph type="sldNum" idx="11"/>
          </p:nvPr>
        </p:nvSpPr>
        <p:spPr/>
        <p:txBody>
          <a:bodyPr/>
          <a:lstStyle>
            <a:lvl1pPr>
              <a:defRPr/>
            </a:lvl1pPr>
          </a:lstStyle>
          <a:p>
            <a:fld id="{281197BC-0AAC-497D-B9F5-F47CDACAB698}" type="slidenum">
              <a:rPr lang="en-US" altLang="pt-BR"/>
              <a:pPr/>
              <a:t>‹#›</a:t>
            </a:fld>
            <a:endParaRPr lang="en-US" altLang="pt-BR"/>
          </a:p>
        </p:txBody>
      </p:sp>
    </p:spTree>
    <p:extLst>
      <p:ext uri="{BB962C8B-B14F-4D97-AF65-F5344CB8AC3E}">
        <p14:creationId xmlns:p14="http://schemas.microsoft.com/office/powerpoint/2010/main" xmlns="" val="93240860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7E6EEBF-9F9F-C681-F67E-E366A704AAD1}"/>
              </a:ext>
            </a:extLst>
          </p:cNvPr>
          <p:cNvSpPr>
            <a:spLocks noGrp="1"/>
          </p:cNvSpPr>
          <p:nvPr>
            <p:ph type="title"/>
          </p:nvPr>
        </p:nvSpPr>
        <p:spPr/>
        <p:txBody>
          <a:bodyPr/>
          <a:lstStyle/>
          <a:p>
            <a:r>
              <a:rPr lang="en-US"/>
              <a:t>Click to edit Master title style</a:t>
            </a:r>
            <a:endParaRPr lang="pt-BR"/>
          </a:p>
        </p:txBody>
      </p:sp>
      <p:sp>
        <p:nvSpPr>
          <p:cNvPr id="3" name="Date Placeholder 2">
            <a:extLst>
              <a:ext uri="{FF2B5EF4-FFF2-40B4-BE49-F238E27FC236}">
                <a16:creationId xmlns:a16="http://schemas.microsoft.com/office/drawing/2014/main" xmlns="" id="{115F0E60-9E21-EAA7-D5EB-D14538B2B29C}"/>
              </a:ext>
            </a:extLst>
          </p:cNvPr>
          <p:cNvSpPr>
            <a:spLocks noGrp="1"/>
          </p:cNvSpPr>
          <p:nvPr>
            <p:ph type="dt" idx="10"/>
          </p:nvPr>
        </p:nvSpPr>
        <p:spPr/>
        <p:txBody>
          <a:bodyPr/>
          <a:lstStyle>
            <a:lvl1pPr>
              <a:defRPr/>
            </a:lvl1pPr>
          </a:lstStyle>
          <a:p>
            <a:r>
              <a:rPr lang="en-US" altLang="pt-BR"/>
              <a:t>10/29/2022</a:t>
            </a:r>
          </a:p>
        </p:txBody>
      </p:sp>
      <p:sp>
        <p:nvSpPr>
          <p:cNvPr id="4" name="Slide Number Placeholder 3">
            <a:extLst>
              <a:ext uri="{FF2B5EF4-FFF2-40B4-BE49-F238E27FC236}">
                <a16:creationId xmlns:a16="http://schemas.microsoft.com/office/drawing/2014/main" xmlns="" id="{4FDAF42C-C3A0-CFFA-0B2E-BB4F7E817452}"/>
              </a:ext>
            </a:extLst>
          </p:cNvPr>
          <p:cNvSpPr>
            <a:spLocks noGrp="1"/>
          </p:cNvSpPr>
          <p:nvPr>
            <p:ph type="sldNum" idx="11"/>
          </p:nvPr>
        </p:nvSpPr>
        <p:spPr/>
        <p:txBody>
          <a:bodyPr/>
          <a:lstStyle>
            <a:lvl1pPr>
              <a:defRPr/>
            </a:lvl1pPr>
          </a:lstStyle>
          <a:p>
            <a:fld id="{3C54EF4B-03F1-493B-A6CB-DDD25D4FC779}" type="slidenum">
              <a:rPr lang="en-US" altLang="pt-BR"/>
              <a:pPr/>
              <a:t>‹#›</a:t>
            </a:fld>
            <a:endParaRPr lang="en-US" altLang="pt-BR"/>
          </a:p>
        </p:txBody>
      </p:sp>
    </p:spTree>
    <p:extLst>
      <p:ext uri="{BB962C8B-B14F-4D97-AF65-F5344CB8AC3E}">
        <p14:creationId xmlns:p14="http://schemas.microsoft.com/office/powerpoint/2010/main" xmlns="" val="174750106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9F810B3-2469-4CE0-6002-5D40E789603C}"/>
              </a:ext>
            </a:extLst>
          </p:cNvPr>
          <p:cNvSpPr>
            <a:spLocks noGrp="1"/>
          </p:cNvSpPr>
          <p:nvPr>
            <p:ph type="dt" idx="10"/>
          </p:nvPr>
        </p:nvSpPr>
        <p:spPr/>
        <p:txBody>
          <a:bodyPr/>
          <a:lstStyle>
            <a:lvl1pPr>
              <a:defRPr/>
            </a:lvl1pPr>
          </a:lstStyle>
          <a:p>
            <a:r>
              <a:rPr lang="en-US" altLang="pt-BR"/>
              <a:t>10/29/2022</a:t>
            </a:r>
          </a:p>
        </p:txBody>
      </p:sp>
      <p:sp>
        <p:nvSpPr>
          <p:cNvPr id="3" name="Slide Number Placeholder 2">
            <a:extLst>
              <a:ext uri="{FF2B5EF4-FFF2-40B4-BE49-F238E27FC236}">
                <a16:creationId xmlns:a16="http://schemas.microsoft.com/office/drawing/2014/main" xmlns="" id="{41F628CD-5928-ABAE-F21E-68EA431A7F4F}"/>
              </a:ext>
            </a:extLst>
          </p:cNvPr>
          <p:cNvSpPr>
            <a:spLocks noGrp="1"/>
          </p:cNvSpPr>
          <p:nvPr>
            <p:ph type="sldNum" idx="11"/>
          </p:nvPr>
        </p:nvSpPr>
        <p:spPr/>
        <p:txBody>
          <a:bodyPr/>
          <a:lstStyle>
            <a:lvl1pPr>
              <a:defRPr/>
            </a:lvl1pPr>
          </a:lstStyle>
          <a:p>
            <a:fld id="{B3C4BB11-095C-4435-A8D9-19700C5FF107}" type="slidenum">
              <a:rPr lang="en-US" altLang="pt-BR"/>
              <a:pPr/>
              <a:t>‹#›</a:t>
            </a:fld>
            <a:endParaRPr lang="en-US" altLang="pt-BR"/>
          </a:p>
        </p:txBody>
      </p:sp>
    </p:spTree>
    <p:extLst>
      <p:ext uri="{BB962C8B-B14F-4D97-AF65-F5344CB8AC3E}">
        <p14:creationId xmlns:p14="http://schemas.microsoft.com/office/powerpoint/2010/main" xmlns="" val="42743184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1DC549C-E718-447C-BE03-5A3F8F869D77}"/>
              </a:ext>
            </a:extLst>
          </p:cNvPr>
          <p:cNvSpPr>
            <a:spLocks noGrp="1"/>
          </p:cNvSpPr>
          <p:nvPr>
            <p:ph type="title"/>
          </p:nvPr>
        </p:nvSpPr>
        <p:spPr>
          <a:xfrm>
            <a:off x="839108" y="456903"/>
            <a:ext cx="3932464" cy="1599902"/>
          </a:xfrm>
        </p:spPr>
        <p:txBody>
          <a:bodyPr anchor="b"/>
          <a:lstStyle>
            <a:lvl1pPr>
              <a:defRPr sz="3000"/>
            </a:lvl1pPr>
          </a:lstStyle>
          <a:p>
            <a:r>
              <a:rPr lang="en-US"/>
              <a:t>Click to edit Master title style</a:t>
            </a:r>
            <a:endParaRPr lang="pt-BR"/>
          </a:p>
        </p:txBody>
      </p:sp>
      <p:sp>
        <p:nvSpPr>
          <p:cNvPr id="3" name="Content Placeholder 2">
            <a:extLst>
              <a:ext uri="{FF2B5EF4-FFF2-40B4-BE49-F238E27FC236}">
                <a16:creationId xmlns:a16="http://schemas.microsoft.com/office/drawing/2014/main" xmlns="" id="{FB0BB18B-E9E1-E3B6-D291-013C8C2E410A}"/>
              </a:ext>
            </a:extLst>
          </p:cNvPr>
          <p:cNvSpPr>
            <a:spLocks noGrp="1"/>
          </p:cNvSpPr>
          <p:nvPr>
            <p:ph idx="1"/>
          </p:nvPr>
        </p:nvSpPr>
        <p:spPr>
          <a:xfrm>
            <a:off x="5182810" y="986731"/>
            <a:ext cx="6173108" cy="4874121"/>
          </a:xfrm>
        </p:spPr>
        <p:txBody>
          <a:bodyPr/>
          <a:lstStyle>
            <a:lvl1pPr>
              <a:defRPr sz="3000"/>
            </a:lvl1pPr>
            <a:lvl2pPr>
              <a:defRPr sz="2625"/>
            </a:lvl2pPr>
            <a:lvl3pPr>
              <a:defRPr sz="2250"/>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Text Placeholder 3">
            <a:extLst>
              <a:ext uri="{FF2B5EF4-FFF2-40B4-BE49-F238E27FC236}">
                <a16:creationId xmlns:a16="http://schemas.microsoft.com/office/drawing/2014/main" xmlns="" id="{6EB71F03-8145-1148-F374-CDEB8AF27B8A}"/>
              </a:ext>
            </a:extLst>
          </p:cNvPr>
          <p:cNvSpPr>
            <a:spLocks noGrp="1"/>
          </p:cNvSpPr>
          <p:nvPr>
            <p:ph type="body" sz="half" idx="2"/>
          </p:nvPr>
        </p:nvSpPr>
        <p:spPr>
          <a:xfrm>
            <a:off x="839108" y="2056805"/>
            <a:ext cx="3932464" cy="3811489"/>
          </a:xfrm>
        </p:spPr>
        <p:txBody>
          <a:bodyPr/>
          <a:lstStyle>
            <a:lvl1pPr marL="0" indent="0">
              <a:buNone/>
              <a:defRPr sz="1500"/>
            </a:lvl1pPr>
            <a:lvl2pPr marL="428625" indent="0">
              <a:buNone/>
              <a:defRPr sz="1313"/>
            </a:lvl2pPr>
            <a:lvl3pPr marL="857250" indent="0">
              <a:buNone/>
              <a:defRPr sz="1125"/>
            </a:lvl3pPr>
            <a:lvl4pPr marL="1285875" indent="0">
              <a:buNone/>
              <a:defRPr sz="938"/>
            </a:lvl4pPr>
            <a:lvl5pPr marL="1714500" indent="0">
              <a:buNone/>
              <a:defRPr sz="938"/>
            </a:lvl5pPr>
            <a:lvl6pPr marL="2143125" indent="0">
              <a:buNone/>
              <a:defRPr sz="938"/>
            </a:lvl6pPr>
            <a:lvl7pPr marL="2571750" indent="0">
              <a:buNone/>
              <a:defRPr sz="938"/>
            </a:lvl7pPr>
            <a:lvl8pPr marL="3000375" indent="0">
              <a:buNone/>
              <a:defRPr sz="938"/>
            </a:lvl8pPr>
            <a:lvl9pPr marL="3429000" indent="0">
              <a:buNone/>
              <a:defRPr sz="938"/>
            </a:lvl9pPr>
          </a:lstStyle>
          <a:p>
            <a:pPr lvl="0"/>
            <a:r>
              <a:rPr lang="en-US"/>
              <a:t>Click to edit Master text styles</a:t>
            </a:r>
          </a:p>
        </p:txBody>
      </p:sp>
      <p:sp>
        <p:nvSpPr>
          <p:cNvPr id="5" name="Date Placeholder 4">
            <a:extLst>
              <a:ext uri="{FF2B5EF4-FFF2-40B4-BE49-F238E27FC236}">
                <a16:creationId xmlns:a16="http://schemas.microsoft.com/office/drawing/2014/main" xmlns="" id="{1F2B91F5-AF42-F414-23C6-D45FFABC1476}"/>
              </a:ext>
            </a:extLst>
          </p:cNvPr>
          <p:cNvSpPr>
            <a:spLocks noGrp="1"/>
          </p:cNvSpPr>
          <p:nvPr>
            <p:ph type="dt" idx="10"/>
          </p:nvPr>
        </p:nvSpPr>
        <p:spPr/>
        <p:txBody>
          <a:bodyPr/>
          <a:lstStyle>
            <a:lvl1pPr>
              <a:defRPr/>
            </a:lvl1pPr>
          </a:lstStyle>
          <a:p>
            <a:r>
              <a:rPr lang="en-US" altLang="pt-BR"/>
              <a:t>10/29/2022</a:t>
            </a:r>
          </a:p>
        </p:txBody>
      </p:sp>
      <p:sp>
        <p:nvSpPr>
          <p:cNvPr id="6" name="Slide Number Placeholder 5">
            <a:extLst>
              <a:ext uri="{FF2B5EF4-FFF2-40B4-BE49-F238E27FC236}">
                <a16:creationId xmlns:a16="http://schemas.microsoft.com/office/drawing/2014/main" xmlns="" id="{F81A0657-71E6-2207-6A02-813E511983A9}"/>
              </a:ext>
            </a:extLst>
          </p:cNvPr>
          <p:cNvSpPr>
            <a:spLocks noGrp="1"/>
          </p:cNvSpPr>
          <p:nvPr>
            <p:ph type="sldNum" idx="11"/>
          </p:nvPr>
        </p:nvSpPr>
        <p:spPr/>
        <p:txBody>
          <a:bodyPr/>
          <a:lstStyle>
            <a:lvl1pPr>
              <a:defRPr/>
            </a:lvl1pPr>
          </a:lstStyle>
          <a:p>
            <a:fld id="{31695F94-449E-4330-89AD-EA4C1C6BA257}" type="slidenum">
              <a:rPr lang="en-US" altLang="pt-BR"/>
              <a:pPr/>
              <a:t>‹#›</a:t>
            </a:fld>
            <a:endParaRPr lang="en-US" altLang="pt-BR"/>
          </a:p>
        </p:txBody>
      </p:sp>
    </p:spTree>
    <p:extLst>
      <p:ext uri="{BB962C8B-B14F-4D97-AF65-F5344CB8AC3E}">
        <p14:creationId xmlns:p14="http://schemas.microsoft.com/office/powerpoint/2010/main" xmlns="" val="175011341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B0D81A4-3A1C-BD90-9C02-99EE7D4970FD}"/>
              </a:ext>
            </a:extLst>
          </p:cNvPr>
          <p:cNvSpPr>
            <a:spLocks noGrp="1"/>
          </p:cNvSpPr>
          <p:nvPr>
            <p:ph type="title"/>
          </p:nvPr>
        </p:nvSpPr>
        <p:spPr>
          <a:xfrm>
            <a:off x="839108" y="456903"/>
            <a:ext cx="3932464" cy="1599902"/>
          </a:xfrm>
        </p:spPr>
        <p:txBody>
          <a:bodyPr anchor="b"/>
          <a:lstStyle>
            <a:lvl1pPr>
              <a:defRPr sz="3000"/>
            </a:lvl1pPr>
          </a:lstStyle>
          <a:p>
            <a:r>
              <a:rPr lang="en-US"/>
              <a:t>Click to edit Master title style</a:t>
            </a:r>
            <a:endParaRPr lang="pt-BR"/>
          </a:p>
        </p:txBody>
      </p:sp>
      <p:sp>
        <p:nvSpPr>
          <p:cNvPr id="3" name="Picture Placeholder 2">
            <a:extLst>
              <a:ext uri="{FF2B5EF4-FFF2-40B4-BE49-F238E27FC236}">
                <a16:creationId xmlns:a16="http://schemas.microsoft.com/office/drawing/2014/main" xmlns="" id="{D280A328-3D0C-F313-4866-03DCD396CFFC}"/>
              </a:ext>
            </a:extLst>
          </p:cNvPr>
          <p:cNvSpPr>
            <a:spLocks noGrp="1"/>
          </p:cNvSpPr>
          <p:nvPr>
            <p:ph type="pic" idx="1"/>
          </p:nvPr>
        </p:nvSpPr>
        <p:spPr>
          <a:xfrm>
            <a:off x="5182810" y="986731"/>
            <a:ext cx="6173108" cy="4874121"/>
          </a:xfrm>
        </p:spPr>
        <p:txBody>
          <a:bodyPr/>
          <a:lstStyle>
            <a:lvl1pPr marL="0" indent="0">
              <a:buNone/>
              <a:defRPr sz="3000"/>
            </a:lvl1pPr>
            <a:lvl2pPr marL="428625" indent="0">
              <a:buNone/>
              <a:defRPr sz="2625"/>
            </a:lvl2pPr>
            <a:lvl3pPr marL="857250" indent="0">
              <a:buNone/>
              <a:defRPr sz="2250"/>
            </a:lvl3pPr>
            <a:lvl4pPr marL="1285875" indent="0">
              <a:buNone/>
              <a:defRPr sz="1875"/>
            </a:lvl4pPr>
            <a:lvl5pPr marL="1714500" indent="0">
              <a:buNone/>
              <a:defRPr sz="1875"/>
            </a:lvl5pPr>
            <a:lvl6pPr marL="2143125" indent="0">
              <a:buNone/>
              <a:defRPr sz="1875"/>
            </a:lvl6pPr>
            <a:lvl7pPr marL="2571750" indent="0">
              <a:buNone/>
              <a:defRPr sz="1875"/>
            </a:lvl7pPr>
            <a:lvl8pPr marL="3000375" indent="0">
              <a:buNone/>
              <a:defRPr sz="1875"/>
            </a:lvl8pPr>
            <a:lvl9pPr marL="3429000" indent="0">
              <a:buNone/>
              <a:defRPr sz="1875"/>
            </a:lvl9pPr>
          </a:lstStyle>
          <a:p>
            <a:endParaRPr lang="pt-BR"/>
          </a:p>
        </p:txBody>
      </p:sp>
      <p:sp>
        <p:nvSpPr>
          <p:cNvPr id="4" name="Text Placeholder 3">
            <a:extLst>
              <a:ext uri="{FF2B5EF4-FFF2-40B4-BE49-F238E27FC236}">
                <a16:creationId xmlns:a16="http://schemas.microsoft.com/office/drawing/2014/main" xmlns="" id="{D0C3580B-5C37-9EE8-7480-8B342C8970A8}"/>
              </a:ext>
            </a:extLst>
          </p:cNvPr>
          <p:cNvSpPr>
            <a:spLocks noGrp="1"/>
          </p:cNvSpPr>
          <p:nvPr>
            <p:ph type="body" sz="half" idx="2"/>
          </p:nvPr>
        </p:nvSpPr>
        <p:spPr>
          <a:xfrm>
            <a:off x="839108" y="2056805"/>
            <a:ext cx="3932464" cy="3811489"/>
          </a:xfrm>
        </p:spPr>
        <p:txBody>
          <a:bodyPr/>
          <a:lstStyle>
            <a:lvl1pPr marL="0" indent="0">
              <a:buNone/>
              <a:defRPr sz="1500"/>
            </a:lvl1pPr>
            <a:lvl2pPr marL="428625" indent="0">
              <a:buNone/>
              <a:defRPr sz="1313"/>
            </a:lvl2pPr>
            <a:lvl3pPr marL="857250" indent="0">
              <a:buNone/>
              <a:defRPr sz="1125"/>
            </a:lvl3pPr>
            <a:lvl4pPr marL="1285875" indent="0">
              <a:buNone/>
              <a:defRPr sz="938"/>
            </a:lvl4pPr>
            <a:lvl5pPr marL="1714500" indent="0">
              <a:buNone/>
              <a:defRPr sz="938"/>
            </a:lvl5pPr>
            <a:lvl6pPr marL="2143125" indent="0">
              <a:buNone/>
              <a:defRPr sz="938"/>
            </a:lvl6pPr>
            <a:lvl7pPr marL="2571750" indent="0">
              <a:buNone/>
              <a:defRPr sz="938"/>
            </a:lvl7pPr>
            <a:lvl8pPr marL="3000375" indent="0">
              <a:buNone/>
              <a:defRPr sz="938"/>
            </a:lvl8pPr>
            <a:lvl9pPr marL="3429000" indent="0">
              <a:buNone/>
              <a:defRPr sz="938"/>
            </a:lvl9pPr>
          </a:lstStyle>
          <a:p>
            <a:pPr lvl="0"/>
            <a:r>
              <a:rPr lang="en-US"/>
              <a:t>Click to edit Master text styles</a:t>
            </a:r>
          </a:p>
        </p:txBody>
      </p:sp>
      <p:sp>
        <p:nvSpPr>
          <p:cNvPr id="5" name="Date Placeholder 4">
            <a:extLst>
              <a:ext uri="{FF2B5EF4-FFF2-40B4-BE49-F238E27FC236}">
                <a16:creationId xmlns:a16="http://schemas.microsoft.com/office/drawing/2014/main" xmlns="" id="{12B0040B-9767-E4DF-2BD9-D2E17E9C014B}"/>
              </a:ext>
            </a:extLst>
          </p:cNvPr>
          <p:cNvSpPr>
            <a:spLocks noGrp="1"/>
          </p:cNvSpPr>
          <p:nvPr>
            <p:ph type="dt" idx="10"/>
          </p:nvPr>
        </p:nvSpPr>
        <p:spPr/>
        <p:txBody>
          <a:bodyPr/>
          <a:lstStyle>
            <a:lvl1pPr>
              <a:defRPr/>
            </a:lvl1pPr>
          </a:lstStyle>
          <a:p>
            <a:r>
              <a:rPr lang="en-US" altLang="pt-BR"/>
              <a:t>10/29/2022</a:t>
            </a:r>
          </a:p>
        </p:txBody>
      </p:sp>
      <p:sp>
        <p:nvSpPr>
          <p:cNvPr id="6" name="Slide Number Placeholder 5">
            <a:extLst>
              <a:ext uri="{FF2B5EF4-FFF2-40B4-BE49-F238E27FC236}">
                <a16:creationId xmlns:a16="http://schemas.microsoft.com/office/drawing/2014/main" xmlns="" id="{5B06F338-0ABB-9D1C-ACD6-C4A6DCADFCC2}"/>
              </a:ext>
            </a:extLst>
          </p:cNvPr>
          <p:cNvSpPr>
            <a:spLocks noGrp="1"/>
          </p:cNvSpPr>
          <p:nvPr>
            <p:ph type="sldNum" idx="11"/>
          </p:nvPr>
        </p:nvSpPr>
        <p:spPr/>
        <p:txBody>
          <a:bodyPr/>
          <a:lstStyle>
            <a:lvl1pPr>
              <a:defRPr/>
            </a:lvl1pPr>
          </a:lstStyle>
          <a:p>
            <a:fld id="{50E59D22-8B96-411E-A5C1-9841633061AC}" type="slidenum">
              <a:rPr lang="en-US" altLang="pt-BR"/>
              <a:pPr/>
              <a:t>‹#›</a:t>
            </a:fld>
            <a:endParaRPr lang="en-US" altLang="pt-BR"/>
          </a:p>
        </p:txBody>
      </p:sp>
    </p:spTree>
    <p:extLst>
      <p:ext uri="{BB962C8B-B14F-4D97-AF65-F5344CB8AC3E}">
        <p14:creationId xmlns:p14="http://schemas.microsoft.com/office/powerpoint/2010/main" xmlns="" val="255848242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E213FFE-4BBF-5F10-73DE-3F5EF5E62CA8}"/>
              </a:ext>
            </a:extLst>
          </p:cNvPr>
          <p:cNvSpPr>
            <a:spLocks noGrp="1"/>
          </p:cNvSpPr>
          <p:nvPr>
            <p:ph type="title"/>
          </p:nvPr>
        </p:nvSpPr>
        <p:spPr/>
        <p:txBody>
          <a:bodyPr/>
          <a:lstStyle/>
          <a:p>
            <a:r>
              <a:rPr lang="en-US"/>
              <a:t>Click to edit Master title style</a:t>
            </a:r>
            <a:endParaRPr lang="pt-BR"/>
          </a:p>
        </p:txBody>
      </p:sp>
      <p:sp>
        <p:nvSpPr>
          <p:cNvPr id="3" name="Vertical Text Placeholder 2">
            <a:extLst>
              <a:ext uri="{FF2B5EF4-FFF2-40B4-BE49-F238E27FC236}">
                <a16:creationId xmlns:a16="http://schemas.microsoft.com/office/drawing/2014/main" xmlns="" id="{BB0D78D7-9485-E6A2-BA67-375A2AC9D95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Date Placeholder 3">
            <a:extLst>
              <a:ext uri="{FF2B5EF4-FFF2-40B4-BE49-F238E27FC236}">
                <a16:creationId xmlns:a16="http://schemas.microsoft.com/office/drawing/2014/main" xmlns="" id="{D4C4BF0B-4BDC-19B6-4CF0-8B4534F5B492}"/>
              </a:ext>
            </a:extLst>
          </p:cNvPr>
          <p:cNvSpPr>
            <a:spLocks noGrp="1"/>
          </p:cNvSpPr>
          <p:nvPr>
            <p:ph type="dt" idx="10"/>
          </p:nvPr>
        </p:nvSpPr>
        <p:spPr/>
        <p:txBody>
          <a:bodyPr/>
          <a:lstStyle>
            <a:lvl1pPr>
              <a:defRPr/>
            </a:lvl1pPr>
          </a:lstStyle>
          <a:p>
            <a:r>
              <a:rPr lang="en-US" altLang="pt-BR"/>
              <a:t>10/29/2022</a:t>
            </a:r>
          </a:p>
        </p:txBody>
      </p:sp>
      <p:sp>
        <p:nvSpPr>
          <p:cNvPr id="5" name="Slide Number Placeholder 4">
            <a:extLst>
              <a:ext uri="{FF2B5EF4-FFF2-40B4-BE49-F238E27FC236}">
                <a16:creationId xmlns:a16="http://schemas.microsoft.com/office/drawing/2014/main" xmlns="" id="{E05279B8-45C9-D456-4143-24173ACDFFE3}"/>
              </a:ext>
            </a:extLst>
          </p:cNvPr>
          <p:cNvSpPr>
            <a:spLocks noGrp="1"/>
          </p:cNvSpPr>
          <p:nvPr>
            <p:ph type="sldNum" idx="11"/>
          </p:nvPr>
        </p:nvSpPr>
        <p:spPr/>
        <p:txBody>
          <a:bodyPr/>
          <a:lstStyle>
            <a:lvl1pPr>
              <a:defRPr/>
            </a:lvl1pPr>
          </a:lstStyle>
          <a:p>
            <a:fld id="{FF190FF4-080E-4757-81D1-45471E199816}" type="slidenum">
              <a:rPr lang="en-US" altLang="pt-BR"/>
              <a:pPr/>
              <a:t>‹#›</a:t>
            </a:fld>
            <a:endParaRPr lang="en-US" altLang="pt-BR"/>
          </a:p>
        </p:txBody>
      </p:sp>
    </p:spTree>
    <p:extLst>
      <p:ext uri="{BB962C8B-B14F-4D97-AF65-F5344CB8AC3E}">
        <p14:creationId xmlns:p14="http://schemas.microsoft.com/office/powerpoint/2010/main" xmlns="" val="293968543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4AD8A669-120D-2AD2-2305-B6025B925DFD}"/>
              </a:ext>
            </a:extLst>
          </p:cNvPr>
          <p:cNvSpPr>
            <a:spLocks noGrp="1"/>
          </p:cNvSpPr>
          <p:nvPr>
            <p:ph type="title" orient="vert"/>
          </p:nvPr>
        </p:nvSpPr>
        <p:spPr>
          <a:xfrm>
            <a:off x="8835571" y="273844"/>
            <a:ext cx="2741084" cy="5302747"/>
          </a:xfrm>
        </p:spPr>
        <p:txBody>
          <a:bodyPr vert="eaVert"/>
          <a:lstStyle/>
          <a:p>
            <a:r>
              <a:rPr lang="en-US"/>
              <a:t>Click to edit Master title style</a:t>
            </a:r>
            <a:endParaRPr lang="pt-BR"/>
          </a:p>
        </p:txBody>
      </p:sp>
      <p:sp>
        <p:nvSpPr>
          <p:cNvPr id="3" name="Vertical Text Placeholder 2">
            <a:extLst>
              <a:ext uri="{FF2B5EF4-FFF2-40B4-BE49-F238E27FC236}">
                <a16:creationId xmlns:a16="http://schemas.microsoft.com/office/drawing/2014/main" xmlns="" id="{CC8F8798-6036-1677-107E-4BACA7F51742}"/>
              </a:ext>
            </a:extLst>
          </p:cNvPr>
          <p:cNvSpPr>
            <a:spLocks noGrp="1"/>
          </p:cNvSpPr>
          <p:nvPr>
            <p:ph type="body" orient="vert" idx="1"/>
          </p:nvPr>
        </p:nvSpPr>
        <p:spPr>
          <a:xfrm>
            <a:off x="609299" y="273844"/>
            <a:ext cx="8081130" cy="530274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Date Placeholder 3">
            <a:extLst>
              <a:ext uri="{FF2B5EF4-FFF2-40B4-BE49-F238E27FC236}">
                <a16:creationId xmlns:a16="http://schemas.microsoft.com/office/drawing/2014/main" xmlns="" id="{422303A0-CB7C-773D-0CAC-A48A66E167B6}"/>
              </a:ext>
            </a:extLst>
          </p:cNvPr>
          <p:cNvSpPr>
            <a:spLocks noGrp="1"/>
          </p:cNvSpPr>
          <p:nvPr>
            <p:ph type="dt" idx="10"/>
          </p:nvPr>
        </p:nvSpPr>
        <p:spPr/>
        <p:txBody>
          <a:bodyPr/>
          <a:lstStyle>
            <a:lvl1pPr>
              <a:defRPr/>
            </a:lvl1pPr>
          </a:lstStyle>
          <a:p>
            <a:r>
              <a:rPr lang="en-US" altLang="pt-BR"/>
              <a:t>10/29/2022</a:t>
            </a:r>
          </a:p>
        </p:txBody>
      </p:sp>
      <p:sp>
        <p:nvSpPr>
          <p:cNvPr id="5" name="Slide Number Placeholder 4">
            <a:extLst>
              <a:ext uri="{FF2B5EF4-FFF2-40B4-BE49-F238E27FC236}">
                <a16:creationId xmlns:a16="http://schemas.microsoft.com/office/drawing/2014/main" xmlns="" id="{171D9B19-5545-24FB-D088-8226EE504F4E}"/>
              </a:ext>
            </a:extLst>
          </p:cNvPr>
          <p:cNvSpPr>
            <a:spLocks noGrp="1"/>
          </p:cNvSpPr>
          <p:nvPr>
            <p:ph type="sldNum" idx="11"/>
          </p:nvPr>
        </p:nvSpPr>
        <p:spPr/>
        <p:txBody>
          <a:bodyPr/>
          <a:lstStyle>
            <a:lvl1pPr>
              <a:defRPr/>
            </a:lvl1pPr>
          </a:lstStyle>
          <a:p>
            <a:fld id="{B25CA5D4-A1AB-42C3-9688-602E9F9ACF74}" type="slidenum">
              <a:rPr lang="en-US" altLang="pt-BR"/>
              <a:pPr/>
              <a:t>‹#›</a:t>
            </a:fld>
            <a:endParaRPr lang="en-US" altLang="pt-BR"/>
          </a:p>
        </p:txBody>
      </p:sp>
    </p:spTree>
    <p:extLst>
      <p:ext uri="{BB962C8B-B14F-4D97-AF65-F5344CB8AC3E}">
        <p14:creationId xmlns:p14="http://schemas.microsoft.com/office/powerpoint/2010/main" xmlns="" val="252698205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7A2FED-F7D5-61CD-09EA-E86C0CAF230A}"/>
              </a:ext>
            </a:extLst>
          </p:cNvPr>
          <p:cNvSpPr>
            <a:spLocks noGrp="1"/>
          </p:cNvSpPr>
          <p:nvPr>
            <p:ph type="ctrTitle"/>
          </p:nvPr>
        </p:nvSpPr>
        <p:spPr>
          <a:xfrm>
            <a:off x="1524000" y="1122164"/>
            <a:ext cx="9144000" cy="2387203"/>
          </a:xfrm>
        </p:spPr>
        <p:txBody>
          <a:bodyPr anchor="b"/>
          <a:lstStyle>
            <a:lvl1pPr algn="ctr">
              <a:defRPr sz="5625"/>
            </a:lvl1pPr>
          </a:lstStyle>
          <a:p>
            <a:r>
              <a:rPr lang="en-US"/>
              <a:t>Click to edit Master title style</a:t>
            </a:r>
            <a:endParaRPr lang="pt-BR"/>
          </a:p>
        </p:txBody>
      </p:sp>
      <p:sp>
        <p:nvSpPr>
          <p:cNvPr id="3" name="Subtitle 2">
            <a:extLst>
              <a:ext uri="{FF2B5EF4-FFF2-40B4-BE49-F238E27FC236}">
                <a16:creationId xmlns:a16="http://schemas.microsoft.com/office/drawing/2014/main" xmlns="" id="{4031D962-DC9C-DE76-D51C-B8CDB9B71606}"/>
              </a:ext>
            </a:extLst>
          </p:cNvPr>
          <p:cNvSpPr>
            <a:spLocks noGrp="1"/>
          </p:cNvSpPr>
          <p:nvPr>
            <p:ph type="subTitle" idx="1"/>
          </p:nvPr>
        </p:nvSpPr>
        <p:spPr>
          <a:xfrm>
            <a:off x="1524000" y="3601640"/>
            <a:ext cx="9144000" cy="1656458"/>
          </a:xfrm>
        </p:spPr>
        <p:txBody>
          <a:bodyPr/>
          <a:lstStyle>
            <a:lvl1pPr marL="0" indent="0" algn="ctr">
              <a:buNone/>
              <a:defRPr sz="2250"/>
            </a:lvl1pPr>
            <a:lvl2pPr marL="428625" indent="0" algn="ctr">
              <a:buNone/>
              <a:defRPr sz="1875"/>
            </a:lvl2pPr>
            <a:lvl3pPr marL="857250" indent="0" algn="ctr">
              <a:buNone/>
              <a:defRPr sz="1688"/>
            </a:lvl3pPr>
            <a:lvl4pPr marL="1285875" indent="0" algn="ctr">
              <a:buNone/>
              <a:defRPr sz="1500"/>
            </a:lvl4pPr>
            <a:lvl5pPr marL="1714500" indent="0" algn="ctr">
              <a:buNone/>
              <a:defRPr sz="1500"/>
            </a:lvl5pPr>
            <a:lvl6pPr marL="2143125" indent="0" algn="ctr">
              <a:buNone/>
              <a:defRPr sz="1500"/>
            </a:lvl6pPr>
            <a:lvl7pPr marL="2571750" indent="0" algn="ctr">
              <a:buNone/>
              <a:defRPr sz="1500"/>
            </a:lvl7pPr>
            <a:lvl8pPr marL="3000375" indent="0" algn="ctr">
              <a:buNone/>
              <a:defRPr sz="1500"/>
            </a:lvl8pPr>
            <a:lvl9pPr marL="3429000" indent="0" algn="ctr">
              <a:buNone/>
              <a:defRPr sz="1500"/>
            </a:lvl9pPr>
          </a:lstStyle>
          <a:p>
            <a:r>
              <a:rPr lang="en-US"/>
              <a:t>Click to edit Master subtitle style</a:t>
            </a:r>
            <a:endParaRPr lang="pt-BR"/>
          </a:p>
        </p:txBody>
      </p:sp>
      <p:sp>
        <p:nvSpPr>
          <p:cNvPr id="4" name="Date Placeholder 3">
            <a:extLst>
              <a:ext uri="{FF2B5EF4-FFF2-40B4-BE49-F238E27FC236}">
                <a16:creationId xmlns:a16="http://schemas.microsoft.com/office/drawing/2014/main" xmlns="" id="{D458FED7-4F99-50AF-4EB7-7799174C7463}"/>
              </a:ext>
            </a:extLst>
          </p:cNvPr>
          <p:cNvSpPr>
            <a:spLocks noGrp="1"/>
          </p:cNvSpPr>
          <p:nvPr>
            <p:ph type="dt" idx="10"/>
          </p:nvPr>
        </p:nvSpPr>
        <p:spPr/>
        <p:txBody>
          <a:bodyPr/>
          <a:lstStyle>
            <a:lvl1pPr>
              <a:defRPr/>
            </a:lvl1pPr>
          </a:lstStyle>
          <a:p>
            <a:r>
              <a:rPr lang="en-US" altLang="pt-BR"/>
              <a:t>04/10/2021</a:t>
            </a:r>
          </a:p>
        </p:txBody>
      </p:sp>
      <p:sp>
        <p:nvSpPr>
          <p:cNvPr id="5" name="Slide Number Placeholder 4">
            <a:extLst>
              <a:ext uri="{FF2B5EF4-FFF2-40B4-BE49-F238E27FC236}">
                <a16:creationId xmlns:a16="http://schemas.microsoft.com/office/drawing/2014/main" xmlns="" id="{7A5F0BD9-45A5-FD0D-D853-F4A668BDF938}"/>
              </a:ext>
            </a:extLst>
          </p:cNvPr>
          <p:cNvSpPr>
            <a:spLocks noGrp="1"/>
          </p:cNvSpPr>
          <p:nvPr>
            <p:ph type="sldNum" idx="11"/>
          </p:nvPr>
        </p:nvSpPr>
        <p:spPr/>
        <p:txBody>
          <a:bodyPr/>
          <a:lstStyle>
            <a:lvl1pPr>
              <a:defRPr/>
            </a:lvl1pPr>
          </a:lstStyle>
          <a:p>
            <a:fld id="{BB333F22-6993-4679-A570-FF035B3BAE27}" type="slidenum">
              <a:rPr lang="en-US" altLang="pt-BR"/>
              <a:pPr/>
              <a:t>‹#›</a:t>
            </a:fld>
            <a:endParaRPr lang="en-US" altLang="pt-BR"/>
          </a:p>
        </p:txBody>
      </p:sp>
    </p:spTree>
    <p:extLst>
      <p:ext uri="{BB962C8B-B14F-4D97-AF65-F5344CB8AC3E}">
        <p14:creationId xmlns:p14="http://schemas.microsoft.com/office/powerpoint/2010/main" xmlns="" val="150321852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F109FBD-2946-7CEB-2219-97EB3325153E}"/>
              </a:ext>
            </a:extLst>
          </p:cNvPr>
          <p:cNvSpPr>
            <a:spLocks noGrp="1"/>
          </p:cNvSpPr>
          <p:nvPr>
            <p:ph type="title"/>
          </p:nvPr>
        </p:nvSpPr>
        <p:spPr/>
        <p:txBody>
          <a:bodyPr/>
          <a:lstStyle/>
          <a:p>
            <a:r>
              <a:rPr lang="en-US"/>
              <a:t>Click to edit Master title style</a:t>
            </a:r>
            <a:endParaRPr lang="pt-BR"/>
          </a:p>
        </p:txBody>
      </p:sp>
      <p:sp>
        <p:nvSpPr>
          <p:cNvPr id="3" name="Content Placeholder 2">
            <a:extLst>
              <a:ext uri="{FF2B5EF4-FFF2-40B4-BE49-F238E27FC236}">
                <a16:creationId xmlns:a16="http://schemas.microsoft.com/office/drawing/2014/main" xmlns="" id="{3B577668-3D91-83FB-7824-388B561273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Date Placeholder 3">
            <a:extLst>
              <a:ext uri="{FF2B5EF4-FFF2-40B4-BE49-F238E27FC236}">
                <a16:creationId xmlns:a16="http://schemas.microsoft.com/office/drawing/2014/main" xmlns="" id="{5A7AE191-8851-221A-0EC6-E60769286F87}"/>
              </a:ext>
            </a:extLst>
          </p:cNvPr>
          <p:cNvSpPr>
            <a:spLocks noGrp="1"/>
          </p:cNvSpPr>
          <p:nvPr>
            <p:ph type="dt" idx="10"/>
          </p:nvPr>
        </p:nvSpPr>
        <p:spPr/>
        <p:txBody>
          <a:bodyPr/>
          <a:lstStyle>
            <a:lvl1pPr>
              <a:defRPr/>
            </a:lvl1pPr>
          </a:lstStyle>
          <a:p>
            <a:r>
              <a:rPr lang="en-US" altLang="pt-BR"/>
              <a:t>04/10/2021</a:t>
            </a:r>
          </a:p>
        </p:txBody>
      </p:sp>
      <p:sp>
        <p:nvSpPr>
          <p:cNvPr id="5" name="Slide Number Placeholder 4">
            <a:extLst>
              <a:ext uri="{FF2B5EF4-FFF2-40B4-BE49-F238E27FC236}">
                <a16:creationId xmlns:a16="http://schemas.microsoft.com/office/drawing/2014/main" xmlns="" id="{9764041F-AEA9-F115-2580-66755EAF5D56}"/>
              </a:ext>
            </a:extLst>
          </p:cNvPr>
          <p:cNvSpPr>
            <a:spLocks noGrp="1"/>
          </p:cNvSpPr>
          <p:nvPr>
            <p:ph type="sldNum" idx="11"/>
          </p:nvPr>
        </p:nvSpPr>
        <p:spPr/>
        <p:txBody>
          <a:bodyPr/>
          <a:lstStyle>
            <a:lvl1pPr>
              <a:defRPr/>
            </a:lvl1pPr>
          </a:lstStyle>
          <a:p>
            <a:fld id="{C08365AA-2682-4C00-BA93-832C1CC7E780}" type="slidenum">
              <a:rPr lang="en-US" altLang="pt-BR"/>
              <a:pPr/>
              <a:t>‹#›</a:t>
            </a:fld>
            <a:endParaRPr lang="en-US" altLang="pt-BR"/>
          </a:p>
        </p:txBody>
      </p:sp>
    </p:spTree>
    <p:extLst>
      <p:ext uri="{BB962C8B-B14F-4D97-AF65-F5344CB8AC3E}">
        <p14:creationId xmlns:p14="http://schemas.microsoft.com/office/powerpoint/2010/main" xmlns="" val="11139135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42971FE-2383-03FA-BBEB-92CE51C491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pt-BR"/>
          </a:p>
        </p:txBody>
      </p:sp>
      <p:sp>
        <p:nvSpPr>
          <p:cNvPr id="3" name="Content Placeholder 2">
            <a:extLst>
              <a:ext uri="{FF2B5EF4-FFF2-40B4-BE49-F238E27FC236}">
                <a16:creationId xmlns:a16="http://schemas.microsoft.com/office/drawing/2014/main" xmlns="" id="{9E4FF683-A62E-7FC6-A46E-549F84E40D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Text Placeholder 3">
            <a:extLst>
              <a:ext uri="{FF2B5EF4-FFF2-40B4-BE49-F238E27FC236}">
                <a16:creationId xmlns:a16="http://schemas.microsoft.com/office/drawing/2014/main" xmlns="" id="{3F1C33B0-AA95-7A8B-130F-29F7AA28A0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436F401-7D32-2CF1-55B5-D199ED18CCE4}"/>
              </a:ext>
            </a:extLst>
          </p:cNvPr>
          <p:cNvSpPr>
            <a:spLocks noGrp="1"/>
          </p:cNvSpPr>
          <p:nvPr>
            <p:ph type="dt" sz="half" idx="10"/>
          </p:nvPr>
        </p:nvSpPr>
        <p:spPr/>
        <p:txBody>
          <a:bodyPr/>
          <a:lstStyle/>
          <a:p>
            <a:fld id="{014FA53A-FF31-4ABC-A6AB-0A4790F4C22C}" type="datetimeFigureOut">
              <a:rPr lang="pt-BR" smtClean="0"/>
              <a:pPr/>
              <a:t>30/10/2022</a:t>
            </a:fld>
            <a:endParaRPr lang="pt-BR"/>
          </a:p>
        </p:txBody>
      </p:sp>
      <p:sp>
        <p:nvSpPr>
          <p:cNvPr id="6" name="Footer Placeholder 5">
            <a:extLst>
              <a:ext uri="{FF2B5EF4-FFF2-40B4-BE49-F238E27FC236}">
                <a16:creationId xmlns:a16="http://schemas.microsoft.com/office/drawing/2014/main" xmlns="" id="{79C0BF3B-F504-14D9-0247-928DD206A6AF}"/>
              </a:ext>
            </a:extLst>
          </p:cNvPr>
          <p:cNvSpPr>
            <a:spLocks noGrp="1"/>
          </p:cNvSpPr>
          <p:nvPr>
            <p:ph type="ftr" sz="quarter" idx="11"/>
          </p:nvPr>
        </p:nvSpPr>
        <p:spPr/>
        <p:txBody>
          <a:bodyPr/>
          <a:lstStyle/>
          <a:p>
            <a:endParaRPr lang="pt-BR"/>
          </a:p>
        </p:txBody>
      </p:sp>
      <p:sp>
        <p:nvSpPr>
          <p:cNvPr id="7" name="Slide Number Placeholder 6">
            <a:extLst>
              <a:ext uri="{FF2B5EF4-FFF2-40B4-BE49-F238E27FC236}">
                <a16:creationId xmlns:a16="http://schemas.microsoft.com/office/drawing/2014/main" xmlns="" id="{D96B2972-4CAB-166F-75E8-073B0927A144}"/>
              </a:ext>
            </a:extLst>
          </p:cNvPr>
          <p:cNvSpPr>
            <a:spLocks noGrp="1"/>
          </p:cNvSpPr>
          <p:nvPr>
            <p:ph type="sldNum" sz="quarter" idx="12"/>
          </p:nvPr>
        </p:nvSpPr>
        <p:spPr/>
        <p:txBody>
          <a:bodyPr/>
          <a:lstStyle/>
          <a:p>
            <a:fld id="{63019CD1-E3B2-4496-AC2A-68933735BC00}" type="slidenum">
              <a:rPr lang="pt-BR" smtClean="0"/>
              <a:pPr/>
              <a:t>‹#›</a:t>
            </a:fld>
            <a:endParaRPr lang="pt-BR"/>
          </a:p>
        </p:txBody>
      </p:sp>
    </p:spTree>
    <p:extLst>
      <p:ext uri="{BB962C8B-B14F-4D97-AF65-F5344CB8AC3E}">
        <p14:creationId xmlns:p14="http://schemas.microsoft.com/office/powerpoint/2010/main" xmlns="" val="114112022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57B070-4046-5E83-3E19-BA7EE127D78D}"/>
              </a:ext>
            </a:extLst>
          </p:cNvPr>
          <p:cNvSpPr>
            <a:spLocks noGrp="1"/>
          </p:cNvSpPr>
          <p:nvPr>
            <p:ph type="title"/>
          </p:nvPr>
        </p:nvSpPr>
        <p:spPr>
          <a:xfrm>
            <a:off x="831548" y="1710036"/>
            <a:ext cx="10515298" cy="2853035"/>
          </a:xfrm>
        </p:spPr>
        <p:txBody>
          <a:bodyPr anchor="b"/>
          <a:lstStyle>
            <a:lvl1pPr>
              <a:defRPr sz="5625"/>
            </a:lvl1pPr>
          </a:lstStyle>
          <a:p>
            <a:r>
              <a:rPr lang="en-US"/>
              <a:t>Click to edit Master title style</a:t>
            </a:r>
            <a:endParaRPr lang="pt-BR"/>
          </a:p>
        </p:txBody>
      </p:sp>
      <p:sp>
        <p:nvSpPr>
          <p:cNvPr id="3" name="Text Placeholder 2">
            <a:extLst>
              <a:ext uri="{FF2B5EF4-FFF2-40B4-BE49-F238E27FC236}">
                <a16:creationId xmlns:a16="http://schemas.microsoft.com/office/drawing/2014/main" xmlns="" id="{B4FE3B6F-2E6F-5D31-AFB1-91A4B23037FF}"/>
              </a:ext>
            </a:extLst>
          </p:cNvPr>
          <p:cNvSpPr>
            <a:spLocks noGrp="1"/>
          </p:cNvSpPr>
          <p:nvPr>
            <p:ph type="body" idx="1"/>
          </p:nvPr>
        </p:nvSpPr>
        <p:spPr>
          <a:xfrm>
            <a:off x="831548" y="4589859"/>
            <a:ext cx="10515298" cy="1500188"/>
          </a:xfrm>
        </p:spPr>
        <p:txBody>
          <a:bodyPr/>
          <a:lstStyle>
            <a:lvl1pPr marL="0" indent="0">
              <a:buNone/>
              <a:defRPr sz="2250"/>
            </a:lvl1pPr>
            <a:lvl2pPr marL="428625" indent="0">
              <a:buNone/>
              <a:defRPr sz="1875"/>
            </a:lvl2pPr>
            <a:lvl3pPr marL="857250" indent="0">
              <a:buNone/>
              <a:defRPr sz="1688"/>
            </a:lvl3pPr>
            <a:lvl4pPr marL="1285875" indent="0">
              <a:buNone/>
              <a:defRPr sz="1500"/>
            </a:lvl4pPr>
            <a:lvl5pPr marL="1714500" indent="0">
              <a:buNone/>
              <a:defRPr sz="1500"/>
            </a:lvl5pPr>
            <a:lvl6pPr marL="2143125" indent="0">
              <a:buNone/>
              <a:defRPr sz="1500"/>
            </a:lvl6pPr>
            <a:lvl7pPr marL="2571750" indent="0">
              <a:buNone/>
              <a:defRPr sz="1500"/>
            </a:lvl7pPr>
            <a:lvl8pPr marL="3000375" indent="0">
              <a:buNone/>
              <a:defRPr sz="1500"/>
            </a:lvl8pPr>
            <a:lvl9pPr marL="3429000" indent="0">
              <a:buNone/>
              <a:defRPr sz="1500"/>
            </a:lvl9pPr>
          </a:lstStyle>
          <a:p>
            <a:pPr lvl="0"/>
            <a:r>
              <a:rPr lang="en-US"/>
              <a:t>Click to edit Master text styles</a:t>
            </a:r>
          </a:p>
        </p:txBody>
      </p:sp>
      <p:sp>
        <p:nvSpPr>
          <p:cNvPr id="4" name="Date Placeholder 3">
            <a:extLst>
              <a:ext uri="{FF2B5EF4-FFF2-40B4-BE49-F238E27FC236}">
                <a16:creationId xmlns:a16="http://schemas.microsoft.com/office/drawing/2014/main" xmlns="" id="{E5028B52-94C9-D400-50A4-D01B8AC5CA02}"/>
              </a:ext>
            </a:extLst>
          </p:cNvPr>
          <p:cNvSpPr>
            <a:spLocks noGrp="1"/>
          </p:cNvSpPr>
          <p:nvPr>
            <p:ph type="dt" idx="10"/>
          </p:nvPr>
        </p:nvSpPr>
        <p:spPr/>
        <p:txBody>
          <a:bodyPr/>
          <a:lstStyle>
            <a:lvl1pPr>
              <a:defRPr/>
            </a:lvl1pPr>
          </a:lstStyle>
          <a:p>
            <a:r>
              <a:rPr lang="en-US" altLang="pt-BR"/>
              <a:t>04/10/2021</a:t>
            </a:r>
          </a:p>
        </p:txBody>
      </p:sp>
      <p:sp>
        <p:nvSpPr>
          <p:cNvPr id="5" name="Slide Number Placeholder 4">
            <a:extLst>
              <a:ext uri="{FF2B5EF4-FFF2-40B4-BE49-F238E27FC236}">
                <a16:creationId xmlns:a16="http://schemas.microsoft.com/office/drawing/2014/main" xmlns="" id="{02B11DD6-DC2C-C4D1-E45E-DAB98408C342}"/>
              </a:ext>
            </a:extLst>
          </p:cNvPr>
          <p:cNvSpPr>
            <a:spLocks noGrp="1"/>
          </p:cNvSpPr>
          <p:nvPr>
            <p:ph type="sldNum" idx="11"/>
          </p:nvPr>
        </p:nvSpPr>
        <p:spPr/>
        <p:txBody>
          <a:bodyPr/>
          <a:lstStyle>
            <a:lvl1pPr>
              <a:defRPr/>
            </a:lvl1pPr>
          </a:lstStyle>
          <a:p>
            <a:fld id="{18847D92-F86A-4C1C-8FDF-B32EE20A3AE2}" type="slidenum">
              <a:rPr lang="en-US" altLang="pt-BR"/>
              <a:pPr/>
              <a:t>‹#›</a:t>
            </a:fld>
            <a:endParaRPr lang="en-US" altLang="pt-BR"/>
          </a:p>
        </p:txBody>
      </p:sp>
    </p:spTree>
    <p:extLst>
      <p:ext uri="{BB962C8B-B14F-4D97-AF65-F5344CB8AC3E}">
        <p14:creationId xmlns:p14="http://schemas.microsoft.com/office/powerpoint/2010/main" xmlns="" val="409099702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67B3299-568B-802A-9E38-AE2E96C085F8}"/>
              </a:ext>
            </a:extLst>
          </p:cNvPr>
          <p:cNvSpPr>
            <a:spLocks noGrp="1"/>
          </p:cNvSpPr>
          <p:nvPr>
            <p:ph type="title"/>
          </p:nvPr>
        </p:nvSpPr>
        <p:spPr/>
        <p:txBody>
          <a:bodyPr/>
          <a:lstStyle/>
          <a:p>
            <a:r>
              <a:rPr lang="en-US"/>
              <a:t>Click to edit Master title style</a:t>
            </a:r>
            <a:endParaRPr lang="pt-BR"/>
          </a:p>
        </p:txBody>
      </p:sp>
      <p:sp>
        <p:nvSpPr>
          <p:cNvPr id="3" name="Content Placeholder 2">
            <a:extLst>
              <a:ext uri="{FF2B5EF4-FFF2-40B4-BE49-F238E27FC236}">
                <a16:creationId xmlns:a16="http://schemas.microsoft.com/office/drawing/2014/main" xmlns="" id="{C7ABE343-2333-C586-A5B5-164B12472117}"/>
              </a:ext>
            </a:extLst>
          </p:cNvPr>
          <p:cNvSpPr>
            <a:spLocks noGrp="1"/>
          </p:cNvSpPr>
          <p:nvPr>
            <p:ph sz="half" idx="1"/>
          </p:nvPr>
        </p:nvSpPr>
        <p:spPr>
          <a:xfrm>
            <a:off x="609299" y="1604368"/>
            <a:ext cx="5408083" cy="39677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Content Placeholder 3">
            <a:extLst>
              <a:ext uri="{FF2B5EF4-FFF2-40B4-BE49-F238E27FC236}">
                <a16:creationId xmlns:a16="http://schemas.microsoft.com/office/drawing/2014/main" xmlns="" id="{6D9A9154-80D2-5862-A83C-09106914A197}"/>
              </a:ext>
            </a:extLst>
          </p:cNvPr>
          <p:cNvSpPr>
            <a:spLocks noGrp="1"/>
          </p:cNvSpPr>
          <p:nvPr>
            <p:ph sz="half" idx="2"/>
          </p:nvPr>
        </p:nvSpPr>
        <p:spPr>
          <a:xfrm>
            <a:off x="6162524" y="1604368"/>
            <a:ext cx="5409595" cy="39677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5" name="Date Placeholder 4">
            <a:extLst>
              <a:ext uri="{FF2B5EF4-FFF2-40B4-BE49-F238E27FC236}">
                <a16:creationId xmlns:a16="http://schemas.microsoft.com/office/drawing/2014/main" xmlns="" id="{4BB71AFD-778A-C34A-E66A-3CDFCE4E1555}"/>
              </a:ext>
            </a:extLst>
          </p:cNvPr>
          <p:cNvSpPr>
            <a:spLocks noGrp="1"/>
          </p:cNvSpPr>
          <p:nvPr>
            <p:ph type="dt" idx="10"/>
          </p:nvPr>
        </p:nvSpPr>
        <p:spPr/>
        <p:txBody>
          <a:bodyPr/>
          <a:lstStyle>
            <a:lvl1pPr>
              <a:defRPr/>
            </a:lvl1pPr>
          </a:lstStyle>
          <a:p>
            <a:r>
              <a:rPr lang="en-US" altLang="pt-BR"/>
              <a:t>04/10/2021</a:t>
            </a:r>
          </a:p>
        </p:txBody>
      </p:sp>
      <p:sp>
        <p:nvSpPr>
          <p:cNvPr id="6" name="Slide Number Placeholder 5">
            <a:extLst>
              <a:ext uri="{FF2B5EF4-FFF2-40B4-BE49-F238E27FC236}">
                <a16:creationId xmlns:a16="http://schemas.microsoft.com/office/drawing/2014/main" xmlns="" id="{0D444A9E-4657-33AC-2836-43C33F0E4EE5}"/>
              </a:ext>
            </a:extLst>
          </p:cNvPr>
          <p:cNvSpPr>
            <a:spLocks noGrp="1"/>
          </p:cNvSpPr>
          <p:nvPr>
            <p:ph type="sldNum" idx="11"/>
          </p:nvPr>
        </p:nvSpPr>
        <p:spPr/>
        <p:txBody>
          <a:bodyPr/>
          <a:lstStyle>
            <a:lvl1pPr>
              <a:defRPr/>
            </a:lvl1pPr>
          </a:lstStyle>
          <a:p>
            <a:fld id="{55E25570-A384-434D-81F2-034C8EA3F76E}" type="slidenum">
              <a:rPr lang="en-US" altLang="pt-BR"/>
              <a:pPr/>
              <a:t>‹#›</a:t>
            </a:fld>
            <a:endParaRPr lang="en-US" altLang="pt-BR"/>
          </a:p>
        </p:txBody>
      </p:sp>
    </p:spTree>
    <p:extLst>
      <p:ext uri="{BB962C8B-B14F-4D97-AF65-F5344CB8AC3E}">
        <p14:creationId xmlns:p14="http://schemas.microsoft.com/office/powerpoint/2010/main" xmlns="" val="162607729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8032CB5-90FB-783F-992C-ED3D4EC9BAFA}"/>
              </a:ext>
            </a:extLst>
          </p:cNvPr>
          <p:cNvSpPr>
            <a:spLocks noGrp="1"/>
          </p:cNvSpPr>
          <p:nvPr>
            <p:ph type="title"/>
          </p:nvPr>
        </p:nvSpPr>
        <p:spPr>
          <a:xfrm>
            <a:off x="839107" y="364629"/>
            <a:ext cx="10516810" cy="1326058"/>
          </a:xfrm>
        </p:spPr>
        <p:txBody>
          <a:bodyPr/>
          <a:lstStyle/>
          <a:p>
            <a:r>
              <a:rPr lang="en-US"/>
              <a:t>Click to edit Master title style</a:t>
            </a:r>
            <a:endParaRPr lang="pt-BR"/>
          </a:p>
        </p:txBody>
      </p:sp>
      <p:sp>
        <p:nvSpPr>
          <p:cNvPr id="3" name="Text Placeholder 2">
            <a:extLst>
              <a:ext uri="{FF2B5EF4-FFF2-40B4-BE49-F238E27FC236}">
                <a16:creationId xmlns:a16="http://schemas.microsoft.com/office/drawing/2014/main" xmlns="" id="{290EAF64-27C3-0CAF-E365-C3E7BA22E881}"/>
              </a:ext>
            </a:extLst>
          </p:cNvPr>
          <p:cNvSpPr>
            <a:spLocks noGrp="1"/>
          </p:cNvSpPr>
          <p:nvPr>
            <p:ph type="body" idx="1"/>
          </p:nvPr>
        </p:nvSpPr>
        <p:spPr>
          <a:xfrm>
            <a:off x="839108" y="1681758"/>
            <a:ext cx="5158619" cy="823020"/>
          </a:xfr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0D9EB213-6444-DFBD-7DEC-FF636747A876}"/>
              </a:ext>
            </a:extLst>
          </p:cNvPr>
          <p:cNvSpPr>
            <a:spLocks noGrp="1"/>
          </p:cNvSpPr>
          <p:nvPr>
            <p:ph sz="half" idx="2"/>
          </p:nvPr>
        </p:nvSpPr>
        <p:spPr>
          <a:xfrm>
            <a:off x="839108" y="2504778"/>
            <a:ext cx="5158619" cy="36849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5" name="Text Placeholder 4">
            <a:extLst>
              <a:ext uri="{FF2B5EF4-FFF2-40B4-BE49-F238E27FC236}">
                <a16:creationId xmlns:a16="http://schemas.microsoft.com/office/drawing/2014/main" xmlns="" id="{B04E75C7-9690-E973-44D5-04662B3A5FBA}"/>
              </a:ext>
            </a:extLst>
          </p:cNvPr>
          <p:cNvSpPr>
            <a:spLocks noGrp="1"/>
          </p:cNvSpPr>
          <p:nvPr>
            <p:ph type="body" sz="quarter" idx="3"/>
          </p:nvPr>
        </p:nvSpPr>
        <p:spPr>
          <a:xfrm>
            <a:off x="6171595" y="1681758"/>
            <a:ext cx="5184322" cy="823020"/>
          </a:xfr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458E991A-AD02-6CC1-9599-60355C9B152A}"/>
              </a:ext>
            </a:extLst>
          </p:cNvPr>
          <p:cNvSpPr>
            <a:spLocks noGrp="1"/>
          </p:cNvSpPr>
          <p:nvPr>
            <p:ph sz="quarter" idx="4"/>
          </p:nvPr>
        </p:nvSpPr>
        <p:spPr>
          <a:xfrm>
            <a:off x="6171595" y="2504778"/>
            <a:ext cx="5184322" cy="36849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7" name="Date Placeholder 6">
            <a:extLst>
              <a:ext uri="{FF2B5EF4-FFF2-40B4-BE49-F238E27FC236}">
                <a16:creationId xmlns:a16="http://schemas.microsoft.com/office/drawing/2014/main" xmlns="" id="{4AC7851C-6377-5297-C79F-45127AB08AA5}"/>
              </a:ext>
            </a:extLst>
          </p:cNvPr>
          <p:cNvSpPr>
            <a:spLocks noGrp="1"/>
          </p:cNvSpPr>
          <p:nvPr>
            <p:ph type="dt" idx="10"/>
          </p:nvPr>
        </p:nvSpPr>
        <p:spPr/>
        <p:txBody>
          <a:bodyPr/>
          <a:lstStyle>
            <a:lvl1pPr>
              <a:defRPr/>
            </a:lvl1pPr>
          </a:lstStyle>
          <a:p>
            <a:r>
              <a:rPr lang="en-US" altLang="pt-BR"/>
              <a:t>04/10/2021</a:t>
            </a:r>
          </a:p>
        </p:txBody>
      </p:sp>
      <p:sp>
        <p:nvSpPr>
          <p:cNvPr id="8" name="Slide Number Placeholder 7">
            <a:extLst>
              <a:ext uri="{FF2B5EF4-FFF2-40B4-BE49-F238E27FC236}">
                <a16:creationId xmlns:a16="http://schemas.microsoft.com/office/drawing/2014/main" xmlns="" id="{2C8F5D8A-AA94-A0EE-9CA7-C747FC42A8DA}"/>
              </a:ext>
            </a:extLst>
          </p:cNvPr>
          <p:cNvSpPr>
            <a:spLocks noGrp="1"/>
          </p:cNvSpPr>
          <p:nvPr>
            <p:ph type="sldNum" idx="11"/>
          </p:nvPr>
        </p:nvSpPr>
        <p:spPr/>
        <p:txBody>
          <a:bodyPr/>
          <a:lstStyle>
            <a:lvl1pPr>
              <a:defRPr/>
            </a:lvl1pPr>
          </a:lstStyle>
          <a:p>
            <a:fld id="{3922F23B-59A1-4452-BADE-37F8356100B6}" type="slidenum">
              <a:rPr lang="en-US" altLang="pt-BR"/>
              <a:pPr/>
              <a:t>‹#›</a:t>
            </a:fld>
            <a:endParaRPr lang="en-US" altLang="pt-BR"/>
          </a:p>
        </p:txBody>
      </p:sp>
    </p:spTree>
    <p:extLst>
      <p:ext uri="{BB962C8B-B14F-4D97-AF65-F5344CB8AC3E}">
        <p14:creationId xmlns:p14="http://schemas.microsoft.com/office/powerpoint/2010/main" xmlns="" val="346631801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79ACDC4-8E49-987D-BEF2-668AED9ADFFD}"/>
              </a:ext>
            </a:extLst>
          </p:cNvPr>
          <p:cNvSpPr>
            <a:spLocks noGrp="1"/>
          </p:cNvSpPr>
          <p:nvPr>
            <p:ph type="title"/>
          </p:nvPr>
        </p:nvSpPr>
        <p:spPr/>
        <p:txBody>
          <a:bodyPr/>
          <a:lstStyle/>
          <a:p>
            <a:r>
              <a:rPr lang="en-US"/>
              <a:t>Click to edit Master title style</a:t>
            </a:r>
            <a:endParaRPr lang="pt-BR"/>
          </a:p>
        </p:txBody>
      </p:sp>
      <p:sp>
        <p:nvSpPr>
          <p:cNvPr id="3" name="Date Placeholder 2">
            <a:extLst>
              <a:ext uri="{FF2B5EF4-FFF2-40B4-BE49-F238E27FC236}">
                <a16:creationId xmlns:a16="http://schemas.microsoft.com/office/drawing/2014/main" xmlns="" id="{1B80F844-EAF6-5B8B-EFFF-3B23DDA96239}"/>
              </a:ext>
            </a:extLst>
          </p:cNvPr>
          <p:cNvSpPr>
            <a:spLocks noGrp="1"/>
          </p:cNvSpPr>
          <p:nvPr>
            <p:ph type="dt" idx="10"/>
          </p:nvPr>
        </p:nvSpPr>
        <p:spPr/>
        <p:txBody>
          <a:bodyPr/>
          <a:lstStyle>
            <a:lvl1pPr>
              <a:defRPr/>
            </a:lvl1pPr>
          </a:lstStyle>
          <a:p>
            <a:r>
              <a:rPr lang="en-US" altLang="pt-BR"/>
              <a:t>04/10/2021</a:t>
            </a:r>
          </a:p>
        </p:txBody>
      </p:sp>
      <p:sp>
        <p:nvSpPr>
          <p:cNvPr id="4" name="Slide Number Placeholder 3">
            <a:extLst>
              <a:ext uri="{FF2B5EF4-FFF2-40B4-BE49-F238E27FC236}">
                <a16:creationId xmlns:a16="http://schemas.microsoft.com/office/drawing/2014/main" xmlns="" id="{4ADB2991-0801-2C51-B21C-478A8AC6BFD9}"/>
              </a:ext>
            </a:extLst>
          </p:cNvPr>
          <p:cNvSpPr>
            <a:spLocks noGrp="1"/>
          </p:cNvSpPr>
          <p:nvPr>
            <p:ph type="sldNum" idx="11"/>
          </p:nvPr>
        </p:nvSpPr>
        <p:spPr/>
        <p:txBody>
          <a:bodyPr/>
          <a:lstStyle>
            <a:lvl1pPr>
              <a:defRPr/>
            </a:lvl1pPr>
          </a:lstStyle>
          <a:p>
            <a:fld id="{69D2E34B-A00D-4316-920C-CE0D4A60DEF7}" type="slidenum">
              <a:rPr lang="en-US" altLang="pt-BR"/>
              <a:pPr/>
              <a:t>‹#›</a:t>
            </a:fld>
            <a:endParaRPr lang="en-US" altLang="pt-BR"/>
          </a:p>
        </p:txBody>
      </p:sp>
    </p:spTree>
    <p:extLst>
      <p:ext uri="{BB962C8B-B14F-4D97-AF65-F5344CB8AC3E}">
        <p14:creationId xmlns:p14="http://schemas.microsoft.com/office/powerpoint/2010/main" xmlns="" val="297300597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D31B6AF2-E2E0-9682-7E03-9D5F4BDD9280}"/>
              </a:ext>
            </a:extLst>
          </p:cNvPr>
          <p:cNvSpPr>
            <a:spLocks noGrp="1"/>
          </p:cNvSpPr>
          <p:nvPr>
            <p:ph type="dt" idx="10"/>
          </p:nvPr>
        </p:nvSpPr>
        <p:spPr/>
        <p:txBody>
          <a:bodyPr/>
          <a:lstStyle>
            <a:lvl1pPr>
              <a:defRPr/>
            </a:lvl1pPr>
          </a:lstStyle>
          <a:p>
            <a:r>
              <a:rPr lang="en-US" altLang="pt-BR"/>
              <a:t>04/10/2021</a:t>
            </a:r>
          </a:p>
        </p:txBody>
      </p:sp>
      <p:sp>
        <p:nvSpPr>
          <p:cNvPr id="3" name="Slide Number Placeholder 2">
            <a:extLst>
              <a:ext uri="{FF2B5EF4-FFF2-40B4-BE49-F238E27FC236}">
                <a16:creationId xmlns:a16="http://schemas.microsoft.com/office/drawing/2014/main" xmlns="" id="{2A86822B-6085-E3F4-EC89-C1108225CF12}"/>
              </a:ext>
            </a:extLst>
          </p:cNvPr>
          <p:cNvSpPr>
            <a:spLocks noGrp="1"/>
          </p:cNvSpPr>
          <p:nvPr>
            <p:ph type="sldNum" idx="11"/>
          </p:nvPr>
        </p:nvSpPr>
        <p:spPr/>
        <p:txBody>
          <a:bodyPr/>
          <a:lstStyle>
            <a:lvl1pPr>
              <a:defRPr/>
            </a:lvl1pPr>
          </a:lstStyle>
          <a:p>
            <a:fld id="{51FE155F-7802-4A20-9980-9F495A8E6BCC}" type="slidenum">
              <a:rPr lang="en-US" altLang="pt-BR"/>
              <a:pPr/>
              <a:t>‹#›</a:t>
            </a:fld>
            <a:endParaRPr lang="en-US" altLang="pt-BR"/>
          </a:p>
        </p:txBody>
      </p:sp>
    </p:spTree>
    <p:extLst>
      <p:ext uri="{BB962C8B-B14F-4D97-AF65-F5344CB8AC3E}">
        <p14:creationId xmlns:p14="http://schemas.microsoft.com/office/powerpoint/2010/main" xmlns="" val="43774744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C868363-4988-943A-7758-22CAA563A6D9}"/>
              </a:ext>
            </a:extLst>
          </p:cNvPr>
          <p:cNvSpPr>
            <a:spLocks noGrp="1"/>
          </p:cNvSpPr>
          <p:nvPr>
            <p:ph type="title"/>
          </p:nvPr>
        </p:nvSpPr>
        <p:spPr>
          <a:xfrm>
            <a:off x="839108" y="456903"/>
            <a:ext cx="3932464" cy="1599902"/>
          </a:xfrm>
        </p:spPr>
        <p:txBody>
          <a:bodyPr anchor="b"/>
          <a:lstStyle>
            <a:lvl1pPr>
              <a:defRPr sz="3000"/>
            </a:lvl1pPr>
          </a:lstStyle>
          <a:p>
            <a:r>
              <a:rPr lang="en-US"/>
              <a:t>Click to edit Master title style</a:t>
            </a:r>
            <a:endParaRPr lang="pt-BR"/>
          </a:p>
        </p:txBody>
      </p:sp>
      <p:sp>
        <p:nvSpPr>
          <p:cNvPr id="3" name="Content Placeholder 2">
            <a:extLst>
              <a:ext uri="{FF2B5EF4-FFF2-40B4-BE49-F238E27FC236}">
                <a16:creationId xmlns:a16="http://schemas.microsoft.com/office/drawing/2014/main" xmlns="" id="{328D260C-208B-947B-AB7B-6B99F1929EB3}"/>
              </a:ext>
            </a:extLst>
          </p:cNvPr>
          <p:cNvSpPr>
            <a:spLocks noGrp="1"/>
          </p:cNvSpPr>
          <p:nvPr>
            <p:ph idx="1"/>
          </p:nvPr>
        </p:nvSpPr>
        <p:spPr>
          <a:xfrm>
            <a:off x="5182810" y="986731"/>
            <a:ext cx="6173108" cy="4874121"/>
          </a:xfrm>
        </p:spPr>
        <p:txBody>
          <a:bodyPr/>
          <a:lstStyle>
            <a:lvl1pPr>
              <a:defRPr sz="3000"/>
            </a:lvl1pPr>
            <a:lvl2pPr>
              <a:defRPr sz="2625"/>
            </a:lvl2pPr>
            <a:lvl3pPr>
              <a:defRPr sz="2250"/>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Text Placeholder 3">
            <a:extLst>
              <a:ext uri="{FF2B5EF4-FFF2-40B4-BE49-F238E27FC236}">
                <a16:creationId xmlns:a16="http://schemas.microsoft.com/office/drawing/2014/main" xmlns="" id="{28AB449D-FDFD-C58B-D262-95C7C8B68A49}"/>
              </a:ext>
            </a:extLst>
          </p:cNvPr>
          <p:cNvSpPr>
            <a:spLocks noGrp="1"/>
          </p:cNvSpPr>
          <p:nvPr>
            <p:ph type="body" sz="half" idx="2"/>
          </p:nvPr>
        </p:nvSpPr>
        <p:spPr>
          <a:xfrm>
            <a:off x="839108" y="2056805"/>
            <a:ext cx="3932464" cy="3811489"/>
          </a:xfrm>
        </p:spPr>
        <p:txBody>
          <a:bodyPr/>
          <a:lstStyle>
            <a:lvl1pPr marL="0" indent="0">
              <a:buNone/>
              <a:defRPr sz="1500"/>
            </a:lvl1pPr>
            <a:lvl2pPr marL="428625" indent="0">
              <a:buNone/>
              <a:defRPr sz="1313"/>
            </a:lvl2pPr>
            <a:lvl3pPr marL="857250" indent="0">
              <a:buNone/>
              <a:defRPr sz="1125"/>
            </a:lvl3pPr>
            <a:lvl4pPr marL="1285875" indent="0">
              <a:buNone/>
              <a:defRPr sz="938"/>
            </a:lvl4pPr>
            <a:lvl5pPr marL="1714500" indent="0">
              <a:buNone/>
              <a:defRPr sz="938"/>
            </a:lvl5pPr>
            <a:lvl6pPr marL="2143125" indent="0">
              <a:buNone/>
              <a:defRPr sz="938"/>
            </a:lvl6pPr>
            <a:lvl7pPr marL="2571750" indent="0">
              <a:buNone/>
              <a:defRPr sz="938"/>
            </a:lvl7pPr>
            <a:lvl8pPr marL="3000375" indent="0">
              <a:buNone/>
              <a:defRPr sz="938"/>
            </a:lvl8pPr>
            <a:lvl9pPr marL="3429000" indent="0">
              <a:buNone/>
              <a:defRPr sz="938"/>
            </a:lvl9pPr>
          </a:lstStyle>
          <a:p>
            <a:pPr lvl="0"/>
            <a:r>
              <a:rPr lang="en-US"/>
              <a:t>Click to edit Master text styles</a:t>
            </a:r>
          </a:p>
        </p:txBody>
      </p:sp>
      <p:sp>
        <p:nvSpPr>
          <p:cNvPr id="5" name="Date Placeholder 4">
            <a:extLst>
              <a:ext uri="{FF2B5EF4-FFF2-40B4-BE49-F238E27FC236}">
                <a16:creationId xmlns:a16="http://schemas.microsoft.com/office/drawing/2014/main" xmlns="" id="{09FF7ED5-9D0B-B6EC-4E74-5E074B7DC742}"/>
              </a:ext>
            </a:extLst>
          </p:cNvPr>
          <p:cNvSpPr>
            <a:spLocks noGrp="1"/>
          </p:cNvSpPr>
          <p:nvPr>
            <p:ph type="dt" idx="10"/>
          </p:nvPr>
        </p:nvSpPr>
        <p:spPr/>
        <p:txBody>
          <a:bodyPr/>
          <a:lstStyle>
            <a:lvl1pPr>
              <a:defRPr/>
            </a:lvl1pPr>
          </a:lstStyle>
          <a:p>
            <a:r>
              <a:rPr lang="en-US" altLang="pt-BR"/>
              <a:t>04/10/2021</a:t>
            </a:r>
          </a:p>
        </p:txBody>
      </p:sp>
      <p:sp>
        <p:nvSpPr>
          <p:cNvPr id="6" name="Slide Number Placeholder 5">
            <a:extLst>
              <a:ext uri="{FF2B5EF4-FFF2-40B4-BE49-F238E27FC236}">
                <a16:creationId xmlns:a16="http://schemas.microsoft.com/office/drawing/2014/main" xmlns="" id="{D2FFE484-7B01-9CCA-EB14-733338C5E9AA}"/>
              </a:ext>
            </a:extLst>
          </p:cNvPr>
          <p:cNvSpPr>
            <a:spLocks noGrp="1"/>
          </p:cNvSpPr>
          <p:nvPr>
            <p:ph type="sldNum" idx="11"/>
          </p:nvPr>
        </p:nvSpPr>
        <p:spPr/>
        <p:txBody>
          <a:bodyPr/>
          <a:lstStyle>
            <a:lvl1pPr>
              <a:defRPr/>
            </a:lvl1pPr>
          </a:lstStyle>
          <a:p>
            <a:fld id="{043102C9-1824-4E66-852C-09671BF21446}" type="slidenum">
              <a:rPr lang="en-US" altLang="pt-BR"/>
              <a:pPr/>
              <a:t>‹#›</a:t>
            </a:fld>
            <a:endParaRPr lang="en-US" altLang="pt-BR"/>
          </a:p>
        </p:txBody>
      </p:sp>
    </p:spTree>
    <p:extLst>
      <p:ext uri="{BB962C8B-B14F-4D97-AF65-F5344CB8AC3E}">
        <p14:creationId xmlns:p14="http://schemas.microsoft.com/office/powerpoint/2010/main" xmlns="" val="303628876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E39074-54CF-F065-3DD2-7A58BCC0E337}"/>
              </a:ext>
            </a:extLst>
          </p:cNvPr>
          <p:cNvSpPr>
            <a:spLocks noGrp="1"/>
          </p:cNvSpPr>
          <p:nvPr>
            <p:ph type="title"/>
          </p:nvPr>
        </p:nvSpPr>
        <p:spPr>
          <a:xfrm>
            <a:off x="839108" y="456903"/>
            <a:ext cx="3932464" cy="1599902"/>
          </a:xfrm>
        </p:spPr>
        <p:txBody>
          <a:bodyPr anchor="b"/>
          <a:lstStyle>
            <a:lvl1pPr>
              <a:defRPr sz="3000"/>
            </a:lvl1pPr>
          </a:lstStyle>
          <a:p>
            <a:r>
              <a:rPr lang="en-US"/>
              <a:t>Click to edit Master title style</a:t>
            </a:r>
            <a:endParaRPr lang="pt-BR"/>
          </a:p>
        </p:txBody>
      </p:sp>
      <p:sp>
        <p:nvSpPr>
          <p:cNvPr id="3" name="Picture Placeholder 2">
            <a:extLst>
              <a:ext uri="{FF2B5EF4-FFF2-40B4-BE49-F238E27FC236}">
                <a16:creationId xmlns:a16="http://schemas.microsoft.com/office/drawing/2014/main" xmlns="" id="{D8B59315-1682-A969-AED9-CA614DCC2311}"/>
              </a:ext>
            </a:extLst>
          </p:cNvPr>
          <p:cNvSpPr>
            <a:spLocks noGrp="1"/>
          </p:cNvSpPr>
          <p:nvPr>
            <p:ph type="pic" idx="1"/>
          </p:nvPr>
        </p:nvSpPr>
        <p:spPr>
          <a:xfrm>
            <a:off x="5182810" y="986731"/>
            <a:ext cx="6173108" cy="4874121"/>
          </a:xfrm>
        </p:spPr>
        <p:txBody>
          <a:bodyPr/>
          <a:lstStyle>
            <a:lvl1pPr marL="0" indent="0">
              <a:buNone/>
              <a:defRPr sz="3000"/>
            </a:lvl1pPr>
            <a:lvl2pPr marL="428625" indent="0">
              <a:buNone/>
              <a:defRPr sz="2625"/>
            </a:lvl2pPr>
            <a:lvl3pPr marL="857250" indent="0">
              <a:buNone/>
              <a:defRPr sz="2250"/>
            </a:lvl3pPr>
            <a:lvl4pPr marL="1285875" indent="0">
              <a:buNone/>
              <a:defRPr sz="1875"/>
            </a:lvl4pPr>
            <a:lvl5pPr marL="1714500" indent="0">
              <a:buNone/>
              <a:defRPr sz="1875"/>
            </a:lvl5pPr>
            <a:lvl6pPr marL="2143125" indent="0">
              <a:buNone/>
              <a:defRPr sz="1875"/>
            </a:lvl6pPr>
            <a:lvl7pPr marL="2571750" indent="0">
              <a:buNone/>
              <a:defRPr sz="1875"/>
            </a:lvl7pPr>
            <a:lvl8pPr marL="3000375" indent="0">
              <a:buNone/>
              <a:defRPr sz="1875"/>
            </a:lvl8pPr>
            <a:lvl9pPr marL="3429000" indent="0">
              <a:buNone/>
              <a:defRPr sz="1875"/>
            </a:lvl9pPr>
          </a:lstStyle>
          <a:p>
            <a:endParaRPr lang="pt-BR"/>
          </a:p>
        </p:txBody>
      </p:sp>
      <p:sp>
        <p:nvSpPr>
          <p:cNvPr id="4" name="Text Placeholder 3">
            <a:extLst>
              <a:ext uri="{FF2B5EF4-FFF2-40B4-BE49-F238E27FC236}">
                <a16:creationId xmlns:a16="http://schemas.microsoft.com/office/drawing/2014/main" xmlns="" id="{00AD99D9-449C-3C48-3E7C-835A45BCD08D}"/>
              </a:ext>
            </a:extLst>
          </p:cNvPr>
          <p:cNvSpPr>
            <a:spLocks noGrp="1"/>
          </p:cNvSpPr>
          <p:nvPr>
            <p:ph type="body" sz="half" idx="2"/>
          </p:nvPr>
        </p:nvSpPr>
        <p:spPr>
          <a:xfrm>
            <a:off x="839108" y="2056805"/>
            <a:ext cx="3932464" cy="3811489"/>
          </a:xfrm>
        </p:spPr>
        <p:txBody>
          <a:bodyPr/>
          <a:lstStyle>
            <a:lvl1pPr marL="0" indent="0">
              <a:buNone/>
              <a:defRPr sz="1500"/>
            </a:lvl1pPr>
            <a:lvl2pPr marL="428625" indent="0">
              <a:buNone/>
              <a:defRPr sz="1313"/>
            </a:lvl2pPr>
            <a:lvl3pPr marL="857250" indent="0">
              <a:buNone/>
              <a:defRPr sz="1125"/>
            </a:lvl3pPr>
            <a:lvl4pPr marL="1285875" indent="0">
              <a:buNone/>
              <a:defRPr sz="938"/>
            </a:lvl4pPr>
            <a:lvl5pPr marL="1714500" indent="0">
              <a:buNone/>
              <a:defRPr sz="938"/>
            </a:lvl5pPr>
            <a:lvl6pPr marL="2143125" indent="0">
              <a:buNone/>
              <a:defRPr sz="938"/>
            </a:lvl6pPr>
            <a:lvl7pPr marL="2571750" indent="0">
              <a:buNone/>
              <a:defRPr sz="938"/>
            </a:lvl7pPr>
            <a:lvl8pPr marL="3000375" indent="0">
              <a:buNone/>
              <a:defRPr sz="938"/>
            </a:lvl8pPr>
            <a:lvl9pPr marL="3429000" indent="0">
              <a:buNone/>
              <a:defRPr sz="938"/>
            </a:lvl9pPr>
          </a:lstStyle>
          <a:p>
            <a:pPr lvl="0"/>
            <a:r>
              <a:rPr lang="en-US"/>
              <a:t>Click to edit Master text styles</a:t>
            </a:r>
          </a:p>
        </p:txBody>
      </p:sp>
      <p:sp>
        <p:nvSpPr>
          <p:cNvPr id="5" name="Date Placeholder 4">
            <a:extLst>
              <a:ext uri="{FF2B5EF4-FFF2-40B4-BE49-F238E27FC236}">
                <a16:creationId xmlns:a16="http://schemas.microsoft.com/office/drawing/2014/main" xmlns="" id="{853C1E8E-8246-761E-D9BC-3210426F669B}"/>
              </a:ext>
            </a:extLst>
          </p:cNvPr>
          <p:cNvSpPr>
            <a:spLocks noGrp="1"/>
          </p:cNvSpPr>
          <p:nvPr>
            <p:ph type="dt" idx="10"/>
          </p:nvPr>
        </p:nvSpPr>
        <p:spPr/>
        <p:txBody>
          <a:bodyPr/>
          <a:lstStyle>
            <a:lvl1pPr>
              <a:defRPr/>
            </a:lvl1pPr>
          </a:lstStyle>
          <a:p>
            <a:r>
              <a:rPr lang="en-US" altLang="pt-BR"/>
              <a:t>04/10/2021</a:t>
            </a:r>
          </a:p>
        </p:txBody>
      </p:sp>
      <p:sp>
        <p:nvSpPr>
          <p:cNvPr id="6" name="Slide Number Placeholder 5">
            <a:extLst>
              <a:ext uri="{FF2B5EF4-FFF2-40B4-BE49-F238E27FC236}">
                <a16:creationId xmlns:a16="http://schemas.microsoft.com/office/drawing/2014/main" xmlns="" id="{803F65E5-BD0F-CA0B-6F92-14CB1C45EDC1}"/>
              </a:ext>
            </a:extLst>
          </p:cNvPr>
          <p:cNvSpPr>
            <a:spLocks noGrp="1"/>
          </p:cNvSpPr>
          <p:nvPr>
            <p:ph type="sldNum" idx="11"/>
          </p:nvPr>
        </p:nvSpPr>
        <p:spPr/>
        <p:txBody>
          <a:bodyPr/>
          <a:lstStyle>
            <a:lvl1pPr>
              <a:defRPr/>
            </a:lvl1pPr>
          </a:lstStyle>
          <a:p>
            <a:fld id="{5B3CD19F-FAF1-4322-A97F-09F731AA232A}" type="slidenum">
              <a:rPr lang="en-US" altLang="pt-BR"/>
              <a:pPr/>
              <a:t>‹#›</a:t>
            </a:fld>
            <a:endParaRPr lang="en-US" altLang="pt-BR"/>
          </a:p>
        </p:txBody>
      </p:sp>
    </p:spTree>
    <p:extLst>
      <p:ext uri="{BB962C8B-B14F-4D97-AF65-F5344CB8AC3E}">
        <p14:creationId xmlns:p14="http://schemas.microsoft.com/office/powerpoint/2010/main" xmlns="" val="371669751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CCAF44-C4E0-9894-2167-8E9F7C713782}"/>
              </a:ext>
            </a:extLst>
          </p:cNvPr>
          <p:cNvSpPr>
            <a:spLocks noGrp="1"/>
          </p:cNvSpPr>
          <p:nvPr>
            <p:ph type="title"/>
          </p:nvPr>
        </p:nvSpPr>
        <p:spPr/>
        <p:txBody>
          <a:bodyPr/>
          <a:lstStyle/>
          <a:p>
            <a:r>
              <a:rPr lang="en-US"/>
              <a:t>Click to edit Master title style</a:t>
            </a:r>
            <a:endParaRPr lang="pt-BR"/>
          </a:p>
        </p:txBody>
      </p:sp>
      <p:sp>
        <p:nvSpPr>
          <p:cNvPr id="3" name="Vertical Text Placeholder 2">
            <a:extLst>
              <a:ext uri="{FF2B5EF4-FFF2-40B4-BE49-F238E27FC236}">
                <a16:creationId xmlns:a16="http://schemas.microsoft.com/office/drawing/2014/main" xmlns="" id="{AF13EDAA-D93E-C425-DD1A-2B3CCF151A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Date Placeholder 3">
            <a:extLst>
              <a:ext uri="{FF2B5EF4-FFF2-40B4-BE49-F238E27FC236}">
                <a16:creationId xmlns:a16="http://schemas.microsoft.com/office/drawing/2014/main" xmlns="" id="{AE389348-CFB0-F4B8-A23E-7A957E9781C5}"/>
              </a:ext>
            </a:extLst>
          </p:cNvPr>
          <p:cNvSpPr>
            <a:spLocks noGrp="1"/>
          </p:cNvSpPr>
          <p:nvPr>
            <p:ph type="dt" idx="10"/>
          </p:nvPr>
        </p:nvSpPr>
        <p:spPr/>
        <p:txBody>
          <a:bodyPr/>
          <a:lstStyle>
            <a:lvl1pPr>
              <a:defRPr/>
            </a:lvl1pPr>
          </a:lstStyle>
          <a:p>
            <a:r>
              <a:rPr lang="en-US" altLang="pt-BR"/>
              <a:t>04/10/2021</a:t>
            </a:r>
          </a:p>
        </p:txBody>
      </p:sp>
      <p:sp>
        <p:nvSpPr>
          <p:cNvPr id="5" name="Slide Number Placeholder 4">
            <a:extLst>
              <a:ext uri="{FF2B5EF4-FFF2-40B4-BE49-F238E27FC236}">
                <a16:creationId xmlns:a16="http://schemas.microsoft.com/office/drawing/2014/main" xmlns="" id="{3087BE45-EB82-DA51-E658-46EB1F81597F}"/>
              </a:ext>
            </a:extLst>
          </p:cNvPr>
          <p:cNvSpPr>
            <a:spLocks noGrp="1"/>
          </p:cNvSpPr>
          <p:nvPr>
            <p:ph type="sldNum" idx="11"/>
          </p:nvPr>
        </p:nvSpPr>
        <p:spPr/>
        <p:txBody>
          <a:bodyPr/>
          <a:lstStyle>
            <a:lvl1pPr>
              <a:defRPr/>
            </a:lvl1pPr>
          </a:lstStyle>
          <a:p>
            <a:fld id="{2224A4C4-4A24-4165-9612-9E423C9A6717}" type="slidenum">
              <a:rPr lang="en-US" altLang="pt-BR"/>
              <a:pPr/>
              <a:t>‹#›</a:t>
            </a:fld>
            <a:endParaRPr lang="en-US" altLang="pt-BR"/>
          </a:p>
        </p:txBody>
      </p:sp>
    </p:spTree>
    <p:extLst>
      <p:ext uri="{BB962C8B-B14F-4D97-AF65-F5344CB8AC3E}">
        <p14:creationId xmlns:p14="http://schemas.microsoft.com/office/powerpoint/2010/main" xmlns="" val="305394960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41B34A2B-C9DC-6171-4164-7F4A1A177264}"/>
              </a:ext>
            </a:extLst>
          </p:cNvPr>
          <p:cNvSpPr>
            <a:spLocks noGrp="1"/>
          </p:cNvSpPr>
          <p:nvPr>
            <p:ph type="title" orient="vert"/>
          </p:nvPr>
        </p:nvSpPr>
        <p:spPr>
          <a:xfrm>
            <a:off x="8832548" y="273844"/>
            <a:ext cx="2739571" cy="5298281"/>
          </a:xfrm>
        </p:spPr>
        <p:txBody>
          <a:bodyPr vert="eaVert"/>
          <a:lstStyle/>
          <a:p>
            <a:r>
              <a:rPr lang="en-US"/>
              <a:t>Click to edit Master title style</a:t>
            </a:r>
            <a:endParaRPr lang="pt-BR"/>
          </a:p>
        </p:txBody>
      </p:sp>
      <p:sp>
        <p:nvSpPr>
          <p:cNvPr id="3" name="Vertical Text Placeholder 2">
            <a:extLst>
              <a:ext uri="{FF2B5EF4-FFF2-40B4-BE49-F238E27FC236}">
                <a16:creationId xmlns:a16="http://schemas.microsoft.com/office/drawing/2014/main" xmlns="" id="{82EEAA99-8589-D824-C69B-66AC7AA4BD8C}"/>
              </a:ext>
            </a:extLst>
          </p:cNvPr>
          <p:cNvSpPr>
            <a:spLocks noGrp="1"/>
          </p:cNvSpPr>
          <p:nvPr>
            <p:ph type="body" orient="vert" idx="1"/>
          </p:nvPr>
        </p:nvSpPr>
        <p:spPr>
          <a:xfrm>
            <a:off x="609298" y="273844"/>
            <a:ext cx="8078107" cy="529828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Date Placeholder 3">
            <a:extLst>
              <a:ext uri="{FF2B5EF4-FFF2-40B4-BE49-F238E27FC236}">
                <a16:creationId xmlns:a16="http://schemas.microsoft.com/office/drawing/2014/main" xmlns="" id="{57751301-3615-A671-DFBD-8BB430E51809}"/>
              </a:ext>
            </a:extLst>
          </p:cNvPr>
          <p:cNvSpPr>
            <a:spLocks noGrp="1"/>
          </p:cNvSpPr>
          <p:nvPr>
            <p:ph type="dt" idx="10"/>
          </p:nvPr>
        </p:nvSpPr>
        <p:spPr/>
        <p:txBody>
          <a:bodyPr/>
          <a:lstStyle>
            <a:lvl1pPr>
              <a:defRPr/>
            </a:lvl1pPr>
          </a:lstStyle>
          <a:p>
            <a:r>
              <a:rPr lang="en-US" altLang="pt-BR"/>
              <a:t>04/10/2021</a:t>
            </a:r>
          </a:p>
        </p:txBody>
      </p:sp>
      <p:sp>
        <p:nvSpPr>
          <p:cNvPr id="5" name="Slide Number Placeholder 4">
            <a:extLst>
              <a:ext uri="{FF2B5EF4-FFF2-40B4-BE49-F238E27FC236}">
                <a16:creationId xmlns:a16="http://schemas.microsoft.com/office/drawing/2014/main" xmlns="" id="{2B96268B-9576-F5B8-0E06-A57DD1B3FD0D}"/>
              </a:ext>
            </a:extLst>
          </p:cNvPr>
          <p:cNvSpPr>
            <a:spLocks noGrp="1"/>
          </p:cNvSpPr>
          <p:nvPr>
            <p:ph type="sldNum" idx="11"/>
          </p:nvPr>
        </p:nvSpPr>
        <p:spPr/>
        <p:txBody>
          <a:bodyPr/>
          <a:lstStyle>
            <a:lvl1pPr>
              <a:defRPr/>
            </a:lvl1pPr>
          </a:lstStyle>
          <a:p>
            <a:fld id="{1D5D5F8A-63DD-4F08-912B-D44119F17E8F}" type="slidenum">
              <a:rPr lang="en-US" altLang="pt-BR"/>
              <a:pPr/>
              <a:t>‹#›</a:t>
            </a:fld>
            <a:endParaRPr lang="en-US" altLang="pt-BR"/>
          </a:p>
        </p:txBody>
      </p:sp>
    </p:spTree>
    <p:extLst>
      <p:ext uri="{BB962C8B-B14F-4D97-AF65-F5344CB8AC3E}">
        <p14:creationId xmlns:p14="http://schemas.microsoft.com/office/powerpoint/2010/main" xmlns="" val="3136132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38DB578-812C-94AD-E324-07CF9B4DBE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pt-BR"/>
          </a:p>
        </p:txBody>
      </p:sp>
      <p:sp>
        <p:nvSpPr>
          <p:cNvPr id="3" name="Picture Placeholder 2">
            <a:extLst>
              <a:ext uri="{FF2B5EF4-FFF2-40B4-BE49-F238E27FC236}">
                <a16:creationId xmlns:a16="http://schemas.microsoft.com/office/drawing/2014/main" xmlns="" id="{88DDEC01-47B7-3C07-7C9E-9754861B1D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Text Placeholder 3">
            <a:extLst>
              <a:ext uri="{FF2B5EF4-FFF2-40B4-BE49-F238E27FC236}">
                <a16:creationId xmlns:a16="http://schemas.microsoft.com/office/drawing/2014/main" xmlns="" id="{9BE9DDFD-76CF-5130-4DD3-B0C2CFBF18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F2AC52B-3047-AD64-896C-529F020D0BB3}"/>
              </a:ext>
            </a:extLst>
          </p:cNvPr>
          <p:cNvSpPr>
            <a:spLocks noGrp="1"/>
          </p:cNvSpPr>
          <p:nvPr>
            <p:ph type="dt" sz="half" idx="10"/>
          </p:nvPr>
        </p:nvSpPr>
        <p:spPr/>
        <p:txBody>
          <a:bodyPr/>
          <a:lstStyle/>
          <a:p>
            <a:fld id="{014FA53A-FF31-4ABC-A6AB-0A4790F4C22C}" type="datetimeFigureOut">
              <a:rPr lang="pt-BR" smtClean="0"/>
              <a:pPr/>
              <a:t>30/10/2022</a:t>
            </a:fld>
            <a:endParaRPr lang="pt-BR"/>
          </a:p>
        </p:txBody>
      </p:sp>
      <p:sp>
        <p:nvSpPr>
          <p:cNvPr id="6" name="Footer Placeholder 5">
            <a:extLst>
              <a:ext uri="{FF2B5EF4-FFF2-40B4-BE49-F238E27FC236}">
                <a16:creationId xmlns:a16="http://schemas.microsoft.com/office/drawing/2014/main" xmlns="" id="{82187045-46F3-F4A7-7A69-8C3591DEBD0F}"/>
              </a:ext>
            </a:extLst>
          </p:cNvPr>
          <p:cNvSpPr>
            <a:spLocks noGrp="1"/>
          </p:cNvSpPr>
          <p:nvPr>
            <p:ph type="ftr" sz="quarter" idx="11"/>
          </p:nvPr>
        </p:nvSpPr>
        <p:spPr/>
        <p:txBody>
          <a:bodyPr/>
          <a:lstStyle/>
          <a:p>
            <a:endParaRPr lang="pt-BR"/>
          </a:p>
        </p:txBody>
      </p:sp>
      <p:sp>
        <p:nvSpPr>
          <p:cNvPr id="7" name="Slide Number Placeholder 6">
            <a:extLst>
              <a:ext uri="{FF2B5EF4-FFF2-40B4-BE49-F238E27FC236}">
                <a16:creationId xmlns:a16="http://schemas.microsoft.com/office/drawing/2014/main" xmlns="" id="{930DA3AA-3A5A-D2BC-1EF7-420D2BF6CCE9}"/>
              </a:ext>
            </a:extLst>
          </p:cNvPr>
          <p:cNvSpPr>
            <a:spLocks noGrp="1"/>
          </p:cNvSpPr>
          <p:nvPr>
            <p:ph type="sldNum" sz="quarter" idx="12"/>
          </p:nvPr>
        </p:nvSpPr>
        <p:spPr/>
        <p:txBody>
          <a:bodyPr/>
          <a:lstStyle/>
          <a:p>
            <a:fld id="{63019CD1-E3B2-4496-AC2A-68933735BC00}" type="slidenum">
              <a:rPr lang="pt-BR" smtClean="0"/>
              <a:pPr/>
              <a:t>‹#›</a:t>
            </a:fld>
            <a:endParaRPr lang="pt-BR"/>
          </a:p>
        </p:txBody>
      </p:sp>
    </p:spTree>
    <p:extLst>
      <p:ext uri="{BB962C8B-B14F-4D97-AF65-F5344CB8AC3E}">
        <p14:creationId xmlns:p14="http://schemas.microsoft.com/office/powerpoint/2010/main" xmlns="" val="6862751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2D94E8F7-F47B-ABF4-BE23-077242DD480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pt-BR"/>
          </a:p>
        </p:txBody>
      </p:sp>
      <p:sp>
        <p:nvSpPr>
          <p:cNvPr id="3" name="Text Placeholder 2">
            <a:extLst>
              <a:ext uri="{FF2B5EF4-FFF2-40B4-BE49-F238E27FC236}">
                <a16:creationId xmlns:a16="http://schemas.microsoft.com/office/drawing/2014/main" xmlns="" id="{66B3CB14-D222-B016-3E91-86FA904585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Date Placeholder 3">
            <a:extLst>
              <a:ext uri="{FF2B5EF4-FFF2-40B4-BE49-F238E27FC236}">
                <a16:creationId xmlns:a16="http://schemas.microsoft.com/office/drawing/2014/main" xmlns="" id="{98B916DA-9A92-2E02-A333-D5F43EF94D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4FA53A-FF31-4ABC-A6AB-0A4790F4C22C}" type="datetimeFigureOut">
              <a:rPr lang="pt-BR" smtClean="0"/>
              <a:pPr/>
              <a:t>30/10/2022</a:t>
            </a:fld>
            <a:endParaRPr lang="pt-BR"/>
          </a:p>
        </p:txBody>
      </p:sp>
      <p:sp>
        <p:nvSpPr>
          <p:cNvPr id="5" name="Footer Placeholder 4">
            <a:extLst>
              <a:ext uri="{FF2B5EF4-FFF2-40B4-BE49-F238E27FC236}">
                <a16:creationId xmlns:a16="http://schemas.microsoft.com/office/drawing/2014/main" xmlns="" id="{C15AD162-1CC7-5D21-D5EE-FA4E96C2D6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Slide Number Placeholder 5">
            <a:extLst>
              <a:ext uri="{FF2B5EF4-FFF2-40B4-BE49-F238E27FC236}">
                <a16:creationId xmlns:a16="http://schemas.microsoft.com/office/drawing/2014/main" xmlns="" id="{83022BB6-661C-68DC-B1A8-B49472C769C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019CD1-E3B2-4496-AC2A-68933735BC00}" type="slidenum">
              <a:rPr lang="pt-BR" smtClean="0"/>
              <a:pPr/>
              <a:t>‹#›</a:t>
            </a:fld>
            <a:endParaRPr lang="pt-BR"/>
          </a:p>
        </p:txBody>
      </p:sp>
    </p:spTree>
    <p:extLst>
      <p:ext uri="{BB962C8B-B14F-4D97-AF65-F5344CB8AC3E}">
        <p14:creationId xmlns:p14="http://schemas.microsoft.com/office/powerpoint/2010/main" xmlns="" val="37435903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822F69-0492-4CC2-A9C9-D3BB7B2DDCD5}" type="datetimeFigureOut">
              <a:rPr lang="pt-BR" smtClean="0"/>
              <a:pPr/>
              <a:t>30/10/2022</a:t>
            </a:fld>
            <a:endParaRPr lang="pt-B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C31980-FBC8-4CC3-9299-0DD4C501B114}" type="slidenum">
              <a:rPr lang="pt-BR" smtClean="0"/>
              <a:pPr/>
              <a:t>‹#›</a:t>
            </a:fld>
            <a:endParaRPr lang="pt-BR"/>
          </a:p>
        </p:txBody>
      </p:sp>
    </p:spTree>
    <p:extLst>
      <p:ext uri="{BB962C8B-B14F-4D97-AF65-F5344CB8AC3E}">
        <p14:creationId xmlns:p14="http://schemas.microsoft.com/office/powerpoint/2010/main" xmlns="" val="27737430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46DFA3-EEF9-496C-8A5E-989D2D6315E0}" type="datetimeFigureOut">
              <a:rPr lang="pt-BR" smtClean="0"/>
              <a:pPr/>
              <a:t>30/10/2022</a:t>
            </a:fld>
            <a:endParaRPr lang="pt-BR"/>
          </a:p>
        </p:txBody>
      </p:sp>
      <p:sp>
        <p:nvSpPr>
          <p:cNvPr id="5" name="Espaço Reservado para Rodapé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34EF4E-A8A3-4BFE-8616-EAA8D4A5809D}" type="slidenum">
              <a:rPr lang="pt-BR" smtClean="0"/>
              <a:pPr/>
              <a:t>‹#›</a:t>
            </a:fld>
            <a:endParaRPr lang="pt-BR"/>
          </a:p>
        </p:txBody>
      </p:sp>
    </p:spTree>
    <p:extLst>
      <p:ext uri="{BB962C8B-B14F-4D97-AF65-F5344CB8AC3E}">
        <p14:creationId xmlns:p14="http://schemas.microsoft.com/office/powerpoint/2010/main" xmlns="" val="323152417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FCBCBF-0C6D-442A-9345-3A1D917F2FE3}" type="datetimeFigureOut">
              <a:rPr lang="pt-BR" smtClean="0"/>
              <a:pPr/>
              <a:t>30/10/2022</a:t>
            </a:fld>
            <a:endParaRPr lang="pt-BR"/>
          </a:p>
        </p:txBody>
      </p:sp>
      <p:sp>
        <p:nvSpPr>
          <p:cNvPr id="5" name="Espaço Reservado para Rodapé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757753-CC04-4956-A114-1EDC2162C01F}" type="slidenum">
              <a:rPr lang="pt-BR" smtClean="0"/>
              <a:pPr/>
              <a:t>‹#›</a:t>
            </a:fld>
            <a:endParaRPr lang="pt-BR"/>
          </a:p>
        </p:txBody>
      </p:sp>
    </p:spTree>
    <p:extLst>
      <p:ext uri="{BB962C8B-B14F-4D97-AF65-F5344CB8AC3E}">
        <p14:creationId xmlns:p14="http://schemas.microsoft.com/office/powerpoint/2010/main" xmlns="" val="318838521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xmlns="" id="{6D306FEC-BFA2-7A1D-00F2-9B2D6B17F129}"/>
              </a:ext>
            </a:extLst>
          </p:cNvPr>
          <p:cNvSpPr>
            <a:spLocks noGrp="1" noChangeArrowheads="1"/>
          </p:cNvSpPr>
          <p:nvPr>
            <p:ph type="title"/>
          </p:nvPr>
        </p:nvSpPr>
        <p:spPr bwMode="auto">
          <a:xfrm>
            <a:off x="609299" y="273844"/>
            <a:ext cx="10955262" cy="112811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pt-BR"/>
              <a:t>Click to edit the title text format</a:t>
            </a:r>
          </a:p>
        </p:txBody>
      </p:sp>
      <p:sp>
        <p:nvSpPr>
          <p:cNvPr id="1026" name="Rectangle 2">
            <a:extLst>
              <a:ext uri="{FF2B5EF4-FFF2-40B4-BE49-F238E27FC236}">
                <a16:creationId xmlns:a16="http://schemas.microsoft.com/office/drawing/2014/main" xmlns="" id="{82256D5A-049A-AF08-4688-035CFD28EFB7}"/>
              </a:ext>
            </a:extLst>
          </p:cNvPr>
          <p:cNvSpPr>
            <a:spLocks noGrp="1" noChangeArrowheads="1"/>
          </p:cNvSpPr>
          <p:nvPr>
            <p:ph type="body" idx="1"/>
          </p:nvPr>
        </p:nvSpPr>
        <p:spPr bwMode="auto">
          <a:xfrm>
            <a:off x="609299" y="1604367"/>
            <a:ext cx="10955262" cy="396031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28440" rIns="0" bIns="0" numCol="1" anchor="t" anchorCtr="0" compatLnSpc="1">
            <a:prstTxWarp prst="textNoShape">
              <a:avLst/>
            </a:prstTxWarp>
          </a:bodyPr>
          <a:lstStyle/>
          <a:p>
            <a:pPr lvl="0"/>
            <a:r>
              <a:rPr lang="en-GB" altLang="pt-BR"/>
              <a:t>Click to edit the outline text format</a:t>
            </a:r>
          </a:p>
          <a:p>
            <a:pPr lvl="1"/>
            <a:r>
              <a:rPr lang="en-GB" altLang="pt-BR"/>
              <a:t>Second Outline Level</a:t>
            </a:r>
          </a:p>
          <a:p>
            <a:pPr lvl="2"/>
            <a:r>
              <a:rPr lang="en-GB" altLang="pt-BR"/>
              <a:t>Third Outline Level</a:t>
            </a:r>
          </a:p>
          <a:p>
            <a:pPr lvl="3"/>
            <a:r>
              <a:rPr lang="en-GB" altLang="pt-BR"/>
              <a:t>Fourth Outline Level</a:t>
            </a:r>
          </a:p>
          <a:p>
            <a:pPr lvl="4"/>
            <a:r>
              <a:rPr lang="en-GB" altLang="pt-BR"/>
              <a:t>Fifth Outline Level</a:t>
            </a:r>
          </a:p>
          <a:p>
            <a:pPr lvl="4"/>
            <a:r>
              <a:rPr lang="en-GB" altLang="pt-BR"/>
              <a:t>Sixth Outline Level</a:t>
            </a:r>
          </a:p>
          <a:p>
            <a:pPr lvl="4"/>
            <a:r>
              <a:rPr lang="en-GB" altLang="pt-BR"/>
              <a:t>Seventh Outline Level</a:t>
            </a:r>
          </a:p>
        </p:txBody>
      </p:sp>
    </p:spTree>
    <p:extLst>
      <p:ext uri="{BB962C8B-B14F-4D97-AF65-F5344CB8AC3E}">
        <p14:creationId xmlns:p14="http://schemas.microsoft.com/office/powerpoint/2010/main" xmlns="" val="254682654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428625" rtl="0" fontAlgn="base" hangingPunct="0">
        <a:lnSpc>
          <a:spcPct val="93000"/>
        </a:lnSpc>
        <a:spcBef>
          <a:spcPct val="0"/>
        </a:spcBef>
        <a:spcAft>
          <a:spcPct val="0"/>
        </a:spcAft>
        <a:buClr>
          <a:srgbClr val="000000"/>
        </a:buClr>
        <a:buSzPct val="100000"/>
        <a:buFont typeface="Times New Roman" panose="02020603050405020304" pitchFamily="18" charset="0"/>
        <a:defRPr sz="4125" kern="1200">
          <a:solidFill>
            <a:srgbClr val="000000"/>
          </a:solidFill>
          <a:latin typeface="+mj-lt"/>
          <a:ea typeface="+mj-ea"/>
          <a:cs typeface="+mj-cs"/>
        </a:defRPr>
      </a:lvl1pPr>
      <a:lvl2pPr marL="696516" indent="-267891" algn="ctr" defTabSz="428625" rtl="0" fontAlgn="base" hangingPunct="0">
        <a:lnSpc>
          <a:spcPct val="93000"/>
        </a:lnSpc>
        <a:spcBef>
          <a:spcPct val="0"/>
        </a:spcBef>
        <a:spcAft>
          <a:spcPct val="0"/>
        </a:spcAft>
        <a:buClr>
          <a:srgbClr val="000000"/>
        </a:buClr>
        <a:buSzPct val="100000"/>
        <a:buFont typeface="Times New Roman" panose="02020603050405020304" pitchFamily="18" charset="0"/>
        <a:defRPr sz="4125">
          <a:solidFill>
            <a:srgbClr val="000000"/>
          </a:solidFill>
          <a:latin typeface="Arial" panose="020B0604020202020204" pitchFamily="34" charset="0"/>
          <a:cs typeface="PingFang SC" charset="0"/>
        </a:defRPr>
      </a:lvl2pPr>
      <a:lvl3pPr marL="1071563" indent="-214313" algn="ctr" defTabSz="428625" rtl="0" fontAlgn="base" hangingPunct="0">
        <a:lnSpc>
          <a:spcPct val="93000"/>
        </a:lnSpc>
        <a:spcBef>
          <a:spcPct val="0"/>
        </a:spcBef>
        <a:spcAft>
          <a:spcPct val="0"/>
        </a:spcAft>
        <a:buClr>
          <a:srgbClr val="000000"/>
        </a:buClr>
        <a:buSzPct val="100000"/>
        <a:buFont typeface="Times New Roman" panose="02020603050405020304" pitchFamily="18" charset="0"/>
        <a:defRPr sz="4125">
          <a:solidFill>
            <a:srgbClr val="000000"/>
          </a:solidFill>
          <a:latin typeface="Arial" panose="020B0604020202020204" pitchFamily="34" charset="0"/>
          <a:cs typeface="PingFang SC" charset="0"/>
        </a:defRPr>
      </a:lvl3pPr>
      <a:lvl4pPr marL="1500188" indent="-214313" algn="ctr" defTabSz="428625" rtl="0" fontAlgn="base" hangingPunct="0">
        <a:lnSpc>
          <a:spcPct val="93000"/>
        </a:lnSpc>
        <a:spcBef>
          <a:spcPct val="0"/>
        </a:spcBef>
        <a:spcAft>
          <a:spcPct val="0"/>
        </a:spcAft>
        <a:buClr>
          <a:srgbClr val="000000"/>
        </a:buClr>
        <a:buSzPct val="100000"/>
        <a:buFont typeface="Times New Roman" panose="02020603050405020304" pitchFamily="18" charset="0"/>
        <a:defRPr sz="4125">
          <a:solidFill>
            <a:srgbClr val="000000"/>
          </a:solidFill>
          <a:latin typeface="Arial" panose="020B0604020202020204" pitchFamily="34" charset="0"/>
          <a:cs typeface="PingFang SC" charset="0"/>
        </a:defRPr>
      </a:lvl4pPr>
      <a:lvl5pPr marL="1928813" indent="-214313" algn="ctr" defTabSz="428625" rtl="0" fontAlgn="base" hangingPunct="0">
        <a:lnSpc>
          <a:spcPct val="93000"/>
        </a:lnSpc>
        <a:spcBef>
          <a:spcPct val="0"/>
        </a:spcBef>
        <a:spcAft>
          <a:spcPct val="0"/>
        </a:spcAft>
        <a:buClr>
          <a:srgbClr val="000000"/>
        </a:buClr>
        <a:buSzPct val="100000"/>
        <a:buFont typeface="Times New Roman" panose="02020603050405020304" pitchFamily="18" charset="0"/>
        <a:defRPr sz="4125">
          <a:solidFill>
            <a:srgbClr val="000000"/>
          </a:solidFill>
          <a:latin typeface="Arial" panose="020B0604020202020204" pitchFamily="34" charset="0"/>
          <a:cs typeface="PingFang SC" charset="0"/>
        </a:defRPr>
      </a:lvl5pPr>
      <a:lvl6pPr marL="2357438" indent="-214313" algn="ctr" defTabSz="428625" rtl="0" fontAlgn="base" hangingPunct="0">
        <a:lnSpc>
          <a:spcPct val="93000"/>
        </a:lnSpc>
        <a:spcBef>
          <a:spcPct val="0"/>
        </a:spcBef>
        <a:spcAft>
          <a:spcPct val="0"/>
        </a:spcAft>
        <a:buClr>
          <a:srgbClr val="000000"/>
        </a:buClr>
        <a:buSzPct val="100000"/>
        <a:buFont typeface="Times New Roman" panose="02020603050405020304" pitchFamily="18" charset="0"/>
        <a:defRPr sz="4125">
          <a:solidFill>
            <a:srgbClr val="000000"/>
          </a:solidFill>
          <a:latin typeface="Arial" panose="020B0604020202020204" pitchFamily="34" charset="0"/>
          <a:cs typeface="PingFang SC" charset="0"/>
        </a:defRPr>
      </a:lvl6pPr>
      <a:lvl7pPr marL="2786063" indent="-214313" algn="ctr" defTabSz="428625" rtl="0" fontAlgn="base" hangingPunct="0">
        <a:lnSpc>
          <a:spcPct val="93000"/>
        </a:lnSpc>
        <a:spcBef>
          <a:spcPct val="0"/>
        </a:spcBef>
        <a:spcAft>
          <a:spcPct val="0"/>
        </a:spcAft>
        <a:buClr>
          <a:srgbClr val="000000"/>
        </a:buClr>
        <a:buSzPct val="100000"/>
        <a:buFont typeface="Times New Roman" panose="02020603050405020304" pitchFamily="18" charset="0"/>
        <a:defRPr sz="4125">
          <a:solidFill>
            <a:srgbClr val="000000"/>
          </a:solidFill>
          <a:latin typeface="Arial" panose="020B0604020202020204" pitchFamily="34" charset="0"/>
          <a:cs typeface="PingFang SC" charset="0"/>
        </a:defRPr>
      </a:lvl7pPr>
      <a:lvl8pPr marL="3214688" indent="-214313" algn="ctr" defTabSz="428625" rtl="0" fontAlgn="base" hangingPunct="0">
        <a:lnSpc>
          <a:spcPct val="93000"/>
        </a:lnSpc>
        <a:spcBef>
          <a:spcPct val="0"/>
        </a:spcBef>
        <a:spcAft>
          <a:spcPct val="0"/>
        </a:spcAft>
        <a:buClr>
          <a:srgbClr val="000000"/>
        </a:buClr>
        <a:buSzPct val="100000"/>
        <a:buFont typeface="Times New Roman" panose="02020603050405020304" pitchFamily="18" charset="0"/>
        <a:defRPr sz="4125">
          <a:solidFill>
            <a:srgbClr val="000000"/>
          </a:solidFill>
          <a:latin typeface="Arial" panose="020B0604020202020204" pitchFamily="34" charset="0"/>
          <a:cs typeface="PingFang SC" charset="0"/>
        </a:defRPr>
      </a:lvl8pPr>
      <a:lvl9pPr marL="3643313" indent="-214313" algn="ctr" defTabSz="428625" rtl="0" fontAlgn="base" hangingPunct="0">
        <a:lnSpc>
          <a:spcPct val="93000"/>
        </a:lnSpc>
        <a:spcBef>
          <a:spcPct val="0"/>
        </a:spcBef>
        <a:spcAft>
          <a:spcPct val="0"/>
        </a:spcAft>
        <a:buClr>
          <a:srgbClr val="000000"/>
        </a:buClr>
        <a:buSzPct val="100000"/>
        <a:buFont typeface="Times New Roman" panose="02020603050405020304" pitchFamily="18" charset="0"/>
        <a:defRPr sz="4125">
          <a:solidFill>
            <a:srgbClr val="000000"/>
          </a:solidFill>
          <a:latin typeface="Arial" panose="020B0604020202020204" pitchFamily="34" charset="0"/>
          <a:cs typeface="PingFang SC" charset="0"/>
        </a:defRPr>
      </a:lvl9pPr>
    </p:titleStyle>
    <p:bodyStyle>
      <a:lvl1pPr marL="321469" indent="-321469" algn="l" defTabSz="428625" rtl="0" fontAlgn="base" hangingPunct="0">
        <a:lnSpc>
          <a:spcPct val="93000"/>
        </a:lnSpc>
        <a:spcBef>
          <a:spcPts val="1336"/>
        </a:spcBef>
        <a:spcAft>
          <a:spcPct val="0"/>
        </a:spcAft>
        <a:buClr>
          <a:srgbClr val="000000"/>
        </a:buClr>
        <a:buSzPct val="100000"/>
        <a:buFont typeface="Times New Roman" panose="02020603050405020304" pitchFamily="18" charset="0"/>
        <a:defRPr sz="3000" kern="1200">
          <a:solidFill>
            <a:srgbClr val="000000"/>
          </a:solidFill>
          <a:latin typeface="+mn-lt"/>
          <a:ea typeface="+mn-ea"/>
          <a:cs typeface="+mn-cs"/>
        </a:defRPr>
      </a:lvl1pPr>
      <a:lvl2pPr marL="696516" indent="-267891" algn="l" defTabSz="428625" rtl="0" fontAlgn="base" hangingPunct="0">
        <a:lnSpc>
          <a:spcPct val="93000"/>
        </a:lnSpc>
        <a:spcBef>
          <a:spcPts val="1067"/>
        </a:spcBef>
        <a:spcAft>
          <a:spcPct val="0"/>
        </a:spcAft>
        <a:buClr>
          <a:srgbClr val="000000"/>
        </a:buClr>
        <a:buSzPct val="100000"/>
        <a:buFont typeface="Times New Roman" panose="02020603050405020304" pitchFamily="18" charset="0"/>
        <a:defRPr sz="2625" kern="1200">
          <a:solidFill>
            <a:srgbClr val="000000"/>
          </a:solidFill>
          <a:latin typeface="+mn-lt"/>
          <a:ea typeface="+mn-ea"/>
          <a:cs typeface="+mn-cs"/>
        </a:defRPr>
      </a:lvl2pPr>
      <a:lvl3pPr marL="1071563" indent="-214313" algn="l" defTabSz="428625" rtl="0" fontAlgn="base" hangingPunct="0">
        <a:lnSpc>
          <a:spcPct val="93000"/>
        </a:lnSpc>
        <a:spcBef>
          <a:spcPts val="797"/>
        </a:spcBef>
        <a:spcAft>
          <a:spcPct val="0"/>
        </a:spcAft>
        <a:buClr>
          <a:srgbClr val="000000"/>
        </a:buClr>
        <a:buSzPct val="100000"/>
        <a:buFont typeface="Times New Roman" panose="02020603050405020304" pitchFamily="18" charset="0"/>
        <a:defRPr sz="2250" kern="1200">
          <a:solidFill>
            <a:srgbClr val="000000"/>
          </a:solidFill>
          <a:latin typeface="+mn-lt"/>
          <a:ea typeface="+mn-ea"/>
          <a:cs typeface="+mn-cs"/>
        </a:defRPr>
      </a:lvl3pPr>
      <a:lvl4pPr marL="1500188" indent="-214313" algn="l" defTabSz="428625" rtl="0" fontAlgn="base" hangingPunct="0">
        <a:lnSpc>
          <a:spcPct val="93000"/>
        </a:lnSpc>
        <a:spcBef>
          <a:spcPts val="539"/>
        </a:spcBef>
        <a:spcAft>
          <a:spcPct val="0"/>
        </a:spcAft>
        <a:buClr>
          <a:srgbClr val="000000"/>
        </a:buClr>
        <a:buSzPct val="100000"/>
        <a:buFont typeface="Times New Roman" panose="02020603050405020304" pitchFamily="18" charset="0"/>
        <a:defRPr sz="1875" kern="1200">
          <a:solidFill>
            <a:srgbClr val="000000"/>
          </a:solidFill>
          <a:latin typeface="+mn-lt"/>
          <a:ea typeface="+mn-ea"/>
          <a:cs typeface="+mn-cs"/>
        </a:defRPr>
      </a:lvl4pPr>
      <a:lvl5pPr marL="1928813" indent="-214313" algn="l" defTabSz="428625" rtl="0" fontAlgn="base" hangingPunct="0">
        <a:lnSpc>
          <a:spcPct val="93000"/>
        </a:lnSpc>
        <a:spcBef>
          <a:spcPts val="270"/>
        </a:spcBef>
        <a:spcAft>
          <a:spcPct val="0"/>
        </a:spcAft>
        <a:buClr>
          <a:srgbClr val="000000"/>
        </a:buClr>
        <a:buSzPct val="100000"/>
        <a:buFont typeface="Times New Roman" panose="02020603050405020304" pitchFamily="18" charset="0"/>
        <a:defRPr sz="1875" kern="1200">
          <a:solidFill>
            <a:srgbClr val="000000"/>
          </a:solidFill>
          <a:latin typeface="+mn-lt"/>
          <a:ea typeface="+mn-ea"/>
          <a:cs typeface="+mn-cs"/>
        </a:defRPr>
      </a:lvl5pPr>
      <a:lvl6pPr marL="2357438"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6pPr>
      <a:lvl7pPr marL="2786063"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7pPr>
      <a:lvl8pPr marL="3214688"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8pPr>
      <a:lvl9pPr marL="3643313"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9pPr>
    </p:bodyStyle>
    <p:otherStyle>
      <a:defPPr>
        <a:defRPr lang="pt-BR"/>
      </a:defPPr>
      <a:lvl1pPr marL="0" algn="l" defTabSz="857250" rtl="0" eaLnBrk="1" latinLnBrk="0" hangingPunct="1">
        <a:defRPr sz="1688" kern="1200">
          <a:solidFill>
            <a:schemeClr val="tx1"/>
          </a:solidFill>
          <a:latin typeface="+mn-lt"/>
          <a:ea typeface="+mn-ea"/>
          <a:cs typeface="+mn-cs"/>
        </a:defRPr>
      </a:lvl1pPr>
      <a:lvl2pPr marL="428625" algn="l" defTabSz="857250" rtl="0" eaLnBrk="1" latinLnBrk="0" hangingPunct="1">
        <a:defRPr sz="1688" kern="1200">
          <a:solidFill>
            <a:schemeClr val="tx1"/>
          </a:solidFill>
          <a:latin typeface="+mn-lt"/>
          <a:ea typeface="+mn-ea"/>
          <a:cs typeface="+mn-cs"/>
        </a:defRPr>
      </a:lvl2pPr>
      <a:lvl3pPr marL="857250" algn="l" defTabSz="857250" rtl="0" eaLnBrk="1" latinLnBrk="0" hangingPunct="1">
        <a:defRPr sz="1688" kern="1200">
          <a:solidFill>
            <a:schemeClr val="tx1"/>
          </a:solidFill>
          <a:latin typeface="+mn-lt"/>
          <a:ea typeface="+mn-ea"/>
          <a:cs typeface="+mn-cs"/>
        </a:defRPr>
      </a:lvl3pPr>
      <a:lvl4pPr marL="1285875" algn="l" defTabSz="857250" rtl="0" eaLnBrk="1" latinLnBrk="0" hangingPunct="1">
        <a:defRPr sz="1688" kern="1200">
          <a:solidFill>
            <a:schemeClr val="tx1"/>
          </a:solidFill>
          <a:latin typeface="+mn-lt"/>
          <a:ea typeface="+mn-ea"/>
          <a:cs typeface="+mn-cs"/>
        </a:defRPr>
      </a:lvl4pPr>
      <a:lvl5pPr marL="1714500" algn="l" defTabSz="857250" rtl="0" eaLnBrk="1" latinLnBrk="0" hangingPunct="1">
        <a:defRPr sz="1688" kern="1200">
          <a:solidFill>
            <a:schemeClr val="tx1"/>
          </a:solidFill>
          <a:latin typeface="+mn-lt"/>
          <a:ea typeface="+mn-ea"/>
          <a:cs typeface="+mn-cs"/>
        </a:defRPr>
      </a:lvl5pPr>
      <a:lvl6pPr marL="2143125" algn="l" defTabSz="857250" rtl="0" eaLnBrk="1" latinLnBrk="0" hangingPunct="1">
        <a:defRPr sz="1688" kern="1200">
          <a:solidFill>
            <a:schemeClr val="tx1"/>
          </a:solidFill>
          <a:latin typeface="+mn-lt"/>
          <a:ea typeface="+mn-ea"/>
          <a:cs typeface="+mn-cs"/>
        </a:defRPr>
      </a:lvl6pPr>
      <a:lvl7pPr marL="2571750" algn="l" defTabSz="857250" rtl="0" eaLnBrk="1" latinLnBrk="0" hangingPunct="1">
        <a:defRPr sz="1688" kern="1200">
          <a:solidFill>
            <a:schemeClr val="tx1"/>
          </a:solidFill>
          <a:latin typeface="+mn-lt"/>
          <a:ea typeface="+mn-ea"/>
          <a:cs typeface="+mn-cs"/>
        </a:defRPr>
      </a:lvl7pPr>
      <a:lvl8pPr marL="3000375" algn="l" defTabSz="857250" rtl="0" eaLnBrk="1" latinLnBrk="0" hangingPunct="1">
        <a:defRPr sz="1688" kern="1200">
          <a:solidFill>
            <a:schemeClr val="tx1"/>
          </a:solidFill>
          <a:latin typeface="+mn-lt"/>
          <a:ea typeface="+mn-ea"/>
          <a:cs typeface="+mn-cs"/>
        </a:defRPr>
      </a:lvl8pPr>
      <a:lvl9pPr marL="3429000" algn="l" defTabSz="857250" rtl="0" eaLnBrk="1" latinLnBrk="0" hangingPunct="1">
        <a:defRPr sz="1688"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7" name="Rectangle 1">
            <a:extLst>
              <a:ext uri="{FF2B5EF4-FFF2-40B4-BE49-F238E27FC236}">
                <a16:creationId xmlns:a16="http://schemas.microsoft.com/office/drawing/2014/main" xmlns="" id="{A4C1A452-C56A-4A6B-C761-A7F51936CDBC}"/>
              </a:ext>
            </a:extLst>
          </p:cNvPr>
          <p:cNvSpPr>
            <a:spLocks noGrp="1" noChangeArrowheads="1"/>
          </p:cNvSpPr>
          <p:nvPr>
            <p:ph type="dt"/>
          </p:nvPr>
        </p:nvSpPr>
        <p:spPr bwMode="auto">
          <a:xfrm>
            <a:off x="609298" y="6244828"/>
            <a:ext cx="2840869" cy="4717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114840" tIns="57600" rIns="114840" bIns="57600" numCol="1" anchor="t" anchorCtr="0" compatLnSpc="1">
            <a:prstTxWarp prst="textNoShape">
              <a:avLst/>
            </a:prstTxWarp>
          </a:bodyPr>
          <a:lstStyle>
            <a:lvl1pPr>
              <a:lnSpc>
                <a:spcPct val="100000"/>
              </a:lnSpc>
              <a:buClrTx/>
              <a:buFontTx/>
              <a:buNone/>
              <a:tabLst>
                <a:tab pos="428625" algn="l"/>
                <a:tab pos="857250" algn="l"/>
                <a:tab pos="1285875" algn="l"/>
                <a:tab pos="1714500" algn="l"/>
                <a:tab pos="2143125" algn="l"/>
                <a:tab pos="2571750" algn="l"/>
              </a:tabLst>
              <a:defRPr>
                <a:solidFill>
                  <a:srgbClr val="000000"/>
                </a:solidFill>
                <a:ea typeface="+mn-ea"/>
              </a:defRPr>
            </a:lvl1pPr>
          </a:lstStyle>
          <a:p>
            <a:r>
              <a:rPr lang="en-US" altLang="pt-BR"/>
              <a:t>10/29/2022</a:t>
            </a:r>
          </a:p>
        </p:txBody>
      </p:sp>
      <p:sp>
        <p:nvSpPr>
          <p:cNvPr id="55298" name="Text Box 2">
            <a:extLst>
              <a:ext uri="{FF2B5EF4-FFF2-40B4-BE49-F238E27FC236}">
                <a16:creationId xmlns:a16="http://schemas.microsoft.com/office/drawing/2014/main" xmlns="" id="{62CCC450-15D8-F2B5-23DC-5EF66631F879}"/>
              </a:ext>
            </a:extLst>
          </p:cNvPr>
          <p:cNvSpPr txBox="1">
            <a:spLocks noChangeArrowheads="1"/>
          </p:cNvSpPr>
          <p:nvPr/>
        </p:nvSpPr>
        <p:spPr bwMode="auto">
          <a:xfrm>
            <a:off x="4165298" y="6244828"/>
            <a:ext cx="3861405" cy="4762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pt-BR" sz="1688"/>
          </a:p>
        </p:txBody>
      </p:sp>
      <p:sp>
        <p:nvSpPr>
          <p:cNvPr id="55299" name="Rectangle 3">
            <a:extLst>
              <a:ext uri="{FF2B5EF4-FFF2-40B4-BE49-F238E27FC236}">
                <a16:creationId xmlns:a16="http://schemas.microsoft.com/office/drawing/2014/main" xmlns="" id="{608D98AD-90D2-A80A-5A55-A817E113C7B1}"/>
              </a:ext>
            </a:extLst>
          </p:cNvPr>
          <p:cNvSpPr>
            <a:spLocks noGrp="1" noChangeArrowheads="1"/>
          </p:cNvSpPr>
          <p:nvPr>
            <p:ph type="sldNum"/>
          </p:nvPr>
        </p:nvSpPr>
        <p:spPr bwMode="auto">
          <a:xfrm>
            <a:off x="8737298" y="6244828"/>
            <a:ext cx="2840869" cy="4717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114840" tIns="57600" rIns="114840" bIns="57600" numCol="1" anchor="t" anchorCtr="0" compatLnSpc="1">
            <a:prstTxWarp prst="textNoShape">
              <a:avLst/>
            </a:prstTxWarp>
          </a:bodyPr>
          <a:lstStyle>
            <a:lvl1pPr algn="r">
              <a:lnSpc>
                <a:spcPct val="100000"/>
              </a:lnSpc>
              <a:buClrTx/>
              <a:buFontTx/>
              <a:buNone/>
              <a:tabLst>
                <a:tab pos="428625" algn="l"/>
                <a:tab pos="857250" algn="l"/>
                <a:tab pos="1285875" algn="l"/>
                <a:tab pos="1714500" algn="l"/>
                <a:tab pos="2143125" algn="l"/>
                <a:tab pos="2571750" algn="l"/>
              </a:tabLst>
              <a:defRPr>
                <a:solidFill>
                  <a:srgbClr val="000000"/>
                </a:solidFill>
                <a:ea typeface="+mn-ea"/>
              </a:defRPr>
            </a:lvl1pPr>
          </a:lstStyle>
          <a:p>
            <a:fld id="{1954FF19-ADDC-4255-87A4-18DDB5A36017}" type="slidenum">
              <a:rPr lang="en-US" altLang="pt-BR"/>
              <a:pPr/>
              <a:t>‹#›</a:t>
            </a:fld>
            <a:endParaRPr lang="en-US" altLang="pt-BR"/>
          </a:p>
        </p:txBody>
      </p:sp>
      <p:sp>
        <p:nvSpPr>
          <p:cNvPr id="55300" name="Rectangle 4">
            <a:extLst>
              <a:ext uri="{FF2B5EF4-FFF2-40B4-BE49-F238E27FC236}">
                <a16:creationId xmlns:a16="http://schemas.microsoft.com/office/drawing/2014/main" xmlns="" id="{F1EC23FD-9B79-E2C9-49B0-EE8757C75BF7}"/>
              </a:ext>
            </a:extLst>
          </p:cNvPr>
          <p:cNvSpPr>
            <a:spLocks noGrp="1" noChangeArrowheads="1"/>
          </p:cNvSpPr>
          <p:nvPr>
            <p:ph type="title"/>
          </p:nvPr>
        </p:nvSpPr>
        <p:spPr bwMode="auto">
          <a:xfrm>
            <a:off x="609299" y="273844"/>
            <a:ext cx="10967357" cy="114002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pt-BR"/>
              <a:t>Click to edit the title text format</a:t>
            </a:r>
          </a:p>
        </p:txBody>
      </p:sp>
      <p:sp>
        <p:nvSpPr>
          <p:cNvPr id="55301" name="Rectangle 5">
            <a:extLst>
              <a:ext uri="{FF2B5EF4-FFF2-40B4-BE49-F238E27FC236}">
                <a16:creationId xmlns:a16="http://schemas.microsoft.com/office/drawing/2014/main" xmlns="" id="{9428E309-8ED8-757F-94BF-323B7DB12893}"/>
              </a:ext>
            </a:extLst>
          </p:cNvPr>
          <p:cNvSpPr>
            <a:spLocks noGrp="1" noChangeArrowheads="1"/>
          </p:cNvSpPr>
          <p:nvPr>
            <p:ph type="body" idx="1"/>
          </p:nvPr>
        </p:nvSpPr>
        <p:spPr bwMode="auto">
          <a:xfrm>
            <a:off x="609299" y="1604367"/>
            <a:ext cx="10967357" cy="397222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35640" rIns="0" bIns="0" numCol="1" anchor="t" anchorCtr="0" compatLnSpc="1">
            <a:prstTxWarp prst="textNoShape">
              <a:avLst/>
            </a:prstTxWarp>
          </a:bodyPr>
          <a:lstStyle/>
          <a:p>
            <a:pPr lvl="0"/>
            <a:r>
              <a:rPr lang="en-GB" altLang="pt-BR"/>
              <a:t>Click to edit the outline text format</a:t>
            </a:r>
          </a:p>
          <a:p>
            <a:pPr lvl="1"/>
            <a:r>
              <a:rPr lang="en-GB" altLang="pt-BR"/>
              <a:t>Second Outline Level</a:t>
            </a:r>
          </a:p>
          <a:p>
            <a:pPr lvl="2"/>
            <a:r>
              <a:rPr lang="en-GB" altLang="pt-BR"/>
              <a:t>Third Outline Level</a:t>
            </a:r>
          </a:p>
          <a:p>
            <a:pPr lvl="3"/>
            <a:r>
              <a:rPr lang="en-GB" altLang="pt-BR"/>
              <a:t>Fourth Outline Level</a:t>
            </a:r>
          </a:p>
          <a:p>
            <a:pPr lvl="4"/>
            <a:r>
              <a:rPr lang="en-GB" altLang="pt-BR"/>
              <a:t>Fifth Outline Level</a:t>
            </a:r>
          </a:p>
          <a:p>
            <a:pPr lvl="4"/>
            <a:r>
              <a:rPr lang="en-GB" altLang="pt-BR"/>
              <a:t>Sixth Outline Level</a:t>
            </a:r>
          </a:p>
          <a:p>
            <a:pPr lvl="4"/>
            <a:r>
              <a:rPr lang="en-GB" altLang="pt-BR"/>
              <a:t>Seventh Outline Level</a:t>
            </a:r>
          </a:p>
        </p:txBody>
      </p:sp>
    </p:spTree>
    <p:extLst>
      <p:ext uri="{BB962C8B-B14F-4D97-AF65-F5344CB8AC3E}">
        <p14:creationId xmlns:p14="http://schemas.microsoft.com/office/powerpoint/2010/main" xmlns="" val="146361080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sldNum="0" hdr="0" ftr="0"/>
  <p:txStyles>
    <p:titleStyle>
      <a:lvl1pPr algn="l" defTabSz="428625" rtl="0" fontAlgn="base" hangingPunct="0">
        <a:lnSpc>
          <a:spcPct val="112000"/>
        </a:lnSpc>
        <a:spcBef>
          <a:spcPct val="0"/>
        </a:spcBef>
        <a:spcAft>
          <a:spcPct val="0"/>
        </a:spcAft>
        <a:buClr>
          <a:srgbClr val="000000"/>
        </a:buClr>
        <a:buSzPct val="100000"/>
        <a:buFont typeface="Times New Roman" panose="02020603050405020304" pitchFamily="18" charset="0"/>
        <a:defRPr sz="3750" kern="1200">
          <a:solidFill>
            <a:srgbClr val="FFFFFF"/>
          </a:solidFill>
          <a:latin typeface="+mj-lt"/>
          <a:ea typeface="+mj-ea"/>
          <a:cs typeface="+mj-cs"/>
        </a:defRPr>
      </a:lvl1pPr>
      <a:lvl2pPr marL="696516" indent="-267891" algn="l" defTabSz="428625" rtl="0" fontAlgn="base" hangingPunct="0">
        <a:lnSpc>
          <a:spcPct val="112000"/>
        </a:lnSpc>
        <a:spcBef>
          <a:spcPct val="0"/>
        </a:spcBef>
        <a:spcAft>
          <a:spcPct val="0"/>
        </a:spcAft>
        <a:buClr>
          <a:srgbClr val="000000"/>
        </a:buClr>
        <a:buSzPct val="100000"/>
        <a:buFont typeface="Times New Roman" panose="02020603050405020304" pitchFamily="18" charset="0"/>
        <a:defRPr sz="3750">
          <a:solidFill>
            <a:srgbClr val="FFFFFF"/>
          </a:solidFill>
          <a:latin typeface="Californian FB" panose="0207040306080B030204" pitchFamily="18" charset="0"/>
          <a:ea typeface="MS PGothic" panose="020B0600070205080204" pitchFamily="34" charset="-128"/>
        </a:defRPr>
      </a:lvl2pPr>
      <a:lvl3pPr marL="1071563" indent="-214313" algn="l" defTabSz="428625" rtl="0" fontAlgn="base" hangingPunct="0">
        <a:lnSpc>
          <a:spcPct val="112000"/>
        </a:lnSpc>
        <a:spcBef>
          <a:spcPct val="0"/>
        </a:spcBef>
        <a:spcAft>
          <a:spcPct val="0"/>
        </a:spcAft>
        <a:buClr>
          <a:srgbClr val="000000"/>
        </a:buClr>
        <a:buSzPct val="100000"/>
        <a:buFont typeface="Times New Roman" panose="02020603050405020304" pitchFamily="18" charset="0"/>
        <a:defRPr sz="3750">
          <a:solidFill>
            <a:srgbClr val="FFFFFF"/>
          </a:solidFill>
          <a:latin typeface="Californian FB" panose="0207040306080B030204" pitchFamily="18" charset="0"/>
          <a:ea typeface="MS PGothic" panose="020B0600070205080204" pitchFamily="34" charset="-128"/>
        </a:defRPr>
      </a:lvl3pPr>
      <a:lvl4pPr marL="1500188" indent="-214313" algn="l" defTabSz="428625" rtl="0" fontAlgn="base" hangingPunct="0">
        <a:lnSpc>
          <a:spcPct val="112000"/>
        </a:lnSpc>
        <a:spcBef>
          <a:spcPct val="0"/>
        </a:spcBef>
        <a:spcAft>
          <a:spcPct val="0"/>
        </a:spcAft>
        <a:buClr>
          <a:srgbClr val="000000"/>
        </a:buClr>
        <a:buSzPct val="100000"/>
        <a:buFont typeface="Times New Roman" panose="02020603050405020304" pitchFamily="18" charset="0"/>
        <a:defRPr sz="3750">
          <a:solidFill>
            <a:srgbClr val="FFFFFF"/>
          </a:solidFill>
          <a:latin typeface="Californian FB" panose="0207040306080B030204" pitchFamily="18" charset="0"/>
          <a:ea typeface="MS PGothic" panose="020B0600070205080204" pitchFamily="34" charset="-128"/>
        </a:defRPr>
      </a:lvl4pPr>
      <a:lvl5pPr marL="1928813" indent="-214313" algn="l" defTabSz="428625" rtl="0" fontAlgn="base" hangingPunct="0">
        <a:lnSpc>
          <a:spcPct val="112000"/>
        </a:lnSpc>
        <a:spcBef>
          <a:spcPct val="0"/>
        </a:spcBef>
        <a:spcAft>
          <a:spcPct val="0"/>
        </a:spcAft>
        <a:buClr>
          <a:srgbClr val="000000"/>
        </a:buClr>
        <a:buSzPct val="100000"/>
        <a:buFont typeface="Times New Roman" panose="02020603050405020304" pitchFamily="18" charset="0"/>
        <a:defRPr sz="3750">
          <a:solidFill>
            <a:srgbClr val="FFFFFF"/>
          </a:solidFill>
          <a:latin typeface="Californian FB" panose="0207040306080B030204" pitchFamily="18" charset="0"/>
          <a:ea typeface="MS PGothic" panose="020B0600070205080204" pitchFamily="34" charset="-128"/>
        </a:defRPr>
      </a:lvl5pPr>
      <a:lvl6pPr marL="2357438" indent="-214313" algn="l" defTabSz="428625" rtl="0" fontAlgn="base" hangingPunct="0">
        <a:lnSpc>
          <a:spcPct val="112000"/>
        </a:lnSpc>
        <a:spcBef>
          <a:spcPct val="0"/>
        </a:spcBef>
        <a:spcAft>
          <a:spcPct val="0"/>
        </a:spcAft>
        <a:buClr>
          <a:srgbClr val="000000"/>
        </a:buClr>
        <a:buSzPct val="100000"/>
        <a:buFont typeface="Times New Roman" panose="02020603050405020304" pitchFamily="18" charset="0"/>
        <a:defRPr sz="3750">
          <a:solidFill>
            <a:srgbClr val="FFFFFF"/>
          </a:solidFill>
          <a:latin typeface="Californian FB" panose="0207040306080B030204" pitchFamily="18" charset="0"/>
          <a:ea typeface="MS PGothic" panose="020B0600070205080204" pitchFamily="34" charset="-128"/>
        </a:defRPr>
      </a:lvl6pPr>
      <a:lvl7pPr marL="2786063" indent="-214313" algn="l" defTabSz="428625" rtl="0" fontAlgn="base" hangingPunct="0">
        <a:lnSpc>
          <a:spcPct val="112000"/>
        </a:lnSpc>
        <a:spcBef>
          <a:spcPct val="0"/>
        </a:spcBef>
        <a:spcAft>
          <a:spcPct val="0"/>
        </a:spcAft>
        <a:buClr>
          <a:srgbClr val="000000"/>
        </a:buClr>
        <a:buSzPct val="100000"/>
        <a:buFont typeface="Times New Roman" panose="02020603050405020304" pitchFamily="18" charset="0"/>
        <a:defRPr sz="3750">
          <a:solidFill>
            <a:srgbClr val="FFFFFF"/>
          </a:solidFill>
          <a:latin typeface="Californian FB" panose="0207040306080B030204" pitchFamily="18" charset="0"/>
          <a:ea typeface="MS PGothic" panose="020B0600070205080204" pitchFamily="34" charset="-128"/>
        </a:defRPr>
      </a:lvl7pPr>
      <a:lvl8pPr marL="3214688" indent="-214313" algn="l" defTabSz="428625" rtl="0" fontAlgn="base" hangingPunct="0">
        <a:lnSpc>
          <a:spcPct val="112000"/>
        </a:lnSpc>
        <a:spcBef>
          <a:spcPct val="0"/>
        </a:spcBef>
        <a:spcAft>
          <a:spcPct val="0"/>
        </a:spcAft>
        <a:buClr>
          <a:srgbClr val="000000"/>
        </a:buClr>
        <a:buSzPct val="100000"/>
        <a:buFont typeface="Times New Roman" panose="02020603050405020304" pitchFamily="18" charset="0"/>
        <a:defRPr sz="3750">
          <a:solidFill>
            <a:srgbClr val="FFFFFF"/>
          </a:solidFill>
          <a:latin typeface="Californian FB" panose="0207040306080B030204" pitchFamily="18" charset="0"/>
          <a:ea typeface="MS PGothic" panose="020B0600070205080204" pitchFamily="34" charset="-128"/>
        </a:defRPr>
      </a:lvl8pPr>
      <a:lvl9pPr marL="3643313" indent="-214313" algn="l" defTabSz="428625" rtl="0" fontAlgn="base" hangingPunct="0">
        <a:lnSpc>
          <a:spcPct val="112000"/>
        </a:lnSpc>
        <a:spcBef>
          <a:spcPct val="0"/>
        </a:spcBef>
        <a:spcAft>
          <a:spcPct val="0"/>
        </a:spcAft>
        <a:buClr>
          <a:srgbClr val="000000"/>
        </a:buClr>
        <a:buSzPct val="100000"/>
        <a:buFont typeface="Times New Roman" panose="02020603050405020304" pitchFamily="18" charset="0"/>
        <a:defRPr sz="3750">
          <a:solidFill>
            <a:srgbClr val="FFFFFF"/>
          </a:solidFill>
          <a:latin typeface="Californian FB" panose="0207040306080B030204" pitchFamily="18" charset="0"/>
          <a:ea typeface="MS PGothic" panose="020B0600070205080204" pitchFamily="34" charset="-128"/>
        </a:defRPr>
      </a:lvl9pPr>
    </p:titleStyle>
    <p:bodyStyle>
      <a:lvl1pPr marL="321469" indent="-321469" algn="l" defTabSz="428625" rtl="0" fontAlgn="base" hangingPunct="0">
        <a:lnSpc>
          <a:spcPct val="93000"/>
        </a:lnSpc>
        <a:spcBef>
          <a:spcPts val="1336"/>
        </a:spcBef>
        <a:spcAft>
          <a:spcPct val="0"/>
        </a:spcAft>
        <a:buClr>
          <a:srgbClr val="000000"/>
        </a:buClr>
        <a:buSzPct val="100000"/>
        <a:buFont typeface="Times New Roman" panose="02020603050405020304" pitchFamily="18" charset="0"/>
        <a:defRPr sz="3750" kern="1200">
          <a:solidFill>
            <a:srgbClr val="000000"/>
          </a:solidFill>
          <a:latin typeface="+mn-lt"/>
          <a:ea typeface="+mn-ea"/>
          <a:cs typeface="+mn-cs"/>
        </a:defRPr>
      </a:lvl1pPr>
      <a:lvl2pPr marL="696516" indent="-267891" algn="l" defTabSz="428625" rtl="0" fontAlgn="base" hangingPunct="0">
        <a:lnSpc>
          <a:spcPct val="93000"/>
        </a:lnSpc>
        <a:spcBef>
          <a:spcPts val="1067"/>
        </a:spcBef>
        <a:spcAft>
          <a:spcPct val="0"/>
        </a:spcAft>
        <a:buClr>
          <a:srgbClr val="000000"/>
        </a:buClr>
        <a:buSzPct val="100000"/>
        <a:buFont typeface="Times New Roman" panose="02020603050405020304" pitchFamily="18" charset="0"/>
        <a:defRPr sz="2813" kern="1200">
          <a:solidFill>
            <a:srgbClr val="000000"/>
          </a:solidFill>
          <a:latin typeface="+mn-lt"/>
          <a:ea typeface="+mn-ea"/>
          <a:cs typeface="+mn-cs"/>
        </a:defRPr>
      </a:lvl2pPr>
      <a:lvl3pPr marL="1071563" indent="-214313" algn="l" defTabSz="428625" rtl="0" fontAlgn="base" hangingPunct="0">
        <a:lnSpc>
          <a:spcPct val="93000"/>
        </a:lnSpc>
        <a:spcBef>
          <a:spcPts val="797"/>
        </a:spcBef>
        <a:spcAft>
          <a:spcPct val="0"/>
        </a:spcAft>
        <a:buClr>
          <a:srgbClr val="000000"/>
        </a:buClr>
        <a:buSzPct val="100000"/>
        <a:buFont typeface="Times New Roman" panose="02020603050405020304" pitchFamily="18" charset="0"/>
        <a:defRPr sz="2344" kern="1200">
          <a:solidFill>
            <a:srgbClr val="000000"/>
          </a:solidFill>
          <a:latin typeface="+mn-lt"/>
          <a:ea typeface="+mn-ea"/>
          <a:cs typeface="+mn-cs"/>
        </a:defRPr>
      </a:lvl3pPr>
      <a:lvl4pPr marL="1500188" indent="-214313" algn="l" defTabSz="428625" rtl="0" fontAlgn="base" hangingPunct="0">
        <a:lnSpc>
          <a:spcPct val="93000"/>
        </a:lnSpc>
        <a:spcBef>
          <a:spcPts val="539"/>
        </a:spcBef>
        <a:spcAft>
          <a:spcPct val="0"/>
        </a:spcAft>
        <a:buClr>
          <a:srgbClr val="000000"/>
        </a:buClr>
        <a:buSzPct val="100000"/>
        <a:buFont typeface="Times New Roman" panose="02020603050405020304" pitchFamily="18" charset="0"/>
        <a:defRPr sz="2344" kern="1200">
          <a:solidFill>
            <a:srgbClr val="000000"/>
          </a:solidFill>
          <a:latin typeface="+mn-lt"/>
          <a:ea typeface="+mn-ea"/>
          <a:cs typeface="+mn-cs"/>
        </a:defRPr>
      </a:lvl4pPr>
      <a:lvl5pPr marL="1928813" indent="-214313" algn="l" defTabSz="428625" rtl="0" fontAlgn="base" hangingPunct="0">
        <a:lnSpc>
          <a:spcPct val="93000"/>
        </a:lnSpc>
        <a:spcBef>
          <a:spcPts val="270"/>
        </a:spcBef>
        <a:spcAft>
          <a:spcPct val="0"/>
        </a:spcAft>
        <a:buClr>
          <a:srgbClr val="000000"/>
        </a:buClr>
        <a:buSzPct val="100000"/>
        <a:buFont typeface="Times New Roman" panose="02020603050405020304" pitchFamily="18" charset="0"/>
        <a:defRPr sz="1875" kern="1200">
          <a:solidFill>
            <a:srgbClr val="000000"/>
          </a:solidFill>
          <a:latin typeface="+mn-lt"/>
          <a:ea typeface="+mn-ea"/>
          <a:cs typeface="+mn-cs"/>
        </a:defRPr>
      </a:lvl5pPr>
      <a:lvl6pPr marL="2357438"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6pPr>
      <a:lvl7pPr marL="2786063"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7pPr>
      <a:lvl8pPr marL="3214688"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8pPr>
      <a:lvl9pPr marL="3643313"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9pPr>
    </p:bodyStyle>
    <p:otherStyle>
      <a:defPPr>
        <a:defRPr lang="pt-BR"/>
      </a:defPPr>
      <a:lvl1pPr marL="0" algn="l" defTabSz="857250" rtl="0" eaLnBrk="1" latinLnBrk="0" hangingPunct="1">
        <a:defRPr sz="1688" kern="1200">
          <a:solidFill>
            <a:schemeClr val="tx1"/>
          </a:solidFill>
          <a:latin typeface="+mn-lt"/>
          <a:ea typeface="+mn-ea"/>
          <a:cs typeface="+mn-cs"/>
        </a:defRPr>
      </a:lvl1pPr>
      <a:lvl2pPr marL="428625" algn="l" defTabSz="857250" rtl="0" eaLnBrk="1" latinLnBrk="0" hangingPunct="1">
        <a:defRPr sz="1688" kern="1200">
          <a:solidFill>
            <a:schemeClr val="tx1"/>
          </a:solidFill>
          <a:latin typeface="+mn-lt"/>
          <a:ea typeface="+mn-ea"/>
          <a:cs typeface="+mn-cs"/>
        </a:defRPr>
      </a:lvl2pPr>
      <a:lvl3pPr marL="857250" algn="l" defTabSz="857250" rtl="0" eaLnBrk="1" latinLnBrk="0" hangingPunct="1">
        <a:defRPr sz="1688" kern="1200">
          <a:solidFill>
            <a:schemeClr val="tx1"/>
          </a:solidFill>
          <a:latin typeface="+mn-lt"/>
          <a:ea typeface="+mn-ea"/>
          <a:cs typeface="+mn-cs"/>
        </a:defRPr>
      </a:lvl3pPr>
      <a:lvl4pPr marL="1285875" algn="l" defTabSz="857250" rtl="0" eaLnBrk="1" latinLnBrk="0" hangingPunct="1">
        <a:defRPr sz="1688" kern="1200">
          <a:solidFill>
            <a:schemeClr val="tx1"/>
          </a:solidFill>
          <a:latin typeface="+mn-lt"/>
          <a:ea typeface="+mn-ea"/>
          <a:cs typeface="+mn-cs"/>
        </a:defRPr>
      </a:lvl4pPr>
      <a:lvl5pPr marL="1714500" algn="l" defTabSz="857250" rtl="0" eaLnBrk="1" latinLnBrk="0" hangingPunct="1">
        <a:defRPr sz="1688" kern="1200">
          <a:solidFill>
            <a:schemeClr val="tx1"/>
          </a:solidFill>
          <a:latin typeface="+mn-lt"/>
          <a:ea typeface="+mn-ea"/>
          <a:cs typeface="+mn-cs"/>
        </a:defRPr>
      </a:lvl5pPr>
      <a:lvl6pPr marL="2143125" algn="l" defTabSz="857250" rtl="0" eaLnBrk="1" latinLnBrk="0" hangingPunct="1">
        <a:defRPr sz="1688" kern="1200">
          <a:solidFill>
            <a:schemeClr val="tx1"/>
          </a:solidFill>
          <a:latin typeface="+mn-lt"/>
          <a:ea typeface="+mn-ea"/>
          <a:cs typeface="+mn-cs"/>
        </a:defRPr>
      </a:lvl6pPr>
      <a:lvl7pPr marL="2571750" algn="l" defTabSz="857250" rtl="0" eaLnBrk="1" latinLnBrk="0" hangingPunct="1">
        <a:defRPr sz="1688" kern="1200">
          <a:solidFill>
            <a:schemeClr val="tx1"/>
          </a:solidFill>
          <a:latin typeface="+mn-lt"/>
          <a:ea typeface="+mn-ea"/>
          <a:cs typeface="+mn-cs"/>
        </a:defRPr>
      </a:lvl7pPr>
      <a:lvl8pPr marL="3000375" algn="l" defTabSz="857250" rtl="0" eaLnBrk="1" latinLnBrk="0" hangingPunct="1">
        <a:defRPr sz="1688" kern="1200">
          <a:solidFill>
            <a:schemeClr val="tx1"/>
          </a:solidFill>
          <a:latin typeface="+mn-lt"/>
          <a:ea typeface="+mn-ea"/>
          <a:cs typeface="+mn-cs"/>
        </a:defRPr>
      </a:lvl8pPr>
      <a:lvl9pPr marL="3429000" algn="l" defTabSz="857250" rtl="0" eaLnBrk="1" latinLnBrk="0" hangingPunct="1">
        <a:defRPr sz="1688"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1" name="Rectangle 1">
            <a:extLst>
              <a:ext uri="{FF2B5EF4-FFF2-40B4-BE49-F238E27FC236}">
                <a16:creationId xmlns:a16="http://schemas.microsoft.com/office/drawing/2014/main" xmlns="" id="{F63385DC-1B04-D75D-2BA8-99EA9C57BCAC}"/>
              </a:ext>
            </a:extLst>
          </p:cNvPr>
          <p:cNvSpPr>
            <a:spLocks noGrp="1" noChangeArrowheads="1"/>
          </p:cNvSpPr>
          <p:nvPr>
            <p:ph type="dt"/>
          </p:nvPr>
        </p:nvSpPr>
        <p:spPr bwMode="auto">
          <a:xfrm>
            <a:off x="609298" y="6244828"/>
            <a:ext cx="2840869" cy="4717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114840" tIns="57600" rIns="114840" bIns="57600" numCol="1" anchor="t" anchorCtr="0" compatLnSpc="1">
            <a:prstTxWarp prst="textNoShape">
              <a:avLst/>
            </a:prstTxWarp>
          </a:bodyPr>
          <a:lstStyle>
            <a:lvl1pPr>
              <a:lnSpc>
                <a:spcPct val="100000"/>
              </a:lnSpc>
              <a:buClrTx/>
              <a:buFontTx/>
              <a:buNone/>
              <a:tabLst>
                <a:tab pos="428625" algn="l"/>
                <a:tab pos="857250" algn="l"/>
                <a:tab pos="1285875" algn="l"/>
                <a:tab pos="1714500" algn="l"/>
                <a:tab pos="2143125" algn="l"/>
                <a:tab pos="2571750" algn="l"/>
              </a:tabLst>
              <a:defRPr>
                <a:solidFill>
                  <a:srgbClr val="000000"/>
                </a:solidFill>
                <a:ea typeface="+mn-ea"/>
              </a:defRPr>
            </a:lvl1pPr>
          </a:lstStyle>
          <a:p>
            <a:r>
              <a:rPr lang="en-US" altLang="pt-BR"/>
              <a:t>10/29/2022</a:t>
            </a:r>
          </a:p>
        </p:txBody>
      </p:sp>
      <p:sp>
        <p:nvSpPr>
          <p:cNvPr id="56322" name="Text Box 2">
            <a:extLst>
              <a:ext uri="{FF2B5EF4-FFF2-40B4-BE49-F238E27FC236}">
                <a16:creationId xmlns:a16="http://schemas.microsoft.com/office/drawing/2014/main" xmlns="" id="{660BCF6C-9E21-7D60-A297-0C8B840F7280}"/>
              </a:ext>
            </a:extLst>
          </p:cNvPr>
          <p:cNvSpPr txBox="1">
            <a:spLocks noChangeArrowheads="1"/>
          </p:cNvSpPr>
          <p:nvPr/>
        </p:nvSpPr>
        <p:spPr bwMode="auto">
          <a:xfrm>
            <a:off x="4165298" y="6244828"/>
            <a:ext cx="3861405" cy="4762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pt-BR" sz="1688"/>
          </a:p>
        </p:txBody>
      </p:sp>
      <p:sp>
        <p:nvSpPr>
          <p:cNvPr id="56323" name="Rectangle 3">
            <a:extLst>
              <a:ext uri="{FF2B5EF4-FFF2-40B4-BE49-F238E27FC236}">
                <a16:creationId xmlns:a16="http://schemas.microsoft.com/office/drawing/2014/main" xmlns="" id="{2C046C94-558F-DC3E-6758-4DD51D2F697B}"/>
              </a:ext>
            </a:extLst>
          </p:cNvPr>
          <p:cNvSpPr>
            <a:spLocks noGrp="1" noChangeArrowheads="1"/>
          </p:cNvSpPr>
          <p:nvPr>
            <p:ph type="sldNum"/>
          </p:nvPr>
        </p:nvSpPr>
        <p:spPr bwMode="auto">
          <a:xfrm>
            <a:off x="8737298" y="6244828"/>
            <a:ext cx="2840869" cy="4717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114840" tIns="57600" rIns="114840" bIns="57600" numCol="1" anchor="t" anchorCtr="0" compatLnSpc="1">
            <a:prstTxWarp prst="textNoShape">
              <a:avLst/>
            </a:prstTxWarp>
          </a:bodyPr>
          <a:lstStyle>
            <a:lvl1pPr algn="r">
              <a:lnSpc>
                <a:spcPct val="100000"/>
              </a:lnSpc>
              <a:buClrTx/>
              <a:buFontTx/>
              <a:buNone/>
              <a:tabLst>
                <a:tab pos="428625" algn="l"/>
                <a:tab pos="857250" algn="l"/>
                <a:tab pos="1285875" algn="l"/>
                <a:tab pos="1714500" algn="l"/>
                <a:tab pos="2143125" algn="l"/>
                <a:tab pos="2571750" algn="l"/>
              </a:tabLst>
              <a:defRPr>
                <a:solidFill>
                  <a:srgbClr val="000000"/>
                </a:solidFill>
                <a:ea typeface="+mn-ea"/>
              </a:defRPr>
            </a:lvl1pPr>
          </a:lstStyle>
          <a:p>
            <a:fld id="{CBD450FA-E8CB-49D9-AF78-A7E1E6D5182E}" type="slidenum">
              <a:rPr lang="en-US" altLang="pt-BR"/>
              <a:pPr/>
              <a:t>‹#›</a:t>
            </a:fld>
            <a:endParaRPr lang="en-US" altLang="pt-BR"/>
          </a:p>
        </p:txBody>
      </p:sp>
      <p:sp>
        <p:nvSpPr>
          <p:cNvPr id="56324" name="Rectangle 4">
            <a:extLst>
              <a:ext uri="{FF2B5EF4-FFF2-40B4-BE49-F238E27FC236}">
                <a16:creationId xmlns:a16="http://schemas.microsoft.com/office/drawing/2014/main" xmlns="" id="{651965FE-5C48-1EDB-F844-A60998DF9224}"/>
              </a:ext>
            </a:extLst>
          </p:cNvPr>
          <p:cNvSpPr>
            <a:spLocks noGrp="1" noChangeArrowheads="1"/>
          </p:cNvSpPr>
          <p:nvPr>
            <p:ph type="title"/>
          </p:nvPr>
        </p:nvSpPr>
        <p:spPr bwMode="auto">
          <a:xfrm>
            <a:off x="609299" y="273844"/>
            <a:ext cx="10967357" cy="114002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pt-BR"/>
              <a:t>Click to edit the title text format</a:t>
            </a:r>
          </a:p>
        </p:txBody>
      </p:sp>
      <p:sp>
        <p:nvSpPr>
          <p:cNvPr id="56325" name="Rectangle 5">
            <a:extLst>
              <a:ext uri="{FF2B5EF4-FFF2-40B4-BE49-F238E27FC236}">
                <a16:creationId xmlns:a16="http://schemas.microsoft.com/office/drawing/2014/main" xmlns="" id="{7C3C8024-FB4E-7299-E234-792B6CC6A385}"/>
              </a:ext>
            </a:extLst>
          </p:cNvPr>
          <p:cNvSpPr>
            <a:spLocks noGrp="1" noChangeArrowheads="1"/>
          </p:cNvSpPr>
          <p:nvPr>
            <p:ph type="body" idx="1"/>
          </p:nvPr>
        </p:nvSpPr>
        <p:spPr bwMode="auto">
          <a:xfrm>
            <a:off x="609299" y="1604367"/>
            <a:ext cx="10967357" cy="397222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35640" rIns="0" bIns="0" numCol="1" anchor="t" anchorCtr="0" compatLnSpc="1">
            <a:prstTxWarp prst="textNoShape">
              <a:avLst/>
            </a:prstTxWarp>
          </a:bodyPr>
          <a:lstStyle/>
          <a:p>
            <a:pPr lvl="0"/>
            <a:r>
              <a:rPr lang="en-GB" altLang="pt-BR"/>
              <a:t>Click to edit the outline text format</a:t>
            </a:r>
          </a:p>
          <a:p>
            <a:pPr lvl="1"/>
            <a:r>
              <a:rPr lang="en-GB" altLang="pt-BR"/>
              <a:t>Second Outline Level</a:t>
            </a:r>
          </a:p>
          <a:p>
            <a:pPr lvl="2"/>
            <a:r>
              <a:rPr lang="en-GB" altLang="pt-BR"/>
              <a:t>Third Outline Level</a:t>
            </a:r>
          </a:p>
          <a:p>
            <a:pPr lvl="3"/>
            <a:r>
              <a:rPr lang="en-GB" altLang="pt-BR"/>
              <a:t>Fourth Outline Level</a:t>
            </a:r>
          </a:p>
          <a:p>
            <a:pPr lvl="4"/>
            <a:r>
              <a:rPr lang="en-GB" altLang="pt-BR"/>
              <a:t>Fifth Outline Level</a:t>
            </a:r>
          </a:p>
          <a:p>
            <a:pPr lvl="4"/>
            <a:r>
              <a:rPr lang="en-GB" altLang="pt-BR"/>
              <a:t>Sixth Outline Level</a:t>
            </a:r>
          </a:p>
          <a:p>
            <a:pPr lvl="4"/>
            <a:r>
              <a:rPr lang="en-GB" altLang="pt-BR"/>
              <a:t>Seventh Outline Level</a:t>
            </a:r>
          </a:p>
        </p:txBody>
      </p:sp>
    </p:spTree>
    <p:extLst>
      <p:ext uri="{BB962C8B-B14F-4D97-AF65-F5344CB8AC3E}">
        <p14:creationId xmlns:p14="http://schemas.microsoft.com/office/powerpoint/2010/main" xmlns="" val="258063821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sldNum="0" hdr="0" ftr="0"/>
  <p:txStyles>
    <p:titleStyle>
      <a:lvl1pPr algn="l" defTabSz="428625" rtl="0" fontAlgn="base" hangingPunct="0">
        <a:lnSpc>
          <a:spcPct val="112000"/>
        </a:lnSpc>
        <a:spcBef>
          <a:spcPct val="0"/>
        </a:spcBef>
        <a:spcAft>
          <a:spcPct val="0"/>
        </a:spcAft>
        <a:buClr>
          <a:srgbClr val="000000"/>
        </a:buClr>
        <a:buSzPct val="100000"/>
        <a:buFont typeface="Times New Roman" panose="02020603050405020304" pitchFamily="18" charset="0"/>
        <a:defRPr sz="3750" kern="1200">
          <a:solidFill>
            <a:srgbClr val="FFFFFF"/>
          </a:solidFill>
          <a:latin typeface="+mj-lt"/>
          <a:ea typeface="+mj-ea"/>
          <a:cs typeface="+mj-cs"/>
        </a:defRPr>
      </a:lvl1pPr>
      <a:lvl2pPr marL="696516" indent="-267891" algn="l" defTabSz="428625" rtl="0" fontAlgn="base" hangingPunct="0">
        <a:lnSpc>
          <a:spcPct val="112000"/>
        </a:lnSpc>
        <a:spcBef>
          <a:spcPct val="0"/>
        </a:spcBef>
        <a:spcAft>
          <a:spcPct val="0"/>
        </a:spcAft>
        <a:buClr>
          <a:srgbClr val="000000"/>
        </a:buClr>
        <a:buSzPct val="100000"/>
        <a:buFont typeface="Times New Roman" panose="02020603050405020304" pitchFamily="18" charset="0"/>
        <a:defRPr sz="3750">
          <a:solidFill>
            <a:srgbClr val="FFFFFF"/>
          </a:solidFill>
          <a:latin typeface="Californian FB" panose="0207040306080B030204" pitchFamily="18" charset="0"/>
          <a:ea typeface="MS PGothic" panose="020B0600070205080204" pitchFamily="34" charset="-128"/>
        </a:defRPr>
      </a:lvl2pPr>
      <a:lvl3pPr marL="1071563" indent="-214313" algn="l" defTabSz="428625" rtl="0" fontAlgn="base" hangingPunct="0">
        <a:lnSpc>
          <a:spcPct val="112000"/>
        </a:lnSpc>
        <a:spcBef>
          <a:spcPct val="0"/>
        </a:spcBef>
        <a:spcAft>
          <a:spcPct val="0"/>
        </a:spcAft>
        <a:buClr>
          <a:srgbClr val="000000"/>
        </a:buClr>
        <a:buSzPct val="100000"/>
        <a:buFont typeface="Times New Roman" panose="02020603050405020304" pitchFamily="18" charset="0"/>
        <a:defRPr sz="3750">
          <a:solidFill>
            <a:srgbClr val="FFFFFF"/>
          </a:solidFill>
          <a:latin typeface="Californian FB" panose="0207040306080B030204" pitchFamily="18" charset="0"/>
          <a:ea typeface="MS PGothic" panose="020B0600070205080204" pitchFamily="34" charset="-128"/>
        </a:defRPr>
      </a:lvl3pPr>
      <a:lvl4pPr marL="1500188" indent="-214313" algn="l" defTabSz="428625" rtl="0" fontAlgn="base" hangingPunct="0">
        <a:lnSpc>
          <a:spcPct val="112000"/>
        </a:lnSpc>
        <a:spcBef>
          <a:spcPct val="0"/>
        </a:spcBef>
        <a:spcAft>
          <a:spcPct val="0"/>
        </a:spcAft>
        <a:buClr>
          <a:srgbClr val="000000"/>
        </a:buClr>
        <a:buSzPct val="100000"/>
        <a:buFont typeface="Times New Roman" panose="02020603050405020304" pitchFamily="18" charset="0"/>
        <a:defRPr sz="3750">
          <a:solidFill>
            <a:srgbClr val="FFFFFF"/>
          </a:solidFill>
          <a:latin typeface="Californian FB" panose="0207040306080B030204" pitchFamily="18" charset="0"/>
          <a:ea typeface="MS PGothic" panose="020B0600070205080204" pitchFamily="34" charset="-128"/>
        </a:defRPr>
      </a:lvl4pPr>
      <a:lvl5pPr marL="1928813" indent="-214313" algn="l" defTabSz="428625" rtl="0" fontAlgn="base" hangingPunct="0">
        <a:lnSpc>
          <a:spcPct val="112000"/>
        </a:lnSpc>
        <a:spcBef>
          <a:spcPct val="0"/>
        </a:spcBef>
        <a:spcAft>
          <a:spcPct val="0"/>
        </a:spcAft>
        <a:buClr>
          <a:srgbClr val="000000"/>
        </a:buClr>
        <a:buSzPct val="100000"/>
        <a:buFont typeface="Times New Roman" panose="02020603050405020304" pitchFamily="18" charset="0"/>
        <a:defRPr sz="3750">
          <a:solidFill>
            <a:srgbClr val="FFFFFF"/>
          </a:solidFill>
          <a:latin typeface="Californian FB" panose="0207040306080B030204" pitchFamily="18" charset="0"/>
          <a:ea typeface="MS PGothic" panose="020B0600070205080204" pitchFamily="34" charset="-128"/>
        </a:defRPr>
      </a:lvl5pPr>
      <a:lvl6pPr marL="2357438" indent="-214313" algn="l" defTabSz="428625" rtl="0" fontAlgn="base" hangingPunct="0">
        <a:lnSpc>
          <a:spcPct val="112000"/>
        </a:lnSpc>
        <a:spcBef>
          <a:spcPct val="0"/>
        </a:spcBef>
        <a:spcAft>
          <a:spcPct val="0"/>
        </a:spcAft>
        <a:buClr>
          <a:srgbClr val="000000"/>
        </a:buClr>
        <a:buSzPct val="100000"/>
        <a:buFont typeface="Times New Roman" panose="02020603050405020304" pitchFamily="18" charset="0"/>
        <a:defRPr sz="3750">
          <a:solidFill>
            <a:srgbClr val="FFFFFF"/>
          </a:solidFill>
          <a:latin typeface="Californian FB" panose="0207040306080B030204" pitchFamily="18" charset="0"/>
          <a:ea typeface="MS PGothic" panose="020B0600070205080204" pitchFamily="34" charset="-128"/>
        </a:defRPr>
      </a:lvl6pPr>
      <a:lvl7pPr marL="2786063" indent="-214313" algn="l" defTabSz="428625" rtl="0" fontAlgn="base" hangingPunct="0">
        <a:lnSpc>
          <a:spcPct val="112000"/>
        </a:lnSpc>
        <a:spcBef>
          <a:spcPct val="0"/>
        </a:spcBef>
        <a:spcAft>
          <a:spcPct val="0"/>
        </a:spcAft>
        <a:buClr>
          <a:srgbClr val="000000"/>
        </a:buClr>
        <a:buSzPct val="100000"/>
        <a:buFont typeface="Times New Roman" panose="02020603050405020304" pitchFamily="18" charset="0"/>
        <a:defRPr sz="3750">
          <a:solidFill>
            <a:srgbClr val="FFFFFF"/>
          </a:solidFill>
          <a:latin typeface="Californian FB" panose="0207040306080B030204" pitchFamily="18" charset="0"/>
          <a:ea typeface="MS PGothic" panose="020B0600070205080204" pitchFamily="34" charset="-128"/>
        </a:defRPr>
      </a:lvl7pPr>
      <a:lvl8pPr marL="3214688" indent="-214313" algn="l" defTabSz="428625" rtl="0" fontAlgn="base" hangingPunct="0">
        <a:lnSpc>
          <a:spcPct val="112000"/>
        </a:lnSpc>
        <a:spcBef>
          <a:spcPct val="0"/>
        </a:spcBef>
        <a:spcAft>
          <a:spcPct val="0"/>
        </a:spcAft>
        <a:buClr>
          <a:srgbClr val="000000"/>
        </a:buClr>
        <a:buSzPct val="100000"/>
        <a:buFont typeface="Times New Roman" panose="02020603050405020304" pitchFamily="18" charset="0"/>
        <a:defRPr sz="3750">
          <a:solidFill>
            <a:srgbClr val="FFFFFF"/>
          </a:solidFill>
          <a:latin typeface="Californian FB" panose="0207040306080B030204" pitchFamily="18" charset="0"/>
          <a:ea typeface="MS PGothic" panose="020B0600070205080204" pitchFamily="34" charset="-128"/>
        </a:defRPr>
      </a:lvl8pPr>
      <a:lvl9pPr marL="3643313" indent="-214313" algn="l" defTabSz="428625" rtl="0" fontAlgn="base" hangingPunct="0">
        <a:lnSpc>
          <a:spcPct val="112000"/>
        </a:lnSpc>
        <a:spcBef>
          <a:spcPct val="0"/>
        </a:spcBef>
        <a:spcAft>
          <a:spcPct val="0"/>
        </a:spcAft>
        <a:buClr>
          <a:srgbClr val="000000"/>
        </a:buClr>
        <a:buSzPct val="100000"/>
        <a:buFont typeface="Times New Roman" panose="02020603050405020304" pitchFamily="18" charset="0"/>
        <a:defRPr sz="3750">
          <a:solidFill>
            <a:srgbClr val="FFFFFF"/>
          </a:solidFill>
          <a:latin typeface="Californian FB" panose="0207040306080B030204" pitchFamily="18" charset="0"/>
          <a:ea typeface="MS PGothic" panose="020B0600070205080204" pitchFamily="34" charset="-128"/>
        </a:defRPr>
      </a:lvl9pPr>
    </p:titleStyle>
    <p:bodyStyle>
      <a:lvl1pPr marL="321469" indent="-321469" algn="l" defTabSz="428625" rtl="0" fontAlgn="base" hangingPunct="0">
        <a:lnSpc>
          <a:spcPct val="93000"/>
        </a:lnSpc>
        <a:spcBef>
          <a:spcPts val="1336"/>
        </a:spcBef>
        <a:spcAft>
          <a:spcPct val="0"/>
        </a:spcAft>
        <a:buClr>
          <a:srgbClr val="000000"/>
        </a:buClr>
        <a:buSzPct val="100000"/>
        <a:buFont typeface="Times New Roman" panose="02020603050405020304" pitchFamily="18" charset="0"/>
        <a:defRPr sz="3750" kern="1200">
          <a:solidFill>
            <a:srgbClr val="000000"/>
          </a:solidFill>
          <a:latin typeface="+mn-lt"/>
          <a:ea typeface="+mn-ea"/>
          <a:cs typeface="+mn-cs"/>
        </a:defRPr>
      </a:lvl1pPr>
      <a:lvl2pPr marL="696516" indent="-267891" algn="l" defTabSz="428625" rtl="0" fontAlgn="base" hangingPunct="0">
        <a:lnSpc>
          <a:spcPct val="93000"/>
        </a:lnSpc>
        <a:spcBef>
          <a:spcPts val="1067"/>
        </a:spcBef>
        <a:spcAft>
          <a:spcPct val="0"/>
        </a:spcAft>
        <a:buClr>
          <a:srgbClr val="000000"/>
        </a:buClr>
        <a:buSzPct val="100000"/>
        <a:buFont typeface="Times New Roman" panose="02020603050405020304" pitchFamily="18" charset="0"/>
        <a:defRPr sz="2813" kern="1200">
          <a:solidFill>
            <a:srgbClr val="000000"/>
          </a:solidFill>
          <a:latin typeface="+mn-lt"/>
          <a:ea typeface="+mn-ea"/>
          <a:cs typeface="+mn-cs"/>
        </a:defRPr>
      </a:lvl2pPr>
      <a:lvl3pPr marL="1071563" indent="-214313" algn="l" defTabSz="428625" rtl="0" fontAlgn="base" hangingPunct="0">
        <a:lnSpc>
          <a:spcPct val="93000"/>
        </a:lnSpc>
        <a:spcBef>
          <a:spcPts val="797"/>
        </a:spcBef>
        <a:spcAft>
          <a:spcPct val="0"/>
        </a:spcAft>
        <a:buClr>
          <a:srgbClr val="000000"/>
        </a:buClr>
        <a:buSzPct val="100000"/>
        <a:buFont typeface="Times New Roman" panose="02020603050405020304" pitchFamily="18" charset="0"/>
        <a:defRPr sz="2344" kern="1200">
          <a:solidFill>
            <a:srgbClr val="000000"/>
          </a:solidFill>
          <a:latin typeface="+mn-lt"/>
          <a:ea typeface="+mn-ea"/>
          <a:cs typeface="+mn-cs"/>
        </a:defRPr>
      </a:lvl3pPr>
      <a:lvl4pPr marL="1500188" indent="-214313" algn="l" defTabSz="428625" rtl="0" fontAlgn="base" hangingPunct="0">
        <a:lnSpc>
          <a:spcPct val="93000"/>
        </a:lnSpc>
        <a:spcBef>
          <a:spcPts val="539"/>
        </a:spcBef>
        <a:spcAft>
          <a:spcPct val="0"/>
        </a:spcAft>
        <a:buClr>
          <a:srgbClr val="000000"/>
        </a:buClr>
        <a:buSzPct val="100000"/>
        <a:buFont typeface="Times New Roman" panose="02020603050405020304" pitchFamily="18" charset="0"/>
        <a:defRPr sz="2344" kern="1200">
          <a:solidFill>
            <a:srgbClr val="000000"/>
          </a:solidFill>
          <a:latin typeface="+mn-lt"/>
          <a:ea typeface="+mn-ea"/>
          <a:cs typeface="+mn-cs"/>
        </a:defRPr>
      </a:lvl4pPr>
      <a:lvl5pPr marL="1928813" indent="-214313" algn="l" defTabSz="428625" rtl="0" fontAlgn="base" hangingPunct="0">
        <a:lnSpc>
          <a:spcPct val="93000"/>
        </a:lnSpc>
        <a:spcBef>
          <a:spcPts val="270"/>
        </a:spcBef>
        <a:spcAft>
          <a:spcPct val="0"/>
        </a:spcAft>
        <a:buClr>
          <a:srgbClr val="000000"/>
        </a:buClr>
        <a:buSzPct val="100000"/>
        <a:buFont typeface="Times New Roman" panose="02020603050405020304" pitchFamily="18" charset="0"/>
        <a:defRPr sz="1875" kern="1200">
          <a:solidFill>
            <a:srgbClr val="000000"/>
          </a:solidFill>
          <a:latin typeface="+mn-lt"/>
          <a:ea typeface="+mn-ea"/>
          <a:cs typeface="+mn-cs"/>
        </a:defRPr>
      </a:lvl5pPr>
      <a:lvl6pPr marL="2357438"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6pPr>
      <a:lvl7pPr marL="2786063"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7pPr>
      <a:lvl8pPr marL="3214688"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8pPr>
      <a:lvl9pPr marL="3643313"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9pPr>
    </p:bodyStyle>
    <p:otherStyle>
      <a:defPPr>
        <a:defRPr lang="pt-BR"/>
      </a:defPPr>
      <a:lvl1pPr marL="0" algn="l" defTabSz="857250" rtl="0" eaLnBrk="1" latinLnBrk="0" hangingPunct="1">
        <a:defRPr sz="1688" kern="1200">
          <a:solidFill>
            <a:schemeClr val="tx1"/>
          </a:solidFill>
          <a:latin typeface="+mn-lt"/>
          <a:ea typeface="+mn-ea"/>
          <a:cs typeface="+mn-cs"/>
        </a:defRPr>
      </a:lvl1pPr>
      <a:lvl2pPr marL="428625" algn="l" defTabSz="857250" rtl="0" eaLnBrk="1" latinLnBrk="0" hangingPunct="1">
        <a:defRPr sz="1688" kern="1200">
          <a:solidFill>
            <a:schemeClr val="tx1"/>
          </a:solidFill>
          <a:latin typeface="+mn-lt"/>
          <a:ea typeface="+mn-ea"/>
          <a:cs typeface="+mn-cs"/>
        </a:defRPr>
      </a:lvl2pPr>
      <a:lvl3pPr marL="857250" algn="l" defTabSz="857250" rtl="0" eaLnBrk="1" latinLnBrk="0" hangingPunct="1">
        <a:defRPr sz="1688" kern="1200">
          <a:solidFill>
            <a:schemeClr val="tx1"/>
          </a:solidFill>
          <a:latin typeface="+mn-lt"/>
          <a:ea typeface="+mn-ea"/>
          <a:cs typeface="+mn-cs"/>
        </a:defRPr>
      </a:lvl3pPr>
      <a:lvl4pPr marL="1285875" algn="l" defTabSz="857250" rtl="0" eaLnBrk="1" latinLnBrk="0" hangingPunct="1">
        <a:defRPr sz="1688" kern="1200">
          <a:solidFill>
            <a:schemeClr val="tx1"/>
          </a:solidFill>
          <a:latin typeface="+mn-lt"/>
          <a:ea typeface="+mn-ea"/>
          <a:cs typeface="+mn-cs"/>
        </a:defRPr>
      </a:lvl4pPr>
      <a:lvl5pPr marL="1714500" algn="l" defTabSz="857250" rtl="0" eaLnBrk="1" latinLnBrk="0" hangingPunct="1">
        <a:defRPr sz="1688" kern="1200">
          <a:solidFill>
            <a:schemeClr val="tx1"/>
          </a:solidFill>
          <a:latin typeface="+mn-lt"/>
          <a:ea typeface="+mn-ea"/>
          <a:cs typeface="+mn-cs"/>
        </a:defRPr>
      </a:lvl5pPr>
      <a:lvl6pPr marL="2143125" algn="l" defTabSz="857250" rtl="0" eaLnBrk="1" latinLnBrk="0" hangingPunct="1">
        <a:defRPr sz="1688" kern="1200">
          <a:solidFill>
            <a:schemeClr val="tx1"/>
          </a:solidFill>
          <a:latin typeface="+mn-lt"/>
          <a:ea typeface="+mn-ea"/>
          <a:cs typeface="+mn-cs"/>
        </a:defRPr>
      </a:lvl6pPr>
      <a:lvl7pPr marL="2571750" algn="l" defTabSz="857250" rtl="0" eaLnBrk="1" latinLnBrk="0" hangingPunct="1">
        <a:defRPr sz="1688" kern="1200">
          <a:solidFill>
            <a:schemeClr val="tx1"/>
          </a:solidFill>
          <a:latin typeface="+mn-lt"/>
          <a:ea typeface="+mn-ea"/>
          <a:cs typeface="+mn-cs"/>
        </a:defRPr>
      </a:lvl7pPr>
      <a:lvl8pPr marL="3000375" algn="l" defTabSz="857250" rtl="0" eaLnBrk="1" latinLnBrk="0" hangingPunct="1">
        <a:defRPr sz="1688" kern="1200">
          <a:solidFill>
            <a:schemeClr val="tx1"/>
          </a:solidFill>
          <a:latin typeface="+mn-lt"/>
          <a:ea typeface="+mn-ea"/>
          <a:cs typeface="+mn-cs"/>
        </a:defRPr>
      </a:lvl8pPr>
      <a:lvl9pPr marL="3429000" algn="l" defTabSz="857250" rtl="0" eaLnBrk="1" latinLnBrk="0" hangingPunct="1">
        <a:defRPr sz="1688"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69" name="Rectangle 1">
            <a:extLst>
              <a:ext uri="{FF2B5EF4-FFF2-40B4-BE49-F238E27FC236}">
                <a16:creationId xmlns:a16="http://schemas.microsoft.com/office/drawing/2014/main" xmlns="" id="{6C857BC3-B642-DCC5-185A-A4847594D7DE}"/>
              </a:ext>
            </a:extLst>
          </p:cNvPr>
          <p:cNvSpPr>
            <a:spLocks noGrp="1" noChangeArrowheads="1"/>
          </p:cNvSpPr>
          <p:nvPr>
            <p:ph type="dt"/>
          </p:nvPr>
        </p:nvSpPr>
        <p:spPr bwMode="auto">
          <a:xfrm>
            <a:off x="609298" y="6244829"/>
            <a:ext cx="2836333" cy="46732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114840" tIns="57600" rIns="114840" bIns="57600" numCol="1" anchor="t" anchorCtr="0" compatLnSpc="1">
            <a:prstTxWarp prst="textNoShape">
              <a:avLst/>
            </a:prstTxWarp>
          </a:bodyPr>
          <a:lstStyle>
            <a:lvl1pPr>
              <a:lnSpc>
                <a:spcPct val="100000"/>
              </a:lnSpc>
              <a:buClrTx/>
              <a:buFontTx/>
              <a:buNone/>
              <a:tabLst>
                <a:tab pos="428625" algn="l"/>
                <a:tab pos="857250" algn="l"/>
                <a:tab pos="1285875" algn="l"/>
                <a:tab pos="1714500" algn="l"/>
                <a:tab pos="2143125" algn="l"/>
                <a:tab pos="2571750" algn="l"/>
              </a:tabLst>
              <a:defRPr>
                <a:solidFill>
                  <a:srgbClr val="000000"/>
                </a:solidFill>
                <a:ea typeface="+mn-ea"/>
              </a:defRPr>
            </a:lvl1pPr>
          </a:lstStyle>
          <a:p>
            <a:r>
              <a:rPr lang="en-US" altLang="pt-BR"/>
              <a:t>04/10/2021</a:t>
            </a:r>
          </a:p>
        </p:txBody>
      </p:sp>
      <p:sp>
        <p:nvSpPr>
          <p:cNvPr id="58370" name="Text Box 2">
            <a:extLst>
              <a:ext uri="{FF2B5EF4-FFF2-40B4-BE49-F238E27FC236}">
                <a16:creationId xmlns:a16="http://schemas.microsoft.com/office/drawing/2014/main" xmlns="" id="{84DBBC47-5B08-9D3F-2480-F3C1D3E79603}"/>
              </a:ext>
            </a:extLst>
          </p:cNvPr>
          <p:cNvSpPr txBox="1">
            <a:spLocks noChangeArrowheads="1"/>
          </p:cNvSpPr>
          <p:nvPr/>
        </p:nvSpPr>
        <p:spPr bwMode="auto">
          <a:xfrm>
            <a:off x="4165298" y="6244828"/>
            <a:ext cx="3861405" cy="4762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pt-BR" sz="1688"/>
          </a:p>
        </p:txBody>
      </p:sp>
      <p:sp>
        <p:nvSpPr>
          <p:cNvPr id="58371" name="Rectangle 3">
            <a:extLst>
              <a:ext uri="{FF2B5EF4-FFF2-40B4-BE49-F238E27FC236}">
                <a16:creationId xmlns:a16="http://schemas.microsoft.com/office/drawing/2014/main" xmlns="" id="{ECF404A5-4E91-8B6A-9A24-B51A174BC662}"/>
              </a:ext>
            </a:extLst>
          </p:cNvPr>
          <p:cNvSpPr>
            <a:spLocks noGrp="1" noChangeArrowheads="1"/>
          </p:cNvSpPr>
          <p:nvPr>
            <p:ph type="sldNum"/>
          </p:nvPr>
        </p:nvSpPr>
        <p:spPr bwMode="auto">
          <a:xfrm>
            <a:off x="8737298" y="6244829"/>
            <a:ext cx="2836333" cy="46732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114840" tIns="57600" rIns="114840" bIns="57600" numCol="1" anchor="t" anchorCtr="0" compatLnSpc="1">
            <a:prstTxWarp prst="textNoShape">
              <a:avLst/>
            </a:prstTxWarp>
          </a:bodyPr>
          <a:lstStyle>
            <a:lvl1pPr algn="r">
              <a:lnSpc>
                <a:spcPct val="100000"/>
              </a:lnSpc>
              <a:buClrTx/>
              <a:buFontTx/>
              <a:buNone/>
              <a:tabLst>
                <a:tab pos="428625" algn="l"/>
                <a:tab pos="857250" algn="l"/>
                <a:tab pos="1285875" algn="l"/>
                <a:tab pos="1714500" algn="l"/>
                <a:tab pos="2143125" algn="l"/>
                <a:tab pos="2571750" algn="l"/>
              </a:tabLst>
              <a:defRPr>
                <a:solidFill>
                  <a:srgbClr val="000000"/>
                </a:solidFill>
                <a:ea typeface="+mn-ea"/>
              </a:defRPr>
            </a:lvl1pPr>
          </a:lstStyle>
          <a:p>
            <a:fld id="{D7AE9CCA-2106-4638-9879-65D660888BFC}" type="slidenum">
              <a:rPr lang="en-US" altLang="pt-BR"/>
              <a:pPr/>
              <a:t>‹#›</a:t>
            </a:fld>
            <a:endParaRPr lang="en-US" altLang="pt-BR"/>
          </a:p>
        </p:txBody>
      </p:sp>
      <p:sp>
        <p:nvSpPr>
          <p:cNvPr id="58372" name="Rectangle 4">
            <a:extLst>
              <a:ext uri="{FF2B5EF4-FFF2-40B4-BE49-F238E27FC236}">
                <a16:creationId xmlns:a16="http://schemas.microsoft.com/office/drawing/2014/main" xmlns="" id="{053E6D88-EA4B-E0B4-BECB-2984A511A664}"/>
              </a:ext>
            </a:extLst>
          </p:cNvPr>
          <p:cNvSpPr>
            <a:spLocks noGrp="1" noChangeArrowheads="1"/>
          </p:cNvSpPr>
          <p:nvPr>
            <p:ph type="title"/>
          </p:nvPr>
        </p:nvSpPr>
        <p:spPr bwMode="auto">
          <a:xfrm>
            <a:off x="609298" y="273844"/>
            <a:ext cx="10962821" cy="113555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pt-BR"/>
              <a:t>Click to edit the title text format</a:t>
            </a:r>
          </a:p>
        </p:txBody>
      </p:sp>
      <p:sp>
        <p:nvSpPr>
          <p:cNvPr id="58373" name="Rectangle 5">
            <a:extLst>
              <a:ext uri="{FF2B5EF4-FFF2-40B4-BE49-F238E27FC236}">
                <a16:creationId xmlns:a16="http://schemas.microsoft.com/office/drawing/2014/main" xmlns="" id="{8F945400-CB7D-992D-8D7A-36C5ED4A083B}"/>
              </a:ext>
            </a:extLst>
          </p:cNvPr>
          <p:cNvSpPr>
            <a:spLocks noGrp="1" noChangeArrowheads="1"/>
          </p:cNvSpPr>
          <p:nvPr>
            <p:ph type="body" idx="1"/>
          </p:nvPr>
        </p:nvSpPr>
        <p:spPr bwMode="auto">
          <a:xfrm>
            <a:off x="609298" y="1604368"/>
            <a:ext cx="10962821" cy="396775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35640" rIns="0" bIns="0" numCol="1" anchor="t" anchorCtr="0" compatLnSpc="1">
            <a:prstTxWarp prst="textNoShape">
              <a:avLst/>
            </a:prstTxWarp>
          </a:bodyPr>
          <a:lstStyle/>
          <a:p>
            <a:pPr lvl="0"/>
            <a:r>
              <a:rPr lang="en-GB" altLang="pt-BR"/>
              <a:t>Click to edit the outline text format</a:t>
            </a:r>
          </a:p>
          <a:p>
            <a:pPr lvl="1"/>
            <a:r>
              <a:rPr lang="en-GB" altLang="pt-BR"/>
              <a:t>Second Outline Level</a:t>
            </a:r>
          </a:p>
          <a:p>
            <a:pPr lvl="2"/>
            <a:r>
              <a:rPr lang="en-GB" altLang="pt-BR"/>
              <a:t>Third Outline Level</a:t>
            </a:r>
          </a:p>
          <a:p>
            <a:pPr lvl="3"/>
            <a:r>
              <a:rPr lang="en-GB" altLang="pt-BR"/>
              <a:t>Fourth Outline Level</a:t>
            </a:r>
          </a:p>
          <a:p>
            <a:pPr lvl="4"/>
            <a:r>
              <a:rPr lang="en-GB" altLang="pt-BR"/>
              <a:t>Fifth Outline Level</a:t>
            </a:r>
          </a:p>
          <a:p>
            <a:pPr lvl="4"/>
            <a:r>
              <a:rPr lang="en-GB" altLang="pt-BR"/>
              <a:t>Sixth Outline Level</a:t>
            </a:r>
          </a:p>
          <a:p>
            <a:pPr lvl="4"/>
            <a:r>
              <a:rPr lang="en-GB" altLang="pt-BR"/>
              <a:t>Seventh Outline Level</a:t>
            </a:r>
          </a:p>
        </p:txBody>
      </p:sp>
    </p:spTree>
    <p:extLst>
      <p:ext uri="{BB962C8B-B14F-4D97-AF65-F5344CB8AC3E}">
        <p14:creationId xmlns:p14="http://schemas.microsoft.com/office/powerpoint/2010/main" xmlns="" val="2497279158"/>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sldNum="0" hdr="0" ftr="0"/>
  <p:txStyles>
    <p:titleStyle>
      <a:lvl1pPr algn="l" defTabSz="428625" rtl="0" fontAlgn="base" hangingPunct="0">
        <a:lnSpc>
          <a:spcPct val="112000"/>
        </a:lnSpc>
        <a:spcBef>
          <a:spcPct val="0"/>
        </a:spcBef>
        <a:spcAft>
          <a:spcPct val="0"/>
        </a:spcAft>
        <a:buClr>
          <a:srgbClr val="000000"/>
        </a:buClr>
        <a:buSzPct val="100000"/>
        <a:buFont typeface="Times New Roman" panose="02020603050405020304" pitchFamily="18" charset="0"/>
        <a:defRPr sz="3750" kern="1200">
          <a:solidFill>
            <a:srgbClr val="FFFFFF"/>
          </a:solidFill>
          <a:latin typeface="+mj-lt"/>
          <a:ea typeface="+mj-ea"/>
          <a:cs typeface="+mj-cs"/>
        </a:defRPr>
      </a:lvl1pPr>
      <a:lvl2pPr marL="696516" indent="-267891" algn="l" defTabSz="428625" rtl="0" fontAlgn="base" hangingPunct="0">
        <a:lnSpc>
          <a:spcPct val="112000"/>
        </a:lnSpc>
        <a:spcBef>
          <a:spcPct val="0"/>
        </a:spcBef>
        <a:spcAft>
          <a:spcPct val="0"/>
        </a:spcAft>
        <a:buClr>
          <a:srgbClr val="000000"/>
        </a:buClr>
        <a:buSzPct val="100000"/>
        <a:buFont typeface="Times New Roman" panose="02020603050405020304" pitchFamily="18" charset="0"/>
        <a:defRPr sz="3750">
          <a:solidFill>
            <a:srgbClr val="FFFFFF"/>
          </a:solidFill>
          <a:latin typeface="Californian FB" panose="0207040306080B030204" pitchFamily="18" charset="0"/>
          <a:ea typeface="MS PGothic" panose="020B0600070205080204" pitchFamily="34" charset="-128"/>
        </a:defRPr>
      </a:lvl2pPr>
      <a:lvl3pPr marL="1071563" indent="-214313" algn="l" defTabSz="428625" rtl="0" fontAlgn="base" hangingPunct="0">
        <a:lnSpc>
          <a:spcPct val="112000"/>
        </a:lnSpc>
        <a:spcBef>
          <a:spcPct val="0"/>
        </a:spcBef>
        <a:spcAft>
          <a:spcPct val="0"/>
        </a:spcAft>
        <a:buClr>
          <a:srgbClr val="000000"/>
        </a:buClr>
        <a:buSzPct val="100000"/>
        <a:buFont typeface="Times New Roman" panose="02020603050405020304" pitchFamily="18" charset="0"/>
        <a:defRPr sz="3750">
          <a:solidFill>
            <a:srgbClr val="FFFFFF"/>
          </a:solidFill>
          <a:latin typeface="Californian FB" panose="0207040306080B030204" pitchFamily="18" charset="0"/>
          <a:ea typeface="MS PGothic" panose="020B0600070205080204" pitchFamily="34" charset="-128"/>
        </a:defRPr>
      </a:lvl3pPr>
      <a:lvl4pPr marL="1500188" indent="-214313" algn="l" defTabSz="428625" rtl="0" fontAlgn="base" hangingPunct="0">
        <a:lnSpc>
          <a:spcPct val="112000"/>
        </a:lnSpc>
        <a:spcBef>
          <a:spcPct val="0"/>
        </a:spcBef>
        <a:spcAft>
          <a:spcPct val="0"/>
        </a:spcAft>
        <a:buClr>
          <a:srgbClr val="000000"/>
        </a:buClr>
        <a:buSzPct val="100000"/>
        <a:buFont typeface="Times New Roman" panose="02020603050405020304" pitchFamily="18" charset="0"/>
        <a:defRPr sz="3750">
          <a:solidFill>
            <a:srgbClr val="FFFFFF"/>
          </a:solidFill>
          <a:latin typeface="Californian FB" panose="0207040306080B030204" pitchFamily="18" charset="0"/>
          <a:ea typeface="MS PGothic" panose="020B0600070205080204" pitchFamily="34" charset="-128"/>
        </a:defRPr>
      </a:lvl4pPr>
      <a:lvl5pPr marL="1928813" indent="-214313" algn="l" defTabSz="428625" rtl="0" fontAlgn="base" hangingPunct="0">
        <a:lnSpc>
          <a:spcPct val="112000"/>
        </a:lnSpc>
        <a:spcBef>
          <a:spcPct val="0"/>
        </a:spcBef>
        <a:spcAft>
          <a:spcPct val="0"/>
        </a:spcAft>
        <a:buClr>
          <a:srgbClr val="000000"/>
        </a:buClr>
        <a:buSzPct val="100000"/>
        <a:buFont typeface="Times New Roman" panose="02020603050405020304" pitchFamily="18" charset="0"/>
        <a:defRPr sz="3750">
          <a:solidFill>
            <a:srgbClr val="FFFFFF"/>
          </a:solidFill>
          <a:latin typeface="Californian FB" panose="0207040306080B030204" pitchFamily="18" charset="0"/>
          <a:ea typeface="MS PGothic" panose="020B0600070205080204" pitchFamily="34" charset="-128"/>
        </a:defRPr>
      </a:lvl5pPr>
      <a:lvl6pPr marL="2357438" indent="-214313" algn="l" defTabSz="428625" rtl="0" fontAlgn="base" hangingPunct="0">
        <a:lnSpc>
          <a:spcPct val="112000"/>
        </a:lnSpc>
        <a:spcBef>
          <a:spcPct val="0"/>
        </a:spcBef>
        <a:spcAft>
          <a:spcPct val="0"/>
        </a:spcAft>
        <a:buClr>
          <a:srgbClr val="000000"/>
        </a:buClr>
        <a:buSzPct val="100000"/>
        <a:buFont typeface="Times New Roman" panose="02020603050405020304" pitchFamily="18" charset="0"/>
        <a:defRPr sz="3750">
          <a:solidFill>
            <a:srgbClr val="FFFFFF"/>
          </a:solidFill>
          <a:latin typeface="Californian FB" panose="0207040306080B030204" pitchFamily="18" charset="0"/>
          <a:ea typeface="MS PGothic" panose="020B0600070205080204" pitchFamily="34" charset="-128"/>
        </a:defRPr>
      </a:lvl6pPr>
      <a:lvl7pPr marL="2786063" indent="-214313" algn="l" defTabSz="428625" rtl="0" fontAlgn="base" hangingPunct="0">
        <a:lnSpc>
          <a:spcPct val="112000"/>
        </a:lnSpc>
        <a:spcBef>
          <a:spcPct val="0"/>
        </a:spcBef>
        <a:spcAft>
          <a:spcPct val="0"/>
        </a:spcAft>
        <a:buClr>
          <a:srgbClr val="000000"/>
        </a:buClr>
        <a:buSzPct val="100000"/>
        <a:buFont typeface="Times New Roman" panose="02020603050405020304" pitchFamily="18" charset="0"/>
        <a:defRPr sz="3750">
          <a:solidFill>
            <a:srgbClr val="FFFFFF"/>
          </a:solidFill>
          <a:latin typeface="Californian FB" panose="0207040306080B030204" pitchFamily="18" charset="0"/>
          <a:ea typeface="MS PGothic" panose="020B0600070205080204" pitchFamily="34" charset="-128"/>
        </a:defRPr>
      </a:lvl7pPr>
      <a:lvl8pPr marL="3214688" indent="-214313" algn="l" defTabSz="428625" rtl="0" fontAlgn="base" hangingPunct="0">
        <a:lnSpc>
          <a:spcPct val="112000"/>
        </a:lnSpc>
        <a:spcBef>
          <a:spcPct val="0"/>
        </a:spcBef>
        <a:spcAft>
          <a:spcPct val="0"/>
        </a:spcAft>
        <a:buClr>
          <a:srgbClr val="000000"/>
        </a:buClr>
        <a:buSzPct val="100000"/>
        <a:buFont typeface="Times New Roman" panose="02020603050405020304" pitchFamily="18" charset="0"/>
        <a:defRPr sz="3750">
          <a:solidFill>
            <a:srgbClr val="FFFFFF"/>
          </a:solidFill>
          <a:latin typeface="Californian FB" panose="0207040306080B030204" pitchFamily="18" charset="0"/>
          <a:ea typeface="MS PGothic" panose="020B0600070205080204" pitchFamily="34" charset="-128"/>
        </a:defRPr>
      </a:lvl8pPr>
      <a:lvl9pPr marL="3643313" indent="-214313" algn="l" defTabSz="428625" rtl="0" fontAlgn="base" hangingPunct="0">
        <a:lnSpc>
          <a:spcPct val="112000"/>
        </a:lnSpc>
        <a:spcBef>
          <a:spcPct val="0"/>
        </a:spcBef>
        <a:spcAft>
          <a:spcPct val="0"/>
        </a:spcAft>
        <a:buClr>
          <a:srgbClr val="000000"/>
        </a:buClr>
        <a:buSzPct val="100000"/>
        <a:buFont typeface="Times New Roman" panose="02020603050405020304" pitchFamily="18" charset="0"/>
        <a:defRPr sz="3750">
          <a:solidFill>
            <a:srgbClr val="FFFFFF"/>
          </a:solidFill>
          <a:latin typeface="Californian FB" panose="0207040306080B030204" pitchFamily="18" charset="0"/>
          <a:ea typeface="MS PGothic" panose="020B0600070205080204" pitchFamily="34" charset="-128"/>
        </a:defRPr>
      </a:lvl9pPr>
    </p:titleStyle>
    <p:bodyStyle>
      <a:lvl1pPr marL="321469" indent="-321469" algn="l" defTabSz="428625" rtl="0" fontAlgn="base" hangingPunct="0">
        <a:lnSpc>
          <a:spcPct val="93000"/>
        </a:lnSpc>
        <a:spcBef>
          <a:spcPts val="1336"/>
        </a:spcBef>
        <a:spcAft>
          <a:spcPct val="0"/>
        </a:spcAft>
        <a:buClr>
          <a:srgbClr val="000000"/>
        </a:buClr>
        <a:buSzPct val="100000"/>
        <a:buFont typeface="Times New Roman" panose="02020603050405020304" pitchFamily="18" charset="0"/>
        <a:defRPr sz="3750" kern="1200">
          <a:solidFill>
            <a:srgbClr val="000000"/>
          </a:solidFill>
          <a:latin typeface="+mn-lt"/>
          <a:ea typeface="+mn-ea"/>
          <a:cs typeface="+mn-cs"/>
        </a:defRPr>
      </a:lvl1pPr>
      <a:lvl2pPr marL="696516" indent="-267891" algn="l" defTabSz="428625" rtl="0" fontAlgn="base" hangingPunct="0">
        <a:lnSpc>
          <a:spcPct val="93000"/>
        </a:lnSpc>
        <a:spcBef>
          <a:spcPts val="1067"/>
        </a:spcBef>
        <a:spcAft>
          <a:spcPct val="0"/>
        </a:spcAft>
        <a:buClr>
          <a:srgbClr val="000000"/>
        </a:buClr>
        <a:buSzPct val="100000"/>
        <a:buFont typeface="Times New Roman" panose="02020603050405020304" pitchFamily="18" charset="0"/>
        <a:defRPr sz="2813" kern="1200">
          <a:solidFill>
            <a:srgbClr val="000000"/>
          </a:solidFill>
          <a:latin typeface="+mn-lt"/>
          <a:ea typeface="+mn-ea"/>
          <a:cs typeface="+mn-cs"/>
        </a:defRPr>
      </a:lvl2pPr>
      <a:lvl3pPr marL="1071563" indent="-214313" algn="l" defTabSz="428625" rtl="0" fontAlgn="base" hangingPunct="0">
        <a:lnSpc>
          <a:spcPct val="93000"/>
        </a:lnSpc>
        <a:spcBef>
          <a:spcPts val="797"/>
        </a:spcBef>
        <a:spcAft>
          <a:spcPct val="0"/>
        </a:spcAft>
        <a:buClr>
          <a:srgbClr val="000000"/>
        </a:buClr>
        <a:buSzPct val="100000"/>
        <a:buFont typeface="Times New Roman" panose="02020603050405020304" pitchFamily="18" charset="0"/>
        <a:defRPr sz="2344" kern="1200">
          <a:solidFill>
            <a:srgbClr val="000000"/>
          </a:solidFill>
          <a:latin typeface="+mn-lt"/>
          <a:ea typeface="+mn-ea"/>
          <a:cs typeface="+mn-cs"/>
        </a:defRPr>
      </a:lvl3pPr>
      <a:lvl4pPr marL="1500188" indent="-214313" algn="l" defTabSz="428625" rtl="0" fontAlgn="base" hangingPunct="0">
        <a:lnSpc>
          <a:spcPct val="93000"/>
        </a:lnSpc>
        <a:spcBef>
          <a:spcPts val="539"/>
        </a:spcBef>
        <a:spcAft>
          <a:spcPct val="0"/>
        </a:spcAft>
        <a:buClr>
          <a:srgbClr val="000000"/>
        </a:buClr>
        <a:buSzPct val="100000"/>
        <a:buFont typeface="Times New Roman" panose="02020603050405020304" pitchFamily="18" charset="0"/>
        <a:defRPr sz="2344" kern="1200">
          <a:solidFill>
            <a:srgbClr val="000000"/>
          </a:solidFill>
          <a:latin typeface="+mn-lt"/>
          <a:ea typeface="+mn-ea"/>
          <a:cs typeface="+mn-cs"/>
        </a:defRPr>
      </a:lvl4pPr>
      <a:lvl5pPr marL="1928813" indent="-214313" algn="l" defTabSz="428625" rtl="0" fontAlgn="base" hangingPunct="0">
        <a:lnSpc>
          <a:spcPct val="93000"/>
        </a:lnSpc>
        <a:spcBef>
          <a:spcPts val="270"/>
        </a:spcBef>
        <a:spcAft>
          <a:spcPct val="0"/>
        </a:spcAft>
        <a:buClr>
          <a:srgbClr val="000000"/>
        </a:buClr>
        <a:buSzPct val="100000"/>
        <a:buFont typeface="Times New Roman" panose="02020603050405020304" pitchFamily="18" charset="0"/>
        <a:defRPr sz="1875" kern="1200">
          <a:solidFill>
            <a:srgbClr val="000000"/>
          </a:solidFill>
          <a:latin typeface="+mn-lt"/>
          <a:ea typeface="+mn-ea"/>
          <a:cs typeface="+mn-cs"/>
        </a:defRPr>
      </a:lvl5pPr>
      <a:lvl6pPr marL="2357438"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6pPr>
      <a:lvl7pPr marL="2786063"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7pPr>
      <a:lvl8pPr marL="3214688"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8pPr>
      <a:lvl9pPr marL="3643313"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9pPr>
    </p:bodyStyle>
    <p:otherStyle>
      <a:defPPr>
        <a:defRPr lang="pt-BR"/>
      </a:defPPr>
      <a:lvl1pPr marL="0" algn="l" defTabSz="857250" rtl="0" eaLnBrk="1" latinLnBrk="0" hangingPunct="1">
        <a:defRPr sz="1688" kern="1200">
          <a:solidFill>
            <a:schemeClr val="tx1"/>
          </a:solidFill>
          <a:latin typeface="+mn-lt"/>
          <a:ea typeface="+mn-ea"/>
          <a:cs typeface="+mn-cs"/>
        </a:defRPr>
      </a:lvl1pPr>
      <a:lvl2pPr marL="428625" algn="l" defTabSz="857250" rtl="0" eaLnBrk="1" latinLnBrk="0" hangingPunct="1">
        <a:defRPr sz="1688" kern="1200">
          <a:solidFill>
            <a:schemeClr val="tx1"/>
          </a:solidFill>
          <a:latin typeface="+mn-lt"/>
          <a:ea typeface="+mn-ea"/>
          <a:cs typeface="+mn-cs"/>
        </a:defRPr>
      </a:lvl2pPr>
      <a:lvl3pPr marL="857250" algn="l" defTabSz="857250" rtl="0" eaLnBrk="1" latinLnBrk="0" hangingPunct="1">
        <a:defRPr sz="1688" kern="1200">
          <a:solidFill>
            <a:schemeClr val="tx1"/>
          </a:solidFill>
          <a:latin typeface="+mn-lt"/>
          <a:ea typeface="+mn-ea"/>
          <a:cs typeface="+mn-cs"/>
        </a:defRPr>
      </a:lvl3pPr>
      <a:lvl4pPr marL="1285875" algn="l" defTabSz="857250" rtl="0" eaLnBrk="1" latinLnBrk="0" hangingPunct="1">
        <a:defRPr sz="1688" kern="1200">
          <a:solidFill>
            <a:schemeClr val="tx1"/>
          </a:solidFill>
          <a:latin typeface="+mn-lt"/>
          <a:ea typeface="+mn-ea"/>
          <a:cs typeface="+mn-cs"/>
        </a:defRPr>
      </a:lvl4pPr>
      <a:lvl5pPr marL="1714500" algn="l" defTabSz="857250" rtl="0" eaLnBrk="1" latinLnBrk="0" hangingPunct="1">
        <a:defRPr sz="1688" kern="1200">
          <a:solidFill>
            <a:schemeClr val="tx1"/>
          </a:solidFill>
          <a:latin typeface="+mn-lt"/>
          <a:ea typeface="+mn-ea"/>
          <a:cs typeface="+mn-cs"/>
        </a:defRPr>
      </a:lvl5pPr>
      <a:lvl6pPr marL="2143125" algn="l" defTabSz="857250" rtl="0" eaLnBrk="1" latinLnBrk="0" hangingPunct="1">
        <a:defRPr sz="1688" kern="1200">
          <a:solidFill>
            <a:schemeClr val="tx1"/>
          </a:solidFill>
          <a:latin typeface="+mn-lt"/>
          <a:ea typeface="+mn-ea"/>
          <a:cs typeface="+mn-cs"/>
        </a:defRPr>
      </a:lvl6pPr>
      <a:lvl7pPr marL="2571750" algn="l" defTabSz="857250" rtl="0" eaLnBrk="1" latinLnBrk="0" hangingPunct="1">
        <a:defRPr sz="1688" kern="1200">
          <a:solidFill>
            <a:schemeClr val="tx1"/>
          </a:solidFill>
          <a:latin typeface="+mn-lt"/>
          <a:ea typeface="+mn-ea"/>
          <a:cs typeface="+mn-cs"/>
        </a:defRPr>
      </a:lvl7pPr>
      <a:lvl8pPr marL="3000375" algn="l" defTabSz="857250" rtl="0" eaLnBrk="1" latinLnBrk="0" hangingPunct="1">
        <a:defRPr sz="1688" kern="1200">
          <a:solidFill>
            <a:schemeClr val="tx1"/>
          </a:solidFill>
          <a:latin typeface="+mn-lt"/>
          <a:ea typeface="+mn-ea"/>
          <a:cs typeface="+mn-cs"/>
        </a:defRPr>
      </a:lvl8pPr>
      <a:lvl9pPr marL="3429000" algn="l" defTabSz="857250" rtl="0" eaLnBrk="1" latinLnBrk="0" hangingPunct="1">
        <a:defRPr sz="16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1.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commons.wikimedia.org/wiki/Lucas_Cranach_(I)" TargetMode="External"/><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6.xml.rels><?xml version="1.0" encoding="UTF-8" standalone="yes"?>
<Relationships xmlns="http://schemas.openxmlformats.org/package/2006/relationships"><Relationship Id="rId3" Type="http://schemas.openxmlformats.org/officeDocument/2006/relationships/hyperlink" Target="https://www.britannica.com/biography/John-Calvin" TargetMode="External"/><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microsoft.com/office/2007/relationships/hdphoto" Target="../media/hdphoto9.wdp"/><Relationship Id="rId7" Type="http://schemas.openxmlformats.org/officeDocument/2006/relationships/image" Target="../media/image31.jpeg"/><Relationship Id="rId2" Type="http://schemas.openxmlformats.org/officeDocument/2006/relationships/image" Target="../media/image27.png"/><Relationship Id="rId1" Type="http://schemas.openxmlformats.org/officeDocument/2006/relationships/slideLayout" Target="../slideLayouts/slideLayout29.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9.xml"/><Relationship Id="rId5" Type="http://schemas.openxmlformats.org/officeDocument/2006/relationships/image" Target="../media/image35.jpeg"/><Relationship Id="rId4" Type="http://schemas.openxmlformats.org/officeDocument/2006/relationships/image" Target="../media/image34.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9.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1.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9.xml"/><Relationship Id="rId5" Type="http://schemas.openxmlformats.org/officeDocument/2006/relationships/image" Target="../media/image42.jpeg"/><Relationship Id="rId4" Type="http://schemas.openxmlformats.org/officeDocument/2006/relationships/image" Target="../media/image32.jpeg"/></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9.xml"/><Relationship Id="rId5" Type="http://schemas.openxmlformats.org/officeDocument/2006/relationships/image" Target="../media/image45.jpeg"/><Relationship Id="rId4" Type="http://schemas.openxmlformats.org/officeDocument/2006/relationships/image" Target="../media/image38.jpeg"/></Relationships>
</file>

<file path=ppt/slides/_rels/slide35.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7.jpeg"/><Relationship Id="rId7" Type="http://schemas.openxmlformats.org/officeDocument/2006/relationships/image" Target="../media/image48.jpeg"/><Relationship Id="rId2" Type="http://schemas.openxmlformats.org/officeDocument/2006/relationships/image" Target="../media/image46.png"/><Relationship Id="rId1" Type="http://schemas.openxmlformats.org/officeDocument/2006/relationships/slideLayout" Target="../slideLayouts/slideLayout40.xml"/><Relationship Id="rId6" Type="http://schemas.openxmlformats.org/officeDocument/2006/relationships/image" Target="../media/image41.jpeg"/><Relationship Id="rId5" Type="http://schemas.openxmlformats.org/officeDocument/2006/relationships/image" Target="../media/image32.jpeg"/><Relationship Id="rId10" Type="http://schemas.openxmlformats.org/officeDocument/2006/relationships/image" Target="../media/image39.jpeg"/><Relationship Id="rId4" Type="http://schemas.openxmlformats.org/officeDocument/2006/relationships/image" Target="../media/image45.jpeg"/><Relationship Id="rId9" Type="http://schemas.openxmlformats.org/officeDocument/2006/relationships/image" Target="../media/image50.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4.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hyperlink" Target="https://en.wikipedia.org/wiki/Meyers_Konversations-Lexikon" TargetMode="External"/><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uther Monument Erfurt © Andreas Weise, Thuringia Tourist Board">
            <a:extLst>
              <a:ext uri="{FF2B5EF4-FFF2-40B4-BE49-F238E27FC236}">
                <a16:creationId xmlns:a16="http://schemas.microsoft.com/office/drawing/2014/main" xmlns="" id="{CEEF9EAF-2988-4E87-837B-28614E0EB24C}"/>
              </a:ext>
            </a:extLst>
          </p:cNvPr>
          <p:cNvPicPr>
            <a:picLocks noChangeAspect="1" noChangeArrowheads="1"/>
          </p:cNvPicPr>
          <p:nvPr/>
        </p:nvPicPr>
        <p:blipFill rotWithShape="1">
          <a:blip r:embed="rId2" cstate="print">
            <a:extLst>
              <a:ext uri="{BEBA8EAE-BF5A-486C-A8C5-ECC9F3942E4B}">
                <a14:imgProps xmlns:a14="http://schemas.microsoft.com/office/drawing/2010/main" xmlns="">
                  <a14:imgLayer r:embed="rId3">
                    <a14:imgEffect>
                      <a14:artisticBlur radius="3"/>
                    </a14:imgEffect>
                  </a14:imgLayer>
                </a14:imgProps>
              </a:ext>
              <a:ext uri="{28A0092B-C50C-407E-A947-70E740481C1C}">
                <a14:useLocalDpi xmlns:a14="http://schemas.microsoft.com/office/drawing/2010/main" xmlns="" val="0"/>
              </a:ext>
            </a:extLst>
          </a:blip>
          <a:srcRect l="16475" r="17303"/>
          <a:stretch/>
        </p:blipFill>
        <p:spPr bwMode="auto">
          <a:xfrm>
            <a:off x="20" y="0"/>
            <a:ext cx="12191980" cy="685799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tângulo 1">
            <a:extLst>
              <a:ext uri="{FF2B5EF4-FFF2-40B4-BE49-F238E27FC236}">
                <a16:creationId xmlns:a16="http://schemas.microsoft.com/office/drawing/2014/main" xmlns="" id="{12DD52EC-F000-4944-A69A-4CC2D365891E}"/>
              </a:ext>
            </a:extLst>
          </p:cNvPr>
          <p:cNvSpPr/>
          <p:nvPr/>
        </p:nvSpPr>
        <p:spPr>
          <a:xfrm>
            <a:off x="8863460" y="6581001"/>
            <a:ext cx="3328540"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https://www.visit-luther.com/reformation-heroes/</a:t>
            </a:r>
          </a:p>
        </p:txBody>
      </p:sp>
      <p:sp>
        <p:nvSpPr>
          <p:cNvPr id="3" name="CaixaDeTexto 2">
            <a:extLst>
              <a:ext uri="{FF2B5EF4-FFF2-40B4-BE49-F238E27FC236}">
                <a16:creationId xmlns:a16="http://schemas.microsoft.com/office/drawing/2014/main" xmlns="" id="{2A34B580-096E-4689-B432-EB6E0353B38C}"/>
              </a:ext>
            </a:extLst>
          </p:cNvPr>
          <p:cNvSpPr txBox="1"/>
          <p:nvPr/>
        </p:nvSpPr>
        <p:spPr>
          <a:xfrm>
            <a:off x="6096010" y="713678"/>
            <a:ext cx="3360224" cy="3289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CaixaDeTexto 3">
            <a:extLst>
              <a:ext uri="{FF2B5EF4-FFF2-40B4-BE49-F238E27FC236}">
                <a16:creationId xmlns:a16="http://schemas.microsoft.com/office/drawing/2014/main" xmlns="" id="{CEA1DDC0-5F11-490F-9DA0-7AA73FD8F68F}"/>
              </a:ext>
            </a:extLst>
          </p:cNvPr>
          <p:cNvSpPr txBox="1"/>
          <p:nvPr/>
        </p:nvSpPr>
        <p:spPr>
          <a:xfrm>
            <a:off x="3967993" y="664996"/>
            <a:ext cx="7962341" cy="2554545"/>
          </a:xfrm>
          <a:prstGeom prst="rect">
            <a:avLst/>
          </a:prstGeom>
          <a:noFill/>
        </p:spPr>
        <p:txBody>
          <a:bodyPr wrap="square" rtlCol="0">
            <a:spAutoFit/>
            <a:scene3d>
              <a:camera prst="orthographicFront"/>
              <a:lightRig rig="threePt" dir="t"/>
            </a:scene3d>
            <a:sp3d extrusionH="57150">
              <a:bevelT w="38100" h="38100"/>
            </a:sp3d>
          </a:bodyP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pt-BR" sz="10000" b="1" i="0" u="none" strike="noStrike" kern="1200" cap="none" spc="0" normalizeH="0" baseline="0" noProof="0" dirty="0">
                <a:ln w="9525">
                  <a:solidFill>
                    <a:srgbClr val="FFC000">
                      <a:lumMod val="50000"/>
                    </a:srgbClr>
                  </a:solidFill>
                  <a:prstDash val="solid"/>
                </a:ln>
                <a:solidFill>
                  <a:srgbClr val="FF9900"/>
                </a:solidFill>
                <a:effectLst>
                  <a:outerShdw blurRad="12700" dist="38100" dir="2700000" algn="tl" rotWithShape="0">
                    <a:prstClr val="white">
                      <a:lumMod val="50000"/>
                    </a:prstClr>
                  </a:outerShdw>
                </a:effectLst>
                <a:uLnTx/>
                <a:uFillTx/>
                <a:latin typeface="Old English Text MT" panose="03040902040508030806" pitchFamily="66" charset="0"/>
                <a:ea typeface="+mn-ea"/>
                <a:cs typeface="+mn-cs"/>
              </a:rPr>
              <a:t>Protestant Reformation</a:t>
            </a:r>
            <a:endParaRPr kumimoji="0" lang="pt-BR" sz="4000" b="1" i="0" u="none" strike="noStrike" kern="1200" cap="none" spc="0" normalizeH="0" baseline="0" noProof="0" dirty="0">
              <a:ln w="9525">
                <a:solidFill>
                  <a:srgbClr val="FFC000">
                    <a:lumMod val="50000"/>
                  </a:srgbClr>
                </a:solidFill>
                <a:prstDash val="solid"/>
              </a:ln>
              <a:solidFill>
                <a:srgbClr val="ED7D31"/>
              </a:solidFill>
              <a:effectLst>
                <a:outerShdw blurRad="12700" dist="38100" dir="2700000" algn="tl" rotWithShape="0">
                  <a:prstClr val="white">
                    <a:lumMod val="50000"/>
                  </a:prstClr>
                </a:outerShdw>
              </a:effectLst>
              <a:uLnTx/>
              <a:uFillTx/>
              <a:latin typeface="Bookman Old Style" panose="02050604050505020204" pitchFamily="18" charset="0"/>
              <a:ea typeface="+mn-ea"/>
              <a:cs typeface="+mn-cs"/>
            </a:endParaRPr>
          </a:p>
        </p:txBody>
      </p:sp>
      <p:cxnSp>
        <p:nvCxnSpPr>
          <p:cNvPr id="6" name="Conector reto 5">
            <a:extLst>
              <a:ext uri="{FF2B5EF4-FFF2-40B4-BE49-F238E27FC236}">
                <a16:creationId xmlns:a16="http://schemas.microsoft.com/office/drawing/2014/main" xmlns="" id="{A03DD55B-0992-48AD-8E00-743108562F93}"/>
              </a:ext>
            </a:extLst>
          </p:cNvPr>
          <p:cNvCxnSpPr>
            <a:cxnSpLocks/>
          </p:cNvCxnSpPr>
          <p:nvPr/>
        </p:nvCxnSpPr>
        <p:spPr>
          <a:xfrm>
            <a:off x="7077694" y="3884536"/>
            <a:ext cx="2688291" cy="0"/>
          </a:xfrm>
          <a:prstGeom prst="line">
            <a:avLst/>
          </a:prstGeom>
          <a:ln w="127000">
            <a:solidFill>
              <a:schemeClr val="accent4">
                <a:lumMod val="50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7" name="CaixaDeTexto 6">
            <a:extLst>
              <a:ext uri="{FF2B5EF4-FFF2-40B4-BE49-F238E27FC236}">
                <a16:creationId xmlns:a16="http://schemas.microsoft.com/office/drawing/2014/main" xmlns="" id="{73122E4F-1B45-42FD-94E4-63545E8610A4}"/>
              </a:ext>
            </a:extLst>
          </p:cNvPr>
          <p:cNvSpPr txBox="1"/>
          <p:nvPr/>
        </p:nvSpPr>
        <p:spPr>
          <a:xfrm>
            <a:off x="5497773" y="4322643"/>
            <a:ext cx="6071271" cy="163121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5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rPr>
              <a:t>Lecture 3:</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5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rPr>
              <a:t>Reformed Movement</a:t>
            </a:r>
            <a:endParaRPr kumimoji="0" lang="pt-BR" sz="5000" b="1" i="0" u="none" strike="noStrike" kern="120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5575764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xmlns="" id="{31BF286B-D953-6452-3A2F-92B65C9FA67E}"/>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11100" b="682"/>
          <a:stretch/>
        </p:blipFill>
        <p:spPr bwMode="auto">
          <a:xfrm>
            <a:off x="20" y="1282"/>
            <a:ext cx="12191980" cy="6856718"/>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a:extLst>
              <a:ext uri="{FF2B5EF4-FFF2-40B4-BE49-F238E27FC236}">
                <a16:creationId xmlns:a16="http://schemas.microsoft.com/office/drawing/2014/main" xmlns="" id="{B092C268-93AF-0C2C-1526-CB2B477C060E}"/>
              </a:ext>
            </a:extLst>
          </p:cNvPr>
          <p:cNvSpPr txBox="1"/>
          <p:nvPr/>
        </p:nvSpPr>
        <p:spPr>
          <a:xfrm>
            <a:off x="208344" y="6064208"/>
            <a:ext cx="3402957" cy="64633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b="1" dirty="0"/>
              <a:t>Reformist fervor in Zurich</a:t>
            </a:r>
          </a:p>
          <a:p>
            <a:r>
              <a:rPr lang="en-US" dirty="0"/>
              <a:t>Source: </a:t>
            </a:r>
            <a:r>
              <a:rPr lang="en-US" dirty="0" err="1"/>
              <a:t>wikicommons</a:t>
            </a:r>
            <a:endParaRPr lang="pt-BR" dirty="0"/>
          </a:p>
        </p:txBody>
      </p:sp>
    </p:spTree>
    <p:extLst>
      <p:ext uri="{BB962C8B-B14F-4D97-AF65-F5344CB8AC3E}">
        <p14:creationId xmlns:p14="http://schemas.microsoft.com/office/powerpoint/2010/main" xmlns="" val="8826568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3" name="Rectangle 1030">
            <a:extLst>
              <a:ext uri="{FF2B5EF4-FFF2-40B4-BE49-F238E27FC236}">
                <a16:creationId xmlns:a16="http://schemas.microsoft.com/office/drawing/2014/main" xmlns=""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CB1C64D6-F7A2-70D0-3DE4-B2D67B000DC2}"/>
              </a:ext>
            </a:extLst>
          </p:cNvPr>
          <p:cNvSpPr>
            <a:spLocks noGrp="1"/>
          </p:cNvSpPr>
          <p:nvPr>
            <p:ph type="title"/>
          </p:nvPr>
        </p:nvSpPr>
        <p:spPr>
          <a:xfrm>
            <a:off x="640079" y="325369"/>
            <a:ext cx="4927343" cy="1956841"/>
          </a:xfrm>
        </p:spPr>
        <p:txBody>
          <a:bodyPr anchor="b">
            <a:noAutofit/>
          </a:bodyPr>
          <a:lstStyle/>
          <a:p>
            <a:r>
              <a:rPr lang="en-US" sz="5500" b="1" dirty="0">
                <a:ln w="0">
                  <a:solidFill>
                    <a:schemeClr val="tx1"/>
                  </a:solidFill>
                </a:ln>
                <a:gradFill>
                  <a:gsLst>
                    <a:gs pos="21000">
                      <a:srgbClr val="53575C"/>
                    </a:gs>
                    <a:gs pos="88000">
                      <a:srgbClr val="C5C7CA"/>
                    </a:gs>
                  </a:gsLst>
                  <a:lin ang="5400000"/>
                </a:gra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Marburg Colloquy (1529)</a:t>
            </a:r>
            <a:endParaRPr lang="pt-BR" sz="5500" b="1" dirty="0">
              <a:ln w="0">
                <a:solidFill>
                  <a:schemeClr val="tx1"/>
                </a:solidFill>
              </a:ln>
              <a:gradFill>
                <a:gsLst>
                  <a:gs pos="21000">
                    <a:srgbClr val="53575C"/>
                  </a:gs>
                  <a:gs pos="88000">
                    <a:srgbClr val="C5C7CA"/>
                  </a:gs>
                </a:gsLst>
                <a:lin ang="5400000"/>
              </a:gradFill>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p:txBody>
      </p:sp>
      <p:sp>
        <p:nvSpPr>
          <p:cNvPr id="1044" name="sketchy line">
            <a:extLst>
              <a:ext uri="{FF2B5EF4-FFF2-40B4-BE49-F238E27FC236}">
                <a16:creationId xmlns:a16="http://schemas.microsoft.com/office/drawing/2014/main" xmlns="" id="{D4974D33-8DC5-464E-8C6D-BE58F0669C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xmlns="" id="{44D97F69-90EF-0A51-BD89-172E73963611}"/>
              </a:ext>
            </a:extLst>
          </p:cNvPr>
          <p:cNvSpPr>
            <a:spLocks noGrp="1"/>
          </p:cNvSpPr>
          <p:nvPr>
            <p:ph idx="1"/>
          </p:nvPr>
        </p:nvSpPr>
        <p:spPr>
          <a:xfrm>
            <a:off x="640080" y="2872899"/>
            <a:ext cx="4537562" cy="3659732"/>
          </a:xfrm>
        </p:spPr>
        <p:txBody>
          <a:bodyPr>
            <a:normAutofit fontScale="92500" lnSpcReduction="10000"/>
          </a:bodyPr>
          <a:lstStyle/>
          <a:p>
            <a:pPr marL="0" indent="0">
              <a:buNone/>
            </a:pPr>
            <a:r>
              <a:rPr lang="en-US" dirty="0">
                <a:effectLst>
                  <a:outerShdw blurRad="38100" dist="38100" dir="2700000" algn="tl">
                    <a:srgbClr val="000000">
                      <a:alpha val="43137"/>
                    </a:srgbClr>
                  </a:outerShdw>
                </a:effectLst>
              </a:rPr>
              <a:t>The Lutheran movement in Germany and the Zwinglian movement in Switzerland had a common enemy. Taking that into account, they tried to find a common group for unity and mutual support. A colloquy was convened in the city of Marburg to achieve this agreement. But it never did. Their positions were irreconcilable.</a:t>
            </a:r>
            <a:endParaRPr lang="pt-BR" dirty="0">
              <a:effectLst>
                <a:outerShdw blurRad="38100" dist="38100" dir="2700000" algn="tl">
                  <a:srgbClr val="000000">
                    <a:alpha val="43137"/>
                  </a:srgbClr>
                </a:outerShdw>
              </a:effectLst>
            </a:endParaRPr>
          </a:p>
        </p:txBody>
      </p:sp>
      <p:pic>
        <p:nvPicPr>
          <p:cNvPr id="1026" name="Picture 2">
            <a:extLst>
              <a:ext uri="{FF2B5EF4-FFF2-40B4-BE49-F238E27FC236}">
                <a16:creationId xmlns:a16="http://schemas.microsoft.com/office/drawing/2014/main" xmlns="" id="{692468B6-934F-8E27-3D36-D49BB5D73126}"/>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7695" r="17327" b="-2"/>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xmlns="">
                <a:solidFill>
                  <a:srgbClr val="FFFFFF"/>
                </a:solidFill>
              </a14:hiddenFill>
            </a:ext>
          </a:extLst>
        </p:spPr>
      </p:pic>
      <p:sp>
        <p:nvSpPr>
          <p:cNvPr id="4" name="TextBox 3">
            <a:extLst>
              <a:ext uri="{FF2B5EF4-FFF2-40B4-BE49-F238E27FC236}">
                <a16:creationId xmlns:a16="http://schemas.microsoft.com/office/drawing/2014/main" xmlns="" id="{EBDE871C-0B1E-420A-6216-D77F749E9064}"/>
              </a:ext>
            </a:extLst>
          </p:cNvPr>
          <p:cNvSpPr txBox="1"/>
          <p:nvPr/>
        </p:nvSpPr>
        <p:spPr>
          <a:xfrm>
            <a:off x="9410218" y="5888494"/>
            <a:ext cx="2778734" cy="96949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r"/>
            <a:r>
              <a:rPr lang="en-US" sz="1500" b="1" dirty="0">
                <a:effectLst>
                  <a:outerShdw blurRad="38100" dist="38100" dir="2700000" algn="tl">
                    <a:srgbClr val="000000">
                      <a:alpha val="43137"/>
                    </a:srgbClr>
                  </a:outerShdw>
                </a:effectLst>
              </a:rPr>
              <a:t>Marburg Colloquy (1867)</a:t>
            </a:r>
          </a:p>
          <a:p>
            <a:pPr algn="r"/>
            <a:r>
              <a:rPr lang="en-US" sz="1500" dirty="0"/>
              <a:t>Christian Karl Noack (1822-1905)</a:t>
            </a:r>
          </a:p>
          <a:p>
            <a:pPr algn="r"/>
            <a:r>
              <a:rPr lang="en-US" sz="1500" dirty="0"/>
              <a:t>Oil painting</a:t>
            </a:r>
          </a:p>
          <a:p>
            <a:pPr algn="r"/>
            <a:r>
              <a:rPr lang="en-US" sz="1200" dirty="0"/>
              <a:t>Source: </a:t>
            </a:r>
            <a:r>
              <a:rPr lang="en-US" sz="1200" dirty="0" err="1"/>
              <a:t>wikicommons</a:t>
            </a:r>
            <a:endParaRPr lang="pt-BR" sz="1200" dirty="0"/>
          </a:p>
        </p:txBody>
      </p:sp>
    </p:spTree>
    <p:extLst>
      <p:ext uri="{BB962C8B-B14F-4D97-AF65-F5344CB8AC3E}">
        <p14:creationId xmlns:p14="http://schemas.microsoft.com/office/powerpoint/2010/main" xmlns="" val="6227742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0" name="Rectangle 2059">
            <a:extLst>
              <a:ext uri="{FF2B5EF4-FFF2-40B4-BE49-F238E27FC236}">
                <a16:creationId xmlns:a16="http://schemas.microsoft.com/office/drawing/2014/main" xmlns="" id="{AB8C311F-7253-4AED-9701-7FC0708C41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2" name="Rectangle 2061">
            <a:extLst>
              <a:ext uri="{FF2B5EF4-FFF2-40B4-BE49-F238E27FC236}">
                <a16:creationId xmlns:a16="http://schemas.microsoft.com/office/drawing/2014/main" xmlns="" id="{FD073016-B734-483B-8953-5BADEE14511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038600" y="0"/>
            <a:ext cx="8157458" cy="6858000"/>
          </a:xfrm>
          <a:prstGeom prst="rect">
            <a:avLst/>
          </a:prstGeom>
          <a:gradFill>
            <a:gsLst>
              <a:gs pos="2000">
                <a:schemeClr val="accent1"/>
              </a:gs>
              <a:gs pos="78000">
                <a:schemeClr val="accent1">
                  <a:lumMod val="50000"/>
                </a:schemeClr>
              </a:gs>
              <a:gs pos="100000">
                <a:srgbClr val="000000">
                  <a:alpha val="8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4" name="Rectangle 2063">
            <a:extLst>
              <a:ext uri="{FF2B5EF4-FFF2-40B4-BE49-F238E27FC236}">
                <a16:creationId xmlns:a16="http://schemas.microsoft.com/office/drawing/2014/main" xmlns="" id="{90A7EAB6-59D3-4325-8DE6-E0CA4009CE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034537" y="1839884"/>
            <a:ext cx="8157460" cy="5017687"/>
          </a:xfrm>
          <a:prstGeom prst="rect">
            <a:avLst/>
          </a:prstGeom>
          <a:gradFill>
            <a:gsLst>
              <a:gs pos="0">
                <a:schemeClr val="accent1">
                  <a:lumMod val="60000"/>
                  <a:lumOff val="40000"/>
                  <a:alpha val="30000"/>
                </a:schemeClr>
              </a:gs>
              <a:gs pos="100000">
                <a:srgbClr val="000000">
                  <a:alpha val="44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6" name="Rectangle 2065">
            <a:extLst>
              <a:ext uri="{FF2B5EF4-FFF2-40B4-BE49-F238E27FC236}">
                <a16:creationId xmlns:a16="http://schemas.microsoft.com/office/drawing/2014/main" xmlns="" id="{A8D57A06-A426-446D-B02C-A2DC6B62E45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4063179" y="-33131"/>
            <a:ext cx="6857999" cy="6923403"/>
          </a:xfrm>
          <a:prstGeom prst="rect">
            <a:avLst/>
          </a:prstGeom>
          <a:gradFill>
            <a:gsLst>
              <a:gs pos="56000">
                <a:schemeClr val="accent1">
                  <a:lumMod val="60000"/>
                  <a:lumOff val="40000"/>
                  <a:alpha val="0"/>
                </a:schemeClr>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a:extLst>
              <a:ext uri="{FF2B5EF4-FFF2-40B4-BE49-F238E27FC236}">
                <a16:creationId xmlns:a16="http://schemas.microsoft.com/office/drawing/2014/main" xmlns="" id="{34073FDB-1A5C-8949-D549-CCC787963DA5}"/>
              </a:ext>
            </a:extLst>
          </p:cNvPr>
          <p:cNvPicPr>
            <a:picLocks noChangeAspect="1" noChangeArrowheads="1"/>
          </p:cNvPicPr>
          <p:nvPr/>
        </p:nvPicPr>
        <p:blipFill rotWithShape="1">
          <a:blip r:embed="rId2" cstate="print">
            <a:extLst>
              <a:ext uri="{BEBA8EAE-BF5A-486C-A8C5-ECC9F3942E4B}">
                <a14:imgProps xmlns:a14="http://schemas.microsoft.com/office/drawing/2010/main" xmlns="">
                  <a14:imgLayer r:embed="rId3">
                    <a14:imgEffect>
                      <a14:sharpenSoften amount="25000"/>
                    </a14:imgEffect>
                    <a14:imgEffect>
                      <a14:colorTemperature colorTemp="11200"/>
                    </a14:imgEffect>
                  </a14:imgLayer>
                </a14:imgProps>
              </a:ext>
              <a:ext uri="{28A0092B-C50C-407E-A947-70E740481C1C}">
                <a14:useLocalDpi xmlns:a14="http://schemas.microsoft.com/office/drawing/2010/main" xmlns="" val="0"/>
              </a:ext>
            </a:extLst>
          </a:blip>
          <a:srcRect t="12379" b="5219"/>
          <a:stretch/>
        </p:blipFill>
        <p:spPr bwMode="auto">
          <a:xfrm>
            <a:off x="782638" y="457200"/>
            <a:ext cx="10628313" cy="5943600"/>
          </a:xfrm>
          <a:prstGeom prst="rect">
            <a:avLst/>
          </a:prstGeom>
          <a:extLst>
            <a:ext uri="{909E8E84-426E-40DD-AFC4-6F175D3DCCD1}">
              <a14:hiddenFill xmlns:a14="http://schemas.microsoft.com/office/drawing/2010/main" xmlns="">
                <a:solidFill>
                  <a:srgbClr val="FFFFFF"/>
                </a:solidFill>
              </a14:hiddenFill>
            </a:ext>
          </a:extLst>
        </p:spPr>
      </p:pic>
      <p:sp>
        <p:nvSpPr>
          <p:cNvPr id="2" name="TextBox 1">
            <a:extLst>
              <a:ext uri="{FF2B5EF4-FFF2-40B4-BE49-F238E27FC236}">
                <a16:creationId xmlns:a16="http://schemas.microsoft.com/office/drawing/2014/main" xmlns="" id="{26E6A072-063E-EE19-3CFA-3A6E0BC14B4A}"/>
              </a:ext>
            </a:extLst>
          </p:cNvPr>
          <p:cNvSpPr txBox="1"/>
          <p:nvPr/>
        </p:nvSpPr>
        <p:spPr>
          <a:xfrm>
            <a:off x="782638" y="5211763"/>
            <a:ext cx="10628313" cy="1189038"/>
          </a:xfrm>
          <a:prstGeom prst="rect">
            <a:avLst/>
          </a:prstGeom>
          <a:solidFill>
            <a:srgbClr val="000000">
              <a:alpha val="50000"/>
            </a:srgbClr>
          </a:solidFill>
          <a:ln>
            <a:noFill/>
          </a:ln>
        </p:spPr>
        <p:txBody>
          <a:bodyPr wrap="square" rtlCol="0" anchor="ctr">
            <a:noAutofit/>
          </a:bodyPr>
          <a:lstStyle/>
          <a:p>
            <a:pPr algn="ctr">
              <a:spcAft>
                <a:spcPts val="600"/>
              </a:spcAft>
            </a:pPr>
            <a:r>
              <a:rPr lang="en-US" b="1" dirty="0">
                <a:solidFill>
                  <a:srgbClr val="FFFFFF"/>
                </a:solidFill>
              </a:rPr>
              <a:t>Marburg Colloquy (1557)</a:t>
            </a:r>
          </a:p>
          <a:p>
            <a:pPr algn="ctr">
              <a:spcAft>
                <a:spcPts val="600"/>
              </a:spcAft>
            </a:pPr>
            <a:r>
              <a:rPr lang="en-US" dirty="0">
                <a:solidFill>
                  <a:srgbClr val="FFFFFF"/>
                </a:solidFill>
              </a:rPr>
              <a:t>Anonymous – Woodcut</a:t>
            </a:r>
          </a:p>
          <a:p>
            <a:pPr algn="ctr">
              <a:spcAft>
                <a:spcPts val="600"/>
              </a:spcAft>
            </a:pPr>
            <a:r>
              <a:rPr lang="en-US" sz="1200" dirty="0">
                <a:solidFill>
                  <a:srgbClr val="FFFFFF"/>
                </a:solidFill>
              </a:rPr>
              <a:t>Source: </a:t>
            </a:r>
            <a:r>
              <a:rPr lang="en-US" sz="1200" dirty="0" err="1">
                <a:solidFill>
                  <a:srgbClr val="FFFFFF"/>
                </a:solidFill>
              </a:rPr>
              <a:t>wikicommons</a:t>
            </a:r>
            <a:endParaRPr lang="pt-BR" sz="1200" dirty="0">
              <a:solidFill>
                <a:srgbClr val="FFFFFF"/>
              </a:solidFill>
            </a:endParaRPr>
          </a:p>
        </p:txBody>
      </p:sp>
    </p:spTree>
    <p:extLst>
      <p:ext uri="{BB962C8B-B14F-4D97-AF65-F5344CB8AC3E}">
        <p14:creationId xmlns:p14="http://schemas.microsoft.com/office/powerpoint/2010/main" xmlns="" val="3375868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xmlns="" id="{4B93E3AB-2BFA-E4BF-68BE-8CA7D79C02BF}"/>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0772" r="3878"/>
          <a:stretch/>
        </p:blipFill>
        <p:spPr bwMode="auto">
          <a:xfrm>
            <a:off x="20" y="1282"/>
            <a:ext cx="12191980" cy="6856718"/>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a:extLst>
              <a:ext uri="{FF2B5EF4-FFF2-40B4-BE49-F238E27FC236}">
                <a16:creationId xmlns:a16="http://schemas.microsoft.com/office/drawing/2014/main" xmlns="" id="{207A746B-57E8-011B-8D68-62DCB3A8C56E}"/>
              </a:ext>
            </a:extLst>
          </p:cNvPr>
          <p:cNvSpPr txBox="1"/>
          <p:nvPr/>
        </p:nvSpPr>
        <p:spPr>
          <a:xfrm>
            <a:off x="139835" y="5996780"/>
            <a:ext cx="5068773" cy="61555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sz="2200" b="1" dirty="0">
                <a:effectLst>
                  <a:outerShdw blurRad="38100" dist="38100" dir="2700000" algn="tl">
                    <a:srgbClr val="000000">
                      <a:alpha val="43137"/>
                    </a:srgbClr>
                  </a:outerShdw>
                </a:effectLst>
              </a:rPr>
              <a:t>Battle of </a:t>
            </a:r>
            <a:r>
              <a:rPr lang="en-US" sz="2200" b="1" dirty="0" err="1">
                <a:effectLst>
                  <a:outerShdw blurRad="38100" dist="38100" dir="2700000" algn="tl">
                    <a:srgbClr val="000000">
                      <a:alpha val="43137"/>
                    </a:srgbClr>
                  </a:outerShdw>
                </a:effectLst>
              </a:rPr>
              <a:t>Kapel</a:t>
            </a:r>
            <a:r>
              <a:rPr lang="en-US" sz="2200" b="1" dirty="0">
                <a:effectLst>
                  <a:outerShdw blurRad="38100" dist="38100" dir="2700000" algn="tl">
                    <a:srgbClr val="000000">
                      <a:alpha val="43137"/>
                    </a:srgbClr>
                  </a:outerShdw>
                </a:effectLst>
              </a:rPr>
              <a:t> in 1531 when Zwingli died.</a:t>
            </a:r>
          </a:p>
          <a:p>
            <a:r>
              <a:rPr lang="en-US" sz="1200" dirty="0"/>
              <a:t>Source: </a:t>
            </a:r>
            <a:r>
              <a:rPr lang="en-US" sz="1200" dirty="0" err="1"/>
              <a:t>wikicommons</a:t>
            </a:r>
            <a:endParaRPr lang="pt-BR" sz="1200" dirty="0"/>
          </a:p>
        </p:txBody>
      </p:sp>
    </p:spTree>
    <p:extLst>
      <p:ext uri="{BB962C8B-B14F-4D97-AF65-F5344CB8AC3E}">
        <p14:creationId xmlns:p14="http://schemas.microsoft.com/office/powerpoint/2010/main" xmlns="" val="20200417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3" name="Rectangle 4102">
            <a:extLst>
              <a:ext uri="{FF2B5EF4-FFF2-40B4-BE49-F238E27FC236}">
                <a16:creationId xmlns:a16="http://schemas.microsoft.com/office/drawing/2014/main" xmlns="" id="{C3896A03-3945-419A-B66B-4EE266EDD15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 y="0"/>
            <a:ext cx="6083447" cy="685800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5" name="Rectangle 4104">
            <a:extLst>
              <a:ext uri="{FF2B5EF4-FFF2-40B4-BE49-F238E27FC236}">
                <a16:creationId xmlns:a16="http://schemas.microsoft.com/office/drawing/2014/main" xmlns="" id="{B34F5AD2-EDBD-4BBD-A55C-EAFFD0C7097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096000" y="0"/>
            <a:ext cx="6095990"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a:extLst>
              <a:ext uri="{FF2B5EF4-FFF2-40B4-BE49-F238E27FC236}">
                <a16:creationId xmlns:a16="http://schemas.microsoft.com/office/drawing/2014/main" xmlns="" id="{298A10F4-61BD-1A73-E8A1-36AB498698E5}"/>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23018" r="-2" b="-2"/>
          <a:stretch/>
        </p:blipFill>
        <p:spPr bwMode="auto">
          <a:xfrm>
            <a:off x="1155556" y="637761"/>
            <a:ext cx="9889765" cy="55767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
        <p:nvSpPr>
          <p:cNvPr id="2" name="TextBox 1">
            <a:extLst>
              <a:ext uri="{FF2B5EF4-FFF2-40B4-BE49-F238E27FC236}">
                <a16:creationId xmlns:a16="http://schemas.microsoft.com/office/drawing/2014/main" xmlns="" id="{799CEC07-D391-2C84-2587-FA5DD056930F}"/>
              </a:ext>
            </a:extLst>
          </p:cNvPr>
          <p:cNvSpPr txBox="1"/>
          <p:nvPr/>
        </p:nvSpPr>
        <p:spPr>
          <a:xfrm>
            <a:off x="122402" y="5713341"/>
            <a:ext cx="2751427" cy="100236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vert="horz" lIns="91440" tIns="45720" rIns="91440" bIns="45720" rtlCol="0" anchor="b">
            <a:normAutofit/>
          </a:bodyPr>
          <a:lstStyle/>
          <a:p>
            <a:pPr>
              <a:lnSpc>
                <a:spcPct val="90000"/>
              </a:lnSpc>
              <a:spcBef>
                <a:spcPct val="0"/>
              </a:spcBef>
              <a:spcAft>
                <a:spcPts val="600"/>
              </a:spcAft>
            </a:pPr>
            <a:r>
              <a:rPr lang="en-US" b="1" dirty="0">
                <a:solidFill>
                  <a:schemeClr val="bg1"/>
                </a:solidFill>
                <a:latin typeface="+mj-lt"/>
                <a:ea typeface="+mj-ea"/>
                <a:cs typeface="+mj-cs"/>
              </a:rPr>
              <a:t>The Death of Zwingli</a:t>
            </a:r>
          </a:p>
          <a:p>
            <a:pPr>
              <a:lnSpc>
                <a:spcPct val="90000"/>
              </a:lnSpc>
              <a:spcBef>
                <a:spcPct val="0"/>
              </a:spcBef>
              <a:spcAft>
                <a:spcPts val="600"/>
              </a:spcAft>
            </a:pPr>
            <a:r>
              <a:rPr lang="en-US" dirty="0">
                <a:solidFill>
                  <a:schemeClr val="bg1"/>
                </a:solidFill>
                <a:latin typeface="+mj-lt"/>
                <a:ea typeface="+mj-ea"/>
                <a:cs typeface="+mj-cs"/>
              </a:rPr>
              <a:t>Karl </a:t>
            </a:r>
            <a:r>
              <a:rPr lang="en-US" dirty="0" err="1">
                <a:solidFill>
                  <a:schemeClr val="bg1"/>
                </a:solidFill>
                <a:latin typeface="+mj-lt"/>
                <a:ea typeface="+mj-ea"/>
                <a:cs typeface="+mj-cs"/>
              </a:rPr>
              <a:t>Jauslin</a:t>
            </a:r>
            <a:r>
              <a:rPr lang="en-US" dirty="0">
                <a:solidFill>
                  <a:schemeClr val="bg1"/>
                </a:solidFill>
                <a:latin typeface="+mj-lt"/>
                <a:ea typeface="+mj-ea"/>
                <a:cs typeface="+mj-cs"/>
              </a:rPr>
              <a:t> (1842-1904</a:t>
            </a:r>
            <a:r>
              <a:rPr lang="en-US" sz="500" dirty="0">
                <a:solidFill>
                  <a:schemeClr val="bg1"/>
                </a:solidFill>
                <a:latin typeface="+mj-lt"/>
                <a:ea typeface="+mj-ea"/>
                <a:cs typeface="+mj-cs"/>
              </a:rPr>
              <a:t>)</a:t>
            </a:r>
          </a:p>
          <a:p>
            <a:pPr>
              <a:lnSpc>
                <a:spcPct val="90000"/>
              </a:lnSpc>
              <a:spcBef>
                <a:spcPct val="0"/>
              </a:spcBef>
              <a:spcAft>
                <a:spcPts val="600"/>
              </a:spcAft>
            </a:pPr>
            <a:r>
              <a:rPr lang="en-US" sz="1200" dirty="0">
                <a:solidFill>
                  <a:schemeClr val="bg1"/>
                </a:solidFill>
                <a:latin typeface="+mj-lt"/>
                <a:ea typeface="+mj-ea"/>
                <a:cs typeface="+mj-cs"/>
              </a:rPr>
              <a:t>Source: </a:t>
            </a:r>
            <a:r>
              <a:rPr lang="en-US" sz="1200" dirty="0" err="1">
                <a:solidFill>
                  <a:schemeClr val="bg1"/>
                </a:solidFill>
                <a:latin typeface="+mj-lt"/>
                <a:ea typeface="+mj-ea"/>
                <a:cs typeface="+mj-cs"/>
              </a:rPr>
              <a:t>wikicmmons</a:t>
            </a:r>
            <a:endParaRPr lang="en-US" sz="1200" dirty="0">
              <a:solidFill>
                <a:schemeClr val="bg1"/>
              </a:solidFill>
              <a:latin typeface="+mj-lt"/>
              <a:ea typeface="+mj-ea"/>
              <a:cs typeface="+mj-cs"/>
            </a:endParaRPr>
          </a:p>
        </p:txBody>
      </p:sp>
    </p:spTree>
    <p:extLst>
      <p:ext uri="{BB962C8B-B14F-4D97-AF65-F5344CB8AC3E}">
        <p14:creationId xmlns:p14="http://schemas.microsoft.com/office/powerpoint/2010/main" xmlns="" val="32199675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xmlns="" id="{201CC55D-ED54-4C5C-95E6-10947BD110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141005EA-B53C-F329-448B-7D3DA676D391}"/>
              </a:ext>
            </a:extLst>
          </p:cNvPr>
          <p:cNvSpPr>
            <a:spLocks noGrp="1"/>
          </p:cNvSpPr>
          <p:nvPr>
            <p:ph type="title"/>
          </p:nvPr>
        </p:nvSpPr>
        <p:spPr>
          <a:xfrm>
            <a:off x="589560" y="856180"/>
            <a:ext cx="4560584" cy="1128068"/>
          </a:xfrm>
        </p:spPr>
        <p:txBody>
          <a:bodyPr anchor="ctr">
            <a:normAutofit/>
          </a:bodyPr>
          <a:lstStyle/>
          <a:p>
            <a:r>
              <a:rPr lang="en-US" sz="5500" b="1" dirty="0">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Bullinger</a:t>
            </a:r>
            <a:endParaRPr lang="pt-BR" sz="5500" b="1" dirty="0">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p:txBody>
      </p:sp>
      <p:grpSp>
        <p:nvGrpSpPr>
          <p:cNvPr id="5129" name="Group 5128">
            <a:extLst>
              <a:ext uri="{FF2B5EF4-FFF2-40B4-BE49-F238E27FC236}">
                <a16:creationId xmlns:a16="http://schemas.microsoft.com/office/drawing/2014/main" xmlns="" id="{1DE889C7-FAD6-4397-98E2-05D50348445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1083484"/>
            <a:ext cx="355196" cy="673460"/>
            <a:chOff x="0" y="823811"/>
            <a:chExt cx="355196" cy="673460"/>
          </a:xfrm>
        </p:grpSpPr>
        <p:sp>
          <p:nvSpPr>
            <p:cNvPr id="5124" name="Rectangle 5129">
              <a:extLst>
                <a:ext uri="{FF2B5EF4-FFF2-40B4-BE49-F238E27FC236}">
                  <a16:creationId xmlns:a16="http://schemas.microsoft.com/office/drawing/2014/main" xmlns="" id="{F399A70F-F8CD-4992-9EF5-6CF15472E73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5" name="Rectangle 5130">
              <a:extLst>
                <a:ext uri="{FF2B5EF4-FFF2-40B4-BE49-F238E27FC236}">
                  <a16:creationId xmlns:a16="http://schemas.microsoft.com/office/drawing/2014/main" xmlns="" id="{48F4FEDC-6D80-458C-A665-075D9B9500F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33" name="Rectangle 5132">
            <a:extLst>
              <a:ext uri="{FF2B5EF4-FFF2-40B4-BE49-F238E27FC236}">
                <a16:creationId xmlns:a16="http://schemas.microsoft.com/office/drawing/2014/main" xmlns="" id="{3873B707-463F-40B0-8227-E8CC6C67EB2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xmlns="" id="{6449865D-04A4-364F-33B1-4FA3E4121117}"/>
              </a:ext>
            </a:extLst>
          </p:cNvPr>
          <p:cNvSpPr>
            <a:spLocks noGrp="1"/>
          </p:cNvSpPr>
          <p:nvPr>
            <p:ph idx="1"/>
          </p:nvPr>
        </p:nvSpPr>
        <p:spPr>
          <a:xfrm>
            <a:off x="590719" y="2330505"/>
            <a:ext cx="4559425" cy="3979585"/>
          </a:xfrm>
        </p:spPr>
        <p:txBody>
          <a:bodyPr anchor="ctr">
            <a:noAutofit/>
          </a:bodyPr>
          <a:lstStyle/>
          <a:p>
            <a:pPr marL="0" indent="0" algn="just">
              <a:buNone/>
            </a:pPr>
            <a:r>
              <a:rPr lang="en-US" sz="3200" dirty="0"/>
              <a:t>Zwingli’s death was a great defeat. He was replaced in the pulpit of </a:t>
            </a:r>
            <a:r>
              <a:rPr lang="en-US" sz="3200" dirty="0" err="1"/>
              <a:t>Grossmünster</a:t>
            </a:r>
            <a:r>
              <a:rPr lang="en-US" sz="3200" dirty="0"/>
              <a:t> by Henry Bullinger (1504-1575). He was an eloquent preacher and qualified theologian but lack the leadership power of Zwingli.</a:t>
            </a:r>
            <a:endParaRPr lang="pt-BR" sz="3200" dirty="0"/>
          </a:p>
        </p:txBody>
      </p:sp>
      <p:sp>
        <p:nvSpPr>
          <p:cNvPr id="5135" name="Rectangle 5134">
            <a:extLst>
              <a:ext uri="{FF2B5EF4-FFF2-40B4-BE49-F238E27FC236}">
                <a16:creationId xmlns:a16="http://schemas.microsoft.com/office/drawing/2014/main" xmlns="" id="{C13237C8-E62C-4F0D-A318-BD6FB6C2D13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7" name="Rectangle 5136">
            <a:extLst>
              <a:ext uri="{FF2B5EF4-FFF2-40B4-BE49-F238E27FC236}">
                <a16:creationId xmlns:a16="http://schemas.microsoft.com/office/drawing/2014/main" xmlns="" id="{19C9EAEA-39D0-4B0E-A0EB-51E7B26740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a:extLst>
              <a:ext uri="{FF2B5EF4-FFF2-40B4-BE49-F238E27FC236}">
                <a16:creationId xmlns:a16="http://schemas.microsoft.com/office/drawing/2014/main" xmlns="" id="{08BB0FAB-7E67-C75B-9C46-5E5285174F4E}"/>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13681" b="10951"/>
          <a:stretch/>
        </p:blipFill>
        <p:spPr bwMode="auto">
          <a:xfrm>
            <a:off x="5977788" y="799352"/>
            <a:ext cx="5425410" cy="5259296"/>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a:extLst>
              <a:ext uri="{FF2B5EF4-FFF2-40B4-BE49-F238E27FC236}">
                <a16:creationId xmlns:a16="http://schemas.microsoft.com/office/drawing/2014/main" xmlns="" id="{3ADFAEC3-25AE-8853-0B75-FFCC333B8614}"/>
              </a:ext>
            </a:extLst>
          </p:cNvPr>
          <p:cNvSpPr txBox="1"/>
          <p:nvPr/>
        </p:nvSpPr>
        <p:spPr>
          <a:xfrm>
            <a:off x="6101617" y="4831327"/>
            <a:ext cx="2090123" cy="110799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b="1" dirty="0">
                <a:effectLst>
                  <a:outerShdw blurRad="38100" dist="38100" dir="2700000" algn="tl">
                    <a:srgbClr val="000000">
                      <a:alpha val="43137"/>
                    </a:srgbClr>
                  </a:outerShdw>
                </a:effectLst>
              </a:rPr>
              <a:t>Portrait of Bullinger</a:t>
            </a:r>
          </a:p>
          <a:p>
            <a:r>
              <a:rPr lang="en-US" dirty="0"/>
              <a:t>Hans Asper (1550)</a:t>
            </a:r>
          </a:p>
          <a:p>
            <a:r>
              <a:rPr lang="en-US" dirty="0"/>
              <a:t>Painting</a:t>
            </a:r>
          </a:p>
          <a:p>
            <a:r>
              <a:rPr lang="en-US" sz="1200" dirty="0"/>
              <a:t>Source: </a:t>
            </a:r>
            <a:r>
              <a:rPr lang="en-US" sz="1200" dirty="0" err="1"/>
              <a:t>wikicommons</a:t>
            </a:r>
            <a:endParaRPr lang="pt-BR" sz="1200" dirty="0"/>
          </a:p>
        </p:txBody>
      </p:sp>
    </p:spTree>
    <p:extLst>
      <p:ext uri="{BB962C8B-B14F-4D97-AF65-F5344CB8AC3E}">
        <p14:creationId xmlns:p14="http://schemas.microsoft.com/office/powerpoint/2010/main" xmlns="" val="22207388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xmlns="" id="{F18FD893-B7B0-AF18-C447-B345F769F739}"/>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18197"/>
          <a:stretch/>
        </p:blipFill>
        <p:spPr bwMode="auto">
          <a:xfrm>
            <a:off x="20" y="1282"/>
            <a:ext cx="12191980" cy="6856718"/>
          </a:xfrm>
          <a:prstGeom prst="rect">
            <a:avLst/>
          </a:prstGeom>
          <a:noFill/>
          <a:extLst>
            <a:ext uri="{909E8E84-426E-40DD-AFC4-6F175D3DCCD1}">
              <a14:hiddenFill xmlns:a14="http://schemas.microsoft.com/office/drawing/2010/main" xmlns="">
                <a:solidFill>
                  <a:srgbClr val="FFFFFF"/>
                </a:solidFill>
              </a14:hiddenFill>
            </a:ext>
          </a:extLst>
        </p:spPr>
      </p:pic>
      <p:sp>
        <p:nvSpPr>
          <p:cNvPr id="5" name="Freeform: Shape 4">
            <a:extLst>
              <a:ext uri="{FF2B5EF4-FFF2-40B4-BE49-F238E27FC236}">
                <a16:creationId xmlns:a16="http://schemas.microsoft.com/office/drawing/2014/main" xmlns="" id="{1756F832-AC72-60C2-4C59-EF4EC4711FB9}"/>
              </a:ext>
            </a:extLst>
          </p:cNvPr>
          <p:cNvSpPr/>
          <p:nvPr/>
        </p:nvSpPr>
        <p:spPr>
          <a:xfrm>
            <a:off x="57873" y="1643605"/>
            <a:ext cx="4583575" cy="4479403"/>
          </a:xfrm>
          <a:custGeom>
            <a:avLst/>
            <a:gdLst>
              <a:gd name="connsiteX0" fmla="*/ 0 w 4178461"/>
              <a:gd name="connsiteY0" fmla="*/ 3784922 h 4236335"/>
              <a:gd name="connsiteX1" fmla="*/ 138897 w 4178461"/>
              <a:gd name="connsiteY1" fmla="*/ 3923818 h 4236335"/>
              <a:gd name="connsiteX2" fmla="*/ 254643 w 4178461"/>
              <a:gd name="connsiteY2" fmla="*/ 4027990 h 4236335"/>
              <a:gd name="connsiteX3" fmla="*/ 370390 w 4178461"/>
              <a:gd name="connsiteY3" fmla="*/ 4097438 h 4236335"/>
              <a:gd name="connsiteX4" fmla="*/ 474562 w 4178461"/>
              <a:gd name="connsiteY4" fmla="*/ 4166886 h 4236335"/>
              <a:gd name="connsiteX5" fmla="*/ 520861 w 4178461"/>
              <a:gd name="connsiteY5" fmla="*/ 4178461 h 4236335"/>
              <a:gd name="connsiteX6" fmla="*/ 555585 w 4178461"/>
              <a:gd name="connsiteY6" fmla="*/ 4190036 h 4236335"/>
              <a:gd name="connsiteX7" fmla="*/ 648183 w 4178461"/>
              <a:gd name="connsiteY7" fmla="*/ 4213185 h 4236335"/>
              <a:gd name="connsiteX8" fmla="*/ 740780 w 4178461"/>
              <a:gd name="connsiteY8" fmla="*/ 4236335 h 4236335"/>
              <a:gd name="connsiteX9" fmla="*/ 1064871 w 4178461"/>
              <a:gd name="connsiteY9" fmla="*/ 4224760 h 4236335"/>
              <a:gd name="connsiteX10" fmla="*/ 1192193 w 4178461"/>
              <a:gd name="connsiteY10" fmla="*/ 4213185 h 4236335"/>
              <a:gd name="connsiteX11" fmla="*/ 1307940 w 4178461"/>
              <a:gd name="connsiteY11" fmla="*/ 4178461 h 4236335"/>
              <a:gd name="connsiteX12" fmla="*/ 1643605 w 4178461"/>
              <a:gd name="connsiteY12" fmla="*/ 4109013 h 4236335"/>
              <a:gd name="connsiteX13" fmla="*/ 1747778 w 4178461"/>
              <a:gd name="connsiteY13" fmla="*/ 4051140 h 4236335"/>
              <a:gd name="connsiteX14" fmla="*/ 1875099 w 4178461"/>
              <a:gd name="connsiteY14" fmla="*/ 3993266 h 4236335"/>
              <a:gd name="connsiteX15" fmla="*/ 2187616 w 4178461"/>
              <a:gd name="connsiteY15" fmla="*/ 3750198 h 4236335"/>
              <a:gd name="connsiteX16" fmla="*/ 2268638 w 4178461"/>
              <a:gd name="connsiteY16" fmla="*/ 3646026 h 4236335"/>
              <a:gd name="connsiteX17" fmla="*/ 2453833 w 4178461"/>
              <a:gd name="connsiteY17" fmla="*/ 3275636 h 4236335"/>
              <a:gd name="connsiteX18" fmla="*/ 2604304 w 4178461"/>
              <a:gd name="connsiteY18" fmla="*/ 3044142 h 4236335"/>
              <a:gd name="connsiteX19" fmla="*/ 2650603 w 4178461"/>
              <a:gd name="connsiteY19" fmla="*/ 2916821 h 4236335"/>
              <a:gd name="connsiteX20" fmla="*/ 2766350 w 4178461"/>
              <a:gd name="connsiteY20" fmla="*/ 2696902 h 4236335"/>
              <a:gd name="connsiteX21" fmla="*/ 2789499 w 4178461"/>
              <a:gd name="connsiteY21" fmla="*/ 2615879 h 4236335"/>
              <a:gd name="connsiteX22" fmla="*/ 2870522 w 4178461"/>
              <a:gd name="connsiteY22" fmla="*/ 2488557 h 4236335"/>
              <a:gd name="connsiteX23" fmla="*/ 2974694 w 4178461"/>
              <a:gd name="connsiteY23" fmla="*/ 2257064 h 4236335"/>
              <a:gd name="connsiteX24" fmla="*/ 3020993 w 4178461"/>
              <a:gd name="connsiteY24" fmla="*/ 2176041 h 4236335"/>
              <a:gd name="connsiteX25" fmla="*/ 3102016 w 4178461"/>
              <a:gd name="connsiteY25" fmla="*/ 1967697 h 4236335"/>
              <a:gd name="connsiteX26" fmla="*/ 3194613 w 4178461"/>
              <a:gd name="connsiteY26" fmla="*/ 1759352 h 4236335"/>
              <a:gd name="connsiteX27" fmla="*/ 3229337 w 4178461"/>
              <a:gd name="connsiteY27" fmla="*/ 1678330 h 4236335"/>
              <a:gd name="connsiteX28" fmla="*/ 3264061 w 4178461"/>
              <a:gd name="connsiteY28" fmla="*/ 1608881 h 4236335"/>
              <a:gd name="connsiteX29" fmla="*/ 3287211 w 4178461"/>
              <a:gd name="connsiteY29" fmla="*/ 1539433 h 4236335"/>
              <a:gd name="connsiteX30" fmla="*/ 3310360 w 4178461"/>
              <a:gd name="connsiteY30" fmla="*/ 1481560 h 4236335"/>
              <a:gd name="connsiteX31" fmla="*/ 3333509 w 4178461"/>
              <a:gd name="connsiteY31" fmla="*/ 1400537 h 4236335"/>
              <a:gd name="connsiteX32" fmla="*/ 3356659 w 4178461"/>
              <a:gd name="connsiteY32" fmla="*/ 1354238 h 4236335"/>
              <a:gd name="connsiteX33" fmla="*/ 3379808 w 4178461"/>
              <a:gd name="connsiteY33" fmla="*/ 1273216 h 4236335"/>
              <a:gd name="connsiteX34" fmla="*/ 3402957 w 4178461"/>
              <a:gd name="connsiteY34" fmla="*/ 1215342 h 4236335"/>
              <a:gd name="connsiteX35" fmla="*/ 3426107 w 4178461"/>
              <a:gd name="connsiteY35" fmla="*/ 1169043 h 4236335"/>
              <a:gd name="connsiteX36" fmla="*/ 3449256 w 4178461"/>
              <a:gd name="connsiteY36" fmla="*/ 1088021 h 4236335"/>
              <a:gd name="connsiteX37" fmla="*/ 3472405 w 4178461"/>
              <a:gd name="connsiteY37" fmla="*/ 1041722 h 4236335"/>
              <a:gd name="connsiteX38" fmla="*/ 3518704 w 4178461"/>
              <a:gd name="connsiteY38" fmla="*/ 960699 h 4236335"/>
              <a:gd name="connsiteX39" fmla="*/ 3530279 w 4178461"/>
              <a:gd name="connsiteY39" fmla="*/ 902826 h 4236335"/>
              <a:gd name="connsiteX40" fmla="*/ 3576578 w 4178461"/>
              <a:gd name="connsiteY40" fmla="*/ 833378 h 4236335"/>
              <a:gd name="connsiteX41" fmla="*/ 3611302 w 4178461"/>
              <a:gd name="connsiteY41" fmla="*/ 775504 h 4236335"/>
              <a:gd name="connsiteX42" fmla="*/ 3680750 w 4178461"/>
              <a:gd name="connsiteY42" fmla="*/ 682907 h 4236335"/>
              <a:gd name="connsiteX43" fmla="*/ 3703899 w 4178461"/>
              <a:gd name="connsiteY43" fmla="*/ 625033 h 4236335"/>
              <a:gd name="connsiteX44" fmla="*/ 3738623 w 4178461"/>
              <a:gd name="connsiteY44" fmla="*/ 590309 h 4236335"/>
              <a:gd name="connsiteX45" fmla="*/ 3819646 w 4178461"/>
              <a:gd name="connsiteY45" fmla="*/ 486137 h 4236335"/>
              <a:gd name="connsiteX46" fmla="*/ 3865945 w 4178461"/>
              <a:gd name="connsiteY46" fmla="*/ 428264 h 4236335"/>
              <a:gd name="connsiteX47" fmla="*/ 3900669 w 4178461"/>
              <a:gd name="connsiteY47" fmla="*/ 381965 h 4236335"/>
              <a:gd name="connsiteX48" fmla="*/ 3993266 w 4178461"/>
              <a:gd name="connsiteY48" fmla="*/ 243069 h 4236335"/>
              <a:gd name="connsiteX49" fmla="*/ 4039565 w 4178461"/>
              <a:gd name="connsiteY49" fmla="*/ 185195 h 4236335"/>
              <a:gd name="connsiteX50" fmla="*/ 4062714 w 4178461"/>
              <a:gd name="connsiteY50" fmla="*/ 150471 h 4236335"/>
              <a:gd name="connsiteX51" fmla="*/ 4097438 w 4178461"/>
              <a:gd name="connsiteY51" fmla="*/ 115747 h 4236335"/>
              <a:gd name="connsiteX52" fmla="*/ 4143737 w 4178461"/>
              <a:gd name="connsiteY52" fmla="*/ 46299 h 4236335"/>
              <a:gd name="connsiteX53" fmla="*/ 4178461 w 4178461"/>
              <a:gd name="connsiteY53" fmla="*/ 0 h 4236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4178461" h="4236335">
                <a:moveTo>
                  <a:pt x="0" y="3784922"/>
                </a:moveTo>
                <a:lnTo>
                  <a:pt x="138897" y="3923818"/>
                </a:lnTo>
                <a:cubicBezTo>
                  <a:pt x="179269" y="3964190"/>
                  <a:pt x="207132" y="3996316"/>
                  <a:pt x="254643" y="4027990"/>
                </a:cubicBezTo>
                <a:cubicBezTo>
                  <a:pt x="292081" y="4052948"/>
                  <a:pt x="332952" y="4072480"/>
                  <a:pt x="370390" y="4097438"/>
                </a:cubicBezTo>
                <a:cubicBezTo>
                  <a:pt x="432384" y="4138767"/>
                  <a:pt x="412700" y="4143688"/>
                  <a:pt x="474562" y="4166886"/>
                </a:cubicBezTo>
                <a:cubicBezTo>
                  <a:pt x="489457" y="4172472"/>
                  <a:pt x="505565" y="4174091"/>
                  <a:pt x="520861" y="4178461"/>
                </a:cubicBezTo>
                <a:cubicBezTo>
                  <a:pt x="532592" y="4181813"/>
                  <a:pt x="543814" y="4186826"/>
                  <a:pt x="555585" y="4190036"/>
                </a:cubicBezTo>
                <a:cubicBezTo>
                  <a:pt x="586280" y="4198407"/>
                  <a:pt x="618000" y="4203124"/>
                  <a:pt x="648183" y="4213185"/>
                </a:cubicBezTo>
                <a:cubicBezTo>
                  <a:pt x="701570" y="4230981"/>
                  <a:pt x="670943" y="4222367"/>
                  <a:pt x="740780" y="4236335"/>
                </a:cubicBezTo>
                <a:lnTo>
                  <a:pt x="1064871" y="4224760"/>
                </a:lnTo>
                <a:cubicBezTo>
                  <a:pt x="1107431" y="4222577"/>
                  <a:pt x="1150330" y="4221159"/>
                  <a:pt x="1192193" y="4213185"/>
                </a:cubicBezTo>
                <a:cubicBezTo>
                  <a:pt x="1231763" y="4205648"/>
                  <a:pt x="1268690" y="4187519"/>
                  <a:pt x="1307940" y="4178461"/>
                </a:cubicBezTo>
                <a:cubicBezTo>
                  <a:pt x="1419272" y="4152769"/>
                  <a:pt x="1643605" y="4109013"/>
                  <a:pt x="1643605" y="4109013"/>
                </a:cubicBezTo>
                <a:cubicBezTo>
                  <a:pt x="1678329" y="4089722"/>
                  <a:pt x="1712249" y="4068905"/>
                  <a:pt x="1747778" y="4051140"/>
                </a:cubicBezTo>
                <a:cubicBezTo>
                  <a:pt x="1789475" y="4030291"/>
                  <a:pt x="1833402" y="4014115"/>
                  <a:pt x="1875099" y="3993266"/>
                </a:cubicBezTo>
                <a:cubicBezTo>
                  <a:pt x="1995994" y="3932818"/>
                  <a:pt x="2100465" y="3862251"/>
                  <a:pt x="2187616" y="3750198"/>
                </a:cubicBezTo>
                <a:cubicBezTo>
                  <a:pt x="2214623" y="3715474"/>
                  <a:pt x="2245439" y="3683402"/>
                  <a:pt x="2268638" y="3646026"/>
                </a:cubicBezTo>
                <a:cubicBezTo>
                  <a:pt x="2505163" y="3264956"/>
                  <a:pt x="2313660" y="3555982"/>
                  <a:pt x="2453833" y="3275636"/>
                </a:cubicBezTo>
                <a:cubicBezTo>
                  <a:pt x="2511239" y="3160824"/>
                  <a:pt x="2533690" y="3138295"/>
                  <a:pt x="2604304" y="3044142"/>
                </a:cubicBezTo>
                <a:cubicBezTo>
                  <a:pt x="2619737" y="3001702"/>
                  <a:pt x="2631506" y="2957744"/>
                  <a:pt x="2650603" y="2916821"/>
                </a:cubicBezTo>
                <a:cubicBezTo>
                  <a:pt x="2685635" y="2841753"/>
                  <a:pt x="2743593" y="2776554"/>
                  <a:pt x="2766350" y="2696902"/>
                </a:cubicBezTo>
                <a:cubicBezTo>
                  <a:pt x="2774066" y="2669894"/>
                  <a:pt x="2776938" y="2641002"/>
                  <a:pt x="2789499" y="2615879"/>
                </a:cubicBezTo>
                <a:cubicBezTo>
                  <a:pt x="2811996" y="2570885"/>
                  <a:pt x="2847450" y="2533259"/>
                  <a:pt x="2870522" y="2488557"/>
                </a:cubicBezTo>
                <a:cubicBezTo>
                  <a:pt x="2909331" y="2413364"/>
                  <a:pt x="2932712" y="2330532"/>
                  <a:pt x="2974694" y="2257064"/>
                </a:cubicBezTo>
                <a:lnTo>
                  <a:pt x="3020993" y="2176041"/>
                </a:lnTo>
                <a:cubicBezTo>
                  <a:pt x="3059036" y="2023865"/>
                  <a:pt x="3023904" y="2135939"/>
                  <a:pt x="3102016" y="1967697"/>
                </a:cubicBezTo>
                <a:cubicBezTo>
                  <a:pt x="3134020" y="1898766"/>
                  <a:pt x="3164006" y="1828915"/>
                  <a:pt x="3194613" y="1759352"/>
                </a:cubicBezTo>
                <a:cubicBezTo>
                  <a:pt x="3206447" y="1732457"/>
                  <a:pt x="3216197" y="1704611"/>
                  <a:pt x="3229337" y="1678330"/>
                </a:cubicBezTo>
                <a:cubicBezTo>
                  <a:pt x="3240912" y="1655180"/>
                  <a:pt x="3254106" y="1632772"/>
                  <a:pt x="3264061" y="1608881"/>
                </a:cubicBezTo>
                <a:cubicBezTo>
                  <a:pt x="3273446" y="1586356"/>
                  <a:pt x="3278872" y="1562365"/>
                  <a:pt x="3287211" y="1539433"/>
                </a:cubicBezTo>
                <a:cubicBezTo>
                  <a:pt x="3294311" y="1519907"/>
                  <a:pt x="3303790" y="1501271"/>
                  <a:pt x="3310360" y="1481560"/>
                </a:cubicBezTo>
                <a:cubicBezTo>
                  <a:pt x="3319242" y="1454913"/>
                  <a:pt x="3323910" y="1426934"/>
                  <a:pt x="3333509" y="1400537"/>
                </a:cubicBezTo>
                <a:cubicBezTo>
                  <a:pt x="3339406" y="1384321"/>
                  <a:pt x="3350762" y="1370454"/>
                  <a:pt x="3356659" y="1354238"/>
                </a:cubicBezTo>
                <a:cubicBezTo>
                  <a:pt x="3366258" y="1327841"/>
                  <a:pt x="3370926" y="1299863"/>
                  <a:pt x="3379808" y="1273216"/>
                </a:cubicBezTo>
                <a:cubicBezTo>
                  <a:pt x="3386378" y="1253505"/>
                  <a:pt x="3394519" y="1234329"/>
                  <a:pt x="3402957" y="1215342"/>
                </a:cubicBezTo>
                <a:cubicBezTo>
                  <a:pt x="3409965" y="1199574"/>
                  <a:pt x="3420210" y="1185259"/>
                  <a:pt x="3426107" y="1169043"/>
                </a:cubicBezTo>
                <a:cubicBezTo>
                  <a:pt x="3435706" y="1142646"/>
                  <a:pt x="3439657" y="1114418"/>
                  <a:pt x="3449256" y="1088021"/>
                </a:cubicBezTo>
                <a:cubicBezTo>
                  <a:pt x="3455153" y="1071805"/>
                  <a:pt x="3465608" y="1057581"/>
                  <a:pt x="3472405" y="1041722"/>
                </a:cubicBezTo>
                <a:cubicBezTo>
                  <a:pt x="3501863" y="972987"/>
                  <a:pt x="3458031" y="1041598"/>
                  <a:pt x="3518704" y="960699"/>
                </a:cubicBezTo>
                <a:cubicBezTo>
                  <a:pt x="3522562" y="941408"/>
                  <a:pt x="3522138" y="920736"/>
                  <a:pt x="3530279" y="902826"/>
                </a:cubicBezTo>
                <a:cubicBezTo>
                  <a:pt x="3541792" y="877498"/>
                  <a:pt x="3561641" y="856850"/>
                  <a:pt x="3576578" y="833378"/>
                </a:cubicBezTo>
                <a:cubicBezTo>
                  <a:pt x="3588656" y="814398"/>
                  <a:pt x="3598496" y="794001"/>
                  <a:pt x="3611302" y="775504"/>
                </a:cubicBezTo>
                <a:cubicBezTo>
                  <a:pt x="3633263" y="743782"/>
                  <a:pt x="3666421" y="718730"/>
                  <a:pt x="3680750" y="682907"/>
                </a:cubicBezTo>
                <a:cubicBezTo>
                  <a:pt x="3688466" y="663616"/>
                  <a:pt x="3692887" y="642652"/>
                  <a:pt x="3703899" y="625033"/>
                </a:cubicBezTo>
                <a:cubicBezTo>
                  <a:pt x="3712574" y="611152"/>
                  <a:pt x="3728144" y="602884"/>
                  <a:pt x="3738623" y="590309"/>
                </a:cubicBezTo>
                <a:cubicBezTo>
                  <a:pt x="3766785" y="556515"/>
                  <a:pt x="3792468" y="520727"/>
                  <a:pt x="3819646" y="486137"/>
                </a:cubicBezTo>
                <a:cubicBezTo>
                  <a:pt x="3834909" y="466711"/>
                  <a:pt x="3850778" y="447765"/>
                  <a:pt x="3865945" y="428264"/>
                </a:cubicBezTo>
                <a:cubicBezTo>
                  <a:pt x="3877789" y="413036"/>
                  <a:pt x="3889968" y="398016"/>
                  <a:pt x="3900669" y="381965"/>
                </a:cubicBezTo>
                <a:cubicBezTo>
                  <a:pt x="3931535" y="335666"/>
                  <a:pt x="3958506" y="286520"/>
                  <a:pt x="3993266" y="243069"/>
                </a:cubicBezTo>
                <a:cubicBezTo>
                  <a:pt x="4008699" y="223778"/>
                  <a:pt x="4024742" y="204959"/>
                  <a:pt x="4039565" y="185195"/>
                </a:cubicBezTo>
                <a:cubicBezTo>
                  <a:pt x="4047912" y="174066"/>
                  <a:pt x="4053808" y="161158"/>
                  <a:pt x="4062714" y="150471"/>
                </a:cubicBezTo>
                <a:cubicBezTo>
                  <a:pt x="4073193" y="137896"/>
                  <a:pt x="4087388" y="128668"/>
                  <a:pt x="4097438" y="115747"/>
                </a:cubicBezTo>
                <a:cubicBezTo>
                  <a:pt x="4114519" y="93786"/>
                  <a:pt x="4128304" y="69448"/>
                  <a:pt x="4143737" y="46299"/>
                </a:cubicBezTo>
                <a:cubicBezTo>
                  <a:pt x="4169914" y="7034"/>
                  <a:pt x="4157049" y="21412"/>
                  <a:pt x="4178461" y="0"/>
                </a:cubicBezTo>
              </a:path>
            </a:pathLst>
          </a:custGeom>
          <a:noFill/>
          <a:ln w="76200">
            <a:solidFill>
              <a:srgbClr val="FF0000"/>
            </a:solidFill>
            <a:headEnd type="none" w="med" len="med"/>
            <a:tailEnd type="triangle" w="med" len="me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146" name="Picture 2" descr="Free Explosion Clip Art Pictures - Clipartix">
            <a:extLst>
              <a:ext uri="{FF2B5EF4-FFF2-40B4-BE49-F238E27FC236}">
                <a16:creationId xmlns:a16="http://schemas.microsoft.com/office/drawing/2014/main" xmlns="" id="{7CBD9507-3592-AB4C-A31E-E13543E65A7A}"/>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98530" y="1151769"/>
            <a:ext cx="2722462" cy="27315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
        <p:nvSpPr>
          <p:cNvPr id="7" name="TextBox 6">
            <a:extLst>
              <a:ext uri="{FF2B5EF4-FFF2-40B4-BE49-F238E27FC236}">
                <a16:creationId xmlns:a16="http://schemas.microsoft.com/office/drawing/2014/main" xmlns="" id="{BF036D61-46EE-9E20-85C0-1BD41849C6E4}"/>
              </a:ext>
            </a:extLst>
          </p:cNvPr>
          <p:cNvSpPr txBox="1"/>
          <p:nvPr/>
        </p:nvSpPr>
        <p:spPr>
          <a:xfrm>
            <a:off x="8426370" y="104172"/>
            <a:ext cx="3588151" cy="1477328"/>
          </a:xfrm>
          <a:prstGeom prst="rect">
            <a:avLst/>
          </a:prstGeom>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sz="3000" b="1" dirty="0">
                <a:effectLst>
                  <a:outerShdw blurRad="38100" dist="38100" dir="2700000" algn="tl">
                    <a:srgbClr val="000000">
                      <a:alpha val="43137"/>
                    </a:srgbClr>
                  </a:outerShdw>
                </a:effectLst>
              </a:rPr>
              <a:t>On is way to Basel Calvin sleeps in Geneva for one night</a:t>
            </a:r>
            <a:endParaRPr lang="pt-BR" sz="3000" b="1" dirty="0">
              <a:effectLst>
                <a:outerShdw blurRad="38100" dist="38100" dir="2700000" algn="tl">
                  <a:srgbClr val="000000">
                    <a:alpha val="43137"/>
                  </a:srgbClr>
                </a:outerShdw>
              </a:effectLst>
            </a:endParaRPr>
          </a:p>
        </p:txBody>
      </p:sp>
      <p:pic>
        <p:nvPicPr>
          <p:cNvPr id="6148" name="Picture 4" descr="John Calvin - Wikipedia">
            <a:extLst>
              <a:ext uri="{FF2B5EF4-FFF2-40B4-BE49-F238E27FC236}">
                <a16:creationId xmlns:a16="http://schemas.microsoft.com/office/drawing/2014/main" xmlns="" id="{640D5319-C528-3BEE-B872-48B930B8C1BB}"/>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flipH="1">
            <a:off x="8426369" y="1842444"/>
            <a:ext cx="3588152" cy="475461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9299328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0CC173-3D85-CB1D-3EE5-5806477825FB}"/>
              </a:ext>
            </a:extLst>
          </p:cNvPr>
          <p:cNvSpPr>
            <a:spLocks noGrp="1"/>
          </p:cNvSpPr>
          <p:nvPr>
            <p:ph type="title"/>
          </p:nvPr>
        </p:nvSpPr>
        <p:spPr/>
        <p:txBody>
          <a:bodyPr>
            <a:normAutofit/>
          </a:bodyPr>
          <a:lstStyle/>
          <a:p>
            <a:pPr algn="r"/>
            <a:r>
              <a:rPr lang="en-US" sz="6000" b="1" i="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haroni" panose="02010803020104030203" pitchFamily="2" charset="-79"/>
                <a:cs typeface="Aharoni" panose="02010803020104030203" pitchFamily="2" charset="-79"/>
              </a:rPr>
              <a:t>Institutes</a:t>
            </a:r>
            <a:endParaRPr lang="pt-BR" sz="6000" b="1" i="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xmlns="" id="{ECD6BB1E-CA3F-2C8A-3951-88F4809A7D6A}"/>
              </a:ext>
            </a:extLst>
          </p:cNvPr>
          <p:cNvSpPr>
            <a:spLocks noGrp="1"/>
          </p:cNvSpPr>
          <p:nvPr>
            <p:ph idx="1"/>
          </p:nvPr>
        </p:nvSpPr>
        <p:spPr>
          <a:xfrm>
            <a:off x="5613722" y="1825625"/>
            <a:ext cx="5740077" cy="4667250"/>
          </a:xfrm>
        </p:spPr>
        <p:txBody>
          <a:bodyPr>
            <a:noAutofit/>
          </a:bodyPr>
          <a:lstStyle/>
          <a:p>
            <a:pPr marL="0" indent="0" algn="r">
              <a:buNone/>
            </a:pPr>
            <a:r>
              <a:rPr lang="en-US" sz="3400" b="1" dirty="0">
                <a:solidFill>
                  <a:schemeClr val="bg1"/>
                </a:solidFill>
                <a:effectLst>
                  <a:outerShdw blurRad="38100" dist="38100" dir="2700000" algn="tl">
                    <a:srgbClr val="000000">
                      <a:alpha val="43137"/>
                    </a:srgbClr>
                  </a:outerShdw>
                </a:effectLst>
              </a:rPr>
              <a:t>Up to this point in time John Calvin was not very well known. We don’t even know for sure when his conversion happened. But in 1535, he published a book of Reformed Theology called “</a:t>
            </a:r>
            <a:r>
              <a:rPr lang="en-US" sz="3400" b="1" i="1" dirty="0">
                <a:solidFill>
                  <a:schemeClr val="bg1"/>
                </a:solidFill>
                <a:effectLst>
                  <a:outerShdw blurRad="38100" dist="38100" dir="2700000" algn="tl">
                    <a:srgbClr val="000000">
                      <a:alpha val="43137"/>
                    </a:srgbClr>
                  </a:outerShdw>
                </a:effectLst>
              </a:rPr>
              <a:t>Institutes of Christian Religion</a:t>
            </a:r>
            <a:r>
              <a:rPr lang="en-US" sz="3400" b="1" dirty="0">
                <a:solidFill>
                  <a:schemeClr val="bg1"/>
                </a:solidFill>
                <a:effectLst>
                  <a:outerShdw blurRad="38100" dist="38100" dir="2700000" algn="tl">
                    <a:srgbClr val="000000">
                      <a:alpha val="43137"/>
                    </a:srgbClr>
                  </a:outerShdw>
                </a:effectLst>
              </a:rPr>
              <a:t>” which became a best seller.</a:t>
            </a:r>
            <a:endParaRPr lang="pt-BR" sz="3400" b="1" dirty="0">
              <a:solidFill>
                <a:schemeClr val="bg1"/>
              </a:solidFill>
              <a:effectLst>
                <a:outerShdw blurRad="38100" dist="38100" dir="2700000" algn="tl">
                  <a:srgbClr val="000000">
                    <a:alpha val="43137"/>
                  </a:srgbClr>
                </a:outerShdw>
              </a:effectLst>
            </a:endParaRPr>
          </a:p>
        </p:txBody>
      </p:sp>
      <p:pic>
        <p:nvPicPr>
          <p:cNvPr id="7170" name="Picture 2">
            <a:extLst>
              <a:ext uri="{FF2B5EF4-FFF2-40B4-BE49-F238E27FC236}">
                <a16:creationId xmlns:a16="http://schemas.microsoft.com/office/drawing/2014/main" xmlns="" id="{B4B04F26-531B-2570-F928-96A8FD6571C1}"/>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8200" y="0"/>
            <a:ext cx="4337050" cy="6858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0293556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useBgFill="1">
        <p:nvSpPr>
          <p:cNvPr id="8199" name="Rectangle 8198">
            <a:extLst>
              <a:ext uri="{FF2B5EF4-FFF2-40B4-BE49-F238E27FC236}">
                <a16:creationId xmlns:a16="http://schemas.microsoft.com/office/drawing/2014/main" xmlns="" id="{3AFE8227-C443-417B-BA91-520EB1EF455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B3D6DF08-100C-02E7-0191-92BF858F8D12}"/>
              </a:ext>
            </a:extLst>
          </p:cNvPr>
          <p:cNvSpPr>
            <a:spLocks noGrp="1"/>
          </p:cNvSpPr>
          <p:nvPr>
            <p:ph type="title"/>
          </p:nvPr>
        </p:nvSpPr>
        <p:spPr>
          <a:xfrm>
            <a:off x="8339329" y="489507"/>
            <a:ext cx="3395472" cy="1253949"/>
          </a:xfrm>
        </p:spPr>
        <p:txBody>
          <a:bodyPr anchor="b">
            <a:normAutofit/>
          </a:bodyPr>
          <a:lstStyle/>
          <a:p>
            <a:pPr algn="r"/>
            <a:r>
              <a:rPr lang="en-US" sz="4000" b="1" dirty="0">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The Appeal of </a:t>
            </a:r>
            <a:r>
              <a:rPr lang="en-US" sz="4000" b="1" dirty="0" err="1">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Farrel</a:t>
            </a:r>
            <a:endParaRPr lang="pt-BR" sz="4000" b="1" dirty="0">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p:txBody>
      </p:sp>
      <p:pic>
        <p:nvPicPr>
          <p:cNvPr id="8194" name="Picture 2" descr="John Calvin - A Heart Aflame and a Mind Renewed - ReformationSA.org">
            <a:extLst>
              <a:ext uri="{FF2B5EF4-FFF2-40B4-BE49-F238E27FC236}">
                <a16:creationId xmlns:a16="http://schemas.microsoft.com/office/drawing/2014/main" xmlns="" id="{4150C40A-52B0-8B32-0B1E-F4DE17486267}"/>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2490" r="-1" b="-1"/>
          <a:stretch/>
        </p:blipFill>
        <p:spPr bwMode="auto">
          <a:xfrm>
            <a:off x="20" y="431"/>
            <a:ext cx="8115280" cy="6408311"/>
          </a:xfrm>
          <a:prstGeom prst="rect">
            <a:avLst/>
          </a:prstGeom>
          <a:noFill/>
          <a:extLst>
            <a:ext uri="{909E8E84-426E-40DD-AFC4-6F175D3DCCD1}">
              <a14:hiddenFill xmlns:a14="http://schemas.microsoft.com/office/drawing/2010/main" xmlns="">
                <a:solidFill>
                  <a:srgbClr val="FFFFFF"/>
                </a:solidFill>
              </a14:hiddenFill>
            </a:ext>
          </a:extLst>
        </p:spPr>
      </p:pic>
      <p:sp>
        <p:nvSpPr>
          <p:cNvPr id="3" name="Content Placeholder 2">
            <a:extLst>
              <a:ext uri="{FF2B5EF4-FFF2-40B4-BE49-F238E27FC236}">
                <a16:creationId xmlns:a16="http://schemas.microsoft.com/office/drawing/2014/main" xmlns="" id="{0E06ECCF-8ECC-6EC8-D947-EF5E522E0A8E}"/>
              </a:ext>
            </a:extLst>
          </p:cNvPr>
          <p:cNvSpPr>
            <a:spLocks noGrp="1"/>
          </p:cNvSpPr>
          <p:nvPr>
            <p:ph idx="1"/>
          </p:nvPr>
        </p:nvSpPr>
        <p:spPr>
          <a:xfrm>
            <a:off x="8229600" y="1743456"/>
            <a:ext cx="3505199" cy="4665284"/>
          </a:xfrm>
        </p:spPr>
        <p:txBody>
          <a:bodyPr>
            <a:noAutofit/>
          </a:bodyPr>
          <a:lstStyle/>
          <a:p>
            <a:pPr marL="0" indent="0" algn="r">
              <a:buNone/>
            </a:pPr>
            <a:r>
              <a:rPr lang="en-US" b="1" dirty="0">
                <a:effectLst>
                  <a:outerShdw blurRad="38100" dist="38100" dir="2700000" algn="tl">
                    <a:srgbClr val="000000">
                      <a:alpha val="43137"/>
                    </a:srgbClr>
                  </a:outerShdw>
                </a:effectLst>
              </a:rPr>
              <a:t>A preacher who was trying to cause the religious reformation in Geneva, </a:t>
            </a:r>
            <a:r>
              <a:rPr lang="en-US" b="1" dirty="0" err="1">
                <a:effectLst>
                  <a:outerShdw blurRad="38100" dist="38100" dir="2700000" algn="tl">
                    <a:srgbClr val="000000">
                      <a:alpha val="43137"/>
                    </a:srgbClr>
                  </a:outerShdw>
                </a:effectLst>
              </a:rPr>
              <a:t>Guilhem</a:t>
            </a:r>
            <a:r>
              <a:rPr lang="en-US" b="1" dirty="0">
                <a:effectLst>
                  <a:outerShdw blurRad="38100" dist="38100" dir="2700000" algn="tl">
                    <a:srgbClr val="000000">
                      <a:alpha val="43137"/>
                    </a:srgbClr>
                  </a:outerShdw>
                </a:effectLst>
              </a:rPr>
              <a:t> </a:t>
            </a:r>
            <a:r>
              <a:rPr lang="en-US" b="1" dirty="0" err="1">
                <a:effectLst>
                  <a:outerShdw blurRad="38100" dist="38100" dir="2700000" algn="tl">
                    <a:srgbClr val="000000">
                      <a:alpha val="43137"/>
                    </a:srgbClr>
                  </a:outerShdw>
                </a:effectLst>
              </a:rPr>
              <a:t>Farrel</a:t>
            </a:r>
            <a:r>
              <a:rPr lang="en-US" b="1" dirty="0">
                <a:effectLst>
                  <a:outerShdw blurRad="38100" dist="38100" dir="2700000" algn="tl">
                    <a:srgbClr val="000000">
                      <a:alpha val="43137"/>
                    </a:srgbClr>
                  </a:outerShdw>
                </a:effectLst>
              </a:rPr>
              <a:t> (1489-1565), on learning John Calvin was in town, appeals rather strongly for his help. He curses Calvin’s plans if he turns his back on God’s work.</a:t>
            </a:r>
            <a:endParaRPr lang="pt-BR" b="1" dirty="0">
              <a:effectLst>
                <a:outerShdw blurRad="38100" dist="38100" dir="2700000" algn="tl">
                  <a:srgbClr val="000000">
                    <a:alpha val="43137"/>
                  </a:srgbClr>
                </a:outerShdw>
              </a:effectLst>
            </a:endParaRPr>
          </a:p>
        </p:txBody>
      </p:sp>
      <p:sp>
        <p:nvSpPr>
          <p:cNvPr id="8201" name="Rectangle 8200">
            <a:extLst>
              <a:ext uri="{FF2B5EF4-FFF2-40B4-BE49-F238E27FC236}">
                <a16:creationId xmlns:a16="http://schemas.microsoft.com/office/drawing/2014/main" xmlns="" id="{907741FC-B544-4A6E-B831-6789D04233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03" name="Rectangle 8202">
            <a:extLst>
              <a:ext uri="{FF2B5EF4-FFF2-40B4-BE49-F238E27FC236}">
                <a16:creationId xmlns:a16="http://schemas.microsoft.com/office/drawing/2014/main" xmlns="" id="{3F0BE7ED-7814-4273-B18A-F26CC038038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2305449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1278" name="Rectangle 11277">
            <a:extLst>
              <a:ext uri="{FF2B5EF4-FFF2-40B4-BE49-F238E27FC236}">
                <a16:creationId xmlns:a16="http://schemas.microsoft.com/office/drawing/2014/main" xmlns="" id="{5E52985E-2553-471E-82AA-5ED7A329890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DB80DA16-AF3C-B1AC-0CB4-6043156912C5}"/>
              </a:ext>
            </a:extLst>
          </p:cNvPr>
          <p:cNvSpPr>
            <a:spLocks noGrp="1"/>
          </p:cNvSpPr>
          <p:nvPr>
            <p:ph type="title"/>
          </p:nvPr>
        </p:nvSpPr>
        <p:spPr>
          <a:xfrm>
            <a:off x="649270" y="4615840"/>
            <a:ext cx="3885141" cy="1526741"/>
          </a:xfrm>
        </p:spPr>
        <p:txBody>
          <a:bodyPr>
            <a:noAutofit/>
          </a:bodyPr>
          <a:lstStyle/>
          <a:p>
            <a:pPr algn="ctr"/>
            <a:r>
              <a:rPr lang="en-US" sz="5500" b="1" dirty="0">
                <a:solidFill>
                  <a:schemeClr val="bg1"/>
                </a:solidFill>
                <a:effectLst>
                  <a:outerShdw blurRad="38100" dist="38100" dir="2700000" algn="tl">
                    <a:srgbClr val="000000">
                      <a:alpha val="43137"/>
                    </a:srgbClr>
                  </a:outerShdw>
                </a:effectLst>
                <a:latin typeface="Copperplate Gothic Bold" panose="020E0705020206020404" pitchFamily="34" charset="0"/>
              </a:rPr>
              <a:t>Calvin Stays!</a:t>
            </a:r>
            <a:endParaRPr lang="pt-BR" sz="5500" b="1" dirty="0">
              <a:solidFill>
                <a:schemeClr val="bg1"/>
              </a:solidFill>
              <a:effectLst>
                <a:outerShdw blurRad="38100" dist="38100" dir="2700000" algn="tl">
                  <a:srgbClr val="000000">
                    <a:alpha val="43137"/>
                  </a:srgbClr>
                </a:outerShdw>
              </a:effectLst>
              <a:latin typeface="Copperplate Gothic Bold" panose="020E0705020206020404" pitchFamily="34" charset="0"/>
            </a:endParaRPr>
          </a:p>
        </p:txBody>
      </p:sp>
      <p:pic>
        <p:nvPicPr>
          <p:cNvPr id="11266" name="Picture 2">
            <a:extLst>
              <a:ext uri="{FF2B5EF4-FFF2-40B4-BE49-F238E27FC236}">
                <a16:creationId xmlns:a16="http://schemas.microsoft.com/office/drawing/2014/main" xmlns="" id="{3037B1C4-2E30-BCC1-C0F2-EC25B5A9A5E4}"/>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2127" r="2" b="2"/>
          <a:stretch/>
        </p:blipFill>
        <p:spPr bwMode="auto">
          <a:xfrm>
            <a:off x="393308" y="352931"/>
            <a:ext cx="4141103" cy="3749040"/>
          </a:xfrm>
          <a:prstGeom prst="rect">
            <a:avLst/>
          </a:prstGeom>
          <a:noFill/>
          <a:extLst>
            <a:ext uri="{909E8E84-426E-40DD-AFC4-6F175D3DCCD1}">
              <a14:hiddenFill xmlns:a14="http://schemas.microsoft.com/office/drawing/2010/main" xmlns="">
                <a:solidFill>
                  <a:srgbClr val="FFFFFF"/>
                </a:solidFill>
              </a14:hiddenFill>
            </a:ext>
          </a:extLst>
        </p:spPr>
      </p:pic>
      <p:pic>
        <p:nvPicPr>
          <p:cNvPr id="11268" name="Picture 4" descr="Genevan Consistory - Wikipedia">
            <a:extLst>
              <a:ext uri="{FF2B5EF4-FFF2-40B4-BE49-F238E27FC236}">
                <a16:creationId xmlns:a16="http://schemas.microsoft.com/office/drawing/2014/main" xmlns="" id="{174D5389-1EA6-F6C3-266A-1FB69E53C0B1}"/>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15985" r="-2" b="11317"/>
          <a:stretch/>
        </p:blipFill>
        <p:spPr bwMode="auto">
          <a:xfrm>
            <a:off x="4945336" y="357013"/>
            <a:ext cx="6853355" cy="3749040"/>
          </a:xfrm>
          <a:prstGeom prst="rect">
            <a:avLst/>
          </a:prstGeom>
          <a:noFill/>
          <a:extLst>
            <a:ext uri="{909E8E84-426E-40DD-AFC4-6F175D3DCCD1}">
              <a14:hiddenFill xmlns:a14="http://schemas.microsoft.com/office/drawing/2010/main" xmlns="">
                <a:solidFill>
                  <a:srgbClr val="FFFFFF"/>
                </a:solidFill>
              </a14:hiddenFill>
            </a:ext>
          </a:extLst>
        </p:spPr>
      </p:pic>
      <p:cxnSp>
        <p:nvCxnSpPr>
          <p:cNvPr id="11280" name="Straight Connector 11279">
            <a:extLst>
              <a:ext uri="{FF2B5EF4-FFF2-40B4-BE49-F238E27FC236}">
                <a16:creationId xmlns:a16="http://schemas.microsoft.com/office/drawing/2014/main" xmlns="" id="{DAE3ABC6-4042-4293-A7DF-F01181363B7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xmlns="" id="{F2EEE50A-41B1-0937-A1A3-045E2D943AEA}"/>
              </a:ext>
            </a:extLst>
          </p:cNvPr>
          <p:cNvSpPr>
            <a:spLocks noGrp="1"/>
          </p:cNvSpPr>
          <p:nvPr>
            <p:ph idx="1"/>
          </p:nvPr>
        </p:nvSpPr>
        <p:spPr>
          <a:xfrm>
            <a:off x="4945336" y="4615840"/>
            <a:ext cx="6609921" cy="1526741"/>
          </a:xfrm>
        </p:spPr>
        <p:txBody>
          <a:bodyPr anchor="ctr">
            <a:normAutofit/>
          </a:bodyPr>
          <a:lstStyle/>
          <a:p>
            <a:pPr marL="0" indent="0">
              <a:buNone/>
            </a:pPr>
            <a:r>
              <a:rPr lang="en-US" sz="2200" b="1" dirty="0">
                <a:solidFill>
                  <a:schemeClr val="bg1"/>
                </a:solidFill>
                <a:effectLst>
                  <a:outerShdw blurRad="38100" dist="38100" dir="2700000" algn="tl">
                    <a:srgbClr val="000000">
                      <a:alpha val="43137"/>
                    </a:srgbClr>
                  </a:outerShdw>
                </a:effectLst>
              </a:rPr>
              <a:t>Calvin decides to stay and is hired as “reader” and later in 1537 becomes pastor of </a:t>
            </a:r>
            <a:r>
              <a:rPr lang="en-US" sz="2200" b="1" dirty="0" err="1">
                <a:solidFill>
                  <a:schemeClr val="bg1"/>
                </a:solidFill>
                <a:effectLst>
                  <a:outerShdw blurRad="38100" dist="38100" dir="2700000" algn="tl">
                    <a:srgbClr val="000000">
                      <a:alpha val="43137"/>
                    </a:srgbClr>
                  </a:outerShdw>
                </a:effectLst>
              </a:rPr>
              <a:t>Geveva</a:t>
            </a:r>
            <a:r>
              <a:rPr lang="en-US" sz="2200" b="1" dirty="0">
                <a:solidFill>
                  <a:schemeClr val="bg1"/>
                </a:solidFill>
                <a:effectLst>
                  <a:outerShdw blurRad="38100" dist="38100" dir="2700000" algn="tl">
                    <a:srgbClr val="000000">
                      <a:alpha val="43137"/>
                    </a:srgbClr>
                  </a:outerShdw>
                </a:effectLst>
              </a:rPr>
              <a:t>. Aided by </a:t>
            </a:r>
            <a:r>
              <a:rPr lang="en-US" sz="2200" b="1" dirty="0" err="1">
                <a:solidFill>
                  <a:schemeClr val="bg1"/>
                </a:solidFill>
                <a:effectLst>
                  <a:outerShdw blurRad="38100" dist="38100" dir="2700000" algn="tl">
                    <a:srgbClr val="000000">
                      <a:alpha val="43137"/>
                    </a:srgbClr>
                  </a:outerShdw>
                </a:effectLst>
              </a:rPr>
              <a:t>Farrel</a:t>
            </a:r>
            <a:r>
              <a:rPr lang="en-US" sz="2200" b="1" dirty="0">
                <a:solidFill>
                  <a:schemeClr val="bg1"/>
                </a:solidFill>
                <a:effectLst>
                  <a:outerShdw blurRad="38100" dist="38100" dir="2700000" algn="tl">
                    <a:srgbClr val="000000">
                      <a:alpha val="43137"/>
                    </a:srgbClr>
                  </a:outerShdw>
                </a:effectLst>
              </a:rPr>
              <a:t> he starts to work of the religious reformation of Geneva, which had voted to oust </a:t>
            </a:r>
            <a:r>
              <a:rPr lang="en-US" sz="2200" b="1" dirty="0" err="1">
                <a:solidFill>
                  <a:schemeClr val="bg1"/>
                </a:solidFill>
                <a:effectLst>
                  <a:outerShdw blurRad="38100" dist="38100" dir="2700000" algn="tl">
                    <a:srgbClr val="000000">
                      <a:alpha val="43137"/>
                    </a:srgbClr>
                  </a:outerShdw>
                </a:effectLst>
              </a:rPr>
              <a:t>catholicism</a:t>
            </a:r>
            <a:r>
              <a:rPr lang="en-US" sz="2200" b="1" dirty="0">
                <a:solidFill>
                  <a:schemeClr val="bg1"/>
                </a:solidFill>
                <a:effectLst>
                  <a:outerShdw blurRad="38100" dist="38100" dir="2700000" algn="tl">
                    <a:srgbClr val="000000">
                      <a:alpha val="43137"/>
                    </a:srgbClr>
                  </a:outerShdw>
                </a:effectLst>
              </a:rPr>
              <a:t> earlier in 1536.</a:t>
            </a:r>
            <a:endParaRPr lang="pt-BR" sz="2200" b="1" dirty="0">
              <a:solidFill>
                <a:schemeClr val="bg1"/>
              </a:solidFill>
              <a:effectLst>
                <a:outerShdw blurRad="38100" dist="38100" dir="2700000" algn="tl">
                  <a:srgbClr val="000000">
                    <a:alpha val="43137"/>
                  </a:srgbClr>
                </a:outerShdw>
              </a:effectLst>
            </a:endParaRPr>
          </a:p>
        </p:txBody>
      </p:sp>
      <p:sp>
        <p:nvSpPr>
          <p:cNvPr id="4" name="TextBox 3">
            <a:extLst>
              <a:ext uri="{FF2B5EF4-FFF2-40B4-BE49-F238E27FC236}">
                <a16:creationId xmlns:a16="http://schemas.microsoft.com/office/drawing/2014/main" xmlns="" id="{BEE103E4-95BD-80FD-5E26-2CDEBCCED956}"/>
              </a:ext>
            </a:extLst>
          </p:cNvPr>
          <p:cNvSpPr txBox="1"/>
          <p:nvPr/>
        </p:nvSpPr>
        <p:spPr>
          <a:xfrm>
            <a:off x="393308" y="3470778"/>
            <a:ext cx="3373532" cy="63094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spcAft>
                <a:spcPts val="600"/>
              </a:spcAft>
            </a:pPr>
            <a:r>
              <a:rPr lang="en-US" b="1" dirty="0"/>
              <a:t>Cathedral of Saint Pierre, Geneva</a:t>
            </a:r>
          </a:p>
          <a:p>
            <a:pPr>
              <a:spcAft>
                <a:spcPts val="600"/>
              </a:spcAft>
            </a:pPr>
            <a:r>
              <a:rPr lang="en-US" sz="1200" dirty="0"/>
              <a:t>Source: </a:t>
            </a:r>
            <a:r>
              <a:rPr lang="en-US" sz="1200" dirty="0" err="1"/>
              <a:t>wikicommons</a:t>
            </a:r>
            <a:endParaRPr lang="pt-BR" sz="1200" dirty="0"/>
          </a:p>
        </p:txBody>
      </p:sp>
      <p:sp>
        <p:nvSpPr>
          <p:cNvPr id="5" name="TextBox 4">
            <a:extLst>
              <a:ext uri="{FF2B5EF4-FFF2-40B4-BE49-F238E27FC236}">
                <a16:creationId xmlns:a16="http://schemas.microsoft.com/office/drawing/2014/main" xmlns="" id="{A9164D02-5518-5E1A-081E-A1F433600D51}"/>
              </a:ext>
            </a:extLst>
          </p:cNvPr>
          <p:cNvSpPr txBox="1"/>
          <p:nvPr/>
        </p:nvSpPr>
        <p:spPr>
          <a:xfrm>
            <a:off x="7245752" y="3470778"/>
            <a:ext cx="4467827" cy="63094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r">
              <a:spcAft>
                <a:spcPts val="600"/>
              </a:spcAft>
            </a:pPr>
            <a:r>
              <a:rPr lang="en-US" b="1" dirty="0">
                <a:effectLst>
                  <a:outerShdw blurRad="38100" dist="38100" dir="2700000" algn="tl">
                    <a:srgbClr val="000000">
                      <a:alpha val="43137"/>
                    </a:srgbClr>
                  </a:outerShdw>
                </a:effectLst>
              </a:rPr>
              <a:t>Calvin refuses the Lord’s Supper to Libertines</a:t>
            </a:r>
          </a:p>
          <a:p>
            <a:pPr algn="r">
              <a:spcAft>
                <a:spcPts val="600"/>
              </a:spcAft>
            </a:pPr>
            <a:r>
              <a:rPr lang="en-US" sz="1200" dirty="0"/>
              <a:t>Source: </a:t>
            </a:r>
            <a:r>
              <a:rPr lang="en-US" sz="1200" dirty="0" err="1"/>
              <a:t>wikicommons</a:t>
            </a:r>
            <a:endParaRPr lang="pt-BR" sz="1200" dirty="0"/>
          </a:p>
        </p:txBody>
      </p:sp>
    </p:spTree>
    <p:extLst>
      <p:ext uri="{BB962C8B-B14F-4D97-AF65-F5344CB8AC3E}">
        <p14:creationId xmlns:p14="http://schemas.microsoft.com/office/powerpoint/2010/main" xmlns="" val="12104424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3969" name="Rectangle 1">
            <a:extLst>
              <a:ext uri="{FF2B5EF4-FFF2-40B4-BE49-F238E27FC236}">
                <a16:creationId xmlns:a16="http://schemas.microsoft.com/office/drawing/2014/main" xmlns="" id="{24922FA0-83EB-6E57-E399-C2FD252FA461}"/>
              </a:ext>
            </a:extLst>
          </p:cNvPr>
          <p:cNvSpPr>
            <a:spLocks noChangeArrowheads="1"/>
          </p:cNvSpPr>
          <p:nvPr/>
        </p:nvSpPr>
        <p:spPr bwMode="auto">
          <a:xfrm>
            <a:off x="166687" y="357188"/>
            <a:ext cx="11930063" cy="624780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107663" tIns="54000" rIns="107663" bIns="54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Lst>
              <a:defRPr>
                <a:solidFill>
                  <a:srgbClr val="000000"/>
                </a:solidFill>
                <a:latin typeface="Arial" panose="020B0604020202020204" pitchFamily="34" charset="0"/>
                <a:cs typeface="PingFang S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Lst>
              <a:defRPr>
                <a:solidFill>
                  <a:srgbClr val="000000"/>
                </a:solidFill>
                <a:latin typeface="Arial" panose="020B0604020202020204" pitchFamily="34" charset="0"/>
                <a:cs typeface="PingFang S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Lst>
              <a:defRPr>
                <a:solidFill>
                  <a:srgbClr val="000000"/>
                </a:solidFill>
                <a:latin typeface="Arial" panose="020B0604020202020204" pitchFamily="34" charset="0"/>
                <a:cs typeface="PingFang S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Lst>
              <a:defRPr>
                <a:solidFill>
                  <a:srgbClr val="000000"/>
                </a:solidFill>
                <a:latin typeface="Arial" panose="020B0604020202020204" pitchFamily="34" charset="0"/>
                <a:cs typeface="PingFang S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Lst>
              <a:defRPr>
                <a:solidFill>
                  <a:srgbClr val="000000"/>
                </a:solidFill>
                <a:latin typeface="Arial" panose="020B0604020202020204" pitchFamily="34" charset="0"/>
                <a:cs typeface="PingFang SC"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Lst>
              <a:defRPr>
                <a:solidFill>
                  <a:srgbClr val="000000"/>
                </a:solidFill>
                <a:latin typeface="Arial" panose="020B0604020202020204" pitchFamily="34" charset="0"/>
                <a:cs typeface="PingFang SC"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Lst>
              <a:defRPr>
                <a:solidFill>
                  <a:srgbClr val="000000"/>
                </a:solidFill>
                <a:latin typeface="Arial" panose="020B0604020202020204" pitchFamily="34" charset="0"/>
                <a:cs typeface="PingFang SC"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Lst>
              <a:defRPr>
                <a:solidFill>
                  <a:srgbClr val="000000"/>
                </a:solidFill>
                <a:latin typeface="Arial" panose="020B0604020202020204" pitchFamily="34" charset="0"/>
                <a:cs typeface="PingFang SC"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Lst>
              <a:defRPr>
                <a:solidFill>
                  <a:srgbClr val="000000"/>
                </a:solidFill>
                <a:latin typeface="Arial" panose="020B0604020202020204" pitchFamily="34" charset="0"/>
                <a:cs typeface="PingFang SC" charset="0"/>
              </a:defRPr>
            </a:lvl9pPr>
          </a:lstStyle>
          <a:p>
            <a:pPr algn="ctr" defTabSz="428625" fontAlgn="base" hangingPunct="0">
              <a:spcBef>
                <a:spcPts val="3188"/>
              </a:spcBef>
              <a:spcAft>
                <a:spcPct val="0"/>
              </a:spcAft>
              <a:buSzPct val="100000"/>
              <a:tabLst>
                <a:tab pos="0" algn="l"/>
                <a:tab pos="428625" algn="l"/>
                <a:tab pos="857250" algn="l"/>
                <a:tab pos="1285875" algn="l"/>
                <a:tab pos="1714500" algn="l"/>
                <a:tab pos="2143125" algn="l"/>
                <a:tab pos="2571750" algn="l"/>
                <a:tab pos="3000375" algn="l"/>
                <a:tab pos="3429000" algn="l"/>
                <a:tab pos="3857625" algn="l"/>
                <a:tab pos="4286250" algn="l"/>
                <a:tab pos="4714875" algn="l"/>
                <a:tab pos="5143500" algn="l"/>
                <a:tab pos="5572125" algn="l"/>
                <a:tab pos="6000750" algn="l"/>
                <a:tab pos="6429375" algn="l"/>
                <a:tab pos="6858000" algn="l"/>
                <a:tab pos="7286625" algn="l"/>
                <a:tab pos="7715250" algn="l"/>
                <a:tab pos="8143875" algn="l"/>
                <a:tab pos="8572500" algn="l"/>
                <a:tab pos="9001125" algn="l"/>
                <a:tab pos="9429750" algn="l"/>
                <a:tab pos="9858375" algn="l"/>
                <a:tab pos="10287000" algn="l"/>
                <a:tab pos="10715625" algn="l"/>
                <a:tab pos="11144250" algn="l"/>
                <a:tab pos="11572875" algn="l"/>
              </a:tabLst>
            </a:pPr>
            <a:endParaRPr lang="en-US" altLang="pt-BR" sz="6375" b="1">
              <a:solidFill>
                <a:srgbClr val="FFFFFF"/>
              </a:solidFill>
              <a:latin typeface="Times New Roman" panose="02020603050405020304" pitchFamily="18" charset="0"/>
              <a:ea typeface="MS PGothic" panose="020B0600070205080204" pitchFamily="34" charset="-128"/>
            </a:endParaRPr>
          </a:p>
          <a:p>
            <a:pPr algn="ctr" defTabSz="428625" fontAlgn="base" hangingPunct="0">
              <a:spcBef>
                <a:spcPts val="2578"/>
              </a:spcBef>
              <a:spcAft>
                <a:spcPct val="0"/>
              </a:spcAft>
              <a:buSzPct val="100000"/>
              <a:tabLst>
                <a:tab pos="0" algn="l"/>
                <a:tab pos="428625" algn="l"/>
                <a:tab pos="857250" algn="l"/>
                <a:tab pos="1285875" algn="l"/>
                <a:tab pos="1714500" algn="l"/>
                <a:tab pos="2143125" algn="l"/>
                <a:tab pos="2571750" algn="l"/>
                <a:tab pos="3000375" algn="l"/>
                <a:tab pos="3429000" algn="l"/>
                <a:tab pos="3857625" algn="l"/>
                <a:tab pos="4286250" algn="l"/>
                <a:tab pos="4714875" algn="l"/>
                <a:tab pos="5143500" algn="l"/>
                <a:tab pos="5572125" algn="l"/>
                <a:tab pos="6000750" algn="l"/>
                <a:tab pos="6429375" algn="l"/>
                <a:tab pos="6858000" algn="l"/>
                <a:tab pos="7286625" algn="l"/>
                <a:tab pos="7715250" algn="l"/>
                <a:tab pos="8143875" algn="l"/>
                <a:tab pos="8572500" algn="l"/>
                <a:tab pos="9001125" algn="l"/>
                <a:tab pos="9429750" algn="l"/>
                <a:tab pos="9858375" algn="l"/>
                <a:tab pos="10287000" algn="l"/>
                <a:tab pos="10715625" algn="l"/>
                <a:tab pos="11144250" algn="l"/>
                <a:tab pos="11572875" algn="l"/>
              </a:tabLst>
            </a:pPr>
            <a:r>
              <a:rPr lang="en-US" altLang="pt-BR" sz="5156" b="1">
                <a:solidFill>
                  <a:srgbClr val="FFFFFF"/>
                </a:solidFill>
                <a:latin typeface="Times New Roman" panose="02020603050405020304" pitchFamily="18" charset="0"/>
                <a:ea typeface="MS PGothic" panose="020B0600070205080204" pitchFamily="34" charset="-128"/>
              </a:rPr>
              <a:t>Reformation</a:t>
            </a:r>
            <a:br>
              <a:rPr lang="en-US" altLang="pt-BR" sz="5156" b="1">
                <a:solidFill>
                  <a:srgbClr val="FFFFFF"/>
                </a:solidFill>
                <a:latin typeface="Times New Roman" panose="02020603050405020304" pitchFamily="18" charset="0"/>
                <a:ea typeface="MS PGothic" panose="020B0600070205080204" pitchFamily="34" charset="-128"/>
              </a:rPr>
            </a:br>
            <a:r>
              <a:rPr lang="en-US" altLang="pt-BR" sz="5156" b="1">
                <a:solidFill>
                  <a:srgbClr val="FFFFFF"/>
                </a:solidFill>
                <a:latin typeface="Times New Roman" panose="02020603050405020304" pitchFamily="18" charset="0"/>
                <a:ea typeface="MS PGothic" panose="020B0600070205080204" pitchFamily="34" charset="-128"/>
              </a:rPr>
              <a:t>Hymn </a:t>
            </a:r>
          </a:p>
          <a:p>
            <a:pPr algn="ctr" defTabSz="428625" fontAlgn="base" hangingPunct="0">
              <a:spcBef>
                <a:spcPts val="2531"/>
              </a:spcBef>
              <a:spcAft>
                <a:spcPct val="0"/>
              </a:spcAft>
              <a:buSzPct val="100000"/>
              <a:tabLst>
                <a:tab pos="0" algn="l"/>
                <a:tab pos="428625" algn="l"/>
                <a:tab pos="857250" algn="l"/>
                <a:tab pos="1285875" algn="l"/>
                <a:tab pos="1714500" algn="l"/>
                <a:tab pos="2143125" algn="l"/>
                <a:tab pos="2571750" algn="l"/>
                <a:tab pos="3000375" algn="l"/>
                <a:tab pos="3429000" algn="l"/>
                <a:tab pos="3857625" algn="l"/>
                <a:tab pos="4286250" algn="l"/>
                <a:tab pos="4714875" algn="l"/>
                <a:tab pos="5143500" algn="l"/>
                <a:tab pos="5572125" algn="l"/>
                <a:tab pos="6000750" algn="l"/>
                <a:tab pos="6429375" algn="l"/>
                <a:tab pos="6858000" algn="l"/>
                <a:tab pos="7286625" algn="l"/>
                <a:tab pos="7715250" algn="l"/>
                <a:tab pos="8143875" algn="l"/>
                <a:tab pos="8572500" algn="l"/>
                <a:tab pos="9001125" algn="l"/>
                <a:tab pos="9429750" algn="l"/>
                <a:tab pos="9858375" algn="l"/>
                <a:tab pos="10287000" algn="l"/>
                <a:tab pos="10715625" algn="l"/>
                <a:tab pos="11144250" algn="l"/>
                <a:tab pos="11572875" algn="l"/>
              </a:tabLst>
            </a:pPr>
            <a:endParaRPr lang="en-US" altLang="pt-BR" sz="5156" b="1">
              <a:solidFill>
                <a:srgbClr val="FFFFFF"/>
              </a:solidFill>
              <a:latin typeface="Times New Roman" panose="02020603050405020304" pitchFamily="18" charset="0"/>
              <a:ea typeface="MS PGothic" panose="020B0600070205080204" pitchFamily="34" charset="-128"/>
            </a:endParaRPr>
          </a:p>
        </p:txBody>
      </p:sp>
    </p:spTree>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29" name="Rectangle 9222">
            <a:extLst>
              <a:ext uri="{FF2B5EF4-FFF2-40B4-BE49-F238E27FC236}">
                <a16:creationId xmlns:a16="http://schemas.microsoft.com/office/drawing/2014/main" xmlns="" id="{23E547B5-89CF-4EC0-96DE-25771AED07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30" name="Rectangle 9224">
            <a:extLst>
              <a:ext uri="{FF2B5EF4-FFF2-40B4-BE49-F238E27FC236}">
                <a16:creationId xmlns:a16="http://schemas.microsoft.com/office/drawing/2014/main" xmlns="" id="{3F0B8CEB-8279-4E5E-A0CE-1FC9F71736F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AAE156B9-36C4-A93C-7A98-DF7F52BBB06B}"/>
              </a:ext>
            </a:extLst>
          </p:cNvPr>
          <p:cNvSpPr>
            <a:spLocks noGrp="1"/>
          </p:cNvSpPr>
          <p:nvPr>
            <p:ph type="title"/>
          </p:nvPr>
        </p:nvSpPr>
        <p:spPr>
          <a:xfrm>
            <a:off x="7360772" y="609600"/>
            <a:ext cx="4148347" cy="1330839"/>
          </a:xfrm>
        </p:spPr>
        <p:txBody>
          <a:bodyPr>
            <a:normAutofit/>
          </a:bodyPr>
          <a:lstStyle/>
          <a:p>
            <a:pPr algn="ctr"/>
            <a:r>
              <a:rPr lang="en-US" b="1" dirty="0">
                <a:latin typeface="Copperplate Gothic Bold" panose="020E0705020206020404" pitchFamily="34" charset="0"/>
                <a:cs typeface="Aharoni" panose="02010803020104030203" pitchFamily="2" charset="-79"/>
              </a:rPr>
              <a:t>Exile in 1538-1541</a:t>
            </a:r>
            <a:endParaRPr lang="pt-BR" b="1" dirty="0">
              <a:latin typeface="Copperplate Gothic Bold" panose="020E0705020206020404" pitchFamily="34" charset="0"/>
              <a:cs typeface="Aharoni" panose="02010803020104030203" pitchFamily="2" charset="-79"/>
            </a:endParaRPr>
          </a:p>
        </p:txBody>
      </p:sp>
      <p:pic>
        <p:nvPicPr>
          <p:cNvPr id="9218" name="Picture 2">
            <a:extLst>
              <a:ext uri="{FF2B5EF4-FFF2-40B4-BE49-F238E27FC236}">
                <a16:creationId xmlns:a16="http://schemas.microsoft.com/office/drawing/2014/main" xmlns="" id="{0C660D50-E187-8341-0043-400C275DB2DC}"/>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6099" r="-3" b="-3"/>
          <a:stretch/>
        </p:blipFill>
        <p:spPr bwMode="auto">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a:noFill/>
          <a:extLst>
            <a:ext uri="{909E8E84-426E-40DD-AFC4-6F175D3DCCD1}">
              <a14:hiddenFill xmlns:a14="http://schemas.microsoft.com/office/drawing/2010/main" xmlns="">
                <a:solidFill>
                  <a:srgbClr val="FFFFFF"/>
                </a:solidFill>
              </a14:hiddenFill>
            </a:ext>
          </a:extLst>
        </p:spPr>
      </p:pic>
      <p:sp>
        <p:nvSpPr>
          <p:cNvPr id="3" name="Content Placeholder 2">
            <a:extLst>
              <a:ext uri="{FF2B5EF4-FFF2-40B4-BE49-F238E27FC236}">
                <a16:creationId xmlns:a16="http://schemas.microsoft.com/office/drawing/2014/main" xmlns="" id="{49EB383A-46EA-393C-7812-6E8EE66AC816}"/>
              </a:ext>
            </a:extLst>
          </p:cNvPr>
          <p:cNvSpPr>
            <a:spLocks noGrp="1"/>
          </p:cNvSpPr>
          <p:nvPr>
            <p:ph idx="1"/>
          </p:nvPr>
        </p:nvSpPr>
        <p:spPr>
          <a:xfrm>
            <a:off x="7030192" y="2111889"/>
            <a:ext cx="4809506" cy="3908586"/>
          </a:xfrm>
        </p:spPr>
        <p:txBody>
          <a:bodyPr>
            <a:noAutofit/>
          </a:bodyPr>
          <a:lstStyle/>
          <a:p>
            <a:pPr marL="0" indent="0" algn="ctr">
              <a:buNone/>
            </a:pPr>
            <a:r>
              <a:rPr lang="en-US" sz="3000" dirty="0"/>
              <a:t>Calvin faced strong opposition in his first years in Geneva. In fact, he was expelled from the city in 1538 and finally went to Basel. After three years Geneva called him back. Calvin decided to return, now married, to assume the position of main pastor of Geneva.</a:t>
            </a:r>
            <a:endParaRPr lang="pt-BR" sz="3000" dirty="0"/>
          </a:p>
        </p:txBody>
      </p:sp>
      <p:sp>
        <p:nvSpPr>
          <p:cNvPr id="5" name="TextBox 4">
            <a:extLst>
              <a:ext uri="{FF2B5EF4-FFF2-40B4-BE49-F238E27FC236}">
                <a16:creationId xmlns:a16="http://schemas.microsoft.com/office/drawing/2014/main" xmlns="" id="{695B9FB7-1F6C-0CCE-9B3B-63CA98EF6622}"/>
              </a:ext>
            </a:extLst>
          </p:cNvPr>
          <p:cNvSpPr txBox="1"/>
          <p:nvPr/>
        </p:nvSpPr>
        <p:spPr>
          <a:xfrm>
            <a:off x="0" y="6289427"/>
            <a:ext cx="3271923" cy="55399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pt-BR" b="1" dirty="0">
                <a:effectLst>
                  <a:outerShdw blurRad="38100" dist="38100" dir="2700000" algn="tl">
                    <a:srgbClr val="000000">
                      <a:alpha val="43137"/>
                    </a:srgbClr>
                  </a:outerShdw>
                </a:effectLst>
              </a:rPr>
              <a:t>Saint-Nicolas Church, Strasbourg</a:t>
            </a:r>
          </a:p>
          <a:p>
            <a:r>
              <a:rPr lang="pt-BR" sz="1200" dirty="0"/>
              <a:t>Source: wikicommons</a:t>
            </a:r>
          </a:p>
        </p:txBody>
      </p:sp>
      <p:pic>
        <p:nvPicPr>
          <p:cNvPr id="9220" name="Picture 4">
            <a:extLst>
              <a:ext uri="{FF2B5EF4-FFF2-40B4-BE49-F238E27FC236}">
                <a16:creationId xmlns:a16="http://schemas.microsoft.com/office/drawing/2014/main" xmlns="" id="{E3F900B9-4F63-C899-CCF7-B872D71CFDC7}"/>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558007" y="2777490"/>
            <a:ext cx="2343724" cy="30746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
        <p:nvSpPr>
          <p:cNvPr id="7" name="TextBox 6">
            <a:extLst>
              <a:ext uri="{FF2B5EF4-FFF2-40B4-BE49-F238E27FC236}">
                <a16:creationId xmlns:a16="http://schemas.microsoft.com/office/drawing/2014/main" xmlns="" id="{D957DA89-AB7E-D196-D9AA-380C62571033}"/>
              </a:ext>
            </a:extLst>
          </p:cNvPr>
          <p:cNvSpPr txBox="1"/>
          <p:nvPr/>
        </p:nvSpPr>
        <p:spPr>
          <a:xfrm>
            <a:off x="4558007" y="5205829"/>
            <a:ext cx="2343724" cy="64633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pt-BR" sz="1400" dirty="0"/>
              <a:t>Martin Bucer (1560)</a:t>
            </a:r>
          </a:p>
          <a:p>
            <a:r>
              <a:rPr lang="pt-BR" sz="1200" dirty="0"/>
              <a:t>Jean Jacques Boissard (1528-1602)</a:t>
            </a:r>
          </a:p>
          <a:p>
            <a:r>
              <a:rPr lang="pt-BR" sz="1000" dirty="0"/>
              <a:t>Source: wikicommons</a:t>
            </a:r>
          </a:p>
        </p:txBody>
      </p:sp>
    </p:spTree>
    <p:extLst>
      <p:ext uri="{BB962C8B-B14F-4D97-AF65-F5344CB8AC3E}">
        <p14:creationId xmlns:p14="http://schemas.microsoft.com/office/powerpoint/2010/main" xmlns="" val="22175923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6" name="Rectangle 1030">
            <a:extLst>
              <a:ext uri="{FF2B5EF4-FFF2-40B4-BE49-F238E27FC236}">
                <a16:creationId xmlns:a16="http://schemas.microsoft.com/office/drawing/2014/main" xmlns="" id="{E8A8EAB8-D2FF-444D-B34B-7D32F106AD0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xmlns="" id="{F2C63CE6-4309-2082-4019-9B1621D4B38B}"/>
              </a:ext>
            </a:extLst>
          </p:cNvPr>
          <p:cNvSpPr>
            <a:spLocks noGrp="1"/>
          </p:cNvSpPr>
          <p:nvPr>
            <p:ph type="title"/>
          </p:nvPr>
        </p:nvSpPr>
        <p:spPr>
          <a:xfrm>
            <a:off x="838200" y="448721"/>
            <a:ext cx="4707671" cy="1225650"/>
          </a:xfrm>
        </p:spPr>
        <p:txBody>
          <a:bodyPr vert="horz" lIns="91440" tIns="45720" rIns="91440" bIns="45720" rtlCol="0" anchor="b">
            <a:normAutofit/>
          </a:bodyPr>
          <a:lstStyle/>
          <a:p>
            <a:r>
              <a:rPr lang="en-US" sz="5000" b="1" kern="1200" dirty="0" err="1">
                <a:solidFill>
                  <a:schemeClr val="bg1"/>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Idelette</a:t>
            </a:r>
            <a:r>
              <a:rPr lang="en-US" sz="5000" b="1" kern="1200" dirty="0">
                <a:solidFill>
                  <a:schemeClr val="bg1"/>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 Calvin</a:t>
            </a:r>
          </a:p>
        </p:txBody>
      </p:sp>
      <p:cxnSp>
        <p:nvCxnSpPr>
          <p:cNvPr id="1037" name="Straight Connector 1032">
            <a:extLst>
              <a:ext uri="{FF2B5EF4-FFF2-40B4-BE49-F238E27FC236}">
                <a16:creationId xmlns:a16="http://schemas.microsoft.com/office/drawing/2014/main" xmlns="" id="{EEA38897-7BA3-4408-8083-3235339C4A6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xmlns="" id="{BECF991B-645E-E61B-8DA5-02C9A7412C17}"/>
              </a:ext>
            </a:extLst>
          </p:cNvPr>
          <p:cNvSpPr>
            <a:spLocks noGrp="1"/>
          </p:cNvSpPr>
          <p:nvPr>
            <p:ph type="body" sz="half" idx="2"/>
          </p:nvPr>
        </p:nvSpPr>
        <p:spPr>
          <a:xfrm>
            <a:off x="897769" y="1909192"/>
            <a:ext cx="4586513" cy="3647710"/>
          </a:xfrm>
        </p:spPr>
        <p:txBody>
          <a:bodyPr vert="horz" lIns="91440" tIns="45720" rIns="91440" bIns="45720" rtlCol="0">
            <a:normAutofit/>
          </a:bodyPr>
          <a:lstStyle/>
          <a:p>
            <a:pPr algn="ctr"/>
            <a:r>
              <a:rPr lang="en-US" sz="3200" dirty="0">
                <a:solidFill>
                  <a:schemeClr val="bg1"/>
                </a:solidFill>
              </a:rPr>
              <a:t>Calvin married in August of 1540 a French widow exiled in Basel. He describes his marriage years as the happiest days of his life. After a lengthy illness, </a:t>
            </a:r>
            <a:r>
              <a:rPr lang="en-US" sz="3200" dirty="0" err="1">
                <a:solidFill>
                  <a:schemeClr val="bg1"/>
                </a:solidFill>
              </a:rPr>
              <a:t>Idelette</a:t>
            </a:r>
            <a:r>
              <a:rPr lang="en-US" sz="3200" dirty="0">
                <a:solidFill>
                  <a:schemeClr val="bg1"/>
                </a:solidFill>
              </a:rPr>
              <a:t> died in 1549. </a:t>
            </a:r>
          </a:p>
        </p:txBody>
      </p:sp>
      <p:cxnSp>
        <p:nvCxnSpPr>
          <p:cNvPr id="1035" name="Straight Connector 1034">
            <a:extLst>
              <a:ext uri="{FF2B5EF4-FFF2-40B4-BE49-F238E27FC236}">
                <a16:creationId xmlns:a16="http://schemas.microsoft.com/office/drawing/2014/main" xmlns="" id="{F11AD06B-AB20-4097-8606-5DA00DBACE88}"/>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xmlns="" id="{BAA3C111-87C8-1F18-D56A-031A8444C3CA}"/>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tretch>
            <a:fillRect/>
          </a:stretch>
        </p:blipFill>
        <p:spPr bwMode="auto">
          <a:xfrm>
            <a:off x="6525453" y="0"/>
            <a:ext cx="5194935"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a:extLst>
              <a:ext uri="{FF2B5EF4-FFF2-40B4-BE49-F238E27FC236}">
                <a16:creationId xmlns:a16="http://schemas.microsoft.com/office/drawing/2014/main" xmlns="" id="{BC312704-C86C-CEE5-ED8D-8F79DE956711}"/>
              </a:ext>
            </a:extLst>
          </p:cNvPr>
          <p:cNvSpPr txBox="1"/>
          <p:nvPr/>
        </p:nvSpPr>
        <p:spPr>
          <a:xfrm>
            <a:off x="6525453" y="5820541"/>
            <a:ext cx="5666547" cy="101566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fr-FR" b="1" dirty="0">
                <a:effectLst>
                  <a:outerShdw blurRad="38100" dist="38100" dir="2700000" algn="tl">
                    <a:srgbClr val="000000">
                      <a:alpha val="43137"/>
                    </a:srgbClr>
                  </a:outerShdw>
                </a:effectLst>
              </a:rPr>
              <a:t>Portrait d'</a:t>
            </a:r>
            <a:r>
              <a:rPr lang="fr-FR" b="1" dirty="0" err="1">
                <a:effectLst>
                  <a:outerShdw blurRad="38100" dist="38100" dir="2700000" algn="tl">
                    <a:srgbClr val="000000">
                      <a:alpha val="43137"/>
                    </a:srgbClr>
                  </a:outerShdw>
                </a:effectLst>
              </a:rPr>
              <a:t>Idelette</a:t>
            </a:r>
            <a:r>
              <a:rPr lang="fr-FR" b="1" dirty="0">
                <a:effectLst>
                  <a:outerShdw blurRad="38100" dist="38100" dir="2700000" algn="tl">
                    <a:srgbClr val="000000">
                      <a:alpha val="43137"/>
                    </a:srgbClr>
                  </a:outerShdw>
                </a:effectLst>
              </a:rPr>
              <a:t> de Bure, </a:t>
            </a:r>
            <a:r>
              <a:rPr lang="fr-FR" b="1" dirty="0" err="1">
                <a:effectLst>
                  <a:outerShdw blurRad="38100" dist="38100" dir="2700000" algn="tl">
                    <a:srgbClr val="000000">
                      <a:alpha val="43137"/>
                    </a:srgbClr>
                  </a:outerShdw>
                </a:effectLst>
              </a:rPr>
              <a:t>Calvin’s</a:t>
            </a:r>
            <a:r>
              <a:rPr lang="fr-FR" b="1" dirty="0">
                <a:effectLst>
                  <a:outerShdw blurRad="38100" dist="38100" dir="2700000" algn="tl">
                    <a:srgbClr val="000000">
                      <a:alpha val="43137"/>
                    </a:srgbClr>
                  </a:outerShdw>
                </a:effectLst>
              </a:rPr>
              <a:t> </a:t>
            </a:r>
            <a:r>
              <a:rPr lang="fr-FR" b="1" dirty="0" err="1">
                <a:effectLst>
                  <a:outerShdw blurRad="38100" dist="38100" dir="2700000" algn="tl">
                    <a:srgbClr val="000000">
                      <a:alpha val="43137"/>
                    </a:srgbClr>
                  </a:outerShdw>
                </a:effectLst>
              </a:rPr>
              <a:t>wife</a:t>
            </a:r>
            <a:r>
              <a:rPr lang="fr-FR" b="1" dirty="0">
                <a:effectLst>
                  <a:outerShdw blurRad="38100" dist="38100" dir="2700000" algn="tl">
                    <a:srgbClr val="000000">
                      <a:alpha val="43137"/>
                    </a:srgbClr>
                  </a:outerShdw>
                </a:effectLst>
              </a:rPr>
              <a:t> (1909)</a:t>
            </a:r>
          </a:p>
          <a:p>
            <a:pPr algn="just"/>
            <a:r>
              <a:rPr lang="fr-FR" sz="1500" dirty="0"/>
              <a:t>Reproduction of Xavier Wurth (1869-1933) </a:t>
            </a:r>
            <a:r>
              <a:rPr lang="fr-FR" sz="1500" dirty="0" err="1"/>
              <a:t>from</a:t>
            </a:r>
            <a:r>
              <a:rPr lang="fr-FR" sz="1500" dirty="0"/>
              <a:t> the original </a:t>
            </a:r>
            <a:r>
              <a:rPr lang="fr-FR" sz="1500" dirty="0" err="1"/>
              <a:t>from</a:t>
            </a:r>
            <a:r>
              <a:rPr lang="fr-FR" sz="1500" dirty="0"/>
              <a:t> </a:t>
            </a:r>
            <a:r>
              <a:rPr lang="fr-FR" sz="1500" dirty="0">
                <a:hlinkClick r:id="rId3" tooltip="Lucas Cranach (I)">
                  <a:extLst>
                    <a:ext uri="{A12FA001-AC4F-418D-AE19-62706E023703}">
                      <ahyp:hlinkClr xmlns:ahyp="http://schemas.microsoft.com/office/drawing/2018/hyperlinkcolor" xmlns="" val="tx"/>
                    </a:ext>
                  </a:extLst>
                </a:hlinkClick>
              </a:rPr>
              <a:t>Lucas </a:t>
            </a:r>
            <a:r>
              <a:rPr lang="fr-FR" sz="1500" dirty="0">
                <a:solidFill>
                  <a:srgbClr val="0563C1"/>
                </a:solidFill>
                <a:hlinkClick r:id="rId3" tooltip="Lucas Cranach (I)">
                  <a:extLst>
                    <a:ext uri="{A12FA001-AC4F-418D-AE19-62706E023703}">
                      <ahyp:hlinkClr xmlns:ahyp="http://schemas.microsoft.com/office/drawing/2018/hyperlinkcolor" xmlns="" val="tx"/>
                    </a:ext>
                  </a:extLst>
                </a:hlinkClick>
              </a:rPr>
              <a:t>Cranach l'Ancien</a:t>
            </a:r>
            <a:r>
              <a:rPr lang="fr-FR" sz="1500" dirty="0"/>
              <a:t> (1472-1553)</a:t>
            </a:r>
          </a:p>
          <a:p>
            <a:r>
              <a:rPr lang="fr-FR" sz="1200" dirty="0"/>
              <a:t>Source: </a:t>
            </a:r>
            <a:r>
              <a:rPr lang="fr-FR" sz="1200" dirty="0" err="1"/>
              <a:t>Wikicommons</a:t>
            </a:r>
            <a:endParaRPr lang="pt-BR" sz="1200" dirty="0"/>
          </a:p>
        </p:txBody>
      </p:sp>
    </p:spTree>
    <p:extLst>
      <p:ext uri="{BB962C8B-B14F-4D97-AF65-F5344CB8AC3E}">
        <p14:creationId xmlns:p14="http://schemas.microsoft.com/office/powerpoint/2010/main" xmlns="" val="5692337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2" name="Picture 2" descr="Lessons from Calvin's Geneva: Pastoral Collegiality and Accountability |  Carl F. H. Henry Center for Theological Understanding">
            <a:extLst>
              <a:ext uri="{FF2B5EF4-FFF2-40B4-BE49-F238E27FC236}">
                <a16:creationId xmlns:a16="http://schemas.microsoft.com/office/drawing/2014/main" xmlns="" id="{FE699CA9-0AB8-5D9B-8F6A-5A8E8C8B9434}"/>
              </a:ext>
            </a:extLst>
          </p:cNvPr>
          <p:cNvPicPr>
            <a:picLocks noChangeAspect="1" noChangeArrowheads="1"/>
          </p:cNvPicPr>
          <p:nvPr/>
        </p:nvPicPr>
        <p:blipFill rotWithShape="1">
          <a:blip r:embed="rId2" cstate="print">
            <a:extLst>
              <a:ext uri="{BEBA8EAE-BF5A-486C-A8C5-ECC9F3942E4B}">
                <a14:imgProps xmlns:a14="http://schemas.microsoft.com/office/drawing/2010/main" xmlns="">
                  <a14:imgLayer r:embed="rId3">
                    <a14:imgEffect>
                      <a14:sharpenSoften amount="25000"/>
                    </a14:imgEffect>
                    <a14:imgEffect>
                      <a14:colorTemperature colorTemp="8800"/>
                    </a14:imgEffect>
                  </a14:imgLayer>
                </a14:imgProps>
              </a:ext>
              <a:ext uri="{28A0092B-C50C-407E-A947-70E740481C1C}">
                <a14:useLocalDpi xmlns:a14="http://schemas.microsoft.com/office/drawing/2010/main" xmlns="" val="0"/>
              </a:ext>
            </a:extLst>
          </a:blip>
          <a:srcRect l="9091" t="9023" b="68"/>
          <a:stretch/>
        </p:blipFill>
        <p:spPr bwMode="auto">
          <a:xfrm>
            <a:off x="20" y="10"/>
            <a:ext cx="12191980" cy="6857990"/>
          </a:xfrm>
          <a:prstGeom prst="rect">
            <a:avLst/>
          </a:prstGeom>
          <a:noFill/>
          <a:extLst>
            <a:ext uri="{909E8E84-426E-40DD-AFC4-6F175D3DCCD1}">
              <a14:hiddenFill xmlns:a14="http://schemas.microsoft.com/office/drawing/2010/main" xmlns="">
                <a:solidFill>
                  <a:srgbClr val="FFFFFF"/>
                </a:solidFill>
              </a14:hiddenFill>
            </a:ext>
          </a:extLst>
        </p:spPr>
      </p:pic>
      <p:sp>
        <p:nvSpPr>
          <p:cNvPr id="10254" name="Rectangle 10253">
            <a:extLst>
              <a:ext uri="{FF2B5EF4-FFF2-40B4-BE49-F238E27FC236}">
                <a16:creationId xmlns:a16="http://schemas.microsoft.com/office/drawing/2014/main" xmlns="" id="{2B1D4F77-A17C-43D7-B7FA-545148E4E9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7492064" y="321176"/>
            <a:ext cx="4332307"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AD733B93-0A4D-E1BF-8C22-62D9F40D76BC}"/>
              </a:ext>
            </a:extLst>
          </p:cNvPr>
          <p:cNvSpPr>
            <a:spLocks noGrp="1"/>
          </p:cNvSpPr>
          <p:nvPr>
            <p:ph type="title"/>
          </p:nvPr>
        </p:nvSpPr>
        <p:spPr>
          <a:xfrm>
            <a:off x="7763142" y="540976"/>
            <a:ext cx="3759240" cy="1344975"/>
          </a:xfrm>
        </p:spPr>
        <p:txBody>
          <a:bodyPr>
            <a:normAutofit/>
          </a:bodyPr>
          <a:lstStyle/>
          <a:p>
            <a:pPr algn="ctr"/>
            <a:r>
              <a:rPr lang="en-US" sz="4000" dirty="0">
                <a:latin typeface="Copperplate Gothic Bold" panose="020E0705020206020404" pitchFamily="34" charset="0"/>
              </a:rPr>
              <a:t>Leadership of Geneva</a:t>
            </a:r>
            <a:endParaRPr lang="pt-BR" sz="4000" dirty="0">
              <a:latin typeface="Copperplate Gothic Bold" panose="020E0705020206020404" pitchFamily="34" charset="0"/>
            </a:endParaRPr>
          </a:p>
        </p:txBody>
      </p:sp>
      <p:sp>
        <p:nvSpPr>
          <p:cNvPr id="3" name="Content Placeholder 2">
            <a:extLst>
              <a:ext uri="{FF2B5EF4-FFF2-40B4-BE49-F238E27FC236}">
                <a16:creationId xmlns:a16="http://schemas.microsoft.com/office/drawing/2014/main" xmlns="" id="{91B92ED0-1F77-C3EC-255C-6FF72D70FC92}"/>
              </a:ext>
            </a:extLst>
          </p:cNvPr>
          <p:cNvSpPr>
            <a:spLocks noGrp="1"/>
          </p:cNvSpPr>
          <p:nvPr>
            <p:ph idx="1"/>
          </p:nvPr>
        </p:nvSpPr>
        <p:spPr>
          <a:xfrm>
            <a:off x="7623957" y="1885951"/>
            <a:ext cx="4037611" cy="4241718"/>
          </a:xfrm>
        </p:spPr>
        <p:txBody>
          <a:bodyPr>
            <a:normAutofit fontScale="92500"/>
          </a:bodyPr>
          <a:lstStyle/>
          <a:p>
            <a:pPr marL="0" indent="0" algn="ctr">
              <a:buNone/>
            </a:pPr>
            <a:r>
              <a:rPr lang="en-US" b="1" dirty="0">
                <a:effectLst>
                  <a:outerShdw blurRad="38100" dist="38100" dir="2700000" algn="tl">
                    <a:srgbClr val="000000">
                      <a:alpha val="43137"/>
                    </a:srgbClr>
                  </a:outerShdw>
                </a:effectLst>
              </a:rPr>
              <a:t>Gradually Geneva is influenced by Calvin’s preaching and teaching. It becomes a center for exiles from all over Europe. The city grows and assumes the leading position of the Reformed movement. Calvin works directly on the reformation of morals and the creation of schools.</a:t>
            </a:r>
            <a:endParaRPr lang="pt-BR"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36291421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useBgFill="1">
        <p:nvSpPr>
          <p:cNvPr id="13319" name="Rectangle 13318">
            <a:extLst>
              <a:ext uri="{FF2B5EF4-FFF2-40B4-BE49-F238E27FC236}">
                <a16:creationId xmlns:a16="http://schemas.microsoft.com/office/drawing/2014/main" xmlns="" id="{8108D317-7CBD-4897-BD1F-959436D2A3B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D7846EC9-F70B-8E12-E4AB-D3D86887A981}"/>
              </a:ext>
            </a:extLst>
          </p:cNvPr>
          <p:cNvSpPr>
            <a:spLocks noGrp="1"/>
          </p:cNvSpPr>
          <p:nvPr>
            <p:ph type="title"/>
          </p:nvPr>
        </p:nvSpPr>
        <p:spPr>
          <a:xfrm>
            <a:off x="7255563" y="953851"/>
            <a:ext cx="4711646" cy="1268958"/>
          </a:xfrm>
        </p:spPr>
        <p:txBody>
          <a:bodyPr anchor="b">
            <a:noAutofit/>
          </a:bodyPr>
          <a:lstStyle/>
          <a:p>
            <a:pPr>
              <a:lnSpc>
                <a:spcPct val="80000"/>
              </a:lnSpc>
            </a:pPr>
            <a:r>
              <a:rPr lang="en-US" sz="55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Copperplate Gothic Bold" panose="020E0705020206020404" pitchFamily="34" charset="0"/>
              </a:rPr>
              <a:t>Center for Missions</a:t>
            </a:r>
            <a:endParaRPr lang="pt-BR" sz="55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Copperplate Gothic Bold" panose="020E0705020206020404" pitchFamily="34" charset="0"/>
            </a:endParaRPr>
          </a:p>
        </p:txBody>
      </p:sp>
      <p:pic>
        <p:nvPicPr>
          <p:cNvPr id="13314" name="Picture 2">
            <a:extLst>
              <a:ext uri="{FF2B5EF4-FFF2-40B4-BE49-F238E27FC236}">
                <a16:creationId xmlns:a16="http://schemas.microsoft.com/office/drawing/2014/main" xmlns="" id="{3CBAB8A0-4A82-080F-7336-281B895807F7}"/>
              </a:ext>
            </a:extLst>
          </p:cNvPr>
          <p:cNvPicPr>
            <a:picLocks noChangeAspect="1" noChangeArrowheads="1"/>
          </p:cNvPicPr>
          <p:nvPr/>
        </p:nvPicPr>
        <p:blipFill rotWithShape="1">
          <a:blip r:embed="rId2" cstate="print">
            <a:extLst>
              <a:ext uri="{BEBA8EAE-BF5A-486C-A8C5-ECC9F3942E4B}">
                <a14:imgProps xmlns:a14="http://schemas.microsoft.com/office/drawing/2010/main" xmlns="">
                  <a14:imgLayer r:embed="rId3">
                    <a14:imgEffect>
                      <a14:sharpenSoften amount="25000"/>
                    </a14:imgEffect>
                  </a14:imgLayer>
                </a14:imgProps>
              </a:ext>
              <a:ext uri="{28A0092B-C50C-407E-A947-70E740481C1C}">
                <a14:useLocalDpi xmlns:a14="http://schemas.microsoft.com/office/drawing/2010/main" xmlns="" val="0"/>
              </a:ext>
            </a:extLst>
          </a:blip>
          <a:srcRect l="3519"/>
          <a:stretch/>
        </p:blipFill>
        <p:spPr bwMode="auto">
          <a:xfrm>
            <a:off x="20" y="10"/>
            <a:ext cx="6717436" cy="6857990"/>
          </a:xfrm>
          <a:custGeom>
            <a:avLst/>
            <a:gdLst/>
            <a:ahLst/>
            <a:cxnLst/>
            <a:rect l="l" t="t" r="r" b="b"/>
            <a:pathLst>
              <a:path w="6717456" h="6858000">
                <a:moveTo>
                  <a:pt x="0" y="0"/>
                </a:moveTo>
                <a:lnTo>
                  <a:pt x="6149468" y="0"/>
                </a:lnTo>
                <a:lnTo>
                  <a:pt x="6202448" y="162605"/>
                </a:lnTo>
                <a:cubicBezTo>
                  <a:pt x="6535625" y="1263763"/>
                  <a:pt x="6717456" y="2453207"/>
                  <a:pt x="6717456" y="3694043"/>
                </a:cubicBezTo>
                <a:cubicBezTo>
                  <a:pt x="6717456" y="4757617"/>
                  <a:pt x="6583866" y="5783433"/>
                  <a:pt x="6335883" y="6748259"/>
                </a:cubicBezTo>
                <a:lnTo>
                  <a:pt x="6305198" y="6858000"/>
                </a:lnTo>
                <a:lnTo>
                  <a:pt x="0" y="6858000"/>
                </a:lnTo>
                <a:close/>
              </a:path>
            </a:pathLst>
          </a:custGeom>
          <a:noFill/>
          <a:effectLst>
            <a:outerShdw blurRad="50800" dist="38100" algn="l" rotWithShape="0">
              <a:schemeClr val="bg1">
                <a:lumMod val="85000"/>
                <a:alpha val="30000"/>
              </a:schemeClr>
            </a:outerShdw>
          </a:effectLst>
          <a:extLst>
            <a:ext uri="{909E8E84-426E-40DD-AFC4-6F175D3DCCD1}">
              <a14:hiddenFill xmlns:a14="http://schemas.microsoft.com/office/drawing/2010/main" xmlns="">
                <a:solidFill>
                  <a:srgbClr val="FFFFFF"/>
                </a:solidFill>
              </a14:hiddenFill>
            </a:ext>
          </a:extLst>
        </p:spPr>
      </p:pic>
      <p:sp>
        <p:nvSpPr>
          <p:cNvPr id="13321" name="Rectangle 13320">
            <a:extLst>
              <a:ext uri="{FF2B5EF4-FFF2-40B4-BE49-F238E27FC236}">
                <a16:creationId xmlns:a16="http://schemas.microsoft.com/office/drawing/2014/main" xmlns="" id="{D6297641-8B9F-4767-9606-8A11313227B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7589864"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323" name="Rectangle 13322">
            <a:extLst>
              <a:ext uri="{FF2B5EF4-FFF2-40B4-BE49-F238E27FC236}">
                <a16:creationId xmlns:a16="http://schemas.microsoft.com/office/drawing/2014/main" xmlns="" id="{D8F3CA65-EA00-46B4-9616-39E6853F7B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336172" y="2240371"/>
            <a:ext cx="42062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xmlns="" id="{6AA39710-6206-9037-B919-D7A1248749B6}"/>
              </a:ext>
            </a:extLst>
          </p:cNvPr>
          <p:cNvSpPr>
            <a:spLocks noGrp="1"/>
          </p:cNvSpPr>
          <p:nvPr>
            <p:ph idx="1"/>
          </p:nvPr>
        </p:nvSpPr>
        <p:spPr>
          <a:xfrm>
            <a:off x="7255563" y="2557587"/>
            <a:ext cx="4608777" cy="3717317"/>
          </a:xfrm>
        </p:spPr>
        <p:txBody>
          <a:bodyPr anchor="t">
            <a:noAutofit/>
          </a:bodyPr>
          <a:lstStyle/>
          <a:p>
            <a:pPr marL="0" indent="0" algn="ctr">
              <a:buNone/>
            </a:pPr>
            <a:r>
              <a:rPr lang="en-US" sz="2700" dirty="0"/>
              <a:t>Upon consolidating the reformation in Geneva, Calvin expands his horizon to help the church throughout Europe and establishment of a new reformed settlement in the new world. Calvin also continued to edit and expand his Institutes. The final 5</a:t>
            </a:r>
            <a:r>
              <a:rPr lang="en-US" sz="2700" baseline="30000" dirty="0"/>
              <a:t>th</a:t>
            </a:r>
            <a:r>
              <a:rPr lang="en-US" sz="2700" dirty="0"/>
              <a:t> version was published in 1559.</a:t>
            </a:r>
            <a:endParaRPr lang="pt-BR" sz="2700" dirty="0"/>
          </a:p>
        </p:txBody>
      </p:sp>
      <p:sp>
        <p:nvSpPr>
          <p:cNvPr id="4" name="TextBox 3">
            <a:extLst>
              <a:ext uri="{FF2B5EF4-FFF2-40B4-BE49-F238E27FC236}">
                <a16:creationId xmlns:a16="http://schemas.microsoft.com/office/drawing/2014/main" xmlns="" id="{F21415AA-C613-8B2B-7539-5BEDC4AF627C}"/>
              </a:ext>
            </a:extLst>
          </p:cNvPr>
          <p:cNvSpPr txBox="1"/>
          <p:nvPr/>
        </p:nvSpPr>
        <p:spPr>
          <a:xfrm>
            <a:off x="0" y="6023610"/>
            <a:ext cx="5246370" cy="73866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b="1" dirty="0">
                <a:effectLst>
                  <a:outerShdw blurRad="38100" dist="38100" dir="2700000" algn="tl">
                    <a:srgbClr val="000000">
                      <a:alpha val="43137"/>
                    </a:srgbClr>
                  </a:outerShdw>
                </a:effectLst>
              </a:rPr>
              <a:t>Island of </a:t>
            </a:r>
            <a:r>
              <a:rPr lang="en-US" b="1" dirty="0" err="1">
                <a:effectLst>
                  <a:outerShdw blurRad="38100" dist="38100" dir="2700000" algn="tl">
                    <a:srgbClr val="000000">
                      <a:alpha val="43137"/>
                    </a:srgbClr>
                  </a:outerShdw>
                </a:effectLst>
              </a:rPr>
              <a:t>Villegaignon</a:t>
            </a:r>
            <a:r>
              <a:rPr lang="en-US" b="1" dirty="0">
                <a:effectLst>
                  <a:outerShdw blurRad="38100" dist="38100" dir="2700000" algn="tl">
                    <a:srgbClr val="000000">
                      <a:alpha val="43137"/>
                    </a:srgbClr>
                  </a:outerShdw>
                </a:effectLst>
              </a:rPr>
              <a:t> under Portuguese </a:t>
            </a:r>
            <a:r>
              <a:rPr lang="en-US" b="1" dirty="0" err="1">
                <a:effectLst>
                  <a:outerShdw blurRad="38100" dist="38100" dir="2700000" algn="tl">
                    <a:srgbClr val="000000">
                      <a:alpha val="43137"/>
                    </a:srgbClr>
                  </a:outerShdw>
                </a:effectLst>
              </a:rPr>
              <a:t>Atack</a:t>
            </a:r>
            <a:r>
              <a:rPr lang="en-US" b="1" dirty="0">
                <a:effectLst>
                  <a:outerShdw blurRad="38100" dist="38100" dir="2700000" algn="tl">
                    <a:srgbClr val="000000">
                      <a:alpha val="43137"/>
                    </a:srgbClr>
                  </a:outerShdw>
                </a:effectLst>
              </a:rPr>
              <a:t> 1560</a:t>
            </a:r>
          </a:p>
          <a:p>
            <a:r>
              <a:rPr lang="en-US" sz="1200" dirty="0"/>
              <a:t>Illustration from </a:t>
            </a:r>
            <a:r>
              <a:rPr lang="fr-FR" sz="1200" dirty="0"/>
              <a:t>THEVET, André. "La Cosmographie Universelle" (Paris, 1575).</a:t>
            </a:r>
            <a:endParaRPr lang="en-US" sz="1200" dirty="0"/>
          </a:p>
          <a:p>
            <a:r>
              <a:rPr lang="en-US" sz="1200" dirty="0"/>
              <a:t>Source: </a:t>
            </a:r>
            <a:r>
              <a:rPr lang="en-US" sz="1200" dirty="0" err="1"/>
              <a:t>wikicommons</a:t>
            </a:r>
            <a:endParaRPr lang="pt-BR" sz="1200" dirty="0"/>
          </a:p>
        </p:txBody>
      </p:sp>
    </p:spTree>
    <p:extLst>
      <p:ext uri="{BB962C8B-B14F-4D97-AF65-F5344CB8AC3E}">
        <p14:creationId xmlns:p14="http://schemas.microsoft.com/office/powerpoint/2010/main" xmlns="" val="3323241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C87206A-AF81-B2A6-4997-B8FDFE6FC74B}"/>
              </a:ext>
            </a:extLst>
          </p:cNvPr>
          <p:cNvSpPr>
            <a:spLocks noGrp="1"/>
          </p:cNvSpPr>
          <p:nvPr>
            <p:ph type="title"/>
          </p:nvPr>
        </p:nvSpPr>
        <p:spPr>
          <a:xfrm>
            <a:off x="457200" y="205833"/>
            <a:ext cx="4772526" cy="1619792"/>
          </a:xfrm>
        </p:spPr>
        <p:txBody>
          <a:bodyPr>
            <a:normAutofit/>
          </a:bodyPr>
          <a:lstStyle/>
          <a:p>
            <a:pPr algn="ctr"/>
            <a:r>
              <a:rPr lang="en-US" sz="55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Copperplate Gothic Bold" panose="020E0705020206020404" pitchFamily="34" charset="0"/>
              </a:rPr>
              <a:t>John Knox </a:t>
            </a:r>
            <a:br>
              <a:rPr lang="en-US" sz="55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Copperplate Gothic Bold" panose="020E0705020206020404" pitchFamily="34" charset="0"/>
              </a:rPr>
            </a:br>
            <a:r>
              <a:rPr lang="en-US" sz="3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Copperplate Gothic Bold" panose="020E0705020206020404" pitchFamily="34" charset="0"/>
              </a:rPr>
              <a:t>(1514-1572)</a:t>
            </a:r>
            <a:endParaRPr lang="pt-BR" sz="3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Copperplate Gothic Bold" panose="020E0705020206020404" pitchFamily="34" charset="0"/>
            </a:endParaRPr>
          </a:p>
        </p:txBody>
      </p:sp>
      <p:sp>
        <p:nvSpPr>
          <p:cNvPr id="3" name="Content Placeholder 2">
            <a:extLst>
              <a:ext uri="{FF2B5EF4-FFF2-40B4-BE49-F238E27FC236}">
                <a16:creationId xmlns:a16="http://schemas.microsoft.com/office/drawing/2014/main" xmlns="" id="{EE21DBDF-57E4-8998-9CCD-F48CF0329961}"/>
              </a:ext>
            </a:extLst>
          </p:cNvPr>
          <p:cNvSpPr>
            <a:spLocks noGrp="1"/>
          </p:cNvSpPr>
          <p:nvPr>
            <p:ph idx="1"/>
          </p:nvPr>
        </p:nvSpPr>
        <p:spPr>
          <a:xfrm>
            <a:off x="457200" y="1825625"/>
            <a:ext cx="5229922" cy="4826541"/>
          </a:xfrm>
        </p:spPr>
        <p:txBody>
          <a:bodyPr>
            <a:normAutofit/>
          </a:bodyPr>
          <a:lstStyle/>
          <a:p>
            <a:pPr marL="0" indent="0" algn="ctr">
              <a:lnSpc>
                <a:spcPct val="100000"/>
              </a:lnSpc>
              <a:buNone/>
            </a:pPr>
            <a:r>
              <a:rPr lang="en-US" sz="3000" dirty="0">
                <a:ln w="0">
                  <a:solidFill>
                    <a:schemeClr val="bg1"/>
                  </a:solidFill>
                </a:ln>
                <a:gradFill>
                  <a:gsLst>
                    <a:gs pos="21000">
                      <a:srgbClr val="53575C"/>
                    </a:gs>
                    <a:gs pos="88000">
                      <a:srgbClr val="C5C7CA"/>
                    </a:gs>
                  </a:gsLst>
                  <a:lin ang="5400000"/>
                </a:gradFill>
                <a:effectLst>
                  <a:outerShdw blurRad="38100" dist="38100" dir="2700000" algn="tl">
                    <a:srgbClr val="000000">
                      <a:alpha val="43137"/>
                    </a:srgbClr>
                  </a:outerShdw>
                </a:effectLst>
              </a:rPr>
              <a:t>John Knox spent some time in Geneva after fleeing Scotland (1554, 1556-1559), from where he returned to be the spiritual leader in a revolution which led to the independence of Scotland from the English throne and the adoption of the reformed faith. The first presbyterian church was created in Scotland in 1560.</a:t>
            </a:r>
            <a:endParaRPr lang="pt-BR" sz="3000" dirty="0">
              <a:ln w="0">
                <a:solidFill>
                  <a:schemeClr val="bg1"/>
                </a:solidFill>
              </a:ln>
              <a:gradFill>
                <a:gsLst>
                  <a:gs pos="21000">
                    <a:srgbClr val="53575C"/>
                  </a:gs>
                  <a:gs pos="88000">
                    <a:srgbClr val="C5C7CA"/>
                  </a:gs>
                </a:gsLst>
                <a:lin ang="5400000"/>
              </a:gradFill>
              <a:effectLst>
                <a:outerShdw blurRad="38100" dist="38100" dir="2700000" algn="tl">
                  <a:srgbClr val="000000">
                    <a:alpha val="43137"/>
                  </a:srgbClr>
                </a:outerShdw>
              </a:effectLst>
            </a:endParaRPr>
          </a:p>
        </p:txBody>
      </p:sp>
      <p:pic>
        <p:nvPicPr>
          <p:cNvPr id="14338" name="Picture 2">
            <a:extLst>
              <a:ext uri="{FF2B5EF4-FFF2-40B4-BE49-F238E27FC236}">
                <a16:creationId xmlns:a16="http://schemas.microsoft.com/office/drawing/2014/main" xmlns="" id="{2C5C2B7C-C64A-A9AD-FB5A-300ECB0BA2A3}"/>
              </a:ext>
            </a:extLst>
          </p:cNvPr>
          <p:cNvPicPr>
            <a:picLocks noChangeAspect="1" noChangeArrowheads="1"/>
          </p:cNvPicPr>
          <p:nvPr/>
        </p:nvPicPr>
        <p:blipFill>
          <a:blip r:embed="rId2" cstate="print">
            <a:extLst>
              <a:ext uri="{BEBA8EAE-BF5A-486C-A8C5-ECC9F3942E4B}">
                <a14:imgProps xmlns:a14="http://schemas.microsoft.com/office/drawing/2010/main" xmlns="">
                  <a14:imgLayer r:embed="rId3">
                    <a14:imgEffect>
                      <a14:sharpenSoften amount="25000"/>
                    </a14:imgEffect>
                    <a14:imgEffect>
                      <a14:colorTemperature colorTemp="11200"/>
                    </a14:imgEffect>
                  </a14:imgLayer>
                </a14:imgProps>
              </a:ext>
              <a:ext uri="{28A0092B-C50C-407E-A947-70E740481C1C}">
                <a14:useLocalDpi xmlns:a14="http://schemas.microsoft.com/office/drawing/2010/main" xmlns="" val="0"/>
              </a:ext>
            </a:extLst>
          </a:blip>
          <a:srcRect/>
          <a:stretch>
            <a:fillRect/>
          </a:stretch>
        </p:blipFill>
        <p:spPr bwMode="auto">
          <a:xfrm>
            <a:off x="6059487" y="0"/>
            <a:ext cx="6132513"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a:extLst>
              <a:ext uri="{FF2B5EF4-FFF2-40B4-BE49-F238E27FC236}">
                <a16:creationId xmlns:a16="http://schemas.microsoft.com/office/drawing/2014/main" xmlns="" id="{2600942A-C84D-C2A4-7F2B-E677FCBAC4E0}"/>
              </a:ext>
            </a:extLst>
          </p:cNvPr>
          <p:cNvSpPr txBox="1"/>
          <p:nvPr/>
        </p:nvSpPr>
        <p:spPr>
          <a:xfrm>
            <a:off x="8181474" y="6304002"/>
            <a:ext cx="4010526" cy="55399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r"/>
            <a:r>
              <a:rPr lang="en-US" b="1" dirty="0">
                <a:effectLst>
                  <a:outerShdw blurRad="38100" dist="38100" dir="2700000" algn="tl">
                    <a:srgbClr val="000000">
                      <a:alpha val="43137"/>
                    </a:srgbClr>
                  </a:outerShdw>
                </a:effectLst>
              </a:rPr>
              <a:t>Print Portrait - William Holl (1807-1871)</a:t>
            </a:r>
          </a:p>
          <a:p>
            <a:pPr algn="r"/>
            <a:r>
              <a:rPr lang="en-US" sz="1200" dirty="0"/>
              <a:t>Source: </a:t>
            </a:r>
            <a:r>
              <a:rPr lang="en-US" sz="1200" dirty="0" err="1"/>
              <a:t>wikicommons</a:t>
            </a:r>
            <a:endParaRPr lang="pt-BR" sz="1200" dirty="0"/>
          </a:p>
        </p:txBody>
      </p:sp>
    </p:spTree>
    <p:extLst>
      <p:ext uri="{BB962C8B-B14F-4D97-AF65-F5344CB8AC3E}">
        <p14:creationId xmlns:p14="http://schemas.microsoft.com/office/powerpoint/2010/main" xmlns="" val="4002450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useBgFill="1">
        <p:nvSpPr>
          <p:cNvPr id="15374" name="Rectangle 15373">
            <a:extLst>
              <a:ext uri="{FF2B5EF4-FFF2-40B4-BE49-F238E27FC236}">
                <a16:creationId xmlns:a16="http://schemas.microsoft.com/office/drawing/2014/main" xmlns="" id="{4CBC69AF-AE9D-43C7-A183-244646418BB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62" name="Picture 2" descr="Large Church of Scotland Burning Bush coat of arms – Old ...">
            <a:extLst>
              <a:ext uri="{FF2B5EF4-FFF2-40B4-BE49-F238E27FC236}">
                <a16:creationId xmlns:a16="http://schemas.microsoft.com/office/drawing/2014/main" xmlns="" id="{7490B5F3-E94A-E27F-7442-C69CC37CD973}"/>
              </a:ext>
            </a:extLst>
          </p:cNvPr>
          <p:cNvPicPr>
            <a:picLocks noChangeAspect="1" noChangeArrowheads="1"/>
          </p:cNvPicPr>
          <p:nvPr/>
        </p:nvPicPr>
        <p:blipFill rotWithShape="1">
          <a:blip r:embed="rId2" cstate="print">
            <a:extLst>
              <a:ext uri="{BEBA8EAE-BF5A-486C-A8C5-ECC9F3942E4B}">
                <a14:imgProps xmlns:a14="http://schemas.microsoft.com/office/drawing/2010/main" xmlns="">
                  <a14:imgLayer r:embed="rId3">
                    <a14:imgEffect>
                      <a14:backgroundRemoval t="2656" b="97229" l="2749" r="96735">
                        <a14:foregroundMark x1="46564" y1="4850" x2="20619" y2="17206"/>
                        <a14:foregroundMark x1="20619" y1="17206" x2="10309" y2="26905"/>
                        <a14:foregroundMark x1="10309" y1="26905" x2="5326" y2="43649"/>
                        <a14:foregroundMark x1="5326" y1="43649" x2="11684" y2="70554"/>
                        <a14:foregroundMark x1="11684" y1="70554" x2="37801" y2="93764"/>
                        <a14:foregroundMark x1="37801" y1="93764" x2="49656" y2="97691"/>
                        <a14:foregroundMark x1="49656" y1="97691" x2="87973" y2="69400"/>
                        <a14:foregroundMark x1="87973" y1="69400" x2="90722" y2="37182"/>
                        <a14:foregroundMark x1="90722" y1="37182" x2="65979" y2="14203"/>
                        <a14:foregroundMark x1="65979" y1="14203" x2="47938" y2="4157"/>
                        <a14:foregroundMark x1="39003" y1="84642" x2="34880" y2="90993"/>
                        <a14:foregroundMark x1="34880" y1="90993" x2="47938" y2="96998"/>
                        <a14:foregroundMark x1="47938" y1="96998" x2="67354" y2="90300"/>
                        <a14:foregroundMark x1="67354" y1="90300" x2="68041" y2="89838"/>
                        <a14:foregroundMark x1="42268" y1="93995" x2="56186" y2="93995"/>
                        <a14:foregroundMark x1="12543" y1="23903" x2="39126" y2="5404"/>
                        <a14:foregroundMark x1="43607" y1="3423" x2="49313" y2="2656"/>
                        <a14:foregroundMark x1="39175" y1="5543" x2="16151" y2="19630"/>
                        <a14:foregroundMark x1="19931" y1="18129" x2="29038" y2="9931"/>
                        <a14:foregroundMark x1="29038" y1="9931" x2="35567" y2="6467"/>
                        <a14:foregroundMark x1="9107" y1="30023" x2="4467" y2="46651"/>
                        <a14:foregroundMark x1="4467" y1="46651" x2="4467" y2="47806"/>
                        <a14:foregroundMark x1="3780" y1="52079" x2="13230" y2="27598"/>
                        <a14:foregroundMark x1="7388" y1="31062" x2="3093" y2="46305"/>
                        <a14:foregroundMark x1="52405" y1="3349" x2="66667" y2="8891"/>
                        <a14:foregroundMark x1="66667" y1="8891" x2="83333" y2="21016"/>
                        <a14:foregroundMark x1="83333" y1="21016" x2="95876" y2="44342"/>
                        <a14:foregroundMark x1="95876" y1="44342" x2="97079" y2="50346"/>
                        <a14:foregroundMark x1="91924" y1="34296" x2="94158" y2="40069"/>
                        <a14:foregroundMark x1="95189" y1="41570" x2="86770" y2="24249"/>
                        <a14:foregroundMark x1="86770" y1="24249" x2="72165" y2="10970"/>
                        <a14:foregroundMark x1="72165" y1="10970" x2="67182" y2="8430"/>
                        <a14:foregroundMark x1="95876" y1="49538" x2="90722" y2="68822"/>
                        <a14:foregroundMark x1="96392" y1="53349" x2="92612" y2="68360"/>
                        <a14:foregroundMark x1="92612" y1="68360" x2="92612" y2="68360"/>
                        <a14:foregroundMark x1="91409" y1="68707" x2="88316" y2="76212"/>
                        <a14:foregroundMark x1="88316" y1="76212" x2="82474" y2="81755"/>
                        <a14:foregroundMark x1="81615" y1="80716" x2="57732" y2="97344"/>
                        <a14:foregroundMark x1="39691" y1="94342" x2="29210" y2="89838"/>
                        <a14:foregroundMark x1="29210" y1="89838" x2="14433" y2="76328"/>
                        <a14:foregroundMark x1="14433" y1="76328" x2="2749" y2="53926"/>
                        <a14:foregroundMark x1="2749" y1="53926" x2="3093" y2="50924"/>
                        <a14:foregroundMark x1="3093" y1="51963" x2="4124" y2="61778"/>
                        <a14:foregroundMark x1="4124" y1="61778" x2="17698" y2="82102"/>
                        <a14:foregroundMark x1="17698" y1="82102" x2="26289" y2="87529"/>
                        <a14:foregroundMark x1="26289" y1="87529" x2="26289" y2="87529"/>
                        <a14:backgroundMark x1="40378" y1="3811" x2="41924" y2="3464"/>
                        <a14:backgroundMark x1="43299" y1="3118" x2="39863" y2="3349"/>
                      </a14:backgroundRemoval>
                    </a14:imgEffect>
                    <a14:imgEffect>
                      <a14:saturation sat="300000"/>
                    </a14:imgEffect>
                    <a14:imgEffect>
                      <a14:brightnessContrast contrast="20000"/>
                    </a14:imgEffect>
                  </a14:imgLayer>
                </a14:imgProps>
              </a:ext>
              <a:ext uri="{28A0092B-C50C-407E-A947-70E740481C1C}">
                <a14:useLocalDpi xmlns:a14="http://schemas.microsoft.com/office/drawing/2010/main" xmlns="" val="0"/>
              </a:ext>
            </a:extLst>
          </a:blip>
          <a:srcRect l="2" t="540" r="-3" b="1272"/>
          <a:stretch/>
        </p:blipFill>
        <p:spPr bwMode="auto">
          <a:xfrm>
            <a:off x="207867" y="194679"/>
            <a:ext cx="4430502" cy="64686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15364" name="Picture 4">
            <a:extLst>
              <a:ext uri="{FF2B5EF4-FFF2-40B4-BE49-F238E27FC236}">
                <a16:creationId xmlns:a16="http://schemas.microsoft.com/office/drawing/2014/main" xmlns="" id="{175C728D-9310-43F5-E90B-B2C88230F0B1}"/>
              </a:ext>
            </a:extLst>
          </p:cNvPr>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12461" r="8900" b="-2"/>
          <a:stretch/>
        </p:blipFill>
        <p:spPr bwMode="auto">
          <a:xfrm>
            <a:off x="4977384" y="10"/>
            <a:ext cx="7214616" cy="6857990"/>
          </a:xfrm>
          <a:prstGeom prst="rect">
            <a:avLst/>
          </a:prstGeom>
          <a:noFill/>
          <a:extLst>
            <a:ext uri="{909E8E84-426E-40DD-AFC4-6F175D3DCCD1}">
              <a14:hiddenFill xmlns:a14="http://schemas.microsoft.com/office/drawing/2010/main" xmlns="">
                <a:solidFill>
                  <a:srgbClr val="FFFFFF"/>
                </a:solidFill>
              </a14:hiddenFill>
            </a:ext>
          </a:extLst>
        </p:spPr>
      </p:pic>
      <p:sp>
        <p:nvSpPr>
          <p:cNvPr id="15376" name="Rectangle 15375">
            <a:extLst>
              <a:ext uri="{FF2B5EF4-FFF2-40B4-BE49-F238E27FC236}">
                <a16:creationId xmlns:a16="http://schemas.microsoft.com/office/drawing/2014/main" xmlns="" id="{BE64232A-D912-4882-BF58-10491811574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096000" y="4218905"/>
            <a:ext cx="5625863" cy="2089317"/>
          </a:xfrm>
          <a:prstGeom prst="rect">
            <a:avLst/>
          </a:prstGeom>
          <a:solidFill>
            <a:schemeClr val="bg1">
              <a:alpha val="95000"/>
            </a:schemeClr>
          </a:solidFill>
          <a:ln w="12700">
            <a:solidFill>
              <a:srgbClr val="EFEFE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378" name="Rectangle: Rounded Corners 15377">
            <a:extLst>
              <a:ext uri="{FF2B5EF4-FFF2-40B4-BE49-F238E27FC236}">
                <a16:creationId xmlns:a16="http://schemas.microsoft.com/office/drawing/2014/main" xmlns="" id="{E8E4E9D8-6D9C-4646-83A2-11844D84EAE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505574" y="3876005"/>
            <a:ext cx="4848225"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xmlns="" id="{D219A0EB-8003-5588-4B57-0E8EB9DA545F}"/>
              </a:ext>
            </a:extLst>
          </p:cNvPr>
          <p:cNvSpPr>
            <a:spLocks noGrp="1"/>
          </p:cNvSpPr>
          <p:nvPr>
            <p:ph type="title"/>
          </p:nvPr>
        </p:nvSpPr>
        <p:spPr>
          <a:xfrm>
            <a:off x="6772758" y="3876003"/>
            <a:ext cx="4324351" cy="685800"/>
          </a:xfrm>
        </p:spPr>
        <p:txBody>
          <a:bodyPr>
            <a:normAutofit fontScale="90000"/>
          </a:bodyPr>
          <a:lstStyle/>
          <a:p>
            <a:pPr algn="ctr"/>
            <a:r>
              <a:rPr lang="en-US" sz="4000" b="1" dirty="0">
                <a:solidFill>
                  <a:schemeClr val="bg1"/>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Practical Calvinism</a:t>
            </a:r>
            <a:endParaRPr lang="pt-BR" sz="4000" b="1" dirty="0">
              <a:solidFill>
                <a:schemeClr val="bg1"/>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xmlns="" id="{07623E12-CF76-F26F-BBF8-4F0927AD295F}"/>
              </a:ext>
            </a:extLst>
          </p:cNvPr>
          <p:cNvSpPr>
            <a:spLocks noGrp="1"/>
          </p:cNvSpPr>
          <p:nvPr>
            <p:ph idx="1"/>
          </p:nvPr>
        </p:nvSpPr>
        <p:spPr>
          <a:xfrm>
            <a:off x="6037394" y="4561803"/>
            <a:ext cx="5743074" cy="1746417"/>
          </a:xfrm>
        </p:spPr>
        <p:txBody>
          <a:bodyPr anchor="ctr">
            <a:noAutofit/>
          </a:bodyPr>
          <a:lstStyle/>
          <a:p>
            <a:pPr marL="0" indent="0" algn="ctr">
              <a:buNone/>
            </a:pPr>
            <a:r>
              <a:rPr lang="en-US" sz="1900" dirty="0">
                <a:ln w="0"/>
                <a:effectLst>
                  <a:outerShdw blurRad="38100" dist="19050" dir="2700000" algn="tl" rotWithShape="0">
                    <a:schemeClr val="dk1">
                      <a:alpha val="40000"/>
                    </a:schemeClr>
                  </a:outerShdw>
                </a:effectLst>
              </a:rPr>
              <a:t>The church of Scotland adopted a presbyterian system of government proposed and formatted by John Knox. The Presbyterian Church of Scotland was the realization of Calvin’s theology.  It opposed the Anglican system of government of the church by the state.</a:t>
            </a:r>
            <a:endParaRPr lang="pt-BR" sz="1900"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xmlns="" val="16298372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useBgFill="1">
        <p:nvSpPr>
          <p:cNvPr id="12295" name="Rectangle 12294">
            <a:extLst>
              <a:ext uri="{FF2B5EF4-FFF2-40B4-BE49-F238E27FC236}">
                <a16:creationId xmlns:a16="http://schemas.microsoft.com/office/drawing/2014/main" xmlns="" id="{80DF40B2-80F7-4E71-B46C-284163F3654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10373FF1-CC69-7214-0581-9FE17944B2B6}"/>
              </a:ext>
            </a:extLst>
          </p:cNvPr>
          <p:cNvSpPr>
            <a:spLocks noGrp="1"/>
          </p:cNvSpPr>
          <p:nvPr>
            <p:ph type="title"/>
          </p:nvPr>
        </p:nvSpPr>
        <p:spPr>
          <a:xfrm>
            <a:off x="177941" y="232125"/>
            <a:ext cx="4735551" cy="994586"/>
          </a:xfrm>
        </p:spPr>
        <p:txBody>
          <a:bodyPr>
            <a:normAutofit fontScale="90000"/>
          </a:bodyPr>
          <a:lstStyle/>
          <a:p>
            <a:pPr algn="ctr"/>
            <a:r>
              <a:rPr lang="en-US" sz="5500" b="1" dirty="0">
                <a:solidFill>
                  <a:schemeClr val="bg1"/>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Calvin’s Death</a:t>
            </a:r>
            <a:endParaRPr lang="pt-BR" sz="5500" b="1" dirty="0">
              <a:solidFill>
                <a:schemeClr val="bg1"/>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xmlns="" id="{A53EBA41-D6C3-88FB-E0FC-8E40D1A44548}"/>
              </a:ext>
            </a:extLst>
          </p:cNvPr>
          <p:cNvSpPr>
            <a:spLocks noGrp="1"/>
          </p:cNvSpPr>
          <p:nvPr>
            <p:ph idx="1"/>
          </p:nvPr>
        </p:nvSpPr>
        <p:spPr>
          <a:xfrm>
            <a:off x="446049" y="1458836"/>
            <a:ext cx="4199337" cy="5167039"/>
          </a:xfrm>
        </p:spPr>
        <p:txBody>
          <a:bodyPr>
            <a:normAutofit lnSpcReduction="10000"/>
          </a:bodyPr>
          <a:lstStyle/>
          <a:p>
            <a:pPr marL="0" indent="0" algn="ctr">
              <a:buNone/>
            </a:pPr>
            <a:r>
              <a:rPr lang="en-US" sz="3200" b="1" dirty="0">
                <a:solidFill>
                  <a:schemeClr val="bg1"/>
                </a:solidFill>
                <a:effectLst>
                  <a:outerShdw blurRad="38100" dist="38100" dir="2700000" algn="tl">
                    <a:srgbClr val="000000">
                      <a:alpha val="43137"/>
                    </a:srgbClr>
                  </a:outerShdw>
                </a:effectLst>
              </a:rPr>
              <a:t>Calvin health was very poor. He had many ailments. He finally succumbed after weeks in bed in his home in Geneva on </a:t>
            </a:r>
            <a:r>
              <a:rPr lang="pt-BR" sz="3200" b="1" dirty="0">
                <a:solidFill>
                  <a:schemeClr val="bg1"/>
                </a:solidFill>
                <a:effectLst>
                  <a:outerShdw blurRad="38100" dist="38100" dir="2700000" algn="tl">
                    <a:srgbClr val="000000">
                      <a:alpha val="43137"/>
                    </a:srgbClr>
                  </a:outerShdw>
                </a:effectLst>
              </a:rPr>
              <a:t>27 May 1564</a:t>
            </a:r>
            <a:r>
              <a:rPr lang="en-US" sz="3200" b="1" dirty="0">
                <a:solidFill>
                  <a:schemeClr val="bg1"/>
                </a:solidFill>
                <a:effectLst>
                  <a:outerShdw blurRad="38100" dist="38100" dir="2700000" algn="tl">
                    <a:srgbClr val="000000">
                      <a:alpha val="43137"/>
                    </a:srgbClr>
                  </a:outerShdw>
                </a:effectLst>
              </a:rPr>
              <a:t>. His leadership was replaced by Theodore </a:t>
            </a:r>
            <a:r>
              <a:rPr lang="en-US" sz="3200" b="1" dirty="0" err="1">
                <a:solidFill>
                  <a:schemeClr val="bg1"/>
                </a:solidFill>
                <a:effectLst>
                  <a:outerShdw blurRad="38100" dist="38100" dir="2700000" algn="tl">
                    <a:srgbClr val="000000">
                      <a:alpha val="43137"/>
                    </a:srgbClr>
                  </a:outerShdw>
                </a:effectLst>
              </a:rPr>
              <a:t>Beza</a:t>
            </a:r>
            <a:r>
              <a:rPr lang="en-US" sz="3200" b="1" dirty="0">
                <a:solidFill>
                  <a:schemeClr val="bg1"/>
                </a:solidFill>
                <a:effectLst>
                  <a:outerShdw blurRad="38100" dist="38100" dir="2700000" algn="tl">
                    <a:srgbClr val="000000">
                      <a:alpha val="43137"/>
                    </a:srgbClr>
                  </a:outerShdw>
                </a:effectLst>
              </a:rPr>
              <a:t> (1519-1605). Calvin is hailed as the Father of the Reformed Faith.</a:t>
            </a:r>
            <a:endParaRPr lang="pt-BR" sz="3200" b="1" dirty="0">
              <a:solidFill>
                <a:schemeClr val="bg1"/>
              </a:solidFill>
              <a:effectLst>
                <a:outerShdw blurRad="38100" dist="38100" dir="2700000" algn="tl">
                  <a:srgbClr val="000000">
                    <a:alpha val="43137"/>
                  </a:srgbClr>
                </a:outerShdw>
              </a:effectLst>
            </a:endParaRPr>
          </a:p>
        </p:txBody>
      </p:sp>
      <p:pic>
        <p:nvPicPr>
          <p:cNvPr id="12290" name="Picture 2" descr="John Calvin | Biography, Beliefs, Predestination, Writings, Reformation, &amp;  Facts | Britannica">
            <a:extLst>
              <a:ext uri="{FF2B5EF4-FFF2-40B4-BE49-F238E27FC236}">
                <a16:creationId xmlns:a16="http://schemas.microsoft.com/office/drawing/2014/main" xmlns="" id="{DF88C848-CB48-373F-1E36-BF260260222E}"/>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r="19366" b="-1"/>
          <a:stretch/>
        </p:blipFill>
        <p:spPr bwMode="auto">
          <a:xfrm>
            <a:off x="5010386" y="10"/>
            <a:ext cx="7181613" cy="6857990"/>
          </a:xfrm>
          <a:prstGeom prst="rect">
            <a:avLst/>
          </a:prstGeom>
          <a:noFill/>
          <a:effectLst/>
          <a:extLst>
            <a:ext uri="{909E8E84-426E-40DD-AFC4-6F175D3DCCD1}">
              <a14:hiddenFill xmlns:a14="http://schemas.microsoft.com/office/drawing/2010/main" xmlns="">
                <a:solidFill>
                  <a:srgbClr val="FFFFFF"/>
                </a:solidFill>
              </a14:hiddenFill>
            </a:ext>
          </a:extLst>
        </p:spPr>
      </p:pic>
      <p:sp>
        <p:nvSpPr>
          <p:cNvPr id="5" name="TextBox 4">
            <a:extLst>
              <a:ext uri="{FF2B5EF4-FFF2-40B4-BE49-F238E27FC236}">
                <a16:creationId xmlns:a16="http://schemas.microsoft.com/office/drawing/2014/main" xmlns="" id="{147A2859-699B-96F1-14F5-D894641F883C}"/>
              </a:ext>
            </a:extLst>
          </p:cNvPr>
          <p:cNvSpPr txBox="1"/>
          <p:nvPr/>
        </p:nvSpPr>
        <p:spPr>
          <a:xfrm>
            <a:off x="8103870" y="5662513"/>
            <a:ext cx="3959351" cy="109260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en-US" sz="1500" b="1" dirty="0">
                <a:effectLst>
                  <a:outerShdw blurRad="38100" dist="38100" dir="2700000" algn="tl">
                    <a:srgbClr val="000000">
                      <a:alpha val="43137"/>
                    </a:srgbClr>
                  </a:outerShdw>
                </a:effectLst>
              </a:rPr>
              <a:t>The Death of John Calvin, print after the painting by J. Hornung. John Calvin is shown speaking to his followers on his deathbed.</a:t>
            </a:r>
          </a:p>
          <a:p>
            <a:r>
              <a:rPr lang="en-US" sz="1000" dirty="0"/>
              <a:t>Source: </a:t>
            </a:r>
            <a:r>
              <a:rPr lang="en-US" sz="1000" dirty="0">
                <a:hlinkClick r:id="rId3"/>
              </a:rPr>
              <a:t>John Calvin | Biography, Beliefs, Predestination, Writings, Reformation, &amp; Facts | Britannica</a:t>
            </a:r>
            <a:endParaRPr lang="pt-BR" sz="1000" dirty="0"/>
          </a:p>
        </p:txBody>
      </p:sp>
    </p:spTree>
    <p:extLst>
      <p:ext uri="{BB962C8B-B14F-4D97-AF65-F5344CB8AC3E}">
        <p14:creationId xmlns:p14="http://schemas.microsoft.com/office/powerpoint/2010/main" xmlns="" val="15981528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ED00DF-03C0-50B8-1848-904CD685251F}"/>
              </a:ext>
            </a:extLst>
          </p:cNvPr>
          <p:cNvSpPr>
            <a:spLocks noGrp="1"/>
          </p:cNvSpPr>
          <p:nvPr>
            <p:ph type="title"/>
          </p:nvPr>
        </p:nvSpPr>
        <p:spPr>
          <a:xfrm>
            <a:off x="831850" y="1709738"/>
            <a:ext cx="10515600" cy="2280371"/>
          </a:xfrm>
        </p:spPr>
        <p:txBody>
          <a:bodyPr>
            <a:normAutofit fontScale="90000"/>
          </a:bodyPr>
          <a:lstStyle/>
          <a:p>
            <a:pPr algn="ctr"/>
            <a:r>
              <a:rPr lang="en-US" sz="8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Let’s See Who knows</a:t>
            </a:r>
            <a:endParaRPr lang="pt-BR" sz="8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p:txBody>
      </p:sp>
      <p:sp>
        <p:nvSpPr>
          <p:cNvPr id="3" name="Text Placeholder 2">
            <a:extLst>
              <a:ext uri="{FF2B5EF4-FFF2-40B4-BE49-F238E27FC236}">
                <a16:creationId xmlns:a16="http://schemas.microsoft.com/office/drawing/2014/main" xmlns="" id="{78EBC976-92A2-47BF-B91C-4D3B61F82205}"/>
              </a:ext>
            </a:extLst>
          </p:cNvPr>
          <p:cNvSpPr>
            <a:spLocks noGrp="1"/>
          </p:cNvSpPr>
          <p:nvPr>
            <p:ph type="body" idx="1"/>
          </p:nvPr>
        </p:nvSpPr>
        <p:spPr/>
        <p:txBody>
          <a:bodyPr/>
          <a:lstStyle/>
          <a:p>
            <a:endParaRPr lang="pt-BR" dirty="0"/>
          </a:p>
        </p:txBody>
      </p:sp>
    </p:spTree>
    <p:extLst>
      <p:ext uri="{BB962C8B-B14F-4D97-AF65-F5344CB8AC3E}">
        <p14:creationId xmlns:p14="http://schemas.microsoft.com/office/powerpoint/2010/main" xmlns="" val="33657201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1026" name="Picture 2" descr="http://www.schroedergroup.eu/cms/upload/bilder/layout/europa.jpg"/>
          <p:cNvPicPr>
            <a:picLocks noChangeAspect="1" noChangeArrowheads="1"/>
          </p:cNvPicPr>
          <p:nvPr/>
        </p:nvPicPr>
        <p:blipFill rotWithShape="1">
          <a:blip r:embed="rId2" cstate="print">
            <a:extLst>
              <a:ext uri="{BEBA8EAE-BF5A-486C-A8C5-ECC9F3942E4B}">
                <a14:imgProps xmlns:a14="http://schemas.microsoft.com/office/drawing/2010/main" xmlns="">
                  <a14:imgLayer r:embed="rId3">
                    <a14:imgEffect>
                      <a14:sharpenSoften amount="25000"/>
                    </a14:imgEffect>
                  </a14:imgLayer>
                </a14:imgProps>
              </a:ext>
              <a:ext uri="{28A0092B-C50C-407E-A947-70E740481C1C}">
                <a14:useLocalDpi xmlns:a14="http://schemas.microsoft.com/office/drawing/2010/main" xmlns="" val="0"/>
              </a:ext>
            </a:extLst>
          </a:blip>
          <a:srcRect t="8846" b="12175"/>
          <a:stretch/>
        </p:blipFill>
        <p:spPr bwMode="auto">
          <a:xfrm>
            <a:off x="0" y="0"/>
            <a:ext cx="12192000" cy="6866550"/>
          </a:xfrm>
          <a:prstGeom prst="rect">
            <a:avLst/>
          </a:pr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ln>
            <a:noFill/>
          </a:ln>
          <a:effectLst>
            <a:softEdge rad="112500"/>
          </a:effectLst>
        </p:spPr>
      </p:pic>
      <p:sp>
        <p:nvSpPr>
          <p:cNvPr id="4" name="CaixaDeTexto 3"/>
          <p:cNvSpPr txBox="1"/>
          <p:nvPr/>
        </p:nvSpPr>
        <p:spPr>
          <a:xfrm>
            <a:off x="2401102" y="1533945"/>
            <a:ext cx="14336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Edinburgh</a:t>
            </a:r>
          </a:p>
        </p:txBody>
      </p:sp>
      <p:sp>
        <p:nvSpPr>
          <p:cNvPr id="5" name="CaixaDeTexto 4"/>
          <p:cNvSpPr txBox="1"/>
          <p:nvPr/>
        </p:nvSpPr>
        <p:spPr>
          <a:xfrm>
            <a:off x="3834766" y="4232631"/>
            <a:ext cx="99551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mn-cs"/>
              </a:rPr>
              <a:t>Geneva</a:t>
            </a:r>
          </a:p>
        </p:txBody>
      </p:sp>
      <p:sp>
        <p:nvSpPr>
          <p:cNvPr id="6" name="CaixaDeTexto 5"/>
          <p:cNvSpPr txBox="1"/>
          <p:nvPr/>
        </p:nvSpPr>
        <p:spPr>
          <a:xfrm>
            <a:off x="4880497" y="3761045"/>
            <a:ext cx="8617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a:ea typeface="+mn-ea"/>
                <a:cs typeface="+mn-cs"/>
              </a:rPr>
              <a:t>Zurich</a:t>
            </a:r>
          </a:p>
        </p:txBody>
      </p:sp>
      <p:sp>
        <p:nvSpPr>
          <p:cNvPr id="8" name="CaixaDeTexto 7"/>
          <p:cNvSpPr txBox="1"/>
          <p:nvPr/>
        </p:nvSpPr>
        <p:spPr>
          <a:xfrm>
            <a:off x="4703883" y="2377230"/>
            <a:ext cx="151949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anose="020F0502020204030204"/>
                <a:ea typeface="+mn-ea"/>
                <a:cs typeface="+mn-cs"/>
              </a:rPr>
              <a:t>Wittenberg</a:t>
            </a:r>
          </a:p>
        </p:txBody>
      </p:sp>
      <p:sp>
        <p:nvSpPr>
          <p:cNvPr id="3" name="Heptágono 2"/>
          <p:cNvSpPr/>
          <p:nvPr/>
        </p:nvSpPr>
        <p:spPr>
          <a:xfrm>
            <a:off x="2808278" y="1903277"/>
            <a:ext cx="162870" cy="149415"/>
          </a:xfrm>
          <a:prstGeom prst="heptag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2" name="Heptágono 11"/>
          <p:cNvSpPr/>
          <p:nvPr/>
        </p:nvSpPr>
        <p:spPr>
          <a:xfrm>
            <a:off x="4255455" y="4127245"/>
            <a:ext cx="162870" cy="149415"/>
          </a:xfrm>
          <a:prstGeom prst="heptagon">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3" name="Heptágono 12"/>
          <p:cNvSpPr/>
          <p:nvPr/>
        </p:nvSpPr>
        <p:spPr>
          <a:xfrm>
            <a:off x="4699264" y="3888075"/>
            <a:ext cx="162870" cy="149415"/>
          </a:xfrm>
          <a:prstGeom prst="heptagon">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4" name="Heptágono 13"/>
          <p:cNvSpPr/>
          <p:nvPr/>
        </p:nvSpPr>
        <p:spPr>
          <a:xfrm>
            <a:off x="5286272" y="2731831"/>
            <a:ext cx="162870" cy="149415"/>
          </a:xfrm>
          <a:prstGeom prst="heptag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pic>
        <p:nvPicPr>
          <p:cNvPr id="1028" name="Picture 4" descr="http://a2.files.biography.com/image/upload/c_fill,dpr_1.0,g_face,h_300,q_80,w_300/MTE1ODA0OTcxNzA3MjM3OTAx.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442464" y="499040"/>
            <a:ext cx="1931176" cy="1931176"/>
          </a:xfrm>
          <a:prstGeom prst="rect">
            <a:avLst/>
          </a:prstGeom>
          <a:noFill/>
          <a:extLst>
            <a:ext uri="{909E8E84-426E-40DD-AFC4-6F175D3DCCD1}">
              <a14:hiddenFill xmlns:a14="http://schemas.microsoft.com/office/drawing/2010/main" xmlns="">
                <a:solidFill>
                  <a:srgbClr val="FFFFFF"/>
                </a:solidFill>
              </a14:hiddenFill>
            </a:ext>
          </a:extLst>
        </p:spPr>
      </p:pic>
      <p:pic>
        <p:nvPicPr>
          <p:cNvPr id="1030" name="Picture 6" descr="http://a2.files.biography.com/image/upload/c_fill,dpr_1.0,g_face,h_300,q_80,w_300/MTE5NTU2MzE2MTcyNDg2MTU1.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444248" y="4671498"/>
            <a:ext cx="1776545" cy="1776545"/>
          </a:xfrm>
          <a:prstGeom prst="rect">
            <a:avLst/>
          </a:prstGeom>
          <a:noFill/>
          <a:extLst>
            <a:ext uri="{909E8E84-426E-40DD-AFC4-6F175D3DCCD1}">
              <a14:hiddenFill xmlns:a14="http://schemas.microsoft.com/office/drawing/2010/main" xmlns="">
                <a:solidFill>
                  <a:srgbClr val="FFFFFF"/>
                </a:solidFill>
              </a14:hiddenFill>
            </a:ext>
          </a:extLst>
        </p:spPr>
      </p:pic>
      <p:pic>
        <p:nvPicPr>
          <p:cNvPr id="1032" name="Picture 8" descr="http://www.cath.ch/sites/default/files/imagecache/detail/25594.jpg"/>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l="7831" r="26039"/>
          <a:stretch/>
        </p:blipFill>
        <p:spPr bwMode="auto">
          <a:xfrm>
            <a:off x="5847943" y="2806062"/>
            <a:ext cx="2022415" cy="1783966"/>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Imagem 8"/>
          <p:cNvPicPr>
            <a:picLocks noChangeAspect="1"/>
          </p:cNvPicPr>
          <p:nvPr/>
        </p:nvPicPr>
        <p:blipFill rotWithShape="1">
          <a:blip r:embed="rId7" cstate="print">
            <a:extLst>
              <a:ext uri="{28A0092B-C50C-407E-A947-70E740481C1C}">
                <a14:useLocalDpi xmlns:a14="http://schemas.microsoft.com/office/drawing/2010/main" xmlns="" val="0"/>
              </a:ext>
            </a:extLst>
          </a:blip>
          <a:srcRect b="21609"/>
          <a:stretch/>
        </p:blipFill>
        <p:spPr>
          <a:xfrm>
            <a:off x="390722" y="579068"/>
            <a:ext cx="2071505" cy="1909753"/>
          </a:xfrm>
          <a:prstGeom prst="rect">
            <a:avLst/>
          </a:prstGeom>
        </p:spPr>
      </p:pic>
      <p:sp>
        <p:nvSpPr>
          <p:cNvPr id="2" name="CaixaDeTexto 1"/>
          <p:cNvSpPr txBox="1"/>
          <p:nvPr/>
        </p:nvSpPr>
        <p:spPr>
          <a:xfrm>
            <a:off x="5449142" y="4820348"/>
            <a:ext cx="6135425" cy="181588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5600" b="1" i="0" u="none" strike="noStrike" kern="1200" cap="none" spc="0" normalizeH="0" baseline="0" noProof="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outerShdw blurRad="38100" dist="38100" dir="2700000" algn="tl">
                    <a:srgbClr val="000000">
                      <a:alpha val="43137"/>
                    </a:srgbClr>
                  </a:outerShdw>
                </a:effectLst>
                <a:uLnTx/>
                <a:uFillTx/>
                <a:latin typeface="Aharoni" panose="02010803020104030203" pitchFamily="2" charset="-79"/>
                <a:ea typeface="+mn-ea"/>
                <a:cs typeface="Aharoni" panose="02010803020104030203" pitchFamily="2" charset="-79"/>
              </a:rPr>
              <a:t>Write </a:t>
            </a:r>
            <a:r>
              <a:rPr kumimoji="0" lang="en-US" sz="5600" b="1" i="0" u="none" strike="noStrike" kern="120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outerShdw blurRad="38100" dist="38100" dir="2700000" algn="tl">
                    <a:srgbClr val="000000">
                      <a:alpha val="43137"/>
                    </a:srgbClr>
                  </a:outerShdw>
                </a:effectLst>
                <a:uLnTx/>
                <a:uFillTx/>
                <a:latin typeface="Aharoni" panose="02010803020104030203" pitchFamily="2" charset="-79"/>
                <a:ea typeface="+mn-ea"/>
                <a:cs typeface="Aharoni" panose="02010803020104030203" pitchFamily="2" charset="-79"/>
              </a:rPr>
              <a:t>the</a:t>
            </a:r>
            <a:r>
              <a:rPr kumimoji="0" lang="en-US" sz="5600" b="1" i="0" u="none" strike="noStrike" kern="1200" cap="none" spc="0" normalizeH="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outerShdw blurRad="38100" dist="38100" dir="2700000" algn="tl">
                    <a:srgbClr val="000000">
                      <a:alpha val="43137"/>
                    </a:srgbClr>
                  </a:outerShdw>
                </a:effectLst>
                <a:uLnTx/>
                <a:uFillTx/>
                <a:latin typeface="Aharoni" panose="02010803020104030203" pitchFamily="2" charset="-79"/>
                <a:ea typeface="+mn-ea"/>
                <a:cs typeface="Aharoni" panose="02010803020104030203" pitchFamily="2" charset="-79"/>
              </a:rPr>
              <a:t> Name of Each Reformer</a:t>
            </a:r>
            <a:endParaRPr kumimoji="0" lang="pt-BR" sz="5600" b="1" i="0" u="none" strike="noStrike" kern="120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outerShdw blurRad="38100" dist="38100" dir="2700000" algn="tl">
                  <a:srgbClr val="000000">
                    <a:alpha val="43137"/>
                  </a:srgbClr>
                </a:outerShdw>
              </a:effectLst>
              <a:uLnTx/>
              <a:uFillTx/>
              <a:latin typeface="Aharoni" panose="02010803020104030203" pitchFamily="2" charset="-79"/>
              <a:ea typeface="+mn-ea"/>
              <a:cs typeface="Aharoni" panose="02010803020104030203" pitchFamily="2" charset="-79"/>
            </a:endParaRPr>
          </a:p>
        </p:txBody>
      </p:sp>
    </p:spTree>
    <p:extLst>
      <p:ext uri="{BB962C8B-B14F-4D97-AF65-F5344CB8AC3E}">
        <p14:creationId xmlns:p14="http://schemas.microsoft.com/office/powerpoint/2010/main" xmlns="" val="1877311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2" name="Imagem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890243" y="3614738"/>
            <a:ext cx="3193083" cy="3008866"/>
          </a:xfrm>
          <a:prstGeom prst="rect">
            <a:avLst/>
          </a:prstGeom>
          <a:ln>
            <a:noFill/>
          </a:ln>
          <a:effectLst>
            <a:outerShdw blurRad="292100" dist="139700" dir="2700000" algn="tl" rotWithShape="0">
              <a:srgbClr val="333333">
                <a:alpha val="65000"/>
              </a:srgbClr>
            </a:outerShdw>
          </a:effectLst>
        </p:spPr>
      </p:pic>
      <p:pic>
        <p:nvPicPr>
          <p:cNvPr id="4" name="Imagem 3"/>
          <p:cNvPicPr>
            <a:picLocks noChangeAspect="1"/>
          </p:cNvPicPr>
          <p:nvPr/>
        </p:nvPicPr>
        <p:blipFill rotWithShape="1">
          <a:blip r:embed="rId3" cstate="print">
            <a:extLst>
              <a:ext uri="{28A0092B-C50C-407E-A947-70E740481C1C}">
                <a14:useLocalDpi xmlns:a14="http://schemas.microsoft.com/office/drawing/2010/main" xmlns="" val="0"/>
              </a:ext>
            </a:extLst>
          </a:blip>
          <a:srcRect l="25636" t="3199" r="22082" b="29267"/>
          <a:stretch/>
        </p:blipFill>
        <p:spPr>
          <a:xfrm>
            <a:off x="8322537" y="203550"/>
            <a:ext cx="3523982" cy="3426661"/>
          </a:xfrm>
          <a:prstGeom prst="rect">
            <a:avLst/>
          </a:prstGeom>
          <a:ln>
            <a:noFill/>
          </a:ln>
          <a:effectLst>
            <a:outerShdw blurRad="292100" dist="139700" dir="2700000" algn="tl" rotWithShape="0">
              <a:srgbClr val="333333">
                <a:alpha val="65000"/>
              </a:srgbClr>
            </a:outerShdw>
          </a:effectLst>
        </p:spPr>
      </p:pic>
      <p:pic>
        <p:nvPicPr>
          <p:cNvPr id="5" name="Imagem 4"/>
          <p:cNvPicPr>
            <a:picLocks noChangeAspect="1"/>
          </p:cNvPicPr>
          <p:nvPr/>
        </p:nvPicPr>
        <p:blipFill rotWithShape="1">
          <a:blip r:embed="rId4" cstate="print">
            <a:extLst>
              <a:ext uri="{28A0092B-C50C-407E-A947-70E740481C1C}">
                <a14:useLocalDpi xmlns:a14="http://schemas.microsoft.com/office/drawing/2010/main" xmlns="" val="0"/>
              </a:ext>
            </a:extLst>
          </a:blip>
          <a:srcRect l="23139" t="35108" r="21027" b="28889"/>
          <a:stretch/>
        </p:blipFill>
        <p:spPr>
          <a:xfrm>
            <a:off x="6096000" y="4002206"/>
            <a:ext cx="5105400" cy="2469043"/>
          </a:xfrm>
          <a:prstGeom prst="rect">
            <a:avLst/>
          </a:prstGeom>
          <a:ln>
            <a:noFill/>
          </a:ln>
          <a:effectLst>
            <a:outerShdw blurRad="292100" dist="139700" dir="2700000" algn="tl" rotWithShape="0">
              <a:srgbClr val="333333">
                <a:alpha val="65000"/>
              </a:srgbClr>
            </a:outerShdw>
          </a:effectLst>
        </p:spPr>
      </p:pic>
      <p:pic>
        <p:nvPicPr>
          <p:cNvPr id="1026" name="Picture 2" descr="http://3.bp.blogspot.com/_gSSM01brUHQ/R7Q_3VcHkpI/AAAAAAAABOk/D7-_WlKNQec/s400/calvincollegeemblem.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510261" y="386751"/>
            <a:ext cx="2975532" cy="28565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
        <p:nvSpPr>
          <p:cNvPr id="3" name="TextBox 2">
            <a:extLst>
              <a:ext uri="{FF2B5EF4-FFF2-40B4-BE49-F238E27FC236}">
                <a16:creationId xmlns:a16="http://schemas.microsoft.com/office/drawing/2014/main" xmlns="" id="{FB06DDBF-E3B0-D101-51E1-C7DD02239372}"/>
              </a:ext>
            </a:extLst>
          </p:cNvPr>
          <p:cNvSpPr txBox="1"/>
          <p:nvPr/>
        </p:nvSpPr>
        <p:spPr>
          <a:xfrm>
            <a:off x="1255047" y="3614738"/>
            <a:ext cx="61361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Calibri" panose="020F0502020204030204"/>
                <a:ea typeface="+mn-ea"/>
                <a:cs typeface="+mn-cs"/>
              </a:rPr>
              <a:t>3</a:t>
            </a:r>
            <a:endParaRPr kumimoji="0" lang="pt-BR" sz="6000" b="1" i="0" u="none" strike="noStrike" kern="120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xmlns="" id="{CD92CD6E-541C-91DF-7770-DB24473018DD}"/>
              </a:ext>
            </a:extLst>
          </p:cNvPr>
          <p:cNvSpPr txBox="1"/>
          <p:nvPr/>
        </p:nvSpPr>
        <p:spPr>
          <a:xfrm>
            <a:off x="7654553" y="187031"/>
            <a:ext cx="61361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Calibri" panose="020F0502020204030204"/>
                <a:ea typeface="+mn-ea"/>
                <a:cs typeface="+mn-cs"/>
              </a:rPr>
              <a:t>2</a:t>
            </a:r>
            <a:endParaRPr kumimoji="0" lang="pt-BR" sz="6000" b="1" i="0" u="none" strike="noStrike" kern="120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xmlns="" id="{CE839B22-2ADD-C92A-1DB5-60A61996EC9C}"/>
              </a:ext>
            </a:extLst>
          </p:cNvPr>
          <p:cNvSpPr txBox="1"/>
          <p:nvPr/>
        </p:nvSpPr>
        <p:spPr>
          <a:xfrm>
            <a:off x="3896651" y="234396"/>
            <a:ext cx="61361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Calibri" panose="020F0502020204030204"/>
                <a:ea typeface="+mn-ea"/>
                <a:cs typeface="+mn-cs"/>
              </a:rPr>
              <a:t>1</a:t>
            </a:r>
            <a:endParaRPr kumimoji="0" lang="pt-BR" sz="6000" b="1" i="0" u="none" strike="noStrike" kern="120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xmlns="" id="{69299919-EE43-3AAF-966D-C3C7C2D2B0CF}"/>
              </a:ext>
            </a:extLst>
          </p:cNvPr>
          <p:cNvSpPr txBox="1"/>
          <p:nvPr/>
        </p:nvSpPr>
        <p:spPr>
          <a:xfrm>
            <a:off x="5449651" y="3826427"/>
            <a:ext cx="61361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Calibri" panose="020F0502020204030204"/>
                <a:ea typeface="+mn-ea"/>
                <a:cs typeface="+mn-cs"/>
              </a:rPr>
              <a:t>4</a:t>
            </a:r>
            <a:endParaRPr kumimoji="0" lang="pt-BR" sz="6000" b="1" i="0" u="none" strike="noStrike" kern="120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xmlns="" id="{9617D203-3B8F-21C4-80B6-5438804FF953}"/>
              </a:ext>
            </a:extLst>
          </p:cNvPr>
          <p:cNvSpPr txBox="1"/>
          <p:nvPr/>
        </p:nvSpPr>
        <p:spPr>
          <a:xfrm>
            <a:off x="278930" y="416087"/>
            <a:ext cx="3480920" cy="193899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outerShdw blurRad="38100" dist="38100" dir="2700000" algn="tl">
                    <a:srgbClr val="000000">
                      <a:alpha val="43137"/>
                    </a:srgbClr>
                  </a:outerShdw>
                </a:effectLst>
                <a:uLnTx/>
                <a:uFillTx/>
                <a:latin typeface="Aharoni" panose="02010803020104030203" pitchFamily="2" charset="-79"/>
                <a:ea typeface="+mn-ea"/>
                <a:cs typeface="Aharoni" panose="02010803020104030203" pitchFamily="2" charset="-79"/>
              </a:rPr>
              <a:t>Connect each Symbol to a Reformer</a:t>
            </a:r>
            <a:endParaRPr kumimoji="0" lang="pt-BR" sz="4000" b="1" i="0" u="none" strike="noStrike" kern="120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outerShdw blurRad="38100" dist="38100" dir="2700000" algn="tl">
                  <a:srgbClr val="000000">
                    <a:alpha val="43137"/>
                  </a:srgbClr>
                </a:outerShdw>
              </a:effectLst>
              <a:uLnTx/>
              <a:uFillTx/>
              <a:latin typeface="Aharoni" panose="02010803020104030203" pitchFamily="2" charset="-79"/>
              <a:ea typeface="+mn-ea"/>
              <a:cs typeface="Aharoni" panose="02010803020104030203" pitchFamily="2" charset="-79"/>
            </a:endParaRPr>
          </a:p>
        </p:txBody>
      </p:sp>
    </p:spTree>
    <p:extLst>
      <p:ext uri="{BB962C8B-B14F-4D97-AF65-F5344CB8AC3E}">
        <p14:creationId xmlns:p14="http://schemas.microsoft.com/office/powerpoint/2010/main" xmlns="" val="2824506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4993" name="Rectangle 1">
            <a:extLst>
              <a:ext uri="{FF2B5EF4-FFF2-40B4-BE49-F238E27FC236}">
                <a16:creationId xmlns:a16="http://schemas.microsoft.com/office/drawing/2014/main" xmlns="" id="{7FDAEF25-4AA1-333A-5CF9-322957B961D0}"/>
              </a:ext>
            </a:extLst>
          </p:cNvPr>
          <p:cNvSpPr>
            <a:spLocks noChangeArrowheads="1"/>
          </p:cNvSpPr>
          <p:nvPr/>
        </p:nvSpPr>
        <p:spPr bwMode="auto">
          <a:xfrm>
            <a:off x="95250" y="214313"/>
            <a:ext cx="12001500" cy="624780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107663" tIns="54000" rIns="107663" bIns="54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a:solidFill>
                  <a:srgbClr val="000000"/>
                </a:solidFill>
                <a:latin typeface="Arial" panose="020B0604020202020204" pitchFamily="34" charset="0"/>
                <a:cs typeface="PingFang S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a:solidFill>
                  <a:srgbClr val="000000"/>
                </a:solidFill>
                <a:latin typeface="Arial" panose="020B0604020202020204" pitchFamily="34" charset="0"/>
                <a:cs typeface="PingFang S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a:solidFill>
                  <a:srgbClr val="000000"/>
                </a:solidFill>
                <a:latin typeface="Arial" panose="020B0604020202020204" pitchFamily="34" charset="0"/>
                <a:cs typeface="PingFang S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a:solidFill>
                  <a:srgbClr val="000000"/>
                </a:solidFill>
                <a:latin typeface="Arial" panose="020B0604020202020204" pitchFamily="34" charset="0"/>
                <a:cs typeface="PingFang S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a:solidFill>
                  <a:srgbClr val="000000"/>
                </a:solidFill>
                <a:latin typeface="Arial" panose="020B0604020202020204" pitchFamily="34" charset="0"/>
                <a:cs typeface="PingFang SC"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a:solidFill>
                  <a:srgbClr val="000000"/>
                </a:solidFill>
                <a:latin typeface="Arial" panose="020B0604020202020204" pitchFamily="34" charset="0"/>
                <a:cs typeface="PingFang SC"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a:solidFill>
                  <a:srgbClr val="000000"/>
                </a:solidFill>
                <a:latin typeface="Arial" panose="020B0604020202020204" pitchFamily="34" charset="0"/>
                <a:cs typeface="PingFang SC"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a:solidFill>
                  <a:srgbClr val="000000"/>
                </a:solidFill>
                <a:latin typeface="Arial" panose="020B0604020202020204" pitchFamily="34" charset="0"/>
                <a:cs typeface="PingFang SC"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a:solidFill>
                  <a:srgbClr val="000000"/>
                </a:solidFill>
                <a:latin typeface="Arial" panose="020B0604020202020204" pitchFamily="34" charset="0"/>
                <a:cs typeface="PingFang SC" charset="0"/>
              </a:defRPr>
            </a:lvl9pPr>
          </a:lstStyle>
          <a:p>
            <a:pPr defTabSz="428625" fontAlgn="base" hangingPunct="0">
              <a:spcBef>
                <a:spcPct val="0"/>
              </a:spcBef>
              <a:spcAft>
                <a:spcPct val="0"/>
              </a:spcAft>
              <a:buSzPct val="100000"/>
              <a:tabLst>
                <a:tab pos="0" algn="l"/>
                <a:tab pos="428625" algn="l"/>
                <a:tab pos="857250" algn="l"/>
                <a:tab pos="1285875" algn="l"/>
                <a:tab pos="1714500" algn="l"/>
                <a:tab pos="2143125" algn="l"/>
                <a:tab pos="2571750" algn="l"/>
                <a:tab pos="3000375" algn="l"/>
                <a:tab pos="3429000" algn="l"/>
                <a:tab pos="3857625" algn="l"/>
                <a:tab pos="4286250" algn="l"/>
                <a:tab pos="4714875" algn="l"/>
                <a:tab pos="5143500" algn="l"/>
                <a:tab pos="5572125" algn="l"/>
                <a:tab pos="6000750" algn="l"/>
                <a:tab pos="6429375" algn="l"/>
                <a:tab pos="6858000" algn="l"/>
                <a:tab pos="7286625" algn="l"/>
                <a:tab pos="7715250" algn="l"/>
                <a:tab pos="8143875" algn="l"/>
                <a:tab pos="8572500" algn="l"/>
                <a:tab pos="9001125" algn="l"/>
                <a:tab pos="9429750" algn="l"/>
                <a:tab pos="9858375" algn="l"/>
                <a:tab pos="10287000" algn="l"/>
                <a:tab pos="10715625" algn="l"/>
                <a:tab pos="11144250" algn="l"/>
                <a:tab pos="11572875" algn="l"/>
                <a:tab pos="12001500" algn="l"/>
              </a:tabLst>
            </a:pPr>
            <a:r>
              <a:rPr lang="en-US" altLang="pt-BR" sz="4219">
                <a:solidFill>
                  <a:srgbClr val="FFFFFF"/>
                </a:solidFill>
                <a:latin typeface="Times New Roman" panose="02020603050405020304" pitchFamily="18" charset="0"/>
                <a:ea typeface="MS PGothic" panose="020B0600070205080204" pitchFamily="34" charset="-128"/>
              </a:rPr>
              <a:t>We will trust God’s Word alone,</a:t>
            </a:r>
          </a:p>
          <a:p>
            <a:pPr defTabSz="428625" fontAlgn="base" hangingPunct="0">
              <a:spcBef>
                <a:spcPct val="0"/>
              </a:spcBef>
              <a:spcAft>
                <a:spcPct val="0"/>
              </a:spcAft>
              <a:buSzPct val="100000"/>
              <a:tabLst>
                <a:tab pos="0" algn="l"/>
                <a:tab pos="428625" algn="l"/>
                <a:tab pos="857250" algn="l"/>
                <a:tab pos="1285875" algn="l"/>
                <a:tab pos="1714500" algn="l"/>
                <a:tab pos="2143125" algn="l"/>
                <a:tab pos="2571750" algn="l"/>
                <a:tab pos="3000375" algn="l"/>
                <a:tab pos="3429000" algn="l"/>
                <a:tab pos="3857625" algn="l"/>
                <a:tab pos="4286250" algn="l"/>
                <a:tab pos="4714875" algn="l"/>
                <a:tab pos="5143500" algn="l"/>
                <a:tab pos="5572125" algn="l"/>
                <a:tab pos="6000750" algn="l"/>
                <a:tab pos="6429375" algn="l"/>
                <a:tab pos="6858000" algn="l"/>
                <a:tab pos="7286625" algn="l"/>
                <a:tab pos="7715250" algn="l"/>
                <a:tab pos="8143875" algn="l"/>
                <a:tab pos="8572500" algn="l"/>
                <a:tab pos="9001125" algn="l"/>
                <a:tab pos="9429750" algn="l"/>
                <a:tab pos="9858375" algn="l"/>
                <a:tab pos="10287000" algn="l"/>
                <a:tab pos="10715625" algn="l"/>
                <a:tab pos="11144250" algn="l"/>
                <a:tab pos="11572875" algn="l"/>
                <a:tab pos="12001500" algn="l"/>
              </a:tabLst>
            </a:pPr>
            <a:r>
              <a:rPr lang="en-US" altLang="pt-BR" sz="4219">
                <a:solidFill>
                  <a:srgbClr val="FFFFFF"/>
                </a:solidFill>
                <a:latin typeface="Times New Roman" panose="02020603050405020304" pitchFamily="18" charset="0"/>
                <a:ea typeface="MS PGothic" panose="020B0600070205080204" pitchFamily="34" charset="-128"/>
              </a:rPr>
              <a:t>Where his perfect will is known;</a:t>
            </a:r>
          </a:p>
          <a:p>
            <a:pPr defTabSz="428625" fontAlgn="base" hangingPunct="0">
              <a:spcBef>
                <a:spcPct val="0"/>
              </a:spcBef>
              <a:spcAft>
                <a:spcPct val="0"/>
              </a:spcAft>
              <a:buSzPct val="100000"/>
              <a:tabLst>
                <a:tab pos="0" algn="l"/>
                <a:tab pos="428625" algn="l"/>
                <a:tab pos="857250" algn="l"/>
                <a:tab pos="1285875" algn="l"/>
                <a:tab pos="1714500" algn="l"/>
                <a:tab pos="2143125" algn="l"/>
                <a:tab pos="2571750" algn="l"/>
                <a:tab pos="3000375" algn="l"/>
                <a:tab pos="3429000" algn="l"/>
                <a:tab pos="3857625" algn="l"/>
                <a:tab pos="4286250" algn="l"/>
                <a:tab pos="4714875" algn="l"/>
                <a:tab pos="5143500" algn="l"/>
                <a:tab pos="5572125" algn="l"/>
                <a:tab pos="6000750" algn="l"/>
                <a:tab pos="6429375" algn="l"/>
                <a:tab pos="6858000" algn="l"/>
                <a:tab pos="7286625" algn="l"/>
                <a:tab pos="7715250" algn="l"/>
                <a:tab pos="8143875" algn="l"/>
                <a:tab pos="8572500" algn="l"/>
                <a:tab pos="9001125" algn="l"/>
                <a:tab pos="9429750" algn="l"/>
                <a:tab pos="9858375" algn="l"/>
                <a:tab pos="10287000" algn="l"/>
                <a:tab pos="10715625" algn="l"/>
                <a:tab pos="11144250" algn="l"/>
                <a:tab pos="11572875" algn="l"/>
                <a:tab pos="12001500" algn="l"/>
              </a:tabLst>
            </a:pPr>
            <a:r>
              <a:rPr lang="en-US" altLang="pt-BR" sz="4219">
                <a:solidFill>
                  <a:srgbClr val="FFFFFF"/>
                </a:solidFill>
                <a:latin typeface="Times New Roman" panose="02020603050405020304" pitchFamily="18" charset="0"/>
                <a:ea typeface="MS PGothic" panose="020B0600070205080204" pitchFamily="34" charset="-128"/>
              </a:rPr>
              <a:t>Our traditions shift like sand</a:t>
            </a:r>
          </a:p>
          <a:p>
            <a:pPr defTabSz="428625" fontAlgn="base" hangingPunct="0">
              <a:spcBef>
                <a:spcPct val="0"/>
              </a:spcBef>
              <a:spcAft>
                <a:spcPct val="0"/>
              </a:spcAft>
              <a:buSzPct val="100000"/>
              <a:tabLst>
                <a:tab pos="0" algn="l"/>
                <a:tab pos="428625" algn="l"/>
                <a:tab pos="857250" algn="l"/>
                <a:tab pos="1285875" algn="l"/>
                <a:tab pos="1714500" algn="l"/>
                <a:tab pos="2143125" algn="l"/>
                <a:tab pos="2571750" algn="l"/>
                <a:tab pos="3000375" algn="l"/>
                <a:tab pos="3429000" algn="l"/>
                <a:tab pos="3857625" algn="l"/>
                <a:tab pos="4286250" algn="l"/>
                <a:tab pos="4714875" algn="l"/>
                <a:tab pos="5143500" algn="l"/>
                <a:tab pos="5572125" algn="l"/>
                <a:tab pos="6000750" algn="l"/>
                <a:tab pos="6429375" algn="l"/>
                <a:tab pos="6858000" algn="l"/>
                <a:tab pos="7286625" algn="l"/>
                <a:tab pos="7715250" algn="l"/>
                <a:tab pos="8143875" algn="l"/>
                <a:tab pos="8572500" algn="l"/>
                <a:tab pos="9001125" algn="l"/>
                <a:tab pos="9429750" algn="l"/>
                <a:tab pos="9858375" algn="l"/>
                <a:tab pos="10287000" algn="l"/>
                <a:tab pos="10715625" algn="l"/>
                <a:tab pos="11144250" algn="l"/>
                <a:tab pos="11572875" algn="l"/>
                <a:tab pos="12001500" algn="l"/>
              </a:tabLst>
            </a:pPr>
            <a:r>
              <a:rPr lang="en-US" altLang="pt-BR" sz="4219">
                <a:solidFill>
                  <a:srgbClr val="FFFFFF"/>
                </a:solidFill>
                <a:latin typeface="Times New Roman" panose="02020603050405020304" pitchFamily="18" charset="0"/>
                <a:ea typeface="MS PGothic" panose="020B0600070205080204" pitchFamily="34" charset="-128"/>
              </a:rPr>
              <a:t>While his Truth forever stands.</a:t>
            </a:r>
          </a:p>
          <a:p>
            <a:pPr defTabSz="428625" fontAlgn="base" hangingPunct="0">
              <a:spcBef>
                <a:spcPct val="0"/>
              </a:spcBef>
              <a:spcAft>
                <a:spcPct val="0"/>
              </a:spcAft>
              <a:buSzPct val="100000"/>
              <a:tabLst>
                <a:tab pos="0" algn="l"/>
                <a:tab pos="428625" algn="l"/>
                <a:tab pos="857250" algn="l"/>
                <a:tab pos="1285875" algn="l"/>
                <a:tab pos="1714500" algn="l"/>
                <a:tab pos="2143125" algn="l"/>
                <a:tab pos="2571750" algn="l"/>
                <a:tab pos="3000375" algn="l"/>
                <a:tab pos="3429000" algn="l"/>
                <a:tab pos="3857625" algn="l"/>
                <a:tab pos="4286250" algn="l"/>
                <a:tab pos="4714875" algn="l"/>
                <a:tab pos="5143500" algn="l"/>
                <a:tab pos="5572125" algn="l"/>
                <a:tab pos="6000750" algn="l"/>
                <a:tab pos="6429375" algn="l"/>
                <a:tab pos="6858000" algn="l"/>
                <a:tab pos="7286625" algn="l"/>
                <a:tab pos="7715250" algn="l"/>
                <a:tab pos="8143875" algn="l"/>
                <a:tab pos="8572500" algn="l"/>
                <a:tab pos="9001125" algn="l"/>
                <a:tab pos="9429750" algn="l"/>
                <a:tab pos="9858375" algn="l"/>
                <a:tab pos="10287000" algn="l"/>
                <a:tab pos="10715625" algn="l"/>
                <a:tab pos="11144250" algn="l"/>
                <a:tab pos="11572875" algn="l"/>
                <a:tab pos="12001500" algn="l"/>
              </a:tabLst>
            </a:pPr>
            <a:endParaRPr lang="en-US" altLang="pt-BR" sz="4219">
              <a:solidFill>
                <a:srgbClr val="FFFFFF"/>
              </a:solidFill>
              <a:latin typeface="Times New Roman" panose="02020603050405020304" pitchFamily="18" charset="0"/>
              <a:ea typeface="MS PGothic" panose="020B0600070205080204" pitchFamily="34" charset="-128"/>
            </a:endParaRPr>
          </a:p>
          <a:p>
            <a:pPr defTabSz="428625" fontAlgn="base" hangingPunct="0">
              <a:spcBef>
                <a:spcPct val="0"/>
              </a:spcBef>
              <a:spcAft>
                <a:spcPct val="0"/>
              </a:spcAft>
              <a:buSzPct val="100000"/>
              <a:tabLst>
                <a:tab pos="0" algn="l"/>
                <a:tab pos="428625" algn="l"/>
                <a:tab pos="857250" algn="l"/>
                <a:tab pos="1285875" algn="l"/>
                <a:tab pos="1714500" algn="l"/>
                <a:tab pos="2143125" algn="l"/>
                <a:tab pos="2571750" algn="l"/>
                <a:tab pos="3000375" algn="l"/>
                <a:tab pos="3429000" algn="l"/>
                <a:tab pos="3857625" algn="l"/>
                <a:tab pos="4286250" algn="l"/>
                <a:tab pos="4714875" algn="l"/>
                <a:tab pos="5143500" algn="l"/>
                <a:tab pos="5572125" algn="l"/>
                <a:tab pos="6000750" algn="l"/>
                <a:tab pos="6429375" algn="l"/>
                <a:tab pos="6858000" algn="l"/>
                <a:tab pos="7286625" algn="l"/>
                <a:tab pos="7715250" algn="l"/>
                <a:tab pos="8143875" algn="l"/>
                <a:tab pos="8572500" algn="l"/>
                <a:tab pos="9001125" algn="l"/>
                <a:tab pos="9429750" algn="l"/>
                <a:tab pos="9858375" algn="l"/>
                <a:tab pos="10287000" algn="l"/>
                <a:tab pos="10715625" algn="l"/>
                <a:tab pos="11144250" algn="l"/>
                <a:tab pos="11572875" algn="l"/>
                <a:tab pos="12001500" algn="l"/>
              </a:tabLst>
            </a:pPr>
            <a:r>
              <a:rPr lang="en-US" altLang="pt-BR" sz="4219">
                <a:solidFill>
                  <a:srgbClr val="FFFFFF"/>
                </a:solidFill>
                <a:latin typeface="Times New Roman" panose="02020603050405020304" pitchFamily="18" charset="0"/>
                <a:ea typeface="MS PGothic" panose="020B0600070205080204" pitchFamily="34" charset="-128"/>
              </a:rPr>
              <a:t>We will live by faith alone,</a:t>
            </a:r>
          </a:p>
          <a:p>
            <a:pPr defTabSz="428625" fontAlgn="base" hangingPunct="0">
              <a:spcBef>
                <a:spcPct val="0"/>
              </a:spcBef>
              <a:spcAft>
                <a:spcPct val="0"/>
              </a:spcAft>
              <a:buSzPct val="100000"/>
              <a:tabLst>
                <a:tab pos="0" algn="l"/>
                <a:tab pos="428625" algn="l"/>
                <a:tab pos="857250" algn="l"/>
                <a:tab pos="1285875" algn="l"/>
                <a:tab pos="1714500" algn="l"/>
                <a:tab pos="2143125" algn="l"/>
                <a:tab pos="2571750" algn="l"/>
                <a:tab pos="3000375" algn="l"/>
                <a:tab pos="3429000" algn="l"/>
                <a:tab pos="3857625" algn="l"/>
                <a:tab pos="4286250" algn="l"/>
                <a:tab pos="4714875" algn="l"/>
                <a:tab pos="5143500" algn="l"/>
                <a:tab pos="5572125" algn="l"/>
                <a:tab pos="6000750" algn="l"/>
                <a:tab pos="6429375" algn="l"/>
                <a:tab pos="6858000" algn="l"/>
                <a:tab pos="7286625" algn="l"/>
                <a:tab pos="7715250" algn="l"/>
                <a:tab pos="8143875" algn="l"/>
                <a:tab pos="8572500" algn="l"/>
                <a:tab pos="9001125" algn="l"/>
                <a:tab pos="9429750" algn="l"/>
                <a:tab pos="9858375" algn="l"/>
                <a:tab pos="10287000" algn="l"/>
                <a:tab pos="10715625" algn="l"/>
                <a:tab pos="11144250" algn="l"/>
                <a:tab pos="11572875" algn="l"/>
                <a:tab pos="12001500" algn="l"/>
              </a:tabLst>
            </a:pPr>
            <a:r>
              <a:rPr lang="en-US" altLang="pt-BR" sz="4219">
                <a:solidFill>
                  <a:srgbClr val="FFFFFF"/>
                </a:solidFill>
                <a:latin typeface="Times New Roman" panose="02020603050405020304" pitchFamily="18" charset="0"/>
                <a:ea typeface="MS PGothic" panose="020B0600070205080204" pitchFamily="34" charset="-128"/>
              </a:rPr>
              <a:t>Clothed in merit not our own;</a:t>
            </a:r>
          </a:p>
          <a:p>
            <a:pPr defTabSz="428625" fontAlgn="base" hangingPunct="0">
              <a:spcBef>
                <a:spcPct val="0"/>
              </a:spcBef>
              <a:spcAft>
                <a:spcPct val="0"/>
              </a:spcAft>
              <a:buSzPct val="100000"/>
              <a:tabLst>
                <a:tab pos="0" algn="l"/>
                <a:tab pos="428625" algn="l"/>
                <a:tab pos="857250" algn="l"/>
                <a:tab pos="1285875" algn="l"/>
                <a:tab pos="1714500" algn="l"/>
                <a:tab pos="2143125" algn="l"/>
                <a:tab pos="2571750" algn="l"/>
                <a:tab pos="3000375" algn="l"/>
                <a:tab pos="3429000" algn="l"/>
                <a:tab pos="3857625" algn="l"/>
                <a:tab pos="4286250" algn="l"/>
                <a:tab pos="4714875" algn="l"/>
                <a:tab pos="5143500" algn="l"/>
                <a:tab pos="5572125" algn="l"/>
                <a:tab pos="6000750" algn="l"/>
                <a:tab pos="6429375" algn="l"/>
                <a:tab pos="6858000" algn="l"/>
                <a:tab pos="7286625" algn="l"/>
                <a:tab pos="7715250" algn="l"/>
                <a:tab pos="8143875" algn="l"/>
                <a:tab pos="8572500" algn="l"/>
                <a:tab pos="9001125" algn="l"/>
                <a:tab pos="9429750" algn="l"/>
                <a:tab pos="9858375" algn="l"/>
                <a:tab pos="10287000" algn="l"/>
                <a:tab pos="10715625" algn="l"/>
                <a:tab pos="11144250" algn="l"/>
                <a:tab pos="11572875" algn="l"/>
                <a:tab pos="12001500" algn="l"/>
              </a:tabLst>
            </a:pPr>
            <a:r>
              <a:rPr lang="en-US" altLang="pt-BR" sz="4219">
                <a:solidFill>
                  <a:srgbClr val="FFFFFF"/>
                </a:solidFill>
                <a:latin typeface="Times New Roman" panose="02020603050405020304" pitchFamily="18" charset="0"/>
                <a:ea typeface="MS PGothic" panose="020B0600070205080204" pitchFamily="34" charset="-128"/>
              </a:rPr>
              <a:t>All we claim is Jesus Christ</a:t>
            </a:r>
          </a:p>
          <a:p>
            <a:pPr defTabSz="428625" fontAlgn="base" hangingPunct="0">
              <a:spcBef>
                <a:spcPct val="0"/>
              </a:spcBef>
              <a:spcAft>
                <a:spcPct val="0"/>
              </a:spcAft>
              <a:buSzPct val="100000"/>
              <a:tabLst>
                <a:tab pos="0" algn="l"/>
                <a:tab pos="428625" algn="l"/>
                <a:tab pos="857250" algn="l"/>
                <a:tab pos="1285875" algn="l"/>
                <a:tab pos="1714500" algn="l"/>
                <a:tab pos="2143125" algn="l"/>
                <a:tab pos="2571750" algn="l"/>
                <a:tab pos="3000375" algn="l"/>
                <a:tab pos="3429000" algn="l"/>
                <a:tab pos="3857625" algn="l"/>
                <a:tab pos="4286250" algn="l"/>
                <a:tab pos="4714875" algn="l"/>
                <a:tab pos="5143500" algn="l"/>
                <a:tab pos="5572125" algn="l"/>
                <a:tab pos="6000750" algn="l"/>
                <a:tab pos="6429375" algn="l"/>
                <a:tab pos="6858000" algn="l"/>
                <a:tab pos="7286625" algn="l"/>
                <a:tab pos="7715250" algn="l"/>
                <a:tab pos="8143875" algn="l"/>
                <a:tab pos="8572500" algn="l"/>
                <a:tab pos="9001125" algn="l"/>
                <a:tab pos="9429750" algn="l"/>
                <a:tab pos="9858375" algn="l"/>
                <a:tab pos="10287000" algn="l"/>
                <a:tab pos="10715625" algn="l"/>
                <a:tab pos="11144250" algn="l"/>
                <a:tab pos="11572875" algn="l"/>
                <a:tab pos="12001500" algn="l"/>
              </a:tabLst>
            </a:pPr>
            <a:r>
              <a:rPr lang="en-US" altLang="pt-BR" sz="4219">
                <a:solidFill>
                  <a:srgbClr val="FFFFFF"/>
                </a:solidFill>
                <a:latin typeface="Times New Roman" panose="02020603050405020304" pitchFamily="18" charset="0"/>
                <a:ea typeface="MS PGothic" panose="020B0600070205080204" pitchFamily="34" charset="-128"/>
              </a:rPr>
              <a:t>And his finished sacrifice.</a:t>
            </a:r>
          </a:p>
          <a:p>
            <a:pPr defTabSz="428625" fontAlgn="base" hangingPunct="0">
              <a:spcBef>
                <a:spcPct val="0"/>
              </a:spcBef>
              <a:spcAft>
                <a:spcPct val="0"/>
              </a:spcAft>
              <a:buSzPct val="100000"/>
              <a:tabLst>
                <a:tab pos="0" algn="l"/>
                <a:tab pos="428625" algn="l"/>
                <a:tab pos="857250" algn="l"/>
                <a:tab pos="1285875" algn="l"/>
                <a:tab pos="1714500" algn="l"/>
                <a:tab pos="2143125" algn="l"/>
                <a:tab pos="2571750" algn="l"/>
                <a:tab pos="3000375" algn="l"/>
                <a:tab pos="3429000" algn="l"/>
                <a:tab pos="3857625" algn="l"/>
                <a:tab pos="4286250" algn="l"/>
                <a:tab pos="4714875" algn="l"/>
                <a:tab pos="5143500" algn="l"/>
                <a:tab pos="5572125" algn="l"/>
                <a:tab pos="6000750" algn="l"/>
                <a:tab pos="6429375" algn="l"/>
                <a:tab pos="6858000" algn="l"/>
                <a:tab pos="7286625" algn="l"/>
                <a:tab pos="7715250" algn="l"/>
                <a:tab pos="8143875" algn="l"/>
                <a:tab pos="8572500" algn="l"/>
                <a:tab pos="9001125" algn="l"/>
                <a:tab pos="9429750" algn="l"/>
                <a:tab pos="9858375" algn="l"/>
                <a:tab pos="10287000" algn="l"/>
                <a:tab pos="10715625" algn="l"/>
                <a:tab pos="11144250" algn="l"/>
                <a:tab pos="11572875" algn="l"/>
                <a:tab pos="12001500" algn="l"/>
              </a:tabLst>
            </a:pPr>
            <a:endParaRPr lang="en-US" altLang="pt-BR" sz="4219">
              <a:solidFill>
                <a:srgbClr val="FFFFFF"/>
              </a:solidFill>
              <a:latin typeface="Times New Roman" panose="02020603050405020304" pitchFamily="18" charset="0"/>
              <a:ea typeface="MS PGothic" panose="020B0600070205080204" pitchFamily="34" charset="-128"/>
            </a:endParaRPr>
          </a:p>
          <a:p>
            <a:pPr defTabSz="428625" fontAlgn="base" hangingPunct="0">
              <a:spcBef>
                <a:spcPct val="0"/>
              </a:spcBef>
              <a:spcAft>
                <a:spcPct val="0"/>
              </a:spcAft>
              <a:buSzPct val="100000"/>
              <a:tabLst>
                <a:tab pos="0" algn="l"/>
                <a:tab pos="428625" algn="l"/>
                <a:tab pos="857250" algn="l"/>
                <a:tab pos="1285875" algn="l"/>
                <a:tab pos="1714500" algn="l"/>
                <a:tab pos="2143125" algn="l"/>
                <a:tab pos="2571750" algn="l"/>
                <a:tab pos="3000375" algn="l"/>
                <a:tab pos="3429000" algn="l"/>
                <a:tab pos="3857625" algn="l"/>
                <a:tab pos="4286250" algn="l"/>
                <a:tab pos="4714875" algn="l"/>
                <a:tab pos="5143500" algn="l"/>
                <a:tab pos="5572125" algn="l"/>
                <a:tab pos="6000750" algn="l"/>
                <a:tab pos="6429375" algn="l"/>
                <a:tab pos="6858000" algn="l"/>
                <a:tab pos="7286625" algn="l"/>
                <a:tab pos="7715250" algn="l"/>
                <a:tab pos="8143875" algn="l"/>
                <a:tab pos="8572500" algn="l"/>
                <a:tab pos="9001125" algn="l"/>
                <a:tab pos="9429750" algn="l"/>
                <a:tab pos="9858375" algn="l"/>
                <a:tab pos="10287000" algn="l"/>
                <a:tab pos="10715625" algn="l"/>
                <a:tab pos="11144250" algn="l"/>
                <a:tab pos="11572875" algn="l"/>
                <a:tab pos="12001500" algn="l"/>
              </a:tabLst>
            </a:pPr>
            <a:endParaRPr lang="en-US" altLang="pt-BR" sz="4219">
              <a:solidFill>
                <a:srgbClr val="FFFFFF"/>
              </a:solidFill>
              <a:latin typeface="Times New Roman" panose="02020603050405020304" pitchFamily="18" charset="0"/>
              <a:ea typeface="MS PGothic" panose="020B0600070205080204" pitchFamily="34" charset="-128"/>
            </a:endParaRPr>
          </a:p>
          <a:p>
            <a:pPr defTabSz="428625" fontAlgn="base" hangingPunct="0">
              <a:spcBef>
                <a:spcPct val="0"/>
              </a:spcBef>
              <a:spcAft>
                <a:spcPct val="0"/>
              </a:spcAft>
              <a:buSzPct val="100000"/>
              <a:tabLst>
                <a:tab pos="0" algn="l"/>
                <a:tab pos="428625" algn="l"/>
                <a:tab pos="857250" algn="l"/>
                <a:tab pos="1285875" algn="l"/>
                <a:tab pos="1714500" algn="l"/>
                <a:tab pos="2143125" algn="l"/>
                <a:tab pos="2571750" algn="l"/>
                <a:tab pos="3000375" algn="l"/>
                <a:tab pos="3429000" algn="l"/>
                <a:tab pos="3857625" algn="l"/>
                <a:tab pos="4286250" algn="l"/>
                <a:tab pos="4714875" algn="l"/>
                <a:tab pos="5143500" algn="l"/>
                <a:tab pos="5572125" algn="l"/>
                <a:tab pos="6000750" algn="l"/>
                <a:tab pos="6429375" algn="l"/>
                <a:tab pos="6858000" algn="l"/>
                <a:tab pos="7286625" algn="l"/>
                <a:tab pos="7715250" algn="l"/>
                <a:tab pos="8143875" algn="l"/>
                <a:tab pos="8572500" algn="l"/>
                <a:tab pos="9001125" algn="l"/>
                <a:tab pos="9429750" algn="l"/>
                <a:tab pos="9858375" algn="l"/>
                <a:tab pos="10287000" algn="l"/>
                <a:tab pos="10715625" algn="l"/>
                <a:tab pos="11144250" algn="l"/>
                <a:tab pos="11572875" algn="l"/>
                <a:tab pos="12001500" algn="l"/>
              </a:tabLst>
            </a:pPr>
            <a:endParaRPr lang="en-US" altLang="pt-BR" sz="4219">
              <a:solidFill>
                <a:srgbClr val="FFFFFF"/>
              </a:solidFill>
              <a:latin typeface="Times New Roman" panose="02020603050405020304" pitchFamily="18" charset="0"/>
              <a:ea typeface="MS PGothic" panose="020B0600070205080204" pitchFamily="34" charset="-128"/>
            </a:endParaRPr>
          </a:p>
        </p:txBody>
      </p:sp>
    </p:spTree>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BR"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Arial Black" panose="020B0A04020102020204" pitchFamily="34" charset="0"/>
              </a:rPr>
              <a:t>Association Game</a:t>
            </a:r>
          </a:p>
        </p:txBody>
      </p:sp>
      <p:sp>
        <p:nvSpPr>
          <p:cNvPr id="3" name="Espaço Reservado para Texto 2"/>
          <p:cNvSpPr>
            <a:spLocks noGrp="1"/>
          </p:cNvSpPr>
          <p:nvPr>
            <p:ph type="body" idx="1"/>
          </p:nvPr>
        </p:nvSpPr>
        <p:spPr/>
        <p:txBody>
          <a:bodyPr/>
          <a:lstStyle/>
          <a:p>
            <a:endParaRPr lang="pt-BR"/>
          </a:p>
        </p:txBody>
      </p:sp>
    </p:spTree>
    <p:extLst>
      <p:ext uri="{BB962C8B-B14F-4D97-AF65-F5344CB8AC3E}">
        <p14:creationId xmlns:p14="http://schemas.microsoft.com/office/powerpoint/2010/main" xmlns="" val="40852356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2" name="Imagem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71640" y="330095"/>
            <a:ext cx="1930646" cy="2649673"/>
          </a:xfrm>
          <a:prstGeom prst="rect">
            <a:avLst/>
          </a:prstGeom>
        </p:spPr>
      </p:pic>
      <p:pic>
        <p:nvPicPr>
          <p:cNvPr id="3" name="Imagem 2"/>
          <p:cNvPicPr>
            <a:picLocks noChangeAspect="1"/>
          </p:cNvPicPr>
          <p:nvPr/>
        </p:nvPicPr>
        <p:blipFill rotWithShape="1">
          <a:blip r:embed="rId3" cstate="print">
            <a:extLst>
              <a:ext uri="{28A0092B-C50C-407E-A947-70E740481C1C}">
                <a14:useLocalDpi xmlns:a14="http://schemas.microsoft.com/office/drawing/2010/main" xmlns="" val="0"/>
              </a:ext>
            </a:extLst>
          </a:blip>
          <a:srcRect l="5870" r="13617"/>
          <a:stretch/>
        </p:blipFill>
        <p:spPr>
          <a:xfrm>
            <a:off x="9550853" y="450960"/>
            <a:ext cx="1920876" cy="2649671"/>
          </a:xfrm>
          <a:prstGeom prst="rect">
            <a:avLst/>
          </a:prstGeom>
        </p:spPr>
      </p:pic>
      <p:pic>
        <p:nvPicPr>
          <p:cNvPr id="4" name="Imagem 3"/>
          <p:cNvPicPr>
            <a:picLocks noChangeAspect="1"/>
          </p:cNvPicPr>
          <p:nvPr/>
        </p:nvPicPr>
        <p:blipFill rotWithShape="1">
          <a:blip r:embed="rId4" cstate="print">
            <a:extLst>
              <a:ext uri="{28A0092B-C50C-407E-A947-70E740481C1C}">
                <a14:useLocalDpi xmlns:a14="http://schemas.microsoft.com/office/drawing/2010/main" xmlns="" val="0"/>
              </a:ext>
            </a:extLst>
          </a:blip>
          <a:srcRect l="3265" r="8695"/>
          <a:stretch/>
        </p:blipFill>
        <p:spPr>
          <a:xfrm>
            <a:off x="3582175" y="397289"/>
            <a:ext cx="1890313" cy="2649670"/>
          </a:xfrm>
          <a:prstGeom prst="rect">
            <a:avLst/>
          </a:prstGeom>
        </p:spPr>
      </p:pic>
      <p:pic>
        <p:nvPicPr>
          <p:cNvPr id="9" name="Imagem 8"/>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573713" y="381288"/>
            <a:ext cx="1890315" cy="2654936"/>
          </a:xfrm>
          <a:prstGeom prst="rect">
            <a:avLst/>
          </a:prstGeom>
        </p:spPr>
      </p:pic>
      <p:pic>
        <p:nvPicPr>
          <p:cNvPr id="1028" name="Picture 4" descr="https://cocebe.files.wordpress.com/2013/08/sola_pm_blog.jpg"/>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l="25468" t="4730" r="24990" b="4308"/>
          <a:stretch/>
        </p:blipFill>
        <p:spPr bwMode="auto">
          <a:xfrm>
            <a:off x="180769" y="287274"/>
            <a:ext cx="2760404" cy="28545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16" name="Picture 4" descr="https://cocebe.files.wordpress.com/2013/08/sola_pm_blog.jpg"/>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l="25468" t="4730" r="24990" b="4308"/>
          <a:stretch/>
        </p:blipFill>
        <p:spPr bwMode="auto">
          <a:xfrm>
            <a:off x="3163050" y="300794"/>
            <a:ext cx="2760404" cy="28545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17" name="Picture 4" descr="https://cocebe.files.wordpress.com/2013/08/sola_pm_blog.jpg"/>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l="25468" t="4730" r="24990" b="4308"/>
          <a:stretch/>
        </p:blipFill>
        <p:spPr bwMode="auto">
          <a:xfrm>
            <a:off x="6163843" y="287274"/>
            <a:ext cx="2760404" cy="28545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18" name="Picture 4" descr="https://cocebe.files.wordpress.com/2013/08/sola_pm_blog.jpg"/>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l="25468" t="4730" r="24990" b="4308"/>
          <a:stretch/>
        </p:blipFill>
        <p:spPr bwMode="auto">
          <a:xfrm>
            <a:off x="9155380" y="287274"/>
            <a:ext cx="2760404" cy="28545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
        <p:nvSpPr>
          <p:cNvPr id="11" name="CaixaDeTexto 10"/>
          <p:cNvSpPr txBox="1"/>
          <p:nvPr/>
        </p:nvSpPr>
        <p:spPr>
          <a:xfrm>
            <a:off x="3317483" y="4569515"/>
            <a:ext cx="2337230" cy="1323439"/>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John Calvin</a:t>
            </a:r>
            <a:endParaRPr kumimoji="0" lang="pt-BR"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pic>
        <p:nvPicPr>
          <p:cNvPr id="20" name="Picture 4" descr="https://cocebe.files.wordpress.com/2013/08/sola_pm_blog.jpg"/>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l="25468" t="4730" r="24990" b="4308"/>
          <a:stretch/>
        </p:blipFill>
        <p:spPr bwMode="auto">
          <a:xfrm>
            <a:off x="3134814" y="3716217"/>
            <a:ext cx="2802384" cy="28979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
        <p:nvSpPr>
          <p:cNvPr id="22" name="CaixaDeTexto 21"/>
          <p:cNvSpPr txBox="1"/>
          <p:nvPr/>
        </p:nvSpPr>
        <p:spPr>
          <a:xfrm>
            <a:off x="6163846" y="4522632"/>
            <a:ext cx="2636540" cy="1261884"/>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Martin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Luther</a:t>
            </a:r>
          </a:p>
        </p:txBody>
      </p:sp>
      <p:pic>
        <p:nvPicPr>
          <p:cNvPr id="23" name="Picture 4" descr="https://cocebe.files.wordpress.com/2013/08/sola_pm_blog.jpg"/>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l="25468" t="4730" r="24990" b="4308"/>
          <a:stretch/>
        </p:blipFill>
        <p:spPr bwMode="auto">
          <a:xfrm>
            <a:off x="6146699" y="3708591"/>
            <a:ext cx="2794691" cy="288996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
        <p:nvSpPr>
          <p:cNvPr id="24" name="CaixaDeTexto 23"/>
          <p:cNvSpPr txBox="1"/>
          <p:nvPr/>
        </p:nvSpPr>
        <p:spPr>
          <a:xfrm>
            <a:off x="251836" y="4581623"/>
            <a:ext cx="2514810" cy="1477328"/>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5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John Knox</a:t>
            </a:r>
          </a:p>
        </p:txBody>
      </p:sp>
      <p:pic>
        <p:nvPicPr>
          <p:cNvPr id="25" name="Picture 4" descr="https://cocebe.files.wordpress.com/2013/08/sola_pm_blog.jpg"/>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l="25468" t="4730" r="24990" b="4308"/>
          <a:stretch/>
        </p:blipFill>
        <p:spPr bwMode="auto">
          <a:xfrm>
            <a:off x="93167" y="3722049"/>
            <a:ext cx="2832147" cy="29286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
        <p:nvSpPr>
          <p:cNvPr id="26" name="CaixaDeTexto 25"/>
          <p:cNvSpPr txBox="1"/>
          <p:nvPr/>
        </p:nvSpPr>
        <p:spPr>
          <a:xfrm>
            <a:off x="9253850" y="4581623"/>
            <a:ext cx="2530611" cy="1261884"/>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Ulrich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Zwingli</a:t>
            </a:r>
          </a:p>
        </p:txBody>
      </p:sp>
      <p:pic>
        <p:nvPicPr>
          <p:cNvPr id="27" name="Picture 4" descr="https://cocebe.files.wordpress.com/2013/08/sola_pm_blog.jpg"/>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l="25468" t="4730" r="24990" b="4308"/>
          <a:stretch/>
        </p:blipFill>
        <p:spPr bwMode="auto">
          <a:xfrm>
            <a:off x="9155380" y="3716218"/>
            <a:ext cx="2802384" cy="28979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
        <p:nvSpPr>
          <p:cNvPr id="5" name="Oval 4">
            <a:extLst>
              <a:ext uri="{FF2B5EF4-FFF2-40B4-BE49-F238E27FC236}">
                <a16:creationId xmlns:a16="http://schemas.microsoft.com/office/drawing/2014/main" xmlns="" id="{D11C28BB-34F9-5A25-561B-071A3D4A862D}"/>
              </a:ext>
            </a:extLst>
          </p:cNvPr>
          <p:cNvSpPr/>
          <p:nvPr/>
        </p:nvSpPr>
        <p:spPr>
          <a:xfrm>
            <a:off x="1150425" y="2285266"/>
            <a:ext cx="717630" cy="671331"/>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b="1" dirty="0">
                <a:effectLst>
                  <a:outerShdw blurRad="38100" dist="38100" dir="2700000" algn="tl">
                    <a:srgbClr val="000000">
                      <a:alpha val="43137"/>
                    </a:srgbClr>
                  </a:outerShdw>
                </a:effectLst>
              </a:rPr>
              <a:t>1</a:t>
            </a:r>
            <a:endParaRPr lang="pt-BR" sz="3600" b="1" dirty="0">
              <a:effectLst>
                <a:outerShdw blurRad="38100" dist="38100" dir="2700000" algn="tl">
                  <a:srgbClr val="000000">
                    <a:alpha val="43137"/>
                  </a:srgbClr>
                </a:outerShdw>
              </a:effectLst>
            </a:endParaRPr>
          </a:p>
        </p:txBody>
      </p:sp>
      <p:sp>
        <p:nvSpPr>
          <p:cNvPr id="6" name="Oval 5">
            <a:extLst>
              <a:ext uri="{FF2B5EF4-FFF2-40B4-BE49-F238E27FC236}">
                <a16:creationId xmlns:a16="http://schemas.microsoft.com/office/drawing/2014/main" xmlns="" id="{9E52BC02-C8B7-0A00-9455-6A57D9669850}"/>
              </a:ext>
            </a:extLst>
          </p:cNvPr>
          <p:cNvSpPr/>
          <p:nvPr/>
        </p:nvSpPr>
        <p:spPr>
          <a:xfrm>
            <a:off x="10323945" y="2274255"/>
            <a:ext cx="717630" cy="671331"/>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b="1" dirty="0">
                <a:effectLst>
                  <a:outerShdw blurRad="38100" dist="38100" dir="2700000" algn="tl">
                    <a:srgbClr val="000000">
                      <a:alpha val="43137"/>
                    </a:srgbClr>
                  </a:outerShdw>
                </a:effectLst>
              </a:rPr>
              <a:t>4</a:t>
            </a:r>
            <a:endParaRPr lang="pt-BR" sz="3600" b="1" dirty="0">
              <a:effectLst>
                <a:outerShdw blurRad="38100" dist="38100" dir="2700000" algn="tl">
                  <a:srgbClr val="000000">
                    <a:alpha val="43137"/>
                  </a:srgbClr>
                </a:outerShdw>
              </a:effectLst>
            </a:endParaRPr>
          </a:p>
        </p:txBody>
      </p:sp>
      <p:sp>
        <p:nvSpPr>
          <p:cNvPr id="7" name="Oval 6">
            <a:extLst>
              <a:ext uri="{FF2B5EF4-FFF2-40B4-BE49-F238E27FC236}">
                <a16:creationId xmlns:a16="http://schemas.microsoft.com/office/drawing/2014/main" xmlns="" id="{516C0E49-7F37-2B21-59C9-A1223E7FDA24}"/>
              </a:ext>
            </a:extLst>
          </p:cNvPr>
          <p:cNvSpPr/>
          <p:nvPr/>
        </p:nvSpPr>
        <p:spPr>
          <a:xfrm>
            <a:off x="7185229" y="2223220"/>
            <a:ext cx="717630" cy="671331"/>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b="1" dirty="0">
                <a:effectLst>
                  <a:outerShdw blurRad="38100" dist="38100" dir="2700000" algn="tl">
                    <a:srgbClr val="000000">
                      <a:alpha val="43137"/>
                    </a:srgbClr>
                  </a:outerShdw>
                </a:effectLst>
              </a:rPr>
              <a:t>3</a:t>
            </a:r>
            <a:endParaRPr lang="pt-BR" sz="3600" b="1" dirty="0">
              <a:effectLst>
                <a:outerShdw blurRad="38100" dist="38100" dir="2700000" algn="tl">
                  <a:srgbClr val="000000">
                    <a:alpha val="43137"/>
                  </a:srgbClr>
                </a:outerShdw>
              </a:effectLst>
            </a:endParaRPr>
          </a:p>
        </p:txBody>
      </p:sp>
      <p:sp>
        <p:nvSpPr>
          <p:cNvPr id="8" name="Oval 7">
            <a:extLst>
              <a:ext uri="{FF2B5EF4-FFF2-40B4-BE49-F238E27FC236}">
                <a16:creationId xmlns:a16="http://schemas.microsoft.com/office/drawing/2014/main" xmlns="" id="{9A6DAF26-1CC0-9061-AB2C-94F65AACC4F7}"/>
              </a:ext>
            </a:extLst>
          </p:cNvPr>
          <p:cNvSpPr/>
          <p:nvPr/>
        </p:nvSpPr>
        <p:spPr>
          <a:xfrm>
            <a:off x="4127283" y="2280311"/>
            <a:ext cx="717630" cy="671331"/>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b="1" dirty="0">
                <a:effectLst>
                  <a:outerShdw blurRad="38100" dist="38100" dir="2700000" algn="tl">
                    <a:srgbClr val="000000">
                      <a:alpha val="43137"/>
                    </a:srgbClr>
                  </a:outerShdw>
                </a:effectLst>
              </a:rPr>
              <a:t>2</a:t>
            </a:r>
            <a:endParaRPr lang="pt-BR" sz="3600" b="1" dirty="0">
              <a:effectLst>
                <a:outerShdw blurRad="38100" dist="38100" dir="2700000" algn="tl">
                  <a:srgbClr val="000000">
                    <a:alpha val="43137"/>
                  </a:srgbClr>
                </a:outerShdw>
              </a:effectLst>
            </a:endParaRPr>
          </a:p>
        </p:txBody>
      </p:sp>
      <p:sp>
        <p:nvSpPr>
          <p:cNvPr id="10" name="Oval 9">
            <a:extLst>
              <a:ext uri="{FF2B5EF4-FFF2-40B4-BE49-F238E27FC236}">
                <a16:creationId xmlns:a16="http://schemas.microsoft.com/office/drawing/2014/main" xmlns="" id="{F3DFA62F-DE08-6D8E-0D28-DE4C7C4274D3}"/>
              </a:ext>
            </a:extLst>
          </p:cNvPr>
          <p:cNvSpPr/>
          <p:nvPr/>
        </p:nvSpPr>
        <p:spPr>
          <a:xfrm>
            <a:off x="989161" y="5892685"/>
            <a:ext cx="717630" cy="671331"/>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b="1" dirty="0">
                <a:effectLst>
                  <a:outerShdw blurRad="38100" dist="38100" dir="2700000" algn="tl">
                    <a:srgbClr val="000000">
                      <a:alpha val="43137"/>
                    </a:srgbClr>
                  </a:outerShdw>
                </a:effectLst>
              </a:rPr>
              <a:t>A</a:t>
            </a:r>
            <a:endParaRPr lang="pt-BR" sz="3600" b="1" dirty="0">
              <a:effectLst>
                <a:outerShdw blurRad="38100" dist="38100" dir="2700000" algn="tl">
                  <a:srgbClr val="000000">
                    <a:alpha val="43137"/>
                  </a:srgbClr>
                </a:outerShdw>
              </a:effectLst>
            </a:endParaRPr>
          </a:p>
        </p:txBody>
      </p:sp>
      <p:sp>
        <p:nvSpPr>
          <p:cNvPr id="12" name="Oval 11">
            <a:extLst>
              <a:ext uri="{FF2B5EF4-FFF2-40B4-BE49-F238E27FC236}">
                <a16:creationId xmlns:a16="http://schemas.microsoft.com/office/drawing/2014/main" xmlns="" id="{932421F9-0EBB-EAB3-8C2B-75A1E3849505}"/>
              </a:ext>
            </a:extLst>
          </p:cNvPr>
          <p:cNvSpPr/>
          <p:nvPr/>
        </p:nvSpPr>
        <p:spPr>
          <a:xfrm>
            <a:off x="4175590" y="5868096"/>
            <a:ext cx="717630" cy="671331"/>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b="1" dirty="0">
                <a:effectLst>
                  <a:outerShdw blurRad="38100" dist="38100" dir="2700000" algn="tl">
                    <a:srgbClr val="000000">
                      <a:alpha val="43137"/>
                    </a:srgbClr>
                  </a:outerShdw>
                </a:effectLst>
              </a:rPr>
              <a:t>B</a:t>
            </a:r>
            <a:endParaRPr lang="pt-BR" sz="3600" b="1" dirty="0">
              <a:effectLst>
                <a:outerShdw blurRad="38100" dist="38100" dir="2700000" algn="tl">
                  <a:srgbClr val="000000">
                    <a:alpha val="43137"/>
                  </a:srgbClr>
                </a:outerShdw>
              </a:effectLst>
            </a:endParaRPr>
          </a:p>
        </p:txBody>
      </p:sp>
      <p:sp>
        <p:nvSpPr>
          <p:cNvPr id="13" name="Oval 12">
            <a:extLst>
              <a:ext uri="{FF2B5EF4-FFF2-40B4-BE49-F238E27FC236}">
                <a16:creationId xmlns:a16="http://schemas.microsoft.com/office/drawing/2014/main" xmlns="" id="{346FD62C-DB97-03E2-B1D0-A6DEA5EC5D7A}"/>
              </a:ext>
            </a:extLst>
          </p:cNvPr>
          <p:cNvSpPr/>
          <p:nvPr/>
        </p:nvSpPr>
        <p:spPr>
          <a:xfrm>
            <a:off x="7185229" y="5868096"/>
            <a:ext cx="717630" cy="671331"/>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b="1" dirty="0">
                <a:effectLst>
                  <a:outerShdw blurRad="38100" dist="38100" dir="2700000" algn="tl">
                    <a:srgbClr val="000000">
                      <a:alpha val="43137"/>
                    </a:srgbClr>
                  </a:outerShdw>
                </a:effectLst>
              </a:rPr>
              <a:t>C</a:t>
            </a:r>
            <a:endParaRPr lang="pt-BR" sz="3600" b="1" dirty="0">
              <a:effectLst>
                <a:outerShdw blurRad="38100" dist="38100" dir="2700000" algn="tl">
                  <a:srgbClr val="000000">
                    <a:alpha val="43137"/>
                  </a:srgbClr>
                </a:outerShdw>
              </a:effectLst>
            </a:endParaRPr>
          </a:p>
        </p:txBody>
      </p:sp>
      <p:sp>
        <p:nvSpPr>
          <p:cNvPr id="14" name="Oval 13">
            <a:extLst>
              <a:ext uri="{FF2B5EF4-FFF2-40B4-BE49-F238E27FC236}">
                <a16:creationId xmlns:a16="http://schemas.microsoft.com/office/drawing/2014/main" xmlns="" id="{7382C90C-FE5A-D07A-05BD-BD0C5C5DD210}"/>
              </a:ext>
            </a:extLst>
          </p:cNvPr>
          <p:cNvSpPr/>
          <p:nvPr/>
        </p:nvSpPr>
        <p:spPr>
          <a:xfrm>
            <a:off x="10176767" y="5868095"/>
            <a:ext cx="717630" cy="671331"/>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b="1" dirty="0">
                <a:effectLst>
                  <a:outerShdw blurRad="38100" dist="38100" dir="2700000" algn="tl">
                    <a:srgbClr val="000000">
                      <a:alpha val="43137"/>
                    </a:srgbClr>
                  </a:outerShdw>
                </a:effectLst>
              </a:rPr>
              <a:t>D</a:t>
            </a:r>
            <a:endParaRPr lang="pt-BR" sz="3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2886053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28"/>
                    </p:tgtEl>
                  </p:cond>
                </p:stCondLst>
                <p:endSync evt="end" delay="0">
                  <p:rtn val="all"/>
                </p:endSync>
                <p:childTnLst>
                  <p:par>
                    <p:cTn id="3" fill="hold">
                      <p:stCondLst>
                        <p:cond delay="0"/>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1028"/>
                                        </p:tgtEl>
                                      </p:cBhvr>
                                    </p:animEffect>
                                    <p:set>
                                      <p:cBhvr>
                                        <p:cTn id="7" dur="1" fill="hold">
                                          <p:stCondLst>
                                            <p:cond delay="499"/>
                                          </p:stCondLst>
                                        </p:cTn>
                                        <p:tgtEl>
                                          <p:spTgt spid="1028"/>
                                        </p:tgtEl>
                                        <p:attrNameLst>
                                          <p:attrName>style.visibility</p:attrName>
                                        </p:attrNameLst>
                                      </p:cBhvr>
                                      <p:to>
                                        <p:strVal val="hidden"/>
                                      </p:to>
                                    </p:set>
                                  </p:childTnLst>
                                </p:cTn>
                              </p:par>
                            </p:childTnLst>
                          </p:cTn>
                        </p:par>
                      </p:childTnLst>
                    </p:cTn>
                  </p:par>
                </p:childTnLst>
              </p:cTn>
              <p:nextCondLst>
                <p:cond evt="onClick" delay="0">
                  <p:tgtEl>
                    <p:spTgt spid="1028"/>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1028"/>
                                        </p:tgtEl>
                                        <p:attrNameLst>
                                          <p:attrName>style.visibility</p:attrName>
                                        </p:attrNameLst>
                                      </p:cBhvr>
                                      <p:to>
                                        <p:strVal val="visible"/>
                                      </p:to>
                                    </p:set>
                                    <p:animEffect transition="in" filter="wipe(up)">
                                      <p:cBhvr>
                                        <p:cTn id="13" dur="500"/>
                                        <p:tgtEl>
                                          <p:spTgt spid="1028"/>
                                        </p:tgtEl>
                                      </p:cBhvr>
                                    </p:animEffect>
                                  </p:childTnLst>
                                </p:cTn>
                              </p:par>
                            </p:childTnLst>
                          </p:cTn>
                        </p:par>
                      </p:childTnLst>
                    </p:cTn>
                  </p:par>
                </p:childTnLst>
              </p:cTn>
              <p:nextCondLst>
                <p:cond evt="onClick" delay="0">
                  <p:tgtEl>
                    <p:spTgt spid="2"/>
                  </p:tgtEl>
                </p:cond>
              </p:nextCondLst>
            </p:seq>
            <p:seq concurrent="1" nextAc="seek">
              <p:cTn id="14" restart="whenNotActive" fill="hold" evtFilter="cancelBubble" nodeType="interactiveSeq">
                <p:stCondLst>
                  <p:cond evt="onClick" delay="0">
                    <p:tgtEl>
                      <p:spTgt spid="16"/>
                    </p:tgtEl>
                  </p:cond>
                </p:stCondLst>
                <p:endSync evt="end" delay="0">
                  <p:rtn val="all"/>
                </p:endSync>
                <p:childTnLst>
                  <p:par>
                    <p:cTn id="15" fill="hold">
                      <p:stCondLst>
                        <p:cond delay="0"/>
                      </p:stCondLst>
                      <p:childTnLst>
                        <p:par>
                          <p:cTn id="16" fill="hold">
                            <p:stCondLst>
                              <p:cond delay="0"/>
                            </p:stCondLst>
                            <p:childTnLst>
                              <p:par>
                                <p:cTn id="17" presetID="22" presetClass="exit" presetSubtype="4" fill="hold" nodeType="clickEffect">
                                  <p:stCondLst>
                                    <p:cond delay="0"/>
                                  </p:stCondLst>
                                  <p:childTnLst>
                                    <p:animEffect transition="out" filter="wipe(down)">
                                      <p:cBhvr>
                                        <p:cTn id="18" dur="500"/>
                                        <p:tgtEl>
                                          <p:spTgt spid="16"/>
                                        </p:tgtEl>
                                      </p:cBhvr>
                                    </p:animEffect>
                                    <p:set>
                                      <p:cBhvr>
                                        <p:cTn id="19"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0" restart="whenNotActive" fill="hold" evtFilter="cancelBubble" nodeType="interactiveSeq">
                <p:stCondLst>
                  <p:cond evt="onClick" delay="0">
                    <p:tgtEl>
                      <p:spTgt spid="17"/>
                    </p:tgtEl>
                  </p:cond>
                </p:stCondLst>
                <p:endSync evt="end" delay="0">
                  <p:rtn val="all"/>
                </p:endSync>
                <p:childTnLst>
                  <p:par>
                    <p:cTn id="21" fill="hold">
                      <p:stCondLst>
                        <p:cond delay="0"/>
                      </p:stCondLst>
                      <p:childTnLst>
                        <p:par>
                          <p:cTn id="22" fill="hold">
                            <p:stCondLst>
                              <p:cond delay="0"/>
                            </p:stCondLst>
                            <p:childTnLst>
                              <p:par>
                                <p:cTn id="23" presetID="22" presetClass="exit" presetSubtype="4" fill="hold" nodeType="clickEffect">
                                  <p:stCondLst>
                                    <p:cond delay="0"/>
                                  </p:stCondLst>
                                  <p:childTnLst>
                                    <p:animEffect transition="out" filter="wipe(down)">
                                      <p:cBhvr>
                                        <p:cTn id="24" dur="500"/>
                                        <p:tgtEl>
                                          <p:spTgt spid="17"/>
                                        </p:tgtEl>
                                      </p:cBhvr>
                                    </p:animEffect>
                                    <p:set>
                                      <p:cBhvr>
                                        <p:cTn id="2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6" restart="whenNotActive" fill="hold" evtFilter="cancelBubble" nodeType="interactiveSeq">
                <p:stCondLst>
                  <p:cond evt="onClick" delay="0">
                    <p:tgtEl>
                      <p:spTgt spid="18"/>
                    </p:tgtEl>
                  </p:cond>
                </p:stCondLst>
                <p:endSync evt="end" delay="0">
                  <p:rtn val="all"/>
                </p:endSync>
                <p:childTnLst>
                  <p:par>
                    <p:cTn id="27" fill="hold">
                      <p:stCondLst>
                        <p:cond delay="0"/>
                      </p:stCondLst>
                      <p:childTnLst>
                        <p:par>
                          <p:cTn id="28" fill="hold">
                            <p:stCondLst>
                              <p:cond delay="0"/>
                            </p:stCondLst>
                            <p:childTnLst>
                              <p:par>
                                <p:cTn id="29" presetID="22" presetClass="exit" presetSubtype="4" fill="hold" nodeType="clickEffect">
                                  <p:stCondLst>
                                    <p:cond delay="0"/>
                                  </p:stCondLst>
                                  <p:childTnLst>
                                    <p:animEffect transition="out" filter="wipe(down)">
                                      <p:cBhvr>
                                        <p:cTn id="30" dur="500"/>
                                        <p:tgtEl>
                                          <p:spTgt spid="18"/>
                                        </p:tgtEl>
                                      </p:cBhvr>
                                    </p:animEffect>
                                    <p:set>
                                      <p:cBhvr>
                                        <p:cTn id="31"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32" restart="whenNotActive" fill="hold" evtFilter="cancelBubble" nodeType="interactiveSeq">
                <p:stCondLst>
                  <p:cond evt="onClick" delay="0">
                    <p:tgtEl>
                      <p:spTgt spid="9"/>
                    </p:tgtEl>
                  </p:cond>
                </p:stCondLst>
                <p:endSync evt="end" delay="0">
                  <p:rtn val="all"/>
                </p:endSync>
                <p:childTnLst>
                  <p:par>
                    <p:cTn id="33" fill="hold">
                      <p:stCondLst>
                        <p:cond delay="0"/>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up)">
                                      <p:cBhvr>
                                        <p:cTn id="37" dur="500"/>
                                        <p:tgtEl>
                                          <p:spTgt spid="17"/>
                                        </p:tgtEl>
                                      </p:cBhvr>
                                    </p:animEffect>
                                  </p:childTnLst>
                                </p:cTn>
                              </p:par>
                            </p:childTnLst>
                          </p:cTn>
                        </p:par>
                      </p:childTnLst>
                    </p:cTn>
                  </p:par>
                </p:childTnLst>
              </p:cTn>
              <p:nextCondLst>
                <p:cond evt="onClick" delay="0">
                  <p:tgtEl>
                    <p:spTgt spid="9"/>
                  </p:tgtEl>
                </p:cond>
              </p:nextCondLst>
            </p:seq>
            <p:seq concurrent="1" nextAc="seek">
              <p:cTn id="38" restart="whenNotActive" fill="hold" evtFilter="cancelBubble" nodeType="interactiveSeq">
                <p:stCondLst>
                  <p:cond evt="onClick" delay="0">
                    <p:tgtEl>
                      <p:spTgt spid="4"/>
                    </p:tgtEl>
                  </p:cond>
                </p:stCondLst>
                <p:endSync evt="end" delay="0">
                  <p:rtn val="all"/>
                </p:endSync>
                <p:childTnLst>
                  <p:par>
                    <p:cTn id="39" fill="hold">
                      <p:stCondLst>
                        <p:cond delay="0"/>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ipe(up)">
                                      <p:cBhvr>
                                        <p:cTn id="43" dur="500"/>
                                        <p:tgtEl>
                                          <p:spTgt spid="16"/>
                                        </p:tgtEl>
                                      </p:cBhvr>
                                    </p:animEffect>
                                  </p:childTnLst>
                                </p:cTn>
                              </p:par>
                            </p:childTnLst>
                          </p:cTn>
                        </p:par>
                      </p:childTnLst>
                    </p:cTn>
                  </p:par>
                </p:childTnLst>
              </p:cTn>
              <p:nextCondLst>
                <p:cond evt="onClick" delay="0">
                  <p:tgtEl>
                    <p:spTgt spid="4"/>
                  </p:tgtEl>
                </p:cond>
              </p:nextCondLst>
            </p:seq>
            <p:seq concurrent="1" nextAc="seek">
              <p:cTn id="44" restart="whenNotActive" fill="hold" evtFilter="cancelBubble" nodeType="interactiveSeq">
                <p:stCondLst>
                  <p:cond evt="onClick" delay="0">
                    <p:tgtEl>
                      <p:spTgt spid="3"/>
                    </p:tgtEl>
                  </p:cond>
                </p:stCondLst>
                <p:endSync evt="end" delay="0">
                  <p:rtn val="all"/>
                </p:endSync>
                <p:childTnLst>
                  <p:par>
                    <p:cTn id="45" fill="hold">
                      <p:stCondLst>
                        <p:cond delay="0"/>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wipe(up)">
                                      <p:cBhvr>
                                        <p:cTn id="49" dur="500"/>
                                        <p:tgtEl>
                                          <p:spTgt spid="18"/>
                                        </p:tgtEl>
                                      </p:cBhvr>
                                    </p:animEffect>
                                  </p:childTnLst>
                                </p:cTn>
                              </p:par>
                            </p:childTnLst>
                          </p:cTn>
                        </p:par>
                      </p:childTnLst>
                    </p:cTn>
                  </p:par>
                </p:childTnLst>
              </p:cTn>
              <p:nextCondLst>
                <p:cond evt="onClick" delay="0">
                  <p:tgtEl>
                    <p:spTgt spid="3"/>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2" presetClass="exit" presetSubtype="4" fill="hold" nodeType="clickEffect">
                                  <p:stCondLst>
                                    <p:cond delay="0"/>
                                  </p:stCondLst>
                                  <p:childTnLst>
                                    <p:animEffect transition="out" filter="wipe(down)">
                                      <p:cBhvr>
                                        <p:cTn id="54" dur="500"/>
                                        <p:tgtEl>
                                          <p:spTgt spid="20"/>
                                        </p:tgtEl>
                                      </p:cBhvr>
                                    </p:animEffect>
                                    <p:set>
                                      <p:cBhvr>
                                        <p:cTn id="55"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56" restart="whenNotActive" fill="hold" evtFilter="cancelBubble" nodeType="interactiveSeq">
                <p:stCondLst>
                  <p:cond evt="onClick" delay="0">
                    <p:tgtEl>
                      <p:spTgt spid="11"/>
                    </p:tgtEl>
                  </p:cond>
                </p:stCondLst>
                <p:endSync evt="end" delay="0">
                  <p:rtn val="all"/>
                </p:endSync>
                <p:childTnLst>
                  <p:par>
                    <p:cTn id="57" fill="hold">
                      <p:stCondLst>
                        <p:cond delay="0"/>
                      </p:stCondLst>
                      <p:childTnLst>
                        <p:par>
                          <p:cTn id="58" fill="hold">
                            <p:stCondLst>
                              <p:cond delay="0"/>
                            </p:stCondLst>
                            <p:childTnLst>
                              <p:par>
                                <p:cTn id="59" presetID="22" presetClass="entr" presetSubtype="1" fill="hold" nodeType="click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wipe(up)">
                                      <p:cBhvr>
                                        <p:cTn id="61" dur="500"/>
                                        <p:tgtEl>
                                          <p:spTgt spid="20"/>
                                        </p:tgtEl>
                                      </p:cBhvr>
                                    </p:animEffect>
                                  </p:childTnLst>
                                </p:cTn>
                              </p:par>
                            </p:childTnLst>
                          </p:cTn>
                        </p:par>
                      </p:childTnLst>
                    </p:cTn>
                  </p:par>
                </p:childTnLst>
              </p:cTn>
              <p:nextCondLst>
                <p:cond evt="onClick" delay="0">
                  <p:tgtEl>
                    <p:spTgt spid="11"/>
                  </p:tgtEl>
                </p:cond>
              </p:nextCondLst>
            </p:seq>
            <p:seq concurrent="1" nextAc="seek">
              <p:cTn id="62" restart="whenNotActive" fill="hold" evtFilter="cancelBubble" nodeType="interactiveSeq">
                <p:stCondLst>
                  <p:cond evt="onClick" delay="0">
                    <p:tgtEl>
                      <p:spTgt spid="23"/>
                    </p:tgtEl>
                  </p:cond>
                </p:stCondLst>
                <p:endSync evt="end" delay="0">
                  <p:rtn val="all"/>
                </p:endSync>
                <p:childTnLst>
                  <p:par>
                    <p:cTn id="63" fill="hold">
                      <p:stCondLst>
                        <p:cond delay="0"/>
                      </p:stCondLst>
                      <p:childTnLst>
                        <p:par>
                          <p:cTn id="64" fill="hold">
                            <p:stCondLst>
                              <p:cond delay="0"/>
                            </p:stCondLst>
                            <p:childTnLst>
                              <p:par>
                                <p:cTn id="65" presetID="22" presetClass="exit" presetSubtype="4" fill="hold" nodeType="clickEffect">
                                  <p:stCondLst>
                                    <p:cond delay="0"/>
                                  </p:stCondLst>
                                  <p:childTnLst>
                                    <p:animEffect transition="out" filter="wipe(down)">
                                      <p:cBhvr>
                                        <p:cTn id="66" dur="500"/>
                                        <p:tgtEl>
                                          <p:spTgt spid="23"/>
                                        </p:tgtEl>
                                      </p:cBhvr>
                                    </p:animEffect>
                                    <p:set>
                                      <p:cBhvr>
                                        <p:cTn id="6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68" restart="whenNotActive" fill="hold" evtFilter="cancelBubble" nodeType="interactiveSeq">
                <p:stCondLst>
                  <p:cond evt="onClick" delay="0">
                    <p:tgtEl>
                      <p:spTgt spid="22"/>
                    </p:tgtEl>
                  </p:cond>
                </p:stCondLst>
                <p:endSync evt="end" delay="0">
                  <p:rtn val="all"/>
                </p:endSync>
                <p:childTnLst>
                  <p:par>
                    <p:cTn id="69" fill="hold">
                      <p:stCondLst>
                        <p:cond delay="0"/>
                      </p:stCondLst>
                      <p:childTnLst>
                        <p:par>
                          <p:cTn id="70" fill="hold">
                            <p:stCondLst>
                              <p:cond delay="0"/>
                            </p:stCondLst>
                            <p:childTnLst>
                              <p:par>
                                <p:cTn id="71" presetID="22" presetClass="entr" presetSubtype="1" fill="hold" nodeType="clickEffect">
                                  <p:stCondLst>
                                    <p:cond delay="0"/>
                                  </p:stCondLst>
                                  <p:childTnLst>
                                    <p:set>
                                      <p:cBhvr>
                                        <p:cTn id="72" dur="1" fill="hold">
                                          <p:stCondLst>
                                            <p:cond delay="0"/>
                                          </p:stCondLst>
                                        </p:cTn>
                                        <p:tgtEl>
                                          <p:spTgt spid="23"/>
                                        </p:tgtEl>
                                        <p:attrNameLst>
                                          <p:attrName>style.visibility</p:attrName>
                                        </p:attrNameLst>
                                      </p:cBhvr>
                                      <p:to>
                                        <p:strVal val="visible"/>
                                      </p:to>
                                    </p:set>
                                    <p:animEffect transition="in" filter="wipe(up)">
                                      <p:cBhvr>
                                        <p:cTn id="73" dur="500"/>
                                        <p:tgtEl>
                                          <p:spTgt spid="23"/>
                                        </p:tgtEl>
                                      </p:cBhvr>
                                    </p:animEffect>
                                  </p:childTnLst>
                                </p:cTn>
                              </p:par>
                            </p:childTnLst>
                          </p:cTn>
                        </p:par>
                      </p:childTnLst>
                    </p:cTn>
                  </p:par>
                </p:childTnLst>
              </p:cTn>
              <p:nextCondLst>
                <p:cond evt="onClick" delay="0">
                  <p:tgtEl>
                    <p:spTgt spid="22"/>
                  </p:tgtEl>
                </p:cond>
              </p:nextCondLst>
            </p:seq>
            <p:seq concurrent="1" nextAc="seek">
              <p:cTn id="74" restart="whenNotActive" fill="hold" evtFilter="cancelBubble" nodeType="interactiveSeq">
                <p:stCondLst>
                  <p:cond evt="onClick" delay="0">
                    <p:tgtEl>
                      <p:spTgt spid="25"/>
                    </p:tgtEl>
                  </p:cond>
                </p:stCondLst>
                <p:endSync evt="end" delay="0">
                  <p:rtn val="all"/>
                </p:endSync>
                <p:childTnLst>
                  <p:par>
                    <p:cTn id="75" fill="hold">
                      <p:stCondLst>
                        <p:cond delay="0"/>
                      </p:stCondLst>
                      <p:childTnLst>
                        <p:par>
                          <p:cTn id="76" fill="hold">
                            <p:stCondLst>
                              <p:cond delay="0"/>
                            </p:stCondLst>
                            <p:childTnLst>
                              <p:par>
                                <p:cTn id="77" presetID="22" presetClass="exit" presetSubtype="4" fill="hold" nodeType="clickEffect">
                                  <p:stCondLst>
                                    <p:cond delay="0"/>
                                  </p:stCondLst>
                                  <p:childTnLst>
                                    <p:animEffect transition="out" filter="wipe(down)">
                                      <p:cBhvr>
                                        <p:cTn id="78" dur="500"/>
                                        <p:tgtEl>
                                          <p:spTgt spid="25"/>
                                        </p:tgtEl>
                                      </p:cBhvr>
                                    </p:animEffect>
                                    <p:set>
                                      <p:cBhvr>
                                        <p:cTn id="79"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80" restart="whenNotActive" fill="hold" evtFilter="cancelBubble" nodeType="interactiveSeq">
                <p:stCondLst>
                  <p:cond evt="onClick" delay="0">
                    <p:tgtEl>
                      <p:spTgt spid="24"/>
                    </p:tgtEl>
                  </p:cond>
                </p:stCondLst>
                <p:endSync evt="end" delay="0">
                  <p:rtn val="all"/>
                </p:endSync>
                <p:childTnLst>
                  <p:par>
                    <p:cTn id="81" fill="hold">
                      <p:stCondLst>
                        <p:cond delay="0"/>
                      </p:stCondLst>
                      <p:childTnLst>
                        <p:par>
                          <p:cTn id="82" fill="hold">
                            <p:stCondLst>
                              <p:cond delay="0"/>
                            </p:stCondLst>
                            <p:childTnLst>
                              <p:par>
                                <p:cTn id="83" presetID="22" presetClass="entr" presetSubtype="1" fill="hold" nodeType="clickEffect">
                                  <p:stCondLst>
                                    <p:cond delay="0"/>
                                  </p:stCondLst>
                                  <p:childTnLst>
                                    <p:set>
                                      <p:cBhvr>
                                        <p:cTn id="84" dur="1" fill="hold">
                                          <p:stCondLst>
                                            <p:cond delay="0"/>
                                          </p:stCondLst>
                                        </p:cTn>
                                        <p:tgtEl>
                                          <p:spTgt spid="25"/>
                                        </p:tgtEl>
                                        <p:attrNameLst>
                                          <p:attrName>style.visibility</p:attrName>
                                        </p:attrNameLst>
                                      </p:cBhvr>
                                      <p:to>
                                        <p:strVal val="visible"/>
                                      </p:to>
                                    </p:set>
                                    <p:animEffect transition="in" filter="wipe(up)">
                                      <p:cBhvr>
                                        <p:cTn id="85" dur="500"/>
                                        <p:tgtEl>
                                          <p:spTgt spid="25"/>
                                        </p:tgtEl>
                                      </p:cBhvr>
                                    </p:animEffect>
                                  </p:childTnLst>
                                </p:cTn>
                              </p:par>
                            </p:childTnLst>
                          </p:cTn>
                        </p:par>
                      </p:childTnLst>
                    </p:cTn>
                  </p:par>
                </p:childTnLst>
              </p:cTn>
              <p:nextCondLst>
                <p:cond evt="onClick" delay="0">
                  <p:tgtEl>
                    <p:spTgt spid="24"/>
                  </p:tgtEl>
                </p:cond>
              </p:nextCondLst>
            </p:seq>
            <p:seq concurrent="1" nextAc="seek">
              <p:cTn id="86" restart="whenNotActive" fill="hold" evtFilter="cancelBubble" nodeType="interactiveSeq">
                <p:stCondLst>
                  <p:cond evt="onClick" delay="0">
                    <p:tgtEl>
                      <p:spTgt spid="27"/>
                    </p:tgtEl>
                  </p:cond>
                </p:stCondLst>
                <p:endSync evt="end" delay="0">
                  <p:rtn val="all"/>
                </p:endSync>
                <p:childTnLst>
                  <p:par>
                    <p:cTn id="87" fill="hold">
                      <p:stCondLst>
                        <p:cond delay="0"/>
                      </p:stCondLst>
                      <p:childTnLst>
                        <p:par>
                          <p:cTn id="88" fill="hold">
                            <p:stCondLst>
                              <p:cond delay="0"/>
                            </p:stCondLst>
                            <p:childTnLst>
                              <p:par>
                                <p:cTn id="89" presetID="22" presetClass="exit" presetSubtype="4" fill="hold" nodeType="clickEffect">
                                  <p:stCondLst>
                                    <p:cond delay="0"/>
                                  </p:stCondLst>
                                  <p:childTnLst>
                                    <p:animEffect transition="out" filter="wipe(down)">
                                      <p:cBhvr>
                                        <p:cTn id="90" dur="500"/>
                                        <p:tgtEl>
                                          <p:spTgt spid="27"/>
                                        </p:tgtEl>
                                      </p:cBhvr>
                                    </p:animEffect>
                                    <p:set>
                                      <p:cBhvr>
                                        <p:cTn id="91"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92" restart="whenNotActive" fill="hold" evtFilter="cancelBubble" nodeType="interactiveSeq">
                <p:stCondLst>
                  <p:cond evt="onClick" delay="0">
                    <p:tgtEl>
                      <p:spTgt spid="26"/>
                    </p:tgtEl>
                  </p:cond>
                </p:stCondLst>
                <p:endSync evt="end" delay="0">
                  <p:rtn val="all"/>
                </p:endSync>
                <p:childTnLst>
                  <p:par>
                    <p:cTn id="93" fill="hold">
                      <p:stCondLst>
                        <p:cond delay="0"/>
                      </p:stCondLst>
                      <p:childTnLst>
                        <p:par>
                          <p:cTn id="94" fill="hold">
                            <p:stCondLst>
                              <p:cond delay="0"/>
                            </p:stCondLst>
                            <p:childTnLst>
                              <p:par>
                                <p:cTn id="95" presetID="22" presetClass="entr" presetSubtype="1" fill="hold" nodeType="clickEffect">
                                  <p:stCondLst>
                                    <p:cond delay="0"/>
                                  </p:stCondLst>
                                  <p:childTnLst>
                                    <p:set>
                                      <p:cBhvr>
                                        <p:cTn id="96" dur="1" fill="hold">
                                          <p:stCondLst>
                                            <p:cond delay="0"/>
                                          </p:stCondLst>
                                        </p:cTn>
                                        <p:tgtEl>
                                          <p:spTgt spid="27"/>
                                        </p:tgtEl>
                                        <p:attrNameLst>
                                          <p:attrName>style.visibility</p:attrName>
                                        </p:attrNameLst>
                                      </p:cBhvr>
                                      <p:to>
                                        <p:strVal val="visible"/>
                                      </p:to>
                                    </p:set>
                                    <p:animEffect transition="in" filter="wipe(up)">
                                      <p:cBhvr>
                                        <p:cTn id="97" dur="500"/>
                                        <p:tgtEl>
                                          <p:spTgt spid="27"/>
                                        </p:tgtEl>
                                      </p:cBhvr>
                                    </p:animEffect>
                                  </p:childTnLst>
                                </p:cTn>
                              </p:par>
                            </p:childTnLst>
                          </p:cTn>
                        </p:par>
                      </p:childTnLst>
                    </p:cTn>
                  </p:par>
                </p:childTnLst>
              </p:cTn>
              <p:nextCondLst>
                <p:cond evt="onClick" delay="0">
                  <p:tgtEl>
                    <p:spTgt spid="26"/>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ctr"/>
            <a:r>
              <a:rPr lang="pt-BR" sz="7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Arial Black" panose="020B0A04020102020204" pitchFamily="34" charset="0"/>
              </a:rPr>
              <a:t>Memory Game</a:t>
            </a:r>
          </a:p>
        </p:txBody>
      </p:sp>
      <p:sp>
        <p:nvSpPr>
          <p:cNvPr id="3" name="Espaço Reservado para Texto 2"/>
          <p:cNvSpPr>
            <a:spLocks noGrp="1"/>
          </p:cNvSpPr>
          <p:nvPr>
            <p:ph type="body" idx="1"/>
          </p:nvPr>
        </p:nvSpPr>
        <p:spPr/>
        <p:txBody>
          <a:bodyPr>
            <a:normAutofit/>
          </a:bodyPr>
          <a:lstStyle/>
          <a:p>
            <a:pPr algn="ctr"/>
            <a:r>
              <a:rPr lang="pt-BR" sz="5000" b="1" dirty="0">
                <a:ln>
                  <a:solidFill>
                    <a:schemeClr val="bg1"/>
                  </a:solidFill>
                </a:ln>
                <a:effectLst>
                  <a:outerShdw blurRad="38100" dist="38100" dir="2700000" algn="tl">
                    <a:srgbClr val="000000">
                      <a:alpha val="43137"/>
                    </a:srgbClr>
                  </a:outerShdw>
                </a:effectLst>
              </a:rPr>
              <a:t>Protestant Reformation</a:t>
            </a:r>
          </a:p>
        </p:txBody>
      </p:sp>
    </p:spTree>
    <p:extLst>
      <p:ext uri="{BB962C8B-B14F-4D97-AF65-F5344CB8AC3E}">
        <p14:creationId xmlns:p14="http://schemas.microsoft.com/office/powerpoint/2010/main" xmlns="" val="36831753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3" name="Imagem 2"/>
          <p:cNvPicPr>
            <a:picLocks noChangeAspect="1"/>
          </p:cNvPicPr>
          <p:nvPr/>
        </p:nvPicPr>
        <p:blipFill rotWithShape="1">
          <a:blip r:embed="rId2" cstate="print">
            <a:extLst>
              <a:ext uri="{28A0092B-C50C-407E-A947-70E740481C1C}">
                <a14:useLocalDpi xmlns:a14="http://schemas.microsoft.com/office/drawing/2010/main" xmlns="" val="0"/>
              </a:ext>
            </a:extLst>
          </a:blip>
          <a:srcRect l="5870" r="13617"/>
          <a:stretch/>
        </p:blipFill>
        <p:spPr>
          <a:xfrm>
            <a:off x="200656" y="368927"/>
            <a:ext cx="3324209" cy="4585439"/>
          </a:xfrm>
          <a:prstGeom prst="rect">
            <a:avLst/>
          </a:prstGeom>
        </p:spPr>
      </p:pic>
      <p:pic>
        <p:nvPicPr>
          <p:cNvPr id="35" name="Picture 6" descr="http://noticias.gospelprime.com.br/files/2013/10/martinho-lutero-e-as-95-teses.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0933" r="9811"/>
          <a:stretch/>
        </p:blipFill>
        <p:spPr bwMode="auto">
          <a:xfrm>
            <a:off x="4317000" y="368926"/>
            <a:ext cx="5560580" cy="4585439"/>
          </a:xfrm>
          <a:prstGeom prst="rect">
            <a:avLst/>
          </a:prstGeom>
          <a:noFill/>
          <a:extLst>
            <a:ext uri="{909E8E84-426E-40DD-AFC4-6F175D3DCCD1}">
              <a14:hiddenFill xmlns:a14="http://schemas.microsoft.com/office/drawing/2010/main" xmlns="">
                <a:solidFill>
                  <a:srgbClr val="FFFFFF"/>
                </a:solidFill>
              </a14:hiddenFill>
            </a:ext>
          </a:extLst>
        </p:spPr>
      </p:pic>
      <p:pic>
        <p:nvPicPr>
          <p:cNvPr id="45" name="Imagem 4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020529" y="3296197"/>
            <a:ext cx="3569110" cy="3363202"/>
          </a:xfrm>
          <a:prstGeom prst="rect">
            <a:avLst/>
          </a:prstGeom>
        </p:spPr>
      </p:pic>
      <p:pic>
        <p:nvPicPr>
          <p:cNvPr id="1026" name="Picture 2" descr="Is Sola Fide (Justification by Faith Alone) Taught by the Early Church? |  Jude Academy">
            <a:extLst>
              <a:ext uri="{FF2B5EF4-FFF2-40B4-BE49-F238E27FC236}">
                <a16:creationId xmlns:a16="http://schemas.microsoft.com/office/drawing/2014/main" xmlns="" id="{CD825278-C276-DDF5-E0DD-0ED1B94131A1}"/>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540757" y="3396463"/>
            <a:ext cx="4207634" cy="309261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198411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fade">
                                      <p:cBhvr>
                                        <p:cTn id="14" dur="1000"/>
                                        <p:tgtEl>
                                          <p:spTgt spid="35"/>
                                        </p:tgtEl>
                                      </p:cBhvr>
                                    </p:animEffect>
                                    <p:anim calcmode="lin" valueType="num">
                                      <p:cBhvr>
                                        <p:cTn id="15" dur="1000" fill="hold"/>
                                        <p:tgtEl>
                                          <p:spTgt spid="35"/>
                                        </p:tgtEl>
                                        <p:attrNameLst>
                                          <p:attrName>ppt_x</p:attrName>
                                        </p:attrNameLst>
                                      </p:cBhvr>
                                      <p:tavLst>
                                        <p:tav tm="0">
                                          <p:val>
                                            <p:strVal val="#ppt_x"/>
                                          </p:val>
                                        </p:tav>
                                        <p:tav tm="100000">
                                          <p:val>
                                            <p:strVal val="#ppt_x"/>
                                          </p:val>
                                        </p:tav>
                                      </p:tavLst>
                                    </p:anim>
                                    <p:anim calcmode="lin" valueType="num">
                                      <p:cBhvr>
                                        <p:cTn id="16"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fade">
                                      <p:cBhvr>
                                        <p:cTn id="21" dur="1000"/>
                                        <p:tgtEl>
                                          <p:spTgt spid="45"/>
                                        </p:tgtEl>
                                      </p:cBhvr>
                                    </p:animEffect>
                                    <p:anim calcmode="lin" valueType="num">
                                      <p:cBhvr>
                                        <p:cTn id="22" dur="1000" fill="hold"/>
                                        <p:tgtEl>
                                          <p:spTgt spid="45"/>
                                        </p:tgtEl>
                                        <p:attrNameLst>
                                          <p:attrName>ppt_x</p:attrName>
                                        </p:attrNameLst>
                                      </p:cBhvr>
                                      <p:tavLst>
                                        <p:tav tm="0">
                                          <p:val>
                                            <p:strVal val="#ppt_x"/>
                                          </p:val>
                                        </p:tav>
                                        <p:tav tm="100000">
                                          <p:val>
                                            <p:strVal val="#ppt_x"/>
                                          </p:val>
                                        </p:tav>
                                      </p:tavLst>
                                    </p:anim>
                                    <p:anim calcmode="lin" valueType="num">
                                      <p:cBhvr>
                                        <p:cTn id="23"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gradFill>
        <a:effectLst/>
      </p:bgPr>
    </p:bg>
    <p:spTree>
      <p:nvGrpSpPr>
        <p:cNvPr id="1" name=""/>
        <p:cNvGrpSpPr/>
        <p:nvPr/>
      </p:nvGrpSpPr>
      <p:grpSpPr>
        <a:xfrm>
          <a:off x="0" y="0"/>
          <a:ext cx="0" cy="0"/>
          <a:chOff x="0" y="0"/>
          <a:chExt cx="0" cy="0"/>
        </a:xfrm>
      </p:grpSpPr>
      <p:pic>
        <p:nvPicPr>
          <p:cNvPr id="1040" name="Picture 16" descr="http://tacomabpc.org/http:/tacomabpc.org/uploads/2014/10/1-john-knox-1505-1572-granger.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1466" b="5817"/>
          <a:stretch/>
        </p:blipFill>
        <p:spPr bwMode="auto">
          <a:xfrm>
            <a:off x="7060759" y="184247"/>
            <a:ext cx="4931981" cy="5125171"/>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Imagem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93657" y="184246"/>
            <a:ext cx="3734383" cy="5125171"/>
          </a:xfrm>
          <a:prstGeom prst="rect">
            <a:avLst/>
          </a:prstGeom>
        </p:spPr>
      </p:pic>
      <p:pic>
        <p:nvPicPr>
          <p:cNvPr id="37" name="Imagem 3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928040" y="1688583"/>
            <a:ext cx="3481110" cy="4889198"/>
          </a:xfrm>
          <a:prstGeom prst="rect">
            <a:avLst/>
          </a:prstGeom>
        </p:spPr>
      </p:pic>
      <p:pic>
        <p:nvPicPr>
          <p:cNvPr id="1038" name="Picture 14" descr="http://www.tvsinopse.kinghost.net/p/peter%20potamus_arquivos/tvsinopse0000010004.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375140" y="560439"/>
            <a:ext cx="4238520" cy="576661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601998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fade">
                                      <p:cBhvr>
                                        <p:cTn id="14" dur="1000"/>
                                        <p:tgtEl>
                                          <p:spTgt spid="37"/>
                                        </p:tgtEl>
                                      </p:cBhvr>
                                    </p:animEffect>
                                    <p:anim calcmode="lin" valueType="num">
                                      <p:cBhvr>
                                        <p:cTn id="15" dur="1000" fill="hold"/>
                                        <p:tgtEl>
                                          <p:spTgt spid="37"/>
                                        </p:tgtEl>
                                        <p:attrNameLst>
                                          <p:attrName>ppt_x</p:attrName>
                                        </p:attrNameLst>
                                      </p:cBhvr>
                                      <p:tavLst>
                                        <p:tav tm="0">
                                          <p:val>
                                            <p:strVal val="#ppt_x"/>
                                          </p:val>
                                        </p:tav>
                                        <p:tav tm="100000">
                                          <p:val>
                                            <p:strVal val="#ppt_x"/>
                                          </p:val>
                                        </p:tav>
                                      </p:tavLst>
                                    </p:anim>
                                    <p:anim calcmode="lin" valueType="num">
                                      <p:cBhvr>
                                        <p:cTn id="16"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40"/>
                                        </p:tgtEl>
                                        <p:attrNameLst>
                                          <p:attrName>style.visibility</p:attrName>
                                        </p:attrNameLst>
                                      </p:cBhvr>
                                      <p:to>
                                        <p:strVal val="visible"/>
                                      </p:to>
                                    </p:set>
                                    <p:animEffect transition="in" filter="fade">
                                      <p:cBhvr>
                                        <p:cTn id="21" dur="1000"/>
                                        <p:tgtEl>
                                          <p:spTgt spid="1040"/>
                                        </p:tgtEl>
                                      </p:cBhvr>
                                    </p:animEffect>
                                    <p:anim calcmode="lin" valueType="num">
                                      <p:cBhvr>
                                        <p:cTn id="22" dur="1000" fill="hold"/>
                                        <p:tgtEl>
                                          <p:spTgt spid="1040"/>
                                        </p:tgtEl>
                                        <p:attrNameLst>
                                          <p:attrName>ppt_x</p:attrName>
                                        </p:attrNameLst>
                                      </p:cBhvr>
                                      <p:tavLst>
                                        <p:tav tm="0">
                                          <p:val>
                                            <p:strVal val="#ppt_x"/>
                                          </p:val>
                                        </p:tav>
                                        <p:tav tm="100000">
                                          <p:val>
                                            <p:strVal val="#ppt_x"/>
                                          </p:val>
                                        </p:tav>
                                      </p:tavLst>
                                    </p:anim>
                                    <p:anim calcmode="lin" valueType="num">
                                      <p:cBhvr>
                                        <p:cTn id="23" dur="1000" fill="hold"/>
                                        <p:tgtEl>
                                          <p:spTgt spid="104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5" presetClass="entr" presetSubtype="0" fill="hold" nodeType="clickEffect">
                                  <p:stCondLst>
                                    <p:cond delay="0"/>
                                  </p:stCondLst>
                                  <p:childTnLst>
                                    <p:set>
                                      <p:cBhvr>
                                        <p:cTn id="27" dur="1" fill="hold">
                                          <p:stCondLst>
                                            <p:cond delay="0"/>
                                          </p:stCondLst>
                                        </p:cTn>
                                        <p:tgtEl>
                                          <p:spTgt spid="1038"/>
                                        </p:tgtEl>
                                        <p:attrNameLst>
                                          <p:attrName>style.visibility</p:attrName>
                                        </p:attrNameLst>
                                      </p:cBhvr>
                                      <p:to>
                                        <p:strVal val="visible"/>
                                      </p:to>
                                    </p:set>
                                    <p:animEffect transition="in" filter="fade">
                                      <p:cBhvr>
                                        <p:cTn id="28" dur="2000"/>
                                        <p:tgtEl>
                                          <p:spTgt spid="1038"/>
                                        </p:tgtEl>
                                      </p:cBhvr>
                                    </p:animEffect>
                                    <p:anim calcmode="lin" valueType="num">
                                      <p:cBhvr>
                                        <p:cTn id="29" dur="2000" fill="hold"/>
                                        <p:tgtEl>
                                          <p:spTgt spid="1038"/>
                                        </p:tgtEl>
                                        <p:attrNameLst>
                                          <p:attrName>ppt_w</p:attrName>
                                        </p:attrNameLst>
                                      </p:cBhvr>
                                      <p:tavLst>
                                        <p:tav tm="0" fmla="#ppt_w*sin(2.5*pi*$)">
                                          <p:val>
                                            <p:fltVal val="0"/>
                                          </p:val>
                                        </p:tav>
                                        <p:tav tm="100000">
                                          <p:val>
                                            <p:fltVal val="1"/>
                                          </p:val>
                                        </p:tav>
                                      </p:tavLst>
                                    </p:anim>
                                    <p:anim calcmode="lin" valueType="num">
                                      <p:cBhvr>
                                        <p:cTn id="30" dur="2000" fill="hold"/>
                                        <p:tgtEl>
                                          <p:spTgt spid="103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B8CFAA5-295D-36B4-D3EB-C03EBD4BE3A4}"/>
              </a:ext>
            </a:extLst>
          </p:cNvPr>
          <p:cNvPicPr>
            <a:picLocks noChangeAspect="1"/>
          </p:cNvPicPr>
          <p:nvPr/>
        </p:nvPicPr>
        <p:blipFill>
          <a:blip r:embed="rId2" cstate="print"/>
          <a:stretch>
            <a:fillRect/>
          </a:stretch>
        </p:blipFill>
        <p:spPr>
          <a:xfrm>
            <a:off x="9730041" y="4756999"/>
            <a:ext cx="1816765" cy="1652159"/>
          </a:xfrm>
          <a:prstGeom prst="rect">
            <a:avLst/>
          </a:prstGeom>
        </p:spPr>
      </p:pic>
      <p:pic>
        <p:nvPicPr>
          <p:cNvPr id="1040" name="Picture 16" descr="http://tacomabpc.org/http:/tacomabpc.org/uploads/2014/10/1-john-knox-1505-1572-granger.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1466" b="5817"/>
          <a:stretch/>
        </p:blipFill>
        <p:spPr bwMode="auto">
          <a:xfrm>
            <a:off x="3136711" y="370297"/>
            <a:ext cx="1709406" cy="1776365"/>
          </a:xfrm>
          <a:prstGeom prst="rect">
            <a:avLst/>
          </a:prstGeom>
          <a:noFill/>
          <a:extLst>
            <a:ext uri="{909E8E84-426E-40DD-AFC4-6F175D3DCCD1}">
              <a14:hiddenFill xmlns:a14="http://schemas.microsoft.com/office/drawing/2010/main" xmlns="">
                <a:solidFill>
                  <a:srgbClr val="FFFFFF"/>
                </a:solidFill>
              </a14:hiddenFill>
            </a:ext>
          </a:extLst>
        </p:spPr>
      </p:pic>
      <p:pic>
        <p:nvPicPr>
          <p:cNvPr id="1038" name="Picture 14" descr="http://www.tvsinopse.kinghost.net/p/peter%20potamus_arquivos/tvsinopse0000010004.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306026" y="4835066"/>
            <a:ext cx="1291752" cy="1722336"/>
          </a:xfrm>
          <a:prstGeom prst="rect">
            <a:avLst/>
          </a:prstGeom>
          <a:noFill/>
          <a:extLst>
            <a:ext uri="{909E8E84-426E-40DD-AFC4-6F175D3DCCD1}">
              <a14:hiddenFill xmlns:a14="http://schemas.microsoft.com/office/drawing/2010/main" xmlns="">
                <a:solidFill>
                  <a:srgbClr val="FFFFFF"/>
                </a:solidFill>
              </a14:hiddenFill>
            </a:ext>
          </a:extLst>
        </p:spPr>
      </p:pic>
      <p:pic>
        <p:nvPicPr>
          <p:cNvPr id="19" name="Imagem 18"/>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9616254" y="2646526"/>
            <a:ext cx="1818698" cy="1713774"/>
          </a:xfrm>
          <a:prstGeom prst="rect">
            <a:avLst/>
          </a:prstGeom>
        </p:spPr>
      </p:pic>
      <p:pic>
        <p:nvPicPr>
          <p:cNvPr id="1030" name="Picture 6" descr="http://noticias.gospelprime.com.br/files/2013/10/martinho-lutero-e-as-95-teses.jpg"/>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l="10933" r="9811"/>
          <a:stretch/>
        </p:blipFill>
        <p:spPr bwMode="auto">
          <a:xfrm>
            <a:off x="918011" y="2759642"/>
            <a:ext cx="1740470" cy="1435249"/>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Imagem 1"/>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1263414" y="330095"/>
            <a:ext cx="1272010" cy="1745742"/>
          </a:xfrm>
          <a:prstGeom prst="rect">
            <a:avLst/>
          </a:prstGeom>
        </p:spPr>
      </p:pic>
      <p:pic>
        <p:nvPicPr>
          <p:cNvPr id="3" name="Imagem 2"/>
          <p:cNvPicPr>
            <a:picLocks noChangeAspect="1"/>
          </p:cNvPicPr>
          <p:nvPr/>
        </p:nvPicPr>
        <p:blipFill rotWithShape="1">
          <a:blip r:embed="rId8" cstate="print">
            <a:extLst>
              <a:ext uri="{28A0092B-C50C-407E-A947-70E740481C1C}">
                <a14:useLocalDpi xmlns:a14="http://schemas.microsoft.com/office/drawing/2010/main" xmlns="" val="0"/>
              </a:ext>
            </a:extLst>
          </a:blip>
          <a:srcRect l="5870" r="13617"/>
          <a:stretch/>
        </p:blipFill>
        <p:spPr>
          <a:xfrm>
            <a:off x="9892817" y="423968"/>
            <a:ext cx="1265573" cy="1745741"/>
          </a:xfrm>
          <a:prstGeom prst="rect">
            <a:avLst/>
          </a:prstGeom>
        </p:spPr>
      </p:pic>
      <p:pic>
        <p:nvPicPr>
          <p:cNvPr id="9" name="Imagem 8"/>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1361399" y="4808192"/>
            <a:ext cx="1245438" cy="1749210"/>
          </a:xfrm>
          <a:prstGeom prst="rect">
            <a:avLst/>
          </a:prstGeom>
        </p:spPr>
      </p:pic>
      <p:pic>
        <p:nvPicPr>
          <p:cNvPr id="1028" name="Picture 4" descr="https://cocebe.files.wordpress.com/2013/08/sola_pm_blog.jpg"/>
          <p:cNvPicPr>
            <a:picLocks noChangeAspect="1" noChangeArrowheads="1"/>
          </p:cNvPicPr>
          <p:nvPr/>
        </p:nvPicPr>
        <p:blipFill rotWithShape="1">
          <a:blip r:embed="rId10" cstate="print">
            <a:extLst>
              <a:ext uri="{28A0092B-C50C-407E-A947-70E740481C1C}">
                <a14:useLocalDpi xmlns:a14="http://schemas.microsoft.com/office/drawing/2010/main" xmlns="" val="0"/>
              </a:ext>
            </a:extLst>
          </a:blip>
          <a:srcRect l="25468" t="4730" r="24990" b="4308"/>
          <a:stretch/>
        </p:blipFill>
        <p:spPr bwMode="auto">
          <a:xfrm>
            <a:off x="872542" y="287274"/>
            <a:ext cx="1818698" cy="18806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16" name="Picture 4" descr="https://cocebe.files.wordpress.com/2013/08/sola_pm_blog.jpg"/>
          <p:cNvPicPr>
            <a:picLocks noChangeAspect="1" noChangeArrowheads="1"/>
          </p:cNvPicPr>
          <p:nvPr/>
        </p:nvPicPr>
        <p:blipFill rotWithShape="1">
          <a:blip r:embed="rId10" cstate="print">
            <a:extLst>
              <a:ext uri="{28A0092B-C50C-407E-A947-70E740481C1C}">
                <a14:useLocalDpi xmlns:a14="http://schemas.microsoft.com/office/drawing/2010/main" xmlns="" val="0"/>
              </a:ext>
            </a:extLst>
          </a:blip>
          <a:srcRect l="25468" t="4730" r="24990" b="4308"/>
          <a:stretch/>
        </p:blipFill>
        <p:spPr bwMode="auto">
          <a:xfrm>
            <a:off x="3076459" y="354216"/>
            <a:ext cx="1818698" cy="18806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17" name="Picture 4" descr="https://cocebe.files.wordpress.com/2013/08/sola_pm_blog.jpg"/>
          <p:cNvPicPr>
            <a:picLocks noChangeAspect="1" noChangeArrowheads="1"/>
          </p:cNvPicPr>
          <p:nvPr/>
        </p:nvPicPr>
        <p:blipFill rotWithShape="1">
          <a:blip r:embed="rId10" cstate="print">
            <a:extLst>
              <a:ext uri="{28A0092B-C50C-407E-A947-70E740481C1C}">
                <a14:useLocalDpi xmlns:a14="http://schemas.microsoft.com/office/drawing/2010/main" xmlns="" val="0"/>
              </a:ext>
            </a:extLst>
          </a:blip>
          <a:srcRect l="25468" t="4730" r="24990" b="4308"/>
          <a:stretch/>
        </p:blipFill>
        <p:spPr bwMode="auto">
          <a:xfrm>
            <a:off x="951528" y="4714178"/>
            <a:ext cx="1818698" cy="18806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18" name="Picture 4" descr="https://cocebe.files.wordpress.com/2013/08/sola_pm_blog.jpg"/>
          <p:cNvPicPr>
            <a:picLocks noChangeAspect="1" noChangeArrowheads="1"/>
          </p:cNvPicPr>
          <p:nvPr/>
        </p:nvPicPr>
        <p:blipFill rotWithShape="1">
          <a:blip r:embed="rId10" cstate="print">
            <a:extLst>
              <a:ext uri="{28A0092B-C50C-407E-A947-70E740481C1C}">
                <a14:useLocalDpi xmlns:a14="http://schemas.microsoft.com/office/drawing/2010/main" xmlns="" val="0"/>
              </a:ext>
            </a:extLst>
          </a:blip>
          <a:srcRect l="25468" t="4730" r="24990" b="4308"/>
          <a:stretch/>
        </p:blipFill>
        <p:spPr bwMode="auto">
          <a:xfrm>
            <a:off x="9639062" y="354215"/>
            <a:ext cx="1818698" cy="18806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20" name="Picture 4" descr="https://cocebe.files.wordpress.com/2013/08/sola_pm_blog.jpg"/>
          <p:cNvPicPr>
            <a:picLocks noChangeAspect="1" noChangeArrowheads="1"/>
          </p:cNvPicPr>
          <p:nvPr/>
        </p:nvPicPr>
        <p:blipFill rotWithShape="1">
          <a:blip r:embed="rId10" cstate="print">
            <a:extLst>
              <a:ext uri="{28A0092B-C50C-407E-A947-70E740481C1C}">
                <a14:useLocalDpi xmlns:a14="http://schemas.microsoft.com/office/drawing/2010/main" xmlns="" val="0"/>
              </a:ext>
            </a:extLst>
          </a:blip>
          <a:srcRect l="25468" t="4730" r="24990" b="4308"/>
          <a:stretch/>
        </p:blipFill>
        <p:spPr bwMode="auto">
          <a:xfrm>
            <a:off x="9714010" y="4719411"/>
            <a:ext cx="1818698" cy="18806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23" name="Picture 4" descr="https://cocebe.files.wordpress.com/2013/08/sola_pm_blog.jpg"/>
          <p:cNvPicPr>
            <a:picLocks noChangeAspect="1" noChangeArrowheads="1"/>
          </p:cNvPicPr>
          <p:nvPr/>
        </p:nvPicPr>
        <p:blipFill rotWithShape="1">
          <a:blip r:embed="rId10" cstate="print">
            <a:extLst>
              <a:ext uri="{28A0092B-C50C-407E-A947-70E740481C1C}">
                <a14:useLocalDpi xmlns:a14="http://schemas.microsoft.com/office/drawing/2010/main" xmlns="" val="0"/>
              </a:ext>
            </a:extLst>
          </a:blip>
          <a:srcRect l="25468" t="4730" r="24990" b="4308"/>
          <a:stretch/>
        </p:blipFill>
        <p:spPr bwMode="auto">
          <a:xfrm>
            <a:off x="3042553" y="4756999"/>
            <a:ext cx="1818698" cy="18806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25" name="Picture 4" descr="https://cocebe.files.wordpress.com/2013/08/sola_pm_blog.jpg"/>
          <p:cNvPicPr>
            <a:picLocks noChangeAspect="1" noChangeArrowheads="1"/>
          </p:cNvPicPr>
          <p:nvPr/>
        </p:nvPicPr>
        <p:blipFill rotWithShape="1">
          <a:blip r:embed="rId10" cstate="print">
            <a:extLst>
              <a:ext uri="{28A0092B-C50C-407E-A947-70E740481C1C}">
                <a14:useLocalDpi xmlns:a14="http://schemas.microsoft.com/office/drawing/2010/main" xmlns="" val="0"/>
              </a:ext>
            </a:extLst>
          </a:blip>
          <a:srcRect l="25468" t="4730" r="24990" b="4308"/>
          <a:stretch/>
        </p:blipFill>
        <p:spPr bwMode="auto">
          <a:xfrm>
            <a:off x="872542" y="2500726"/>
            <a:ext cx="1818698" cy="18806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27" name="Picture 4" descr="https://cocebe.files.wordpress.com/2013/08/sola_pm_blog.jpg"/>
          <p:cNvPicPr>
            <a:picLocks noChangeAspect="1" noChangeArrowheads="1"/>
          </p:cNvPicPr>
          <p:nvPr/>
        </p:nvPicPr>
        <p:blipFill rotWithShape="1">
          <a:blip r:embed="rId10" cstate="print">
            <a:extLst>
              <a:ext uri="{28A0092B-C50C-407E-A947-70E740481C1C}">
                <a14:useLocalDpi xmlns:a14="http://schemas.microsoft.com/office/drawing/2010/main" xmlns="" val="0"/>
              </a:ext>
            </a:extLst>
          </a:blip>
          <a:srcRect l="25468" t="4730" r="24990" b="4308"/>
          <a:stretch/>
        </p:blipFill>
        <p:spPr bwMode="auto">
          <a:xfrm>
            <a:off x="9616254" y="2549319"/>
            <a:ext cx="1818698" cy="18806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33" name="Imagem 32"/>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7911343" y="4756999"/>
            <a:ext cx="1272010" cy="1745742"/>
          </a:xfrm>
          <a:prstGeom prst="rect">
            <a:avLst/>
          </a:prstGeom>
        </p:spPr>
      </p:pic>
      <p:pic>
        <p:nvPicPr>
          <p:cNvPr id="34" name="Picture 4" descr="https://cocebe.files.wordpress.com/2013/08/sola_pm_blog.jpg"/>
          <p:cNvPicPr>
            <a:picLocks noChangeAspect="1" noChangeArrowheads="1"/>
          </p:cNvPicPr>
          <p:nvPr/>
        </p:nvPicPr>
        <p:blipFill rotWithShape="1">
          <a:blip r:embed="rId10" cstate="print">
            <a:extLst>
              <a:ext uri="{28A0092B-C50C-407E-A947-70E740481C1C}">
                <a14:useLocalDpi xmlns:a14="http://schemas.microsoft.com/office/drawing/2010/main" xmlns="" val="0"/>
              </a:ext>
            </a:extLst>
          </a:blip>
          <a:srcRect l="25468" t="4730" r="24990" b="4308"/>
          <a:stretch/>
        </p:blipFill>
        <p:spPr bwMode="auto">
          <a:xfrm>
            <a:off x="7520471" y="4714178"/>
            <a:ext cx="1818698" cy="18806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35" name="Picture 6" descr="http://noticias.gospelprime.com.br/files/2013/10/martinho-lutero-e-as-95-teses.jpg"/>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l="10933" r="9811"/>
          <a:stretch/>
        </p:blipFill>
        <p:spPr bwMode="auto">
          <a:xfrm>
            <a:off x="5325846" y="589011"/>
            <a:ext cx="1740470" cy="1435249"/>
          </a:xfrm>
          <a:prstGeom prst="rect">
            <a:avLst/>
          </a:prstGeom>
          <a:noFill/>
          <a:extLst>
            <a:ext uri="{909E8E84-426E-40DD-AFC4-6F175D3DCCD1}">
              <a14:hiddenFill xmlns:a14="http://schemas.microsoft.com/office/drawing/2010/main" xmlns="">
                <a:solidFill>
                  <a:srgbClr val="FFFFFF"/>
                </a:solidFill>
              </a14:hiddenFill>
            </a:ext>
          </a:extLst>
        </p:spPr>
      </p:pic>
      <p:pic>
        <p:nvPicPr>
          <p:cNvPr id="36" name="Picture 4" descr="https://cocebe.files.wordpress.com/2013/08/sola_pm_blog.jpg"/>
          <p:cNvPicPr>
            <a:picLocks noChangeAspect="1" noChangeArrowheads="1"/>
          </p:cNvPicPr>
          <p:nvPr/>
        </p:nvPicPr>
        <p:blipFill rotWithShape="1">
          <a:blip r:embed="rId10" cstate="print">
            <a:extLst>
              <a:ext uri="{28A0092B-C50C-407E-A947-70E740481C1C}">
                <a14:useLocalDpi xmlns:a14="http://schemas.microsoft.com/office/drawing/2010/main" xmlns="" val="0"/>
              </a:ext>
            </a:extLst>
          </a:blip>
          <a:srcRect l="25468" t="4730" r="24990" b="4308"/>
          <a:stretch/>
        </p:blipFill>
        <p:spPr bwMode="auto">
          <a:xfrm>
            <a:off x="5280377" y="330095"/>
            <a:ext cx="1818698" cy="18806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37" name="Imagem 36"/>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5654269" y="4808192"/>
            <a:ext cx="1245438" cy="1749210"/>
          </a:xfrm>
          <a:prstGeom prst="rect">
            <a:avLst/>
          </a:prstGeom>
        </p:spPr>
      </p:pic>
      <p:pic>
        <p:nvPicPr>
          <p:cNvPr id="38" name="Picture 4" descr="https://cocebe.files.wordpress.com/2013/08/sola_pm_blog.jpg"/>
          <p:cNvPicPr>
            <a:picLocks noChangeAspect="1" noChangeArrowheads="1"/>
          </p:cNvPicPr>
          <p:nvPr/>
        </p:nvPicPr>
        <p:blipFill rotWithShape="1">
          <a:blip r:embed="rId10" cstate="print">
            <a:extLst>
              <a:ext uri="{28A0092B-C50C-407E-A947-70E740481C1C}">
                <a14:useLocalDpi xmlns:a14="http://schemas.microsoft.com/office/drawing/2010/main" xmlns="" val="0"/>
              </a:ext>
            </a:extLst>
          </a:blip>
          <a:srcRect l="25468" t="4730" r="24990" b="4308"/>
          <a:stretch/>
        </p:blipFill>
        <p:spPr bwMode="auto">
          <a:xfrm>
            <a:off x="5244398" y="4714178"/>
            <a:ext cx="1818698" cy="18806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43" name="Imagem 42"/>
          <p:cNvPicPr>
            <a:picLocks noChangeAspect="1"/>
          </p:cNvPicPr>
          <p:nvPr/>
        </p:nvPicPr>
        <p:blipFill rotWithShape="1">
          <a:blip r:embed="rId8" cstate="print">
            <a:extLst>
              <a:ext uri="{28A0092B-C50C-407E-A947-70E740481C1C}">
                <a14:useLocalDpi xmlns:a14="http://schemas.microsoft.com/office/drawing/2010/main" xmlns="" val="0"/>
              </a:ext>
            </a:extLst>
          </a:blip>
          <a:srcRect l="5870" r="13617"/>
          <a:stretch/>
        </p:blipFill>
        <p:spPr>
          <a:xfrm>
            <a:off x="3319116" y="2642437"/>
            <a:ext cx="1265573" cy="1745741"/>
          </a:xfrm>
          <a:prstGeom prst="rect">
            <a:avLst/>
          </a:prstGeom>
        </p:spPr>
      </p:pic>
      <p:pic>
        <p:nvPicPr>
          <p:cNvPr id="44" name="Picture 4" descr="https://cocebe.files.wordpress.com/2013/08/sola_pm_blog.jpg"/>
          <p:cNvPicPr>
            <a:picLocks noChangeAspect="1" noChangeArrowheads="1"/>
          </p:cNvPicPr>
          <p:nvPr/>
        </p:nvPicPr>
        <p:blipFill rotWithShape="1">
          <a:blip r:embed="rId10" cstate="print">
            <a:extLst>
              <a:ext uri="{28A0092B-C50C-407E-A947-70E740481C1C}">
                <a14:useLocalDpi xmlns:a14="http://schemas.microsoft.com/office/drawing/2010/main" xmlns="" val="0"/>
              </a:ext>
            </a:extLst>
          </a:blip>
          <a:srcRect l="25468" t="4730" r="24990" b="4308"/>
          <a:stretch/>
        </p:blipFill>
        <p:spPr bwMode="auto">
          <a:xfrm>
            <a:off x="3042553" y="2588766"/>
            <a:ext cx="1818698" cy="18806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45" name="Imagem 44"/>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244398" y="2646526"/>
            <a:ext cx="1818698" cy="1713774"/>
          </a:xfrm>
          <a:prstGeom prst="rect">
            <a:avLst/>
          </a:prstGeom>
        </p:spPr>
      </p:pic>
      <p:pic>
        <p:nvPicPr>
          <p:cNvPr id="46" name="Picture 4" descr="https://cocebe.files.wordpress.com/2013/08/sola_pm_blog.jpg"/>
          <p:cNvPicPr>
            <a:picLocks noChangeAspect="1" noChangeArrowheads="1"/>
          </p:cNvPicPr>
          <p:nvPr/>
        </p:nvPicPr>
        <p:blipFill rotWithShape="1">
          <a:blip r:embed="rId10" cstate="print">
            <a:extLst>
              <a:ext uri="{28A0092B-C50C-407E-A947-70E740481C1C}">
                <a14:useLocalDpi xmlns:a14="http://schemas.microsoft.com/office/drawing/2010/main" xmlns="" val="0"/>
              </a:ext>
            </a:extLst>
          </a:blip>
          <a:srcRect l="25468" t="4730" r="24990" b="4308"/>
          <a:stretch/>
        </p:blipFill>
        <p:spPr bwMode="auto">
          <a:xfrm>
            <a:off x="5244398" y="2549319"/>
            <a:ext cx="1818698" cy="18806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51" name="Picture 16" descr="http://tacomabpc.org/http:/tacomabpc.org/uploads/2014/10/1-john-knox-1505-1572-granger.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1466" b="5817"/>
          <a:stretch/>
        </p:blipFill>
        <p:spPr bwMode="auto">
          <a:xfrm>
            <a:off x="7506495" y="2561478"/>
            <a:ext cx="1709406" cy="1776365"/>
          </a:xfrm>
          <a:prstGeom prst="rect">
            <a:avLst/>
          </a:prstGeom>
          <a:noFill/>
          <a:extLst>
            <a:ext uri="{909E8E84-426E-40DD-AFC4-6F175D3DCCD1}">
              <a14:hiddenFill xmlns:a14="http://schemas.microsoft.com/office/drawing/2010/main" xmlns="">
                <a:solidFill>
                  <a:srgbClr val="FFFFFF"/>
                </a:solidFill>
              </a14:hiddenFill>
            </a:ext>
          </a:extLst>
        </p:spPr>
      </p:pic>
      <p:pic>
        <p:nvPicPr>
          <p:cNvPr id="52" name="Picture 4" descr="https://cocebe.files.wordpress.com/2013/08/sola_pm_blog.jpg"/>
          <p:cNvPicPr>
            <a:picLocks noChangeAspect="1" noChangeArrowheads="1"/>
          </p:cNvPicPr>
          <p:nvPr/>
        </p:nvPicPr>
        <p:blipFill rotWithShape="1">
          <a:blip r:embed="rId10" cstate="print">
            <a:extLst>
              <a:ext uri="{28A0092B-C50C-407E-A947-70E740481C1C}">
                <a14:useLocalDpi xmlns:a14="http://schemas.microsoft.com/office/drawing/2010/main" xmlns="" val="0"/>
              </a:ext>
            </a:extLst>
          </a:blip>
          <a:srcRect l="25468" t="4730" r="24990" b="4308"/>
          <a:stretch/>
        </p:blipFill>
        <p:spPr bwMode="auto">
          <a:xfrm>
            <a:off x="7446243" y="2545397"/>
            <a:ext cx="1818698" cy="18806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5" name="Picture 4">
            <a:extLst>
              <a:ext uri="{FF2B5EF4-FFF2-40B4-BE49-F238E27FC236}">
                <a16:creationId xmlns:a16="http://schemas.microsoft.com/office/drawing/2014/main" xmlns="" id="{B7C1698E-A5E9-0409-86DC-218937A121BA}"/>
              </a:ext>
            </a:extLst>
          </p:cNvPr>
          <p:cNvPicPr>
            <a:picLocks noChangeAspect="1"/>
          </p:cNvPicPr>
          <p:nvPr/>
        </p:nvPicPr>
        <p:blipFill>
          <a:blip r:embed="rId2" cstate="print"/>
          <a:stretch>
            <a:fillRect/>
          </a:stretch>
        </p:blipFill>
        <p:spPr>
          <a:xfrm>
            <a:off x="7506495" y="454946"/>
            <a:ext cx="1816765" cy="1652159"/>
          </a:xfrm>
          <a:prstGeom prst="rect">
            <a:avLst/>
          </a:prstGeom>
        </p:spPr>
      </p:pic>
      <p:pic>
        <p:nvPicPr>
          <p:cNvPr id="48" name="Picture 4" descr="https://cocebe.files.wordpress.com/2013/08/sola_pm_blog.jpg"/>
          <p:cNvPicPr>
            <a:picLocks noChangeAspect="1" noChangeArrowheads="1"/>
          </p:cNvPicPr>
          <p:nvPr/>
        </p:nvPicPr>
        <p:blipFill rotWithShape="1">
          <a:blip r:embed="rId10" cstate="print">
            <a:extLst>
              <a:ext uri="{28A0092B-C50C-407E-A947-70E740481C1C}">
                <a14:useLocalDpi xmlns:a14="http://schemas.microsoft.com/office/drawing/2010/main" xmlns="" val="0"/>
              </a:ext>
            </a:extLst>
          </a:blip>
          <a:srcRect l="25468" t="4730" r="24990" b="4308"/>
          <a:stretch/>
        </p:blipFill>
        <p:spPr bwMode="auto">
          <a:xfrm>
            <a:off x="7504562" y="323377"/>
            <a:ext cx="1818698" cy="18806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
        <p:nvSpPr>
          <p:cNvPr id="7" name="Oval 6">
            <a:extLst>
              <a:ext uri="{FF2B5EF4-FFF2-40B4-BE49-F238E27FC236}">
                <a16:creationId xmlns:a16="http://schemas.microsoft.com/office/drawing/2014/main" xmlns="" id="{B56AE05F-457E-B371-4632-1A3E8DDC133E}"/>
              </a:ext>
            </a:extLst>
          </p:cNvPr>
          <p:cNvSpPr/>
          <p:nvPr/>
        </p:nvSpPr>
        <p:spPr>
          <a:xfrm>
            <a:off x="1621271" y="1851949"/>
            <a:ext cx="370390" cy="3521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endParaRPr lang="pt-BR" dirty="0"/>
          </a:p>
        </p:txBody>
      </p:sp>
      <p:sp>
        <p:nvSpPr>
          <p:cNvPr id="11" name="Oval 10">
            <a:extLst>
              <a:ext uri="{FF2B5EF4-FFF2-40B4-BE49-F238E27FC236}">
                <a16:creationId xmlns:a16="http://schemas.microsoft.com/office/drawing/2014/main" xmlns="" id="{31C8721D-0148-FC67-EEEF-94352B008364}"/>
              </a:ext>
            </a:extLst>
          </p:cNvPr>
          <p:cNvSpPr/>
          <p:nvPr/>
        </p:nvSpPr>
        <p:spPr>
          <a:xfrm>
            <a:off x="1580765" y="4134947"/>
            <a:ext cx="370390" cy="3521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6</a:t>
            </a:r>
            <a:endParaRPr lang="pt-BR" dirty="0"/>
          </a:p>
        </p:txBody>
      </p:sp>
      <p:sp>
        <p:nvSpPr>
          <p:cNvPr id="13" name="Oval 12">
            <a:extLst>
              <a:ext uri="{FF2B5EF4-FFF2-40B4-BE49-F238E27FC236}">
                <a16:creationId xmlns:a16="http://schemas.microsoft.com/office/drawing/2014/main" xmlns="" id="{FEA5ADE2-B5BF-DF76-292B-83C1FCF7868C}"/>
              </a:ext>
            </a:extLst>
          </p:cNvPr>
          <p:cNvSpPr/>
          <p:nvPr/>
        </p:nvSpPr>
        <p:spPr>
          <a:xfrm>
            <a:off x="3786178" y="1810616"/>
            <a:ext cx="370390" cy="3521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endParaRPr lang="pt-BR" dirty="0"/>
          </a:p>
        </p:txBody>
      </p:sp>
      <p:sp>
        <p:nvSpPr>
          <p:cNvPr id="14" name="Oval 13">
            <a:extLst>
              <a:ext uri="{FF2B5EF4-FFF2-40B4-BE49-F238E27FC236}">
                <a16:creationId xmlns:a16="http://schemas.microsoft.com/office/drawing/2014/main" xmlns="" id="{6A491838-A461-7E43-0295-F6AAE50E2E3C}"/>
              </a:ext>
            </a:extLst>
          </p:cNvPr>
          <p:cNvSpPr/>
          <p:nvPr/>
        </p:nvSpPr>
        <p:spPr>
          <a:xfrm>
            <a:off x="3745672" y="4093614"/>
            <a:ext cx="370390" cy="3521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7</a:t>
            </a:r>
            <a:endParaRPr lang="pt-BR" dirty="0"/>
          </a:p>
        </p:txBody>
      </p:sp>
      <p:sp>
        <p:nvSpPr>
          <p:cNvPr id="21" name="Oval 20">
            <a:extLst>
              <a:ext uri="{FF2B5EF4-FFF2-40B4-BE49-F238E27FC236}">
                <a16:creationId xmlns:a16="http://schemas.microsoft.com/office/drawing/2014/main" xmlns="" id="{A4E62624-B575-264C-0C9C-88F65AB38CA5}"/>
              </a:ext>
            </a:extLst>
          </p:cNvPr>
          <p:cNvSpPr/>
          <p:nvPr/>
        </p:nvSpPr>
        <p:spPr>
          <a:xfrm>
            <a:off x="5962619" y="1858667"/>
            <a:ext cx="370390" cy="3521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endParaRPr lang="pt-BR" dirty="0"/>
          </a:p>
        </p:txBody>
      </p:sp>
      <p:sp>
        <p:nvSpPr>
          <p:cNvPr id="22" name="Oval 21">
            <a:extLst>
              <a:ext uri="{FF2B5EF4-FFF2-40B4-BE49-F238E27FC236}">
                <a16:creationId xmlns:a16="http://schemas.microsoft.com/office/drawing/2014/main" xmlns="" id="{E624F417-1C93-6739-9AB8-D950C0BB2161}"/>
              </a:ext>
            </a:extLst>
          </p:cNvPr>
          <p:cNvSpPr/>
          <p:nvPr/>
        </p:nvSpPr>
        <p:spPr>
          <a:xfrm>
            <a:off x="5922113" y="4141665"/>
            <a:ext cx="370390" cy="3521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8</a:t>
            </a:r>
            <a:endParaRPr lang="pt-BR" dirty="0"/>
          </a:p>
        </p:txBody>
      </p:sp>
      <p:sp>
        <p:nvSpPr>
          <p:cNvPr id="26" name="Oval 25">
            <a:extLst>
              <a:ext uri="{FF2B5EF4-FFF2-40B4-BE49-F238E27FC236}">
                <a16:creationId xmlns:a16="http://schemas.microsoft.com/office/drawing/2014/main" xmlns="" id="{3DEA2B9E-69E6-270B-19BF-EF94853FD2B2}"/>
              </a:ext>
            </a:extLst>
          </p:cNvPr>
          <p:cNvSpPr/>
          <p:nvPr/>
        </p:nvSpPr>
        <p:spPr>
          <a:xfrm>
            <a:off x="8243098" y="1858667"/>
            <a:ext cx="370390" cy="3521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a:t>
            </a:r>
            <a:endParaRPr lang="pt-BR" dirty="0"/>
          </a:p>
        </p:txBody>
      </p:sp>
      <p:sp>
        <p:nvSpPr>
          <p:cNvPr id="28" name="Oval 27">
            <a:extLst>
              <a:ext uri="{FF2B5EF4-FFF2-40B4-BE49-F238E27FC236}">
                <a16:creationId xmlns:a16="http://schemas.microsoft.com/office/drawing/2014/main" xmlns="" id="{C3DE19DA-C696-429B-CA8D-BA296EE2A471}"/>
              </a:ext>
            </a:extLst>
          </p:cNvPr>
          <p:cNvSpPr/>
          <p:nvPr/>
        </p:nvSpPr>
        <p:spPr>
          <a:xfrm>
            <a:off x="8202592" y="4141665"/>
            <a:ext cx="370390" cy="3521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9</a:t>
            </a:r>
            <a:endParaRPr lang="pt-BR" dirty="0"/>
          </a:p>
        </p:txBody>
      </p:sp>
      <p:sp>
        <p:nvSpPr>
          <p:cNvPr id="30" name="Oval 29">
            <a:extLst>
              <a:ext uri="{FF2B5EF4-FFF2-40B4-BE49-F238E27FC236}">
                <a16:creationId xmlns:a16="http://schemas.microsoft.com/office/drawing/2014/main" xmlns="" id="{5F47B477-FBB9-A2A0-FEF4-9D4B9CD128E0}"/>
              </a:ext>
            </a:extLst>
          </p:cNvPr>
          <p:cNvSpPr/>
          <p:nvPr/>
        </p:nvSpPr>
        <p:spPr>
          <a:xfrm>
            <a:off x="10464274" y="1851949"/>
            <a:ext cx="370390" cy="3521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5</a:t>
            </a:r>
            <a:endParaRPr lang="pt-BR" dirty="0"/>
          </a:p>
        </p:txBody>
      </p:sp>
      <p:sp>
        <p:nvSpPr>
          <p:cNvPr id="31" name="Oval 30">
            <a:extLst>
              <a:ext uri="{FF2B5EF4-FFF2-40B4-BE49-F238E27FC236}">
                <a16:creationId xmlns:a16="http://schemas.microsoft.com/office/drawing/2014/main" xmlns="" id="{7542D51A-09B0-4598-98B0-BB3B12F76CC8}"/>
              </a:ext>
            </a:extLst>
          </p:cNvPr>
          <p:cNvSpPr/>
          <p:nvPr/>
        </p:nvSpPr>
        <p:spPr>
          <a:xfrm>
            <a:off x="10423768" y="4093615"/>
            <a:ext cx="502733" cy="4724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b="1" dirty="0">
                <a:effectLst>
                  <a:outerShdw blurRad="38100" dist="38100" dir="2700000" algn="tl">
                    <a:srgbClr val="000000">
                      <a:alpha val="43137"/>
                    </a:srgbClr>
                  </a:outerShdw>
                </a:effectLst>
              </a:rPr>
              <a:t>10</a:t>
            </a:r>
            <a:endParaRPr lang="pt-BR" sz="1300" b="1" dirty="0">
              <a:effectLst>
                <a:outerShdw blurRad="38100" dist="38100" dir="2700000" algn="tl">
                  <a:srgbClr val="000000">
                    <a:alpha val="43137"/>
                  </a:srgbClr>
                </a:outerShdw>
              </a:effectLst>
            </a:endParaRPr>
          </a:p>
        </p:txBody>
      </p:sp>
      <p:sp>
        <p:nvSpPr>
          <p:cNvPr id="42" name="Oval 41">
            <a:extLst>
              <a:ext uri="{FF2B5EF4-FFF2-40B4-BE49-F238E27FC236}">
                <a16:creationId xmlns:a16="http://schemas.microsoft.com/office/drawing/2014/main" xmlns="" id="{F8F92CA5-37C2-6460-FFFA-BBE826B8436B}"/>
              </a:ext>
            </a:extLst>
          </p:cNvPr>
          <p:cNvSpPr/>
          <p:nvPr/>
        </p:nvSpPr>
        <p:spPr>
          <a:xfrm>
            <a:off x="10398102" y="6179914"/>
            <a:ext cx="502733" cy="4724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b="1" dirty="0">
                <a:effectLst>
                  <a:outerShdw blurRad="38100" dist="38100" dir="2700000" algn="tl">
                    <a:srgbClr val="000000">
                      <a:alpha val="43137"/>
                    </a:srgbClr>
                  </a:outerShdw>
                </a:effectLst>
              </a:rPr>
              <a:t>15</a:t>
            </a:r>
            <a:endParaRPr lang="pt-BR" sz="1300" b="1" dirty="0">
              <a:effectLst>
                <a:outerShdw blurRad="38100" dist="38100" dir="2700000" algn="tl">
                  <a:srgbClr val="000000">
                    <a:alpha val="43137"/>
                  </a:srgbClr>
                </a:outerShdw>
              </a:effectLst>
            </a:endParaRPr>
          </a:p>
        </p:txBody>
      </p:sp>
      <p:sp>
        <p:nvSpPr>
          <p:cNvPr id="47" name="Oval 46">
            <a:extLst>
              <a:ext uri="{FF2B5EF4-FFF2-40B4-BE49-F238E27FC236}">
                <a16:creationId xmlns:a16="http://schemas.microsoft.com/office/drawing/2014/main" xmlns="" id="{37BBDAC1-4A53-6BEA-61E2-69AA6CBCAD0C}"/>
              </a:ext>
            </a:extLst>
          </p:cNvPr>
          <p:cNvSpPr/>
          <p:nvPr/>
        </p:nvSpPr>
        <p:spPr>
          <a:xfrm>
            <a:off x="8160316" y="6241828"/>
            <a:ext cx="502733" cy="4724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b="1" dirty="0">
                <a:effectLst>
                  <a:outerShdw blurRad="38100" dist="38100" dir="2700000" algn="tl">
                    <a:srgbClr val="000000">
                      <a:alpha val="43137"/>
                    </a:srgbClr>
                  </a:outerShdw>
                </a:effectLst>
              </a:rPr>
              <a:t>14</a:t>
            </a:r>
            <a:endParaRPr lang="pt-BR" sz="1300" b="1" dirty="0">
              <a:effectLst>
                <a:outerShdw blurRad="38100" dist="38100" dir="2700000" algn="tl">
                  <a:srgbClr val="000000">
                    <a:alpha val="43137"/>
                  </a:srgbClr>
                </a:outerShdw>
              </a:effectLst>
            </a:endParaRPr>
          </a:p>
        </p:txBody>
      </p:sp>
      <p:sp>
        <p:nvSpPr>
          <p:cNvPr id="49" name="Oval 48">
            <a:extLst>
              <a:ext uri="{FF2B5EF4-FFF2-40B4-BE49-F238E27FC236}">
                <a16:creationId xmlns:a16="http://schemas.microsoft.com/office/drawing/2014/main" xmlns="" id="{A2D5A9E5-C9FC-CE4B-9E59-19B6E2731834}"/>
              </a:ext>
            </a:extLst>
          </p:cNvPr>
          <p:cNvSpPr/>
          <p:nvPr/>
        </p:nvSpPr>
        <p:spPr>
          <a:xfrm>
            <a:off x="5908228" y="6241828"/>
            <a:ext cx="502733" cy="4724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b="1" dirty="0">
                <a:effectLst>
                  <a:outerShdw blurRad="38100" dist="38100" dir="2700000" algn="tl">
                    <a:srgbClr val="000000">
                      <a:alpha val="43137"/>
                    </a:srgbClr>
                  </a:outerShdw>
                </a:effectLst>
              </a:rPr>
              <a:t>13</a:t>
            </a:r>
            <a:endParaRPr lang="pt-BR" sz="1300" b="1" dirty="0">
              <a:effectLst>
                <a:outerShdw blurRad="38100" dist="38100" dir="2700000" algn="tl">
                  <a:srgbClr val="000000">
                    <a:alpha val="43137"/>
                  </a:srgbClr>
                </a:outerShdw>
              </a:effectLst>
            </a:endParaRPr>
          </a:p>
        </p:txBody>
      </p:sp>
      <p:sp>
        <p:nvSpPr>
          <p:cNvPr id="50" name="Oval 49">
            <a:extLst>
              <a:ext uri="{FF2B5EF4-FFF2-40B4-BE49-F238E27FC236}">
                <a16:creationId xmlns:a16="http://schemas.microsoft.com/office/drawing/2014/main" xmlns="" id="{05D608D8-303F-E2C7-BC2B-58C2B6FA3498}"/>
              </a:ext>
            </a:extLst>
          </p:cNvPr>
          <p:cNvSpPr/>
          <p:nvPr/>
        </p:nvSpPr>
        <p:spPr>
          <a:xfrm>
            <a:off x="3696552" y="6245909"/>
            <a:ext cx="502733" cy="4724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b="1" dirty="0">
                <a:effectLst>
                  <a:outerShdw blurRad="38100" dist="38100" dir="2700000" algn="tl">
                    <a:srgbClr val="000000">
                      <a:alpha val="43137"/>
                    </a:srgbClr>
                  </a:outerShdw>
                </a:effectLst>
              </a:rPr>
              <a:t>12</a:t>
            </a:r>
            <a:endParaRPr lang="pt-BR" sz="1300" b="1" dirty="0">
              <a:effectLst>
                <a:outerShdw blurRad="38100" dist="38100" dir="2700000" algn="tl">
                  <a:srgbClr val="000000">
                    <a:alpha val="43137"/>
                  </a:srgbClr>
                </a:outerShdw>
              </a:effectLst>
            </a:endParaRPr>
          </a:p>
        </p:txBody>
      </p:sp>
      <p:sp>
        <p:nvSpPr>
          <p:cNvPr id="53" name="Oval 52">
            <a:extLst>
              <a:ext uri="{FF2B5EF4-FFF2-40B4-BE49-F238E27FC236}">
                <a16:creationId xmlns:a16="http://schemas.microsoft.com/office/drawing/2014/main" xmlns="" id="{6577FD4F-9608-D772-20F4-A1309EFDAD0A}"/>
              </a:ext>
            </a:extLst>
          </p:cNvPr>
          <p:cNvSpPr/>
          <p:nvPr/>
        </p:nvSpPr>
        <p:spPr>
          <a:xfrm>
            <a:off x="1550716" y="6241828"/>
            <a:ext cx="502733" cy="4724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b="1" dirty="0">
                <a:effectLst>
                  <a:outerShdw blurRad="38100" dist="38100" dir="2700000" algn="tl">
                    <a:srgbClr val="000000">
                      <a:alpha val="43137"/>
                    </a:srgbClr>
                  </a:outerShdw>
                </a:effectLst>
              </a:rPr>
              <a:t>11</a:t>
            </a:r>
            <a:endParaRPr lang="pt-BR" sz="13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104071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8"/>
                                        </p:tgtEl>
                                      </p:cBhvr>
                                    </p:animEffect>
                                    <p:set>
                                      <p:cBhvr>
                                        <p:cTn id="7"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028"/>
                    </p:tgtEl>
                  </p:cond>
                </p:stCondLst>
                <p:endSync evt="end" delay="0">
                  <p:rtn val="all"/>
                </p:endSync>
                <p:childTnLst>
                  <p:par>
                    <p:cTn id="9" fill="hold">
                      <p:stCondLst>
                        <p:cond delay="0"/>
                      </p:stCondLst>
                      <p:childTnLst>
                        <p:par>
                          <p:cTn id="10" fill="hold">
                            <p:stCondLst>
                              <p:cond delay="0"/>
                            </p:stCondLst>
                            <p:childTnLst>
                              <p:par>
                                <p:cTn id="11" presetID="22" presetClass="exit" presetSubtype="4" fill="hold" nodeType="clickEffect">
                                  <p:stCondLst>
                                    <p:cond delay="0"/>
                                  </p:stCondLst>
                                  <p:childTnLst>
                                    <p:animEffect transition="out" filter="wipe(down)">
                                      <p:cBhvr>
                                        <p:cTn id="12" dur="500"/>
                                        <p:tgtEl>
                                          <p:spTgt spid="1028"/>
                                        </p:tgtEl>
                                      </p:cBhvr>
                                    </p:animEffect>
                                    <p:set>
                                      <p:cBhvr>
                                        <p:cTn id="13" dur="1" fill="hold">
                                          <p:stCondLst>
                                            <p:cond delay="499"/>
                                          </p:stCondLst>
                                        </p:cTn>
                                        <p:tgtEl>
                                          <p:spTgt spid="1028"/>
                                        </p:tgtEl>
                                        <p:attrNameLst>
                                          <p:attrName>style.visibility</p:attrName>
                                        </p:attrNameLst>
                                      </p:cBhvr>
                                      <p:to>
                                        <p:strVal val="hidden"/>
                                      </p:to>
                                    </p:set>
                                  </p:childTnLst>
                                </p:cTn>
                              </p:par>
                            </p:childTnLst>
                          </p:cTn>
                        </p:par>
                      </p:childTnLst>
                    </p:cTn>
                  </p:par>
                </p:childTnLst>
              </p:cTn>
              <p:nextCondLst>
                <p:cond evt="onClick" delay="0">
                  <p:tgtEl>
                    <p:spTgt spid="1028"/>
                  </p:tgtEl>
                </p:cond>
              </p:nextCondLst>
            </p:seq>
            <p:seq concurrent="1" nextAc="seek">
              <p:cTn id="14" restart="whenNotActive" fill="hold" evtFilter="cancelBubble" nodeType="interactiveSeq">
                <p:stCondLst>
                  <p:cond evt="onClick" delay="0">
                    <p:tgtEl>
                      <p:spTgt spid="2"/>
                    </p:tgtEl>
                  </p:cond>
                </p:stCondLst>
                <p:endSync evt="end" delay="0">
                  <p:rtn val="all"/>
                </p:endSync>
                <p:childTnLst>
                  <p:par>
                    <p:cTn id="15" fill="hold">
                      <p:stCondLst>
                        <p:cond delay="0"/>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1028"/>
                                        </p:tgtEl>
                                        <p:attrNameLst>
                                          <p:attrName>style.visibility</p:attrName>
                                        </p:attrNameLst>
                                      </p:cBhvr>
                                      <p:to>
                                        <p:strVal val="visible"/>
                                      </p:to>
                                    </p:set>
                                    <p:animEffect transition="in" filter="wipe(up)">
                                      <p:cBhvr>
                                        <p:cTn id="19" dur="500"/>
                                        <p:tgtEl>
                                          <p:spTgt spid="1028"/>
                                        </p:tgtEl>
                                      </p:cBhvr>
                                    </p:animEffect>
                                  </p:childTnLst>
                                </p:cTn>
                              </p:par>
                            </p:childTnLst>
                          </p:cTn>
                        </p:par>
                      </p:childTnLst>
                    </p:cTn>
                  </p:par>
                </p:childTnLst>
              </p:cTn>
              <p:nextCondLst>
                <p:cond evt="onClick" delay="0">
                  <p:tgtEl>
                    <p:spTgt spid="2"/>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22" presetClass="exit" presetSubtype="4" fill="hold" nodeType="clickEffect">
                                  <p:stCondLst>
                                    <p:cond delay="0"/>
                                  </p:stCondLst>
                                  <p:childTnLst>
                                    <p:animEffect transition="out" filter="wipe(down)">
                                      <p:cBhvr>
                                        <p:cTn id="24" dur="500"/>
                                        <p:tgtEl>
                                          <p:spTgt spid="16"/>
                                        </p:tgtEl>
                                      </p:cBhvr>
                                    </p:animEffect>
                                    <p:set>
                                      <p:cBhvr>
                                        <p:cTn id="25"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6" restart="whenNotActive" fill="hold" evtFilter="cancelBubble" nodeType="interactiveSeq">
                <p:stCondLst>
                  <p:cond evt="onClick" delay="0">
                    <p:tgtEl>
                      <p:spTgt spid="17"/>
                    </p:tgtEl>
                  </p:cond>
                </p:stCondLst>
                <p:endSync evt="end" delay="0">
                  <p:rtn val="all"/>
                </p:endSync>
                <p:childTnLst>
                  <p:par>
                    <p:cTn id="27" fill="hold">
                      <p:stCondLst>
                        <p:cond delay="0"/>
                      </p:stCondLst>
                      <p:childTnLst>
                        <p:par>
                          <p:cTn id="28" fill="hold">
                            <p:stCondLst>
                              <p:cond delay="0"/>
                            </p:stCondLst>
                            <p:childTnLst>
                              <p:par>
                                <p:cTn id="29" presetID="22" presetClass="exit" presetSubtype="4" fill="hold" nodeType="clickEffect">
                                  <p:stCondLst>
                                    <p:cond delay="0"/>
                                  </p:stCondLst>
                                  <p:childTnLst>
                                    <p:animEffect transition="out" filter="wipe(down)">
                                      <p:cBhvr>
                                        <p:cTn id="30" dur="500"/>
                                        <p:tgtEl>
                                          <p:spTgt spid="17"/>
                                        </p:tgtEl>
                                      </p:cBhvr>
                                    </p:animEffect>
                                    <p:set>
                                      <p:cBhvr>
                                        <p:cTn id="31"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32" restart="whenNotActive" fill="hold" evtFilter="cancelBubble" nodeType="interactiveSeq">
                <p:stCondLst>
                  <p:cond evt="onClick" delay="0">
                    <p:tgtEl>
                      <p:spTgt spid="9"/>
                    </p:tgtEl>
                  </p:cond>
                </p:stCondLst>
                <p:endSync evt="end" delay="0">
                  <p:rtn val="all"/>
                </p:endSync>
                <p:childTnLst>
                  <p:par>
                    <p:cTn id="33" fill="hold">
                      <p:stCondLst>
                        <p:cond delay="0"/>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up)">
                                      <p:cBhvr>
                                        <p:cTn id="37" dur="500"/>
                                        <p:tgtEl>
                                          <p:spTgt spid="17"/>
                                        </p:tgtEl>
                                      </p:cBhvr>
                                    </p:animEffect>
                                  </p:childTnLst>
                                </p:cTn>
                              </p:par>
                            </p:childTnLst>
                          </p:cTn>
                        </p:par>
                      </p:childTnLst>
                    </p:cTn>
                  </p:par>
                </p:childTnLst>
              </p:cTn>
              <p:nextCondLst>
                <p:cond evt="onClick" delay="0">
                  <p:tgtEl>
                    <p:spTgt spid="9"/>
                  </p:tgtEl>
                </p:cond>
              </p:nextCondLst>
            </p:seq>
            <p:seq concurrent="1" nextAc="seek">
              <p:cTn id="38" restart="whenNotActive" fill="hold" evtFilter="cancelBubble" nodeType="interactiveSeq">
                <p:stCondLst>
                  <p:cond evt="onClick" delay="0">
                    <p:tgtEl>
                      <p:spTgt spid="20"/>
                    </p:tgtEl>
                  </p:cond>
                </p:stCondLst>
                <p:endSync evt="end" delay="0">
                  <p:rtn val="all"/>
                </p:endSync>
                <p:childTnLst>
                  <p:par>
                    <p:cTn id="39" fill="hold">
                      <p:stCondLst>
                        <p:cond delay="0"/>
                      </p:stCondLst>
                      <p:childTnLst>
                        <p:par>
                          <p:cTn id="40" fill="hold">
                            <p:stCondLst>
                              <p:cond delay="0"/>
                            </p:stCondLst>
                            <p:childTnLst>
                              <p:par>
                                <p:cTn id="41" presetID="22" presetClass="exit" presetSubtype="4" fill="hold" nodeType="clickEffect">
                                  <p:stCondLst>
                                    <p:cond delay="0"/>
                                  </p:stCondLst>
                                  <p:childTnLst>
                                    <p:animEffect transition="out" filter="wipe(down)">
                                      <p:cBhvr>
                                        <p:cTn id="42" dur="500"/>
                                        <p:tgtEl>
                                          <p:spTgt spid="20"/>
                                        </p:tgtEl>
                                      </p:cBhvr>
                                    </p:animEffect>
                                    <p:set>
                                      <p:cBhvr>
                                        <p:cTn id="43"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44" restart="whenNotActive" fill="hold" evtFilter="cancelBubble" nodeType="interactiveSeq">
                <p:stCondLst>
                  <p:cond evt="onClick" delay="0">
                    <p:tgtEl>
                      <p:spTgt spid="23"/>
                    </p:tgtEl>
                  </p:cond>
                </p:stCondLst>
                <p:endSync evt="end" delay="0">
                  <p:rtn val="all"/>
                </p:endSync>
                <p:childTnLst>
                  <p:par>
                    <p:cTn id="45" fill="hold">
                      <p:stCondLst>
                        <p:cond delay="0"/>
                      </p:stCondLst>
                      <p:childTnLst>
                        <p:par>
                          <p:cTn id="46" fill="hold">
                            <p:stCondLst>
                              <p:cond delay="0"/>
                            </p:stCondLst>
                            <p:childTnLst>
                              <p:par>
                                <p:cTn id="47" presetID="22" presetClass="exit" presetSubtype="4" fill="hold" nodeType="clickEffect">
                                  <p:stCondLst>
                                    <p:cond delay="0"/>
                                  </p:stCondLst>
                                  <p:childTnLst>
                                    <p:animEffect transition="out" filter="wipe(down)">
                                      <p:cBhvr>
                                        <p:cTn id="48" dur="500"/>
                                        <p:tgtEl>
                                          <p:spTgt spid="23"/>
                                        </p:tgtEl>
                                      </p:cBhvr>
                                    </p:animEffect>
                                    <p:set>
                                      <p:cBhvr>
                                        <p:cTn id="49"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50" restart="whenNotActive" fill="hold" evtFilter="cancelBubble" nodeType="interactiveSeq">
                <p:stCondLst>
                  <p:cond evt="onClick" delay="0">
                    <p:tgtEl>
                      <p:spTgt spid="25"/>
                    </p:tgtEl>
                  </p:cond>
                </p:stCondLst>
                <p:endSync evt="end" delay="0">
                  <p:rtn val="all"/>
                </p:endSync>
                <p:childTnLst>
                  <p:par>
                    <p:cTn id="51" fill="hold">
                      <p:stCondLst>
                        <p:cond delay="0"/>
                      </p:stCondLst>
                      <p:childTnLst>
                        <p:par>
                          <p:cTn id="52" fill="hold">
                            <p:stCondLst>
                              <p:cond delay="0"/>
                            </p:stCondLst>
                            <p:childTnLst>
                              <p:par>
                                <p:cTn id="53" presetID="22" presetClass="exit" presetSubtype="4" fill="hold" nodeType="clickEffect">
                                  <p:stCondLst>
                                    <p:cond delay="0"/>
                                  </p:stCondLst>
                                  <p:childTnLst>
                                    <p:animEffect transition="out" filter="wipe(down)">
                                      <p:cBhvr>
                                        <p:cTn id="54" dur="500"/>
                                        <p:tgtEl>
                                          <p:spTgt spid="25"/>
                                        </p:tgtEl>
                                      </p:cBhvr>
                                    </p:animEffect>
                                    <p:set>
                                      <p:cBhvr>
                                        <p:cTn id="55"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56" restart="whenNotActive" fill="hold" evtFilter="cancelBubble" nodeType="interactiveSeq">
                <p:stCondLst>
                  <p:cond evt="onClick" delay="0">
                    <p:tgtEl>
                      <p:spTgt spid="27"/>
                    </p:tgtEl>
                  </p:cond>
                </p:stCondLst>
                <p:endSync evt="end" delay="0">
                  <p:rtn val="all"/>
                </p:endSync>
                <p:childTnLst>
                  <p:par>
                    <p:cTn id="57" fill="hold">
                      <p:stCondLst>
                        <p:cond delay="0"/>
                      </p:stCondLst>
                      <p:childTnLst>
                        <p:par>
                          <p:cTn id="58" fill="hold">
                            <p:stCondLst>
                              <p:cond delay="0"/>
                            </p:stCondLst>
                            <p:childTnLst>
                              <p:par>
                                <p:cTn id="59" presetID="22" presetClass="exit" presetSubtype="4" fill="hold" nodeType="clickEffect">
                                  <p:stCondLst>
                                    <p:cond delay="0"/>
                                  </p:stCondLst>
                                  <p:childTnLst>
                                    <p:animEffect transition="out" filter="wipe(down)">
                                      <p:cBhvr>
                                        <p:cTn id="60" dur="500"/>
                                        <p:tgtEl>
                                          <p:spTgt spid="27"/>
                                        </p:tgtEl>
                                      </p:cBhvr>
                                    </p:animEffect>
                                    <p:set>
                                      <p:cBhvr>
                                        <p:cTn id="61"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62" restart="whenNotActive" fill="hold" evtFilter="cancelBubble" nodeType="interactiveSeq">
                <p:stCondLst>
                  <p:cond evt="onClick" delay="0">
                    <p:tgtEl>
                      <p:spTgt spid="1030"/>
                    </p:tgtEl>
                  </p:cond>
                </p:stCondLst>
                <p:endSync evt="end" delay="0">
                  <p:rtn val="all"/>
                </p:endSync>
                <p:childTnLst>
                  <p:par>
                    <p:cTn id="63" fill="hold">
                      <p:stCondLst>
                        <p:cond delay="0"/>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wipe(up)">
                                      <p:cBhvr>
                                        <p:cTn id="67" dur="500"/>
                                        <p:tgtEl>
                                          <p:spTgt spid="25"/>
                                        </p:tgtEl>
                                      </p:cBhvr>
                                    </p:animEffect>
                                  </p:childTnLst>
                                </p:cTn>
                              </p:par>
                            </p:childTnLst>
                          </p:cTn>
                        </p:par>
                      </p:childTnLst>
                    </p:cTn>
                  </p:par>
                </p:childTnLst>
              </p:cTn>
              <p:nextCondLst>
                <p:cond evt="onClick" delay="0">
                  <p:tgtEl>
                    <p:spTgt spid="1030"/>
                  </p:tgtEl>
                </p:cond>
              </p:nextCondLst>
            </p:seq>
            <p:seq concurrent="1" nextAc="seek">
              <p:cTn id="68" restart="whenNotActive" fill="hold" evtFilter="cancelBubble" nodeType="interactiveSeq">
                <p:stCondLst>
                  <p:cond evt="onClick" delay="0">
                    <p:tgtEl>
                      <p:spTgt spid="19"/>
                    </p:tgtEl>
                  </p:cond>
                </p:stCondLst>
                <p:endSync evt="end" delay="0">
                  <p:rtn val="all"/>
                </p:endSync>
                <p:childTnLst>
                  <p:par>
                    <p:cTn id="69" fill="hold">
                      <p:stCondLst>
                        <p:cond delay="0"/>
                      </p:stCondLst>
                      <p:childTnLst>
                        <p:par>
                          <p:cTn id="70" fill="hold">
                            <p:stCondLst>
                              <p:cond delay="0"/>
                            </p:stCondLst>
                            <p:childTnLst>
                              <p:par>
                                <p:cTn id="71" presetID="22" presetClass="entr" presetSubtype="1" fill="hold" nodeType="clickEffect">
                                  <p:stCondLst>
                                    <p:cond delay="0"/>
                                  </p:stCondLst>
                                  <p:childTnLst>
                                    <p:set>
                                      <p:cBhvr>
                                        <p:cTn id="72" dur="1" fill="hold">
                                          <p:stCondLst>
                                            <p:cond delay="0"/>
                                          </p:stCondLst>
                                        </p:cTn>
                                        <p:tgtEl>
                                          <p:spTgt spid="27"/>
                                        </p:tgtEl>
                                        <p:attrNameLst>
                                          <p:attrName>style.visibility</p:attrName>
                                        </p:attrNameLst>
                                      </p:cBhvr>
                                      <p:to>
                                        <p:strVal val="visible"/>
                                      </p:to>
                                    </p:set>
                                    <p:animEffect transition="in" filter="wipe(up)">
                                      <p:cBhvr>
                                        <p:cTn id="73" dur="500"/>
                                        <p:tgtEl>
                                          <p:spTgt spid="27"/>
                                        </p:tgtEl>
                                      </p:cBhvr>
                                    </p:animEffect>
                                  </p:childTnLst>
                                </p:cTn>
                              </p:par>
                            </p:childTnLst>
                          </p:cTn>
                        </p:par>
                      </p:childTnLst>
                    </p:cTn>
                  </p:par>
                </p:childTnLst>
              </p:cTn>
              <p:nextCondLst>
                <p:cond evt="onClick" delay="0">
                  <p:tgtEl>
                    <p:spTgt spid="19"/>
                  </p:tgtEl>
                </p:cond>
              </p:nextCondLst>
            </p:seq>
            <p:seq concurrent="1" nextAc="seek">
              <p:cTn id="74" restart="whenNotActive" fill="hold" evtFilter="cancelBubble" nodeType="interactiveSeq">
                <p:stCondLst>
                  <p:cond evt="onClick" delay="0">
                    <p:tgtEl>
                      <p:spTgt spid="34"/>
                    </p:tgtEl>
                  </p:cond>
                </p:stCondLst>
                <p:endSync evt="end" delay="0">
                  <p:rtn val="all"/>
                </p:endSync>
                <p:childTnLst>
                  <p:par>
                    <p:cTn id="75" fill="hold">
                      <p:stCondLst>
                        <p:cond delay="0"/>
                      </p:stCondLst>
                      <p:childTnLst>
                        <p:par>
                          <p:cTn id="76" fill="hold">
                            <p:stCondLst>
                              <p:cond delay="0"/>
                            </p:stCondLst>
                            <p:childTnLst>
                              <p:par>
                                <p:cTn id="77" presetID="22" presetClass="exit" presetSubtype="4" fill="hold" nodeType="clickEffect">
                                  <p:stCondLst>
                                    <p:cond delay="0"/>
                                  </p:stCondLst>
                                  <p:childTnLst>
                                    <p:animEffect transition="out" filter="wipe(down)">
                                      <p:cBhvr>
                                        <p:cTn id="78" dur="500"/>
                                        <p:tgtEl>
                                          <p:spTgt spid="34"/>
                                        </p:tgtEl>
                                      </p:cBhvr>
                                    </p:animEffect>
                                    <p:set>
                                      <p:cBhvr>
                                        <p:cTn id="79"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80" restart="whenNotActive" fill="hold" evtFilter="cancelBubble" nodeType="interactiveSeq">
                <p:stCondLst>
                  <p:cond evt="onClick" delay="0">
                    <p:tgtEl>
                      <p:spTgt spid="33"/>
                    </p:tgtEl>
                  </p:cond>
                </p:stCondLst>
                <p:endSync evt="end" delay="0">
                  <p:rtn val="all"/>
                </p:endSync>
                <p:childTnLst>
                  <p:par>
                    <p:cTn id="81" fill="hold">
                      <p:stCondLst>
                        <p:cond delay="0"/>
                      </p:stCondLst>
                      <p:childTnLst>
                        <p:par>
                          <p:cTn id="82" fill="hold">
                            <p:stCondLst>
                              <p:cond delay="0"/>
                            </p:stCondLst>
                            <p:childTnLst>
                              <p:par>
                                <p:cTn id="83" presetID="22" presetClass="entr" presetSubtype="1" fill="hold" nodeType="clickEffect">
                                  <p:stCondLst>
                                    <p:cond delay="0"/>
                                  </p:stCondLst>
                                  <p:childTnLst>
                                    <p:set>
                                      <p:cBhvr>
                                        <p:cTn id="84" dur="1" fill="hold">
                                          <p:stCondLst>
                                            <p:cond delay="0"/>
                                          </p:stCondLst>
                                        </p:cTn>
                                        <p:tgtEl>
                                          <p:spTgt spid="34"/>
                                        </p:tgtEl>
                                        <p:attrNameLst>
                                          <p:attrName>style.visibility</p:attrName>
                                        </p:attrNameLst>
                                      </p:cBhvr>
                                      <p:to>
                                        <p:strVal val="visible"/>
                                      </p:to>
                                    </p:set>
                                    <p:animEffect transition="in" filter="wipe(up)">
                                      <p:cBhvr>
                                        <p:cTn id="85" dur="500"/>
                                        <p:tgtEl>
                                          <p:spTgt spid="34"/>
                                        </p:tgtEl>
                                      </p:cBhvr>
                                    </p:animEffect>
                                  </p:childTnLst>
                                </p:cTn>
                              </p:par>
                            </p:childTnLst>
                          </p:cTn>
                        </p:par>
                      </p:childTnLst>
                    </p:cTn>
                  </p:par>
                </p:childTnLst>
              </p:cTn>
              <p:nextCondLst>
                <p:cond evt="onClick" delay="0">
                  <p:tgtEl>
                    <p:spTgt spid="33"/>
                  </p:tgtEl>
                </p:cond>
              </p:nextCondLst>
            </p:seq>
            <p:seq concurrent="1" nextAc="seek">
              <p:cTn id="86" restart="whenNotActive" fill="hold" evtFilter="cancelBubble" nodeType="interactiveSeq">
                <p:stCondLst>
                  <p:cond evt="onClick" delay="0">
                    <p:tgtEl>
                      <p:spTgt spid="36"/>
                    </p:tgtEl>
                  </p:cond>
                </p:stCondLst>
                <p:endSync evt="end" delay="0">
                  <p:rtn val="all"/>
                </p:endSync>
                <p:childTnLst>
                  <p:par>
                    <p:cTn id="87" fill="hold">
                      <p:stCondLst>
                        <p:cond delay="0"/>
                      </p:stCondLst>
                      <p:childTnLst>
                        <p:par>
                          <p:cTn id="88" fill="hold">
                            <p:stCondLst>
                              <p:cond delay="0"/>
                            </p:stCondLst>
                            <p:childTnLst>
                              <p:par>
                                <p:cTn id="89" presetID="22" presetClass="exit" presetSubtype="4" fill="hold" nodeType="clickEffect">
                                  <p:stCondLst>
                                    <p:cond delay="0"/>
                                  </p:stCondLst>
                                  <p:childTnLst>
                                    <p:animEffect transition="out" filter="wipe(down)">
                                      <p:cBhvr>
                                        <p:cTn id="90" dur="500"/>
                                        <p:tgtEl>
                                          <p:spTgt spid="36"/>
                                        </p:tgtEl>
                                      </p:cBhvr>
                                    </p:animEffect>
                                    <p:set>
                                      <p:cBhvr>
                                        <p:cTn id="91"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92" restart="whenNotActive" fill="hold" evtFilter="cancelBubble" nodeType="interactiveSeq">
                <p:stCondLst>
                  <p:cond evt="onClick" delay="0">
                    <p:tgtEl>
                      <p:spTgt spid="35"/>
                    </p:tgtEl>
                  </p:cond>
                </p:stCondLst>
                <p:endSync evt="end" delay="0">
                  <p:rtn val="all"/>
                </p:endSync>
                <p:childTnLst>
                  <p:par>
                    <p:cTn id="93" fill="hold">
                      <p:stCondLst>
                        <p:cond delay="0"/>
                      </p:stCondLst>
                      <p:childTnLst>
                        <p:par>
                          <p:cTn id="94" fill="hold">
                            <p:stCondLst>
                              <p:cond delay="0"/>
                            </p:stCondLst>
                            <p:childTnLst>
                              <p:par>
                                <p:cTn id="95" presetID="22" presetClass="entr" presetSubtype="1" fill="hold" nodeType="clickEffect">
                                  <p:stCondLst>
                                    <p:cond delay="0"/>
                                  </p:stCondLst>
                                  <p:childTnLst>
                                    <p:set>
                                      <p:cBhvr>
                                        <p:cTn id="96" dur="1" fill="hold">
                                          <p:stCondLst>
                                            <p:cond delay="0"/>
                                          </p:stCondLst>
                                        </p:cTn>
                                        <p:tgtEl>
                                          <p:spTgt spid="36"/>
                                        </p:tgtEl>
                                        <p:attrNameLst>
                                          <p:attrName>style.visibility</p:attrName>
                                        </p:attrNameLst>
                                      </p:cBhvr>
                                      <p:to>
                                        <p:strVal val="visible"/>
                                      </p:to>
                                    </p:set>
                                    <p:animEffect transition="in" filter="wipe(up)">
                                      <p:cBhvr>
                                        <p:cTn id="97" dur="500"/>
                                        <p:tgtEl>
                                          <p:spTgt spid="36"/>
                                        </p:tgtEl>
                                      </p:cBhvr>
                                    </p:animEffect>
                                  </p:childTnLst>
                                </p:cTn>
                              </p:par>
                            </p:childTnLst>
                          </p:cTn>
                        </p:par>
                      </p:childTnLst>
                    </p:cTn>
                  </p:par>
                </p:childTnLst>
              </p:cTn>
              <p:nextCondLst>
                <p:cond evt="onClick" delay="0">
                  <p:tgtEl>
                    <p:spTgt spid="35"/>
                  </p:tgtEl>
                </p:cond>
              </p:nextCondLst>
            </p:seq>
            <p:seq concurrent="1" nextAc="seek">
              <p:cTn id="98" restart="whenNotActive" fill="hold" evtFilter="cancelBubble" nodeType="interactiveSeq">
                <p:stCondLst>
                  <p:cond evt="onClick" delay="0">
                    <p:tgtEl>
                      <p:spTgt spid="38"/>
                    </p:tgtEl>
                  </p:cond>
                </p:stCondLst>
                <p:endSync evt="end" delay="0">
                  <p:rtn val="all"/>
                </p:endSync>
                <p:childTnLst>
                  <p:par>
                    <p:cTn id="99" fill="hold">
                      <p:stCondLst>
                        <p:cond delay="0"/>
                      </p:stCondLst>
                      <p:childTnLst>
                        <p:par>
                          <p:cTn id="100" fill="hold">
                            <p:stCondLst>
                              <p:cond delay="0"/>
                            </p:stCondLst>
                            <p:childTnLst>
                              <p:par>
                                <p:cTn id="101" presetID="22" presetClass="exit" presetSubtype="4" fill="hold" nodeType="clickEffect">
                                  <p:stCondLst>
                                    <p:cond delay="0"/>
                                  </p:stCondLst>
                                  <p:childTnLst>
                                    <p:animEffect transition="out" filter="wipe(down)">
                                      <p:cBhvr>
                                        <p:cTn id="102" dur="500"/>
                                        <p:tgtEl>
                                          <p:spTgt spid="38"/>
                                        </p:tgtEl>
                                      </p:cBhvr>
                                    </p:animEffect>
                                    <p:set>
                                      <p:cBhvr>
                                        <p:cTn id="103"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104" restart="whenNotActive" fill="hold" evtFilter="cancelBubble" nodeType="interactiveSeq">
                <p:stCondLst>
                  <p:cond evt="onClick" delay="0">
                    <p:tgtEl>
                      <p:spTgt spid="37"/>
                    </p:tgtEl>
                  </p:cond>
                </p:stCondLst>
                <p:endSync evt="end" delay="0">
                  <p:rtn val="all"/>
                </p:endSync>
                <p:childTnLst>
                  <p:par>
                    <p:cTn id="105" fill="hold">
                      <p:stCondLst>
                        <p:cond delay="0"/>
                      </p:stCondLst>
                      <p:childTnLst>
                        <p:par>
                          <p:cTn id="106" fill="hold">
                            <p:stCondLst>
                              <p:cond delay="0"/>
                            </p:stCondLst>
                            <p:childTnLst>
                              <p:par>
                                <p:cTn id="107" presetID="22" presetClass="entr" presetSubtype="1" fill="hold" nodeType="clickEffect">
                                  <p:stCondLst>
                                    <p:cond delay="0"/>
                                  </p:stCondLst>
                                  <p:childTnLst>
                                    <p:set>
                                      <p:cBhvr>
                                        <p:cTn id="108" dur="1" fill="hold">
                                          <p:stCondLst>
                                            <p:cond delay="0"/>
                                          </p:stCondLst>
                                        </p:cTn>
                                        <p:tgtEl>
                                          <p:spTgt spid="38"/>
                                        </p:tgtEl>
                                        <p:attrNameLst>
                                          <p:attrName>style.visibility</p:attrName>
                                        </p:attrNameLst>
                                      </p:cBhvr>
                                      <p:to>
                                        <p:strVal val="visible"/>
                                      </p:to>
                                    </p:set>
                                    <p:animEffect transition="in" filter="wipe(up)">
                                      <p:cBhvr>
                                        <p:cTn id="109" dur="500"/>
                                        <p:tgtEl>
                                          <p:spTgt spid="38"/>
                                        </p:tgtEl>
                                      </p:cBhvr>
                                    </p:animEffect>
                                  </p:childTnLst>
                                </p:cTn>
                              </p:par>
                            </p:childTnLst>
                          </p:cTn>
                        </p:par>
                      </p:childTnLst>
                    </p:cTn>
                  </p:par>
                </p:childTnLst>
              </p:cTn>
              <p:nextCondLst>
                <p:cond evt="onClick" delay="0">
                  <p:tgtEl>
                    <p:spTgt spid="37"/>
                  </p:tgtEl>
                </p:cond>
              </p:nextCondLst>
            </p:seq>
            <p:seq concurrent="1" nextAc="seek">
              <p:cTn id="110" restart="whenNotActive" fill="hold" evtFilter="cancelBubble" nodeType="interactiveSeq">
                <p:stCondLst>
                  <p:cond evt="onClick" delay="0">
                    <p:tgtEl>
                      <p:spTgt spid="44"/>
                    </p:tgtEl>
                  </p:cond>
                </p:stCondLst>
                <p:endSync evt="end" delay="0">
                  <p:rtn val="all"/>
                </p:endSync>
                <p:childTnLst>
                  <p:par>
                    <p:cTn id="111" fill="hold">
                      <p:stCondLst>
                        <p:cond delay="0"/>
                      </p:stCondLst>
                      <p:childTnLst>
                        <p:par>
                          <p:cTn id="112" fill="hold">
                            <p:stCondLst>
                              <p:cond delay="0"/>
                            </p:stCondLst>
                            <p:childTnLst>
                              <p:par>
                                <p:cTn id="113" presetID="22" presetClass="exit" presetSubtype="4" fill="hold" nodeType="clickEffect">
                                  <p:stCondLst>
                                    <p:cond delay="0"/>
                                  </p:stCondLst>
                                  <p:childTnLst>
                                    <p:animEffect transition="out" filter="wipe(down)">
                                      <p:cBhvr>
                                        <p:cTn id="114" dur="500"/>
                                        <p:tgtEl>
                                          <p:spTgt spid="44"/>
                                        </p:tgtEl>
                                      </p:cBhvr>
                                    </p:animEffect>
                                    <p:set>
                                      <p:cBhvr>
                                        <p:cTn id="115"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116" restart="whenNotActive" fill="hold" evtFilter="cancelBubble" nodeType="interactiveSeq">
                <p:stCondLst>
                  <p:cond evt="onClick" delay="0">
                    <p:tgtEl>
                      <p:spTgt spid="43"/>
                    </p:tgtEl>
                  </p:cond>
                </p:stCondLst>
                <p:endSync evt="end" delay="0">
                  <p:rtn val="all"/>
                </p:endSync>
                <p:childTnLst>
                  <p:par>
                    <p:cTn id="117" fill="hold">
                      <p:stCondLst>
                        <p:cond delay="0"/>
                      </p:stCondLst>
                      <p:childTnLst>
                        <p:par>
                          <p:cTn id="118" fill="hold">
                            <p:stCondLst>
                              <p:cond delay="0"/>
                            </p:stCondLst>
                            <p:childTnLst>
                              <p:par>
                                <p:cTn id="119" presetID="22" presetClass="entr" presetSubtype="1" fill="hold" nodeType="clickEffect">
                                  <p:stCondLst>
                                    <p:cond delay="0"/>
                                  </p:stCondLst>
                                  <p:childTnLst>
                                    <p:set>
                                      <p:cBhvr>
                                        <p:cTn id="120" dur="1" fill="hold">
                                          <p:stCondLst>
                                            <p:cond delay="0"/>
                                          </p:stCondLst>
                                        </p:cTn>
                                        <p:tgtEl>
                                          <p:spTgt spid="44"/>
                                        </p:tgtEl>
                                        <p:attrNameLst>
                                          <p:attrName>style.visibility</p:attrName>
                                        </p:attrNameLst>
                                      </p:cBhvr>
                                      <p:to>
                                        <p:strVal val="visible"/>
                                      </p:to>
                                    </p:set>
                                    <p:animEffect transition="in" filter="wipe(up)">
                                      <p:cBhvr>
                                        <p:cTn id="121" dur="500"/>
                                        <p:tgtEl>
                                          <p:spTgt spid="44"/>
                                        </p:tgtEl>
                                      </p:cBhvr>
                                    </p:animEffect>
                                  </p:childTnLst>
                                </p:cTn>
                              </p:par>
                            </p:childTnLst>
                          </p:cTn>
                        </p:par>
                      </p:childTnLst>
                    </p:cTn>
                  </p:par>
                </p:childTnLst>
              </p:cTn>
              <p:nextCondLst>
                <p:cond evt="onClick" delay="0">
                  <p:tgtEl>
                    <p:spTgt spid="43"/>
                  </p:tgtEl>
                </p:cond>
              </p:nextCondLst>
            </p:seq>
            <p:seq concurrent="1" nextAc="seek">
              <p:cTn id="122" restart="whenNotActive" fill="hold" evtFilter="cancelBubble" nodeType="interactiveSeq">
                <p:stCondLst>
                  <p:cond evt="onClick" delay="0">
                    <p:tgtEl>
                      <p:spTgt spid="46"/>
                    </p:tgtEl>
                  </p:cond>
                </p:stCondLst>
                <p:endSync evt="end" delay="0">
                  <p:rtn val="all"/>
                </p:endSync>
                <p:childTnLst>
                  <p:par>
                    <p:cTn id="123" fill="hold">
                      <p:stCondLst>
                        <p:cond delay="0"/>
                      </p:stCondLst>
                      <p:childTnLst>
                        <p:par>
                          <p:cTn id="124" fill="hold">
                            <p:stCondLst>
                              <p:cond delay="0"/>
                            </p:stCondLst>
                            <p:childTnLst>
                              <p:par>
                                <p:cTn id="125" presetID="22" presetClass="exit" presetSubtype="4" fill="hold" nodeType="clickEffect">
                                  <p:stCondLst>
                                    <p:cond delay="0"/>
                                  </p:stCondLst>
                                  <p:childTnLst>
                                    <p:animEffect transition="out" filter="wipe(down)">
                                      <p:cBhvr>
                                        <p:cTn id="126" dur="500"/>
                                        <p:tgtEl>
                                          <p:spTgt spid="46"/>
                                        </p:tgtEl>
                                      </p:cBhvr>
                                    </p:animEffect>
                                    <p:set>
                                      <p:cBhvr>
                                        <p:cTn id="127"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128" restart="whenNotActive" fill="hold" evtFilter="cancelBubble" nodeType="interactiveSeq">
                <p:stCondLst>
                  <p:cond evt="onClick" delay="0">
                    <p:tgtEl>
                      <p:spTgt spid="45"/>
                    </p:tgtEl>
                  </p:cond>
                </p:stCondLst>
                <p:endSync evt="end" delay="0">
                  <p:rtn val="all"/>
                </p:endSync>
                <p:childTnLst>
                  <p:par>
                    <p:cTn id="129" fill="hold">
                      <p:stCondLst>
                        <p:cond delay="0"/>
                      </p:stCondLst>
                      <p:childTnLst>
                        <p:par>
                          <p:cTn id="130" fill="hold">
                            <p:stCondLst>
                              <p:cond delay="0"/>
                            </p:stCondLst>
                            <p:childTnLst>
                              <p:par>
                                <p:cTn id="131" presetID="22" presetClass="entr" presetSubtype="1" fill="hold" nodeType="clickEffect">
                                  <p:stCondLst>
                                    <p:cond delay="0"/>
                                  </p:stCondLst>
                                  <p:childTnLst>
                                    <p:set>
                                      <p:cBhvr>
                                        <p:cTn id="132" dur="1" fill="hold">
                                          <p:stCondLst>
                                            <p:cond delay="0"/>
                                          </p:stCondLst>
                                        </p:cTn>
                                        <p:tgtEl>
                                          <p:spTgt spid="46"/>
                                        </p:tgtEl>
                                        <p:attrNameLst>
                                          <p:attrName>style.visibility</p:attrName>
                                        </p:attrNameLst>
                                      </p:cBhvr>
                                      <p:to>
                                        <p:strVal val="visible"/>
                                      </p:to>
                                    </p:set>
                                    <p:animEffect transition="in" filter="wipe(up)">
                                      <p:cBhvr>
                                        <p:cTn id="133" dur="500"/>
                                        <p:tgtEl>
                                          <p:spTgt spid="46"/>
                                        </p:tgtEl>
                                      </p:cBhvr>
                                    </p:animEffect>
                                  </p:childTnLst>
                                </p:cTn>
                              </p:par>
                            </p:childTnLst>
                          </p:cTn>
                        </p:par>
                      </p:childTnLst>
                    </p:cTn>
                  </p:par>
                </p:childTnLst>
              </p:cTn>
              <p:nextCondLst>
                <p:cond evt="onClick" delay="0">
                  <p:tgtEl>
                    <p:spTgt spid="45"/>
                  </p:tgtEl>
                </p:cond>
              </p:nextCondLst>
            </p:seq>
            <p:seq concurrent="1" nextAc="seek">
              <p:cTn id="134" restart="whenNotActive" fill="hold" evtFilter="cancelBubble" nodeType="interactiveSeq">
                <p:stCondLst>
                  <p:cond evt="onClick" delay="0">
                    <p:tgtEl>
                      <p:spTgt spid="48"/>
                    </p:tgtEl>
                  </p:cond>
                </p:stCondLst>
                <p:endSync evt="end" delay="0">
                  <p:rtn val="all"/>
                </p:endSync>
                <p:childTnLst>
                  <p:par>
                    <p:cTn id="135" fill="hold">
                      <p:stCondLst>
                        <p:cond delay="0"/>
                      </p:stCondLst>
                      <p:childTnLst>
                        <p:par>
                          <p:cTn id="136" fill="hold">
                            <p:stCondLst>
                              <p:cond delay="0"/>
                            </p:stCondLst>
                            <p:childTnLst>
                              <p:par>
                                <p:cTn id="137" presetID="22" presetClass="exit" presetSubtype="4" fill="hold" nodeType="clickEffect">
                                  <p:stCondLst>
                                    <p:cond delay="0"/>
                                  </p:stCondLst>
                                  <p:childTnLst>
                                    <p:animEffect transition="out" filter="wipe(down)">
                                      <p:cBhvr>
                                        <p:cTn id="138" dur="500"/>
                                        <p:tgtEl>
                                          <p:spTgt spid="48"/>
                                        </p:tgtEl>
                                      </p:cBhvr>
                                    </p:animEffect>
                                    <p:set>
                                      <p:cBhvr>
                                        <p:cTn id="139"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140" restart="whenNotActive" fill="hold" evtFilter="cancelBubble" nodeType="interactiveSeq">
                <p:stCondLst>
                  <p:cond evt="onClick" delay="0">
                    <p:tgtEl>
                      <p:spTgt spid="1038"/>
                    </p:tgtEl>
                  </p:cond>
                </p:stCondLst>
                <p:endSync evt="end" delay="0">
                  <p:rtn val="all"/>
                </p:endSync>
                <p:childTnLst>
                  <p:par>
                    <p:cTn id="141" fill="hold">
                      <p:stCondLst>
                        <p:cond delay="0"/>
                      </p:stCondLst>
                      <p:childTnLst>
                        <p:par>
                          <p:cTn id="142" fill="hold">
                            <p:stCondLst>
                              <p:cond delay="0"/>
                            </p:stCondLst>
                            <p:childTnLst>
                              <p:par>
                                <p:cTn id="143" presetID="22" presetClass="entr" presetSubtype="1" fill="hold" nodeType="clickEffect">
                                  <p:stCondLst>
                                    <p:cond delay="0"/>
                                  </p:stCondLst>
                                  <p:childTnLst>
                                    <p:set>
                                      <p:cBhvr>
                                        <p:cTn id="144" dur="1" fill="hold">
                                          <p:stCondLst>
                                            <p:cond delay="0"/>
                                          </p:stCondLst>
                                        </p:cTn>
                                        <p:tgtEl>
                                          <p:spTgt spid="23"/>
                                        </p:tgtEl>
                                        <p:attrNameLst>
                                          <p:attrName>style.visibility</p:attrName>
                                        </p:attrNameLst>
                                      </p:cBhvr>
                                      <p:to>
                                        <p:strVal val="visible"/>
                                      </p:to>
                                    </p:set>
                                    <p:animEffect transition="in" filter="wipe(up)">
                                      <p:cBhvr>
                                        <p:cTn id="145" dur="500"/>
                                        <p:tgtEl>
                                          <p:spTgt spid="23"/>
                                        </p:tgtEl>
                                      </p:cBhvr>
                                    </p:animEffect>
                                  </p:childTnLst>
                                </p:cTn>
                              </p:par>
                            </p:childTnLst>
                          </p:cTn>
                        </p:par>
                      </p:childTnLst>
                    </p:cTn>
                  </p:par>
                </p:childTnLst>
              </p:cTn>
              <p:nextCondLst>
                <p:cond evt="onClick" delay="0">
                  <p:tgtEl>
                    <p:spTgt spid="1038"/>
                  </p:tgtEl>
                </p:cond>
              </p:nextCondLst>
            </p:seq>
            <p:seq concurrent="1" nextAc="seek">
              <p:cTn id="146" restart="whenNotActive" fill="hold" evtFilter="cancelBubble" nodeType="interactiveSeq">
                <p:stCondLst>
                  <p:cond evt="onClick" delay="0">
                    <p:tgtEl>
                      <p:spTgt spid="1040"/>
                    </p:tgtEl>
                  </p:cond>
                </p:stCondLst>
                <p:endSync evt="end" delay="0">
                  <p:rtn val="all"/>
                </p:endSync>
                <p:childTnLst>
                  <p:par>
                    <p:cTn id="147" fill="hold">
                      <p:stCondLst>
                        <p:cond delay="0"/>
                      </p:stCondLst>
                      <p:childTnLst>
                        <p:par>
                          <p:cTn id="148" fill="hold">
                            <p:stCondLst>
                              <p:cond delay="0"/>
                            </p:stCondLst>
                            <p:childTnLst>
                              <p:par>
                                <p:cTn id="149" presetID="22" presetClass="entr" presetSubtype="1" fill="hold" nodeType="clickEffect">
                                  <p:stCondLst>
                                    <p:cond delay="0"/>
                                  </p:stCondLst>
                                  <p:childTnLst>
                                    <p:set>
                                      <p:cBhvr>
                                        <p:cTn id="150" dur="1" fill="hold">
                                          <p:stCondLst>
                                            <p:cond delay="0"/>
                                          </p:stCondLst>
                                        </p:cTn>
                                        <p:tgtEl>
                                          <p:spTgt spid="16"/>
                                        </p:tgtEl>
                                        <p:attrNameLst>
                                          <p:attrName>style.visibility</p:attrName>
                                        </p:attrNameLst>
                                      </p:cBhvr>
                                      <p:to>
                                        <p:strVal val="visible"/>
                                      </p:to>
                                    </p:set>
                                    <p:animEffect transition="in" filter="wipe(up)">
                                      <p:cBhvr>
                                        <p:cTn id="151" dur="500"/>
                                        <p:tgtEl>
                                          <p:spTgt spid="16"/>
                                        </p:tgtEl>
                                      </p:cBhvr>
                                    </p:animEffect>
                                  </p:childTnLst>
                                </p:cTn>
                              </p:par>
                            </p:childTnLst>
                          </p:cTn>
                        </p:par>
                      </p:childTnLst>
                    </p:cTn>
                  </p:par>
                </p:childTnLst>
              </p:cTn>
              <p:nextCondLst>
                <p:cond evt="onClick" delay="0">
                  <p:tgtEl>
                    <p:spTgt spid="1040"/>
                  </p:tgtEl>
                </p:cond>
              </p:nextCondLst>
            </p:seq>
            <p:seq concurrent="1" nextAc="seek">
              <p:cTn id="152" restart="whenNotActive" fill="hold" evtFilter="cancelBubble" nodeType="interactiveSeq">
                <p:stCondLst>
                  <p:cond evt="onClick" delay="0">
                    <p:tgtEl>
                      <p:spTgt spid="52"/>
                    </p:tgtEl>
                  </p:cond>
                </p:stCondLst>
                <p:endSync evt="end" delay="0">
                  <p:rtn val="all"/>
                </p:endSync>
                <p:childTnLst>
                  <p:par>
                    <p:cTn id="153" fill="hold">
                      <p:stCondLst>
                        <p:cond delay="0"/>
                      </p:stCondLst>
                      <p:childTnLst>
                        <p:par>
                          <p:cTn id="154" fill="hold">
                            <p:stCondLst>
                              <p:cond delay="0"/>
                            </p:stCondLst>
                            <p:childTnLst>
                              <p:par>
                                <p:cTn id="155" presetID="22" presetClass="exit" presetSubtype="4" fill="hold" nodeType="clickEffect">
                                  <p:stCondLst>
                                    <p:cond delay="0"/>
                                  </p:stCondLst>
                                  <p:childTnLst>
                                    <p:animEffect transition="out" filter="wipe(down)">
                                      <p:cBhvr>
                                        <p:cTn id="156" dur="500"/>
                                        <p:tgtEl>
                                          <p:spTgt spid="52"/>
                                        </p:tgtEl>
                                      </p:cBhvr>
                                    </p:animEffect>
                                    <p:set>
                                      <p:cBhvr>
                                        <p:cTn id="157"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158" restart="whenNotActive" fill="hold" evtFilter="cancelBubble" nodeType="interactiveSeq">
                <p:stCondLst>
                  <p:cond evt="onClick" delay="0">
                    <p:tgtEl>
                      <p:spTgt spid="51"/>
                    </p:tgtEl>
                  </p:cond>
                </p:stCondLst>
                <p:endSync evt="end" delay="0">
                  <p:rtn val="all"/>
                </p:endSync>
                <p:childTnLst>
                  <p:par>
                    <p:cTn id="159" fill="hold">
                      <p:stCondLst>
                        <p:cond delay="0"/>
                      </p:stCondLst>
                      <p:childTnLst>
                        <p:par>
                          <p:cTn id="160" fill="hold">
                            <p:stCondLst>
                              <p:cond delay="0"/>
                            </p:stCondLst>
                            <p:childTnLst>
                              <p:par>
                                <p:cTn id="161" presetID="22" presetClass="entr" presetSubtype="1" fill="hold" nodeType="clickEffect">
                                  <p:stCondLst>
                                    <p:cond delay="0"/>
                                  </p:stCondLst>
                                  <p:childTnLst>
                                    <p:set>
                                      <p:cBhvr>
                                        <p:cTn id="162" dur="1" fill="hold">
                                          <p:stCondLst>
                                            <p:cond delay="0"/>
                                          </p:stCondLst>
                                        </p:cTn>
                                        <p:tgtEl>
                                          <p:spTgt spid="52"/>
                                        </p:tgtEl>
                                        <p:attrNameLst>
                                          <p:attrName>style.visibility</p:attrName>
                                        </p:attrNameLst>
                                      </p:cBhvr>
                                      <p:to>
                                        <p:strVal val="visible"/>
                                      </p:to>
                                    </p:set>
                                    <p:animEffect transition="in" filter="wipe(up)">
                                      <p:cBhvr>
                                        <p:cTn id="163" dur="500"/>
                                        <p:tgtEl>
                                          <p:spTgt spid="52"/>
                                        </p:tgtEl>
                                      </p:cBhvr>
                                    </p:animEffect>
                                  </p:childTnLst>
                                </p:cTn>
                              </p:par>
                            </p:childTnLst>
                          </p:cTn>
                        </p:par>
                      </p:childTnLst>
                    </p:cTn>
                  </p:par>
                </p:childTnLst>
              </p:cTn>
              <p:nextCondLst>
                <p:cond evt="onClick" delay="0">
                  <p:tgtEl>
                    <p:spTgt spid="51"/>
                  </p:tgtEl>
                </p:cond>
              </p:nextCondLst>
            </p:seq>
            <p:seq concurrent="1" nextAc="seek">
              <p:cTn id="164" restart="whenNotActive" fill="hold" evtFilter="cancelBubble" nodeType="interactiveSeq">
                <p:stCondLst>
                  <p:cond evt="onClick" delay="0">
                    <p:tgtEl>
                      <p:spTgt spid="4"/>
                    </p:tgtEl>
                  </p:cond>
                </p:stCondLst>
                <p:endSync evt="end" delay="0">
                  <p:rtn val="all"/>
                </p:endSync>
                <p:childTnLst>
                  <p:par>
                    <p:cTn id="165" fill="hold">
                      <p:stCondLst>
                        <p:cond delay="0"/>
                      </p:stCondLst>
                      <p:childTnLst>
                        <p:par>
                          <p:cTn id="166" fill="hold">
                            <p:stCondLst>
                              <p:cond delay="0"/>
                            </p:stCondLst>
                            <p:childTnLst>
                              <p:par>
                                <p:cTn id="167" presetID="22" presetClass="entr" presetSubtype="1" fill="hold" nodeType="clickEffect">
                                  <p:stCondLst>
                                    <p:cond delay="0"/>
                                  </p:stCondLst>
                                  <p:childTnLst>
                                    <p:set>
                                      <p:cBhvr>
                                        <p:cTn id="168" dur="1" fill="hold">
                                          <p:stCondLst>
                                            <p:cond delay="0"/>
                                          </p:stCondLst>
                                        </p:cTn>
                                        <p:tgtEl>
                                          <p:spTgt spid="20"/>
                                        </p:tgtEl>
                                        <p:attrNameLst>
                                          <p:attrName>style.visibility</p:attrName>
                                        </p:attrNameLst>
                                      </p:cBhvr>
                                      <p:to>
                                        <p:strVal val="visible"/>
                                      </p:to>
                                    </p:set>
                                    <p:animEffect transition="in" filter="wipe(up)">
                                      <p:cBhvr>
                                        <p:cTn id="169" dur="500"/>
                                        <p:tgtEl>
                                          <p:spTgt spid="20"/>
                                        </p:tgtEl>
                                      </p:cBhvr>
                                    </p:animEffect>
                                  </p:childTnLst>
                                </p:cTn>
                              </p:par>
                            </p:childTnLst>
                          </p:cTn>
                        </p:par>
                      </p:childTnLst>
                    </p:cTn>
                  </p:par>
                </p:childTnLst>
              </p:cTn>
              <p:nextCondLst>
                <p:cond evt="onClick" delay="0">
                  <p:tgtEl>
                    <p:spTgt spid="4"/>
                  </p:tgtEl>
                </p:cond>
              </p:nextCondLst>
            </p:seq>
            <p:seq concurrent="1" nextAc="seek">
              <p:cTn id="170" restart="whenNotActive" fill="hold" evtFilter="cancelBubble" nodeType="interactiveSeq">
                <p:stCondLst>
                  <p:cond evt="onClick" delay="0">
                    <p:tgtEl>
                      <p:spTgt spid="5"/>
                    </p:tgtEl>
                  </p:cond>
                </p:stCondLst>
                <p:endSync evt="end" delay="0">
                  <p:rtn val="all"/>
                </p:endSync>
                <p:childTnLst>
                  <p:par>
                    <p:cTn id="171" fill="hold">
                      <p:stCondLst>
                        <p:cond delay="0"/>
                      </p:stCondLst>
                      <p:childTnLst>
                        <p:par>
                          <p:cTn id="172" fill="hold">
                            <p:stCondLst>
                              <p:cond delay="0"/>
                            </p:stCondLst>
                            <p:childTnLst>
                              <p:par>
                                <p:cTn id="173" presetID="22" presetClass="entr" presetSubtype="1" fill="hold" nodeType="clickEffect">
                                  <p:stCondLst>
                                    <p:cond delay="0"/>
                                  </p:stCondLst>
                                  <p:childTnLst>
                                    <p:set>
                                      <p:cBhvr>
                                        <p:cTn id="174" dur="1" fill="hold">
                                          <p:stCondLst>
                                            <p:cond delay="0"/>
                                          </p:stCondLst>
                                        </p:cTn>
                                        <p:tgtEl>
                                          <p:spTgt spid="48"/>
                                        </p:tgtEl>
                                        <p:attrNameLst>
                                          <p:attrName>style.visibility</p:attrName>
                                        </p:attrNameLst>
                                      </p:cBhvr>
                                      <p:to>
                                        <p:strVal val="visible"/>
                                      </p:to>
                                    </p:set>
                                    <p:animEffect transition="in" filter="wipe(up)">
                                      <p:cBhvr>
                                        <p:cTn id="175" dur="500"/>
                                        <p:tgtEl>
                                          <p:spTgt spid="48"/>
                                        </p:tgtEl>
                                      </p:cBhvr>
                                    </p:animEffect>
                                  </p:childTnLst>
                                </p:cTn>
                              </p:par>
                            </p:childTnLst>
                          </p:cTn>
                        </p:par>
                      </p:childTnLst>
                    </p:cTn>
                  </p:par>
                </p:childTnLst>
              </p:cTn>
              <p:nextCondLst>
                <p:cond evt="onClick" delay="0">
                  <p:tgtEl>
                    <p:spTgt spid="5"/>
                  </p:tgtEl>
                </p:cond>
              </p:nextCondLst>
            </p:seq>
            <p:seq concurrent="1" nextAc="seek">
              <p:cTn id="176" restart="whenNotActive" fill="hold" evtFilter="cancelBubble" nodeType="interactiveSeq">
                <p:stCondLst>
                  <p:cond evt="onClick" delay="0">
                    <p:tgtEl>
                      <p:spTgt spid="3"/>
                    </p:tgtEl>
                  </p:cond>
                </p:stCondLst>
                <p:endSync evt="end" delay="0">
                  <p:rtn val="all"/>
                </p:endSync>
                <p:childTnLst>
                  <p:par>
                    <p:cTn id="177" fill="hold">
                      <p:stCondLst>
                        <p:cond delay="0"/>
                      </p:stCondLst>
                      <p:childTnLst>
                        <p:par>
                          <p:cTn id="178" fill="hold">
                            <p:stCondLst>
                              <p:cond delay="0"/>
                            </p:stCondLst>
                            <p:childTnLst>
                              <p:par>
                                <p:cTn id="179" presetID="1" presetClass="entr" presetSubtype="0" fill="hold" nodeType="clickEffect">
                                  <p:stCondLst>
                                    <p:cond delay="0"/>
                                  </p:stCondLst>
                                  <p:childTnLst>
                                    <p:set>
                                      <p:cBhvr>
                                        <p:cTn id="180" dur="1" fill="hold">
                                          <p:stCondLst>
                                            <p:cond delay="0"/>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3"/>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F2B4EB-A143-653C-E821-8018A67EB1CE}"/>
              </a:ext>
            </a:extLst>
          </p:cNvPr>
          <p:cNvSpPr>
            <a:spLocks noGrp="1"/>
          </p:cNvSpPr>
          <p:nvPr>
            <p:ph type="title"/>
          </p:nvPr>
        </p:nvSpPr>
        <p:spPr>
          <a:xfrm>
            <a:off x="838199" y="249379"/>
            <a:ext cx="10515600" cy="815493"/>
          </a:xfr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a:noAutofit/>
          </a:bodyPr>
          <a:lstStyle/>
          <a:p>
            <a:pPr algn="ctr"/>
            <a:r>
              <a:rPr lang="en-US" sz="6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Quiz</a:t>
            </a:r>
            <a:endParaRPr lang="pt-BR" sz="6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xmlns="" id="{FD978688-79B4-04B5-AAA1-90D85C272AF5}"/>
              </a:ext>
            </a:extLst>
          </p:cNvPr>
          <p:cNvSpPr>
            <a:spLocks noGrp="1"/>
          </p:cNvSpPr>
          <p:nvPr>
            <p:ph idx="1"/>
          </p:nvPr>
        </p:nvSpPr>
        <p:spPr>
          <a:xfrm>
            <a:off x="838199" y="1064872"/>
            <a:ext cx="11141597" cy="5660020"/>
          </a:xfrm>
        </p:spPr>
        <p:txBody>
          <a:bodyPr>
            <a:noAutofit/>
          </a:bodyPr>
          <a:lstStyle/>
          <a:p>
            <a:pPr marL="514350" indent="-514350">
              <a:lnSpc>
                <a:spcPct val="110000"/>
              </a:lnSpc>
              <a:spcBef>
                <a:spcPts val="0"/>
              </a:spcBef>
              <a:buFont typeface="+mj-lt"/>
              <a:buAutoNum type="arabicPeriod"/>
            </a:pPr>
            <a:r>
              <a:rPr lang="en-US" sz="22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What date do we consider the beginning of the Reformation?</a:t>
            </a:r>
          </a:p>
          <a:p>
            <a:pPr marL="514350" indent="-514350">
              <a:lnSpc>
                <a:spcPct val="110000"/>
              </a:lnSpc>
              <a:spcBef>
                <a:spcPts val="0"/>
              </a:spcBef>
              <a:buFont typeface="+mj-lt"/>
              <a:buAutoNum type="arabicPeriod"/>
            </a:pPr>
            <a:r>
              <a:rPr lang="en-US" sz="22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Which event happened that day?</a:t>
            </a:r>
          </a:p>
          <a:p>
            <a:pPr marL="514350" indent="-514350">
              <a:lnSpc>
                <a:spcPct val="110000"/>
              </a:lnSpc>
              <a:spcBef>
                <a:spcPts val="0"/>
              </a:spcBef>
              <a:buFont typeface="+mj-lt"/>
              <a:buAutoNum type="arabicPeriod"/>
            </a:pPr>
            <a:r>
              <a:rPr lang="en-US" sz="22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Where did it happen?</a:t>
            </a:r>
          </a:p>
          <a:p>
            <a:pPr marL="514350" indent="-514350">
              <a:lnSpc>
                <a:spcPct val="110000"/>
              </a:lnSpc>
              <a:spcBef>
                <a:spcPts val="0"/>
              </a:spcBef>
              <a:buFont typeface="+mj-lt"/>
              <a:buAutoNum type="arabicPeriod"/>
            </a:pPr>
            <a:r>
              <a:rPr lang="en-US" sz="22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Which Bible text led to Martin Luther’s Conversion?</a:t>
            </a:r>
          </a:p>
          <a:p>
            <a:pPr marL="514350" indent="-514350">
              <a:lnSpc>
                <a:spcPct val="110000"/>
              </a:lnSpc>
              <a:spcBef>
                <a:spcPts val="0"/>
              </a:spcBef>
              <a:buFont typeface="+mj-lt"/>
              <a:buAutoNum type="arabicPeriod"/>
            </a:pPr>
            <a:r>
              <a:rPr lang="en-US" sz="22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What Led Luther to write the 95 theses?</a:t>
            </a:r>
          </a:p>
          <a:p>
            <a:pPr marL="514350" indent="-514350">
              <a:lnSpc>
                <a:spcPct val="110000"/>
              </a:lnSpc>
              <a:spcBef>
                <a:spcPts val="0"/>
              </a:spcBef>
              <a:buFont typeface="+mj-lt"/>
              <a:buAutoNum type="arabicPeriod"/>
            </a:pPr>
            <a:r>
              <a:rPr lang="en-US" sz="22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What was the name of the wife of the King of England, from who we wanted to divorce?</a:t>
            </a:r>
          </a:p>
          <a:p>
            <a:pPr marL="514350" indent="-514350">
              <a:lnSpc>
                <a:spcPct val="110000"/>
              </a:lnSpc>
              <a:spcBef>
                <a:spcPts val="0"/>
              </a:spcBef>
              <a:buFont typeface="+mj-lt"/>
              <a:buAutoNum type="arabicPeriod"/>
            </a:pPr>
            <a:r>
              <a:rPr lang="en-US" sz="22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Who was the priest who helped to make de reform of the church of England?</a:t>
            </a:r>
          </a:p>
          <a:p>
            <a:pPr marL="514350" indent="-514350">
              <a:lnSpc>
                <a:spcPct val="110000"/>
              </a:lnSpc>
              <a:spcBef>
                <a:spcPts val="0"/>
              </a:spcBef>
              <a:buFont typeface="+mj-lt"/>
              <a:buAutoNum type="arabicPeriod"/>
            </a:pPr>
            <a:r>
              <a:rPr lang="pt-BR" sz="22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In what city did the Reformation start in Switzerland, and who led it?</a:t>
            </a:r>
          </a:p>
          <a:p>
            <a:pPr marL="514350" indent="-514350">
              <a:lnSpc>
                <a:spcPct val="110000"/>
              </a:lnSpc>
              <a:spcBef>
                <a:spcPts val="0"/>
              </a:spcBef>
              <a:buFont typeface="+mj-lt"/>
              <a:buAutoNum type="arabicPeriod"/>
            </a:pPr>
            <a:r>
              <a:rPr lang="pt-BR" sz="22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How did Zwingli die?</a:t>
            </a:r>
          </a:p>
          <a:p>
            <a:pPr marL="514350" indent="-514350">
              <a:lnSpc>
                <a:spcPct val="110000"/>
              </a:lnSpc>
              <a:spcBef>
                <a:spcPts val="0"/>
              </a:spcBef>
              <a:buFont typeface="+mj-lt"/>
              <a:buAutoNum type="arabicPeriod"/>
            </a:pPr>
            <a:r>
              <a:rPr lang="pt-BR" sz="22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What other city of Switzerland became the center of the reformation after Zwingli died?</a:t>
            </a:r>
          </a:p>
          <a:p>
            <a:pPr marL="514350" indent="-514350">
              <a:lnSpc>
                <a:spcPct val="110000"/>
              </a:lnSpc>
              <a:spcBef>
                <a:spcPts val="0"/>
              </a:spcBef>
              <a:buFont typeface="+mj-lt"/>
              <a:buAutoNum type="arabicPeriod"/>
            </a:pPr>
            <a:r>
              <a:rPr lang="pt-BR" sz="22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What was the nationality of John Calvin?</a:t>
            </a:r>
          </a:p>
          <a:p>
            <a:pPr marL="514350" indent="-514350">
              <a:lnSpc>
                <a:spcPct val="110000"/>
              </a:lnSpc>
              <a:spcBef>
                <a:spcPts val="0"/>
              </a:spcBef>
              <a:buFont typeface="+mj-lt"/>
              <a:buAutoNum type="arabicPeriod"/>
            </a:pPr>
            <a:r>
              <a:rPr lang="pt-BR" sz="22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How did John Calvin end up in Geneva?</a:t>
            </a:r>
          </a:p>
          <a:p>
            <a:pPr marL="514350" indent="-514350">
              <a:lnSpc>
                <a:spcPct val="110000"/>
              </a:lnSpc>
              <a:spcBef>
                <a:spcPts val="0"/>
              </a:spcBef>
              <a:buFont typeface="+mj-lt"/>
              <a:buAutoNum type="arabicPeriod"/>
            </a:pPr>
            <a:r>
              <a:rPr lang="pt-BR" sz="22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What is the name of John Calvin’s most famous book?</a:t>
            </a:r>
          </a:p>
          <a:p>
            <a:pPr marL="514350" indent="-514350">
              <a:lnSpc>
                <a:spcPct val="110000"/>
              </a:lnSpc>
              <a:spcBef>
                <a:spcPts val="0"/>
              </a:spcBef>
              <a:buFont typeface="+mj-lt"/>
              <a:buAutoNum type="arabicPeriod"/>
            </a:pPr>
            <a:r>
              <a:rPr lang="pt-BR" sz="22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What is the first presbyterian church to be created, and who was important for that?</a:t>
            </a:r>
          </a:p>
          <a:p>
            <a:pPr marL="514350" indent="-514350">
              <a:lnSpc>
                <a:spcPct val="110000"/>
              </a:lnSpc>
              <a:spcBef>
                <a:spcPts val="0"/>
              </a:spcBef>
              <a:buFont typeface="+mj-lt"/>
              <a:buAutoNum type="arabicPeriod"/>
            </a:pPr>
            <a:r>
              <a:rPr lang="pt-BR" sz="22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When was the Presbyterian Church of Schotland founded?</a:t>
            </a:r>
          </a:p>
        </p:txBody>
      </p:sp>
    </p:spTree>
    <p:extLst>
      <p:ext uri="{BB962C8B-B14F-4D97-AF65-F5344CB8AC3E}">
        <p14:creationId xmlns:p14="http://schemas.microsoft.com/office/powerpoint/2010/main" xmlns="" val="4132775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3">
                                            <p:txEl>
                                              <p:pRg st="10" end="10"/>
                                            </p:txEl>
                                          </p:spTgt>
                                        </p:tgtEl>
                                        <p:attrNameLst>
                                          <p:attrName>style.visibility</p:attrName>
                                        </p:attrNameLst>
                                      </p:cBhvr>
                                      <p:to>
                                        <p:strVal val="visible"/>
                                      </p:to>
                                    </p:set>
                                    <p:anim calcmode="lin" valueType="num">
                                      <p:cBhvr additive="base">
                                        <p:cTn id="6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3">
                                            <p:txEl>
                                              <p:pRg st="11" end="11"/>
                                            </p:txEl>
                                          </p:spTgt>
                                        </p:tgtEl>
                                        <p:attrNameLst>
                                          <p:attrName>style.visibility</p:attrName>
                                        </p:attrNameLst>
                                      </p:cBhvr>
                                      <p:to>
                                        <p:strVal val="visible"/>
                                      </p:to>
                                    </p:set>
                                    <p:anim calcmode="lin" valueType="num">
                                      <p:cBhvr additive="base">
                                        <p:cTn id="73"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3">
                                            <p:txEl>
                                              <p:pRg st="12" end="12"/>
                                            </p:txEl>
                                          </p:spTgt>
                                        </p:tgtEl>
                                        <p:attrNameLst>
                                          <p:attrName>style.visibility</p:attrName>
                                        </p:attrNameLst>
                                      </p:cBhvr>
                                      <p:to>
                                        <p:strVal val="visible"/>
                                      </p:to>
                                    </p:set>
                                    <p:anim calcmode="lin" valueType="num">
                                      <p:cBhvr additive="base">
                                        <p:cTn id="79"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3">
                                            <p:txEl>
                                              <p:pRg st="13" end="13"/>
                                            </p:txEl>
                                          </p:spTgt>
                                        </p:tgtEl>
                                        <p:attrNameLst>
                                          <p:attrName>style.visibility</p:attrName>
                                        </p:attrNameLst>
                                      </p:cBhvr>
                                      <p:to>
                                        <p:strVal val="visible"/>
                                      </p:to>
                                    </p:set>
                                    <p:anim calcmode="lin" valueType="num">
                                      <p:cBhvr additive="base">
                                        <p:cTn id="85"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3">
                                            <p:txEl>
                                              <p:pRg st="13" end="13"/>
                                            </p:txEl>
                                          </p:spTgt>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3">
                                            <p:txEl>
                                              <p:pRg st="14" end="14"/>
                                            </p:txEl>
                                          </p:spTgt>
                                        </p:tgtEl>
                                        <p:attrNameLst>
                                          <p:attrName>style.visibility</p:attrName>
                                        </p:attrNameLst>
                                      </p:cBhvr>
                                      <p:to>
                                        <p:strVal val="visible"/>
                                      </p:to>
                                    </p:set>
                                    <p:anim calcmode="lin" valueType="num">
                                      <p:cBhvr additive="base">
                                        <p:cTn id="91" dur="500" fill="hold"/>
                                        <p:tgtEl>
                                          <p:spTgt spid="3">
                                            <p:txEl>
                                              <p:pRg st="14" end="14"/>
                                            </p:txEl>
                                          </p:spTgt>
                                        </p:tgtEl>
                                        <p:attrNameLst>
                                          <p:attrName>ppt_x</p:attrName>
                                        </p:attrNameLst>
                                      </p:cBhvr>
                                      <p:tavLst>
                                        <p:tav tm="0">
                                          <p:val>
                                            <p:strVal val="#ppt_x"/>
                                          </p:val>
                                        </p:tav>
                                        <p:tav tm="100000">
                                          <p:val>
                                            <p:strVal val="#ppt_x"/>
                                          </p:val>
                                        </p:tav>
                                      </p:tavLst>
                                    </p:anim>
                                    <p:anim calcmode="lin" valueType="num">
                                      <p:cBhvr additive="base">
                                        <p:cTn id="92" dur="500" fill="hold"/>
                                        <p:tgtEl>
                                          <p:spTgt spid="3">
                                            <p:txEl>
                                              <p:pRg st="14" end="1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0657" name="Rectangle 1">
            <a:extLst>
              <a:ext uri="{FF2B5EF4-FFF2-40B4-BE49-F238E27FC236}">
                <a16:creationId xmlns:a16="http://schemas.microsoft.com/office/drawing/2014/main" xmlns="" id="{08A782DC-6BE5-15B4-4764-20CF9132245F}"/>
              </a:ext>
            </a:extLst>
          </p:cNvPr>
          <p:cNvSpPr>
            <a:spLocks noChangeArrowheads="1"/>
          </p:cNvSpPr>
          <p:nvPr/>
        </p:nvSpPr>
        <p:spPr bwMode="auto">
          <a:xfrm>
            <a:off x="95250" y="285750"/>
            <a:ext cx="12001500" cy="624780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107663" tIns="54000" rIns="107663" bIns="54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a:solidFill>
                  <a:srgbClr val="000000"/>
                </a:solidFill>
                <a:latin typeface="Arial" panose="020B0604020202020204" pitchFamily="34" charset="0"/>
                <a:cs typeface="PingFang S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a:solidFill>
                  <a:srgbClr val="000000"/>
                </a:solidFill>
                <a:latin typeface="Arial" panose="020B0604020202020204" pitchFamily="34" charset="0"/>
                <a:cs typeface="PingFang S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a:solidFill>
                  <a:srgbClr val="000000"/>
                </a:solidFill>
                <a:latin typeface="Arial" panose="020B0604020202020204" pitchFamily="34" charset="0"/>
                <a:cs typeface="PingFang S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a:solidFill>
                  <a:srgbClr val="000000"/>
                </a:solidFill>
                <a:latin typeface="Arial" panose="020B0604020202020204" pitchFamily="34" charset="0"/>
                <a:cs typeface="PingFang S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a:solidFill>
                  <a:srgbClr val="000000"/>
                </a:solidFill>
                <a:latin typeface="Arial" panose="020B0604020202020204" pitchFamily="34" charset="0"/>
                <a:cs typeface="PingFang SC"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a:solidFill>
                  <a:srgbClr val="000000"/>
                </a:solidFill>
                <a:latin typeface="Arial" panose="020B0604020202020204" pitchFamily="34" charset="0"/>
                <a:cs typeface="PingFang SC"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a:solidFill>
                  <a:srgbClr val="000000"/>
                </a:solidFill>
                <a:latin typeface="Arial" panose="020B0604020202020204" pitchFamily="34" charset="0"/>
                <a:cs typeface="PingFang SC"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a:solidFill>
                  <a:srgbClr val="000000"/>
                </a:solidFill>
                <a:latin typeface="Arial" panose="020B0604020202020204" pitchFamily="34" charset="0"/>
                <a:cs typeface="PingFang SC"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a:solidFill>
                  <a:srgbClr val="000000"/>
                </a:solidFill>
                <a:latin typeface="Arial" panose="020B0604020202020204" pitchFamily="34" charset="0"/>
                <a:cs typeface="PingFang SC" charset="0"/>
              </a:defRPr>
            </a:lvl9pPr>
          </a:lstStyle>
          <a:p>
            <a:pPr algn="ctr" defTabSz="428625" fontAlgn="base" hangingPunct="0">
              <a:spcBef>
                <a:spcPts val="3188"/>
              </a:spcBef>
              <a:spcAft>
                <a:spcPct val="0"/>
              </a:spcAft>
              <a:buSzPct val="100000"/>
              <a:tabLst>
                <a:tab pos="0" algn="l"/>
                <a:tab pos="428625" algn="l"/>
                <a:tab pos="857250" algn="l"/>
                <a:tab pos="1285875" algn="l"/>
                <a:tab pos="1714500" algn="l"/>
                <a:tab pos="2143125" algn="l"/>
                <a:tab pos="2571750" algn="l"/>
                <a:tab pos="3000375" algn="l"/>
                <a:tab pos="3429000" algn="l"/>
                <a:tab pos="3857625" algn="l"/>
                <a:tab pos="4286250" algn="l"/>
                <a:tab pos="4714875" algn="l"/>
                <a:tab pos="5143500" algn="l"/>
                <a:tab pos="5572125" algn="l"/>
                <a:tab pos="6000750" algn="l"/>
                <a:tab pos="6429375" algn="l"/>
                <a:tab pos="6858000" algn="l"/>
                <a:tab pos="7286625" algn="l"/>
                <a:tab pos="7715250" algn="l"/>
                <a:tab pos="8143875" algn="l"/>
                <a:tab pos="8572500" algn="l"/>
                <a:tab pos="9001125" algn="l"/>
                <a:tab pos="9429750" algn="l"/>
                <a:tab pos="9858375" algn="l"/>
                <a:tab pos="10287000" algn="l"/>
                <a:tab pos="10715625" algn="l"/>
                <a:tab pos="11144250" algn="l"/>
                <a:tab pos="11572875" algn="l"/>
                <a:tab pos="12001500" algn="l"/>
              </a:tabLst>
            </a:pPr>
            <a:endParaRPr lang="en-US" altLang="pt-BR" sz="6375" b="1">
              <a:solidFill>
                <a:srgbClr val="FFFFFF"/>
              </a:solidFill>
              <a:latin typeface="Times New Roman" panose="02020603050405020304" pitchFamily="18" charset="0"/>
              <a:ea typeface="MS PGothic" panose="020B0600070205080204" pitchFamily="34" charset="-128"/>
            </a:endParaRPr>
          </a:p>
          <a:p>
            <a:pPr algn="ctr" defTabSz="428625" fontAlgn="base" hangingPunct="0">
              <a:spcBef>
                <a:spcPts val="2531"/>
              </a:spcBef>
              <a:spcAft>
                <a:spcPct val="0"/>
              </a:spcAft>
              <a:buSzPct val="100000"/>
              <a:tabLst>
                <a:tab pos="0" algn="l"/>
                <a:tab pos="428625" algn="l"/>
                <a:tab pos="857250" algn="l"/>
                <a:tab pos="1285875" algn="l"/>
                <a:tab pos="1714500" algn="l"/>
                <a:tab pos="2143125" algn="l"/>
                <a:tab pos="2571750" algn="l"/>
                <a:tab pos="3000375" algn="l"/>
                <a:tab pos="3429000" algn="l"/>
                <a:tab pos="3857625" algn="l"/>
                <a:tab pos="4286250" algn="l"/>
                <a:tab pos="4714875" algn="l"/>
                <a:tab pos="5143500" algn="l"/>
                <a:tab pos="5572125" algn="l"/>
                <a:tab pos="6000750" algn="l"/>
                <a:tab pos="6429375" algn="l"/>
                <a:tab pos="6858000" algn="l"/>
                <a:tab pos="7286625" algn="l"/>
                <a:tab pos="7715250" algn="l"/>
                <a:tab pos="8143875" algn="l"/>
                <a:tab pos="8572500" algn="l"/>
                <a:tab pos="9001125" algn="l"/>
                <a:tab pos="9429750" algn="l"/>
                <a:tab pos="9858375" algn="l"/>
                <a:tab pos="10287000" algn="l"/>
                <a:tab pos="10715625" algn="l"/>
                <a:tab pos="11144250" algn="l"/>
                <a:tab pos="11572875" algn="l"/>
                <a:tab pos="12001500" algn="l"/>
              </a:tabLst>
            </a:pPr>
            <a:r>
              <a:rPr lang="en-US" altLang="pt-BR" sz="5063" b="1">
                <a:solidFill>
                  <a:srgbClr val="FFFFFF"/>
                </a:solidFill>
                <a:latin typeface="Times New Roman" panose="02020603050405020304" pitchFamily="18" charset="0"/>
                <a:ea typeface="MS PGothic" panose="020B0600070205080204" pitchFamily="34" charset="-128"/>
              </a:rPr>
              <a:t>I Greet Thee, Who My Sure Redeemer Art</a:t>
            </a:r>
          </a:p>
          <a:p>
            <a:pPr algn="ctr" defTabSz="428625" fontAlgn="base" hangingPunct="0">
              <a:spcBef>
                <a:spcPts val="2578"/>
              </a:spcBef>
              <a:spcAft>
                <a:spcPct val="0"/>
              </a:spcAft>
              <a:buSzPct val="100000"/>
              <a:tabLst>
                <a:tab pos="0" algn="l"/>
                <a:tab pos="428625" algn="l"/>
                <a:tab pos="857250" algn="l"/>
                <a:tab pos="1285875" algn="l"/>
                <a:tab pos="1714500" algn="l"/>
                <a:tab pos="2143125" algn="l"/>
                <a:tab pos="2571750" algn="l"/>
                <a:tab pos="3000375" algn="l"/>
                <a:tab pos="3429000" algn="l"/>
                <a:tab pos="3857625" algn="l"/>
                <a:tab pos="4286250" algn="l"/>
                <a:tab pos="4714875" algn="l"/>
                <a:tab pos="5143500" algn="l"/>
                <a:tab pos="5572125" algn="l"/>
                <a:tab pos="6000750" algn="l"/>
                <a:tab pos="6429375" algn="l"/>
                <a:tab pos="6858000" algn="l"/>
                <a:tab pos="7286625" algn="l"/>
                <a:tab pos="7715250" algn="l"/>
                <a:tab pos="8143875" algn="l"/>
                <a:tab pos="8572500" algn="l"/>
                <a:tab pos="9001125" algn="l"/>
                <a:tab pos="9429750" algn="l"/>
                <a:tab pos="9858375" algn="l"/>
                <a:tab pos="10287000" algn="l"/>
                <a:tab pos="10715625" algn="l"/>
                <a:tab pos="11144250" algn="l"/>
                <a:tab pos="11572875" algn="l"/>
                <a:tab pos="12001500" algn="l"/>
              </a:tabLst>
            </a:pPr>
            <a:r>
              <a:rPr lang="en-US" altLang="pt-BR" sz="5156" b="1">
                <a:solidFill>
                  <a:srgbClr val="FFFFFF"/>
                </a:solidFill>
                <a:latin typeface="Times New Roman" panose="02020603050405020304" pitchFamily="18" charset="0"/>
                <a:ea typeface="MS PGothic" panose="020B0600070205080204" pitchFamily="34" charset="-128"/>
              </a:rPr>
              <a:t>Hymn 168*</a:t>
            </a:r>
          </a:p>
          <a:p>
            <a:pPr defTabSz="428625" fontAlgn="base" hangingPunct="0">
              <a:spcBef>
                <a:spcPts val="469"/>
              </a:spcBef>
              <a:spcAft>
                <a:spcPct val="0"/>
              </a:spcAft>
              <a:buSzPct val="100000"/>
              <a:tabLst>
                <a:tab pos="0" algn="l"/>
                <a:tab pos="428625" algn="l"/>
                <a:tab pos="857250" algn="l"/>
                <a:tab pos="1285875" algn="l"/>
                <a:tab pos="1714500" algn="l"/>
                <a:tab pos="2143125" algn="l"/>
                <a:tab pos="2571750" algn="l"/>
                <a:tab pos="3000375" algn="l"/>
                <a:tab pos="3429000" algn="l"/>
                <a:tab pos="3857625" algn="l"/>
                <a:tab pos="4286250" algn="l"/>
                <a:tab pos="4714875" algn="l"/>
                <a:tab pos="5143500" algn="l"/>
                <a:tab pos="5572125" algn="l"/>
                <a:tab pos="6000750" algn="l"/>
                <a:tab pos="6429375" algn="l"/>
                <a:tab pos="6858000" algn="l"/>
                <a:tab pos="7286625" algn="l"/>
                <a:tab pos="7715250" algn="l"/>
                <a:tab pos="8143875" algn="l"/>
                <a:tab pos="8572500" algn="l"/>
                <a:tab pos="9001125" algn="l"/>
                <a:tab pos="9429750" algn="l"/>
                <a:tab pos="9858375" algn="l"/>
                <a:tab pos="10287000" algn="l"/>
                <a:tab pos="10715625" algn="l"/>
                <a:tab pos="11144250" algn="l"/>
                <a:tab pos="11572875" algn="l"/>
                <a:tab pos="12001500" algn="l"/>
              </a:tabLst>
            </a:pPr>
            <a:endParaRPr lang="en-US" altLang="pt-BR" sz="1875" b="1">
              <a:solidFill>
                <a:srgbClr val="FFFFFF"/>
              </a:solidFill>
              <a:latin typeface="Times New Roman" panose="02020603050405020304" pitchFamily="18" charset="0"/>
              <a:ea typeface="MS PGothic" panose="020B0600070205080204" pitchFamily="34" charset="-128"/>
            </a:endParaRPr>
          </a:p>
          <a:p>
            <a:pPr defTabSz="428625" fontAlgn="base" hangingPunct="0">
              <a:spcBef>
                <a:spcPts val="469"/>
              </a:spcBef>
              <a:spcAft>
                <a:spcPct val="0"/>
              </a:spcAft>
              <a:buSzPct val="100000"/>
              <a:tabLst>
                <a:tab pos="0" algn="l"/>
                <a:tab pos="428625" algn="l"/>
                <a:tab pos="857250" algn="l"/>
                <a:tab pos="1285875" algn="l"/>
                <a:tab pos="1714500" algn="l"/>
                <a:tab pos="2143125" algn="l"/>
                <a:tab pos="2571750" algn="l"/>
                <a:tab pos="3000375" algn="l"/>
                <a:tab pos="3429000" algn="l"/>
                <a:tab pos="3857625" algn="l"/>
                <a:tab pos="4286250" algn="l"/>
                <a:tab pos="4714875" algn="l"/>
                <a:tab pos="5143500" algn="l"/>
                <a:tab pos="5572125" algn="l"/>
                <a:tab pos="6000750" algn="l"/>
                <a:tab pos="6429375" algn="l"/>
                <a:tab pos="6858000" algn="l"/>
                <a:tab pos="7286625" algn="l"/>
                <a:tab pos="7715250" algn="l"/>
                <a:tab pos="8143875" algn="l"/>
                <a:tab pos="8572500" algn="l"/>
                <a:tab pos="9001125" algn="l"/>
                <a:tab pos="9429750" algn="l"/>
                <a:tab pos="9858375" algn="l"/>
                <a:tab pos="10287000" algn="l"/>
                <a:tab pos="10715625" algn="l"/>
                <a:tab pos="11144250" algn="l"/>
                <a:tab pos="11572875" algn="l"/>
                <a:tab pos="12001500" algn="l"/>
              </a:tabLst>
            </a:pPr>
            <a:endParaRPr lang="en-US" altLang="pt-BR" sz="1875" b="1">
              <a:solidFill>
                <a:srgbClr val="FFFFFF"/>
              </a:solidFill>
              <a:latin typeface="Times New Roman" panose="02020603050405020304" pitchFamily="18" charset="0"/>
              <a:ea typeface="MS PGothic" panose="020B0600070205080204" pitchFamily="34" charset="-128"/>
            </a:endParaRPr>
          </a:p>
          <a:p>
            <a:pPr defTabSz="428625" fontAlgn="base" hangingPunct="0">
              <a:spcBef>
                <a:spcPts val="469"/>
              </a:spcBef>
              <a:spcAft>
                <a:spcPct val="0"/>
              </a:spcAft>
              <a:buSzPct val="100000"/>
              <a:tabLst>
                <a:tab pos="0" algn="l"/>
                <a:tab pos="428625" algn="l"/>
                <a:tab pos="857250" algn="l"/>
                <a:tab pos="1285875" algn="l"/>
                <a:tab pos="1714500" algn="l"/>
                <a:tab pos="2143125" algn="l"/>
                <a:tab pos="2571750" algn="l"/>
                <a:tab pos="3000375" algn="l"/>
                <a:tab pos="3429000" algn="l"/>
                <a:tab pos="3857625" algn="l"/>
                <a:tab pos="4286250" algn="l"/>
                <a:tab pos="4714875" algn="l"/>
                <a:tab pos="5143500" algn="l"/>
                <a:tab pos="5572125" algn="l"/>
                <a:tab pos="6000750" algn="l"/>
                <a:tab pos="6429375" algn="l"/>
                <a:tab pos="6858000" algn="l"/>
                <a:tab pos="7286625" algn="l"/>
                <a:tab pos="7715250" algn="l"/>
                <a:tab pos="8143875" algn="l"/>
                <a:tab pos="8572500" algn="l"/>
                <a:tab pos="9001125" algn="l"/>
                <a:tab pos="9429750" algn="l"/>
                <a:tab pos="9858375" algn="l"/>
                <a:tab pos="10287000" algn="l"/>
                <a:tab pos="10715625" algn="l"/>
                <a:tab pos="11144250" algn="l"/>
                <a:tab pos="11572875" algn="l"/>
                <a:tab pos="12001500" algn="l"/>
              </a:tabLst>
            </a:pPr>
            <a:endParaRPr lang="en-US" altLang="pt-BR" sz="1875" b="1">
              <a:solidFill>
                <a:srgbClr val="FFFFFF"/>
              </a:solidFill>
              <a:latin typeface="Times New Roman" panose="02020603050405020304" pitchFamily="18" charset="0"/>
              <a:ea typeface="MS PGothic" panose="020B0600070205080204" pitchFamily="34" charset="-128"/>
            </a:endParaRPr>
          </a:p>
          <a:p>
            <a:pPr defTabSz="428625" fontAlgn="base" hangingPunct="0">
              <a:spcBef>
                <a:spcPts val="469"/>
              </a:spcBef>
              <a:spcAft>
                <a:spcPct val="0"/>
              </a:spcAft>
              <a:buSzPct val="100000"/>
              <a:tabLst>
                <a:tab pos="0" algn="l"/>
                <a:tab pos="428625" algn="l"/>
                <a:tab pos="857250" algn="l"/>
                <a:tab pos="1285875" algn="l"/>
                <a:tab pos="1714500" algn="l"/>
                <a:tab pos="2143125" algn="l"/>
                <a:tab pos="2571750" algn="l"/>
                <a:tab pos="3000375" algn="l"/>
                <a:tab pos="3429000" algn="l"/>
                <a:tab pos="3857625" algn="l"/>
                <a:tab pos="4286250" algn="l"/>
                <a:tab pos="4714875" algn="l"/>
                <a:tab pos="5143500" algn="l"/>
                <a:tab pos="5572125" algn="l"/>
                <a:tab pos="6000750" algn="l"/>
                <a:tab pos="6429375" algn="l"/>
                <a:tab pos="6858000" algn="l"/>
                <a:tab pos="7286625" algn="l"/>
                <a:tab pos="7715250" algn="l"/>
                <a:tab pos="8143875" algn="l"/>
                <a:tab pos="8572500" algn="l"/>
                <a:tab pos="9001125" algn="l"/>
                <a:tab pos="9429750" algn="l"/>
                <a:tab pos="9858375" algn="l"/>
                <a:tab pos="10287000" algn="l"/>
                <a:tab pos="10715625" algn="l"/>
                <a:tab pos="11144250" algn="l"/>
                <a:tab pos="11572875" algn="l"/>
                <a:tab pos="12001500" algn="l"/>
              </a:tabLst>
            </a:pPr>
            <a:endParaRPr lang="en-US" altLang="pt-BR" sz="1875" b="1">
              <a:solidFill>
                <a:srgbClr val="FFFFFF"/>
              </a:solidFill>
              <a:latin typeface="Times New Roman" panose="02020603050405020304" pitchFamily="18" charset="0"/>
              <a:ea typeface="MS PGothic" panose="020B0600070205080204" pitchFamily="34" charset="-128"/>
            </a:endParaRPr>
          </a:p>
          <a:p>
            <a:pPr defTabSz="428625" fontAlgn="base" hangingPunct="0">
              <a:spcBef>
                <a:spcPct val="0"/>
              </a:spcBef>
              <a:spcAft>
                <a:spcPct val="0"/>
              </a:spcAft>
              <a:buSzPct val="100000"/>
              <a:tabLst>
                <a:tab pos="0" algn="l"/>
                <a:tab pos="428625" algn="l"/>
                <a:tab pos="857250" algn="l"/>
                <a:tab pos="1285875" algn="l"/>
                <a:tab pos="1714500" algn="l"/>
                <a:tab pos="2143125" algn="l"/>
                <a:tab pos="2571750" algn="l"/>
                <a:tab pos="3000375" algn="l"/>
                <a:tab pos="3429000" algn="l"/>
                <a:tab pos="3857625" algn="l"/>
                <a:tab pos="4286250" algn="l"/>
                <a:tab pos="4714875" algn="l"/>
                <a:tab pos="5143500" algn="l"/>
                <a:tab pos="5572125" algn="l"/>
                <a:tab pos="6000750" algn="l"/>
                <a:tab pos="6429375" algn="l"/>
                <a:tab pos="6858000" algn="l"/>
                <a:tab pos="7286625" algn="l"/>
                <a:tab pos="7715250" algn="l"/>
                <a:tab pos="8143875" algn="l"/>
                <a:tab pos="8572500" algn="l"/>
                <a:tab pos="9001125" algn="l"/>
                <a:tab pos="9429750" algn="l"/>
                <a:tab pos="9858375" algn="l"/>
                <a:tab pos="10287000" algn="l"/>
                <a:tab pos="10715625" algn="l"/>
                <a:tab pos="11144250" algn="l"/>
                <a:tab pos="11572875" algn="l"/>
                <a:tab pos="12001500" algn="l"/>
              </a:tabLst>
            </a:pPr>
            <a:endParaRPr lang="en-US" altLang="pt-BR" sz="1875" b="1">
              <a:solidFill>
                <a:srgbClr val="FFFFFF"/>
              </a:solidFill>
              <a:latin typeface="Times New Roman" panose="02020603050405020304" pitchFamily="18" charset="0"/>
              <a:ea typeface="MS PGothic" panose="020B0600070205080204" pitchFamily="34" charset="-128"/>
            </a:endParaRPr>
          </a:p>
          <a:p>
            <a:pPr defTabSz="428625" fontAlgn="base" hangingPunct="0">
              <a:spcBef>
                <a:spcPct val="0"/>
              </a:spcBef>
              <a:spcAft>
                <a:spcPct val="0"/>
              </a:spcAft>
              <a:buSzPct val="100000"/>
              <a:tabLst>
                <a:tab pos="0" algn="l"/>
                <a:tab pos="428625" algn="l"/>
                <a:tab pos="857250" algn="l"/>
                <a:tab pos="1285875" algn="l"/>
                <a:tab pos="1714500" algn="l"/>
                <a:tab pos="2143125" algn="l"/>
                <a:tab pos="2571750" algn="l"/>
                <a:tab pos="3000375" algn="l"/>
                <a:tab pos="3429000" algn="l"/>
                <a:tab pos="3857625" algn="l"/>
                <a:tab pos="4286250" algn="l"/>
                <a:tab pos="4714875" algn="l"/>
                <a:tab pos="5143500" algn="l"/>
                <a:tab pos="5572125" algn="l"/>
                <a:tab pos="6000750" algn="l"/>
                <a:tab pos="6429375" algn="l"/>
                <a:tab pos="6858000" algn="l"/>
                <a:tab pos="7286625" algn="l"/>
                <a:tab pos="7715250" algn="l"/>
                <a:tab pos="8143875" algn="l"/>
                <a:tab pos="8572500" algn="l"/>
                <a:tab pos="9001125" algn="l"/>
                <a:tab pos="9429750" algn="l"/>
                <a:tab pos="9858375" algn="l"/>
                <a:tab pos="10287000" algn="l"/>
                <a:tab pos="10715625" algn="l"/>
                <a:tab pos="11144250" algn="l"/>
                <a:tab pos="11572875" algn="l"/>
                <a:tab pos="12001500" algn="l"/>
              </a:tabLst>
            </a:pPr>
            <a:endParaRPr lang="en-US" altLang="pt-BR" sz="1875" b="1">
              <a:solidFill>
                <a:srgbClr val="FFFFFF"/>
              </a:solidFill>
              <a:latin typeface="Times New Roman" panose="02020603050405020304" pitchFamily="18" charset="0"/>
              <a:ea typeface="MS PGothic" panose="020B0600070205080204" pitchFamily="34" charset="-128"/>
            </a:endParaRPr>
          </a:p>
          <a:p>
            <a:pPr defTabSz="428625" fontAlgn="base" hangingPunct="0">
              <a:spcBef>
                <a:spcPct val="0"/>
              </a:spcBef>
              <a:spcAft>
                <a:spcPct val="0"/>
              </a:spcAft>
              <a:buSzPct val="100000"/>
              <a:tabLst>
                <a:tab pos="0" algn="l"/>
                <a:tab pos="428625" algn="l"/>
                <a:tab pos="857250" algn="l"/>
                <a:tab pos="1285875" algn="l"/>
                <a:tab pos="1714500" algn="l"/>
                <a:tab pos="2143125" algn="l"/>
                <a:tab pos="2571750" algn="l"/>
                <a:tab pos="3000375" algn="l"/>
                <a:tab pos="3429000" algn="l"/>
                <a:tab pos="3857625" algn="l"/>
                <a:tab pos="4286250" algn="l"/>
                <a:tab pos="4714875" algn="l"/>
                <a:tab pos="5143500" algn="l"/>
                <a:tab pos="5572125" algn="l"/>
                <a:tab pos="6000750" algn="l"/>
                <a:tab pos="6429375" algn="l"/>
                <a:tab pos="6858000" algn="l"/>
                <a:tab pos="7286625" algn="l"/>
                <a:tab pos="7715250" algn="l"/>
                <a:tab pos="8143875" algn="l"/>
                <a:tab pos="8572500" algn="l"/>
                <a:tab pos="9001125" algn="l"/>
                <a:tab pos="9429750" algn="l"/>
                <a:tab pos="9858375" algn="l"/>
                <a:tab pos="10287000" algn="l"/>
                <a:tab pos="10715625" algn="l"/>
                <a:tab pos="11144250" algn="l"/>
                <a:tab pos="11572875" algn="l"/>
                <a:tab pos="12001500" algn="l"/>
              </a:tabLst>
            </a:pPr>
            <a:endParaRPr lang="en-US" altLang="pt-BR" sz="1875" b="1">
              <a:solidFill>
                <a:srgbClr val="FFFFFF"/>
              </a:solidFill>
              <a:latin typeface="Times New Roman" panose="02020603050405020304" pitchFamily="18" charset="0"/>
              <a:ea typeface="MS PGothic" panose="020B0600070205080204" pitchFamily="34" charset="-128"/>
            </a:endParaRPr>
          </a:p>
          <a:p>
            <a:pPr defTabSz="428625" fontAlgn="base" hangingPunct="0">
              <a:spcBef>
                <a:spcPct val="0"/>
              </a:spcBef>
              <a:spcAft>
                <a:spcPct val="0"/>
              </a:spcAft>
              <a:buSzPct val="100000"/>
              <a:tabLst>
                <a:tab pos="0" algn="l"/>
                <a:tab pos="428625" algn="l"/>
                <a:tab pos="857250" algn="l"/>
                <a:tab pos="1285875" algn="l"/>
                <a:tab pos="1714500" algn="l"/>
                <a:tab pos="2143125" algn="l"/>
                <a:tab pos="2571750" algn="l"/>
                <a:tab pos="3000375" algn="l"/>
                <a:tab pos="3429000" algn="l"/>
                <a:tab pos="3857625" algn="l"/>
                <a:tab pos="4286250" algn="l"/>
                <a:tab pos="4714875" algn="l"/>
                <a:tab pos="5143500" algn="l"/>
                <a:tab pos="5572125" algn="l"/>
                <a:tab pos="6000750" algn="l"/>
                <a:tab pos="6429375" algn="l"/>
                <a:tab pos="6858000" algn="l"/>
                <a:tab pos="7286625" algn="l"/>
                <a:tab pos="7715250" algn="l"/>
                <a:tab pos="8143875" algn="l"/>
                <a:tab pos="8572500" algn="l"/>
                <a:tab pos="9001125" algn="l"/>
                <a:tab pos="9429750" algn="l"/>
                <a:tab pos="9858375" algn="l"/>
                <a:tab pos="10287000" algn="l"/>
                <a:tab pos="10715625" algn="l"/>
                <a:tab pos="11144250" algn="l"/>
                <a:tab pos="11572875" algn="l"/>
                <a:tab pos="12001500" algn="l"/>
              </a:tabLst>
            </a:pPr>
            <a:r>
              <a:rPr lang="en-US" altLang="pt-BR" sz="1875" b="1">
                <a:solidFill>
                  <a:srgbClr val="FFFFFF"/>
                </a:solidFill>
                <a:latin typeface="Times New Roman" panose="02020603050405020304" pitchFamily="18" charset="0"/>
                <a:ea typeface="MS PGothic" panose="020B0600070205080204" pitchFamily="34" charset="-128"/>
              </a:rPr>
              <a:t>Text:  </a:t>
            </a:r>
            <a:r>
              <a:rPr lang="en-US" altLang="pt-BR" sz="1875" b="1" i="1">
                <a:solidFill>
                  <a:srgbClr val="FFFFFF"/>
                </a:solidFill>
                <a:latin typeface="Times New Roman" panose="02020603050405020304" pitchFamily="18" charset="0"/>
                <a:ea typeface="MS PGothic" panose="020B0600070205080204" pitchFamily="34" charset="-128"/>
              </a:rPr>
              <a:t>Strasbourg Psalter</a:t>
            </a:r>
            <a:r>
              <a:rPr lang="en-US" altLang="pt-BR" sz="1875" b="1">
                <a:solidFill>
                  <a:srgbClr val="FFFFFF"/>
                </a:solidFill>
                <a:latin typeface="Times New Roman" panose="02020603050405020304" pitchFamily="18" charset="0"/>
                <a:ea typeface="MS PGothic" panose="020B0600070205080204" pitchFamily="34" charset="-128"/>
              </a:rPr>
              <a:t>, 1545; tr. Elizabeth L. Smith (*</a:t>
            </a:r>
            <a:r>
              <a:rPr lang="en-US" altLang="pt-BR" sz="1875" b="1" i="1">
                <a:solidFill>
                  <a:srgbClr val="FFFFFF"/>
                </a:solidFill>
                <a:latin typeface="Times New Roman" panose="02020603050405020304" pitchFamily="18" charset="0"/>
                <a:ea typeface="MS PGothic" panose="020B0600070205080204" pitchFamily="34" charset="-128"/>
              </a:rPr>
              <a:t>Trinity Hymnal</a:t>
            </a:r>
            <a:r>
              <a:rPr lang="en-US" altLang="pt-BR" sz="1875" b="1">
                <a:solidFill>
                  <a:srgbClr val="FFFFFF"/>
                </a:solidFill>
                <a:latin typeface="Times New Roman" panose="02020603050405020304" pitchFamily="18" charset="0"/>
                <a:ea typeface="MS PGothic" panose="020B0600070205080204" pitchFamily="34" charset="-128"/>
              </a:rPr>
              <a:t>)</a:t>
            </a:r>
          </a:p>
          <a:p>
            <a:pPr defTabSz="428625" fontAlgn="base" hangingPunct="0">
              <a:spcBef>
                <a:spcPct val="0"/>
              </a:spcBef>
              <a:spcAft>
                <a:spcPct val="0"/>
              </a:spcAft>
              <a:buSzPct val="100000"/>
              <a:tabLst>
                <a:tab pos="0" algn="l"/>
                <a:tab pos="428625" algn="l"/>
                <a:tab pos="857250" algn="l"/>
                <a:tab pos="1285875" algn="l"/>
                <a:tab pos="1714500" algn="l"/>
                <a:tab pos="2143125" algn="l"/>
                <a:tab pos="2571750" algn="l"/>
                <a:tab pos="3000375" algn="l"/>
                <a:tab pos="3429000" algn="l"/>
                <a:tab pos="3857625" algn="l"/>
                <a:tab pos="4286250" algn="l"/>
                <a:tab pos="4714875" algn="l"/>
                <a:tab pos="5143500" algn="l"/>
                <a:tab pos="5572125" algn="l"/>
                <a:tab pos="6000750" algn="l"/>
                <a:tab pos="6429375" algn="l"/>
                <a:tab pos="6858000" algn="l"/>
                <a:tab pos="7286625" algn="l"/>
                <a:tab pos="7715250" algn="l"/>
                <a:tab pos="8143875" algn="l"/>
                <a:tab pos="8572500" algn="l"/>
                <a:tab pos="9001125" algn="l"/>
                <a:tab pos="9429750" algn="l"/>
                <a:tab pos="9858375" algn="l"/>
                <a:tab pos="10287000" algn="l"/>
                <a:tab pos="10715625" algn="l"/>
                <a:tab pos="11144250" algn="l"/>
                <a:tab pos="11572875" algn="l"/>
                <a:tab pos="12001500" algn="l"/>
              </a:tabLst>
            </a:pPr>
            <a:r>
              <a:rPr lang="en-US" altLang="pt-BR" sz="1875" b="1">
                <a:solidFill>
                  <a:srgbClr val="FFFFFF"/>
                </a:solidFill>
                <a:latin typeface="Times New Roman" panose="02020603050405020304" pitchFamily="18" charset="0"/>
                <a:ea typeface="MS PGothic" panose="020B0600070205080204" pitchFamily="34" charset="-128"/>
              </a:rPr>
              <a:t>Music:  </a:t>
            </a:r>
            <a:r>
              <a:rPr lang="en-US" altLang="pt-BR" sz="1875" b="1" i="1">
                <a:solidFill>
                  <a:srgbClr val="FFFFFF"/>
                </a:solidFill>
                <a:latin typeface="Times New Roman" panose="02020603050405020304" pitchFamily="18" charset="0"/>
                <a:ea typeface="MS PGothic" panose="020B0600070205080204" pitchFamily="34" charset="-128"/>
              </a:rPr>
              <a:t>Genevan Psalter</a:t>
            </a:r>
            <a:r>
              <a:rPr lang="en-US" altLang="pt-BR" sz="1875" b="1">
                <a:solidFill>
                  <a:srgbClr val="FFFFFF"/>
                </a:solidFill>
                <a:latin typeface="Times New Roman" panose="02020603050405020304" pitchFamily="18" charset="0"/>
                <a:ea typeface="MS PGothic" panose="020B0600070205080204" pitchFamily="34" charset="-128"/>
              </a:rPr>
              <a:t>, 1551</a:t>
            </a:r>
          </a:p>
        </p:txBody>
      </p:sp>
    </p:spTree>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1681" name="Rectangle 1">
            <a:extLst>
              <a:ext uri="{FF2B5EF4-FFF2-40B4-BE49-F238E27FC236}">
                <a16:creationId xmlns:a16="http://schemas.microsoft.com/office/drawing/2014/main" xmlns="" id="{22BBCAD9-FD4B-BE0C-6C17-2408207AD7BF}"/>
              </a:ext>
            </a:extLst>
          </p:cNvPr>
          <p:cNvSpPr>
            <a:spLocks noChangeArrowheads="1"/>
          </p:cNvSpPr>
          <p:nvPr/>
        </p:nvSpPr>
        <p:spPr bwMode="auto">
          <a:xfrm>
            <a:off x="95250" y="214313"/>
            <a:ext cx="11787188" cy="624780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107663" tIns="54000" rIns="107663" bIns="54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Lst>
              <a:defRPr>
                <a:solidFill>
                  <a:srgbClr val="000000"/>
                </a:solidFill>
                <a:latin typeface="Arial" panose="020B0604020202020204" pitchFamily="34" charset="0"/>
                <a:cs typeface="PingFang S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Lst>
              <a:defRPr>
                <a:solidFill>
                  <a:srgbClr val="000000"/>
                </a:solidFill>
                <a:latin typeface="Arial" panose="020B0604020202020204" pitchFamily="34" charset="0"/>
                <a:cs typeface="PingFang S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Lst>
              <a:defRPr>
                <a:solidFill>
                  <a:srgbClr val="000000"/>
                </a:solidFill>
                <a:latin typeface="Arial" panose="020B0604020202020204" pitchFamily="34" charset="0"/>
                <a:cs typeface="PingFang S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Lst>
              <a:defRPr>
                <a:solidFill>
                  <a:srgbClr val="000000"/>
                </a:solidFill>
                <a:latin typeface="Arial" panose="020B0604020202020204" pitchFamily="34" charset="0"/>
                <a:cs typeface="PingFang S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Lst>
              <a:defRPr>
                <a:solidFill>
                  <a:srgbClr val="000000"/>
                </a:solidFill>
                <a:latin typeface="Arial" panose="020B0604020202020204" pitchFamily="34" charset="0"/>
                <a:cs typeface="PingFang SC"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Lst>
              <a:defRPr>
                <a:solidFill>
                  <a:srgbClr val="000000"/>
                </a:solidFill>
                <a:latin typeface="Arial" panose="020B0604020202020204" pitchFamily="34" charset="0"/>
                <a:cs typeface="PingFang SC"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Lst>
              <a:defRPr>
                <a:solidFill>
                  <a:srgbClr val="000000"/>
                </a:solidFill>
                <a:latin typeface="Arial" panose="020B0604020202020204" pitchFamily="34" charset="0"/>
                <a:cs typeface="PingFang SC"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Lst>
              <a:defRPr>
                <a:solidFill>
                  <a:srgbClr val="000000"/>
                </a:solidFill>
                <a:latin typeface="Arial" panose="020B0604020202020204" pitchFamily="34" charset="0"/>
                <a:cs typeface="PingFang SC"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Lst>
              <a:defRPr>
                <a:solidFill>
                  <a:srgbClr val="000000"/>
                </a:solidFill>
                <a:latin typeface="Arial" panose="020B0604020202020204" pitchFamily="34" charset="0"/>
                <a:cs typeface="PingFang SC" charset="0"/>
              </a:defRPr>
            </a:lvl9pPr>
          </a:lstStyle>
          <a:p>
            <a:pPr defTabSz="428625" fontAlgn="base" hangingPunct="0">
              <a:spcBef>
                <a:spcPct val="0"/>
              </a:spcBef>
              <a:spcAft>
                <a:spcPct val="0"/>
              </a:spcAft>
              <a:buSzPct val="100000"/>
              <a:tabLst>
                <a:tab pos="0" algn="l"/>
                <a:tab pos="428625" algn="l"/>
                <a:tab pos="857250" algn="l"/>
                <a:tab pos="1285875" algn="l"/>
                <a:tab pos="1714500" algn="l"/>
                <a:tab pos="2143125" algn="l"/>
                <a:tab pos="2571750" algn="l"/>
                <a:tab pos="3000375" algn="l"/>
                <a:tab pos="3429000" algn="l"/>
                <a:tab pos="3857625" algn="l"/>
                <a:tab pos="4286250" algn="l"/>
                <a:tab pos="4714875" algn="l"/>
                <a:tab pos="5143500" algn="l"/>
                <a:tab pos="5572125" algn="l"/>
                <a:tab pos="6000750" algn="l"/>
                <a:tab pos="6429375" algn="l"/>
                <a:tab pos="6858000" algn="l"/>
                <a:tab pos="7286625" algn="l"/>
                <a:tab pos="7715250" algn="l"/>
                <a:tab pos="8143875" algn="l"/>
                <a:tab pos="8572500" algn="l"/>
                <a:tab pos="9001125" algn="l"/>
                <a:tab pos="9429750" algn="l"/>
                <a:tab pos="9858375" algn="l"/>
                <a:tab pos="10287000" algn="l"/>
                <a:tab pos="10715625" algn="l"/>
                <a:tab pos="11144250" algn="l"/>
                <a:tab pos="11572875" algn="l"/>
              </a:tabLst>
            </a:pPr>
            <a:r>
              <a:rPr lang="en-US" altLang="pt-BR" sz="4219">
                <a:solidFill>
                  <a:srgbClr val="FFFFFF"/>
                </a:solidFill>
                <a:latin typeface="Times New Roman" panose="02020603050405020304" pitchFamily="18" charset="0"/>
                <a:ea typeface="MS PGothic" panose="020B0600070205080204" pitchFamily="34" charset="-128"/>
              </a:rPr>
              <a:t>I greet thee, who my sure Redeemer art,</a:t>
            </a:r>
          </a:p>
          <a:p>
            <a:pPr defTabSz="428625" fontAlgn="base" hangingPunct="0">
              <a:spcBef>
                <a:spcPct val="0"/>
              </a:spcBef>
              <a:spcAft>
                <a:spcPct val="0"/>
              </a:spcAft>
              <a:buSzPct val="100000"/>
              <a:tabLst>
                <a:tab pos="0" algn="l"/>
                <a:tab pos="428625" algn="l"/>
                <a:tab pos="857250" algn="l"/>
                <a:tab pos="1285875" algn="l"/>
                <a:tab pos="1714500" algn="l"/>
                <a:tab pos="2143125" algn="l"/>
                <a:tab pos="2571750" algn="l"/>
                <a:tab pos="3000375" algn="l"/>
                <a:tab pos="3429000" algn="l"/>
                <a:tab pos="3857625" algn="l"/>
                <a:tab pos="4286250" algn="l"/>
                <a:tab pos="4714875" algn="l"/>
                <a:tab pos="5143500" algn="l"/>
                <a:tab pos="5572125" algn="l"/>
                <a:tab pos="6000750" algn="l"/>
                <a:tab pos="6429375" algn="l"/>
                <a:tab pos="6858000" algn="l"/>
                <a:tab pos="7286625" algn="l"/>
                <a:tab pos="7715250" algn="l"/>
                <a:tab pos="8143875" algn="l"/>
                <a:tab pos="8572500" algn="l"/>
                <a:tab pos="9001125" algn="l"/>
                <a:tab pos="9429750" algn="l"/>
                <a:tab pos="9858375" algn="l"/>
                <a:tab pos="10287000" algn="l"/>
                <a:tab pos="10715625" algn="l"/>
                <a:tab pos="11144250" algn="l"/>
                <a:tab pos="11572875" algn="l"/>
              </a:tabLst>
            </a:pPr>
            <a:r>
              <a:rPr lang="en-US" altLang="pt-BR" sz="4219">
                <a:solidFill>
                  <a:srgbClr val="FFFFFF"/>
                </a:solidFill>
                <a:latin typeface="Times New Roman" panose="02020603050405020304" pitchFamily="18" charset="0"/>
                <a:ea typeface="MS PGothic" panose="020B0600070205080204" pitchFamily="34" charset="-128"/>
              </a:rPr>
              <a:t>	my only trust and Savior of my heart,</a:t>
            </a:r>
          </a:p>
          <a:p>
            <a:pPr defTabSz="428625" fontAlgn="base" hangingPunct="0">
              <a:spcBef>
                <a:spcPct val="0"/>
              </a:spcBef>
              <a:spcAft>
                <a:spcPct val="0"/>
              </a:spcAft>
              <a:buSzPct val="100000"/>
              <a:tabLst>
                <a:tab pos="0" algn="l"/>
                <a:tab pos="428625" algn="l"/>
                <a:tab pos="857250" algn="l"/>
                <a:tab pos="1285875" algn="l"/>
                <a:tab pos="1714500" algn="l"/>
                <a:tab pos="2143125" algn="l"/>
                <a:tab pos="2571750" algn="l"/>
                <a:tab pos="3000375" algn="l"/>
                <a:tab pos="3429000" algn="l"/>
                <a:tab pos="3857625" algn="l"/>
                <a:tab pos="4286250" algn="l"/>
                <a:tab pos="4714875" algn="l"/>
                <a:tab pos="5143500" algn="l"/>
                <a:tab pos="5572125" algn="l"/>
                <a:tab pos="6000750" algn="l"/>
                <a:tab pos="6429375" algn="l"/>
                <a:tab pos="6858000" algn="l"/>
                <a:tab pos="7286625" algn="l"/>
                <a:tab pos="7715250" algn="l"/>
                <a:tab pos="8143875" algn="l"/>
                <a:tab pos="8572500" algn="l"/>
                <a:tab pos="9001125" algn="l"/>
                <a:tab pos="9429750" algn="l"/>
                <a:tab pos="9858375" algn="l"/>
                <a:tab pos="10287000" algn="l"/>
                <a:tab pos="10715625" algn="l"/>
                <a:tab pos="11144250" algn="l"/>
                <a:tab pos="11572875" algn="l"/>
              </a:tabLst>
            </a:pPr>
            <a:r>
              <a:rPr lang="en-US" altLang="pt-BR" sz="4219">
                <a:solidFill>
                  <a:srgbClr val="FFFFFF"/>
                </a:solidFill>
                <a:latin typeface="Times New Roman" panose="02020603050405020304" pitchFamily="18" charset="0"/>
                <a:ea typeface="MS PGothic" panose="020B0600070205080204" pitchFamily="34" charset="-128"/>
              </a:rPr>
              <a:t>who pain didst undergo for my poor sake;</a:t>
            </a:r>
          </a:p>
          <a:p>
            <a:pPr defTabSz="428625" fontAlgn="base" hangingPunct="0">
              <a:spcBef>
                <a:spcPct val="0"/>
              </a:spcBef>
              <a:spcAft>
                <a:spcPct val="0"/>
              </a:spcAft>
              <a:buSzPct val="100000"/>
              <a:tabLst>
                <a:tab pos="0" algn="l"/>
                <a:tab pos="428625" algn="l"/>
                <a:tab pos="857250" algn="l"/>
                <a:tab pos="1285875" algn="l"/>
                <a:tab pos="1714500" algn="l"/>
                <a:tab pos="2143125" algn="l"/>
                <a:tab pos="2571750" algn="l"/>
                <a:tab pos="3000375" algn="l"/>
                <a:tab pos="3429000" algn="l"/>
                <a:tab pos="3857625" algn="l"/>
                <a:tab pos="4286250" algn="l"/>
                <a:tab pos="4714875" algn="l"/>
                <a:tab pos="5143500" algn="l"/>
                <a:tab pos="5572125" algn="l"/>
                <a:tab pos="6000750" algn="l"/>
                <a:tab pos="6429375" algn="l"/>
                <a:tab pos="6858000" algn="l"/>
                <a:tab pos="7286625" algn="l"/>
                <a:tab pos="7715250" algn="l"/>
                <a:tab pos="8143875" algn="l"/>
                <a:tab pos="8572500" algn="l"/>
                <a:tab pos="9001125" algn="l"/>
                <a:tab pos="9429750" algn="l"/>
                <a:tab pos="9858375" algn="l"/>
                <a:tab pos="10287000" algn="l"/>
                <a:tab pos="10715625" algn="l"/>
                <a:tab pos="11144250" algn="l"/>
                <a:tab pos="11572875" algn="l"/>
              </a:tabLst>
            </a:pPr>
            <a:r>
              <a:rPr lang="en-US" altLang="pt-BR" sz="4219">
                <a:solidFill>
                  <a:srgbClr val="FFFFFF"/>
                </a:solidFill>
                <a:latin typeface="Times New Roman" panose="02020603050405020304" pitchFamily="18" charset="0"/>
                <a:ea typeface="MS PGothic" panose="020B0600070205080204" pitchFamily="34" charset="-128"/>
              </a:rPr>
              <a:t>	I pray thee from our hearts all cares to take.</a:t>
            </a:r>
          </a:p>
          <a:p>
            <a:pPr defTabSz="428625" fontAlgn="base" hangingPunct="0">
              <a:spcBef>
                <a:spcPct val="0"/>
              </a:spcBef>
              <a:spcAft>
                <a:spcPct val="0"/>
              </a:spcAft>
              <a:buSzPct val="100000"/>
              <a:tabLst>
                <a:tab pos="0" algn="l"/>
                <a:tab pos="428625" algn="l"/>
                <a:tab pos="857250" algn="l"/>
                <a:tab pos="1285875" algn="l"/>
                <a:tab pos="1714500" algn="l"/>
                <a:tab pos="2143125" algn="l"/>
                <a:tab pos="2571750" algn="l"/>
                <a:tab pos="3000375" algn="l"/>
                <a:tab pos="3429000" algn="l"/>
                <a:tab pos="3857625" algn="l"/>
                <a:tab pos="4286250" algn="l"/>
                <a:tab pos="4714875" algn="l"/>
                <a:tab pos="5143500" algn="l"/>
                <a:tab pos="5572125" algn="l"/>
                <a:tab pos="6000750" algn="l"/>
                <a:tab pos="6429375" algn="l"/>
                <a:tab pos="6858000" algn="l"/>
                <a:tab pos="7286625" algn="l"/>
                <a:tab pos="7715250" algn="l"/>
                <a:tab pos="8143875" algn="l"/>
                <a:tab pos="8572500" algn="l"/>
                <a:tab pos="9001125" algn="l"/>
                <a:tab pos="9429750" algn="l"/>
                <a:tab pos="9858375" algn="l"/>
                <a:tab pos="10287000" algn="l"/>
                <a:tab pos="10715625" algn="l"/>
                <a:tab pos="11144250" algn="l"/>
                <a:tab pos="11572875" algn="l"/>
              </a:tabLst>
            </a:pPr>
            <a:endParaRPr lang="en-US" altLang="pt-BR" sz="4219">
              <a:solidFill>
                <a:srgbClr val="FFFFFF"/>
              </a:solidFill>
              <a:latin typeface="Times New Roman" panose="02020603050405020304" pitchFamily="18" charset="0"/>
              <a:ea typeface="MS PGothic" panose="020B0600070205080204" pitchFamily="34" charset="-128"/>
            </a:endParaRPr>
          </a:p>
          <a:p>
            <a:pPr defTabSz="428625" fontAlgn="base" hangingPunct="0">
              <a:spcBef>
                <a:spcPct val="0"/>
              </a:spcBef>
              <a:spcAft>
                <a:spcPct val="0"/>
              </a:spcAft>
              <a:buSzPct val="100000"/>
              <a:tabLst>
                <a:tab pos="0" algn="l"/>
                <a:tab pos="428625" algn="l"/>
                <a:tab pos="857250" algn="l"/>
                <a:tab pos="1285875" algn="l"/>
                <a:tab pos="1714500" algn="l"/>
                <a:tab pos="2143125" algn="l"/>
                <a:tab pos="2571750" algn="l"/>
                <a:tab pos="3000375" algn="l"/>
                <a:tab pos="3429000" algn="l"/>
                <a:tab pos="3857625" algn="l"/>
                <a:tab pos="4286250" algn="l"/>
                <a:tab pos="4714875" algn="l"/>
                <a:tab pos="5143500" algn="l"/>
                <a:tab pos="5572125" algn="l"/>
                <a:tab pos="6000750" algn="l"/>
                <a:tab pos="6429375" algn="l"/>
                <a:tab pos="6858000" algn="l"/>
                <a:tab pos="7286625" algn="l"/>
                <a:tab pos="7715250" algn="l"/>
                <a:tab pos="8143875" algn="l"/>
                <a:tab pos="8572500" algn="l"/>
                <a:tab pos="9001125" algn="l"/>
                <a:tab pos="9429750" algn="l"/>
                <a:tab pos="9858375" algn="l"/>
                <a:tab pos="10287000" algn="l"/>
                <a:tab pos="10715625" algn="l"/>
                <a:tab pos="11144250" algn="l"/>
                <a:tab pos="11572875" algn="l"/>
              </a:tabLst>
            </a:pPr>
            <a:r>
              <a:rPr lang="en-US" altLang="pt-BR" sz="4219">
                <a:solidFill>
                  <a:srgbClr val="FFFFFF"/>
                </a:solidFill>
                <a:latin typeface="Times New Roman" panose="02020603050405020304" pitchFamily="18" charset="0"/>
                <a:ea typeface="MS PGothic" panose="020B0600070205080204" pitchFamily="34" charset="-128"/>
              </a:rPr>
              <a:t>Thou art the King of mercy and of grace,</a:t>
            </a:r>
          </a:p>
          <a:p>
            <a:pPr defTabSz="428625" fontAlgn="base" hangingPunct="0">
              <a:spcBef>
                <a:spcPct val="0"/>
              </a:spcBef>
              <a:spcAft>
                <a:spcPct val="0"/>
              </a:spcAft>
              <a:buSzPct val="100000"/>
              <a:tabLst>
                <a:tab pos="0" algn="l"/>
                <a:tab pos="428625" algn="l"/>
                <a:tab pos="857250" algn="l"/>
                <a:tab pos="1285875" algn="l"/>
                <a:tab pos="1714500" algn="l"/>
                <a:tab pos="2143125" algn="l"/>
                <a:tab pos="2571750" algn="l"/>
                <a:tab pos="3000375" algn="l"/>
                <a:tab pos="3429000" algn="l"/>
                <a:tab pos="3857625" algn="l"/>
                <a:tab pos="4286250" algn="l"/>
                <a:tab pos="4714875" algn="l"/>
                <a:tab pos="5143500" algn="l"/>
                <a:tab pos="5572125" algn="l"/>
                <a:tab pos="6000750" algn="l"/>
                <a:tab pos="6429375" algn="l"/>
                <a:tab pos="6858000" algn="l"/>
                <a:tab pos="7286625" algn="l"/>
                <a:tab pos="7715250" algn="l"/>
                <a:tab pos="8143875" algn="l"/>
                <a:tab pos="8572500" algn="l"/>
                <a:tab pos="9001125" algn="l"/>
                <a:tab pos="9429750" algn="l"/>
                <a:tab pos="9858375" algn="l"/>
                <a:tab pos="10287000" algn="l"/>
                <a:tab pos="10715625" algn="l"/>
                <a:tab pos="11144250" algn="l"/>
                <a:tab pos="11572875" algn="l"/>
              </a:tabLst>
            </a:pPr>
            <a:r>
              <a:rPr lang="en-US" altLang="pt-BR" sz="4219">
                <a:solidFill>
                  <a:srgbClr val="FFFFFF"/>
                </a:solidFill>
                <a:latin typeface="Times New Roman" panose="02020603050405020304" pitchFamily="18" charset="0"/>
                <a:ea typeface="MS PGothic" panose="020B0600070205080204" pitchFamily="34" charset="-128"/>
              </a:rPr>
              <a:t>	reigning omnipotent in ev’ry place:</a:t>
            </a:r>
          </a:p>
          <a:p>
            <a:pPr defTabSz="428625" fontAlgn="base" hangingPunct="0">
              <a:spcBef>
                <a:spcPct val="0"/>
              </a:spcBef>
              <a:spcAft>
                <a:spcPct val="0"/>
              </a:spcAft>
              <a:buSzPct val="100000"/>
              <a:tabLst>
                <a:tab pos="0" algn="l"/>
                <a:tab pos="428625" algn="l"/>
                <a:tab pos="857250" algn="l"/>
                <a:tab pos="1285875" algn="l"/>
                <a:tab pos="1714500" algn="l"/>
                <a:tab pos="2143125" algn="l"/>
                <a:tab pos="2571750" algn="l"/>
                <a:tab pos="3000375" algn="l"/>
                <a:tab pos="3429000" algn="l"/>
                <a:tab pos="3857625" algn="l"/>
                <a:tab pos="4286250" algn="l"/>
                <a:tab pos="4714875" algn="l"/>
                <a:tab pos="5143500" algn="l"/>
                <a:tab pos="5572125" algn="l"/>
                <a:tab pos="6000750" algn="l"/>
                <a:tab pos="6429375" algn="l"/>
                <a:tab pos="6858000" algn="l"/>
                <a:tab pos="7286625" algn="l"/>
                <a:tab pos="7715250" algn="l"/>
                <a:tab pos="8143875" algn="l"/>
                <a:tab pos="8572500" algn="l"/>
                <a:tab pos="9001125" algn="l"/>
                <a:tab pos="9429750" algn="l"/>
                <a:tab pos="9858375" algn="l"/>
                <a:tab pos="10287000" algn="l"/>
                <a:tab pos="10715625" algn="l"/>
                <a:tab pos="11144250" algn="l"/>
                <a:tab pos="11572875" algn="l"/>
              </a:tabLst>
            </a:pPr>
            <a:r>
              <a:rPr lang="en-US" altLang="pt-BR" sz="4219">
                <a:solidFill>
                  <a:srgbClr val="FFFFFF"/>
                </a:solidFill>
                <a:latin typeface="Times New Roman" panose="02020603050405020304" pitchFamily="18" charset="0"/>
                <a:ea typeface="MS PGothic" panose="020B0600070205080204" pitchFamily="34" charset="-128"/>
              </a:rPr>
              <a:t>so come, O King, and our whole being sway;</a:t>
            </a:r>
          </a:p>
          <a:p>
            <a:pPr defTabSz="428625" fontAlgn="base" hangingPunct="0">
              <a:spcBef>
                <a:spcPct val="0"/>
              </a:spcBef>
              <a:spcAft>
                <a:spcPct val="0"/>
              </a:spcAft>
              <a:buSzPct val="100000"/>
              <a:tabLst>
                <a:tab pos="0" algn="l"/>
                <a:tab pos="428625" algn="l"/>
                <a:tab pos="857250" algn="l"/>
                <a:tab pos="1285875" algn="l"/>
                <a:tab pos="1714500" algn="l"/>
                <a:tab pos="2143125" algn="l"/>
                <a:tab pos="2571750" algn="l"/>
                <a:tab pos="3000375" algn="l"/>
                <a:tab pos="3429000" algn="l"/>
                <a:tab pos="3857625" algn="l"/>
                <a:tab pos="4286250" algn="l"/>
                <a:tab pos="4714875" algn="l"/>
                <a:tab pos="5143500" algn="l"/>
                <a:tab pos="5572125" algn="l"/>
                <a:tab pos="6000750" algn="l"/>
                <a:tab pos="6429375" algn="l"/>
                <a:tab pos="6858000" algn="l"/>
                <a:tab pos="7286625" algn="l"/>
                <a:tab pos="7715250" algn="l"/>
                <a:tab pos="8143875" algn="l"/>
                <a:tab pos="8572500" algn="l"/>
                <a:tab pos="9001125" algn="l"/>
                <a:tab pos="9429750" algn="l"/>
                <a:tab pos="9858375" algn="l"/>
                <a:tab pos="10287000" algn="l"/>
                <a:tab pos="10715625" algn="l"/>
                <a:tab pos="11144250" algn="l"/>
                <a:tab pos="11572875" algn="l"/>
              </a:tabLst>
            </a:pPr>
            <a:r>
              <a:rPr lang="en-US" altLang="pt-BR" sz="4219">
                <a:solidFill>
                  <a:srgbClr val="FFFFFF"/>
                </a:solidFill>
                <a:latin typeface="Times New Roman" panose="02020603050405020304" pitchFamily="18" charset="0"/>
                <a:ea typeface="MS PGothic" panose="020B0600070205080204" pitchFamily="34" charset="-128"/>
              </a:rPr>
              <a:t>	shine on us with the light of thy pure day.</a:t>
            </a:r>
          </a:p>
        </p:txBody>
      </p:sp>
    </p:spTree>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6017" name="Rectangle 1">
            <a:extLst>
              <a:ext uri="{FF2B5EF4-FFF2-40B4-BE49-F238E27FC236}">
                <a16:creationId xmlns:a16="http://schemas.microsoft.com/office/drawing/2014/main" xmlns="" id="{45F3343F-717E-3FF7-AA4E-B27D977E2BC0}"/>
              </a:ext>
            </a:extLst>
          </p:cNvPr>
          <p:cNvSpPr>
            <a:spLocks noChangeArrowheads="1"/>
          </p:cNvSpPr>
          <p:nvPr/>
        </p:nvSpPr>
        <p:spPr bwMode="auto">
          <a:xfrm>
            <a:off x="95250" y="214313"/>
            <a:ext cx="12001500" cy="624780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107663" tIns="54000" rIns="107663" bIns="54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a:solidFill>
                  <a:srgbClr val="000000"/>
                </a:solidFill>
                <a:latin typeface="Arial" panose="020B0604020202020204" pitchFamily="34" charset="0"/>
                <a:cs typeface="PingFang S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a:solidFill>
                  <a:srgbClr val="000000"/>
                </a:solidFill>
                <a:latin typeface="Arial" panose="020B0604020202020204" pitchFamily="34" charset="0"/>
                <a:cs typeface="PingFang S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a:solidFill>
                  <a:srgbClr val="000000"/>
                </a:solidFill>
                <a:latin typeface="Arial" panose="020B0604020202020204" pitchFamily="34" charset="0"/>
                <a:cs typeface="PingFang S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a:solidFill>
                  <a:srgbClr val="000000"/>
                </a:solidFill>
                <a:latin typeface="Arial" panose="020B0604020202020204" pitchFamily="34" charset="0"/>
                <a:cs typeface="PingFang S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a:solidFill>
                  <a:srgbClr val="000000"/>
                </a:solidFill>
                <a:latin typeface="Arial" panose="020B0604020202020204" pitchFamily="34" charset="0"/>
                <a:cs typeface="PingFang SC"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a:solidFill>
                  <a:srgbClr val="000000"/>
                </a:solidFill>
                <a:latin typeface="Arial" panose="020B0604020202020204" pitchFamily="34" charset="0"/>
                <a:cs typeface="PingFang SC"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a:solidFill>
                  <a:srgbClr val="000000"/>
                </a:solidFill>
                <a:latin typeface="Arial" panose="020B0604020202020204" pitchFamily="34" charset="0"/>
                <a:cs typeface="PingFang SC"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a:solidFill>
                  <a:srgbClr val="000000"/>
                </a:solidFill>
                <a:latin typeface="Arial" panose="020B0604020202020204" pitchFamily="34" charset="0"/>
                <a:cs typeface="PingFang SC"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a:solidFill>
                  <a:srgbClr val="000000"/>
                </a:solidFill>
                <a:latin typeface="Arial" panose="020B0604020202020204" pitchFamily="34" charset="0"/>
                <a:cs typeface="PingFang SC" charset="0"/>
              </a:defRPr>
            </a:lvl9pPr>
          </a:lstStyle>
          <a:p>
            <a:pPr defTabSz="428625" fontAlgn="base" hangingPunct="0">
              <a:spcBef>
                <a:spcPct val="0"/>
              </a:spcBef>
              <a:spcAft>
                <a:spcPct val="0"/>
              </a:spcAft>
              <a:buSzPct val="100000"/>
              <a:tabLst>
                <a:tab pos="0" algn="l"/>
                <a:tab pos="428625" algn="l"/>
                <a:tab pos="857250" algn="l"/>
                <a:tab pos="1285875" algn="l"/>
                <a:tab pos="1714500" algn="l"/>
                <a:tab pos="2143125" algn="l"/>
                <a:tab pos="2571750" algn="l"/>
                <a:tab pos="3000375" algn="l"/>
                <a:tab pos="3429000" algn="l"/>
                <a:tab pos="3857625" algn="l"/>
                <a:tab pos="4286250" algn="l"/>
                <a:tab pos="4714875" algn="l"/>
                <a:tab pos="5143500" algn="l"/>
                <a:tab pos="5572125" algn="l"/>
                <a:tab pos="6000750" algn="l"/>
                <a:tab pos="6429375" algn="l"/>
                <a:tab pos="6858000" algn="l"/>
                <a:tab pos="7286625" algn="l"/>
                <a:tab pos="7715250" algn="l"/>
                <a:tab pos="8143875" algn="l"/>
                <a:tab pos="8572500" algn="l"/>
                <a:tab pos="9001125" algn="l"/>
                <a:tab pos="9429750" algn="l"/>
                <a:tab pos="9858375" algn="l"/>
                <a:tab pos="10287000" algn="l"/>
                <a:tab pos="10715625" algn="l"/>
                <a:tab pos="11144250" algn="l"/>
                <a:tab pos="11572875" algn="l"/>
                <a:tab pos="12001500" algn="l"/>
              </a:tabLst>
            </a:pPr>
            <a:r>
              <a:rPr lang="en-US" altLang="pt-BR" sz="4219">
                <a:solidFill>
                  <a:srgbClr val="FFFFFF"/>
                </a:solidFill>
                <a:latin typeface="Times New Roman" panose="02020603050405020304" pitchFamily="18" charset="0"/>
                <a:ea typeface="MS PGothic" panose="020B0600070205080204" pitchFamily="34" charset="-128"/>
              </a:rPr>
              <a:t>Glory be, glory be to God alone,</a:t>
            </a:r>
          </a:p>
          <a:p>
            <a:pPr defTabSz="428625" fontAlgn="base" hangingPunct="0">
              <a:spcBef>
                <a:spcPct val="0"/>
              </a:spcBef>
              <a:spcAft>
                <a:spcPct val="0"/>
              </a:spcAft>
              <a:buSzPct val="100000"/>
              <a:tabLst>
                <a:tab pos="0" algn="l"/>
                <a:tab pos="428625" algn="l"/>
                <a:tab pos="857250" algn="l"/>
                <a:tab pos="1285875" algn="l"/>
                <a:tab pos="1714500" algn="l"/>
                <a:tab pos="2143125" algn="l"/>
                <a:tab pos="2571750" algn="l"/>
                <a:tab pos="3000375" algn="l"/>
                <a:tab pos="3429000" algn="l"/>
                <a:tab pos="3857625" algn="l"/>
                <a:tab pos="4286250" algn="l"/>
                <a:tab pos="4714875" algn="l"/>
                <a:tab pos="5143500" algn="l"/>
                <a:tab pos="5572125" algn="l"/>
                <a:tab pos="6000750" algn="l"/>
                <a:tab pos="6429375" algn="l"/>
                <a:tab pos="6858000" algn="l"/>
                <a:tab pos="7286625" algn="l"/>
                <a:tab pos="7715250" algn="l"/>
                <a:tab pos="8143875" algn="l"/>
                <a:tab pos="8572500" algn="l"/>
                <a:tab pos="9001125" algn="l"/>
                <a:tab pos="9429750" algn="l"/>
                <a:tab pos="9858375" algn="l"/>
                <a:tab pos="10287000" algn="l"/>
                <a:tab pos="10715625" algn="l"/>
                <a:tab pos="11144250" algn="l"/>
                <a:tab pos="11572875" algn="l"/>
                <a:tab pos="12001500" algn="l"/>
              </a:tabLst>
            </a:pPr>
            <a:r>
              <a:rPr lang="en-US" altLang="pt-BR" sz="4219">
                <a:solidFill>
                  <a:srgbClr val="FFFFFF"/>
                </a:solidFill>
                <a:latin typeface="Times New Roman" panose="02020603050405020304" pitchFamily="18" charset="0"/>
                <a:ea typeface="MS PGothic" panose="020B0600070205080204" pitchFamily="34" charset="-128"/>
              </a:rPr>
              <a:t>Through the church he redeemed and made his own.</a:t>
            </a:r>
          </a:p>
          <a:p>
            <a:pPr defTabSz="428625" fontAlgn="base" hangingPunct="0">
              <a:spcBef>
                <a:spcPct val="0"/>
              </a:spcBef>
              <a:spcAft>
                <a:spcPct val="0"/>
              </a:spcAft>
              <a:buSzPct val="100000"/>
              <a:tabLst>
                <a:tab pos="0" algn="l"/>
                <a:tab pos="428625" algn="l"/>
                <a:tab pos="857250" algn="l"/>
                <a:tab pos="1285875" algn="l"/>
                <a:tab pos="1714500" algn="l"/>
                <a:tab pos="2143125" algn="l"/>
                <a:tab pos="2571750" algn="l"/>
                <a:tab pos="3000375" algn="l"/>
                <a:tab pos="3429000" algn="l"/>
                <a:tab pos="3857625" algn="l"/>
                <a:tab pos="4286250" algn="l"/>
                <a:tab pos="4714875" algn="l"/>
                <a:tab pos="5143500" algn="l"/>
                <a:tab pos="5572125" algn="l"/>
                <a:tab pos="6000750" algn="l"/>
                <a:tab pos="6429375" algn="l"/>
                <a:tab pos="6858000" algn="l"/>
                <a:tab pos="7286625" algn="l"/>
                <a:tab pos="7715250" algn="l"/>
                <a:tab pos="8143875" algn="l"/>
                <a:tab pos="8572500" algn="l"/>
                <a:tab pos="9001125" algn="l"/>
                <a:tab pos="9429750" algn="l"/>
                <a:tab pos="9858375" algn="l"/>
                <a:tab pos="10287000" algn="l"/>
                <a:tab pos="10715625" algn="l"/>
                <a:tab pos="11144250" algn="l"/>
                <a:tab pos="11572875" algn="l"/>
                <a:tab pos="12001500" algn="l"/>
              </a:tabLst>
            </a:pPr>
            <a:r>
              <a:rPr lang="en-US" altLang="pt-BR" sz="4219">
                <a:solidFill>
                  <a:srgbClr val="FFFFFF"/>
                </a:solidFill>
                <a:latin typeface="Times New Roman" panose="02020603050405020304" pitchFamily="18" charset="0"/>
                <a:ea typeface="MS PGothic" panose="020B0600070205080204" pitchFamily="34" charset="-128"/>
              </a:rPr>
              <a:t>He has freed us, he will keep us till we’re safely home</a:t>
            </a:r>
          </a:p>
          <a:p>
            <a:pPr defTabSz="428625" fontAlgn="base" hangingPunct="0">
              <a:spcBef>
                <a:spcPct val="0"/>
              </a:spcBef>
              <a:spcAft>
                <a:spcPct val="0"/>
              </a:spcAft>
              <a:buSzPct val="100000"/>
              <a:tabLst>
                <a:tab pos="0" algn="l"/>
                <a:tab pos="428625" algn="l"/>
                <a:tab pos="857250" algn="l"/>
                <a:tab pos="1285875" algn="l"/>
                <a:tab pos="1714500" algn="l"/>
                <a:tab pos="2143125" algn="l"/>
                <a:tab pos="2571750" algn="l"/>
                <a:tab pos="3000375" algn="l"/>
                <a:tab pos="3429000" algn="l"/>
                <a:tab pos="3857625" algn="l"/>
                <a:tab pos="4286250" algn="l"/>
                <a:tab pos="4714875" algn="l"/>
                <a:tab pos="5143500" algn="l"/>
                <a:tab pos="5572125" algn="l"/>
                <a:tab pos="6000750" algn="l"/>
                <a:tab pos="6429375" algn="l"/>
                <a:tab pos="6858000" algn="l"/>
                <a:tab pos="7286625" algn="l"/>
                <a:tab pos="7715250" algn="l"/>
                <a:tab pos="8143875" algn="l"/>
                <a:tab pos="8572500" algn="l"/>
                <a:tab pos="9001125" algn="l"/>
                <a:tab pos="9429750" algn="l"/>
                <a:tab pos="9858375" algn="l"/>
                <a:tab pos="10287000" algn="l"/>
                <a:tab pos="10715625" algn="l"/>
                <a:tab pos="11144250" algn="l"/>
                <a:tab pos="11572875" algn="l"/>
                <a:tab pos="12001500" algn="l"/>
              </a:tabLst>
            </a:pPr>
            <a:r>
              <a:rPr lang="en-US" altLang="pt-BR" sz="4219">
                <a:solidFill>
                  <a:srgbClr val="FFFFFF"/>
                </a:solidFill>
                <a:latin typeface="Times New Roman" panose="02020603050405020304" pitchFamily="18" charset="0"/>
                <a:ea typeface="MS PGothic" panose="020B0600070205080204" pitchFamily="34" charset="-128"/>
              </a:rPr>
              <a:t>Glory be, glory be to God alone!</a:t>
            </a:r>
          </a:p>
          <a:p>
            <a:pPr defTabSz="428625" fontAlgn="base" hangingPunct="0">
              <a:spcBef>
                <a:spcPct val="0"/>
              </a:spcBef>
              <a:spcAft>
                <a:spcPct val="0"/>
              </a:spcAft>
              <a:buSzPct val="100000"/>
              <a:tabLst>
                <a:tab pos="0" algn="l"/>
                <a:tab pos="428625" algn="l"/>
                <a:tab pos="857250" algn="l"/>
                <a:tab pos="1285875" algn="l"/>
                <a:tab pos="1714500" algn="l"/>
                <a:tab pos="2143125" algn="l"/>
                <a:tab pos="2571750" algn="l"/>
                <a:tab pos="3000375" algn="l"/>
                <a:tab pos="3429000" algn="l"/>
                <a:tab pos="3857625" algn="l"/>
                <a:tab pos="4286250" algn="l"/>
                <a:tab pos="4714875" algn="l"/>
                <a:tab pos="5143500" algn="l"/>
                <a:tab pos="5572125" algn="l"/>
                <a:tab pos="6000750" algn="l"/>
                <a:tab pos="6429375" algn="l"/>
                <a:tab pos="6858000" algn="l"/>
                <a:tab pos="7286625" algn="l"/>
                <a:tab pos="7715250" algn="l"/>
                <a:tab pos="8143875" algn="l"/>
                <a:tab pos="8572500" algn="l"/>
                <a:tab pos="9001125" algn="l"/>
                <a:tab pos="9429750" algn="l"/>
                <a:tab pos="9858375" algn="l"/>
                <a:tab pos="10287000" algn="l"/>
                <a:tab pos="10715625" algn="l"/>
                <a:tab pos="11144250" algn="l"/>
                <a:tab pos="11572875" algn="l"/>
                <a:tab pos="12001500" algn="l"/>
              </a:tabLst>
            </a:pPr>
            <a:endParaRPr lang="en-US" altLang="pt-BR" sz="4219">
              <a:solidFill>
                <a:srgbClr val="FFFFFF"/>
              </a:solidFill>
              <a:latin typeface="Times New Roman" panose="02020603050405020304" pitchFamily="18" charset="0"/>
              <a:ea typeface="MS PGothic" panose="020B0600070205080204" pitchFamily="34" charset="-128"/>
            </a:endParaRPr>
          </a:p>
          <a:p>
            <a:pPr defTabSz="428625" fontAlgn="base" hangingPunct="0">
              <a:spcBef>
                <a:spcPct val="0"/>
              </a:spcBef>
              <a:spcAft>
                <a:spcPct val="0"/>
              </a:spcAft>
              <a:buSzPct val="100000"/>
              <a:tabLst>
                <a:tab pos="0" algn="l"/>
                <a:tab pos="428625" algn="l"/>
                <a:tab pos="857250" algn="l"/>
                <a:tab pos="1285875" algn="l"/>
                <a:tab pos="1714500" algn="l"/>
                <a:tab pos="2143125" algn="l"/>
                <a:tab pos="2571750" algn="l"/>
                <a:tab pos="3000375" algn="l"/>
                <a:tab pos="3429000" algn="l"/>
                <a:tab pos="3857625" algn="l"/>
                <a:tab pos="4286250" algn="l"/>
                <a:tab pos="4714875" algn="l"/>
                <a:tab pos="5143500" algn="l"/>
                <a:tab pos="5572125" algn="l"/>
                <a:tab pos="6000750" algn="l"/>
                <a:tab pos="6429375" algn="l"/>
                <a:tab pos="6858000" algn="l"/>
                <a:tab pos="7286625" algn="l"/>
                <a:tab pos="7715250" algn="l"/>
                <a:tab pos="8143875" algn="l"/>
                <a:tab pos="8572500" algn="l"/>
                <a:tab pos="9001125" algn="l"/>
                <a:tab pos="9429750" algn="l"/>
                <a:tab pos="9858375" algn="l"/>
                <a:tab pos="10287000" algn="l"/>
                <a:tab pos="10715625" algn="l"/>
                <a:tab pos="11144250" algn="l"/>
                <a:tab pos="11572875" algn="l"/>
                <a:tab pos="12001500" algn="l"/>
              </a:tabLst>
            </a:pPr>
            <a:endParaRPr lang="en-US" altLang="pt-BR" sz="4219">
              <a:solidFill>
                <a:srgbClr val="FFFFFF"/>
              </a:solidFill>
              <a:latin typeface="Times New Roman" panose="02020603050405020304" pitchFamily="18" charset="0"/>
              <a:ea typeface="MS PGothic" panose="020B0600070205080204" pitchFamily="34" charset="-128"/>
            </a:endParaRPr>
          </a:p>
          <a:p>
            <a:pPr defTabSz="428625" fontAlgn="base" hangingPunct="0">
              <a:spcBef>
                <a:spcPct val="0"/>
              </a:spcBef>
              <a:spcAft>
                <a:spcPct val="0"/>
              </a:spcAft>
              <a:buSzPct val="100000"/>
              <a:tabLst>
                <a:tab pos="0" algn="l"/>
                <a:tab pos="428625" algn="l"/>
                <a:tab pos="857250" algn="l"/>
                <a:tab pos="1285875" algn="l"/>
                <a:tab pos="1714500" algn="l"/>
                <a:tab pos="2143125" algn="l"/>
                <a:tab pos="2571750" algn="l"/>
                <a:tab pos="3000375" algn="l"/>
                <a:tab pos="3429000" algn="l"/>
                <a:tab pos="3857625" algn="l"/>
                <a:tab pos="4286250" algn="l"/>
                <a:tab pos="4714875" algn="l"/>
                <a:tab pos="5143500" algn="l"/>
                <a:tab pos="5572125" algn="l"/>
                <a:tab pos="6000750" algn="l"/>
                <a:tab pos="6429375" algn="l"/>
                <a:tab pos="6858000" algn="l"/>
                <a:tab pos="7286625" algn="l"/>
                <a:tab pos="7715250" algn="l"/>
                <a:tab pos="8143875" algn="l"/>
                <a:tab pos="8572500" algn="l"/>
                <a:tab pos="9001125" algn="l"/>
                <a:tab pos="9429750" algn="l"/>
                <a:tab pos="9858375" algn="l"/>
                <a:tab pos="10287000" algn="l"/>
                <a:tab pos="10715625" algn="l"/>
                <a:tab pos="11144250" algn="l"/>
                <a:tab pos="11572875" algn="l"/>
                <a:tab pos="12001500" algn="l"/>
              </a:tabLst>
            </a:pPr>
            <a:endParaRPr lang="en-US" altLang="pt-BR" sz="4219">
              <a:solidFill>
                <a:srgbClr val="FFFFFF"/>
              </a:solidFill>
              <a:latin typeface="Times New Roman" panose="02020603050405020304" pitchFamily="18" charset="0"/>
              <a:ea typeface="MS PGothic" panose="020B0600070205080204" pitchFamily="34" charset="-128"/>
            </a:endParaRPr>
          </a:p>
        </p:txBody>
      </p:sp>
    </p:spTree>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2705" name="Rectangle 1">
            <a:extLst>
              <a:ext uri="{FF2B5EF4-FFF2-40B4-BE49-F238E27FC236}">
                <a16:creationId xmlns:a16="http://schemas.microsoft.com/office/drawing/2014/main" xmlns="" id="{F409FED0-503C-3851-7BF1-87CF46757407}"/>
              </a:ext>
            </a:extLst>
          </p:cNvPr>
          <p:cNvSpPr>
            <a:spLocks noChangeArrowheads="1"/>
          </p:cNvSpPr>
          <p:nvPr/>
        </p:nvSpPr>
        <p:spPr bwMode="auto">
          <a:xfrm>
            <a:off x="95250" y="214313"/>
            <a:ext cx="11787188" cy="624780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107663" tIns="54000" rIns="107663" bIns="54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Lst>
              <a:defRPr>
                <a:solidFill>
                  <a:srgbClr val="000000"/>
                </a:solidFill>
                <a:latin typeface="Arial" panose="020B0604020202020204" pitchFamily="34" charset="0"/>
                <a:cs typeface="PingFang S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Lst>
              <a:defRPr>
                <a:solidFill>
                  <a:srgbClr val="000000"/>
                </a:solidFill>
                <a:latin typeface="Arial" panose="020B0604020202020204" pitchFamily="34" charset="0"/>
                <a:cs typeface="PingFang S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Lst>
              <a:defRPr>
                <a:solidFill>
                  <a:srgbClr val="000000"/>
                </a:solidFill>
                <a:latin typeface="Arial" panose="020B0604020202020204" pitchFamily="34" charset="0"/>
                <a:cs typeface="PingFang S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Lst>
              <a:defRPr>
                <a:solidFill>
                  <a:srgbClr val="000000"/>
                </a:solidFill>
                <a:latin typeface="Arial" panose="020B0604020202020204" pitchFamily="34" charset="0"/>
                <a:cs typeface="PingFang S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Lst>
              <a:defRPr>
                <a:solidFill>
                  <a:srgbClr val="000000"/>
                </a:solidFill>
                <a:latin typeface="Arial" panose="020B0604020202020204" pitchFamily="34" charset="0"/>
                <a:cs typeface="PingFang SC"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Lst>
              <a:defRPr>
                <a:solidFill>
                  <a:srgbClr val="000000"/>
                </a:solidFill>
                <a:latin typeface="Arial" panose="020B0604020202020204" pitchFamily="34" charset="0"/>
                <a:cs typeface="PingFang SC"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Lst>
              <a:defRPr>
                <a:solidFill>
                  <a:srgbClr val="000000"/>
                </a:solidFill>
                <a:latin typeface="Arial" panose="020B0604020202020204" pitchFamily="34" charset="0"/>
                <a:cs typeface="PingFang SC"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Lst>
              <a:defRPr>
                <a:solidFill>
                  <a:srgbClr val="000000"/>
                </a:solidFill>
                <a:latin typeface="Arial" panose="020B0604020202020204" pitchFamily="34" charset="0"/>
                <a:cs typeface="PingFang SC"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Lst>
              <a:defRPr>
                <a:solidFill>
                  <a:srgbClr val="000000"/>
                </a:solidFill>
                <a:latin typeface="Arial" panose="020B0604020202020204" pitchFamily="34" charset="0"/>
                <a:cs typeface="PingFang SC" charset="0"/>
              </a:defRPr>
            </a:lvl9pPr>
          </a:lstStyle>
          <a:p>
            <a:pPr defTabSz="428625" fontAlgn="base" hangingPunct="0">
              <a:spcBef>
                <a:spcPct val="0"/>
              </a:spcBef>
              <a:spcAft>
                <a:spcPct val="0"/>
              </a:spcAft>
              <a:buSzPct val="100000"/>
              <a:tabLst>
                <a:tab pos="0" algn="l"/>
                <a:tab pos="428625" algn="l"/>
                <a:tab pos="857250" algn="l"/>
                <a:tab pos="1285875" algn="l"/>
                <a:tab pos="1714500" algn="l"/>
                <a:tab pos="2143125" algn="l"/>
                <a:tab pos="2571750" algn="l"/>
                <a:tab pos="3000375" algn="l"/>
                <a:tab pos="3429000" algn="l"/>
                <a:tab pos="3857625" algn="l"/>
                <a:tab pos="4286250" algn="l"/>
                <a:tab pos="4714875" algn="l"/>
                <a:tab pos="5143500" algn="l"/>
                <a:tab pos="5572125" algn="l"/>
                <a:tab pos="6000750" algn="l"/>
                <a:tab pos="6429375" algn="l"/>
                <a:tab pos="6858000" algn="l"/>
                <a:tab pos="7286625" algn="l"/>
                <a:tab pos="7715250" algn="l"/>
                <a:tab pos="8143875" algn="l"/>
                <a:tab pos="8572500" algn="l"/>
                <a:tab pos="9001125" algn="l"/>
                <a:tab pos="9429750" algn="l"/>
                <a:tab pos="9858375" algn="l"/>
                <a:tab pos="10287000" algn="l"/>
                <a:tab pos="10715625" algn="l"/>
                <a:tab pos="11144250" algn="l"/>
                <a:tab pos="11572875" algn="l"/>
              </a:tabLst>
            </a:pPr>
            <a:r>
              <a:rPr lang="en-US" altLang="pt-BR" sz="4219" dirty="0">
                <a:solidFill>
                  <a:srgbClr val="FFFFFF"/>
                </a:solidFill>
                <a:latin typeface="Times New Roman" panose="02020603050405020304" pitchFamily="18" charset="0"/>
                <a:ea typeface="MS PGothic" panose="020B0600070205080204" pitchFamily="34" charset="-128"/>
              </a:rPr>
              <a:t>Our hope is in no other save in thee;</a:t>
            </a:r>
          </a:p>
          <a:p>
            <a:pPr defTabSz="428625" fontAlgn="base" hangingPunct="0">
              <a:spcBef>
                <a:spcPct val="0"/>
              </a:spcBef>
              <a:spcAft>
                <a:spcPct val="0"/>
              </a:spcAft>
              <a:buSzPct val="100000"/>
              <a:tabLst>
                <a:tab pos="0" algn="l"/>
                <a:tab pos="428625" algn="l"/>
                <a:tab pos="857250" algn="l"/>
                <a:tab pos="1285875" algn="l"/>
                <a:tab pos="1714500" algn="l"/>
                <a:tab pos="2143125" algn="l"/>
                <a:tab pos="2571750" algn="l"/>
                <a:tab pos="3000375" algn="l"/>
                <a:tab pos="3429000" algn="l"/>
                <a:tab pos="3857625" algn="l"/>
                <a:tab pos="4286250" algn="l"/>
                <a:tab pos="4714875" algn="l"/>
                <a:tab pos="5143500" algn="l"/>
                <a:tab pos="5572125" algn="l"/>
                <a:tab pos="6000750" algn="l"/>
                <a:tab pos="6429375" algn="l"/>
                <a:tab pos="6858000" algn="l"/>
                <a:tab pos="7286625" algn="l"/>
                <a:tab pos="7715250" algn="l"/>
                <a:tab pos="8143875" algn="l"/>
                <a:tab pos="8572500" algn="l"/>
                <a:tab pos="9001125" algn="l"/>
                <a:tab pos="9429750" algn="l"/>
                <a:tab pos="9858375" algn="l"/>
                <a:tab pos="10287000" algn="l"/>
                <a:tab pos="10715625" algn="l"/>
                <a:tab pos="11144250" algn="l"/>
                <a:tab pos="11572875" algn="l"/>
              </a:tabLst>
            </a:pPr>
            <a:r>
              <a:rPr lang="en-US" altLang="pt-BR" sz="4219" dirty="0">
                <a:solidFill>
                  <a:srgbClr val="FFFFFF"/>
                </a:solidFill>
                <a:latin typeface="Times New Roman" panose="02020603050405020304" pitchFamily="18" charset="0"/>
                <a:ea typeface="MS PGothic" panose="020B0600070205080204" pitchFamily="34" charset="-128"/>
              </a:rPr>
              <a:t>	our faith is built upon thy promise free;</a:t>
            </a:r>
          </a:p>
          <a:p>
            <a:pPr defTabSz="428625" fontAlgn="base" hangingPunct="0">
              <a:spcBef>
                <a:spcPct val="0"/>
              </a:spcBef>
              <a:spcAft>
                <a:spcPct val="0"/>
              </a:spcAft>
              <a:buSzPct val="100000"/>
              <a:tabLst>
                <a:tab pos="0" algn="l"/>
                <a:tab pos="428625" algn="l"/>
                <a:tab pos="857250" algn="l"/>
                <a:tab pos="1285875" algn="l"/>
                <a:tab pos="1714500" algn="l"/>
                <a:tab pos="2143125" algn="l"/>
                <a:tab pos="2571750" algn="l"/>
                <a:tab pos="3000375" algn="l"/>
                <a:tab pos="3429000" algn="l"/>
                <a:tab pos="3857625" algn="l"/>
                <a:tab pos="4286250" algn="l"/>
                <a:tab pos="4714875" algn="l"/>
                <a:tab pos="5143500" algn="l"/>
                <a:tab pos="5572125" algn="l"/>
                <a:tab pos="6000750" algn="l"/>
                <a:tab pos="6429375" algn="l"/>
                <a:tab pos="6858000" algn="l"/>
                <a:tab pos="7286625" algn="l"/>
                <a:tab pos="7715250" algn="l"/>
                <a:tab pos="8143875" algn="l"/>
                <a:tab pos="8572500" algn="l"/>
                <a:tab pos="9001125" algn="l"/>
                <a:tab pos="9429750" algn="l"/>
                <a:tab pos="9858375" algn="l"/>
                <a:tab pos="10287000" algn="l"/>
                <a:tab pos="10715625" algn="l"/>
                <a:tab pos="11144250" algn="l"/>
                <a:tab pos="11572875" algn="l"/>
              </a:tabLst>
            </a:pPr>
            <a:r>
              <a:rPr lang="en-US" altLang="pt-BR" sz="4219" dirty="0">
                <a:solidFill>
                  <a:srgbClr val="FFFFFF"/>
                </a:solidFill>
                <a:latin typeface="Times New Roman" panose="02020603050405020304" pitchFamily="18" charset="0"/>
                <a:ea typeface="MS PGothic" panose="020B0600070205080204" pitchFamily="34" charset="-128"/>
              </a:rPr>
              <a:t>O grant to us such stronger hope and sure</a:t>
            </a:r>
          </a:p>
          <a:p>
            <a:pPr defTabSz="428625" fontAlgn="base" hangingPunct="0">
              <a:spcBef>
                <a:spcPct val="0"/>
              </a:spcBef>
              <a:spcAft>
                <a:spcPct val="0"/>
              </a:spcAft>
              <a:buSzPct val="100000"/>
              <a:tabLst>
                <a:tab pos="0" algn="l"/>
                <a:tab pos="428625" algn="l"/>
                <a:tab pos="857250" algn="l"/>
                <a:tab pos="1285875" algn="l"/>
                <a:tab pos="1714500" algn="l"/>
                <a:tab pos="2143125" algn="l"/>
                <a:tab pos="2571750" algn="l"/>
                <a:tab pos="3000375" algn="l"/>
                <a:tab pos="3429000" algn="l"/>
                <a:tab pos="3857625" algn="l"/>
                <a:tab pos="4286250" algn="l"/>
                <a:tab pos="4714875" algn="l"/>
                <a:tab pos="5143500" algn="l"/>
                <a:tab pos="5572125" algn="l"/>
                <a:tab pos="6000750" algn="l"/>
                <a:tab pos="6429375" algn="l"/>
                <a:tab pos="6858000" algn="l"/>
                <a:tab pos="7286625" algn="l"/>
                <a:tab pos="7715250" algn="l"/>
                <a:tab pos="8143875" algn="l"/>
                <a:tab pos="8572500" algn="l"/>
                <a:tab pos="9001125" algn="l"/>
                <a:tab pos="9429750" algn="l"/>
                <a:tab pos="9858375" algn="l"/>
                <a:tab pos="10287000" algn="l"/>
                <a:tab pos="10715625" algn="l"/>
                <a:tab pos="11144250" algn="l"/>
                <a:tab pos="11572875" algn="l"/>
              </a:tabLst>
            </a:pPr>
            <a:r>
              <a:rPr lang="en-US" altLang="pt-BR" sz="4219" dirty="0">
                <a:solidFill>
                  <a:srgbClr val="FFFFFF"/>
                </a:solidFill>
                <a:latin typeface="Times New Roman" panose="02020603050405020304" pitchFamily="18" charset="0"/>
                <a:ea typeface="MS PGothic" panose="020B0600070205080204" pitchFamily="34" charset="-128"/>
              </a:rPr>
              <a:t>	that we can boldly conquer and endure.</a:t>
            </a:r>
          </a:p>
        </p:txBody>
      </p:sp>
    </p:spTree>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0657" name="Rectangle 1">
            <a:extLst>
              <a:ext uri="{FF2B5EF4-FFF2-40B4-BE49-F238E27FC236}">
                <a16:creationId xmlns:a16="http://schemas.microsoft.com/office/drawing/2014/main" xmlns="" id="{08A782DC-6BE5-15B4-4764-20CF9132245F}"/>
              </a:ext>
            </a:extLst>
          </p:cNvPr>
          <p:cNvSpPr>
            <a:spLocks noChangeArrowheads="1"/>
          </p:cNvSpPr>
          <p:nvPr/>
        </p:nvSpPr>
        <p:spPr bwMode="auto">
          <a:xfrm>
            <a:off x="95250" y="285750"/>
            <a:ext cx="12001500" cy="624780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107663" tIns="54000" rIns="107663" bIns="54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a:solidFill>
                  <a:srgbClr val="000000"/>
                </a:solidFill>
                <a:latin typeface="Arial" panose="020B0604020202020204" pitchFamily="34" charset="0"/>
                <a:cs typeface="PingFang S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a:solidFill>
                  <a:srgbClr val="000000"/>
                </a:solidFill>
                <a:latin typeface="Arial" panose="020B0604020202020204" pitchFamily="34" charset="0"/>
                <a:cs typeface="PingFang S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a:solidFill>
                  <a:srgbClr val="000000"/>
                </a:solidFill>
                <a:latin typeface="Arial" panose="020B0604020202020204" pitchFamily="34" charset="0"/>
                <a:cs typeface="PingFang S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a:solidFill>
                  <a:srgbClr val="000000"/>
                </a:solidFill>
                <a:latin typeface="Arial" panose="020B0604020202020204" pitchFamily="34" charset="0"/>
                <a:cs typeface="PingFang S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a:solidFill>
                  <a:srgbClr val="000000"/>
                </a:solidFill>
                <a:latin typeface="Arial" panose="020B0604020202020204" pitchFamily="34" charset="0"/>
                <a:cs typeface="PingFang SC"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a:solidFill>
                  <a:srgbClr val="000000"/>
                </a:solidFill>
                <a:latin typeface="Arial" panose="020B0604020202020204" pitchFamily="34" charset="0"/>
                <a:cs typeface="PingFang SC"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a:solidFill>
                  <a:srgbClr val="000000"/>
                </a:solidFill>
                <a:latin typeface="Arial" panose="020B0604020202020204" pitchFamily="34" charset="0"/>
                <a:cs typeface="PingFang SC"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a:solidFill>
                  <a:srgbClr val="000000"/>
                </a:solidFill>
                <a:latin typeface="Arial" panose="020B0604020202020204" pitchFamily="34" charset="0"/>
                <a:cs typeface="PingFang SC"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a:solidFill>
                  <a:srgbClr val="000000"/>
                </a:solidFill>
                <a:latin typeface="Arial" panose="020B0604020202020204" pitchFamily="34" charset="0"/>
                <a:cs typeface="PingFang SC" charset="0"/>
              </a:defRPr>
            </a:lvl9pPr>
          </a:lstStyle>
          <a:p>
            <a:pPr marL="0" marR="0" lvl="0" indent="0" algn="ctr" defTabSz="428625" rtl="0" eaLnBrk="1" fontAlgn="base" latinLnBrk="0" hangingPunct="0">
              <a:lnSpc>
                <a:spcPct val="100000"/>
              </a:lnSpc>
              <a:spcBef>
                <a:spcPts val="3188"/>
              </a:spcBef>
              <a:spcAft>
                <a:spcPct val="0"/>
              </a:spcAft>
              <a:buClrTx/>
              <a:buSzPct val="100000"/>
              <a:buFontTx/>
              <a:buNone/>
              <a:tabLst>
                <a:tab pos="0" algn="l"/>
                <a:tab pos="428625" algn="l"/>
                <a:tab pos="857250" algn="l"/>
                <a:tab pos="1285875" algn="l"/>
                <a:tab pos="1714500" algn="l"/>
                <a:tab pos="2143125" algn="l"/>
                <a:tab pos="2571750" algn="l"/>
                <a:tab pos="3000375" algn="l"/>
                <a:tab pos="3429000" algn="l"/>
                <a:tab pos="3857625" algn="l"/>
                <a:tab pos="4286250" algn="l"/>
                <a:tab pos="4714875" algn="l"/>
                <a:tab pos="5143500" algn="l"/>
                <a:tab pos="5572125" algn="l"/>
                <a:tab pos="6000750" algn="l"/>
                <a:tab pos="6429375" algn="l"/>
                <a:tab pos="6858000" algn="l"/>
                <a:tab pos="7286625" algn="l"/>
                <a:tab pos="7715250" algn="l"/>
                <a:tab pos="8143875" algn="l"/>
                <a:tab pos="8572500" algn="l"/>
                <a:tab pos="9001125" algn="l"/>
                <a:tab pos="9429750" algn="l"/>
                <a:tab pos="9858375" algn="l"/>
                <a:tab pos="10287000" algn="l"/>
                <a:tab pos="10715625" algn="l"/>
                <a:tab pos="11144250" algn="l"/>
                <a:tab pos="11572875" algn="l"/>
                <a:tab pos="12001500" algn="l"/>
              </a:tabLst>
              <a:defRPr/>
            </a:pPr>
            <a:endParaRPr kumimoji="0" lang="en-US" altLang="pt-BR" sz="6375" b="1" i="0" u="none" strike="noStrike" kern="1200" cap="none" spc="0" normalizeH="0" baseline="0" noProof="0" dirty="0">
              <a:ln>
                <a:noFill/>
              </a:ln>
              <a:solidFill>
                <a:srgbClr val="FFFFFF"/>
              </a:solidFill>
              <a:effectLst/>
              <a:uLnTx/>
              <a:uFillTx/>
              <a:latin typeface="Times New Roman" panose="02020603050405020304" pitchFamily="18" charset="0"/>
              <a:ea typeface="MS PGothic" panose="020B0600070205080204" pitchFamily="34" charset="-128"/>
            </a:endParaRPr>
          </a:p>
          <a:p>
            <a:pPr marL="0" marR="0" lvl="0" indent="0" algn="ctr" defTabSz="428625" rtl="0" eaLnBrk="1" fontAlgn="base" latinLnBrk="0" hangingPunct="0">
              <a:lnSpc>
                <a:spcPct val="100000"/>
              </a:lnSpc>
              <a:spcBef>
                <a:spcPts val="2531"/>
              </a:spcBef>
              <a:spcAft>
                <a:spcPct val="0"/>
              </a:spcAft>
              <a:buClrTx/>
              <a:buSzPct val="100000"/>
              <a:buFontTx/>
              <a:buNone/>
              <a:tabLst>
                <a:tab pos="0" algn="l"/>
                <a:tab pos="428625" algn="l"/>
                <a:tab pos="857250" algn="l"/>
                <a:tab pos="1285875" algn="l"/>
                <a:tab pos="1714500" algn="l"/>
                <a:tab pos="2143125" algn="l"/>
                <a:tab pos="2571750" algn="l"/>
                <a:tab pos="3000375" algn="l"/>
                <a:tab pos="3429000" algn="l"/>
                <a:tab pos="3857625" algn="l"/>
                <a:tab pos="4286250" algn="l"/>
                <a:tab pos="4714875" algn="l"/>
                <a:tab pos="5143500" algn="l"/>
                <a:tab pos="5572125" algn="l"/>
                <a:tab pos="6000750" algn="l"/>
                <a:tab pos="6429375" algn="l"/>
                <a:tab pos="6858000" algn="l"/>
                <a:tab pos="7286625" algn="l"/>
                <a:tab pos="7715250" algn="l"/>
                <a:tab pos="8143875" algn="l"/>
                <a:tab pos="8572500" algn="l"/>
                <a:tab pos="9001125" algn="l"/>
                <a:tab pos="9429750" algn="l"/>
                <a:tab pos="9858375" algn="l"/>
                <a:tab pos="10287000" algn="l"/>
                <a:tab pos="10715625" algn="l"/>
                <a:tab pos="11144250" algn="l"/>
                <a:tab pos="11572875" algn="l"/>
                <a:tab pos="12001500" algn="l"/>
              </a:tabLst>
              <a:defRPr/>
            </a:pPr>
            <a:r>
              <a:rPr kumimoji="0" lang="en-US" altLang="pt-BR" sz="5063" b="1" i="0" u="none" strike="noStrike" kern="1200" cap="none" spc="0" normalizeH="0" baseline="0" noProof="0" dirty="0">
                <a:ln>
                  <a:noFill/>
                </a:ln>
                <a:solidFill>
                  <a:srgbClr val="FFFFFF"/>
                </a:solidFill>
                <a:effectLst/>
                <a:uLnTx/>
                <a:uFillTx/>
                <a:latin typeface="Times New Roman" panose="02020603050405020304" pitchFamily="18" charset="0"/>
                <a:ea typeface="MS PGothic" panose="020B0600070205080204" pitchFamily="34" charset="-128"/>
              </a:rPr>
              <a:t>All People That on Earth Do Dwell</a:t>
            </a:r>
          </a:p>
          <a:p>
            <a:pPr marL="0" marR="0" lvl="0" indent="0" algn="ctr" defTabSz="428625" rtl="0" eaLnBrk="1" fontAlgn="base" latinLnBrk="0" hangingPunct="0">
              <a:lnSpc>
                <a:spcPct val="100000"/>
              </a:lnSpc>
              <a:spcBef>
                <a:spcPts val="2531"/>
              </a:spcBef>
              <a:spcAft>
                <a:spcPct val="0"/>
              </a:spcAft>
              <a:buClrTx/>
              <a:buSzPct val="100000"/>
              <a:buFontTx/>
              <a:buNone/>
              <a:tabLst>
                <a:tab pos="0" algn="l"/>
                <a:tab pos="428625" algn="l"/>
                <a:tab pos="857250" algn="l"/>
                <a:tab pos="1285875" algn="l"/>
                <a:tab pos="1714500" algn="l"/>
                <a:tab pos="2143125" algn="l"/>
                <a:tab pos="2571750" algn="l"/>
                <a:tab pos="3000375" algn="l"/>
                <a:tab pos="3429000" algn="l"/>
                <a:tab pos="3857625" algn="l"/>
                <a:tab pos="4286250" algn="l"/>
                <a:tab pos="4714875" algn="l"/>
                <a:tab pos="5143500" algn="l"/>
                <a:tab pos="5572125" algn="l"/>
                <a:tab pos="6000750" algn="l"/>
                <a:tab pos="6429375" algn="l"/>
                <a:tab pos="6858000" algn="l"/>
                <a:tab pos="7286625" algn="l"/>
                <a:tab pos="7715250" algn="l"/>
                <a:tab pos="8143875" algn="l"/>
                <a:tab pos="8572500" algn="l"/>
                <a:tab pos="9001125" algn="l"/>
                <a:tab pos="9429750" algn="l"/>
                <a:tab pos="9858375" algn="l"/>
                <a:tab pos="10287000" algn="l"/>
                <a:tab pos="10715625" algn="l"/>
                <a:tab pos="11144250" algn="l"/>
                <a:tab pos="11572875" algn="l"/>
                <a:tab pos="12001500" algn="l"/>
              </a:tabLst>
              <a:defRPr/>
            </a:pPr>
            <a:r>
              <a:rPr lang="en-US" altLang="pt-BR" sz="5063" b="1" dirty="0">
                <a:solidFill>
                  <a:srgbClr val="FFFFFF"/>
                </a:solidFill>
                <a:latin typeface="Times New Roman" panose="02020603050405020304" pitchFamily="18" charset="0"/>
                <a:ea typeface="MS PGothic" panose="020B0600070205080204" pitchFamily="34" charset="-128"/>
              </a:rPr>
              <a:t>H</a:t>
            </a:r>
            <a:r>
              <a:rPr kumimoji="0" lang="en-US" altLang="pt-BR" sz="5156" b="1" i="0" u="none" strike="noStrike" kern="1200" cap="none" spc="0" normalizeH="0" baseline="0" noProof="0" dirty="0" err="1">
                <a:ln>
                  <a:noFill/>
                </a:ln>
                <a:solidFill>
                  <a:srgbClr val="FFFFFF"/>
                </a:solidFill>
                <a:effectLst/>
                <a:uLnTx/>
                <a:uFillTx/>
                <a:latin typeface="Times New Roman" panose="02020603050405020304" pitchFamily="18" charset="0"/>
                <a:ea typeface="MS PGothic" panose="020B0600070205080204" pitchFamily="34" charset="-128"/>
              </a:rPr>
              <a:t>ymn</a:t>
            </a:r>
            <a:r>
              <a:rPr kumimoji="0" lang="en-US" altLang="pt-BR" sz="5156" b="1" i="0" u="none" strike="noStrike" kern="1200" cap="none" spc="0" normalizeH="0" baseline="0" noProof="0" dirty="0">
                <a:ln>
                  <a:noFill/>
                </a:ln>
                <a:solidFill>
                  <a:srgbClr val="FFFFFF"/>
                </a:solidFill>
                <a:effectLst/>
                <a:uLnTx/>
                <a:uFillTx/>
                <a:latin typeface="Times New Roman" panose="02020603050405020304" pitchFamily="18" charset="0"/>
                <a:ea typeface="MS PGothic" panose="020B0600070205080204" pitchFamily="34" charset="-128"/>
              </a:rPr>
              <a:t> 1*</a:t>
            </a:r>
          </a:p>
          <a:p>
            <a:pPr marL="0" marR="0" lvl="0" indent="0" algn="l" defTabSz="428625" rtl="0" eaLnBrk="1" fontAlgn="base" latinLnBrk="0" hangingPunct="0">
              <a:lnSpc>
                <a:spcPct val="100000"/>
              </a:lnSpc>
              <a:spcBef>
                <a:spcPts val="469"/>
              </a:spcBef>
              <a:spcAft>
                <a:spcPct val="0"/>
              </a:spcAft>
              <a:buClrTx/>
              <a:buSzPct val="100000"/>
              <a:buFontTx/>
              <a:buNone/>
              <a:tabLst>
                <a:tab pos="0" algn="l"/>
                <a:tab pos="428625" algn="l"/>
                <a:tab pos="857250" algn="l"/>
                <a:tab pos="1285875" algn="l"/>
                <a:tab pos="1714500" algn="l"/>
                <a:tab pos="2143125" algn="l"/>
                <a:tab pos="2571750" algn="l"/>
                <a:tab pos="3000375" algn="l"/>
                <a:tab pos="3429000" algn="l"/>
                <a:tab pos="3857625" algn="l"/>
                <a:tab pos="4286250" algn="l"/>
                <a:tab pos="4714875" algn="l"/>
                <a:tab pos="5143500" algn="l"/>
                <a:tab pos="5572125" algn="l"/>
                <a:tab pos="6000750" algn="l"/>
                <a:tab pos="6429375" algn="l"/>
                <a:tab pos="6858000" algn="l"/>
                <a:tab pos="7286625" algn="l"/>
                <a:tab pos="7715250" algn="l"/>
                <a:tab pos="8143875" algn="l"/>
                <a:tab pos="8572500" algn="l"/>
                <a:tab pos="9001125" algn="l"/>
                <a:tab pos="9429750" algn="l"/>
                <a:tab pos="9858375" algn="l"/>
                <a:tab pos="10287000" algn="l"/>
                <a:tab pos="10715625" algn="l"/>
                <a:tab pos="11144250" algn="l"/>
                <a:tab pos="11572875" algn="l"/>
                <a:tab pos="12001500" algn="l"/>
              </a:tabLst>
              <a:defRPr/>
            </a:pPr>
            <a:endParaRPr kumimoji="0" lang="en-US" altLang="pt-BR" sz="1875" b="1" i="0" u="none" strike="noStrike" kern="1200" cap="none" spc="0" normalizeH="0" baseline="0" noProof="0" dirty="0">
              <a:ln>
                <a:noFill/>
              </a:ln>
              <a:solidFill>
                <a:srgbClr val="FFFFFF"/>
              </a:solidFill>
              <a:effectLst/>
              <a:uLnTx/>
              <a:uFillTx/>
              <a:latin typeface="Times New Roman" panose="02020603050405020304" pitchFamily="18" charset="0"/>
              <a:ea typeface="MS PGothic" panose="020B0600070205080204" pitchFamily="34" charset="-128"/>
            </a:endParaRPr>
          </a:p>
          <a:p>
            <a:pPr marL="0" marR="0" lvl="0" indent="0" algn="l" defTabSz="428625" rtl="0" eaLnBrk="1" fontAlgn="base" latinLnBrk="0" hangingPunct="0">
              <a:lnSpc>
                <a:spcPct val="100000"/>
              </a:lnSpc>
              <a:spcBef>
                <a:spcPts val="469"/>
              </a:spcBef>
              <a:spcAft>
                <a:spcPct val="0"/>
              </a:spcAft>
              <a:buClrTx/>
              <a:buSzPct val="100000"/>
              <a:buFontTx/>
              <a:buNone/>
              <a:tabLst>
                <a:tab pos="0" algn="l"/>
                <a:tab pos="428625" algn="l"/>
                <a:tab pos="857250" algn="l"/>
                <a:tab pos="1285875" algn="l"/>
                <a:tab pos="1714500" algn="l"/>
                <a:tab pos="2143125" algn="l"/>
                <a:tab pos="2571750" algn="l"/>
                <a:tab pos="3000375" algn="l"/>
                <a:tab pos="3429000" algn="l"/>
                <a:tab pos="3857625" algn="l"/>
                <a:tab pos="4286250" algn="l"/>
                <a:tab pos="4714875" algn="l"/>
                <a:tab pos="5143500" algn="l"/>
                <a:tab pos="5572125" algn="l"/>
                <a:tab pos="6000750" algn="l"/>
                <a:tab pos="6429375" algn="l"/>
                <a:tab pos="6858000" algn="l"/>
                <a:tab pos="7286625" algn="l"/>
                <a:tab pos="7715250" algn="l"/>
                <a:tab pos="8143875" algn="l"/>
                <a:tab pos="8572500" algn="l"/>
                <a:tab pos="9001125" algn="l"/>
                <a:tab pos="9429750" algn="l"/>
                <a:tab pos="9858375" algn="l"/>
                <a:tab pos="10287000" algn="l"/>
                <a:tab pos="10715625" algn="l"/>
                <a:tab pos="11144250" algn="l"/>
                <a:tab pos="11572875" algn="l"/>
                <a:tab pos="12001500" algn="l"/>
              </a:tabLst>
              <a:defRPr/>
            </a:pPr>
            <a:endParaRPr kumimoji="0" lang="en-US" altLang="pt-BR" sz="1875" b="1" i="0" u="none" strike="noStrike" kern="1200" cap="none" spc="0" normalizeH="0" baseline="0" noProof="0" dirty="0">
              <a:ln>
                <a:noFill/>
              </a:ln>
              <a:solidFill>
                <a:srgbClr val="FFFFFF"/>
              </a:solidFill>
              <a:effectLst/>
              <a:uLnTx/>
              <a:uFillTx/>
              <a:latin typeface="Times New Roman" panose="02020603050405020304" pitchFamily="18" charset="0"/>
              <a:ea typeface="MS PGothic" panose="020B0600070205080204" pitchFamily="34" charset="-128"/>
            </a:endParaRPr>
          </a:p>
          <a:p>
            <a:pPr marL="0" marR="0" lvl="0" indent="0" algn="l" defTabSz="428625" rtl="0" eaLnBrk="1" fontAlgn="base" latinLnBrk="0" hangingPunct="0">
              <a:lnSpc>
                <a:spcPct val="100000"/>
              </a:lnSpc>
              <a:spcBef>
                <a:spcPts val="469"/>
              </a:spcBef>
              <a:spcAft>
                <a:spcPct val="0"/>
              </a:spcAft>
              <a:buClrTx/>
              <a:buSzPct val="100000"/>
              <a:buFontTx/>
              <a:buNone/>
              <a:tabLst>
                <a:tab pos="0" algn="l"/>
                <a:tab pos="428625" algn="l"/>
                <a:tab pos="857250" algn="l"/>
                <a:tab pos="1285875" algn="l"/>
                <a:tab pos="1714500" algn="l"/>
                <a:tab pos="2143125" algn="l"/>
                <a:tab pos="2571750" algn="l"/>
                <a:tab pos="3000375" algn="l"/>
                <a:tab pos="3429000" algn="l"/>
                <a:tab pos="3857625" algn="l"/>
                <a:tab pos="4286250" algn="l"/>
                <a:tab pos="4714875" algn="l"/>
                <a:tab pos="5143500" algn="l"/>
                <a:tab pos="5572125" algn="l"/>
                <a:tab pos="6000750" algn="l"/>
                <a:tab pos="6429375" algn="l"/>
                <a:tab pos="6858000" algn="l"/>
                <a:tab pos="7286625" algn="l"/>
                <a:tab pos="7715250" algn="l"/>
                <a:tab pos="8143875" algn="l"/>
                <a:tab pos="8572500" algn="l"/>
                <a:tab pos="9001125" algn="l"/>
                <a:tab pos="9429750" algn="l"/>
                <a:tab pos="9858375" algn="l"/>
                <a:tab pos="10287000" algn="l"/>
                <a:tab pos="10715625" algn="l"/>
                <a:tab pos="11144250" algn="l"/>
                <a:tab pos="11572875" algn="l"/>
                <a:tab pos="12001500" algn="l"/>
              </a:tabLst>
              <a:defRPr/>
            </a:pPr>
            <a:endParaRPr kumimoji="0" lang="en-US" altLang="pt-BR" sz="1875" b="1" i="0" u="none" strike="noStrike" kern="1200" cap="none" spc="0" normalizeH="0" baseline="0" noProof="0" dirty="0">
              <a:ln>
                <a:noFill/>
              </a:ln>
              <a:solidFill>
                <a:srgbClr val="FFFFFF"/>
              </a:solidFill>
              <a:effectLst/>
              <a:uLnTx/>
              <a:uFillTx/>
              <a:latin typeface="Times New Roman" panose="02020603050405020304" pitchFamily="18" charset="0"/>
              <a:ea typeface="MS PGothic" panose="020B0600070205080204" pitchFamily="34" charset="-128"/>
            </a:endParaRPr>
          </a:p>
          <a:p>
            <a:pPr marL="0" marR="0" lvl="0" indent="0" algn="l" defTabSz="428625" rtl="0" eaLnBrk="1" fontAlgn="base" latinLnBrk="0" hangingPunct="0">
              <a:lnSpc>
                <a:spcPct val="100000"/>
              </a:lnSpc>
              <a:spcBef>
                <a:spcPts val="469"/>
              </a:spcBef>
              <a:spcAft>
                <a:spcPct val="0"/>
              </a:spcAft>
              <a:buClrTx/>
              <a:buSzPct val="100000"/>
              <a:buFontTx/>
              <a:buNone/>
              <a:tabLst>
                <a:tab pos="0" algn="l"/>
                <a:tab pos="428625" algn="l"/>
                <a:tab pos="857250" algn="l"/>
                <a:tab pos="1285875" algn="l"/>
                <a:tab pos="1714500" algn="l"/>
                <a:tab pos="2143125" algn="l"/>
                <a:tab pos="2571750" algn="l"/>
                <a:tab pos="3000375" algn="l"/>
                <a:tab pos="3429000" algn="l"/>
                <a:tab pos="3857625" algn="l"/>
                <a:tab pos="4286250" algn="l"/>
                <a:tab pos="4714875" algn="l"/>
                <a:tab pos="5143500" algn="l"/>
                <a:tab pos="5572125" algn="l"/>
                <a:tab pos="6000750" algn="l"/>
                <a:tab pos="6429375" algn="l"/>
                <a:tab pos="6858000" algn="l"/>
                <a:tab pos="7286625" algn="l"/>
                <a:tab pos="7715250" algn="l"/>
                <a:tab pos="8143875" algn="l"/>
                <a:tab pos="8572500" algn="l"/>
                <a:tab pos="9001125" algn="l"/>
                <a:tab pos="9429750" algn="l"/>
                <a:tab pos="9858375" algn="l"/>
                <a:tab pos="10287000" algn="l"/>
                <a:tab pos="10715625" algn="l"/>
                <a:tab pos="11144250" algn="l"/>
                <a:tab pos="11572875" algn="l"/>
                <a:tab pos="12001500" algn="l"/>
              </a:tabLst>
              <a:defRPr/>
            </a:pPr>
            <a:endParaRPr kumimoji="0" lang="en-US" altLang="pt-BR" sz="1875" b="1" i="0" u="none" strike="noStrike" kern="1200" cap="none" spc="0" normalizeH="0" baseline="0" noProof="0" dirty="0">
              <a:ln>
                <a:noFill/>
              </a:ln>
              <a:solidFill>
                <a:srgbClr val="FFFFFF"/>
              </a:solidFill>
              <a:effectLst/>
              <a:uLnTx/>
              <a:uFillTx/>
              <a:latin typeface="Times New Roman" panose="02020603050405020304" pitchFamily="18" charset="0"/>
              <a:ea typeface="MS PGothic" panose="020B0600070205080204" pitchFamily="34" charset="-128"/>
            </a:endParaRPr>
          </a:p>
          <a:p>
            <a:pPr marL="0" marR="0" lvl="0" indent="0" algn="l" defTabSz="428625" rtl="0" eaLnBrk="1" fontAlgn="base" latinLnBrk="0" hangingPunct="0">
              <a:lnSpc>
                <a:spcPct val="100000"/>
              </a:lnSpc>
              <a:spcBef>
                <a:spcPct val="0"/>
              </a:spcBef>
              <a:spcAft>
                <a:spcPct val="0"/>
              </a:spcAft>
              <a:buClrTx/>
              <a:buSzPct val="100000"/>
              <a:buFontTx/>
              <a:buNone/>
              <a:tabLst>
                <a:tab pos="0" algn="l"/>
                <a:tab pos="428625" algn="l"/>
                <a:tab pos="857250" algn="l"/>
                <a:tab pos="1285875" algn="l"/>
                <a:tab pos="1714500" algn="l"/>
                <a:tab pos="2143125" algn="l"/>
                <a:tab pos="2571750" algn="l"/>
                <a:tab pos="3000375" algn="l"/>
                <a:tab pos="3429000" algn="l"/>
                <a:tab pos="3857625" algn="l"/>
                <a:tab pos="4286250" algn="l"/>
                <a:tab pos="4714875" algn="l"/>
                <a:tab pos="5143500" algn="l"/>
                <a:tab pos="5572125" algn="l"/>
                <a:tab pos="6000750" algn="l"/>
                <a:tab pos="6429375" algn="l"/>
                <a:tab pos="6858000" algn="l"/>
                <a:tab pos="7286625" algn="l"/>
                <a:tab pos="7715250" algn="l"/>
                <a:tab pos="8143875" algn="l"/>
                <a:tab pos="8572500" algn="l"/>
                <a:tab pos="9001125" algn="l"/>
                <a:tab pos="9429750" algn="l"/>
                <a:tab pos="9858375" algn="l"/>
                <a:tab pos="10287000" algn="l"/>
                <a:tab pos="10715625" algn="l"/>
                <a:tab pos="11144250" algn="l"/>
                <a:tab pos="11572875" algn="l"/>
                <a:tab pos="12001500" algn="l"/>
              </a:tabLst>
              <a:defRPr/>
            </a:pPr>
            <a:endParaRPr kumimoji="0" lang="en-US" altLang="pt-BR" sz="1875" b="1" i="0" u="none" strike="noStrike" kern="1200" cap="none" spc="0" normalizeH="0" baseline="0" noProof="0" dirty="0">
              <a:ln>
                <a:noFill/>
              </a:ln>
              <a:solidFill>
                <a:srgbClr val="FFFFFF"/>
              </a:solidFill>
              <a:effectLst/>
              <a:uLnTx/>
              <a:uFillTx/>
              <a:latin typeface="Times New Roman" panose="02020603050405020304" pitchFamily="18" charset="0"/>
              <a:ea typeface="MS PGothic" panose="020B0600070205080204" pitchFamily="34" charset="-128"/>
            </a:endParaRPr>
          </a:p>
          <a:p>
            <a:pPr marL="0" marR="0" lvl="0" indent="0" algn="l" defTabSz="428625" rtl="0" eaLnBrk="1" fontAlgn="base" latinLnBrk="0" hangingPunct="0">
              <a:lnSpc>
                <a:spcPct val="100000"/>
              </a:lnSpc>
              <a:spcBef>
                <a:spcPct val="0"/>
              </a:spcBef>
              <a:spcAft>
                <a:spcPct val="0"/>
              </a:spcAft>
              <a:buClrTx/>
              <a:buSzPct val="100000"/>
              <a:buFontTx/>
              <a:buNone/>
              <a:tabLst>
                <a:tab pos="0" algn="l"/>
                <a:tab pos="428625" algn="l"/>
                <a:tab pos="857250" algn="l"/>
                <a:tab pos="1285875" algn="l"/>
                <a:tab pos="1714500" algn="l"/>
                <a:tab pos="2143125" algn="l"/>
                <a:tab pos="2571750" algn="l"/>
                <a:tab pos="3000375" algn="l"/>
                <a:tab pos="3429000" algn="l"/>
                <a:tab pos="3857625" algn="l"/>
                <a:tab pos="4286250" algn="l"/>
                <a:tab pos="4714875" algn="l"/>
                <a:tab pos="5143500" algn="l"/>
                <a:tab pos="5572125" algn="l"/>
                <a:tab pos="6000750" algn="l"/>
                <a:tab pos="6429375" algn="l"/>
                <a:tab pos="6858000" algn="l"/>
                <a:tab pos="7286625" algn="l"/>
                <a:tab pos="7715250" algn="l"/>
                <a:tab pos="8143875" algn="l"/>
                <a:tab pos="8572500" algn="l"/>
                <a:tab pos="9001125" algn="l"/>
                <a:tab pos="9429750" algn="l"/>
                <a:tab pos="9858375" algn="l"/>
                <a:tab pos="10287000" algn="l"/>
                <a:tab pos="10715625" algn="l"/>
                <a:tab pos="11144250" algn="l"/>
                <a:tab pos="11572875" algn="l"/>
                <a:tab pos="12001500" algn="l"/>
              </a:tabLst>
              <a:defRPr/>
            </a:pPr>
            <a:endParaRPr kumimoji="0" lang="en-US" altLang="pt-BR" sz="1875" b="1" i="0" u="none" strike="noStrike" kern="1200" cap="none" spc="0" normalizeH="0" baseline="0" noProof="0" dirty="0">
              <a:ln>
                <a:noFill/>
              </a:ln>
              <a:solidFill>
                <a:srgbClr val="FFFFFF"/>
              </a:solidFill>
              <a:effectLst/>
              <a:uLnTx/>
              <a:uFillTx/>
              <a:latin typeface="Times New Roman" panose="02020603050405020304" pitchFamily="18" charset="0"/>
              <a:ea typeface="MS PGothic" panose="020B0600070205080204" pitchFamily="34" charset="-128"/>
            </a:endParaRPr>
          </a:p>
          <a:p>
            <a:pPr marL="0" marR="0" lvl="0" indent="0" algn="l" defTabSz="428625" rtl="0" eaLnBrk="1" fontAlgn="base" latinLnBrk="0" hangingPunct="0">
              <a:lnSpc>
                <a:spcPct val="100000"/>
              </a:lnSpc>
              <a:spcBef>
                <a:spcPct val="0"/>
              </a:spcBef>
              <a:spcAft>
                <a:spcPct val="0"/>
              </a:spcAft>
              <a:buClrTx/>
              <a:buSzPct val="100000"/>
              <a:buFontTx/>
              <a:buNone/>
              <a:tabLst>
                <a:tab pos="0" algn="l"/>
                <a:tab pos="428625" algn="l"/>
                <a:tab pos="857250" algn="l"/>
                <a:tab pos="1285875" algn="l"/>
                <a:tab pos="1714500" algn="l"/>
                <a:tab pos="2143125" algn="l"/>
                <a:tab pos="2571750" algn="l"/>
                <a:tab pos="3000375" algn="l"/>
                <a:tab pos="3429000" algn="l"/>
                <a:tab pos="3857625" algn="l"/>
                <a:tab pos="4286250" algn="l"/>
                <a:tab pos="4714875" algn="l"/>
                <a:tab pos="5143500" algn="l"/>
                <a:tab pos="5572125" algn="l"/>
                <a:tab pos="6000750" algn="l"/>
                <a:tab pos="6429375" algn="l"/>
                <a:tab pos="6858000" algn="l"/>
                <a:tab pos="7286625" algn="l"/>
                <a:tab pos="7715250" algn="l"/>
                <a:tab pos="8143875" algn="l"/>
                <a:tab pos="8572500" algn="l"/>
                <a:tab pos="9001125" algn="l"/>
                <a:tab pos="9429750" algn="l"/>
                <a:tab pos="9858375" algn="l"/>
                <a:tab pos="10287000" algn="l"/>
                <a:tab pos="10715625" algn="l"/>
                <a:tab pos="11144250" algn="l"/>
                <a:tab pos="11572875" algn="l"/>
                <a:tab pos="12001500" algn="l"/>
              </a:tabLst>
              <a:defRPr/>
            </a:pPr>
            <a:endParaRPr kumimoji="0" lang="en-US" altLang="pt-BR" sz="1875" b="1" i="0" u="none" strike="noStrike" kern="1200" cap="none" spc="0" normalizeH="0" baseline="0" noProof="0" dirty="0">
              <a:ln>
                <a:noFill/>
              </a:ln>
              <a:solidFill>
                <a:srgbClr val="FFFFFF"/>
              </a:solidFill>
              <a:effectLst/>
              <a:uLnTx/>
              <a:uFillTx/>
              <a:latin typeface="Times New Roman" panose="02020603050405020304" pitchFamily="18" charset="0"/>
              <a:ea typeface="MS PGothic" panose="020B0600070205080204" pitchFamily="34" charset="-128"/>
            </a:endParaRPr>
          </a:p>
          <a:p>
            <a:pPr marL="0" marR="0" lvl="0" indent="0" algn="l" defTabSz="428625" rtl="0" eaLnBrk="1" fontAlgn="base" latinLnBrk="0" hangingPunct="0">
              <a:lnSpc>
                <a:spcPct val="100000"/>
              </a:lnSpc>
              <a:spcBef>
                <a:spcPct val="0"/>
              </a:spcBef>
              <a:spcAft>
                <a:spcPct val="0"/>
              </a:spcAft>
              <a:buClrTx/>
              <a:buSzPct val="100000"/>
              <a:buFontTx/>
              <a:buNone/>
              <a:tabLst>
                <a:tab pos="0" algn="l"/>
                <a:tab pos="428625" algn="l"/>
                <a:tab pos="857250" algn="l"/>
                <a:tab pos="1285875" algn="l"/>
                <a:tab pos="1714500" algn="l"/>
                <a:tab pos="2143125" algn="l"/>
                <a:tab pos="2571750" algn="l"/>
                <a:tab pos="3000375" algn="l"/>
                <a:tab pos="3429000" algn="l"/>
                <a:tab pos="3857625" algn="l"/>
                <a:tab pos="4286250" algn="l"/>
                <a:tab pos="4714875" algn="l"/>
                <a:tab pos="5143500" algn="l"/>
                <a:tab pos="5572125" algn="l"/>
                <a:tab pos="6000750" algn="l"/>
                <a:tab pos="6429375" algn="l"/>
                <a:tab pos="6858000" algn="l"/>
                <a:tab pos="7286625" algn="l"/>
                <a:tab pos="7715250" algn="l"/>
                <a:tab pos="8143875" algn="l"/>
                <a:tab pos="8572500" algn="l"/>
                <a:tab pos="9001125" algn="l"/>
                <a:tab pos="9429750" algn="l"/>
                <a:tab pos="9858375" algn="l"/>
                <a:tab pos="10287000" algn="l"/>
                <a:tab pos="10715625" algn="l"/>
                <a:tab pos="11144250" algn="l"/>
                <a:tab pos="11572875" algn="l"/>
                <a:tab pos="12001500" algn="l"/>
              </a:tabLst>
              <a:defRPr/>
            </a:pPr>
            <a:r>
              <a:rPr kumimoji="0" lang="en-US" altLang="pt-BR" sz="1875" b="1" i="0" u="none" strike="noStrike" kern="1200" cap="none" spc="0" normalizeH="0" baseline="0" noProof="0" dirty="0">
                <a:ln>
                  <a:noFill/>
                </a:ln>
                <a:solidFill>
                  <a:srgbClr val="FFFFFF"/>
                </a:solidFill>
                <a:effectLst/>
                <a:uLnTx/>
                <a:uFillTx/>
                <a:latin typeface="Times New Roman" panose="02020603050405020304" pitchFamily="18" charset="0"/>
                <a:ea typeface="MS PGothic" panose="020B0600070205080204" pitchFamily="34" charset="-128"/>
              </a:rPr>
              <a:t>Text: </a:t>
            </a:r>
            <a:r>
              <a:rPr lang="en-US" altLang="pt-BR" sz="1875" b="1" dirty="0">
                <a:solidFill>
                  <a:srgbClr val="FFFFFF"/>
                </a:solidFill>
                <a:latin typeface="Times New Roman" panose="02020603050405020304" pitchFamily="18" charset="0"/>
                <a:ea typeface="MS PGothic" panose="020B0600070205080204" pitchFamily="34" charset="-128"/>
              </a:rPr>
              <a:t>Psalm 100; William </a:t>
            </a:r>
            <a:r>
              <a:rPr lang="en-US" altLang="pt-BR" sz="1875" b="1" dirty="0" err="1">
                <a:solidFill>
                  <a:srgbClr val="FFFFFF"/>
                </a:solidFill>
                <a:latin typeface="Times New Roman" panose="02020603050405020304" pitchFamily="18" charset="0"/>
                <a:ea typeface="MS PGothic" panose="020B0600070205080204" pitchFamily="34" charset="-128"/>
              </a:rPr>
              <a:t>Kethe</a:t>
            </a:r>
            <a:r>
              <a:rPr lang="en-US" altLang="pt-BR" sz="1875" b="1" dirty="0">
                <a:solidFill>
                  <a:srgbClr val="FFFFFF"/>
                </a:solidFill>
                <a:latin typeface="Times New Roman" panose="02020603050405020304" pitchFamily="18" charset="0"/>
                <a:ea typeface="MS PGothic" panose="020B0600070205080204" pitchFamily="34" charset="-128"/>
              </a:rPr>
              <a:t> 1561 </a:t>
            </a:r>
            <a:r>
              <a:rPr kumimoji="0" lang="en-US" altLang="pt-BR" sz="1875" b="1" i="0" u="none" strike="noStrike" kern="1200" cap="none" spc="0" normalizeH="0" baseline="0" noProof="0" dirty="0">
                <a:ln>
                  <a:noFill/>
                </a:ln>
                <a:solidFill>
                  <a:srgbClr val="FFFFFF"/>
                </a:solidFill>
                <a:effectLst/>
                <a:uLnTx/>
                <a:uFillTx/>
                <a:latin typeface="Times New Roman" panose="02020603050405020304" pitchFamily="18" charset="0"/>
                <a:ea typeface="MS PGothic" panose="020B0600070205080204" pitchFamily="34" charset="-128"/>
              </a:rPr>
              <a:t>(*</a:t>
            </a:r>
            <a:r>
              <a:rPr kumimoji="0" lang="en-US" altLang="pt-BR" sz="1875" b="1" i="1" u="none" strike="noStrike" kern="1200" cap="none" spc="0" normalizeH="0" baseline="0" noProof="0" dirty="0">
                <a:ln>
                  <a:noFill/>
                </a:ln>
                <a:solidFill>
                  <a:srgbClr val="FFFFFF"/>
                </a:solidFill>
                <a:effectLst/>
                <a:uLnTx/>
                <a:uFillTx/>
                <a:latin typeface="Times New Roman" panose="02020603050405020304" pitchFamily="18" charset="0"/>
                <a:ea typeface="MS PGothic" panose="020B0600070205080204" pitchFamily="34" charset="-128"/>
              </a:rPr>
              <a:t>Trinity Hymnal</a:t>
            </a:r>
            <a:r>
              <a:rPr kumimoji="0" lang="en-US" altLang="pt-BR" sz="1875" b="1" i="0" u="none" strike="noStrike" kern="1200" cap="none" spc="0" normalizeH="0" baseline="0" noProof="0" dirty="0">
                <a:ln>
                  <a:noFill/>
                </a:ln>
                <a:solidFill>
                  <a:srgbClr val="FFFFFF"/>
                </a:solidFill>
                <a:effectLst/>
                <a:uLnTx/>
                <a:uFillTx/>
                <a:latin typeface="Times New Roman" panose="02020603050405020304" pitchFamily="18" charset="0"/>
                <a:ea typeface="MS PGothic" panose="020B0600070205080204" pitchFamily="34" charset="-128"/>
              </a:rPr>
              <a:t>)</a:t>
            </a:r>
          </a:p>
          <a:p>
            <a:pPr marL="0" marR="0" lvl="0" indent="0" algn="l" defTabSz="428625" rtl="0" eaLnBrk="1" fontAlgn="base" latinLnBrk="0" hangingPunct="0">
              <a:lnSpc>
                <a:spcPct val="100000"/>
              </a:lnSpc>
              <a:spcBef>
                <a:spcPct val="0"/>
              </a:spcBef>
              <a:spcAft>
                <a:spcPct val="0"/>
              </a:spcAft>
              <a:buClrTx/>
              <a:buSzPct val="100000"/>
              <a:buFontTx/>
              <a:buNone/>
              <a:tabLst>
                <a:tab pos="0" algn="l"/>
                <a:tab pos="428625" algn="l"/>
                <a:tab pos="857250" algn="l"/>
                <a:tab pos="1285875" algn="l"/>
                <a:tab pos="1714500" algn="l"/>
                <a:tab pos="2143125" algn="l"/>
                <a:tab pos="2571750" algn="l"/>
                <a:tab pos="3000375" algn="l"/>
                <a:tab pos="3429000" algn="l"/>
                <a:tab pos="3857625" algn="l"/>
                <a:tab pos="4286250" algn="l"/>
                <a:tab pos="4714875" algn="l"/>
                <a:tab pos="5143500" algn="l"/>
                <a:tab pos="5572125" algn="l"/>
                <a:tab pos="6000750" algn="l"/>
                <a:tab pos="6429375" algn="l"/>
                <a:tab pos="6858000" algn="l"/>
                <a:tab pos="7286625" algn="l"/>
                <a:tab pos="7715250" algn="l"/>
                <a:tab pos="8143875" algn="l"/>
                <a:tab pos="8572500" algn="l"/>
                <a:tab pos="9001125" algn="l"/>
                <a:tab pos="9429750" algn="l"/>
                <a:tab pos="9858375" algn="l"/>
                <a:tab pos="10287000" algn="l"/>
                <a:tab pos="10715625" algn="l"/>
                <a:tab pos="11144250" algn="l"/>
                <a:tab pos="11572875" algn="l"/>
                <a:tab pos="12001500" algn="l"/>
              </a:tabLst>
              <a:defRPr/>
            </a:pPr>
            <a:r>
              <a:rPr kumimoji="0" lang="en-US" altLang="pt-BR" sz="1875" b="1" i="0" u="none" strike="noStrike" kern="1200" cap="none" spc="0" normalizeH="0" baseline="0" noProof="0" dirty="0">
                <a:ln>
                  <a:noFill/>
                </a:ln>
                <a:solidFill>
                  <a:srgbClr val="FFFFFF"/>
                </a:solidFill>
                <a:effectLst/>
                <a:uLnTx/>
                <a:uFillTx/>
                <a:latin typeface="Times New Roman" panose="02020603050405020304" pitchFamily="18" charset="0"/>
                <a:ea typeface="MS PGothic" panose="020B0600070205080204" pitchFamily="34" charset="-128"/>
              </a:rPr>
              <a:t>Music:  </a:t>
            </a:r>
            <a:r>
              <a:rPr kumimoji="0" lang="en-US" altLang="pt-BR" sz="1875" b="1" i="1" u="none" strike="noStrike" kern="1200" cap="none" spc="0" normalizeH="0" baseline="0" noProof="0" dirty="0">
                <a:ln>
                  <a:noFill/>
                </a:ln>
                <a:solidFill>
                  <a:srgbClr val="FFFFFF"/>
                </a:solidFill>
                <a:effectLst/>
                <a:uLnTx/>
                <a:uFillTx/>
                <a:latin typeface="Times New Roman" panose="02020603050405020304" pitchFamily="18" charset="0"/>
                <a:ea typeface="MS PGothic" panose="020B0600070205080204" pitchFamily="34" charset="-128"/>
              </a:rPr>
              <a:t>Genevan Psalter</a:t>
            </a:r>
            <a:r>
              <a:rPr kumimoji="0" lang="en-US" altLang="pt-BR" sz="1875" b="1" i="0" u="none" strike="noStrike" kern="1200" cap="none" spc="0" normalizeH="0" baseline="0" noProof="0" dirty="0">
                <a:ln>
                  <a:noFill/>
                </a:ln>
                <a:solidFill>
                  <a:srgbClr val="FFFFFF"/>
                </a:solidFill>
                <a:effectLst/>
                <a:uLnTx/>
                <a:uFillTx/>
                <a:latin typeface="Times New Roman" panose="02020603050405020304" pitchFamily="18" charset="0"/>
                <a:ea typeface="MS PGothic" panose="020B0600070205080204" pitchFamily="34" charset="-128"/>
              </a:rPr>
              <a:t>, 1551</a:t>
            </a:r>
          </a:p>
        </p:txBody>
      </p:sp>
    </p:spTree>
    <p:extLst>
      <p:ext uri="{BB962C8B-B14F-4D97-AF65-F5344CB8AC3E}">
        <p14:creationId xmlns:p14="http://schemas.microsoft.com/office/powerpoint/2010/main" xmlns="" val="3386359463"/>
      </p:ext>
    </p:extLst>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60037DEC-855B-8E6D-E43B-E07477382461}"/>
              </a:ext>
            </a:extLst>
          </p:cNvPr>
          <p:cNvSpPr txBox="1"/>
          <p:nvPr/>
        </p:nvSpPr>
        <p:spPr>
          <a:xfrm>
            <a:off x="541830" y="298349"/>
            <a:ext cx="11296602" cy="13326725"/>
          </a:xfrm>
          <a:prstGeom prst="rect">
            <a:avLst/>
          </a:prstGeom>
          <a:noFill/>
        </p:spPr>
        <p:txBody>
          <a:bodyPr wrap="square">
            <a:spAutoFit/>
          </a:bodyPr>
          <a:lstStyle/>
          <a:p>
            <a:pPr algn="l"/>
            <a:r>
              <a:rPr lang="en-US" sz="4300" b="0" i="0" dirty="0">
                <a:solidFill>
                  <a:schemeClr val="bg1"/>
                </a:solidFill>
                <a:effectLst/>
                <a:latin typeface="Verdana" panose="020B0604030504040204" pitchFamily="34" charset="0"/>
              </a:rPr>
              <a:t>1 All people that on earth do dwell,</a:t>
            </a:r>
            <a:br>
              <a:rPr lang="en-US" sz="4300" b="0" i="0" dirty="0">
                <a:solidFill>
                  <a:schemeClr val="bg1"/>
                </a:solidFill>
                <a:effectLst/>
                <a:latin typeface="Verdana" panose="020B0604030504040204" pitchFamily="34" charset="0"/>
              </a:rPr>
            </a:br>
            <a:r>
              <a:rPr lang="en-US" sz="4300" b="0" i="0" dirty="0">
                <a:solidFill>
                  <a:schemeClr val="bg1"/>
                </a:solidFill>
                <a:effectLst/>
                <a:latin typeface="Verdana" panose="020B0604030504040204" pitchFamily="34" charset="0"/>
              </a:rPr>
              <a:t>sing to the Lord with cheerful voice.</a:t>
            </a:r>
            <a:br>
              <a:rPr lang="en-US" sz="4300" b="0" i="0" dirty="0">
                <a:solidFill>
                  <a:schemeClr val="bg1"/>
                </a:solidFill>
                <a:effectLst/>
                <a:latin typeface="Verdana" panose="020B0604030504040204" pitchFamily="34" charset="0"/>
              </a:rPr>
            </a:br>
            <a:r>
              <a:rPr lang="en-US" sz="4300" b="0" i="0" dirty="0">
                <a:solidFill>
                  <a:schemeClr val="bg1"/>
                </a:solidFill>
                <a:effectLst/>
                <a:latin typeface="Verdana" panose="020B0604030504040204" pitchFamily="34" charset="0"/>
              </a:rPr>
              <a:t>Serve him with joy, his praises tell,</a:t>
            </a:r>
            <a:br>
              <a:rPr lang="en-US" sz="4300" b="0" i="0" dirty="0">
                <a:solidFill>
                  <a:schemeClr val="bg1"/>
                </a:solidFill>
                <a:effectLst/>
                <a:latin typeface="Verdana" panose="020B0604030504040204" pitchFamily="34" charset="0"/>
              </a:rPr>
            </a:br>
            <a:r>
              <a:rPr lang="en-US" sz="4300" b="0" i="0" dirty="0">
                <a:solidFill>
                  <a:schemeClr val="bg1"/>
                </a:solidFill>
                <a:effectLst/>
                <a:latin typeface="Verdana" panose="020B0604030504040204" pitchFamily="34" charset="0"/>
              </a:rPr>
              <a:t>come now before him and rejoice!</a:t>
            </a:r>
            <a:br>
              <a:rPr lang="en-US" sz="4300" b="0" i="0" dirty="0">
                <a:solidFill>
                  <a:schemeClr val="bg1"/>
                </a:solidFill>
                <a:effectLst/>
                <a:latin typeface="Verdana" panose="020B0604030504040204" pitchFamily="34" charset="0"/>
              </a:rPr>
            </a:br>
            <a:endParaRPr lang="en-US" sz="4300" b="0" i="0" dirty="0">
              <a:solidFill>
                <a:schemeClr val="bg1"/>
              </a:solidFill>
              <a:effectLst/>
              <a:latin typeface="Verdana" panose="020B0604030504040204" pitchFamily="34" charset="0"/>
            </a:endParaRPr>
          </a:p>
          <a:p>
            <a:pPr algn="l"/>
            <a:r>
              <a:rPr lang="en-US" sz="4300" b="0" i="0" dirty="0">
                <a:solidFill>
                  <a:schemeClr val="bg1"/>
                </a:solidFill>
                <a:effectLst/>
                <a:latin typeface="Verdana" panose="020B0604030504040204" pitchFamily="34" charset="0"/>
              </a:rPr>
              <a:t>2 Know that the Lord is God indeed;</a:t>
            </a:r>
            <a:br>
              <a:rPr lang="en-US" sz="4300" b="0" i="0" dirty="0">
                <a:solidFill>
                  <a:schemeClr val="bg1"/>
                </a:solidFill>
                <a:effectLst/>
                <a:latin typeface="Verdana" panose="020B0604030504040204" pitchFamily="34" charset="0"/>
              </a:rPr>
            </a:br>
            <a:r>
              <a:rPr lang="en-US" sz="4300" b="0" i="0" dirty="0">
                <a:solidFill>
                  <a:schemeClr val="bg1"/>
                </a:solidFill>
                <a:effectLst/>
                <a:latin typeface="Verdana" panose="020B0604030504040204" pitchFamily="34" charset="0"/>
              </a:rPr>
              <a:t>he formed us all without our aid.</a:t>
            </a:r>
            <a:br>
              <a:rPr lang="en-US" sz="4300" b="0" i="0" dirty="0">
                <a:solidFill>
                  <a:schemeClr val="bg1"/>
                </a:solidFill>
                <a:effectLst/>
                <a:latin typeface="Verdana" panose="020B0604030504040204" pitchFamily="34" charset="0"/>
              </a:rPr>
            </a:br>
            <a:r>
              <a:rPr lang="en-US" sz="4300" b="0" i="0" dirty="0">
                <a:solidFill>
                  <a:schemeClr val="bg1"/>
                </a:solidFill>
                <a:effectLst/>
                <a:latin typeface="Verdana" panose="020B0604030504040204" pitchFamily="34" charset="0"/>
              </a:rPr>
              <a:t>We are the flock he comes to feed,</a:t>
            </a:r>
            <a:br>
              <a:rPr lang="en-US" sz="4300" b="0" i="0" dirty="0">
                <a:solidFill>
                  <a:schemeClr val="bg1"/>
                </a:solidFill>
                <a:effectLst/>
                <a:latin typeface="Verdana" panose="020B0604030504040204" pitchFamily="34" charset="0"/>
              </a:rPr>
            </a:br>
            <a:r>
              <a:rPr lang="en-US" sz="4300" b="0" i="0" dirty="0">
                <a:solidFill>
                  <a:schemeClr val="bg1"/>
                </a:solidFill>
                <a:effectLst/>
                <a:latin typeface="Verdana" panose="020B0604030504040204" pitchFamily="34" charset="0"/>
              </a:rPr>
              <a:t>the sheep who by his hand were made.</a:t>
            </a:r>
            <a:br>
              <a:rPr lang="en-US" sz="4300" b="0" i="0" dirty="0">
                <a:solidFill>
                  <a:schemeClr val="bg1"/>
                </a:solidFill>
                <a:effectLst/>
                <a:latin typeface="Verdana" panose="020B0604030504040204" pitchFamily="34" charset="0"/>
              </a:rPr>
            </a:br>
            <a:endParaRPr lang="en-US" sz="4300" b="0" i="0" dirty="0">
              <a:solidFill>
                <a:schemeClr val="bg1"/>
              </a:solidFill>
              <a:effectLst/>
              <a:latin typeface="Verdana" panose="020B0604030504040204" pitchFamily="34" charset="0"/>
            </a:endParaRPr>
          </a:p>
          <a:p>
            <a:pPr algn="l"/>
            <a:r>
              <a:rPr lang="en-US" sz="4300" b="0" i="0" dirty="0">
                <a:solidFill>
                  <a:schemeClr val="bg1"/>
                </a:solidFill>
                <a:effectLst/>
                <a:latin typeface="Verdana" panose="020B0604030504040204" pitchFamily="34" charset="0"/>
              </a:rPr>
              <a:t>3 O enter then his gates with joy,</a:t>
            </a:r>
            <a:br>
              <a:rPr lang="en-US" sz="4300" b="0" i="0" dirty="0">
                <a:solidFill>
                  <a:schemeClr val="bg1"/>
                </a:solidFill>
                <a:effectLst/>
                <a:latin typeface="Verdana" panose="020B0604030504040204" pitchFamily="34" charset="0"/>
              </a:rPr>
            </a:br>
            <a:r>
              <a:rPr lang="en-US" sz="4300" b="0" i="0" dirty="0">
                <a:solidFill>
                  <a:schemeClr val="bg1"/>
                </a:solidFill>
                <a:effectLst/>
                <a:latin typeface="Verdana" panose="020B0604030504040204" pitchFamily="34" charset="0"/>
              </a:rPr>
              <a:t>within his courts his praise proclaim.</a:t>
            </a:r>
            <a:br>
              <a:rPr lang="en-US" sz="4300" b="0" i="0" dirty="0">
                <a:solidFill>
                  <a:schemeClr val="bg1"/>
                </a:solidFill>
                <a:effectLst/>
                <a:latin typeface="Verdana" panose="020B0604030504040204" pitchFamily="34" charset="0"/>
              </a:rPr>
            </a:br>
            <a:r>
              <a:rPr lang="en-US" sz="4300" b="0" i="0" dirty="0">
                <a:solidFill>
                  <a:schemeClr val="bg1"/>
                </a:solidFill>
                <a:effectLst/>
                <a:latin typeface="Verdana" panose="020B0604030504040204" pitchFamily="34" charset="0"/>
              </a:rPr>
              <a:t>Let thankful songs your tongues employ.</a:t>
            </a:r>
            <a:br>
              <a:rPr lang="en-US" sz="4300" b="0" i="0" dirty="0">
                <a:solidFill>
                  <a:schemeClr val="bg1"/>
                </a:solidFill>
                <a:effectLst/>
                <a:latin typeface="Verdana" panose="020B0604030504040204" pitchFamily="34" charset="0"/>
              </a:rPr>
            </a:br>
            <a:r>
              <a:rPr lang="en-US" sz="4300" b="0" i="0" dirty="0">
                <a:solidFill>
                  <a:schemeClr val="bg1"/>
                </a:solidFill>
                <a:effectLst/>
                <a:latin typeface="Verdana" panose="020B0604030504040204" pitchFamily="34" charset="0"/>
              </a:rPr>
              <a:t>O bless and magnify his name.</a:t>
            </a:r>
            <a:br>
              <a:rPr lang="en-US" sz="4300" b="0" i="0" dirty="0">
                <a:solidFill>
                  <a:schemeClr val="bg1"/>
                </a:solidFill>
                <a:effectLst/>
                <a:latin typeface="Verdana" panose="020B0604030504040204" pitchFamily="34" charset="0"/>
              </a:rPr>
            </a:br>
            <a:endParaRPr lang="en-US" sz="4300" b="0" i="0" dirty="0">
              <a:solidFill>
                <a:schemeClr val="bg1"/>
              </a:solidFill>
              <a:effectLst/>
              <a:latin typeface="Verdana" panose="020B0604030504040204" pitchFamily="34" charset="0"/>
            </a:endParaRPr>
          </a:p>
          <a:p>
            <a:pPr algn="l"/>
            <a:r>
              <a:rPr lang="en-US" sz="4300" b="0" i="0" dirty="0">
                <a:solidFill>
                  <a:schemeClr val="bg1"/>
                </a:solidFill>
                <a:effectLst/>
                <a:latin typeface="Verdana" panose="020B0604030504040204" pitchFamily="34" charset="0"/>
              </a:rPr>
              <a:t>4 Trust that the Lord our God is good,</a:t>
            </a:r>
            <a:br>
              <a:rPr lang="en-US" sz="4300" b="0" i="0" dirty="0">
                <a:solidFill>
                  <a:schemeClr val="bg1"/>
                </a:solidFill>
                <a:effectLst/>
                <a:latin typeface="Verdana" panose="020B0604030504040204" pitchFamily="34" charset="0"/>
              </a:rPr>
            </a:br>
            <a:r>
              <a:rPr lang="en-US" sz="4300" b="0" i="0" dirty="0">
                <a:solidFill>
                  <a:schemeClr val="bg1"/>
                </a:solidFill>
                <a:effectLst/>
                <a:latin typeface="Verdana" panose="020B0604030504040204" pitchFamily="34" charset="0"/>
              </a:rPr>
              <a:t>his mercy is forever sure.</a:t>
            </a:r>
            <a:br>
              <a:rPr lang="en-US" sz="4300" b="0" i="0" dirty="0">
                <a:solidFill>
                  <a:schemeClr val="bg1"/>
                </a:solidFill>
                <a:effectLst/>
                <a:latin typeface="Verdana" panose="020B0604030504040204" pitchFamily="34" charset="0"/>
              </a:rPr>
            </a:br>
            <a:r>
              <a:rPr lang="en-US" sz="4300" b="0" i="0" dirty="0">
                <a:solidFill>
                  <a:schemeClr val="bg1"/>
                </a:solidFill>
                <a:effectLst/>
                <a:latin typeface="Verdana" panose="020B0604030504040204" pitchFamily="34" charset="0"/>
              </a:rPr>
              <a:t>His faithfulness at all times stood</a:t>
            </a:r>
            <a:br>
              <a:rPr lang="en-US" sz="4300" b="0" i="0" dirty="0">
                <a:solidFill>
                  <a:schemeClr val="bg1"/>
                </a:solidFill>
                <a:effectLst/>
                <a:latin typeface="Verdana" panose="020B0604030504040204" pitchFamily="34" charset="0"/>
              </a:rPr>
            </a:br>
            <a:r>
              <a:rPr lang="en-US" sz="4300" b="0" i="0" dirty="0">
                <a:solidFill>
                  <a:schemeClr val="bg1"/>
                </a:solidFill>
                <a:effectLst/>
                <a:latin typeface="Verdana" panose="020B0604030504040204" pitchFamily="34" charset="0"/>
              </a:rPr>
              <a:t>and shall from age to age endure.</a:t>
            </a:r>
          </a:p>
        </p:txBody>
      </p:sp>
    </p:spTree>
    <p:extLst>
      <p:ext uri="{BB962C8B-B14F-4D97-AF65-F5344CB8AC3E}">
        <p14:creationId xmlns:p14="http://schemas.microsoft.com/office/powerpoint/2010/main" xmlns="" val="7286339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60037DEC-855B-8E6D-E43B-E07477382461}"/>
              </a:ext>
            </a:extLst>
          </p:cNvPr>
          <p:cNvSpPr txBox="1"/>
          <p:nvPr/>
        </p:nvSpPr>
        <p:spPr>
          <a:xfrm>
            <a:off x="447698" y="298349"/>
            <a:ext cx="11585805" cy="6047809"/>
          </a:xfrm>
          <a:prstGeom prst="rect">
            <a:avLst/>
          </a:prstGeom>
          <a:noFill/>
        </p:spPr>
        <p:txBody>
          <a:bodyPr wrap="square">
            <a:spAutoFit/>
          </a:bodyPr>
          <a:lstStyle/>
          <a:p>
            <a:pPr algn="l"/>
            <a:r>
              <a:rPr lang="en-US" sz="4300" b="0" i="0" dirty="0">
                <a:solidFill>
                  <a:schemeClr val="bg1"/>
                </a:solidFill>
                <a:effectLst/>
                <a:latin typeface="Verdana" panose="020B0604030504040204" pitchFamily="34" charset="0"/>
              </a:rPr>
              <a:t>3. O enter then his gates with joy,</a:t>
            </a:r>
            <a:br>
              <a:rPr lang="en-US" sz="4300" b="0" i="0" dirty="0">
                <a:solidFill>
                  <a:schemeClr val="bg1"/>
                </a:solidFill>
                <a:effectLst/>
                <a:latin typeface="Verdana" panose="020B0604030504040204" pitchFamily="34" charset="0"/>
              </a:rPr>
            </a:br>
            <a:r>
              <a:rPr lang="en-US" sz="4300" b="0" i="0" dirty="0">
                <a:solidFill>
                  <a:schemeClr val="bg1"/>
                </a:solidFill>
                <a:effectLst/>
                <a:latin typeface="Verdana" panose="020B0604030504040204" pitchFamily="34" charset="0"/>
              </a:rPr>
              <a:t>within his courts his praise proclaim.</a:t>
            </a:r>
            <a:br>
              <a:rPr lang="en-US" sz="4300" b="0" i="0" dirty="0">
                <a:solidFill>
                  <a:schemeClr val="bg1"/>
                </a:solidFill>
                <a:effectLst/>
                <a:latin typeface="Verdana" panose="020B0604030504040204" pitchFamily="34" charset="0"/>
              </a:rPr>
            </a:br>
            <a:r>
              <a:rPr lang="en-US" sz="4300" b="0" i="0" dirty="0">
                <a:solidFill>
                  <a:schemeClr val="bg1"/>
                </a:solidFill>
                <a:effectLst/>
                <a:latin typeface="Verdana" panose="020B0604030504040204" pitchFamily="34" charset="0"/>
              </a:rPr>
              <a:t>Let thankful songs your tongues employ.</a:t>
            </a:r>
            <a:br>
              <a:rPr lang="en-US" sz="4300" b="0" i="0" dirty="0">
                <a:solidFill>
                  <a:schemeClr val="bg1"/>
                </a:solidFill>
                <a:effectLst/>
                <a:latin typeface="Verdana" panose="020B0604030504040204" pitchFamily="34" charset="0"/>
              </a:rPr>
            </a:br>
            <a:r>
              <a:rPr lang="en-US" sz="4300" b="0" i="0" dirty="0">
                <a:solidFill>
                  <a:schemeClr val="bg1"/>
                </a:solidFill>
                <a:effectLst/>
                <a:latin typeface="Verdana" panose="020B0604030504040204" pitchFamily="34" charset="0"/>
              </a:rPr>
              <a:t>O bless and magnify his name.</a:t>
            </a:r>
            <a:br>
              <a:rPr lang="en-US" sz="4300" b="0" i="0" dirty="0">
                <a:solidFill>
                  <a:schemeClr val="bg1"/>
                </a:solidFill>
                <a:effectLst/>
                <a:latin typeface="Verdana" panose="020B0604030504040204" pitchFamily="34" charset="0"/>
              </a:rPr>
            </a:br>
            <a:endParaRPr lang="en-US" sz="4300" b="0" i="0" dirty="0">
              <a:solidFill>
                <a:schemeClr val="bg1"/>
              </a:solidFill>
              <a:effectLst/>
              <a:latin typeface="Verdana" panose="020B0604030504040204" pitchFamily="34" charset="0"/>
            </a:endParaRPr>
          </a:p>
          <a:p>
            <a:pPr algn="l"/>
            <a:r>
              <a:rPr lang="en-US" sz="4300" b="0" i="0" dirty="0">
                <a:solidFill>
                  <a:schemeClr val="bg1"/>
                </a:solidFill>
                <a:effectLst/>
                <a:latin typeface="Verdana" panose="020B0604030504040204" pitchFamily="34" charset="0"/>
              </a:rPr>
              <a:t>4 Trust that the Lord our God is good,</a:t>
            </a:r>
            <a:br>
              <a:rPr lang="en-US" sz="4300" b="0" i="0" dirty="0">
                <a:solidFill>
                  <a:schemeClr val="bg1"/>
                </a:solidFill>
                <a:effectLst/>
                <a:latin typeface="Verdana" panose="020B0604030504040204" pitchFamily="34" charset="0"/>
              </a:rPr>
            </a:br>
            <a:r>
              <a:rPr lang="en-US" sz="4300" b="0" i="0" dirty="0">
                <a:solidFill>
                  <a:schemeClr val="bg1"/>
                </a:solidFill>
                <a:effectLst/>
                <a:latin typeface="Verdana" panose="020B0604030504040204" pitchFamily="34" charset="0"/>
              </a:rPr>
              <a:t>his mercy is forever sure.</a:t>
            </a:r>
            <a:br>
              <a:rPr lang="en-US" sz="4300" b="0" i="0" dirty="0">
                <a:solidFill>
                  <a:schemeClr val="bg1"/>
                </a:solidFill>
                <a:effectLst/>
                <a:latin typeface="Verdana" panose="020B0604030504040204" pitchFamily="34" charset="0"/>
              </a:rPr>
            </a:br>
            <a:r>
              <a:rPr lang="en-US" sz="4300" b="0" i="0" dirty="0">
                <a:solidFill>
                  <a:schemeClr val="bg1"/>
                </a:solidFill>
                <a:effectLst/>
                <a:latin typeface="Verdana" panose="020B0604030504040204" pitchFamily="34" charset="0"/>
              </a:rPr>
              <a:t>His faithfulness at all times stood</a:t>
            </a:r>
            <a:br>
              <a:rPr lang="en-US" sz="4300" b="0" i="0" dirty="0">
                <a:solidFill>
                  <a:schemeClr val="bg1"/>
                </a:solidFill>
                <a:effectLst/>
                <a:latin typeface="Verdana" panose="020B0604030504040204" pitchFamily="34" charset="0"/>
              </a:rPr>
            </a:br>
            <a:r>
              <a:rPr lang="en-US" sz="4300" b="0" i="0" dirty="0">
                <a:solidFill>
                  <a:schemeClr val="bg1"/>
                </a:solidFill>
                <a:effectLst/>
                <a:latin typeface="Verdana" panose="020B0604030504040204" pitchFamily="34" charset="0"/>
              </a:rPr>
              <a:t>and shall from age to age endure.</a:t>
            </a:r>
          </a:p>
        </p:txBody>
      </p:sp>
    </p:spTree>
    <p:extLst>
      <p:ext uri="{BB962C8B-B14F-4D97-AF65-F5344CB8AC3E}">
        <p14:creationId xmlns:p14="http://schemas.microsoft.com/office/powerpoint/2010/main" xmlns="" val="17341483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0657" name="Rectangle 1">
            <a:extLst>
              <a:ext uri="{FF2B5EF4-FFF2-40B4-BE49-F238E27FC236}">
                <a16:creationId xmlns:a16="http://schemas.microsoft.com/office/drawing/2014/main" xmlns="" id="{08A782DC-6BE5-15B4-4764-20CF9132245F}"/>
              </a:ext>
            </a:extLst>
          </p:cNvPr>
          <p:cNvSpPr>
            <a:spLocks noChangeArrowheads="1"/>
          </p:cNvSpPr>
          <p:nvPr/>
        </p:nvSpPr>
        <p:spPr bwMode="auto">
          <a:xfrm>
            <a:off x="95250" y="285750"/>
            <a:ext cx="12001500" cy="624780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107663" tIns="54000" rIns="107663" bIns="54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a:solidFill>
                  <a:srgbClr val="000000"/>
                </a:solidFill>
                <a:latin typeface="Arial" panose="020B0604020202020204" pitchFamily="34" charset="0"/>
                <a:cs typeface="PingFang S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a:solidFill>
                  <a:srgbClr val="000000"/>
                </a:solidFill>
                <a:latin typeface="Arial" panose="020B0604020202020204" pitchFamily="34" charset="0"/>
                <a:cs typeface="PingFang S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a:solidFill>
                  <a:srgbClr val="000000"/>
                </a:solidFill>
                <a:latin typeface="Arial" panose="020B0604020202020204" pitchFamily="34" charset="0"/>
                <a:cs typeface="PingFang S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a:solidFill>
                  <a:srgbClr val="000000"/>
                </a:solidFill>
                <a:latin typeface="Arial" panose="020B0604020202020204" pitchFamily="34" charset="0"/>
                <a:cs typeface="PingFang S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a:solidFill>
                  <a:srgbClr val="000000"/>
                </a:solidFill>
                <a:latin typeface="Arial" panose="020B0604020202020204" pitchFamily="34" charset="0"/>
                <a:cs typeface="PingFang SC"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a:solidFill>
                  <a:srgbClr val="000000"/>
                </a:solidFill>
                <a:latin typeface="Arial" panose="020B0604020202020204" pitchFamily="34" charset="0"/>
                <a:cs typeface="PingFang SC"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a:solidFill>
                  <a:srgbClr val="000000"/>
                </a:solidFill>
                <a:latin typeface="Arial" panose="020B0604020202020204" pitchFamily="34" charset="0"/>
                <a:cs typeface="PingFang SC"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a:solidFill>
                  <a:srgbClr val="000000"/>
                </a:solidFill>
                <a:latin typeface="Arial" panose="020B0604020202020204" pitchFamily="34" charset="0"/>
                <a:cs typeface="PingFang SC"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a:solidFill>
                  <a:srgbClr val="000000"/>
                </a:solidFill>
                <a:latin typeface="Arial" panose="020B0604020202020204" pitchFamily="34" charset="0"/>
                <a:cs typeface="PingFang SC" charset="0"/>
              </a:defRPr>
            </a:lvl9pPr>
          </a:lstStyle>
          <a:p>
            <a:pPr marL="0" marR="0" lvl="0" indent="0" algn="ctr" defTabSz="428625" rtl="0" eaLnBrk="1" fontAlgn="base" latinLnBrk="0" hangingPunct="0">
              <a:lnSpc>
                <a:spcPct val="100000"/>
              </a:lnSpc>
              <a:spcBef>
                <a:spcPts val="3188"/>
              </a:spcBef>
              <a:spcAft>
                <a:spcPct val="0"/>
              </a:spcAft>
              <a:buClrTx/>
              <a:buSzPct val="100000"/>
              <a:buFontTx/>
              <a:buNone/>
              <a:tabLst>
                <a:tab pos="0" algn="l"/>
                <a:tab pos="428625" algn="l"/>
                <a:tab pos="857250" algn="l"/>
                <a:tab pos="1285875" algn="l"/>
                <a:tab pos="1714500" algn="l"/>
                <a:tab pos="2143125" algn="l"/>
                <a:tab pos="2571750" algn="l"/>
                <a:tab pos="3000375" algn="l"/>
                <a:tab pos="3429000" algn="l"/>
                <a:tab pos="3857625" algn="l"/>
                <a:tab pos="4286250" algn="l"/>
                <a:tab pos="4714875" algn="l"/>
                <a:tab pos="5143500" algn="l"/>
                <a:tab pos="5572125" algn="l"/>
                <a:tab pos="6000750" algn="l"/>
                <a:tab pos="6429375" algn="l"/>
                <a:tab pos="6858000" algn="l"/>
                <a:tab pos="7286625" algn="l"/>
                <a:tab pos="7715250" algn="l"/>
                <a:tab pos="8143875" algn="l"/>
                <a:tab pos="8572500" algn="l"/>
                <a:tab pos="9001125" algn="l"/>
                <a:tab pos="9429750" algn="l"/>
                <a:tab pos="9858375" algn="l"/>
                <a:tab pos="10287000" algn="l"/>
                <a:tab pos="10715625" algn="l"/>
                <a:tab pos="11144250" algn="l"/>
                <a:tab pos="11572875" algn="l"/>
                <a:tab pos="12001500" algn="l"/>
              </a:tabLst>
              <a:defRPr/>
            </a:pPr>
            <a:endParaRPr kumimoji="0" lang="en-US" altLang="pt-BR" sz="6375" b="1" i="0" u="none" strike="noStrike" kern="1200" cap="none" spc="0" normalizeH="0" baseline="0" noProof="0" dirty="0">
              <a:ln>
                <a:noFill/>
              </a:ln>
              <a:solidFill>
                <a:srgbClr val="FFFFFF"/>
              </a:solidFill>
              <a:effectLst/>
              <a:uLnTx/>
              <a:uFillTx/>
              <a:latin typeface="Times New Roman" panose="02020603050405020304" pitchFamily="18" charset="0"/>
              <a:ea typeface="MS PGothic" panose="020B0600070205080204" pitchFamily="34" charset="-128"/>
            </a:endParaRPr>
          </a:p>
          <a:p>
            <a:pPr marL="0" marR="0" lvl="0" indent="0" algn="ctr" defTabSz="428625" rtl="0" eaLnBrk="1" fontAlgn="base" latinLnBrk="0" hangingPunct="0">
              <a:lnSpc>
                <a:spcPct val="100000"/>
              </a:lnSpc>
              <a:spcBef>
                <a:spcPts val="2531"/>
              </a:spcBef>
              <a:spcAft>
                <a:spcPct val="0"/>
              </a:spcAft>
              <a:buClrTx/>
              <a:buSzPct val="100000"/>
              <a:buFontTx/>
              <a:buNone/>
              <a:tabLst>
                <a:tab pos="0" algn="l"/>
                <a:tab pos="428625" algn="l"/>
                <a:tab pos="857250" algn="l"/>
                <a:tab pos="1285875" algn="l"/>
                <a:tab pos="1714500" algn="l"/>
                <a:tab pos="2143125" algn="l"/>
                <a:tab pos="2571750" algn="l"/>
                <a:tab pos="3000375" algn="l"/>
                <a:tab pos="3429000" algn="l"/>
                <a:tab pos="3857625" algn="l"/>
                <a:tab pos="4286250" algn="l"/>
                <a:tab pos="4714875" algn="l"/>
                <a:tab pos="5143500" algn="l"/>
                <a:tab pos="5572125" algn="l"/>
                <a:tab pos="6000750" algn="l"/>
                <a:tab pos="6429375" algn="l"/>
                <a:tab pos="6858000" algn="l"/>
                <a:tab pos="7286625" algn="l"/>
                <a:tab pos="7715250" algn="l"/>
                <a:tab pos="8143875" algn="l"/>
                <a:tab pos="8572500" algn="l"/>
                <a:tab pos="9001125" algn="l"/>
                <a:tab pos="9429750" algn="l"/>
                <a:tab pos="9858375" algn="l"/>
                <a:tab pos="10287000" algn="l"/>
                <a:tab pos="10715625" algn="l"/>
                <a:tab pos="11144250" algn="l"/>
                <a:tab pos="11572875" algn="l"/>
                <a:tab pos="12001500" algn="l"/>
              </a:tabLst>
              <a:defRPr/>
            </a:pPr>
            <a:r>
              <a:rPr kumimoji="0" lang="en-US" altLang="pt-BR" sz="5063" b="1" i="0" u="none" strike="noStrike" kern="1200" cap="none" spc="0" normalizeH="0" baseline="0" noProof="0" dirty="0">
                <a:ln>
                  <a:noFill/>
                </a:ln>
                <a:solidFill>
                  <a:srgbClr val="FFFFFF"/>
                </a:solidFill>
                <a:effectLst/>
                <a:uLnTx/>
                <a:uFillTx/>
                <a:latin typeface="Times New Roman" panose="02020603050405020304" pitchFamily="18" charset="0"/>
                <a:ea typeface="MS PGothic" panose="020B0600070205080204" pitchFamily="34" charset="-128"/>
              </a:rPr>
              <a:t>A Mighty Fortress Is Our God</a:t>
            </a:r>
          </a:p>
          <a:p>
            <a:pPr marL="0" marR="0" lvl="0" indent="0" algn="ctr" defTabSz="428625" rtl="0" eaLnBrk="1" fontAlgn="base" latinLnBrk="0" hangingPunct="0">
              <a:lnSpc>
                <a:spcPct val="100000"/>
              </a:lnSpc>
              <a:spcBef>
                <a:spcPts val="2531"/>
              </a:spcBef>
              <a:spcAft>
                <a:spcPct val="0"/>
              </a:spcAft>
              <a:buClrTx/>
              <a:buSzPct val="100000"/>
              <a:buFontTx/>
              <a:buNone/>
              <a:tabLst>
                <a:tab pos="0" algn="l"/>
                <a:tab pos="428625" algn="l"/>
                <a:tab pos="857250" algn="l"/>
                <a:tab pos="1285875" algn="l"/>
                <a:tab pos="1714500" algn="l"/>
                <a:tab pos="2143125" algn="l"/>
                <a:tab pos="2571750" algn="l"/>
                <a:tab pos="3000375" algn="l"/>
                <a:tab pos="3429000" algn="l"/>
                <a:tab pos="3857625" algn="l"/>
                <a:tab pos="4286250" algn="l"/>
                <a:tab pos="4714875" algn="l"/>
                <a:tab pos="5143500" algn="l"/>
                <a:tab pos="5572125" algn="l"/>
                <a:tab pos="6000750" algn="l"/>
                <a:tab pos="6429375" algn="l"/>
                <a:tab pos="6858000" algn="l"/>
                <a:tab pos="7286625" algn="l"/>
                <a:tab pos="7715250" algn="l"/>
                <a:tab pos="8143875" algn="l"/>
                <a:tab pos="8572500" algn="l"/>
                <a:tab pos="9001125" algn="l"/>
                <a:tab pos="9429750" algn="l"/>
                <a:tab pos="9858375" algn="l"/>
                <a:tab pos="10287000" algn="l"/>
                <a:tab pos="10715625" algn="l"/>
                <a:tab pos="11144250" algn="l"/>
                <a:tab pos="11572875" algn="l"/>
                <a:tab pos="12001500" algn="l"/>
              </a:tabLst>
              <a:defRPr/>
            </a:pPr>
            <a:r>
              <a:rPr lang="en-US" altLang="pt-BR" sz="5063" b="1" dirty="0" err="1">
                <a:solidFill>
                  <a:srgbClr val="FFFFFF"/>
                </a:solidFill>
                <a:latin typeface="Times New Roman" panose="02020603050405020304" pitchFamily="18" charset="0"/>
                <a:ea typeface="MS PGothic" panose="020B0600070205080204" pitchFamily="34" charset="-128"/>
              </a:rPr>
              <a:t>Hym</a:t>
            </a:r>
            <a:r>
              <a:rPr kumimoji="0" lang="en-US" altLang="pt-BR" sz="5156" b="1" i="0" u="none" strike="noStrike" kern="1200" cap="none" spc="0" normalizeH="0" baseline="0" noProof="0" dirty="0">
                <a:ln>
                  <a:noFill/>
                </a:ln>
                <a:solidFill>
                  <a:srgbClr val="FFFFFF"/>
                </a:solidFill>
                <a:effectLst/>
                <a:uLnTx/>
                <a:uFillTx/>
                <a:latin typeface="Times New Roman" panose="02020603050405020304" pitchFamily="18" charset="0"/>
                <a:ea typeface="MS PGothic" panose="020B0600070205080204" pitchFamily="34" charset="-128"/>
              </a:rPr>
              <a:t>n 92*</a:t>
            </a:r>
          </a:p>
          <a:p>
            <a:pPr marL="0" marR="0" lvl="0" indent="0" algn="l" defTabSz="428625" rtl="0" eaLnBrk="1" fontAlgn="base" latinLnBrk="0" hangingPunct="0">
              <a:lnSpc>
                <a:spcPct val="100000"/>
              </a:lnSpc>
              <a:spcBef>
                <a:spcPts val="469"/>
              </a:spcBef>
              <a:spcAft>
                <a:spcPct val="0"/>
              </a:spcAft>
              <a:buClrTx/>
              <a:buSzPct val="100000"/>
              <a:buFontTx/>
              <a:buNone/>
              <a:tabLst>
                <a:tab pos="0" algn="l"/>
                <a:tab pos="428625" algn="l"/>
                <a:tab pos="857250" algn="l"/>
                <a:tab pos="1285875" algn="l"/>
                <a:tab pos="1714500" algn="l"/>
                <a:tab pos="2143125" algn="l"/>
                <a:tab pos="2571750" algn="l"/>
                <a:tab pos="3000375" algn="l"/>
                <a:tab pos="3429000" algn="l"/>
                <a:tab pos="3857625" algn="l"/>
                <a:tab pos="4286250" algn="l"/>
                <a:tab pos="4714875" algn="l"/>
                <a:tab pos="5143500" algn="l"/>
                <a:tab pos="5572125" algn="l"/>
                <a:tab pos="6000750" algn="l"/>
                <a:tab pos="6429375" algn="l"/>
                <a:tab pos="6858000" algn="l"/>
                <a:tab pos="7286625" algn="l"/>
                <a:tab pos="7715250" algn="l"/>
                <a:tab pos="8143875" algn="l"/>
                <a:tab pos="8572500" algn="l"/>
                <a:tab pos="9001125" algn="l"/>
                <a:tab pos="9429750" algn="l"/>
                <a:tab pos="9858375" algn="l"/>
                <a:tab pos="10287000" algn="l"/>
                <a:tab pos="10715625" algn="l"/>
                <a:tab pos="11144250" algn="l"/>
                <a:tab pos="11572875" algn="l"/>
                <a:tab pos="12001500" algn="l"/>
              </a:tabLst>
              <a:defRPr/>
            </a:pPr>
            <a:endParaRPr kumimoji="0" lang="en-US" altLang="pt-BR" sz="1875" b="1" i="0" u="none" strike="noStrike" kern="1200" cap="none" spc="0" normalizeH="0" baseline="0" noProof="0" dirty="0">
              <a:ln>
                <a:noFill/>
              </a:ln>
              <a:solidFill>
                <a:srgbClr val="FFFFFF"/>
              </a:solidFill>
              <a:effectLst/>
              <a:uLnTx/>
              <a:uFillTx/>
              <a:latin typeface="Times New Roman" panose="02020603050405020304" pitchFamily="18" charset="0"/>
              <a:ea typeface="MS PGothic" panose="020B0600070205080204" pitchFamily="34" charset="-128"/>
            </a:endParaRPr>
          </a:p>
          <a:p>
            <a:pPr marL="0" marR="0" lvl="0" indent="0" algn="l" defTabSz="428625" rtl="0" eaLnBrk="1" fontAlgn="base" latinLnBrk="0" hangingPunct="0">
              <a:lnSpc>
                <a:spcPct val="100000"/>
              </a:lnSpc>
              <a:spcBef>
                <a:spcPts val="469"/>
              </a:spcBef>
              <a:spcAft>
                <a:spcPct val="0"/>
              </a:spcAft>
              <a:buClrTx/>
              <a:buSzPct val="100000"/>
              <a:buFontTx/>
              <a:buNone/>
              <a:tabLst>
                <a:tab pos="0" algn="l"/>
                <a:tab pos="428625" algn="l"/>
                <a:tab pos="857250" algn="l"/>
                <a:tab pos="1285875" algn="l"/>
                <a:tab pos="1714500" algn="l"/>
                <a:tab pos="2143125" algn="l"/>
                <a:tab pos="2571750" algn="l"/>
                <a:tab pos="3000375" algn="l"/>
                <a:tab pos="3429000" algn="l"/>
                <a:tab pos="3857625" algn="l"/>
                <a:tab pos="4286250" algn="l"/>
                <a:tab pos="4714875" algn="l"/>
                <a:tab pos="5143500" algn="l"/>
                <a:tab pos="5572125" algn="l"/>
                <a:tab pos="6000750" algn="l"/>
                <a:tab pos="6429375" algn="l"/>
                <a:tab pos="6858000" algn="l"/>
                <a:tab pos="7286625" algn="l"/>
                <a:tab pos="7715250" algn="l"/>
                <a:tab pos="8143875" algn="l"/>
                <a:tab pos="8572500" algn="l"/>
                <a:tab pos="9001125" algn="l"/>
                <a:tab pos="9429750" algn="l"/>
                <a:tab pos="9858375" algn="l"/>
                <a:tab pos="10287000" algn="l"/>
                <a:tab pos="10715625" algn="l"/>
                <a:tab pos="11144250" algn="l"/>
                <a:tab pos="11572875" algn="l"/>
                <a:tab pos="12001500" algn="l"/>
              </a:tabLst>
              <a:defRPr/>
            </a:pPr>
            <a:endParaRPr kumimoji="0" lang="en-US" altLang="pt-BR" sz="1875" b="1" i="0" u="none" strike="noStrike" kern="1200" cap="none" spc="0" normalizeH="0" baseline="0" noProof="0" dirty="0">
              <a:ln>
                <a:noFill/>
              </a:ln>
              <a:solidFill>
                <a:srgbClr val="FFFFFF"/>
              </a:solidFill>
              <a:effectLst/>
              <a:uLnTx/>
              <a:uFillTx/>
              <a:latin typeface="Times New Roman" panose="02020603050405020304" pitchFamily="18" charset="0"/>
              <a:ea typeface="MS PGothic" panose="020B0600070205080204" pitchFamily="34" charset="-128"/>
            </a:endParaRPr>
          </a:p>
          <a:p>
            <a:pPr marL="0" marR="0" lvl="0" indent="0" algn="l" defTabSz="428625" rtl="0" eaLnBrk="1" fontAlgn="base" latinLnBrk="0" hangingPunct="0">
              <a:lnSpc>
                <a:spcPct val="100000"/>
              </a:lnSpc>
              <a:spcBef>
                <a:spcPts val="469"/>
              </a:spcBef>
              <a:spcAft>
                <a:spcPct val="0"/>
              </a:spcAft>
              <a:buClrTx/>
              <a:buSzPct val="100000"/>
              <a:buFontTx/>
              <a:buNone/>
              <a:tabLst>
                <a:tab pos="0" algn="l"/>
                <a:tab pos="428625" algn="l"/>
                <a:tab pos="857250" algn="l"/>
                <a:tab pos="1285875" algn="l"/>
                <a:tab pos="1714500" algn="l"/>
                <a:tab pos="2143125" algn="l"/>
                <a:tab pos="2571750" algn="l"/>
                <a:tab pos="3000375" algn="l"/>
                <a:tab pos="3429000" algn="l"/>
                <a:tab pos="3857625" algn="l"/>
                <a:tab pos="4286250" algn="l"/>
                <a:tab pos="4714875" algn="l"/>
                <a:tab pos="5143500" algn="l"/>
                <a:tab pos="5572125" algn="l"/>
                <a:tab pos="6000750" algn="l"/>
                <a:tab pos="6429375" algn="l"/>
                <a:tab pos="6858000" algn="l"/>
                <a:tab pos="7286625" algn="l"/>
                <a:tab pos="7715250" algn="l"/>
                <a:tab pos="8143875" algn="l"/>
                <a:tab pos="8572500" algn="l"/>
                <a:tab pos="9001125" algn="l"/>
                <a:tab pos="9429750" algn="l"/>
                <a:tab pos="9858375" algn="l"/>
                <a:tab pos="10287000" algn="l"/>
                <a:tab pos="10715625" algn="l"/>
                <a:tab pos="11144250" algn="l"/>
                <a:tab pos="11572875" algn="l"/>
                <a:tab pos="12001500" algn="l"/>
              </a:tabLst>
              <a:defRPr/>
            </a:pPr>
            <a:endParaRPr kumimoji="0" lang="en-US" altLang="pt-BR" sz="1875" b="1" i="0" u="none" strike="noStrike" kern="1200" cap="none" spc="0" normalizeH="0" baseline="0" noProof="0" dirty="0">
              <a:ln>
                <a:noFill/>
              </a:ln>
              <a:solidFill>
                <a:srgbClr val="FFFFFF"/>
              </a:solidFill>
              <a:effectLst/>
              <a:uLnTx/>
              <a:uFillTx/>
              <a:latin typeface="Times New Roman" panose="02020603050405020304" pitchFamily="18" charset="0"/>
              <a:ea typeface="MS PGothic" panose="020B0600070205080204" pitchFamily="34" charset="-128"/>
            </a:endParaRPr>
          </a:p>
          <a:p>
            <a:pPr marL="0" marR="0" lvl="0" indent="0" algn="l" defTabSz="428625" rtl="0" eaLnBrk="1" fontAlgn="base" latinLnBrk="0" hangingPunct="0">
              <a:lnSpc>
                <a:spcPct val="100000"/>
              </a:lnSpc>
              <a:spcBef>
                <a:spcPts val="469"/>
              </a:spcBef>
              <a:spcAft>
                <a:spcPct val="0"/>
              </a:spcAft>
              <a:buClrTx/>
              <a:buSzPct val="100000"/>
              <a:buFontTx/>
              <a:buNone/>
              <a:tabLst>
                <a:tab pos="0" algn="l"/>
                <a:tab pos="428625" algn="l"/>
                <a:tab pos="857250" algn="l"/>
                <a:tab pos="1285875" algn="l"/>
                <a:tab pos="1714500" algn="l"/>
                <a:tab pos="2143125" algn="l"/>
                <a:tab pos="2571750" algn="l"/>
                <a:tab pos="3000375" algn="l"/>
                <a:tab pos="3429000" algn="l"/>
                <a:tab pos="3857625" algn="l"/>
                <a:tab pos="4286250" algn="l"/>
                <a:tab pos="4714875" algn="l"/>
                <a:tab pos="5143500" algn="l"/>
                <a:tab pos="5572125" algn="l"/>
                <a:tab pos="6000750" algn="l"/>
                <a:tab pos="6429375" algn="l"/>
                <a:tab pos="6858000" algn="l"/>
                <a:tab pos="7286625" algn="l"/>
                <a:tab pos="7715250" algn="l"/>
                <a:tab pos="8143875" algn="l"/>
                <a:tab pos="8572500" algn="l"/>
                <a:tab pos="9001125" algn="l"/>
                <a:tab pos="9429750" algn="l"/>
                <a:tab pos="9858375" algn="l"/>
                <a:tab pos="10287000" algn="l"/>
                <a:tab pos="10715625" algn="l"/>
                <a:tab pos="11144250" algn="l"/>
                <a:tab pos="11572875" algn="l"/>
                <a:tab pos="12001500" algn="l"/>
              </a:tabLst>
              <a:defRPr/>
            </a:pPr>
            <a:endParaRPr kumimoji="0" lang="en-US" altLang="pt-BR" sz="1875" b="1" i="0" u="none" strike="noStrike" kern="1200" cap="none" spc="0" normalizeH="0" baseline="0" noProof="0" dirty="0">
              <a:ln>
                <a:noFill/>
              </a:ln>
              <a:solidFill>
                <a:srgbClr val="FFFFFF"/>
              </a:solidFill>
              <a:effectLst/>
              <a:uLnTx/>
              <a:uFillTx/>
              <a:latin typeface="Times New Roman" panose="02020603050405020304" pitchFamily="18" charset="0"/>
              <a:ea typeface="MS PGothic" panose="020B0600070205080204" pitchFamily="34" charset="-128"/>
            </a:endParaRPr>
          </a:p>
          <a:p>
            <a:pPr marL="0" marR="0" lvl="0" indent="0" algn="l" defTabSz="428625" rtl="0" eaLnBrk="1" fontAlgn="base" latinLnBrk="0" hangingPunct="0">
              <a:lnSpc>
                <a:spcPct val="100000"/>
              </a:lnSpc>
              <a:spcBef>
                <a:spcPct val="0"/>
              </a:spcBef>
              <a:spcAft>
                <a:spcPct val="0"/>
              </a:spcAft>
              <a:buClrTx/>
              <a:buSzPct val="100000"/>
              <a:buFontTx/>
              <a:buNone/>
              <a:tabLst>
                <a:tab pos="0" algn="l"/>
                <a:tab pos="428625" algn="l"/>
                <a:tab pos="857250" algn="l"/>
                <a:tab pos="1285875" algn="l"/>
                <a:tab pos="1714500" algn="l"/>
                <a:tab pos="2143125" algn="l"/>
                <a:tab pos="2571750" algn="l"/>
                <a:tab pos="3000375" algn="l"/>
                <a:tab pos="3429000" algn="l"/>
                <a:tab pos="3857625" algn="l"/>
                <a:tab pos="4286250" algn="l"/>
                <a:tab pos="4714875" algn="l"/>
                <a:tab pos="5143500" algn="l"/>
                <a:tab pos="5572125" algn="l"/>
                <a:tab pos="6000750" algn="l"/>
                <a:tab pos="6429375" algn="l"/>
                <a:tab pos="6858000" algn="l"/>
                <a:tab pos="7286625" algn="l"/>
                <a:tab pos="7715250" algn="l"/>
                <a:tab pos="8143875" algn="l"/>
                <a:tab pos="8572500" algn="l"/>
                <a:tab pos="9001125" algn="l"/>
                <a:tab pos="9429750" algn="l"/>
                <a:tab pos="9858375" algn="l"/>
                <a:tab pos="10287000" algn="l"/>
                <a:tab pos="10715625" algn="l"/>
                <a:tab pos="11144250" algn="l"/>
                <a:tab pos="11572875" algn="l"/>
                <a:tab pos="12001500" algn="l"/>
              </a:tabLst>
              <a:defRPr/>
            </a:pPr>
            <a:endParaRPr kumimoji="0" lang="en-US" altLang="pt-BR" sz="1875" b="1" i="0" u="none" strike="noStrike" kern="1200" cap="none" spc="0" normalizeH="0" baseline="0" noProof="0" dirty="0">
              <a:ln>
                <a:noFill/>
              </a:ln>
              <a:solidFill>
                <a:srgbClr val="FFFFFF"/>
              </a:solidFill>
              <a:effectLst/>
              <a:uLnTx/>
              <a:uFillTx/>
              <a:latin typeface="Times New Roman" panose="02020603050405020304" pitchFamily="18" charset="0"/>
              <a:ea typeface="MS PGothic" panose="020B0600070205080204" pitchFamily="34" charset="-128"/>
            </a:endParaRPr>
          </a:p>
          <a:p>
            <a:pPr marL="0" marR="0" lvl="0" indent="0" algn="l" defTabSz="428625" rtl="0" eaLnBrk="1" fontAlgn="base" latinLnBrk="0" hangingPunct="0">
              <a:lnSpc>
                <a:spcPct val="100000"/>
              </a:lnSpc>
              <a:spcBef>
                <a:spcPct val="0"/>
              </a:spcBef>
              <a:spcAft>
                <a:spcPct val="0"/>
              </a:spcAft>
              <a:buClrTx/>
              <a:buSzPct val="100000"/>
              <a:buFontTx/>
              <a:buNone/>
              <a:tabLst>
                <a:tab pos="0" algn="l"/>
                <a:tab pos="428625" algn="l"/>
                <a:tab pos="857250" algn="l"/>
                <a:tab pos="1285875" algn="l"/>
                <a:tab pos="1714500" algn="l"/>
                <a:tab pos="2143125" algn="l"/>
                <a:tab pos="2571750" algn="l"/>
                <a:tab pos="3000375" algn="l"/>
                <a:tab pos="3429000" algn="l"/>
                <a:tab pos="3857625" algn="l"/>
                <a:tab pos="4286250" algn="l"/>
                <a:tab pos="4714875" algn="l"/>
                <a:tab pos="5143500" algn="l"/>
                <a:tab pos="5572125" algn="l"/>
                <a:tab pos="6000750" algn="l"/>
                <a:tab pos="6429375" algn="l"/>
                <a:tab pos="6858000" algn="l"/>
                <a:tab pos="7286625" algn="l"/>
                <a:tab pos="7715250" algn="l"/>
                <a:tab pos="8143875" algn="l"/>
                <a:tab pos="8572500" algn="l"/>
                <a:tab pos="9001125" algn="l"/>
                <a:tab pos="9429750" algn="l"/>
                <a:tab pos="9858375" algn="l"/>
                <a:tab pos="10287000" algn="l"/>
                <a:tab pos="10715625" algn="l"/>
                <a:tab pos="11144250" algn="l"/>
                <a:tab pos="11572875" algn="l"/>
                <a:tab pos="12001500" algn="l"/>
              </a:tabLst>
              <a:defRPr/>
            </a:pPr>
            <a:endParaRPr kumimoji="0" lang="en-US" altLang="pt-BR" sz="1875" b="1" i="0" u="none" strike="noStrike" kern="1200" cap="none" spc="0" normalizeH="0" baseline="0" noProof="0" dirty="0">
              <a:ln>
                <a:noFill/>
              </a:ln>
              <a:solidFill>
                <a:srgbClr val="FFFFFF"/>
              </a:solidFill>
              <a:effectLst/>
              <a:uLnTx/>
              <a:uFillTx/>
              <a:latin typeface="Times New Roman" panose="02020603050405020304" pitchFamily="18" charset="0"/>
              <a:ea typeface="MS PGothic" panose="020B0600070205080204" pitchFamily="34" charset="-128"/>
            </a:endParaRPr>
          </a:p>
          <a:p>
            <a:pPr marL="0" marR="0" lvl="0" indent="0" algn="l" defTabSz="428625" rtl="0" eaLnBrk="1" fontAlgn="base" latinLnBrk="0" hangingPunct="0">
              <a:lnSpc>
                <a:spcPct val="100000"/>
              </a:lnSpc>
              <a:spcBef>
                <a:spcPct val="0"/>
              </a:spcBef>
              <a:spcAft>
                <a:spcPct val="0"/>
              </a:spcAft>
              <a:buClrTx/>
              <a:buSzPct val="100000"/>
              <a:buFontTx/>
              <a:buNone/>
              <a:tabLst>
                <a:tab pos="0" algn="l"/>
                <a:tab pos="428625" algn="l"/>
                <a:tab pos="857250" algn="l"/>
                <a:tab pos="1285875" algn="l"/>
                <a:tab pos="1714500" algn="l"/>
                <a:tab pos="2143125" algn="l"/>
                <a:tab pos="2571750" algn="l"/>
                <a:tab pos="3000375" algn="l"/>
                <a:tab pos="3429000" algn="l"/>
                <a:tab pos="3857625" algn="l"/>
                <a:tab pos="4286250" algn="l"/>
                <a:tab pos="4714875" algn="l"/>
                <a:tab pos="5143500" algn="l"/>
                <a:tab pos="5572125" algn="l"/>
                <a:tab pos="6000750" algn="l"/>
                <a:tab pos="6429375" algn="l"/>
                <a:tab pos="6858000" algn="l"/>
                <a:tab pos="7286625" algn="l"/>
                <a:tab pos="7715250" algn="l"/>
                <a:tab pos="8143875" algn="l"/>
                <a:tab pos="8572500" algn="l"/>
                <a:tab pos="9001125" algn="l"/>
                <a:tab pos="9429750" algn="l"/>
                <a:tab pos="9858375" algn="l"/>
                <a:tab pos="10287000" algn="l"/>
                <a:tab pos="10715625" algn="l"/>
                <a:tab pos="11144250" algn="l"/>
                <a:tab pos="11572875" algn="l"/>
                <a:tab pos="12001500" algn="l"/>
              </a:tabLst>
              <a:defRPr/>
            </a:pPr>
            <a:endParaRPr kumimoji="0" lang="en-US" altLang="pt-BR" sz="1875" b="1" i="0" u="none" strike="noStrike" kern="1200" cap="none" spc="0" normalizeH="0" baseline="0" noProof="0" dirty="0">
              <a:ln>
                <a:noFill/>
              </a:ln>
              <a:solidFill>
                <a:srgbClr val="FFFFFF"/>
              </a:solidFill>
              <a:effectLst/>
              <a:uLnTx/>
              <a:uFillTx/>
              <a:latin typeface="Times New Roman" panose="02020603050405020304" pitchFamily="18" charset="0"/>
              <a:ea typeface="MS PGothic" panose="020B0600070205080204" pitchFamily="34" charset="-128"/>
            </a:endParaRPr>
          </a:p>
          <a:p>
            <a:pPr marL="0" marR="0" lvl="0" indent="0" algn="l" defTabSz="428625" rtl="0" eaLnBrk="1" fontAlgn="base" latinLnBrk="0" hangingPunct="0">
              <a:lnSpc>
                <a:spcPct val="100000"/>
              </a:lnSpc>
              <a:spcBef>
                <a:spcPct val="0"/>
              </a:spcBef>
              <a:spcAft>
                <a:spcPct val="0"/>
              </a:spcAft>
              <a:buClrTx/>
              <a:buSzPct val="100000"/>
              <a:buFontTx/>
              <a:buNone/>
              <a:tabLst>
                <a:tab pos="0" algn="l"/>
                <a:tab pos="428625" algn="l"/>
                <a:tab pos="857250" algn="l"/>
                <a:tab pos="1285875" algn="l"/>
                <a:tab pos="1714500" algn="l"/>
                <a:tab pos="2143125" algn="l"/>
                <a:tab pos="2571750" algn="l"/>
                <a:tab pos="3000375" algn="l"/>
                <a:tab pos="3429000" algn="l"/>
                <a:tab pos="3857625" algn="l"/>
                <a:tab pos="4286250" algn="l"/>
                <a:tab pos="4714875" algn="l"/>
                <a:tab pos="5143500" algn="l"/>
                <a:tab pos="5572125" algn="l"/>
                <a:tab pos="6000750" algn="l"/>
                <a:tab pos="6429375" algn="l"/>
                <a:tab pos="6858000" algn="l"/>
                <a:tab pos="7286625" algn="l"/>
                <a:tab pos="7715250" algn="l"/>
                <a:tab pos="8143875" algn="l"/>
                <a:tab pos="8572500" algn="l"/>
                <a:tab pos="9001125" algn="l"/>
                <a:tab pos="9429750" algn="l"/>
                <a:tab pos="9858375" algn="l"/>
                <a:tab pos="10287000" algn="l"/>
                <a:tab pos="10715625" algn="l"/>
                <a:tab pos="11144250" algn="l"/>
                <a:tab pos="11572875" algn="l"/>
                <a:tab pos="12001500" algn="l"/>
              </a:tabLst>
              <a:defRPr/>
            </a:pPr>
            <a:r>
              <a:rPr kumimoji="0" lang="en-US" altLang="pt-BR" sz="1875" b="1" i="0" u="none" strike="noStrike" kern="1200" cap="none" spc="0" normalizeH="0" baseline="0" noProof="0" dirty="0">
                <a:ln>
                  <a:noFill/>
                </a:ln>
                <a:solidFill>
                  <a:srgbClr val="FFFFFF"/>
                </a:solidFill>
                <a:effectLst/>
                <a:uLnTx/>
                <a:uFillTx/>
                <a:latin typeface="Times New Roman" panose="02020603050405020304" pitchFamily="18" charset="0"/>
                <a:ea typeface="MS PGothic" panose="020B0600070205080204" pitchFamily="34" charset="-128"/>
              </a:rPr>
              <a:t>Text: Based on Psalm 46; Martin Luther 1529; tr. By Frederick Hedge 1853 (*</a:t>
            </a:r>
            <a:r>
              <a:rPr kumimoji="0" lang="en-US" altLang="pt-BR" sz="1875" b="1" i="1" u="none" strike="noStrike" kern="1200" cap="none" spc="0" normalizeH="0" baseline="0" noProof="0" dirty="0">
                <a:ln>
                  <a:noFill/>
                </a:ln>
                <a:solidFill>
                  <a:srgbClr val="FFFFFF"/>
                </a:solidFill>
                <a:effectLst/>
                <a:uLnTx/>
                <a:uFillTx/>
                <a:latin typeface="Times New Roman" panose="02020603050405020304" pitchFamily="18" charset="0"/>
                <a:ea typeface="MS PGothic" panose="020B0600070205080204" pitchFamily="34" charset="-128"/>
              </a:rPr>
              <a:t>Trinity Hymnal</a:t>
            </a:r>
            <a:r>
              <a:rPr kumimoji="0" lang="en-US" altLang="pt-BR" sz="1875" b="1" i="0" u="none" strike="noStrike" kern="1200" cap="none" spc="0" normalizeH="0" baseline="0" noProof="0" dirty="0">
                <a:ln>
                  <a:noFill/>
                </a:ln>
                <a:solidFill>
                  <a:srgbClr val="FFFFFF"/>
                </a:solidFill>
                <a:effectLst/>
                <a:uLnTx/>
                <a:uFillTx/>
                <a:latin typeface="Times New Roman" panose="02020603050405020304" pitchFamily="18" charset="0"/>
                <a:ea typeface="MS PGothic" panose="020B0600070205080204" pitchFamily="34" charset="-128"/>
              </a:rPr>
              <a:t>)</a:t>
            </a:r>
          </a:p>
          <a:p>
            <a:pPr marL="0" marR="0" lvl="0" indent="0" algn="l" defTabSz="428625" rtl="0" eaLnBrk="1" fontAlgn="base" latinLnBrk="0" hangingPunct="0">
              <a:lnSpc>
                <a:spcPct val="100000"/>
              </a:lnSpc>
              <a:spcBef>
                <a:spcPct val="0"/>
              </a:spcBef>
              <a:spcAft>
                <a:spcPct val="0"/>
              </a:spcAft>
              <a:buClrTx/>
              <a:buSzPct val="100000"/>
              <a:buFontTx/>
              <a:buNone/>
              <a:tabLst>
                <a:tab pos="0" algn="l"/>
                <a:tab pos="428625" algn="l"/>
                <a:tab pos="857250" algn="l"/>
                <a:tab pos="1285875" algn="l"/>
                <a:tab pos="1714500" algn="l"/>
                <a:tab pos="2143125" algn="l"/>
                <a:tab pos="2571750" algn="l"/>
                <a:tab pos="3000375" algn="l"/>
                <a:tab pos="3429000" algn="l"/>
                <a:tab pos="3857625" algn="l"/>
                <a:tab pos="4286250" algn="l"/>
                <a:tab pos="4714875" algn="l"/>
                <a:tab pos="5143500" algn="l"/>
                <a:tab pos="5572125" algn="l"/>
                <a:tab pos="6000750" algn="l"/>
                <a:tab pos="6429375" algn="l"/>
                <a:tab pos="6858000" algn="l"/>
                <a:tab pos="7286625" algn="l"/>
                <a:tab pos="7715250" algn="l"/>
                <a:tab pos="8143875" algn="l"/>
                <a:tab pos="8572500" algn="l"/>
                <a:tab pos="9001125" algn="l"/>
                <a:tab pos="9429750" algn="l"/>
                <a:tab pos="9858375" algn="l"/>
                <a:tab pos="10287000" algn="l"/>
                <a:tab pos="10715625" algn="l"/>
                <a:tab pos="11144250" algn="l"/>
                <a:tab pos="11572875" algn="l"/>
                <a:tab pos="12001500" algn="l"/>
              </a:tabLst>
              <a:defRPr/>
            </a:pPr>
            <a:r>
              <a:rPr kumimoji="0" lang="en-US" altLang="pt-BR" sz="1875" b="1" i="0" u="none" strike="noStrike" kern="1200" cap="none" spc="0" normalizeH="0" baseline="0" noProof="0" dirty="0">
                <a:ln>
                  <a:noFill/>
                </a:ln>
                <a:solidFill>
                  <a:srgbClr val="FFFFFF"/>
                </a:solidFill>
                <a:effectLst/>
                <a:uLnTx/>
                <a:uFillTx/>
                <a:latin typeface="Times New Roman" panose="02020603050405020304" pitchFamily="18" charset="0"/>
                <a:ea typeface="MS PGothic" panose="020B0600070205080204" pitchFamily="34" charset="-128"/>
              </a:rPr>
              <a:t>Music:  Martin Luther 1529</a:t>
            </a:r>
          </a:p>
        </p:txBody>
      </p:sp>
    </p:spTree>
    <p:extLst>
      <p:ext uri="{BB962C8B-B14F-4D97-AF65-F5344CB8AC3E}">
        <p14:creationId xmlns:p14="http://schemas.microsoft.com/office/powerpoint/2010/main" xmlns="" val="3404992618"/>
      </p:ext>
    </p:extLst>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6CD6186B-0E8C-BE60-1268-E66E21D16B64}"/>
              </a:ext>
            </a:extLst>
          </p:cNvPr>
          <p:cNvSpPr txBox="1"/>
          <p:nvPr/>
        </p:nvSpPr>
        <p:spPr>
          <a:xfrm>
            <a:off x="731520" y="349651"/>
            <a:ext cx="10619232" cy="26561117"/>
          </a:xfrm>
          <a:prstGeom prst="rect">
            <a:avLst/>
          </a:prstGeom>
          <a:noFill/>
        </p:spPr>
        <p:txBody>
          <a:bodyPr wrap="square">
            <a:spAutoFit/>
          </a:bodyPr>
          <a:lstStyle/>
          <a:p>
            <a:pPr algn="l"/>
            <a:r>
              <a:rPr lang="en-US" sz="4300" b="0" i="0" dirty="0">
                <a:solidFill>
                  <a:schemeClr val="bg1"/>
                </a:solidFill>
                <a:effectLst/>
                <a:latin typeface="Verdana" panose="020B0604030504040204" pitchFamily="34" charset="0"/>
              </a:rPr>
              <a:t>1 A mighty fortress is our God,</a:t>
            </a:r>
            <a:br>
              <a:rPr lang="en-US" sz="4300" b="0" i="0" dirty="0">
                <a:solidFill>
                  <a:schemeClr val="bg1"/>
                </a:solidFill>
                <a:effectLst/>
                <a:latin typeface="Verdana" panose="020B0604030504040204" pitchFamily="34" charset="0"/>
              </a:rPr>
            </a:br>
            <a:r>
              <a:rPr lang="en-US" sz="4300" b="0" i="0" dirty="0">
                <a:solidFill>
                  <a:schemeClr val="bg1"/>
                </a:solidFill>
                <a:effectLst/>
                <a:latin typeface="Verdana" panose="020B0604030504040204" pitchFamily="34" charset="0"/>
              </a:rPr>
              <a:t>a bulwark never failing;</a:t>
            </a:r>
            <a:br>
              <a:rPr lang="en-US" sz="4300" b="0" i="0" dirty="0">
                <a:solidFill>
                  <a:schemeClr val="bg1"/>
                </a:solidFill>
                <a:effectLst/>
                <a:latin typeface="Verdana" panose="020B0604030504040204" pitchFamily="34" charset="0"/>
              </a:rPr>
            </a:br>
            <a:r>
              <a:rPr lang="en-US" sz="4300" b="0" i="0" dirty="0">
                <a:solidFill>
                  <a:schemeClr val="bg1"/>
                </a:solidFill>
                <a:effectLst/>
                <a:latin typeface="Verdana" panose="020B0604030504040204" pitchFamily="34" charset="0"/>
              </a:rPr>
              <a:t>our helper he amid the flood</a:t>
            </a:r>
            <a:br>
              <a:rPr lang="en-US" sz="4300" b="0" i="0" dirty="0">
                <a:solidFill>
                  <a:schemeClr val="bg1"/>
                </a:solidFill>
                <a:effectLst/>
                <a:latin typeface="Verdana" panose="020B0604030504040204" pitchFamily="34" charset="0"/>
              </a:rPr>
            </a:br>
            <a:r>
              <a:rPr lang="en-US" sz="4300" b="0" i="0" dirty="0">
                <a:solidFill>
                  <a:schemeClr val="bg1"/>
                </a:solidFill>
                <a:effectLst/>
                <a:latin typeface="Verdana" panose="020B0604030504040204" pitchFamily="34" charset="0"/>
              </a:rPr>
              <a:t>of mortal ills prevailing.</a:t>
            </a:r>
            <a:br>
              <a:rPr lang="en-US" sz="4300" b="0" i="0" dirty="0">
                <a:solidFill>
                  <a:schemeClr val="bg1"/>
                </a:solidFill>
                <a:effectLst/>
                <a:latin typeface="Verdana" panose="020B0604030504040204" pitchFamily="34" charset="0"/>
              </a:rPr>
            </a:br>
            <a:r>
              <a:rPr lang="en-US" sz="4300" b="0" i="0" dirty="0">
                <a:solidFill>
                  <a:schemeClr val="bg1"/>
                </a:solidFill>
                <a:effectLst/>
                <a:latin typeface="Verdana" panose="020B0604030504040204" pitchFamily="34" charset="0"/>
              </a:rPr>
              <a:t>For still our ancient foe</a:t>
            </a:r>
            <a:br>
              <a:rPr lang="en-US" sz="4300" b="0" i="0" dirty="0">
                <a:solidFill>
                  <a:schemeClr val="bg1"/>
                </a:solidFill>
                <a:effectLst/>
                <a:latin typeface="Verdana" panose="020B0604030504040204" pitchFamily="34" charset="0"/>
              </a:rPr>
            </a:br>
            <a:r>
              <a:rPr lang="en-US" sz="4300" b="0" i="0" dirty="0">
                <a:solidFill>
                  <a:schemeClr val="bg1"/>
                </a:solidFill>
                <a:effectLst/>
                <a:latin typeface="Verdana" panose="020B0604030504040204" pitchFamily="34" charset="0"/>
              </a:rPr>
              <a:t>doth seek to work us woe;</a:t>
            </a:r>
            <a:br>
              <a:rPr lang="en-US" sz="4300" b="0" i="0" dirty="0">
                <a:solidFill>
                  <a:schemeClr val="bg1"/>
                </a:solidFill>
                <a:effectLst/>
                <a:latin typeface="Verdana" panose="020B0604030504040204" pitchFamily="34" charset="0"/>
              </a:rPr>
            </a:br>
            <a:r>
              <a:rPr lang="en-US" sz="4300" b="0" i="0" dirty="0">
                <a:solidFill>
                  <a:schemeClr val="bg1"/>
                </a:solidFill>
                <a:effectLst/>
                <a:latin typeface="Verdana" panose="020B0604030504040204" pitchFamily="34" charset="0"/>
              </a:rPr>
              <a:t>his craft and </a:t>
            </a:r>
            <a:r>
              <a:rPr lang="en-US" sz="4300" b="0" i="0" dirty="0" err="1">
                <a:solidFill>
                  <a:schemeClr val="bg1"/>
                </a:solidFill>
                <a:effectLst/>
                <a:latin typeface="Verdana" panose="020B0604030504040204" pitchFamily="34" charset="0"/>
              </a:rPr>
              <a:t>pow'r</a:t>
            </a:r>
            <a:r>
              <a:rPr lang="en-US" sz="4300" b="0" i="0" dirty="0">
                <a:solidFill>
                  <a:schemeClr val="bg1"/>
                </a:solidFill>
                <a:effectLst/>
                <a:latin typeface="Verdana" panose="020B0604030504040204" pitchFamily="34" charset="0"/>
              </a:rPr>
              <a:t> are great;</a:t>
            </a:r>
            <a:br>
              <a:rPr lang="en-US" sz="4300" b="0" i="0" dirty="0">
                <a:solidFill>
                  <a:schemeClr val="bg1"/>
                </a:solidFill>
                <a:effectLst/>
                <a:latin typeface="Verdana" panose="020B0604030504040204" pitchFamily="34" charset="0"/>
              </a:rPr>
            </a:br>
            <a:r>
              <a:rPr lang="en-US" sz="4300" b="0" i="0" dirty="0">
                <a:solidFill>
                  <a:schemeClr val="bg1"/>
                </a:solidFill>
                <a:effectLst/>
                <a:latin typeface="Verdana" panose="020B0604030504040204" pitchFamily="34" charset="0"/>
              </a:rPr>
              <a:t>and armed with cruel hate,</a:t>
            </a:r>
            <a:br>
              <a:rPr lang="en-US" sz="4300" b="0" i="0" dirty="0">
                <a:solidFill>
                  <a:schemeClr val="bg1"/>
                </a:solidFill>
                <a:effectLst/>
                <a:latin typeface="Verdana" panose="020B0604030504040204" pitchFamily="34" charset="0"/>
              </a:rPr>
            </a:br>
            <a:r>
              <a:rPr lang="en-US" sz="4300" b="0" i="0" dirty="0">
                <a:solidFill>
                  <a:schemeClr val="bg1"/>
                </a:solidFill>
                <a:effectLst/>
                <a:latin typeface="Verdana" panose="020B0604030504040204" pitchFamily="34" charset="0"/>
              </a:rPr>
              <a:t>on earth is not his equal.</a:t>
            </a:r>
            <a:br>
              <a:rPr lang="en-US" sz="4300" b="0" i="0" dirty="0">
                <a:solidFill>
                  <a:schemeClr val="bg1"/>
                </a:solidFill>
                <a:effectLst/>
                <a:latin typeface="Verdana" panose="020B0604030504040204" pitchFamily="34" charset="0"/>
              </a:rPr>
            </a:br>
            <a:endParaRPr lang="en-US" sz="4300" b="0" i="0" dirty="0">
              <a:solidFill>
                <a:schemeClr val="bg1"/>
              </a:solidFill>
              <a:effectLst/>
              <a:latin typeface="Verdana" panose="020B0604030504040204" pitchFamily="34" charset="0"/>
            </a:endParaRPr>
          </a:p>
          <a:p>
            <a:pPr algn="l"/>
            <a:r>
              <a:rPr lang="en-US" sz="4300" b="0" i="0" dirty="0">
                <a:solidFill>
                  <a:schemeClr val="bg1"/>
                </a:solidFill>
                <a:effectLst/>
                <a:latin typeface="Verdana" panose="020B0604030504040204" pitchFamily="34" charset="0"/>
              </a:rPr>
              <a:t>2 Did we in our own strength confide,</a:t>
            </a:r>
            <a:br>
              <a:rPr lang="en-US" sz="4300" b="0" i="0" dirty="0">
                <a:solidFill>
                  <a:schemeClr val="bg1"/>
                </a:solidFill>
                <a:effectLst/>
                <a:latin typeface="Verdana" panose="020B0604030504040204" pitchFamily="34" charset="0"/>
              </a:rPr>
            </a:br>
            <a:r>
              <a:rPr lang="en-US" sz="4300" b="0" i="0" dirty="0">
                <a:solidFill>
                  <a:schemeClr val="bg1"/>
                </a:solidFill>
                <a:effectLst/>
                <a:latin typeface="Verdana" panose="020B0604030504040204" pitchFamily="34" charset="0"/>
              </a:rPr>
              <a:t>our striving would be losing;</a:t>
            </a:r>
            <a:br>
              <a:rPr lang="en-US" sz="4300" b="0" i="0" dirty="0">
                <a:solidFill>
                  <a:schemeClr val="bg1"/>
                </a:solidFill>
                <a:effectLst/>
                <a:latin typeface="Verdana" panose="020B0604030504040204" pitchFamily="34" charset="0"/>
              </a:rPr>
            </a:br>
            <a:r>
              <a:rPr lang="en-US" sz="4300" b="0" i="0" dirty="0">
                <a:solidFill>
                  <a:schemeClr val="bg1"/>
                </a:solidFill>
                <a:effectLst/>
                <a:latin typeface="Verdana" panose="020B0604030504040204" pitchFamily="34" charset="0"/>
              </a:rPr>
              <a:t>were not the right man on our side,</a:t>
            </a:r>
            <a:br>
              <a:rPr lang="en-US" sz="4300" b="0" i="0" dirty="0">
                <a:solidFill>
                  <a:schemeClr val="bg1"/>
                </a:solidFill>
                <a:effectLst/>
                <a:latin typeface="Verdana" panose="020B0604030504040204" pitchFamily="34" charset="0"/>
              </a:rPr>
            </a:br>
            <a:r>
              <a:rPr lang="en-US" sz="4300" b="0" i="0" dirty="0">
                <a:solidFill>
                  <a:schemeClr val="bg1"/>
                </a:solidFill>
                <a:effectLst/>
                <a:latin typeface="Verdana" panose="020B0604030504040204" pitchFamily="34" charset="0"/>
              </a:rPr>
              <a:t>the man of God's own choosing.</a:t>
            </a:r>
            <a:br>
              <a:rPr lang="en-US" sz="4300" b="0" i="0" dirty="0">
                <a:solidFill>
                  <a:schemeClr val="bg1"/>
                </a:solidFill>
                <a:effectLst/>
                <a:latin typeface="Verdana" panose="020B0604030504040204" pitchFamily="34" charset="0"/>
              </a:rPr>
            </a:br>
            <a:r>
              <a:rPr lang="en-US" sz="4300" b="0" i="0" dirty="0">
                <a:solidFill>
                  <a:schemeClr val="bg1"/>
                </a:solidFill>
                <a:effectLst/>
                <a:latin typeface="Verdana" panose="020B0604030504040204" pitchFamily="34" charset="0"/>
              </a:rPr>
              <a:t>Dost ask who that may be?</a:t>
            </a:r>
            <a:br>
              <a:rPr lang="en-US" sz="4300" b="0" i="0" dirty="0">
                <a:solidFill>
                  <a:schemeClr val="bg1"/>
                </a:solidFill>
                <a:effectLst/>
                <a:latin typeface="Verdana" panose="020B0604030504040204" pitchFamily="34" charset="0"/>
              </a:rPr>
            </a:br>
            <a:r>
              <a:rPr lang="en-US" sz="4300" b="0" i="0" dirty="0">
                <a:solidFill>
                  <a:schemeClr val="bg1"/>
                </a:solidFill>
                <a:effectLst/>
                <a:latin typeface="Verdana" panose="020B0604030504040204" pitchFamily="34" charset="0"/>
              </a:rPr>
              <a:t>Christ Jesus, it is he,</a:t>
            </a:r>
            <a:br>
              <a:rPr lang="en-US" sz="4300" b="0" i="0" dirty="0">
                <a:solidFill>
                  <a:schemeClr val="bg1"/>
                </a:solidFill>
                <a:effectLst/>
                <a:latin typeface="Verdana" panose="020B0604030504040204" pitchFamily="34" charset="0"/>
              </a:rPr>
            </a:br>
            <a:r>
              <a:rPr lang="en-US" sz="4300" b="0" i="0" dirty="0">
                <a:solidFill>
                  <a:schemeClr val="bg1"/>
                </a:solidFill>
                <a:effectLst/>
                <a:latin typeface="Verdana" panose="020B0604030504040204" pitchFamily="34" charset="0"/>
              </a:rPr>
              <a:t>Lord Sabaoth his name,</a:t>
            </a:r>
            <a:br>
              <a:rPr lang="en-US" sz="4300" b="0" i="0" dirty="0">
                <a:solidFill>
                  <a:schemeClr val="bg1"/>
                </a:solidFill>
                <a:effectLst/>
                <a:latin typeface="Verdana" panose="020B0604030504040204" pitchFamily="34" charset="0"/>
              </a:rPr>
            </a:br>
            <a:r>
              <a:rPr lang="en-US" sz="4300" b="0" i="0" dirty="0">
                <a:solidFill>
                  <a:schemeClr val="bg1"/>
                </a:solidFill>
                <a:effectLst/>
                <a:latin typeface="Verdana" panose="020B0604030504040204" pitchFamily="34" charset="0"/>
              </a:rPr>
              <a:t>from age to age the same,</a:t>
            </a:r>
            <a:br>
              <a:rPr lang="en-US" sz="4300" b="0" i="0" dirty="0">
                <a:solidFill>
                  <a:schemeClr val="bg1"/>
                </a:solidFill>
                <a:effectLst/>
                <a:latin typeface="Verdana" panose="020B0604030504040204" pitchFamily="34" charset="0"/>
              </a:rPr>
            </a:br>
            <a:r>
              <a:rPr lang="en-US" sz="4300" b="0" i="0" dirty="0">
                <a:solidFill>
                  <a:schemeClr val="bg1"/>
                </a:solidFill>
                <a:effectLst/>
                <a:latin typeface="Verdana" panose="020B0604030504040204" pitchFamily="34" charset="0"/>
              </a:rPr>
              <a:t>and he must win the battle.</a:t>
            </a:r>
            <a:br>
              <a:rPr lang="en-US" sz="4300" b="0" i="0" dirty="0">
                <a:solidFill>
                  <a:schemeClr val="bg1"/>
                </a:solidFill>
                <a:effectLst/>
                <a:latin typeface="Verdana" panose="020B0604030504040204" pitchFamily="34" charset="0"/>
              </a:rPr>
            </a:br>
            <a:endParaRPr lang="en-US" sz="4300" b="0" i="0" dirty="0">
              <a:solidFill>
                <a:schemeClr val="bg1"/>
              </a:solidFill>
              <a:effectLst/>
              <a:latin typeface="Verdana" panose="020B0604030504040204" pitchFamily="34" charset="0"/>
            </a:endParaRPr>
          </a:p>
          <a:p>
            <a:pPr algn="l"/>
            <a:r>
              <a:rPr lang="en-US" sz="4300" b="0" i="0" dirty="0">
                <a:solidFill>
                  <a:schemeClr val="bg1"/>
                </a:solidFill>
                <a:effectLst/>
                <a:latin typeface="Verdana" panose="020B0604030504040204" pitchFamily="34" charset="0"/>
              </a:rPr>
              <a:t>3 And though this world, with devils filled,</a:t>
            </a:r>
            <a:br>
              <a:rPr lang="en-US" sz="4300" b="0" i="0" dirty="0">
                <a:solidFill>
                  <a:schemeClr val="bg1"/>
                </a:solidFill>
                <a:effectLst/>
                <a:latin typeface="Verdana" panose="020B0604030504040204" pitchFamily="34" charset="0"/>
              </a:rPr>
            </a:br>
            <a:r>
              <a:rPr lang="en-US" sz="4300" b="0" i="0" dirty="0">
                <a:solidFill>
                  <a:schemeClr val="bg1"/>
                </a:solidFill>
                <a:effectLst/>
                <a:latin typeface="Verdana" panose="020B0604030504040204" pitchFamily="34" charset="0"/>
              </a:rPr>
              <a:t>should threaten to undo us,</a:t>
            </a:r>
            <a:br>
              <a:rPr lang="en-US" sz="4300" b="0" i="0" dirty="0">
                <a:solidFill>
                  <a:schemeClr val="bg1"/>
                </a:solidFill>
                <a:effectLst/>
                <a:latin typeface="Verdana" panose="020B0604030504040204" pitchFamily="34" charset="0"/>
              </a:rPr>
            </a:br>
            <a:r>
              <a:rPr lang="en-US" sz="4300" b="0" i="0" dirty="0">
                <a:solidFill>
                  <a:schemeClr val="bg1"/>
                </a:solidFill>
                <a:effectLst/>
                <a:latin typeface="Verdana" panose="020B0604030504040204" pitchFamily="34" charset="0"/>
              </a:rPr>
              <a:t>we will not fear, for God hath willed</a:t>
            </a:r>
            <a:br>
              <a:rPr lang="en-US" sz="4300" b="0" i="0" dirty="0">
                <a:solidFill>
                  <a:schemeClr val="bg1"/>
                </a:solidFill>
                <a:effectLst/>
                <a:latin typeface="Verdana" panose="020B0604030504040204" pitchFamily="34" charset="0"/>
              </a:rPr>
            </a:br>
            <a:r>
              <a:rPr lang="en-US" sz="4300" b="0" i="0" dirty="0">
                <a:solidFill>
                  <a:schemeClr val="bg1"/>
                </a:solidFill>
                <a:effectLst/>
                <a:latin typeface="Verdana" panose="020B0604030504040204" pitchFamily="34" charset="0"/>
              </a:rPr>
              <a:t>his truth to triumph through us.</a:t>
            </a:r>
            <a:br>
              <a:rPr lang="en-US" sz="4300" b="0" i="0" dirty="0">
                <a:solidFill>
                  <a:schemeClr val="bg1"/>
                </a:solidFill>
                <a:effectLst/>
                <a:latin typeface="Verdana" panose="020B0604030504040204" pitchFamily="34" charset="0"/>
              </a:rPr>
            </a:br>
            <a:r>
              <a:rPr lang="en-US" sz="4300" b="0" i="0" dirty="0">
                <a:solidFill>
                  <a:schemeClr val="bg1"/>
                </a:solidFill>
                <a:effectLst/>
                <a:latin typeface="Verdana" panose="020B0604030504040204" pitchFamily="34" charset="0"/>
              </a:rPr>
              <a:t>The prince of darkness grim,</a:t>
            </a:r>
            <a:br>
              <a:rPr lang="en-US" sz="4300" b="0" i="0" dirty="0">
                <a:solidFill>
                  <a:schemeClr val="bg1"/>
                </a:solidFill>
                <a:effectLst/>
                <a:latin typeface="Verdana" panose="020B0604030504040204" pitchFamily="34" charset="0"/>
              </a:rPr>
            </a:br>
            <a:r>
              <a:rPr lang="en-US" sz="4300" b="0" i="0" dirty="0">
                <a:solidFill>
                  <a:schemeClr val="bg1"/>
                </a:solidFill>
                <a:effectLst/>
                <a:latin typeface="Verdana" panose="020B0604030504040204" pitchFamily="34" charset="0"/>
              </a:rPr>
              <a:t>we tremble not for him;</a:t>
            </a:r>
            <a:br>
              <a:rPr lang="en-US" sz="4300" b="0" i="0" dirty="0">
                <a:solidFill>
                  <a:schemeClr val="bg1"/>
                </a:solidFill>
                <a:effectLst/>
                <a:latin typeface="Verdana" panose="020B0604030504040204" pitchFamily="34" charset="0"/>
              </a:rPr>
            </a:br>
            <a:r>
              <a:rPr lang="en-US" sz="4300" b="0" i="0" dirty="0">
                <a:solidFill>
                  <a:schemeClr val="bg1"/>
                </a:solidFill>
                <a:effectLst/>
                <a:latin typeface="Verdana" panose="020B0604030504040204" pitchFamily="34" charset="0"/>
              </a:rPr>
              <a:t>his rage we can endure,</a:t>
            </a:r>
            <a:br>
              <a:rPr lang="en-US" sz="4300" b="0" i="0" dirty="0">
                <a:solidFill>
                  <a:schemeClr val="bg1"/>
                </a:solidFill>
                <a:effectLst/>
                <a:latin typeface="Verdana" panose="020B0604030504040204" pitchFamily="34" charset="0"/>
              </a:rPr>
            </a:br>
            <a:r>
              <a:rPr lang="en-US" sz="4300" b="0" i="0" dirty="0">
                <a:solidFill>
                  <a:schemeClr val="bg1"/>
                </a:solidFill>
                <a:effectLst/>
                <a:latin typeface="Verdana" panose="020B0604030504040204" pitchFamily="34" charset="0"/>
              </a:rPr>
              <a:t>for lo! his doom is sure;</a:t>
            </a:r>
            <a:br>
              <a:rPr lang="en-US" sz="4300" b="0" i="0" dirty="0">
                <a:solidFill>
                  <a:schemeClr val="bg1"/>
                </a:solidFill>
                <a:effectLst/>
                <a:latin typeface="Verdana" panose="020B0604030504040204" pitchFamily="34" charset="0"/>
              </a:rPr>
            </a:br>
            <a:r>
              <a:rPr lang="en-US" sz="4300" b="0" i="0" dirty="0">
                <a:solidFill>
                  <a:schemeClr val="bg1"/>
                </a:solidFill>
                <a:effectLst/>
                <a:latin typeface="Verdana" panose="020B0604030504040204" pitchFamily="34" charset="0"/>
              </a:rPr>
              <a:t>one little word shall fell him.</a:t>
            </a:r>
            <a:br>
              <a:rPr lang="en-US" sz="4300" b="0" i="0" dirty="0">
                <a:solidFill>
                  <a:schemeClr val="bg1"/>
                </a:solidFill>
                <a:effectLst/>
                <a:latin typeface="Verdana" panose="020B0604030504040204" pitchFamily="34" charset="0"/>
              </a:rPr>
            </a:br>
            <a:endParaRPr lang="en-US" sz="4300" b="0" i="0" dirty="0">
              <a:solidFill>
                <a:schemeClr val="bg1"/>
              </a:solidFill>
              <a:effectLst/>
              <a:latin typeface="Verdana" panose="020B0604030504040204" pitchFamily="34" charset="0"/>
            </a:endParaRPr>
          </a:p>
          <a:p>
            <a:pPr algn="l"/>
            <a:r>
              <a:rPr lang="en-US" sz="4300" b="0" i="0" dirty="0">
                <a:solidFill>
                  <a:schemeClr val="bg1"/>
                </a:solidFill>
                <a:effectLst/>
                <a:latin typeface="Verdana" panose="020B0604030504040204" pitchFamily="34" charset="0"/>
              </a:rPr>
              <a:t>4 That Word above all earthly </a:t>
            </a:r>
            <a:r>
              <a:rPr lang="en-US" sz="4300" b="0" i="0" dirty="0" err="1">
                <a:solidFill>
                  <a:schemeClr val="bg1"/>
                </a:solidFill>
                <a:effectLst/>
                <a:latin typeface="Verdana" panose="020B0604030504040204" pitchFamily="34" charset="0"/>
              </a:rPr>
              <a:t>pow'rs</a:t>
            </a:r>
            <a:r>
              <a:rPr lang="en-US" sz="4300" b="0" i="0" dirty="0">
                <a:solidFill>
                  <a:schemeClr val="bg1"/>
                </a:solidFill>
                <a:effectLst/>
                <a:latin typeface="Verdana" panose="020B0604030504040204" pitchFamily="34" charset="0"/>
              </a:rPr>
              <a:t>,</a:t>
            </a:r>
            <a:br>
              <a:rPr lang="en-US" sz="4300" b="0" i="0" dirty="0">
                <a:solidFill>
                  <a:schemeClr val="bg1"/>
                </a:solidFill>
                <a:effectLst/>
                <a:latin typeface="Verdana" panose="020B0604030504040204" pitchFamily="34" charset="0"/>
              </a:rPr>
            </a:br>
            <a:r>
              <a:rPr lang="en-US" sz="4300" b="0" i="0" dirty="0">
                <a:solidFill>
                  <a:schemeClr val="bg1"/>
                </a:solidFill>
                <a:effectLst/>
                <a:latin typeface="Verdana" panose="020B0604030504040204" pitchFamily="34" charset="0"/>
              </a:rPr>
              <a:t>no thanks to them, </a:t>
            </a:r>
            <a:r>
              <a:rPr lang="en-US" sz="4300" b="0" i="0" dirty="0" err="1">
                <a:solidFill>
                  <a:schemeClr val="bg1"/>
                </a:solidFill>
                <a:effectLst/>
                <a:latin typeface="Verdana" panose="020B0604030504040204" pitchFamily="34" charset="0"/>
              </a:rPr>
              <a:t>abideth</a:t>
            </a:r>
            <a:r>
              <a:rPr lang="en-US" sz="4300" b="0" i="0" dirty="0">
                <a:solidFill>
                  <a:schemeClr val="bg1"/>
                </a:solidFill>
                <a:effectLst/>
                <a:latin typeface="Verdana" panose="020B0604030504040204" pitchFamily="34" charset="0"/>
              </a:rPr>
              <a:t>;</a:t>
            </a:r>
            <a:br>
              <a:rPr lang="en-US" sz="4300" b="0" i="0" dirty="0">
                <a:solidFill>
                  <a:schemeClr val="bg1"/>
                </a:solidFill>
                <a:effectLst/>
                <a:latin typeface="Verdana" panose="020B0604030504040204" pitchFamily="34" charset="0"/>
              </a:rPr>
            </a:br>
            <a:r>
              <a:rPr lang="en-US" sz="4300" b="0" i="0" dirty="0">
                <a:solidFill>
                  <a:schemeClr val="bg1"/>
                </a:solidFill>
                <a:effectLst/>
                <a:latin typeface="Verdana" panose="020B0604030504040204" pitchFamily="34" charset="0"/>
              </a:rPr>
              <a:t>the Spirit and the gifts are ours</a:t>
            </a:r>
            <a:br>
              <a:rPr lang="en-US" sz="4300" b="0" i="0" dirty="0">
                <a:solidFill>
                  <a:schemeClr val="bg1"/>
                </a:solidFill>
                <a:effectLst/>
                <a:latin typeface="Verdana" panose="020B0604030504040204" pitchFamily="34" charset="0"/>
              </a:rPr>
            </a:br>
            <a:r>
              <a:rPr lang="en-US" sz="4300" b="0" i="0" dirty="0">
                <a:solidFill>
                  <a:schemeClr val="bg1"/>
                </a:solidFill>
                <a:effectLst/>
                <a:latin typeface="Verdana" panose="020B0604030504040204" pitchFamily="34" charset="0"/>
              </a:rPr>
              <a:t>through him who with us </a:t>
            </a:r>
            <a:r>
              <a:rPr lang="en-US" sz="4300" b="0" i="0" dirty="0" err="1">
                <a:solidFill>
                  <a:schemeClr val="bg1"/>
                </a:solidFill>
                <a:effectLst/>
                <a:latin typeface="Verdana" panose="020B0604030504040204" pitchFamily="34" charset="0"/>
              </a:rPr>
              <a:t>sideth</a:t>
            </a:r>
            <a:r>
              <a:rPr lang="en-US" sz="4300" b="0" i="0" dirty="0">
                <a:solidFill>
                  <a:schemeClr val="bg1"/>
                </a:solidFill>
                <a:effectLst/>
                <a:latin typeface="Verdana" panose="020B0604030504040204" pitchFamily="34" charset="0"/>
              </a:rPr>
              <a:t>.</a:t>
            </a:r>
            <a:br>
              <a:rPr lang="en-US" sz="4300" b="0" i="0" dirty="0">
                <a:solidFill>
                  <a:schemeClr val="bg1"/>
                </a:solidFill>
                <a:effectLst/>
                <a:latin typeface="Verdana" panose="020B0604030504040204" pitchFamily="34" charset="0"/>
              </a:rPr>
            </a:br>
            <a:r>
              <a:rPr lang="en-US" sz="4300" b="0" i="0" dirty="0">
                <a:solidFill>
                  <a:schemeClr val="bg1"/>
                </a:solidFill>
                <a:effectLst/>
                <a:latin typeface="Verdana" panose="020B0604030504040204" pitchFamily="34" charset="0"/>
              </a:rPr>
              <a:t>Let goods and kindred go,</a:t>
            </a:r>
            <a:br>
              <a:rPr lang="en-US" sz="4300" b="0" i="0" dirty="0">
                <a:solidFill>
                  <a:schemeClr val="bg1"/>
                </a:solidFill>
                <a:effectLst/>
                <a:latin typeface="Verdana" panose="020B0604030504040204" pitchFamily="34" charset="0"/>
              </a:rPr>
            </a:br>
            <a:r>
              <a:rPr lang="en-US" sz="4300" b="0" i="0" dirty="0">
                <a:solidFill>
                  <a:schemeClr val="bg1"/>
                </a:solidFill>
                <a:effectLst/>
                <a:latin typeface="Verdana" panose="020B0604030504040204" pitchFamily="34" charset="0"/>
              </a:rPr>
              <a:t>this mortal life also;</a:t>
            </a:r>
            <a:br>
              <a:rPr lang="en-US" sz="4300" b="0" i="0" dirty="0">
                <a:solidFill>
                  <a:schemeClr val="bg1"/>
                </a:solidFill>
                <a:effectLst/>
                <a:latin typeface="Verdana" panose="020B0604030504040204" pitchFamily="34" charset="0"/>
              </a:rPr>
            </a:br>
            <a:r>
              <a:rPr lang="en-US" sz="4300" b="0" i="0" dirty="0">
                <a:solidFill>
                  <a:schemeClr val="bg1"/>
                </a:solidFill>
                <a:effectLst/>
                <a:latin typeface="Verdana" panose="020B0604030504040204" pitchFamily="34" charset="0"/>
              </a:rPr>
              <a:t>the body they may kill:</a:t>
            </a:r>
            <a:br>
              <a:rPr lang="en-US" sz="4300" b="0" i="0" dirty="0">
                <a:solidFill>
                  <a:schemeClr val="bg1"/>
                </a:solidFill>
                <a:effectLst/>
                <a:latin typeface="Verdana" panose="020B0604030504040204" pitchFamily="34" charset="0"/>
              </a:rPr>
            </a:br>
            <a:r>
              <a:rPr lang="en-US" sz="4300" b="0" i="0" dirty="0">
                <a:solidFill>
                  <a:schemeClr val="bg1"/>
                </a:solidFill>
                <a:effectLst/>
                <a:latin typeface="Verdana" panose="020B0604030504040204" pitchFamily="34" charset="0"/>
              </a:rPr>
              <a:t>God's truth </a:t>
            </a:r>
            <a:r>
              <a:rPr lang="en-US" sz="4300" b="0" i="0" dirty="0" err="1">
                <a:solidFill>
                  <a:schemeClr val="bg1"/>
                </a:solidFill>
                <a:effectLst/>
                <a:latin typeface="Verdana" panose="020B0604030504040204" pitchFamily="34" charset="0"/>
              </a:rPr>
              <a:t>abideth</a:t>
            </a:r>
            <a:r>
              <a:rPr lang="en-US" sz="4300" b="0" i="0" dirty="0">
                <a:solidFill>
                  <a:schemeClr val="bg1"/>
                </a:solidFill>
                <a:effectLst/>
                <a:latin typeface="Verdana" panose="020B0604030504040204" pitchFamily="34" charset="0"/>
              </a:rPr>
              <a:t> still;</a:t>
            </a:r>
            <a:br>
              <a:rPr lang="en-US" sz="4300" b="0" i="0" dirty="0">
                <a:solidFill>
                  <a:schemeClr val="bg1"/>
                </a:solidFill>
                <a:effectLst/>
                <a:latin typeface="Verdana" panose="020B0604030504040204" pitchFamily="34" charset="0"/>
              </a:rPr>
            </a:br>
            <a:r>
              <a:rPr lang="en-US" sz="4300" b="0" i="0" dirty="0">
                <a:solidFill>
                  <a:schemeClr val="bg1"/>
                </a:solidFill>
                <a:effectLst/>
                <a:latin typeface="Verdana" panose="020B0604030504040204" pitchFamily="34" charset="0"/>
              </a:rPr>
              <a:t>his kingdom is forever.</a:t>
            </a:r>
          </a:p>
        </p:txBody>
      </p:sp>
    </p:spTree>
    <p:extLst>
      <p:ext uri="{BB962C8B-B14F-4D97-AF65-F5344CB8AC3E}">
        <p14:creationId xmlns:p14="http://schemas.microsoft.com/office/powerpoint/2010/main" xmlns="" val="30316253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6CD6186B-0E8C-BE60-1268-E66E21D16B64}"/>
              </a:ext>
            </a:extLst>
          </p:cNvPr>
          <p:cNvSpPr txBox="1"/>
          <p:nvPr/>
        </p:nvSpPr>
        <p:spPr>
          <a:xfrm>
            <a:off x="731520" y="349651"/>
            <a:ext cx="10619232" cy="19943921"/>
          </a:xfrm>
          <a:prstGeom prst="rect">
            <a:avLst/>
          </a:prstGeom>
          <a:noFill/>
        </p:spPr>
        <p:txBody>
          <a:bodyPr wrap="square">
            <a:spAutoFit/>
          </a:bodyPr>
          <a:lstStyle/>
          <a:p>
            <a:pPr algn="l"/>
            <a:r>
              <a:rPr lang="en-US" sz="4300" b="0" i="0" dirty="0">
                <a:solidFill>
                  <a:schemeClr val="bg1"/>
                </a:solidFill>
                <a:effectLst/>
                <a:latin typeface="Verdana" panose="020B0604030504040204" pitchFamily="34" charset="0"/>
              </a:rPr>
              <a:t>2 Did we in our own strength confide,</a:t>
            </a:r>
            <a:br>
              <a:rPr lang="en-US" sz="4300" b="0" i="0" dirty="0">
                <a:solidFill>
                  <a:schemeClr val="bg1"/>
                </a:solidFill>
                <a:effectLst/>
                <a:latin typeface="Verdana" panose="020B0604030504040204" pitchFamily="34" charset="0"/>
              </a:rPr>
            </a:br>
            <a:r>
              <a:rPr lang="en-US" sz="4300" b="0" i="0" dirty="0">
                <a:solidFill>
                  <a:schemeClr val="bg1"/>
                </a:solidFill>
                <a:effectLst/>
                <a:latin typeface="Verdana" panose="020B0604030504040204" pitchFamily="34" charset="0"/>
              </a:rPr>
              <a:t>our striving would be losing;</a:t>
            </a:r>
            <a:br>
              <a:rPr lang="en-US" sz="4300" b="0" i="0" dirty="0">
                <a:solidFill>
                  <a:schemeClr val="bg1"/>
                </a:solidFill>
                <a:effectLst/>
                <a:latin typeface="Verdana" panose="020B0604030504040204" pitchFamily="34" charset="0"/>
              </a:rPr>
            </a:br>
            <a:r>
              <a:rPr lang="en-US" sz="4300" b="0" i="0" dirty="0">
                <a:solidFill>
                  <a:schemeClr val="bg1"/>
                </a:solidFill>
                <a:effectLst/>
                <a:latin typeface="Verdana" panose="020B0604030504040204" pitchFamily="34" charset="0"/>
              </a:rPr>
              <a:t>were not the right man on our side,</a:t>
            </a:r>
            <a:br>
              <a:rPr lang="en-US" sz="4300" b="0" i="0" dirty="0">
                <a:solidFill>
                  <a:schemeClr val="bg1"/>
                </a:solidFill>
                <a:effectLst/>
                <a:latin typeface="Verdana" panose="020B0604030504040204" pitchFamily="34" charset="0"/>
              </a:rPr>
            </a:br>
            <a:r>
              <a:rPr lang="en-US" sz="4300" b="0" i="0" dirty="0">
                <a:solidFill>
                  <a:schemeClr val="bg1"/>
                </a:solidFill>
                <a:effectLst/>
                <a:latin typeface="Verdana" panose="020B0604030504040204" pitchFamily="34" charset="0"/>
              </a:rPr>
              <a:t>the man of God's own choosing.</a:t>
            </a:r>
            <a:br>
              <a:rPr lang="en-US" sz="4300" b="0" i="0" dirty="0">
                <a:solidFill>
                  <a:schemeClr val="bg1"/>
                </a:solidFill>
                <a:effectLst/>
                <a:latin typeface="Verdana" panose="020B0604030504040204" pitchFamily="34" charset="0"/>
              </a:rPr>
            </a:br>
            <a:r>
              <a:rPr lang="en-US" sz="4300" b="0" i="0" dirty="0">
                <a:solidFill>
                  <a:schemeClr val="bg1"/>
                </a:solidFill>
                <a:effectLst/>
                <a:latin typeface="Verdana" panose="020B0604030504040204" pitchFamily="34" charset="0"/>
              </a:rPr>
              <a:t>Dost ask who that may be?</a:t>
            </a:r>
            <a:br>
              <a:rPr lang="en-US" sz="4300" b="0" i="0" dirty="0">
                <a:solidFill>
                  <a:schemeClr val="bg1"/>
                </a:solidFill>
                <a:effectLst/>
                <a:latin typeface="Verdana" panose="020B0604030504040204" pitchFamily="34" charset="0"/>
              </a:rPr>
            </a:br>
            <a:r>
              <a:rPr lang="en-US" sz="4300" b="0" i="0" dirty="0">
                <a:solidFill>
                  <a:schemeClr val="bg1"/>
                </a:solidFill>
                <a:effectLst/>
                <a:latin typeface="Verdana" panose="020B0604030504040204" pitchFamily="34" charset="0"/>
              </a:rPr>
              <a:t>Christ Jesus, it is he,</a:t>
            </a:r>
            <a:br>
              <a:rPr lang="en-US" sz="4300" b="0" i="0" dirty="0">
                <a:solidFill>
                  <a:schemeClr val="bg1"/>
                </a:solidFill>
                <a:effectLst/>
                <a:latin typeface="Verdana" panose="020B0604030504040204" pitchFamily="34" charset="0"/>
              </a:rPr>
            </a:br>
            <a:r>
              <a:rPr lang="en-US" sz="4300" b="0" i="0" dirty="0">
                <a:solidFill>
                  <a:schemeClr val="bg1"/>
                </a:solidFill>
                <a:effectLst/>
                <a:latin typeface="Verdana" panose="020B0604030504040204" pitchFamily="34" charset="0"/>
              </a:rPr>
              <a:t>Lord Sabaoth his name,</a:t>
            </a:r>
            <a:br>
              <a:rPr lang="en-US" sz="4300" b="0" i="0" dirty="0">
                <a:solidFill>
                  <a:schemeClr val="bg1"/>
                </a:solidFill>
                <a:effectLst/>
                <a:latin typeface="Verdana" panose="020B0604030504040204" pitchFamily="34" charset="0"/>
              </a:rPr>
            </a:br>
            <a:r>
              <a:rPr lang="en-US" sz="4300" b="0" i="0" dirty="0">
                <a:solidFill>
                  <a:schemeClr val="bg1"/>
                </a:solidFill>
                <a:effectLst/>
                <a:latin typeface="Verdana" panose="020B0604030504040204" pitchFamily="34" charset="0"/>
              </a:rPr>
              <a:t>from age to age the same,</a:t>
            </a:r>
            <a:br>
              <a:rPr lang="en-US" sz="4300" b="0" i="0" dirty="0">
                <a:solidFill>
                  <a:schemeClr val="bg1"/>
                </a:solidFill>
                <a:effectLst/>
                <a:latin typeface="Verdana" panose="020B0604030504040204" pitchFamily="34" charset="0"/>
              </a:rPr>
            </a:br>
            <a:r>
              <a:rPr lang="en-US" sz="4300" b="0" i="0" dirty="0">
                <a:solidFill>
                  <a:schemeClr val="bg1"/>
                </a:solidFill>
                <a:effectLst/>
                <a:latin typeface="Verdana" panose="020B0604030504040204" pitchFamily="34" charset="0"/>
              </a:rPr>
              <a:t>and he must win the battle.</a:t>
            </a:r>
            <a:br>
              <a:rPr lang="en-US" sz="4300" b="0" i="0" dirty="0">
                <a:solidFill>
                  <a:schemeClr val="bg1"/>
                </a:solidFill>
                <a:effectLst/>
                <a:latin typeface="Verdana" panose="020B0604030504040204" pitchFamily="34" charset="0"/>
              </a:rPr>
            </a:br>
            <a:endParaRPr lang="en-US" sz="4300" b="0" i="0" dirty="0">
              <a:solidFill>
                <a:schemeClr val="bg1"/>
              </a:solidFill>
              <a:effectLst/>
              <a:latin typeface="Verdana" panose="020B0604030504040204" pitchFamily="34" charset="0"/>
            </a:endParaRPr>
          </a:p>
          <a:p>
            <a:pPr algn="l"/>
            <a:r>
              <a:rPr lang="en-US" sz="4300" b="0" i="0" dirty="0">
                <a:solidFill>
                  <a:schemeClr val="bg1"/>
                </a:solidFill>
                <a:effectLst/>
                <a:latin typeface="Verdana" panose="020B0604030504040204" pitchFamily="34" charset="0"/>
              </a:rPr>
              <a:t>3 And though this world, with devils filled,</a:t>
            </a:r>
            <a:br>
              <a:rPr lang="en-US" sz="4300" b="0" i="0" dirty="0">
                <a:solidFill>
                  <a:schemeClr val="bg1"/>
                </a:solidFill>
                <a:effectLst/>
                <a:latin typeface="Verdana" panose="020B0604030504040204" pitchFamily="34" charset="0"/>
              </a:rPr>
            </a:br>
            <a:r>
              <a:rPr lang="en-US" sz="4300" b="0" i="0" dirty="0">
                <a:solidFill>
                  <a:schemeClr val="bg1"/>
                </a:solidFill>
                <a:effectLst/>
                <a:latin typeface="Verdana" panose="020B0604030504040204" pitchFamily="34" charset="0"/>
              </a:rPr>
              <a:t>should threaten to undo us,</a:t>
            </a:r>
            <a:br>
              <a:rPr lang="en-US" sz="4300" b="0" i="0" dirty="0">
                <a:solidFill>
                  <a:schemeClr val="bg1"/>
                </a:solidFill>
                <a:effectLst/>
                <a:latin typeface="Verdana" panose="020B0604030504040204" pitchFamily="34" charset="0"/>
              </a:rPr>
            </a:br>
            <a:r>
              <a:rPr lang="en-US" sz="4300" b="0" i="0" dirty="0">
                <a:solidFill>
                  <a:schemeClr val="bg1"/>
                </a:solidFill>
                <a:effectLst/>
                <a:latin typeface="Verdana" panose="020B0604030504040204" pitchFamily="34" charset="0"/>
              </a:rPr>
              <a:t>we will not fear, for God hath willed</a:t>
            </a:r>
            <a:br>
              <a:rPr lang="en-US" sz="4300" b="0" i="0" dirty="0">
                <a:solidFill>
                  <a:schemeClr val="bg1"/>
                </a:solidFill>
                <a:effectLst/>
                <a:latin typeface="Verdana" panose="020B0604030504040204" pitchFamily="34" charset="0"/>
              </a:rPr>
            </a:br>
            <a:r>
              <a:rPr lang="en-US" sz="4300" b="0" i="0" dirty="0">
                <a:solidFill>
                  <a:schemeClr val="bg1"/>
                </a:solidFill>
                <a:effectLst/>
                <a:latin typeface="Verdana" panose="020B0604030504040204" pitchFamily="34" charset="0"/>
              </a:rPr>
              <a:t>his truth to triumph through us.</a:t>
            </a:r>
            <a:br>
              <a:rPr lang="en-US" sz="4300" b="0" i="0" dirty="0">
                <a:solidFill>
                  <a:schemeClr val="bg1"/>
                </a:solidFill>
                <a:effectLst/>
                <a:latin typeface="Verdana" panose="020B0604030504040204" pitchFamily="34" charset="0"/>
              </a:rPr>
            </a:br>
            <a:r>
              <a:rPr lang="en-US" sz="4300" b="0" i="0" dirty="0">
                <a:solidFill>
                  <a:schemeClr val="bg1"/>
                </a:solidFill>
                <a:effectLst/>
                <a:latin typeface="Verdana" panose="020B0604030504040204" pitchFamily="34" charset="0"/>
              </a:rPr>
              <a:t>The prince of darkness grim,</a:t>
            </a:r>
            <a:br>
              <a:rPr lang="en-US" sz="4300" b="0" i="0" dirty="0">
                <a:solidFill>
                  <a:schemeClr val="bg1"/>
                </a:solidFill>
                <a:effectLst/>
                <a:latin typeface="Verdana" panose="020B0604030504040204" pitchFamily="34" charset="0"/>
              </a:rPr>
            </a:br>
            <a:r>
              <a:rPr lang="en-US" sz="4300" b="0" i="0" dirty="0">
                <a:solidFill>
                  <a:schemeClr val="bg1"/>
                </a:solidFill>
                <a:effectLst/>
                <a:latin typeface="Verdana" panose="020B0604030504040204" pitchFamily="34" charset="0"/>
              </a:rPr>
              <a:t>we tremble not for him;</a:t>
            </a:r>
            <a:br>
              <a:rPr lang="en-US" sz="4300" b="0" i="0" dirty="0">
                <a:solidFill>
                  <a:schemeClr val="bg1"/>
                </a:solidFill>
                <a:effectLst/>
                <a:latin typeface="Verdana" panose="020B0604030504040204" pitchFamily="34" charset="0"/>
              </a:rPr>
            </a:br>
            <a:r>
              <a:rPr lang="en-US" sz="4300" b="0" i="0" dirty="0">
                <a:solidFill>
                  <a:schemeClr val="bg1"/>
                </a:solidFill>
                <a:effectLst/>
                <a:latin typeface="Verdana" panose="020B0604030504040204" pitchFamily="34" charset="0"/>
              </a:rPr>
              <a:t>his rage we can endure,</a:t>
            </a:r>
            <a:br>
              <a:rPr lang="en-US" sz="4300" b="0" i="0" dirty="0">
                <a:solidFill>
                  <a:schemeClr val="bg1"/>
                </a:solidFill>
                <a:effectLst/>
                <a:latin typeface="Verdana" panose="020B0604030504040204" pitchFamily="34" charset="0"/>
              </a:rPr>
            </a:br>
            <a:r>
              <a:rPr lang="en-US" sz="4300" b="0" i="0" dirty="0">
                <a:solidFill>
                  <a:schemeClr val="bg1"/>
                </a:solidFill>
                <a:effectLst/>
                <a:latin typeface="Verdana" panose="020B0604030504040204" pitchFamily="34" charset="0"/>
              </a:rPr>
              <a:t>for lo! his doom is sure;</a:t>
            </a:r>
            <a:br>
              <a:rPr lang="en-US" sz="4300" b="0" i="0" dirty="0">
                <a:solidFill>
                  <a:schemeClr val="bg1"/>
                </a:solidFill>
                <a:effectLst/>
                <a:latin typeface="Verdana" panose="020B0604030504040204" pitchFamily="34" charset="0"/>
              </a:rPr>
            </a:br>
            <a:r>
              <a:rPr lang="en-US" sz="4300" b="0" i="0" dirty="0">
                <a:solidFill>
                  <a:schemeClr val="bg1"/>
                </a:solidFill>
                <a:effectLst/>
                <a:latin typeface="Verdana" panose="020B0604030504040204" pitchFamily="34" charset="0"/>
              </a:rPr>
              <a:t>one little word shall fell him.</a:t>
            </a:r>
            <a:br>
              <a:rPr lang="en-US" sz="4300" b="0" i="0" dirty="0">
                <a:solidFill>
                  <a:schemeClr val="bg1"/>
                </a:solidFill>
                <a:effectLst/>
                <a:latin typeface="Verdana" panose="020B0604030504040204" pitchFamily="34" charset="0"/>
              </a:rPr>
            </a:br>
            <a:endParaRPr lang="en-US" sz="4300" b="0" i="0" dirty="0">
              <a:solidFill>
                <a:schemeClr val="bg1"/>
              </a:solidFill>
              <a:effectLst/>
              <a:latin typeface="Verdana" panose="020B0604030504040204" pitchFamily="34" charset="0"/>
            </a:endParaRPr>
          </a:p>
          <a:p>
            <a:pPr algn="l"/>
            <a:r>
              <a:rPr lang="en-US" sz="4300" b="0" i="0" dirty="0">
                <a:solidFill>
                  <a:schemeClr val="bg1"/>
                </a:solidFill>
                <a:effectLst/>
                <a:latin typeface="Verdana" panose="020B0604030504040204" pitchFamily="34" charset="0"/>
              </a:rPr>
              <a:t>4 That Word above all earthly </a:t>
            </a:r>
            <a:r>
              <a:rPr lang="en-US" sz="4300" b="0" i="0" dirty="0" err="1">
                <a:solidFill>
                  <a:schemeClr val="bg1"/>
                </a:solidFill>
                <a:effectLst/>
                <a:latin typeface="Verdana" panose="020B0604030504040204" pitchFamily="34" charset="0"/>
              </a:rPr>
              <a:t>pow'rs</a:t>
            </a:r>
            <a:r>
              <a:rPr lang="en-US" sz="4300" b="0" i="0" dirty="0">
                <a:solidFill>
                  <a:schemeClr val="bg1"/>
                </a:solidFill>
                <a:effectLst/>
                <a:latin typeface="Verdana" panose="020B0604030504040204" pitchFamily="34" charset="0"/>
              </a:rPr>
              <a:t>,</a:t>
            </a:r>
            <a:br>
              <a:rPr lang="en-US" sz="4300" b="0" i="0" dirty="0">
                <a:solidFill>
                  <a:schemeClr val="bg1"/>
                </a:solidFill>
                <a:effectLst/>
                <a:latin typeface="Verdana" panose="020B0604030504040204" pitchFamily="34" charset="0"/>
              </a:rPr>
            </a:br>
            <a:r>
              <a:rPr lang="en-US" sz="4300" b="0" i="0" dirty="0">
                <a:solidFill>
                  <a:schemeClr val="bg1"/>
                </a:solidFill>
                <a:effectLst/>
                <a:latin typeface="Verdana" panose="020B0604030504040204" pitchFamily="34" charset="0"/>
              </a:rPr>
              <a:t>no thanks to them, </a:t>
            </a:r>
            <a:r>
              <a:rPr lang="en-US" sz="4300" b="0" i="0" dirty="0" err="1">
                <a:solidFill>
                  <a:schemeClr val="bg1"/>
                </a:solidFill>
                <a:effectLst/>
                <a:latin typeface="Verdana" panose="020B0604030504040204" pitchFamily="34" charset="0"/>
              </a:rPr>
              <a:t>abideth</a:t>
            </a:r>
            <a:r>
              <a:rPr lang="en-US" sz="4300" b="0" i="0" dirty="0">
                <a:solidFill>
                  <a:schemeClr val="bg1"/>
                </a:solidFill>
                <a:effectLst/>
                <a:latin typeface="Verdana" panose="020B0604030504040204" pitchFamily="34" charset="0"/>
              </a:rPr>
              <a:t>;</a:t>
            </a:r>
            <a:br>
              <a:rPr lang="en-US" sz="4300" b="0" i="0" dirty="0">
                <a:solidFill>
                  <a:schemeClr val="bg1"/>
                </a:solidFill>
                <a:effectLst/>
                <a:latin typeface="Verdana" panose="020B0604030504040204" pitchFamily="34" charset="0"/>
              </a:rPr>
            </a:br>
            <a:r>
              <a:rPr lang="en-US" sz="4300" b="0" i="0" dirty="0">
                <a:solidFill>
                  <a:schemeClr val="bg1"/>
                </a:solidFill>
                <a:effectLst/>
                <a:latin typeface="Verdana" panose="020B0604030504040204" pitchFamily="34" charset="0"/>
              </a:rPr>
              <a:t>the Spirit and the gifts are ours</a:t>
            </a:r>
            <a:br>
              <a:rPr lang="en-US" sz="4300" b="0" i="0" dirty="0">
                <a:solidFill>
                  <a:schemeClr val="bg1"/>
                </a:solidFill>
                <a:effectLst/>
                <a:latin typeface="Verdana" panose="020B0604030504040204" pitchFamily="34" charset="0"/>
              </a:rPr>
            </a:br>
            <a:r>
              <a:rPr lang="en-US" sz="4300" b="0" i="0" dirty="0">
                <a:solidFill>
                  <a:schemeClr val="bg1"/>
                </a:solidFill>
                <a:effectLst/>
                <a:latin typeface="Verdana" panose="020B0604030504040204" pitchFamily="34" charset="0"/>
              </a:rPr>
              <a:t>through him who with us </a:t>
            </a:r>
            <a:r>
              <a:rPr lang="en-US" sz="4300" b="0" i="0" dirty="0" err="1">
                <a:solidFill>
                  <a:schemeClr val="bg1"/>
                </a:solidFill>
                <a:effectLst/>
                <a:latin typeface="Verdana" panose="020B0604030504040204" pitchFamily="34" charset="0"/>
              </a:rPr>
              <a:t>sideth</a:t>
            </a:r>
            <a:r>
              <a:rPr lang="en-US" sz="4300" b="0" i="0" dirty="0">
                <a:solidFill>
                  <a:schemeClr val="bg1"/>
                </a:solidFill>
                <a:effectLst/>
                <a:latin typeface="Verdana" panose="020B0604030504040204" pitchFamily="34" charset="0"/>
              </a:rPr>
              <a:t>.</a:t>
            </a:r>
            <a:br>
              <a:rPr lang="en-US" sz="4300" b="0" i="0" dirty="0">
                <a:solidFill>
                  <a:schemeClr val="bg1"/>
                </a:solidFill>
                <a:effectLst/>
                <a:latin typeface="Verdana" panose="020B0604030504040204" pitchFamily="34" charset="0"/>
              </a:rPr>
            </a:br>
            <a:r>
              <a:rPr lang="en-US" sz="4300" b="0" i="0" dirty="0">
                <a:solidFill>
                  <a:schemeClr val="bg1"/>
                </a:solidFill>
                <a:effectLst/>
                <a:latin typeface="Verdana" panose="020B0604030504040204" pitchFamily="34" charset="0"/>
              </a:rPr>
              <a:t>Let goods and kindred go,</a:t>
            </a:r>
            <a:br>
              <a:rPr lang="en-US" sz="4300" b="0" i="0" dirty="0">
                <a:solidFill>
                  <a:schemeClr val="bg1"/>
                </a:solidFill>
                <a:effectLst/>
                <a:latin typeface="Verdana" panose="020B0604030504040204" pitchFamily="34" charset="0"/>
              </a:rPr>
            </a:br>
            <a:r>
              <a:rPr lang="en-US" sz="4300" b="0" i="0" dirty="0">
                <a:solidFill>
                  <a:schemeClr val="bg1"/>
                </a:solidFill>
                <a:effectLst/>
                <a:latin typeface="Verdana" panose="020B0604030504040204" pitchFamily="34" charset="0"/>
              </a:rPr>
              <a:t>this mortal life also;</a:t>
            </a:r>
            <a:br>
              <a:rPr lang="en-US" sz="4300" b="0" i="0" dirty="0">
                <a:solidFill>
                  <a:schemeClr val="bg1"/>
                </a:solidFill>
                <a:effectLst/>
                <a:latin typeface="Verdana" panose="020B0604030504040204" pitchFamily="34" charset="0"/>
              </a:rPr>
            </a:br>
            <a:r>
              <a:rPr lang="en-US" sz="4300" b="0" i="0" dirty="0">
                <a:solidFill>
                  <a:schemeClr val="bg1"/>
                </a:solidFill>
                <a:effectLst/>
                <a:latin typeface="Verdana" panose="020B0604030504040204" pitchFamily="34" charset="0"/>
              </a:rPr>
              <a:t>the body they may kill:</a:t>
            </a:r>
            <a:br>
              <a:rPr lang="en-US" sz="4300" b="0" i="0" dirty="0">
                <a:solidFill>
                  <a:schemeClr val="bg1"/>
                </a:solidFill>
                <a:effectLst/>
                <a:latin typeface="Verdana" panose="020B0604030504040204" pitchFamily="34" charset="0"/>
              </a:rPr>
            </a:br>
            <a:r>
              <a:rPr lang="en-US" sz="4300" b="0" i="0" dirty="0">
                <a:solidFill>
                  <a:schemeClr val="bg1"/>
                </a:solidFill>
                <a:effectLst/>
                <a:latin typeface="Verdana" panose="020B0604030504040204" pitchFamily="34" charset="0"/>
              </a:rPr>
              <a:t>God's truth </a:t>
            </a:r>
            <a:r>
              <a:rPr lang="en-US" sz="4300" b="0" i="0" dirty="0" err="1">
                <a:solidFill>
                  <a:schemeClr val="bg1"/>
                </a:solidFill>
                <a:effectLst/>
                <a:latin typeface="Verdana" panose="020B0604030504040204" pitchFamily="34" charset="0"/>
              </a:rPr>
              <a:t>abideth</a:t>
            </a:r>
            <a:r>
              <a:rPr lang="en-US" sz="4300" b="0" i="0" dirty="0">
                <a:solidFill>
                  <a:schemeClr val="bg1"/>
                </a:solidFill>
                <a:effectLst/>
                <a:latin typeface="Verdana" panose="020B0604030504040204" pitchFamily="34" charset="0"/>
              </a:rPr>
              <a:t> still;</a:t>
            </a:r>
            <a:br>
              <a:rPr lang="en-US" sz="4300" b="0" i="0" dirty="0">
                <a:solidFill>
                  <a:schemeClr val="bg1"/>
                </a:solidFill>
                <a:effectLst/>
                <a:latin typeface="Verdana" panose="020B0604030504040204" pitchFamily="34" charset="0"/>
              </a:rPr>
            </a:br>
            <a:r>
              <a:rPr lang="en-US" sz="4300" b="0" i="0" dirty="0">
                <a:solidFill>
                  <a:schemeClr val="bg1"/>
                </a:solidFill>
                <a:effectLst/>
                <a:latin typeface="Verdana" panose="020B0604030504040204" pitchFamily="34" charset="0"/>
              </a:rPr>
              <a:t>his kingdom is forever.</a:t>
            </a:r>
          </a:p>
        </p:txBody>
      </p:sp>
    </p:spTree>
    <p:extLst>
      <p:ext uri="{BB962C8B-B14F-4D97-AF65-F5344CB8AC3E}">
        <p14:creationId xmlns:p14="http://schemas.microsoft.com/office/powerpoint/2010/main" xmlns="" val="23558433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6CD6186B-0E8C-BE60-1268-E66E21D16B64}"/>
              </a:ext>
            </a:extLst>
          </p:cNvPr>
          <p:cNvSpPr txBox="1"/>
          <p:nvPr/>
        </p:nvSpPr>
        <p:spPr>
          <a:xfrm>
            <a:off x="426720" y="325267"/>
            <a:ext cx="11996928" cy="1266500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300" b="0" i="0" u="none" strike="noStrike" kern="1200" cap="none" spc="0" normalizeH="0" baseline="0" noProof="0" dirty="0">
                <a:ln>
                  <a:noFill/>
                </a:ln>
                <a:solidFill>
                  <a:prstClr val="white"/>
                </a:solidFill>
                <a:effectLst/>
                <a:uLnTx/>
                <a:uFillTx/>
                <a:latin typeface="Verdana" panose="020B0604030504040204" pitchFamily="34" charset="0"/>
                <a:ea typeface="+mn-ea"/>
                <a:cs typeface="+mn-cs"/>
              </a:rPr>
              <a:t>3 And though this world, with devils filled,</a:t>
            </a:r>
            <a:br>
              <a:rPr kumimoji="0" lang="en-US" sz="4300" b="0" i="0" u="none" strike="noStrike" kern="1200" cap="none" spc="0" normalizeH="0" baseline="0" noProof="0" dirty="0">
                <a:ln>
                  <a:noFill/>
                </a:ln>
                <a:solidFill>
                  <a:prstClr val="white"/>
                </a:solidFill>
                <a:effectLst/>
                <a:uLnTx/>
                <a:uFillTx/>
                <a:latin typeface="Verdana" panose="020B0604030504040204" pitchFamily="34" charset="0"/>
                <a:ea typeface="+mn-ea"/>
                <a:cs typeface="+mn-cs"/>
              </a:rPr>
            </a:br>
            <a:r>
              <a:rPr kumimoji="0" lang="en-US" sz="4300" b="0" i="0" u="none" strike="noStrike" kern="1200" cap="none" spc="0" normalizeH="0" baseline="0" noProof="0" dirty="0">
                <a:ln>
                  <a:noFill/>
                </a:ln>
                <a:solidFill>
                  <a:prstClr val="white"/>
                </a:solidFill>
                <a:effectLst/>
                <a:uLnTx/>
                <a:uFillTx/>
                <a:latin typeface="Verdana" panose="020B0604030504040204" pitchFamily="34" charset="0"/>
                <a:ea typeface="+mn-ea"/>
                <a:cs typeface="+mn-cs"/>
              </a:rPr>
              <a:t>should threaten to undo us,</a:t>
            </a:r>
            <a:br>
              <a:rPr kumimoji="0" lang="en-US" sz="4300" b="0" i="0" u="none" strike="noStrike" kern="1200" cap="none" spc="0" normalizeH="0" baseline="0" noProof="0" dirty="0">
                <a:ln>
                  <a:noFill/>
                </a:ln>
                <a:solidFill>
                  <a:prstClr val="white"/>
                </a:solidFill>
                <a:effectLst/>
                <a:uLnTx/>
                <a:uFillTx/>
                <a:latin typeface="Verdana" panose="020B0604030504040204" pitchFamily="34" charset="0"/>
                <a:ea typeface="+mn-ea"/>
                <a:cs typeface="+mn-cs"/>
              </a:rPr>
            </a:br>
            <a:r>
              <a:rPr kumimoji="0" lang="en-US" sz="4300" b="0" i="0" u="none" strike="noStrike" kern="1200" cap="none" spc="0" normalizeH="0" baseline="0" noProof="0" dirty="0">
                <a:ln>
                  <a:noFill/>
                </a:ln>
                <a:solidFill>
                  <a:prstClr val="white"/>
                </a:solidFill>
                <a:effectLst/>
                <a:uLnTx/>
                <a:uFillTx/>
                <a:latin typeface="Verdana" panose="020B0604030504040204" pitchFamily="34" charset="0"/>
                <a:ea typeface="+mn-ea"/>
                <a:cs typeface="+mn-cs"/>
              </a:rPr>
              <a:t>we will not fear, for God hath willed</a:t>
            </a:r>
            <a:br>
              <a:rPr kumimoji="0" lang="en-US" sz="4300" b="0" i="0" u="none" strike="noStrike" kern="1200" cap="none" spc="0" normalizeH="0" baseline="0" noProof="0" dirty="0">
                <a:ln>
                  <a:noFill/>
                </a:ln>
                <a:solidFill>
                  <a:prstClr val="white"/>
                </a:solidFill>
                <a:effectLst/>
                <a:uLnTx/>
                <a:uFillTx/>
                <a:latin typeface="Verdana" panose="020B0604030504040204" pitchFamily="34" charset="0"/>
                <a:ea typeface="+mn-ea"/>
                <a:cs typeface="+mn-cs"/>
              </a:rPr>
            </a:br>
            <a:r>
              <a:rPr kumimoji="0" lang="en-US" sz="4300" b="0" i="0" u="none" strike="noStrike" kern="1200" cap="none" spc="0" normalizeH="0" baseline="0" noProof="0" dirty="0">
                <a:ln>
                  <a:noFill/>
                </a:ln>
                <a:solidFill>
                  <a:prstClr val="white"/>
                </a:solidFill>
                <a:effectLst/>
                <a:uLnTx/>
                <a:uFillTx/>
                <a:latin typeface="Verdana" panose="020B0604030504040204" pitchFamily="34" charset="0"/>
                <a:ea typeface="+mn-ea"/>
                <a:cs typeface="+mn-cs"/>
              </a:rPr>
              <a:t>his truth to triumph through us.</a:t>
            </a:r>
            <a:br>
              <a:rPr kumimoji="0" lang="en-US" sz="4300" b="0" i="0" u="none" strike="noStrike" kern="1200" cap="none" spc="0" normalizeH="0" baseline="0" noProof="0" dirty="0">
                <a:ln>
                  <a:noFill/>
                </a:ln>
                <a:solidFill>
                  <a:prstClr val="white"/>
                </a:solidFill>
                <a:effectLst/>
                <a:uLnTx/>
                <a:uFillTx/>
                <a:latin typeface="Verdana" panose="020B0604030504040204" pitchFamily="34" charset="0"/>
                <a:ea typeface="+mn-ea"/>
                <a:cs typeface="+mn-cs"/>
              </a:rPr>
            </a:br>
            <a:r>
              <a:rPr kumimoji="0" lang="en-US" sz="4300" b="0" i="0" u="none" strike="noStrike" kern="1200" cap="none" spc="0" normalizeH="0" baseline="0" noProof="0" dirty="0">
                <a:ln>
                  <a:noFill/>
                </a:ln>
                <a:solidFill>
                  <a:prstClr val="white"/>
                </a:solidFill>
                <a:effectLst/>
                <a:uLnTx/>
                <a:uFillTx/>
                <a:latin typeface="Verdana" panose="020B0604030504040204" pitchFamily="34" charset="0"/>
                <a:ea typeface="+mn-ea"/>
                <a:cs typeface="+mn-cs"/>
              </a:rPr>
              <a:t>The prince of darkness grim,</a:t>
            </a:r>
            <a:br>
              <a:rPr kumimoji="0" lang="en-US" sz="4300" b="0" i="0" u="none" strike="noStrike" kern="1200" cap="none" spc="0" normalizeH="0" baseline="0" noProof="0" dirty="0">
                <a:ln>
                  <a:noFill/>
                </a:ln>
                <a:solidFill>
                  <a:prstClr val="white"/>
                </a:solidFill>
                <a:effectLst/>
                <a:uLnTx/>
                <a:uFillTx/>
                <a:latin typeface="Verdana" panose="020B0604030504040204" pitchFamily="34" charset="0"/>
                <a:ea typeface="+mn-ea"/>
                <a:cs typeface="+mn-cs"/>
              </a:rPr>
            </a:br>
            <a:r>
              <a:rPr kumimoji="0" lang="en-US" sz="4300" b="0" i="0" u="none" strike="noStrike" kern="1200" cap="none" spc="0" normalizeH="0" baseline="0" noProof="0" dirty="0">
                <a:ln>
                  <a:noFill/>
                </a:ln>
                <a:solidFill>
                  <a:prstClr val="white"/>
                </a:solidFill>
                <a:effectLst/>
                <a:uLnTx/>
                <a:uFillTx/>
                <a:latin typeface="Verdana" panose="020B0604030504040204" pitchFamily="34" charset="0"/>
                <a:ea typeface="+mn-ea"/>
                <a:cs typeface="+mn-cs"/>
              </a:rPr>
              <a:t>we tremble not for him;</a:t>
            </a:r>
            <a:br>
              <a:rPr kumimoji="0" lang="en-US" sz="4300" b="0" i="0" u="none" strike="noStrike" kern="1200" cap="none" spc="0" normalizeH="0" baseline="0" noProof="0" dirty="0">
                <a:ln>
                  <a:noFill/>
                </a:ln>
                <a:solidFill>
                  <a:prstClr val="white"/>
                </a:solidFill>
                <a:effectLst/>
                <a:uLnTx/>
                <a:uFillTx/>
                <a:latin typeface="Verdana" panose="020B0604030504040204" pitchFamily="34" charset="0"/>
                <a:ea typeface="+mn-ea"/>
                <a:cs typeface="+mn-cs"/>
              </a:rPr>
            </a:br>
            <a:r>
              <a:rPr kumimoji="0" lang="en-US" sz="4300" b="0" i="0" u="none" strike="noStrike" kern="1200" cap="none" spc="0" normalizeH="0" baseline="0" noProof="0" dirty="0">
                <a:ln>
                  <a:noFill/>
                </a:ln>
                <a:solidFill>
                  <a:prstClr val="white"/>
                </a:solidFill>
                <a:effectLst/>
                <a:uLnTx/>
                <a:uFillTx/>
                <a:latin typeface="Verdana" panose="020B0604030504040204" pitchFamily="34" charset="0"/>
                <a:ea typeface="+mn-ea"/>
                <a:cs typeface="+mn-cs"/>
              </a:rPr>
              <a:t>his rage we can endure,</a:t>
            </a:r>
            <a:br>
              <a:rPr kumimoji="0" lang="en-US" sz="4300" b="0" i="0" u="none" strike="noStrike" kern="1200" cap="none" spc="0" normalizeH="0" baseline="0" noProof="0" dirty="0">
                <a:ln>
                  <a:noFill/>
                </a:ln>
                <a:solidFill>
                  <a:prstClr val="white"/>
                </a:solidFill>
                <a:effectLst/>
                <a:uLnTx/>
                <a:uFillTx/>
                <a:latin typeface="Verdana" panose="020B0604030504040204" pitchFamily="34" charset="0"/>
                <a:ea typeface="+mn-ea"/>
                <a:cs typeface="+mn-cs"/>
              </a:rPr>
            </a:br>
            <a:r>
              <a:rPr kumimoji="0" lang="en-US" sz="4300" b="0" i="0" u="none" strike="noStrike" kern="1200" cap="none" spc="0" normalizeH="0" baseline="0" noProof="0" dirty="0">
                <a:ln>
                  <a:noFill/>
                </a:ln>
                <a:solidFill>
                  <a:prstClr val="white"/>
                </a:solidFill>
                <a:effectLst/>
                <a:uLnTx/>
                <a:uFillTx/>
                <a:latin typeface="Verdana" panose="020B0604030504040204" pitchFamily="34" charset="0"/>
                <a:ea typeface="+mn-ea"/>
                <a:cs typeface="+mn-cs"/>
              </a:rPr>
              <a:t>for lo! his doom is sure;</a:t>
            </a:r>
            <a:br>
              <a:rPr kumimoji="0" lang="en-US" sz="4300" b="0" i="0" u="none" strike="noStrike" kern="1200" cap="none" spc="0" normalizeH="0" baseline="0" noProof="0" dirty="0">
                <a:ln>
                  <a:noFill/>
                </a:ln>
                <a:solidFill>
                  <a:prstClr val="white"/>
                </a:solidFill>
                <a:effectLst/>
                <a:uLnTx/>
                <a:uFillTx/>
                <a:latin typeface="Verdana" panose="020B0604030504040204" pitchFamily="34" charset="0"/>
                <a:ea typeface="+mn-ea"/>
                <a:cs typeface="+mn-cs"/>
              </a:rPr>
            </a:br>
            <a:r>
              <a:rPr kumimoji="0" lang="en-US" sz="4300" b="0" i="0" u="none" strike="noStrike" kern="1200" cap="none" spc="0" normalizeH="0" baseline="0" noProof="0" dirty="0">
                <a:ln>
                  <a:noFill/>
                </a:ln>
                <a:solidFill>
                  <a:prstClr val="white"/>
                </a:solidFill>
                <a:effectLst/>
                <a:uLnTx/>
                <a:uFillTx/>
                <a:latin typeface="Verdana" panose="020B0604030504040204" pitchFamily="34" charset="0"/>
                <a:ea typeface="+mn-ea"/>
                <a:cs typeface="+mn-cs"/>
              </a:rPr>
              <a:t>one little word shall fell him.</a:t>
            </a:r>
            <a:br>
              <a:rPr kumimoji="0" lang="en-US" sz="4300" b="0" i="0" u="none" strike="noStrike" kern="1200" cap="none" spc="0" normalizeH="0" baseline="0" noProof="0" dirty="0">
                <a:ln>
                  <a:noFill/>
                </a:ln>
                <a:solidFill>
                  <a:prstClr val="white"/>
                </a:solidFill>
                <a:effectLst/>
                <a:uLnTx/>
                <a:uFillTx/>
                <a:latin typeface="Verdana" panose="020B0604030504040204" pitchFamily="34" charset="0"/>
                <a:ea typeface="+mn-ea"/>
                <a:cs typeface="+mn-cs"/>
              </a:rPr>
            </a:br>
            <a:endParaRPr kumimoji="0" lang="en-US" sz="4300" b="0" i="0" u="none" strike="noStrike" kern="1200" cap="none" spc="0" normalizeH="0" baseline="0" noProof="0" dirty="0">
              <a:ln>
                <a:noFill/>
              </a:ln>
              <a:solidFill>
                <a:prstClr val="white"/>
              </a:solidFill>
              <a:effectLst/>
              <a:uLnTx/>
              <a:uFillTx/>
              <a:latin typeface="Verdana" panose="020B060403050404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300" b="0" i="0" u="none" strike="noStrike" kern="1200" cap="none" spc="0" normalizeH="0" baseline="0" noProof="0" dirty="0">
                <a:ln>
                  <a:noFill/>
                </a:ln>
                <a:solidFill>
                  <a:prstClr val="white"/>
                </a:solidFill>
                <a:effectLst/>
                <a:uLnTx/>
                <a:uFillTx/>
                <a:latin typeface="Verdana" panose="020B0604030504040204" pitchFamily="34" charset="0"/>
                <a:ea typeface="+mn-ea"/>
                <a:cs typeface="+mn-cs"/>
              </a:rPr>
              <a:t>4 That Word above all earthly </a:t>
            </a:r>
            <a:r>
              <a:rPr kumimoji="0" lang="en-US" sz="4300" b="0" i="0" u="none" strike="noStrike" kern="1200" cap="none" spc="0" normalizeH="0" baseline="0" noProof="0" dirty="0" err="1">
                <a:ln>
                  <a:noFill/>
                </a:ln>
                <a:solidFill>
                  <a:prstClr val="white"/>
                </a:solidFill>
                <a:effectLst/>
                <a:uLnTx/>
                <a:uFillTx/>
                <a:latin typeface="Verdana" panose="020B0604030504040204" pitchFamily="34" charset="0"/>
                <a:ea typeface="+mn-ea"/>
                <a:cs typeface="+mn-cs"/>
              </a:rPr>
              <a:t>pow'rs</a:t>
            </a:r>
            <a:r>
              <a:rPr kumimoji="0" lang="en-US" sz="4300" b="0" i="0" u="none" strike="noStrike" kern="1200" cap="none" spc="0" normalizeH="0" baseline="0" noProof="0" dirty="0">
                <a:ln>
                  <a:noFill/>
                </a:ln>
                <a:solidFill>
                  <a:prstClr val="white"/>
                </a:solidFill>
                <a:effectLst/>
                <a:uLnTx/>
                <a:uFillTx/>
                <a:latin typeface="Verdana" panose="020B0604030504040204" pitchFamily="34" charset="0"/>
                <a:ea typeface="+mn-ea"/>
                <a:cs typeface="+mn-cs"/>
              </a:rPr>
              <a:t>,</a:t>
            </a:r>
            <a:br>
              <a:rPr kumimoji="0" lang="en-US" sz="4300" b="0" i="0" u="none" strike="noStrike" kern="1200" cap="none" spc="0" normalizeH="0" baseline="0" noProof="0" dirty="0">
                <a:ln>
                  <a:noFill/>
                </a:ln>
                <a:solidFill>
                  <a:prstClr val="white"/>
                </a:solidFill>
                <a:effectLst/>
                <a:uLnTx/>
                <a:uFillTx/>
                <a:latin typeface="Verdana" panose="020B0604030504040204" pitchFamily="34" charset="0"/>
                <a:ea typeface="+mn-ea"/>
                <a:cs typeface="+mn-cs"/>
              </a:rPr>
            </a:br>
            <a:r>
              <a:rPr kumimoji="0" lang="en-US" sz="4300" b="0" i="0" u="none" strike="noStrike" kern="1200" cap="none" spc="0" normalizeH="0" baseline="0" noProof="0" dirty="0">
                <a:ln>
                  <a:noFill/>
                </a:ln>
                <a:solidFill>
                  <a:prstClr val="white"/>
                </a:solidFill>
                <a:effectLst/>
                <a:uLnTx/>
                <a:uFillTx/>
                <a:latin typeface="Verdana" panose="020B0604030504040204" pitchFamily="34" charset="0"/>
                <a:ea typeface="+mn-ea"/>
                <a:cs typeface="+mn-cs"/>
              </a:rPr>
              <a:t>no thanks to them, </a:t>
            </a:r>
            <a:r>
              <a:rPr kumimoji="0" lang="en-US" sz="4300" b="0" i="0" u="none" strike="noStrike" kern="1200" cap="none" spc="0" normalizeH="0" baseline="0" noProof="0" dirty="0" err="1">
                <a:ln>
                  <a:noFill/>
                </a:ln>
                <a:solidFill>
                  <a:prstClr val="white"/>
                </a:solidFill>
                <a:effectLst/>
                <a:uLnTx/>
                <a:uFillTx/>
                <a:latin typeface="Verdana" panose="020B0604030504040204" pitchFamily="34" charset="0"/>
                <a:ea typeface="+mn-ea"/>
                <a:cs typeface="+mn-cs"/>
              </a:rPr>
              <a:t>abideth</a:t>
            </a:r>
            <a:r>
              <a:rPr kumimoji="0" lang="en-US" sz="4300" b="0" i="0" u="none" strike="noStrike" kern="1200" cap="none" spc="0" normalizeH="0" baseline="0" noProof="0" dirty="0">
                <a:ln>
                  <a:noFill/>
                </a:ln>
                <a:solidFill>
                  <a:prstClr val="white"/>
                </a:solidFill>
                <a:effectLst/>
                <a:uLnTx/>
                <a:uFillTx/>
                <a:latin typeface="Verdana" panose="020B0604030504040204" pitchFamily="34" charset="0"/>
                <a:ea typeface="+mn-ea"/>
                <a:cs typeface="+mn-cs"/>
              </a:rPr>
              <a:t>;</a:t>
            </a:r>
            <a:br>
              <a:rPr kumimoji="0" lang="en-US" sz="4300" b="0" i="0" u="none" strike="noStrike" kern="1200" cap="none" spc="0" normalizeH="0" baseline="0" noProof="0" dirty="0">
                <a:ln>
                  <a:noFill/>
                </a:ln>
                <a:solidFill>
                  <a:prstClr val="white"/>
                </a:solidFill>
                <a:effectLst/>
                <a:uLnTx/>
                <a:uFillTx/>
                <a:latin typeface="Verdana" panose="020B0604030504040204" pitchFamily="34" charset="0"/>
                <a:ea typeface="+mn-ea"/>
                <a:cs typeface="+mn-cs"/>
              </a:rPr>
            </a:br>
            <a:r>
              <a:rPr kumimoji="0" lang="en-US" sz="4300" b="0" i="0" u="none" strike="noStrike" kern="1200" cap="none" spc="0" normalizeH="0" baseline="0" noProof="0" dirty="0">
                <a:ln>
                  <a:noFill/>
                </a:ln>
                <a:solidFill>
                  <a:prstClr val="white"/>
                </a:solidFill>
                <a:effectLst/>
                <a:uLnTx/>
                <a:uFillTx/>
                <a:latin typeface="Verdana" panose="020B0604030504040204" pitchFamily="34" charset="0"/>
                <a:ea typeface="+mn-ea"/>
                <a:cs typeface="+mn-cs"/>
              </a:rPr>
              <a:t>the Spirit and the gifts are ours</a:t>
            </a:r>
            <a:br>
              <a:rPr kumimoji="0" lang="en-US" sz="4300" b="0" i="0" u="none" strike="noStrike" kern="1200" cap="none" spc="0" normalizeH="0" baseline="0" noProof="0" dirty="0">
                <a:ln>
                  <a:noFill/>
                </a:ln>
                <a:solidFill>
                  <a:prstClr val="white"/>
                </a:solidFill>
                <a:effectLst/>
                <a:uLnTx/>
                <a:uFillTx/>
                <a:latin typeface="Verdana" panose="020B0604030504040204" pitchFamily="34" charset="0"/>
                <a:ea typeface="+mn-ea"/>
                <a:cs typeface="+mn-cs"/>
              </a:rPr>
            </a:br>
            <a:r>
              <a:rPr kumimoji="0" lang="en-US" sz="4300" b="0" i="0" u="none" strike="noStrike" kern="1200" cap="none" spc="0" normalizeH="0" baseline="0" noProof="0" dirty="0">
                <a:ln>
                  <a:noFill/>
                </a:ln>
                <a:solidFill>
                  <a:prstClr val="white"/>
                </a:solidFill>
                <a:effectLst/>
                <a:uLnTx/>
                <a:uFillTx/>
                <a:latin typeface="Verdana" panose="020B0604030504040204" pitchFamily="34" charset="0"/>
                <a:ea typeface="+mn-ea"/>
                <a:cs typeface="+mn-cs"/>
              </a:rPr>
              <a:t>through him who with us </a:t>
            </a:r>
            <a:r>
              <a:rPr kumimoji="0" lang="en-US" sz="4300" b="0" i="0" u="none" strike="noStrike" kern="1200" cap="none" spc="0" normalizeH="0" baseline="0" noProof="0" dirty="0" err="1">
                <a:ln>
                  <a:noFill/>
                </a:ln>
                <a:solidFill>
                  <a:prstClr val="white"/>
                </a:solidFill>
                <a:effectLst/>
                <a:uLnTx/>
                <a:uFillTx/>
                <a:latin typeface="Verdana" panose="020B0604030504040204" pitchFamily="34" charset="0"/>
                <a:ea typeface="+mn-ea"/>
                <a:cs typeface="+mn-cs"/>
              </a:rPr>
              <a:t>sideth</a:t>
            </a:r>
            <a:r>
              <a:rPr kumimoji="0" lang="en-US" sz="4300" b="0" i="0" u="none" strike="noStrike" kern="1200" cap="none" spc="0" normalizeH="0" baseline="0" noProof="0" dirty="0">
                <a:ln>
                  <a:noFill/>
                </a:ln>
                <a:solidFill>
                  <a:prstClr val="white"/>
                </a:solidFill>
                <a:effectLst/>
                <a:uLnTx/>
                <a:uFillTx/>
                <a:latin typeface="Verdana" panose="020B0604030504040204" pitchFamily="34" charset="0"/>
                <a:ea typeface="+mn-ea"/>
                <a:cs typeface="+mn-cs"/>
              </a:rPr>
              <a:t>.</a:t>
            </a:r>
            <a:br>
              <a:rPr kumimoji="0" lang="en-US" sz="4300" b="0" i="0" u="none" strike="noStrike" kern="1200" cap="none" spc="0" normalizeH="0" baseline="0" noProof="0" dirty="0">
                <a:ln>
                  <a:noFill/>
                </a:ln>
                <a:solidFill>
                  <a:prstClr val="white"/>
                </a:solidFill>
                <a:effectLst/>
                <a:uLnTx/>
                <a:uFillTx/>
                <a:latin typeface="Verdana" panose="020B0604030504040204" pitchFamily="34" charset="0"/>
                <a:ea typeface="+mn-ea"/>
                <a:cs typeface="+mn-cs"/>
              </a:rPr>
            </a:br>
            <a:r>
              <a:rPr kumimoji="0" lang="en-US" sz="4300" b="0" i="0" u="none" strike="noStrike" kern="1200" cap="none" spc="0" normalizeH="0" baseline="0" noProof="0" dirty="0">
                <a:ln>
                  <a:noFill/>
                </a:ln>
                <a:solidFill>
                  <a:prstClr val="white"/>
                </a:solidFill>
                <a:effectLst/>
                <a:uLnTx/>
                <a:uFillTx/>
                <a:latin typeface="Verdana" panose="020B0604030504040204" pitchFamily="34" charset="0"/>
                <a:ea typeface="+mn-ea"/>
                <a:cs typeface="+mn-cs"/>
              </a:rPr>
              <a:t>Let goods and kindred go,</a:t>
            </a:r>
            <a:br>
              <a:rPr kumimoji="0" lang="en-US" sz="4300" b="0" i="0" u="none" strike="noStrike" kern="1200" cap="none" spc="0" normalizeH="0" baseline="0" noProof="0" dirty="0">
                <a:ln>
                  <a:noFill/>
                </a:ln>
                <a:solidFill>
                  <a:prstClr val="white"/>
                </a:solidFill>
                <a:effectLst/>
                <a:uLnTx/>
                <a:uFillTx/>
                <a:latin typeface="Verdana" panose="020B0604030504040204" pitchFamily="34" charset="0"/>
                <a:ea typeface="+mn-ea"/>
                <a:cs typeface="+mn-cs"/>
              </a:rPr>
            </a:br>
            <a:r>
              <a:rPr kumimoji="0" lang="en-US" sz="4300" b="0" i="0" u="none" strike="noStrike" kern="1200" cap="none" spc="0" normalizeH="0" baseline="0" noProof="0" dirty="0">
                <a:ln>
                  <a:noFill/>
                </a:ln>
                <a:solidFill>
                  <a:prstClr val="white"/>
                </a:solidFill>
                <a:effectLst/>
                <a:uLnTx/>
                <a:uFillTx/>
                <a:latin typeface="Verdana" panose="020B0604030504040204" pitchFamily="34" charset="0"/>
                <a:ea typeface="+mn-ea"/>
                <a:cs typeface="+mn-cs"/>
              </a:rPr>
              <a:t>this mortal life also;</a:t>
            </a:r>
            <a:br>
              <a:rPr kumimoji="0" lang="en-US" sz="4300" b="0" i="0" u="none" strike="noStrike" kern="1200" cap="none" spc="0" normalizeH="0" baseline="0" noProof="0" dirty="0">
                <a:ln>
                  <a:noFill/>
                </a:ln>
                <a:solidFill>
                  <a:prstClr val="white"/>
                </a:solidFill>
                <a:effectLst/>
                <a:uLnTx/>
                <a:uFillTx/>
                <a:latin typeface="Verdana" panose="020B0604030504040204" pitchFamily="34" charset="0"/>
                <a:ea typeface="+mn-ea"/>
                <a:cs typeface="+mn-cs"/>
              </a:rPr>
            </a:br>
            <a:r>
              <a:rPr kumimoji="0" lang="en-US" sz="4300" b="0" i="0" u="none" strike="noStrike" kern="1200" cap="none" spc="0" normalizeH="0" baseline="0" noProof="0" dirty="0">
                <a:ln>
                  <a:noFill/>
                </a:ln>
                <a:solidFill>
                  <a:prstClr val="white"/>
                </a:solidFill>
                <a:effectLst/>
                <a:uLnTx/>
                <a:uFillTx/>
                <a:latin typeface="Verdana" panose="020B0604030504040204" pitchFamily="34" charset="0"/>
                <a:ea typeface="+mn-ea"/>
                <a:cs typeface="+mn-cs"/>
              </a:rPr>
              <a:t>the body they may kill:</a:t>
            </a:r>
            <a:br>
              <a:rPr kumimoji="0" lang="en-US" sz="4300" b="0" i="0" u="none" strike="noStrike" kern="1200" cap="none" spc="0" normalizeH="0" baseline="0" noProof="0" dirty="0">
                <a:ln>
                  <a:noFill/>
                </a:ln>
                <a:solidFill>
                  <a:prstClr val="white"/>
                </a:solidFill>
                <a:effectLst/>
                <a:uLnTx/>
                <a:uFillTx/>
                <a:latin typeface="Verdana" panose="020B0604030504040204" pitchFamily="34" charset="0"/>
                <a:ea typeface="+mn-ea"/>
                <a:cs typeface="+mn-cs"/>
              </a:rPr>
            </a:br>
            <a:r>
              <a:rPr kumimoji="0" lang="en-US" sz="4300" b="0" i="0" u="none" strike="noStrike" kern="1200" cap="none" spc="0" normalizeH="0" baseline="0" noProof="0" dirty="0">
                <a:ln>
                  <a:noFill/>
                </a:ln>
                <a:solidFill>
                  <a:prstClr val="white"/>
                </a:solidFill>
                <a:effectLst/>
                <a:uLnTx/>
                <a:uFillTx/>
                <a:latin typeface="Verdana" panose="020B0604030504040204" pitchFamily="34" charset="0"/>
                <a:ea typeface="+mn-ea"/>
                <a:cs typeface="+mn-cs"/>
              </a:rPr>
              <a:t>God's truth </a:t>
            </a:r>
            <a:r>
              <a:rPr kumimoji="0" lang="en-US" sz="4300" b="0" i="0" u="none" strike="noStrike" kern="1200" cap="none" spc="0" normalizeH="0" baseline="0" noProof="0" dirty="0" err="1">
                <a:ln>
                  <a:noFill/>
                </a:ln>
                <a:solidFill>
                  <a:prstClr val="white"/>
                </a:solidFill>
                <a:effectLst/>
                <a:uLnTx/>
                <a:uFillTx/>
                <a:latin typeface="Verdana" panose="020B0604030504040204" pitchFamily="34" charset="0"/>
                <a:ea typeface="+mn-ea"/>
                <a:cs typeface="+mn-cs"/>
              </a:rPr>
              <a:t>abideth</a:t>
            </a:r>
            <a:r>
              <a:rPr kumimoji="0" lang="en-US" sz="4300" b="0" i="0" u="none" strike="noStrike" kern="1200" cap="none" spc="0" normalizeH="0" baseline="0" noProof="0" dirty="0">
                <a:ln>
                  <a:noFill/>
                </a:ln>
                <a:solidFill>
                  <a:prstClr val="white"/>
                </a:solidFill>
                <a:effectLst/>
                <a:uLnTx/>
                <a:uFillTx/>
                <a:latin typeface="Verdana" panose="020B0604030504040204" pitchFamily="34" charset="0"/>
                <a:ea typeface="+mn-ea"/>
                <a:cs typeface="+mn-cs"/>
              </a:rPr>
              <a:t> still;</a:t>
            </a:r>
            <a:br>
              <a:rPr kumimoji="0" lang="en-US" sz="4300" b="0" i="0" u="none" strike="noStrike" kern="1200" cap="none" spc="0" normalizeH="0" baseline="0" noProof="0" dirty="0">
                <a:ln>
                  <a:noFill/>
                </a:ln>
                <a:solidFill>
                  <a:prstClr val="white"/>
                </a:solidFill>
                <a:effectLst/>
                <a:uLnTx/>
                <a:uFillTx/>
                <a:latin typeface="Verdana" panose="020B0604030504040204" pitchFamily="34" charset="0"/>
                <a:ea typeface="+mn-ea"/>
                <a:cs typeface="+mn-cs"/>
              </a:rPr>
            </a:br>
            <a:r>
              <a:rPr kumimoji="0" lang="en-US" sz="4300" b="0" i="0" u="none" strike="noStrike" kern="1200" cap="none" spc="0" normalizeH="0" baseline="0" noProof="0" dirty="0">
                <a:ln>
                  <a:noFill/>
                </a:ln>
                <a:solidFill>
                  <a:prstClr val="white"/>
                </a:solidFill>
                <a:effectLst/>
                <a:uLnTx/>
                <a:uFillTx/>
                <a:latin typeface="Verdana" panose="020B0604030504040204" pitchFamily="34" charset="0"/>
                <a:ea typeface="+mn-ea"/>
                <a:cs typeface="+mn-cs"/>
              </a:rPr>
              <a:t>his kingdom is forever.</a:t>
            </a:r>
          </a:p>
        </p:txBody>
      </p:sp>
    </p:spTree>
    <p:extLst>
      <p:ext uri="{BB962C8B-B14F-4D97-AF65-F5344CB8AC3E}">
        <p14:creationId xmlns:p14="http://schemas.microsoft.com/office/powerpoint/2010/main" xmlns="" val="1584570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7041" name="Rectangle 1">
            <a:extLst>
              <a:ext uri="{FF2B5EF4-FFF2-40B4-BE49-F238E27FC236}">
                <a16:creationId xmlns:a16="http://schemas.microsoft.com/office/drawing/2014/main" xmlns="" id="{2B169EB7-AAB5-7C29-805C-4438447E9916}"/>
              </a:ext>
            </a:extLst>
          </p:cNvPr>
          <p:cNvSpPr>
            <a:spLocks noChangeArrowheads="1"/>
          </p:cNvSpPr>
          <p:nvPr/>
        </p:nvSpPr>
        <p:spPr bwMode="auto">
          <a:xfrm>
            <a:off x="95250" y="214313"/>
            <a:ext cx="12001500" cy="624780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107663" tIns="54000" rIns="107663" bIns="54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a:solidFill>
                  <a:srgbClr val="000000"/>
                </a:solidFill>
                <a:latin typeface="Arial" panose="020B0604020202020204" pitchFamily="34" charset="0"/>
                <a:cs typeface="PingFang S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a:solidFill>
                  <a:srgbClr val="000000"/>
                </a:solidFill>
                <a:latin typeface="Arial" panose="020B0604020202020204" pitchFamily="34" charset="0"/>
                <a:cs typeface="PingFang S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a:solidFill>
                  <a:srgbClr val="000000"/>
                </a:solidFill>
                <a:latin typeface="Arial" panose="020B0604020202020204" pitchFamily="34" charset="0"/>
                <a:cs typeface="PingFang S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a:solidFill>
                  <a:srgbClr val="000000"/>
                </a:solidFill>
                <a:latin typeface="Arial" panose="020B0604020202020204" pitchFamily="34" charset="0"/>
                <a:cs typeface="PingFang S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a:solidFill>
                  <a:srgbClr val="000000"/>
                </a:solidFill>
                <a:latin typeface="Arial" panose="020B0604020202020204" pitchFamily="34" charset="0"/>
                <a:cs typeface="PingFang SC"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a:solidFill>
                  <a:srgbClr val="000000"/>
                </a:solidFill>
                <a:latin typeface="Arial" panose="020B0604020202020204" pitchFamily="34" charset="0"/>
                <a:cs typeface="PingFang SC"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a:solidFill>
                  <a:srgbClr val="000000"/>
                </a:solidFill>
                <a:latin typeface="Arial" panose="020B0604020202020204" pitchFamily="34" charset="0"/>
                <a:cs typeface="PingFang SC"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a:solidFill>
                  <a:srgbClr val="000000"/>
                </a:solidFill>
                <a:latin typeface="Arial" panose="020B0604020202020204" pitchFamily="34" charset="0"/>
                <a:cs typeface="PingFang SC"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a:solidFill>
                  <a:srgbClr val="000000"/>
                </a:solidFill>
                <a:latin typeface="Arial" panose="020B0604020202020204" pitchFamily="34" charset="0"/>
                <a:cs typeface="PingFang SC" charset="0"/>
              </a:defRPr>
            </a:lvl9pPr>
          </a:lstStyle>
          <a:p>
            <a:pPr defTabSz="428625" fontAlgn="base" hangingPunct="0">
              <a:spcBef>
                <a:spcPct val="0"/>
              </a:spcBef>
              <a:spcAft>
                <a:spcPct val="0"/>
              </a:spcAft>
              <a:buSzPct val="100000"/>
              <a:tabLst>
                <a:tab pos="0" algn="l"/>
                <a:tab pos="428625" algn="l"/>
                <a:tab pos="857250" algn="l"/>
                <a:tab pos="1285875" algn="l"/>
                <a:tab pos="1714500" algn="l"/>
                <a:tab pos="2143125" algn="l"/>
                <a:tab pos="2571750" algn="l"/>
                <a:tab pos="3000375" algn="l"/>
                <a:tab pos="3429000" algn="l"/>
                <a:tab pos="3857625" algn="l"/>
                <a:tab pos="4286250" algn="l"/>
                <a:tab pos="4714875" algn="l"/>
                <a:tab pos="5143500" algn="l"/>
                <a:tab pos="5572125" algn="l"/>
                <a:tab pos="6000750" algn="l"/>
                <a:tab pos="6429375" algn="l"/>
                <a:tab pos="6858000" algn="l"/>
                <a:tab pos="7286625" algn="l"/>
                <a:tab pos="7715250" algn="l"/>
                <a:tab pos="8143875" algn="l"/>
                <a:tab pos="8572500" algn="l"/>
                <a:tab pos="9001125" algn="l"/>
                <a:tab pos="9429750" algn="l"/>
                <a:tab pos="9858375" algn="l"/>
                <a:tab pos="10287000" algn="l"/>
                <a:tab pos="10715625" algn="l"/>
                <a:tab pos="11144250" algn="l"/>
                <a:tab pos="11572875" algn="l"/>
                <a:tab pos="12001500" algn="l"/>
              </a:tabLst>
            </a:pPr>
            <a:r>
              <a:rPr lang="en-US" altLang="pt-BR" sz="4219">
                <a:solidFill>
                  <a:srgbClr val="FFFFFF"/>
                </a:solidFill>
                <a:latin typeface="Times New Roman" panose="02020603050405020304" pitchFamily="18" charset="0"/>
                <a:ea typeface="MS PGothic" panose="020B0600070205080204" pitchFamily="34" charset="-128"/>
              </a:rPr>
              <a:t>We are saved by grace alone—</a:t>
            </a:r>
          </a:p>
          <a:p>
            <a:pPr defTabSz="428625" fontAlgn="base" hangingPunct="0">
              <a:spcBef>
                <a:spcPct val="0"/>
              </a:spcBef>
              <a:spcAft>
                <a:spcPct val="0"/>
              </a:spcAft>
              <a:buSzPct val="100000"/>
              <a:tabLst>
                <a:tab pos="0" algn="l"/>
                <a:tab pos="428625" algn="l"/>
                <a:tab pos="857250" algn="l"/>
                <a:tab pos="1285875" algn="l"/>
                <a:tab pos="1714500" algn="l"/>
                <a:tab pos="2143125" algn="l"/>
                <a:tab pos="2571750" algn="l"/>
                <a:tab pos="3000375" algn="l"/>
                <a:tab pos="3429000" algn="l"/>
                <a:tab pos="3857625" algn="l"/>
                <a:tab pos="4286250" algn="l"/>
                <a:tab pos="4714875" algn="l"/>
                <a:tab pos="5143500" algn="l"/>
                <a:tab pos="5572125" algn="l"/>
                <a:tab pos="6000750" algn="l"/>
                <a:tab pos="6429375" algn="l"/>
                <a:tab pos="6858000" algn="l"/>
                <a:tab pos="7286625" algn="l"/>
                <a:tab pos="7715250" algn="l"/>
                <a:tab pos="8143875" algn="l"/>
                <a:tab pos="8572500" algn="l"/>
                <a:tab pos="9001125" algn="l"/>
                <a:tab pos="9429750" algn="l"/>
                <a:tab pos="9858375" algn="l"/>
                <a:tab pos="10287000" algn="l"/>
                <a:tab pos="10715625" algn="l"/>
                <a:tab pos="11144250" algn="l"/>
                <a:tab pos="11572875" algn="l"/>
                <a:tab pos="12001500" algn="l"/>
              </a:tabLst>
            </a:pPr>
            <a:r>
              <a:rPr lang="en-US" altLang="pt-BR" sz="4219">
                <a:solidFill>
                  <a:srgbClr val="FFFFFF"/>
                </a:solidFill>
                <a:latin typeface="Times New Roman" panose="02020603050405020304" pitchFamily="18" charset="0"/>
                <a:ea typeface="MS PGothic" panose="020B0600070205080204" pitchFamily="34" charset="-128"/>
              </a:rPr>
              <a:t>Undeserved, yet freely shown;</a:t>
            </a:r>
          </a:p>
          <a:p>
            <a:pPr defTabSz="428625" fontAlgn="base" hangingPunct="0">
              <a:spcBef>
                <a:spcPct val="0"/>
              </a:spcBef>
              <a:spcAft>
                <a:spcPct val="0"/>
              </a:spcAft>
              <a:buSzPct val="100000"/>
              <a:tabLst>
                <a:tab pos="0" algn="l"/>
                <a:tab pos="428625" algn="l"/>
                <a:tab pos="857250" algn="l"/>
                <a:tab pos="1285875" algn="l"/>
                <a:tab pos="1714500" algn="l"/>
                <a:tab pos="2143125" algn="l"/>
                <a:tab pos="2571750" algn="l"/>
                <a:tab pos="3000375" algn="l"/>
                <a:tab pos="3429000" algn="l"/>
                <a:tab pos="3857625" algn="l"/>
                <a:tab pos="4286250" algn="l"/>
                <a:tab pos="4714875" algn="l"/>
                <a:tab pos="5143500" algn="l"/>
                <a:tab pos="5572125" algn="l"/>
                <a:tab pos="6000750" algn="l"/>
                <a:tab pos="6429375" algn="l"/>
                <a:tab pos="6858000" algn="l"/>
                <a:tab pos="7286625" algn="l"/>
                <a:tab pos="7715250" algn="l"/>
                <a:tab pos="8143875" algn="l"/>
                <a:tab pos="8572500" algn="l"/>
                <a:tab pos="9001125" algn="l"/>
                <a:tab pos="9429750" algn="l"/>
                <a:tab pos="9858375" algn="l"/>
                <a:tab pos="10287000" algn="l"/>
                <a:tab pos="10715625" algn="l"/>
                <a:tab pos="11144250" algn="l"/>
                <a:tab pos="11572875" algn="l"/>
                <a:tab pos="12001500" algn="l"/>
              </a:tabLst>
            </a:pPr>
            <a:r>
              <a:rPr lang="en-US" altLang="pt-BR" sz="4219">
                <a:solidFill>
                  <a:srgbClr val="FFFFFF"/>
                </a:solidFill>
                <a:latin typeface="Times New Roman" panose="02020603050405020304" pitchFamily="18" charset="0"/>
                <a:ea typeface="MS PGothic" panose="020B0600070205080204" pitchFamily="34" charset="-128"/>
              </a:rPr>
              <a:t>No accomplishment on earth</a:t>
            </a:r>
          </a:p>
          <a:p>
            <a:pPr defTabSz="428625" fontAlgn="base" hangingPunct="0">
              <a:spcBef>
                <a:spcPct val="0"/>
              </a:spcBef>
              <a:spcAft>
                <a:spcPct val="0"/>
              </a:spcAft>
              <a:buSzPct val="100000"/>
              <a:tabLst>
                <a:tab pos="0" algn="l"/>
                <a:tab pos="428625" algn="l"/>
                <a:tab pos="857250" algn="l"/>
                <a:tab pos="1285875" algn="l"/>
                <a:tab pos="1714500" algn="l"/>
                <a:tab pos="2143125" algn="l"/>
                <a:tab pos="2571750" algn="l"/>
                <a:tab pos="3000375" algn="l"/>
                <a:tab pos="3429000" algn="l"/>
                <a:tab pos="3857625" algn="l"/>
                <a:tab pos="4286250" algn="l"/>
                <a:tab pos="4714875" algn="l"/>
                <a:tab pos="5143500" algn="l"/>
                <a:tab pos="5572125" algn="l"/>
                <a:tab pos="6000750" algn="l"/>
                <a:tab pos="6429375" algn="l"/>
                <a:tab pos="6858000" algn="l"/>
                <a:tab pos="7286625" algn="l"/>
                <a:tab pos="7715250" algn="l"/>
                <a:tab pos="8143875" algn="l"/>
                <a:tab pos="8572500" algn="l"/>
                <a:tab pos="9001125" algn="l"/>
                <a:tab pos="9429750" algn="l"/>
                <a:tab pos="9858375" algn="l"/>
                <a:tab pos="10287000" algn="l"/>
                <a:tab pos="10715625" algn="l"/>
                <a:tab pos="11144250" algn="l"/>
                <a:tab pos="11572875" algn="l"/>
                <a:tab pos="12001500" algn="l"/>
              </a:tabLst>
            </a:pPr>
            <a:r>
              <a:rPr lang="en-US" altLang="pt-BR" sz="4219">
                <a:solidFill>
                  <a:srgbClr val="FFFFFF"/>
                </a:solidFill>
                <a:latin typeface="Times New Roman" panose="02020603050405020304" pitchFamily="18" charset="0"/>
                <a:ea typeface="MS PGothic" panose="020B0600070205080204" pitchFamily="34" charset="-128"/>
              </a:rPr>
              <a:t>Can achieve the second birth.</a:t>
            </a:r>
          </a:p>
          <a:p>
            <a:pPr defTabSz="428625" fontAlgn="base" hangingPunct="0">
              <a:spcBef>
                <a:spcPct val="0"/>
              </a:spcBef>
              <a:spcAft>
                <a:spcPct val="0"/>
              </a:spcAft>
              <a:buSzPct val="100000"/>
              <a:tabLst>
                <a:tab pos="0" algn="l"/>
                <a:tab pos="428625" algn="l"/>
                <a:tab pos="857250" algn="l"/>
                <a:tab pos="1285875" algn="l"/>
                <a:tab pos="1714500" algn="l"/>
                <a:tab pos="2143125" algn="l"/>
                <a:tab pos="2571750" algn="l"/>
                <a:tab pos="3000375" algn="l"/>
                <a:tab pos="3429000" algn="l"/>
                <a:tab pos="3857625" algn="l"/>
                <a:tab pos="4286250" algn="l"/>
                <a:tab pos="4714875" algn="l"/>
                <a:tab pos="5143500" algn="l"/>
                <a:tab pos="5572125" algn="l"/>
                <a:tab pos="6000750" algn="l"/>
                <a:tab pos="6429375" algn="l"/>
                <a:tab pos="6858000" algn="l"/>
                <a:tab pos="7286625" algn="l"/>
                <a:tab pos="7715250" algn="l"/>
                <a:tab pos="8143875" algn="l"/>
                <a:tab pos="8572500" algn="l"/>
                <a:tab pos="9001125" algn="l"/>
                <a:tab pos="9429750" algn="l"/>
                <a:tab pos="9858375" algn="l"/>
                <a:tab pos="10287000" algn="l"/>
                <a:tab pos="10715625" algn="l"/>
                <a:tab pos="11144250" algn="l"/>
                <a:tab pos="11572875" algn="l"/>
                <a:tab pos="12001500" algn="l"/>
              </a:tabLst>
            </a:pPr>
            <a:endParaRPr lang="en-US" altLang="pt-BR" sz="4219">
              <a:solidFill>
                <a:srgbClr val="FFFFFF"/>
              </a:solidFill>
              <a:latin typeface="Times New Roman" panose="02020603050405020304" pitchFamily="18" charset="0"/>
              <a:ea typeface="MS PGothic" panose="020B0600070205080204" pitchFamily="34" charset="-128"/>
            </a:endParaRPr>
          </a:p>
          <a:p>
            <a:pPr defTabSz="428625" fontAlgn="base" hangingPunct="0">
              <a:spcBef>
                <a:spcPct val="0"/>
              </a:spcBef>
              <a:spcAft>
                <a:spcPct val="0"/>
              </a:spcAft>
              <a:buSzPct val="100000"/>
              <a:tabLst>
                <a:tab pos="0" algn="l"/>
                <a:tab pos="428625" algn="l"/>
                <a:tab pos="857250" algn="l"/>
                <a:tab pos="1285875" algn="l"/>
                <a:tab pos="1714500" algn="l"/>
                <a:tab pos="2143125" algn="l"/>
                <a:tab pos="2571750" algn="l"/>
                <a:tab pos="3000375" algn="l"/>
                <a:tab pos="3429000" algn="l"/>
                <a:tab pos="3857625" algn="l"/>
                <a:tab pos="4286250" algn="l"/>
                <a:tab pos="4714875" algn="l"/>
                <a:tab pos="5143500" algn="l"/>
                <a:tab pos="5572125" algn="l"/>
                <a:tab pos="6000750" algn="l"/>
                <a:tab pos="6429375" algn="l"/>
                <a:tab pos="6858000" algn="l"/>
                <a:tab pos="7286625" algn="l"/>
                <a:tab pos="7715250" algn="l"/>
                <a:tab pos="8143875" algn="l"/>
                <a:tab pos="8572500" algn="l"/>
                <a:tab pos="9001125" algn="l"/>
                <a:tab pos="9429750" algn="l"/>
                <a:tab pos="9858375" algn="l"/>
                <a:tab pos="10287000" algn="l"/>
                <a:tab pos="10715625" algn="l"/>
                <a:tab pos="11144250" algn="l"/>
                <a:tab pos="11572875" algn="l"/>
                <a:tab pos="12001500" algn="l"/>
              </a:tabLst>
            </a:pPr>
            <a:r>
              <a:rPr lang="en-US" altLang="pt-BR" sz="4219">
                <a:solidFill>
                  <a:srgbClr val="FFFFFF"/>
                </a:solidFill>
                <a:latin typeface="Times New Roman" panose="02020603050405020304" pitchFamily="18" charset="0"/>
                <a:ea typeface="MS PGothic" panose="020B0600070205080204" pitchFamily="34" charset="-128"/>
              </a:rPr>
              <a:t>We will stand on Christ alone,</a:t>
            </a:r>
          </a:p>
          <a:p>
            <a:pPr defTabSz="428625" fontAlgn="base" hangingPunct="0">
              <a:spcBef>
                <a:spcPct val="0"/>
              </a:spcBef>
              <a:spcAft>
                <a:spcPct val="0"/>
              </a:spcAft>
              <a:buSzPct val="100000"/>
              <a:tabLst>
                <a:tab pos="0" algn="l"/>
                <a:tab pos="428625" algn="l"/>
                <a:tab pos="857250" algn="l"/>
                <a:tab pos="1285875" algn="l"/>
                <a:tab pos="1714500" algn="l"/>
                <a:tab pos="2143125" algn="l"/>
                <a:tab pos="2571750" algn="l"/>
                <a:tab pos="3000375" algn="l"/>
                <a:tab pos="3429000" algn="l"/>
                <a:tab pos="3857625" algn="l"/>
                <a:tab pos="4286250" algn="l"/>
                <a:tab pos="4714875" algn="l"/>
                <a:tab pos="5143500" algn="l"/>
                <a:tab pos="5572125" algn="l"/>
                <a:tab pos="6000750" algn="l"/>
                <a:tab pos="6429375" algn="l"/>
                <a:tab pos="6858000" algn="l"/>
                <a:tab pos="7286625" algn="l"/>
                <a:tab pos="7715250" algn="l"/>
                <a:tab pos="8143875" algn="l"/>
                <a:tab pos="8572500" algn="l"/>
                <a:tab pos="9001125" algn="l"/>
                <a:tab pos="9429750" algn="l"/>
                <a:tab pos="9858375" algn="l"/>
                <a:tab pos="10287000" algn="l"/>
                <a:tab pos="10715625" algn="l"/>
                <a:tab pos="11144250" algn="l"/>
                <a:tab pos="11572875" algn="l"/>
                <a:tab pos="12001500" algn="l"/>
              </a:tabLst>
            </a:pPr>
            <a:r>
              <a:rPr lang="en-US" altLang="pt-BR" sz="4219">
                <a:solidFill>
                  <a:srgbClr val="FFFFFF"/>
                </a:solidFill>
                <a:latin typeface="Times New Roman" panose="02020603050405020304" pitchFamily="18" charset="0"/>
                <a:ea typeface="MS PGothic" panose="020B0600070205080204" pitchFamily="34" charset="-128"/>
              </a:rPr>
              <a:t>The unyielding Cornerstone;</a:t>
            </a:r>
          </a:p>
          <a:p>
            <a:pPr defTabSz="428625" fontAlgn="base" hangingPunct="0">
              <a:spcBef>
                <a:spcPct val="0"/>
              </a:spcBef>
              <a:spcAft>
                <a:spcPct val="0"/>
              </a:spcAft>
              <a:buSzPct val="100000"/>
              <a:tabLst>
                <a:tab pos="0" algn="l"/>
                <a:tab pos="428625" algn="l"/>
                <a:tab pos="857250" algn="l"/>
                <a:tab pos="1285875" algn="l"/>
                <a:tab pos="1714500" algn="l"/>
                <a:tab pos="2143125" algn="l"/>
                <a:tab pos="2571750" algn="l"/>
                <a:tab pos="3000375" algn="l"/>
                <a:tab pos="3429000" algn="l"/>
                <a:tab pos="3857625" algn="l"/>
                <a:tab pos="4286250" algn="l"/>
                <a:tab pos="4714875" algn="l"/>
                <a:tab pos="5143500" algn="l"/>
                <a:tab pos="5572125" algn="l"/>
                <a:tab pos="6000750" algn="l"/>
                <a:tab pos="6429375" algn="l"/>
                <a:tab pos="6858000" algn="l"/>
                <a:tab pos="7286625" algn="l"/>
                <a:tab pos="7715250" algn="l"/>
                <a:tab pos="8143875" algn="l"/>
                <a:tab pos="8572500" algn="l"/>
                <a:tab pos="9001125" algn="l"/>
                <a:tab pos="9429750" algn="l"/>
                <a:tab pos="9858375" algn="l"/>
                <a:tab pos="10287000" algn="l"/>
                <a:tab pos="10715625" algn="l"/>
                <a:tab pos="11144250" algn="l"/>
                <a:tab pos="11572875" algn="l"/>
                <a:tab pos="12001500" algn="l"/>
              </a:tabLst>
            </a:pPr>
            <a:r>
              <a:rPr lang="en-US" altLang="pt-BR" sz="4219">
                <a:solidFill>
                  <a:srgbClr val="FFFFFF"/>
                </a:solidFill>
                <a:latin typeface="Times New Roman" panose="02020603050405020304" pitchFamily="18" charset="0"/>
                <a:ea typeface="MS PGothic" panose="020B0600070205080204" pitchFamily="34" charset="-128"/>
              </a:rPr>
              <a:t>Nations rage and devils roar,</a:t>
            </a:r>
          </a:p>
          <a:p>
            <a:pPr defTabSz="428625" fontAlgn="base" hangingPunct="0">
              <a:spcBef>
                <a:spcPct val="0"/>
              </a:spcBef>
              <a:spcAft>
                <a:spcPct val="0"/>
              </a:spcAft>
              <a:buSzPct val="100000"/>
              <a:tabLst>
                <a:tab pos="0" algn="l"/>
                <a:tab pos="428625" algn="l"/>
                <a:tab pos="857250" algn="l"/>
                <a:tab pos="1285875" algn="l"/>
                <a:tab pos="1714500" algn="l"/>
                <a:tab pos="2143125" algn="l"/>
                <a:tab pos="2571750" algn="l"/>
                <a:tab pos="3000375" algn="l"/>
                <a:tab pos="3429000" algn="l"/>
                <a:tab pos="3857625" algn="l"/>
                <a:tab pos="4286250" algn="l"/>
                <a:tab pos="4714875" algn="l"/>
                <a:tab pos="5143500" algn="l"/>
                <a:tab pos="5572125" algn="l"/>
                <a:tab pos="6000750" algn="l"/>
                <a:tab pos="6429375" algn="l"/>
                <a:tab pos="6858000" algn="l"/>
                <a:tab pos="7286625" algn="l"/>
                <a:tab pos="7715250" algn="l"/>
                <a:tab pos="8143875" algn="l"/>
                <a:tab pos="8572500" algn="l"/>
                <a:tab pos="9001125" algn="l"/>
                <a:tab pos="9429750" algn="l"/>
                <a:tab pos="9858375" algn="l"/>
                <a:tab pos="10287000" algn="l"/>
                <a:tab pos="10715625" algn="l"/>
                <a:tab pos="11144250" algn="l"/>
                <a:tab pos="11572875" algn="l"/>
                <a:tab pos="12001500" algn="l"/>
              </a:tabLst>
            </a:pPr>
            <a:r>
              <a:rPr lang="en-US" altLang="pt-BR" sz="4219">
                <a:solidFill>
                  <a:srgbClr val="FFFFFF"/>
                </a:solidFill>
                <a:latin typeface="Times New Roman" panose="02020603050405020304" pitchFamily="18" charset="0"/>
                <a:ea typeface="MS PGothic" panose="020B0600070205080204" pitchFamily="34" charset="-128"/>
              </a:rPr>
              <a:t>Still he reigns forevermore!</a:t>
            </a:r>
          </a:p>
          <a:p>
            <a:pPr defTabSz="428625" fontAlgn="base" hangingPunct="0">
              <a:spcBef>
                <a:spcPct val="0"/>
              </a:spcBef>
              <a:spcAft>
                <a:spcPct val="0"/>
              </a:spcAft>
              <a:buSzPct val="100000"/>
              <a:tabLst>
                <a:tab pos="0" algn="l"/>
                <a:tab pos="428625" algn="l"/>
                <a:tab pos="857250" algn="l"/>
                <a:tab pos="1285875" algn="l"/>
                <a:tab pos="1714500" algn="l"/>
                <a:tab pos="2143125" algn="l"/>
                <a:tab pos="2571750" algn="l"/>
                <a:tab pos="3000375" algn="l"/>
                <a:tab pos="3429000" algn="l"/>
                <a:tab pos="3857625" algn="l"/>
                <a:tab pos="4286250" algn="l"/>
                <a:tab pos="4714875" algn="l"/>
                <a:tab pos="5143500" algn="l"/>
                <a:tab pos="5572125" algn="l"/>
                <a:tab pos="6000750" algn="l"/>
                <a:tab pos="6429375" algn="l"/>
                <a:tab pos="6858000" algn="l"/>
                <a:tab pos="7286625" algn="l"/>
                <a:tab pos="7715250" algn="l"/>
                <a:tab pos="8143875" algn="l"/>
                <a:tab pos="8572500" algn="l"/>
                <a:tab pos="9001125" algn="l"/>
                <a:tab pos="9429750" algn="l"/>
                <a:tab pos="9858375" algn="l"/>
                <a:tab pos="10287000" algn="l"/>
                <a:tab pos="10715625" algn="l"/>
                <a:tab pos="11144250" algn="l"/>
                <a:tab pos="11572875" algn="l"/>
                <a:tab pos="12001500" algn="l"/>
              </a:tabLst>
            </a:pPr>
            <a:endParaRPr lang="en-US" altLang="pt-BR" sz="4219">
              <a:solidFill>
                <a:srgbClr val="FFFFFF"/>
              </a:solidFill>
              <a:latin typeface="Times New Roman" panose="02020603050405020304" pitchFamily="18" charset="0"/>
              <a:ea typeface="MS PGothic" panose="020B0600070205080204" pitchFamily="34" charset="-128"/>
            </a:endParaRPr>
          </a:p>
        </p:txBody>
      </p:sp>
    </p:spTree>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6CD6186B-0E8C-BE60-1268-E66E21D16B64}"/>
              </a:ext>
            </a:extLst>
          </p:cNvPr>
          <p:cNvSpPr txBox="1"/>
          <p:nvPr/>
        </p:nvSpPr>
        <p:spPr>
          <a:xfrm>
            <a:off x="426720" y="325267"/>
            <a:ext cx="11996928" cy="604780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300" b="0" i="0" u="none" strike="noStrike" kern="1200" cap="none" spc="0" normalizeH="0" baseline="0" noProof="0" dirty="0">
                <a:ln>
                  <a:noFill/>
                </a:ln>
                <a:solidFill>
                  <a:prstClr val="white"/>
                </a:solidFill>
                <a:effectLst/>
                <a:uLnTx/>
                <a:uFillTx/>
                <a:latin typeface="Verdana" panose="020B0604030504040204" pitchFamily="34" charset="0"/>
                <a:ea typeface="+mn-ea"/>
                <a:cs typeface="+mn-cs"/>
              </a:rPr>
              <a:t>4 That Word above all earthly </a:t>
            </a:r>
            <a:r>
              <a:rPr kumimoji="0" lang="en-US" sz="4300" b="0" i="0" u="none" strike="noStrike" kern="1200" cap="none" spc="0" normalizeH="0" baseline="0" noProof="0" dirty="0" err="1">
                <a:ln>
                  <a:noFill/>
                </a:ln>
                <a:solidFill>
                  <a:prstClr val="white"/>
                </a:solidFill>
                <a:effectLst/>
                <a:uLnTx/>
                <a:uFillTx/>
                <a:latin typeface="Verdana" panose="020B0604030504040204" pitchFamily="34" charset="0"/>
                <a:ea typeface="+mn-ea"/>
                <a:cs typeface="+mn-cs"/>
              </a:rPr>
              <a:t>pow'rs</a:t>
            </a:r>
            <a:r>
              <a:rPr kumimoji="0" lang="en-US" sz="4300" b="0" i="0" u="none" strike="noStrike" kern="1200" cap="none" spc="0" normalizeH="0" baseline="0" noProof="0" dirty="0">
                <a:ln>
                  <a:noFill/>
                </a:ln>
                <a:solidFill>
                  <a:prstClr val="white"/>
                </a:solidFill>
                <a:effectLst/>
                <a:uLnTx/>
                <a:uFillTx/>
                <a:latin typeface="Verdana" panose="020B0604030504040204" pitchFamily="34" charset="0"/>
                <a:ea typeface="+mn-ea"/>
                <a:cs typeface="+mn-cs"/>
              </a:rPr>
              <a:t>,</a:t>
            </a:r>
            <a:br>
              <a:rPr kumimoji="0" lang="en-US" sz="4300" b="0" i="0" u="none" strike="noStrike" kern="1200" cap="none" spc="0" normalizeH="0" baseline="0" noProof="0" dirty="0">
                <a:ln>
                  <a:noFill/>
                </a:ln>
                <a:solidFill>
                  <a:prstClr val="white"/>
                </a:solidFill>
                <a:effectLst/>
                <a:uLnTx/>
                <a:uFillTx/>
                <a:latin typeface="Verdana" panose="020B0604030504040204" pitchFamily="34" charset="0"/>
                <a:ea typeface="+mn-ea"/>
                <a:cs typeface="+mn-cs"/>
              </a:rPr>
            </a:br>
            <a:r>
              <a:rPr kumimoji="0" lang="en-US" sz="4300" b="0" i="0" u="none" strike="noStrike" kern="1200" cap="none" spc="0" normalizeH="0" baseline="0" noProof="0" dirty="0">
                <a:ln>
                  <a:noFill/>
                </a:ln>
                <a:solidFill>
                  <a:prstClr val="white"/>
                </a:solidFill>
                <a:effectLst/>
                <a:uLnTx/>
                <a:uFillTx/>
                <a:latin typeface="Verdana" panose="020B0604030504040204" pitchFamily="34" charset="0"/>
                <a:ea typeface="+mn-ea"/>
                <a:cs typeface="+mn-cs"/>
              </a:rPr>
              <a:t>no thanks to them, </a:t>
            </a:r>
            <a:r>
              <a:rPr kumimoji="0" lang="en-US" sz="4300" b="0" i="0" u="none" strike="noStrike" kern="1200" cap="none" spc="0" normalizeH="0" baseline="0" noProof="0" dirty="0" err="1">
                <a:ln>
                  <a:noFill/>
                </a:ln>
                <a:solidFill>
                  <a:prstClr val="white"/>
                </a:solidFill>
                <a:effectLst/>
                <a:uLnTx/>
                <a:uFillTx/>
                <a:latin typeface="Verdana" panose="020B0604030504040204" pitchFamily="34" charset="0"/>
                <a:ea typeface="+mn-ea"/>
                <a:cs typeface="+mn-cs"/>
              </a:rPr>
              <a:t>abideth</a:t>
            </a:r>
            <a:r>
              <a:rPr kumimoji="0" lang="en-US" sz="4300" b="0" i="0" u="none" strike="noStrike" kern="1200" cap="none" spc="0" normalizeH="0" baseline="0" noProof="0" dirty="0">
                <a:ln>
                  <a:noFill/>
                </a:ln>
                <a:solidFill>
                  <a:prstClr val="white"/>
                </a:solidFill>
                <a:effectLst/>
                <a:uLnTx/>
                <a:uFillTx/>
                <a:latin typeface="Verdana" panose="020B0604030504040204" pitchFamily="34" charset="0"/>
                <a:ea typeface="+mn-ea"/>
                <a:cs typeface="+mn-cs"/>
              </a:rPr>
              <a:t>;</a:t>
            </a:r>
            <a:br>
              <a:rPr kumimoji="0" lang="en-US" sz="4300" b="0" i="0" u="none" strike="noStrike" kern="1200" cap="none" spc="0" normalizeH="0" baseline="0" noProof="0" dirty="0">
                <a:ln>
                  <a:noFill/>
                </a:ln>
                <a:solidFill>
                  <a:prstClr val="white"/>
                </a:solidFill>
                <a:effectLst/>
                <a:uLnTx/>
                <a:uFillTx/>
                <a:latin typeface="Verdana" panose="020B0604030504040204" pitchFamily="34" charset="0"/>
                <a:ea typeface="+mn-ea"/>
                <a:cs typeface="+mn-cs"/>
              </a:rPr>
            </a:br>
            <a:r>
              <a:rPr kumimoji="0" lang="en-US" sz="4300" b="0" i="0" u="none" strike="noStrike" kern="1200" cap="none" spc="0" normalizeH="0" baseline="0" noProof="0" dirty="0">
                <a:ln>
                  <a:noFill/>
                </a:ln>
                <a:solidFill>
                  <a:prstClr val="white"/>
                </a:solidFill>
                <a:effectLst/>
                <a:uLnTx/>
                <a:uFillTx/>
                <a:latin typeface="Verdana" panose="020B0604030504040204" pitchFamily="34" charset="0"/>
                <a:ea typeface="+mn-ea"/>
                <a:cs typeface="+mn-cs"/>
              </a:rPr>
              <a:t>the Spirit and the gifts are ours</a:t>
            </a:r>
            <a:br>
              <a:rPr kumimoji="0" lang="en-US" sz="4300" b="0" i="0" u="none" strike="noStrike" kern="1200" cap="none" spc="0" normalizeH="0" baseline="0" noProof="0" dirty="0">
                <a:ln>
                  <a:noFill/>
                </a:ln>
                <a:solidFill>
                  <a:prstClr val="white"/>
                </a:solidFill>
                <a:effectLst/>
                <a:uLnTx/>
                <a:uFillTx/>
                <a:latin typeface="Verdana" panose="020B0604030504040204" pitchFamily="34" charset="0"/>
                <a:ea typeface="+mn-ea"/>
                <a:cs typeface="+mn-cs"/>
              </a:rPr>
            </a:br>
            <a:r>
              <a:rPr kumimoji="0" lang="en-US" sz="4300" b="0" i="0" u="none" strike="noStrike" kern="1200" cap="none" spc="0" normalizeH="0" baseline="0" noProof="0" dirty="0">
                <a:ln>
                  <a:noFill/>
                </a:ln>
                <a:solidFill>
                  <a:prstClr val="white"/>
                </a:solidFill>
                <a:effectLst/>
                <a:uLnTx/>
                <a:uFillTx/>
                <a:latin typeface="Verdana" panose="020B0604030504040204" pitchFamily="34" charset="0"/>
                <a:ea typeface="+mn-ea"/>
                <a:cs typeface="+mn-cs"/>
              </a:rPr>
              <a:t>through him who with us </a:t>
            </a:r>
            <a:r>
              <a:rPr kumimoji="0" lang="en-US" sz="4300" b="0" i="0" u="none" strike="noStrike" kern="1200" cap="none" spc="0" normalizeH="0" baseline="0" noProof="0" dirty="0" err="1">
                <a:ln>
                  <a:noFill/>
                </a:ln>
                <a:solidFill>
                  <a:prstClr val="white"/>
                </a:solidFill>
                <a:effectLst/>
                <a:uLnTx/>
                <a:uFillTx/>
                <a:latin typeface="Verdana" panose="020B0604030504040204" pitchFamily="34" charset="0"/>
                <a:ea typeface="+mn-ea"/>
                <a:cs typeface="+mn-cs"/>
              </a:rPr>
              <a:t>sideth</a:t>
            </a:r>
            <a:r>
              <a:rPr kumimoji="0" lang="en-US" sz="4300" b="0" i="0" u="none" strike="noStrike" kern="1200" cap="none" spc="0" normalizeH="0" baseline="0" noProof="0" dirty="0">
                <a:ln>
                  <a:noFill/>
                </a:ln>
                <a:solidFill>
                  <a:prstClr val="white"/>
                </a:solidFill>
                <a:effectLst/>
                <a:uLnTx/>
                <a:uFillTx/>
                <a:latin typeface="Verdana" panose="020B0604030504040204" pitchFamily="34" charset="0"/>
                <a:ea typeface="+mn-ea"/>
                <a:cs typeface="+mn-cs"/>
              </a:rPr>
              <a:t>.</a:t>
            </a:r>
            <a:br>
              <a:rPr kumimoji="0" lang="en-US" sz="4300" b="0" i="0" u="none" strike="noStrike" kern="1200" cap="none" spc="0" normalizeH="0" baseline="0" noProof="0" dirty="0">
                <a:ln>
                  <a:noFill/>
                </a:ln>
                <a:solidFill>
                  <a:prstClr val="white"/>
                </a:solidFill>
                <a:effectLst/>
                <a:uLnTx/>
                <a:uFillTx/>
                <a:latin typeface="Verdana" panose="020B0604030504040204" pitchFamily="34" charset="0"/>
                <a:ea typeface="+mn-ea"/>
                <a:cs typeface="+mn-cs"/>
              </a:rPr>
            </a:br>
            <a:r>
              <a:rPr kumimoji="0" lang="en-US" sz="4300" b="0" i="0" u="none" strike="noStrike" kern="1200" cap="none" spc="0" normalizeH="0" baseline="0" noProof="0" dirty="0">
                <a:ln>
                  <a:noFill/>
                </a:ln>
                <a:solidFill>
                  <a:prstClr val="white"/>
                </a:solidFill>
                <a:effectLst/>
                <a:uLnTx/>
                <a:uFillTx/>
                <a:latin typeface="Verdana" panose="020B0604030504040204" pitchFamily="34" charset="0"/>
                <a:ea typeface="+mn-ea"/>
                <a:cs typeface="+mn-cs"/>
              </a:rPr>
              <a:t>Let goods and kindred go,</a:t>
            </a:r>
            <a:br>
              <a:rPr kumimoji="0" lang="en-US" sz="4300" b="0" i="0" u="none" strike="noStrike" kern="1200" cap="none" spc="0" normalizeH="0" baseline="0" noProof="0" dirty="0">
                <a:ln>
                  <a:noFill/>
                </a:ln>
                <a:solidFill>
                  <a:prstClr val="white"/>
                </a:solidFill>
                <a:effectLst/>
                <a:uLnTx/>
                <a:uFillTx/>
                <a:latin typeface="Verdana" panose="020B0604030504040204" pitchFamily="34" charset="0"/>
                <a:ea typeface="+mn-ea"/>
                <a:cs typeface="+mn-cs"/>
              </a:rPr>
            </a:br>
            <a:r>
              <a:rPr kumimoji="0" lang="en-US" sz="4300" b="0" i="0" u="none" strike="noStrike" kern="1200" cap="none" spc="0" normalizeH="0" baseline="0" noProof="0" dirty="0">
                <a:ln>
                  <a:noFill/>
                </a:ln>
                <a:solidFill>
                  <a:prstClr val="white"/>
                </a:solidFill>
                <a:effectLst/>
                <a:uLnTx/>
                <a:uFillTx/>
                <a:latin typeface="Verdana" panose="020B0604030504040204" pitchFamily="34" charset="0"/>
                <a:ea typeface="+mn-ea"/>
                <a:cs typeface="+mn-cs"/>
              </a:rPr>
              <a:t>this mortal life also;</a:t>
            </a:r>
            <a:br>
              <a:rPr kumimoji="0" lang="en-US" sz="4300" b="0" i="0" u="none" strike="noStrike" kern="1200" cap="none" spc="0" normalizeH="0" baseline="0" noProof="0" dirty="0">
                <a:ln>
                  <a:noFill/>
                </a:ln>
                <a:solidFill>
                  <a:prstClr val="white"/>
                </a:solidFill>
                <a:effectLst/>
                <a:uLnTx/>
                <a:uFillTx/>
                <a:latin typeface="Verdana" panose="020B0604030504040204" pitchFamily="34" charset="0"/>
                <a:ea typeface="+mn-ea"/>
                <a:cs typeface="+mn-cs"/>
              </a:rPr>
            </a:br>
            <a:r>
              <a:rPr kumimoji="0" lang="en-US" sz="4300" b="0" i="0" u="none" strike="noStrike" kern="1200" cap="none" spc="0" normalizeH="0" baseline="0" noProof="0" dirty="0">
                <a:ln>
                  <a:noFill/>
                </a:ln>
                <a:solidFill>
                  <a:prstClr val="white"/>
                </a:solidFill>
                <a:effectLst/>
                <a:uLnTx/>
                <a:uFillTx/>
                <a:latin typeface="Verdana" panose="020B0604030504040204" pitchFamily="34" charset="0"/>
                <a:ea typeface="+mn-ea"/>
                <a:cs typeface="+mn-cs"/>
              </a:rPr>
              <a:t>the body they may kill:</a:t>
            </a:r>
            <a:br>
              <a:rPr kumimoji="0" lang="en-US" sz="4300" b="0" i="0" u="none" strike="noStrike" kern="1200" cap="none" spc="0" normalizeH="0" baseline="0" noProof="0" dirty="0">
                <a:ln>
                  <a:noFill/>
                </a:ln>
                <a:solidFill>
                  <a:prstClr val="white"/>
                </a:solidFill>
                <a:effectLst/>
                <a:uLnTx/>
                <a:uFillTx/>
                <a:latin typeface="Verdana" panose="020B0604030504040204" pitchFamily="34" charset="0"/>
                <a:ea typeface="+mn-ea"/>
                <a:cs typeface="+mn-cs"/>
              </a:rPr>
            </a:br>
            <a:r>
              <a:rPr kumimoji="0" lang="en-US" sz="4300" b="0" i="0" u="none" strike="noStrike" kern="1200" cap="none" spc="0" normalizeH="0" baseline="0" noProof="0" dirty="0">
                <a:ln>
                  <a:noFill/>
                </a:ln>
                <a:solidFill>
                  <a:prstClr val="white"/>
                </a:solidFill>
                <a:effectLst/>
                <a:uLnTx/>
                <a:uFillTx/>
                <a:latin typeface="Verdana" panose="020B0604030504040204" pitchFamily="34" charset="0"/>
                <a:ea typeface="+mn-ea"/>
                <a:cs typeface="+mn-cs"/>
              </a:rPr>
              <a:t>God's truth </a:t>
            </a:r>
            <a:r>
              <a:rPr kumimoji="0" lang="en-US" sz="4300" b="0" i="0" u="none" strike="noStrike" kern="1200" cap="none" spc="0" normalizeH="0" baseline="0" noProof="0" dirty="0" err="1">
                <a:ln>
                  <a:noFill/>
                </a:ln>
                <a:solidFill>
                  <a:prstClr val="white"/>
                </a:solidFill>
                <a:effectLst/>
                <a:uLnTx/>
                <a:uFillTx/>
                <a:latin typeface="Verdana" panose="020B0604030504040204" pitchFamily="34" charset="0"/>
                <a:ea typeface="+mn-ea"/>
                <a:cs typeface="+mn-cs"/>
              </a:rPr>
              <a:t>abideth</a:t>
            </a:r>
            <a:r>
              <a:rPr kumimoji="0" lang="en-US" sz="4300" b="0" i="0" u="none" strike="noStrike" kern="1200" cap="none" spc="0" normalizeH="0" baseline="0" noProof="0" dirty="0">
                <a:ln>
                  <a:noFill/>
                </a:ln>
                <a:solidFill>
                  <a:prstClr val="white"/>
                </a:solidFill>
                <a:effectLst/>
                <a:uLnTx/>
                <a:uFillTx/>
                <a:latin typeface="Verdana" panose="020B0604030504040204" pitchFamily="34" charset="0"/>
                <a:ea typeface="+mn-ea"/>
                <a:cs typeface="+mn-cs"/>
              </a:rPr>
              <a:t> still;</a:t>
            </a:r>
            <a:br>
              <a:rPr kumimoji="0" lang="en-US" sz="4300" b="0" i="0" u="none" strike="noStrike" kern="1200" cap="none" spc="0" normalizeH="0" baseline="0" noProof="0" dirty="0">
                <a:ln>
                  <a:noFill/>
                </a:ln>
                <a:solidFill>
                  <a:prstClr val="white"/>
                </a:solidFill>
                <a:effectLst/>
                <a:uLnTx/>
                <a:uFillTx/>
                <a:latin typeface="Verdana" panose="020B0604030504040204" pitchFamily="34" charset="0"/>
                <a:ea typeface="+mn-ea"/>
                <a:cs typeface="+mn-cs"/>
              </a:rPr>
            </a:br>
            <a:r>
              <a:rPr kumimoji="0" lang="en-US" sz="4300" b="0" i="0" u="none" strike="noStrike" kern="1200" cap="none" spc="0" normalizeH="0" baseline="0" noProof="0" dirty="0">
                <a:ln>
                  <a:noFill/>
                </a:ln>
                <a:solidFill>
                  <a:prstClr val="white"/>
                </a:solidFill>
                <a:effectLst/>
                <a:uLnTx/>
                <a:uFillTx/>
                <a:latin typeface="Verdana" panose="020B0604030504040204" pitchFamily="34" charset="0"/>
                <a:ea typeface="+mn-ea"/>
                <a:cs typeface="+mn-cs"/>
              </a:rPr>
              <a:t>his kingdom is forever.</a:t>
            </a:r>
          </a:p>
        </p:txBody>
      </p:sp>
    </p:spTree>
    <p:extLst>
      <p:ext uri="{BB962C8B-B14F-4D97-AF65-F5344CB8AC3E}">
        <p14:creationId xmlns:p14="http://schemas.microsoft.com/office/powerpoint/2010/main" xmlns="" val="12787485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2882" name="Rectangle 1"/>
          <p:cNvSpPr>
            <a:spLocks noChangeArrowheads="1"/>
          </p:cNvSpPr>
          <p:nvPr/>
        </p:nvSpPr>
        <p:spPr bwMode="auto">
          <a:xfrm>
            <a:off x="0" y="285750"/>
            <a:ext cx="12192000" cy="6247805"/>
          </a:xfrm>
          <a:prstGeom prst="rect">
            <a:avLst/>
          </a:prstGeom>
          <a:noFill/>
          <a:ln w="9360">
            <a:noFill/>
            <a:miter lim="800000"/>
            <a:headEnd/>
            <a:tailEnd/>
          </a:ln>
        </p:spPr>
        <p:txBody>
          <a:bodyPr lIns="108742" tIns="54541" rIns="108742" bIns="54541"/>
          <a:lstStyle/>
          <a:p>
            <a:pPr algn="ctr">
              <a:spcBef>
                <a:spcPts val="3219"/>
              </a:spcBef>
              <a:tabLst>
                <a:tab pos="432923" algn="l"/>
                <a:tab pos="865845" algn="l"/>
                <a:tab pos="1298768" algn="l"/>
                <a:tab pos="1731691" algn="l"/>
                <a:tab pos="2164613" algn="l"/>
                <a:tab pos="2597536" algn="l"/>
                <a:tab pos="3030459" algn="l"/>
                <a:tab pos="3463381" algn="l"/>
                <a:tab pos="3896304" algn="l"/>
                <a:tab pos="4329227" algn="l"/>
                <a:tab pos="4762149" algn="l"/>
                <a:tab pos="5195072" algn="l"/>
                <a:tab pos="5627995" algn="l"/>
                <a:tab pos="6060918" algn="l"/>
                <a:tab pos="6493840" algn="l"/>
                <a:tab pos="6926763" algn="l"/>
                <a:tab pos="7359686" algn="l"/>
                <a:tab pos="7792608" algn="l"/>
                <a:tab pos="8225531" algn="l"/>
                <a:tab pos="8658454" algn="l"/>
                <a:tab pos="9091376" algn="l"/>
                <a:tab pos="9524299" algn="l"/>
                <a:tab pos="9957222" algn="l"/>
                <a:tab pos="10390144" algn="l"/>
                <a:tab pos="10823067" algn="l"/>
                <a:tab pos="11255990" algn="l"/>
                <a:tab pos="11688912" algn="l"/>
                <a:tab pos="12121835" algn="l"/>
              </a:tabLst>
            </a:pPr>
            <a:endParaRPr lang="en-US" sz="6400" b="1" dirty="0">
              <a:solidFill>
                <a:srgbClr val="FFFFFF"/>
              </a:solidFill>
              <a:latin typeface="Times New Roman" pitchFamily="16" charset="0"/>
            </a:endParaRPr>
          </a:p>
          <a:p>
            <a:pPr algn="ctr">
              <a:spcBef>
                <a:spcPts val="2604"/>
              </a:spcBef>
              <a:tabLst>
                <a:tab pos="432923" algn="l"/>
                <a:tab pos="865845" algn="l"/>
                <a:tab pos="1298768" algn="l"/>
                <a:tab pos="1731691" algn="l"/>
                <a:tab pos="2164613" algn="l"/>
                <a:tab pos="2597536" algn="l"/>
                <a:tab pos="3030459" algn="l"/>
                <a:tab pos="3463381" algn="l"/>
                <a:tab pos="3896304" algn="l"/>
                <a:tab pos="4329227" algn="l"/>
                <a:tab pos="4762149" algn="l"/>
                <a:tab pos="5195072" algn="l"/>
                <a:tab pos="5627995" algn="l"/>
                <a:tab pos="6060918" algn="l"/>
                <a:tab pos="6493840" algn="l"/>
                <a:tab pos="6926763" algn="l"/>
                <a:tab pos="7359686" algn="l"/>
                <a:tab pos="7792608" algn="l"/>
                <a:tab pos="8225531" algn="l"/>
                <a:tab pos="8658454" algn="l"/>
                <a:tab pos="9091376" algn="l"/>
                <a:tab pos="9524299" algn="l"/>
                <a:tab pos="9957222" algn="l"/>
                <a:tab pos="10390144" algn="l"/>
                <a:tab pos="10823067" algn="l"/>
                <a:tab pos="11255990" algn="l"/>
                <a:tab pos="11688912" algn="l"/>
                <a:tab pos="12121835" algn="l"/>
              </a:tabLst>
            </a:pPr>
            <a:r>
              <a:rPr lang="en-US" sz="5200" b="1" dirty="0">
                <a:solidFill>
                  <a:srgbClr val="FFFFFF"/>
                </a:solidFill>
                <a:latin typeface="Times New Roman" pitchFamily="16" charset="0"/>
              </a:rPr>
              <a:t>Doxology</a:t>
            </a:r>
          </a:p>
          <a:p>
            <a:pPr algn="ctr">
              <a:spcBef>
                <a:spcPts val="2604"/>
              </a:spcBef>
              <a:tabLst>
                <a:tab pos="432923" algn="l"/>
                <a:tab pos="865845" algn="l"/>
                <a:tab pos="1298768" algn="l"/>
                <a:tab pos="1731691" algn="l"/>
                <a:tab pos="2164613" algn="l"/>
                <a:tab pos="2597536" algn="l"/>
                <a:tab pos="3030459" algn="l"/>
                <a:tab pos="3463381" algn="l"/>
                <a:tab pos="3896304" algn="l"/>
                <a:tab pos="4329227" algn="l"/>
                <a:tab pos="4762149" algn="l"/>
                <a:tab pos="5195072" algn="l"/>
                <a:tab pos="5627995" algn="l"/>
                <a:tab pos="6060918" algn="l"/>
                <a:tab pos="6493840" algn="l"/>
                <a:tab pos="6926763" algn="l"/>
                <a:tab pos="7359686" algn="l"/>
                <a:tab pos="7792608" algn="l"/>
                <a:tab pos="8225531" algn="l"/>
                <a:tab pos="8658454" algn="l"/>
                <a:tab pos="9091376" algn="l"/>
                <a:tab pos="9524299" algn="l"/>
                <a:tab pos="9957222" algn="l"/>
                <a:tab pos="10390144" algn="l"/>
                <a:tab pos="10823067" algn="l"/>
                <a:tab pos="11255990" algn="l"/>
                <a:tab pos="11688912" algn="l"/>
                <a:tab pos="12121835" algn="l"/>
              </a:tabLst>
            </a:pPr>
            <a:r>
              <a:rPr lang="en-US" sz="5200" b="1" dirty="0">
                <a:solidFill>
                  <a:srgbClr val="FFFFFF"/>
                </a:solidFill>
                <a:latin typeface="Times New Roman" pitchFamily="16" charset="0"/>
              </a:rPr>
              <a:t>Hymn 731* </a:t>
            </a:r>
          </a:p>
          <a:p>
            <a:pPr>
              <a:spcBef>
                <a:spcPts val="473"/>
              </a:spcBef>
              <a:tabLst>
                <a:tab pos="432923" algn="l"/>
                <a:tab pos="865845" algn="l"/>
                <a:tab pos="1298768" algn="l"/>
                <a:tab pos="1731691" algn="l"/>
                <a:tab pos="2164613" algn="l"/>
                <a:tab pos="2597536" algn="l"/>
                <a:tab pos="3030459" algn="l"/>
                <a:tab pos="3463381" algn="l"/>
                <a:tab pos="3896304" algn="l"/>
                <a:tab pos="4329227" algn="l"/>
                <a:tab pos="4762149" algn="l"/>
                <a:tab pos="5195072" algn="l"/>
                <a:tab pos="5627995" algn="l"/>
                <a:tab pos="6060918" algn="l"/>
                <a:tab pos="6493840" algn="l"/>
                <a:tab pos="6926763" algn="l"/>
                <a:tab pos="7359686" algn="l"/>
                <a:tab pos="7792608" algn="l"/>
                <a:tab pos="8225531" algn="l"/>
                <a:tab pos="8658454" algn="l"/>
                <a:tab pos="9091376" algn="l"/>
                <a:tab pos="9524299" algn="l"/>
                <a:tab pos="9957222" algn="l"/>
                <a:tab pos="10390144" algn="l"/>
                <a:tab pos="10823067" algn="l"/>
                <a:tab pos="11255990" algn="l"/>
                <a:tab pos="11688912" algn="l"/>
                <a:tab pos="12121835" algn="l"/>
              </a:tabLst>
            </a:pPr>
            <a:endParaRPr lang="en-US" sz="1900" b="1" dirty="0">
              <a:solidFill>
                <a:srgbClr val="FFFFFF"/>
              </a:solidFill>
              <a:latin typeface="Times New Roman" pitchFamily="16" charset="0"/>
            </a:endParaRPr>
          </a:p>
          <a:p>
            <a:pPr>
              <a:spcBef>
                <a:spcPts val="473"/>
              </a:spcBef>
              <a:tabLst>
                <a:tab pos="432923" algn="l"/>
                <a:tab pos="865845" algn="l"/>
                <a:tab pos="1298768" algn="l"/>
                <a:tab pos="1731691" algn="l"/>
                <a:tab pos="2164613" algn="l"/>
                <a:tab pos="2597536" algn="l"/>
                <a:tab pos="3030459" algn="l"/>
                <a:tab pos="3463381" algn="l"/>
                <a:tab pos="3896304" algn="l"/>
                <a:tab pos="4329227" algn="l"/>
                <a:tab pos="4762149" algn="l"/>
                <a:tab pos="5195072" algn="l"/>
                <a:tab pos="5627995" algn="l"/>
                <a:tab pos="6060918" algn="l"/>
                <a:tab pos="6493840" algn="l"/>
                <a:tab pos="6926763" algn="l"/>
                <a:tab pos="7359686" algn="l"/>
                <a:tab pos="7792608" algn="l"/>
                <a:tab pos="8225531" algn="l"/>
                <a:tab pos="8658454" algn="l"/>
                <a:tab pos="9091376" algn="l"/>
                <a:tab pos="9524299" algn="l"/>
                <a:tab pos="9957222" algn="l"/>
                <a:tab pos="10390144" algn="l"/>
                <a:tab pos="10823067" algn="l"/>
                <a:tab pos="11255990" algn="l"/>
                <a:tab pos="11688912" algn="l"/>
                <a:tab pos="12121835" algn="l"/>
              </a:tabLst>
            </a:pPr>
            <a:endParaRPr lang="en-US" sz="1900" b="1" dirty="0">
              <a:solidFill>
                <a:srgbClr val="FFFFFF"/>
              </a:solidFill>
              <a:latin typeface="Times New Roman" pitchFamily="16" charset="0"/>
            </a:endParaRPr>
          </a:p>
          <a:p>
            <a:pPr>
              <a:spcBef>
                <a:spcPts val="473"/>
              </a:spcBef>
              <a:tabLst>
                <a:tab pos="432923" algn="l"/>
                <a:tab pos="865845" algn="l"/>
                <a:tab pos="1298768" algn="l"/>
                <a:tab pos="1731691" algn="l"/>
                <a:tab pos="2164613" algn="l"/>
                <a:tab pos="2597536" algn="l"/>
                <a:tab pos="3030459" algn="l"/>
                <a:tab pos="3463381" algn="l"/>
                <a:tab pos="3896304" algn="l"/>
                <a:tab pos="4329227" algn="l"/>
                <a:tab pos="4762149" algn="l"/>
                <a:tab pos="5195072" algn="l"/>
                <a:tab pos="5627995" algn="l"/>
                <a:tab pos="6060918" algn="l"/>
                <a:tab pos="6493840" algn="l"/>
                <a:tab pos="6926763" algn="l"/>
                <a:tab pos="7359686" algn="l"/>
                <a:tab pos="7792608" algn="l"/>
                <a:tab pos="8225531" algn="l"/>
                <a:tab pos="8658454" algn="l"/>
                <a:tab pos="9091376" algn="l"/>
                <a:tab pos="9524299" algn="l"/>
                <a:tab pos="9957222" algn="l"/>
                <a:tab pos="10390144" algn="l"/>
                <a:tab pos="10823067" algn="l"/>
                <a:tab pos="11255990" algn="l"/>
                <a:tab pos="11688912" algn="l"/>
                <a:tab pos="12121835" algn="l"/>
              </a:tabLst>
            </a:pPr>
            <a:endParaRPr lang="en-US" sz="1900" b="1" dirty="0">
              <a:solidFill>
                <a:srgbClr val="FFFFFF"/>
              </a:solidFill>
              <a:latin typeface="Times New Roman" pitchFamily="16" charset="0"/>
            </a:endParaRPr>
          </a:p>
          <a:p>
            <a:pPr>
              <a:spcBef>
                <a:spcPts val="473"/>
              </a:spcBef>
              <a:tabLst>
                <a:tab pos="432923" algn="l"/>
                <a:tab pos="865845" algn="l"/>
                <a:tab pos="1298768" algn="l"/>
                <a:tab pos="1731691" algn="l"/>
                <a:tab pos="2164613" algn="l"/>
                <a:tab pos="2597536" algn="l"/>
                <a:tab pos="3030459" algn="l"/>
                <a:tab pos="3463381" algn="l"/>
                <a:tab pos="3896304" algn="l"/>
                <a:tab pos="4329227" algn="l"/>
                <a:tab pos="4762149" algn="l"/>
                <a:tab pos="5195072" algn="l"/>
                <a:tab pos="5627995" algn="l"/>
                <a:tab pos="6060918" algn="l"/>
                <a:tab pos="6493840" algn="l"/>
                <a:tab pos="6926763" algn="l"/>
                <a:tab pos="7359686" algn="l"/>
                <a:tab pos="7792608" algn="l"/>
                <a:tab pos="8225531" algn="l"/>
                <a:tab pos="8658454" algn="l"/>
                <a:tab pos="9091376" algn="l"/>
                <a:tab pos="9524299" algn="l"/>
                <a:tab pos="9957222" algn="l"/>
                <a:tab pos="10390144" algn="l"/>
                <a:tab pos="10823067" algn="l"/>
                <a:tab pos="11255990" algn="l"/>
                <a:tab pos="11688912" algn="l"/>
                <a:tab pos="12121835" algn="l"/>
              </a:tabLst>
            </a:pPr>
            <a:endParaRPr lang="en-US" sz="1900" b="1" dirty="0">
              <a:solidFill>
                <a:srgbClr val="FFFFFF"/>
              </a:solidFill>
              <a:latin typeface="Times New Roman" pitchFamily="16" charset="0"/>
            </a:endParaRPr>
          </a:p>
          <a:p>
            <a:pPr>
              <a:tabLst>
                <a:tab pos="432923" algn="l"/>
                <a:tab pos="865845" algn="l"/>
                <a:tab pos="1298768" algn="l"/>
                <a:tab pos="1731691" algn="l"/>
                <a:tab pos="2164613" algn="l"/>
                <a:tab pos="2597536" algn="l"/>
                <a:tab pos="3030459" algn="l"/>
                <a:tab pos="3463381" algn="l"/>
                <a:tab pos="3896304" algn="l"/>
                <a:tab pos="4329227" algn="l"/>
                <a:tab pos="4762149" algn="l"/>
                <a:tab pos="5195072" algn="l"/>
                <a:tab pos="5627995" algn="l"/>
                <a:tab pos="6060918" algn="l"/>
                <a:tab pos="6493840" algn="l"/>
                <a:tab pos="6926763" algn="l"/>
                <a:tab pos="7359686" algn="l"/>
                <a:tab pos="7792608" algn="l"/>
                <a:tab pos="8225531" algn="l"/>
                <a:tab pos="8658454" algn="l"/>
                <a:tab pos="9091376" algn="l"/>
                <a:tab pos="9524299" algn="l"/>
                <a:tab pos="9957222" algn="l"/>
                <a:tab pos="10390144" algn="l"/>
                <a:tab pos="10823067" algn="l"/>
                <a:tab pos="11255990" algn="l"/>
                <a:tab pos="11688912" algn="l"/>
                <a:tab pos="12121835" algn="l"/>
              </a:tabLst>
            </a:pPr>
            <a:endParaRPr lang="en-US" sz="1900" b="1" dirty="0">
              <a:solidFill>
                <a:srgbClr val="FFFFFF"/>
              </a:solidFill>
              <a:latin typeface="Times New Roman" pitchFamily="16" charset="0"/>
            </a:endParaRPr>
          </a:p>
          <a:p>
            <a:pPr>
              <a:tabLst>
                <a:tab pos="432923" algn="l"/>
                <a:tab pos="865845" algn="l"/>
                <a:tab pos="1298768" algn="l"/>
                <a:tab pos="1731691" algn="l"/>
                <a:tab pos="2164613" algn="l"/>
                <a:tab pos="2597536" algn="l"/>
                <a:tab pos="3030459" algn="l"/>
                <a:tab pos="3463381" algn="l"/>
                <a:tab pos="3896304" algn="l"/>
                <a:tab pos="4329227" algn="l"/>
                <a:tab pos="4762149" algn="l"/>
                <a:tab pos="5195072" algn="l"/>
                <a:tab pos="5627995" algn="l"/>
                <a:tab pos="6060918" algn="l"/>
                <a:tab pos="6493840" algn="l"/>
                <a:tab pos="6926763" algn="l"/>
                <a:tab pos="7359686" algn="l"/>
                <a:tab pos="7792608" algn="l"/>
                <a:tab pos="8225531" algn="l"/>
                <a:tab pos="8658454" algn="l"/>
                <a:tab pos="9091376" algn="l"/>
                <a:tab pos="9524299" algn="l"/>
                <a:tab pos="9957222" algn="l"/>
                <a:tab pos="10390144" algn="l"/>
                <a:tab pos="10823067" algn="l"/>
                <a:tab pos="11255990" algn="l"/>
                <a:tab pos="11688912" algn="l"/>
                <a:tab pos="12121835" algn="l"/>
              </a:tabLst>
            </a:pPr>
            <a:endParaRPr lang="en-US" sz="1900" b="1" dirty="0">
              <a:solidFill>
                <a:srgbClr val="FFFFFF"/>
              </a:solidFill>
              <a:latin typeface="Times New Roman" pitchFamily="16" charset="0"/>
            </a:endParaRPr>
          </a:p>
          <a:p>
            <a:pPr>
              <a:tabLst>
                <a:tab pos="432923" algn="l"/>
                <a:tab pos="865845" algn="l"/>
                <a:tab pos="1298768" algn="l"/>
                <a:tab pos="1731691" algn="l"/>
                <a:tab pos="2164613" algn="l"/>
                <a:tab pos="2597536" algn="l"/>
                <a:tab pos="3030459" algn="l"/>
                <a:tab pos="3463381" algn="l"/>
                <a:tab pos="3896304" algn="l"/>
                <a:tab pos="4329227" algn="l"/>
                <a:tab pos="4762149" algn="l"/>
                <a:tab pos="5195072" algn="l"/>
                <a:tab pos="5627995" algn="l"/>
                <a:tab pos="6060918" algn="l"/>
                <a:tab pos="6493840" algn="l"/>
                <a:tab pos="6926763" algn="l"/>
                <a:tab pos="7359686" algn="l"/>
                <a:tab pos="7792608" algn="l"/>
                <a:tab pos="8225531" algn="l"/>
                <a:tab pos="8658454" algn="l"/>
                <a:tab pos="9091376" algn="l"/>
                <a:tab pos="9524299" algn="l"/>
                <a:tab pos="9957222" algn="l"/>
                <a:tab pos="10390144" algn="l"/>
                <a:tab pos="10823067" algn="l"/>
                <a:tab pos="11255990" algn="l"/>
                <a:tab pos="11688912" algn="l"/>
                <a:tab pos="12121835" algn="l"/>
              </a:tabLst>
            </a:pPr>
            <a:endParaRPr lang="en-US" sz="1900" b="1" dirty="0">
              <a:solidFill>
                <a:srgbClr val="FFFFFF"/>
              </a:solidFill>
              <a:latin typeface="Times New Roman" pitchFamily="16" charset="0"/>
            </a:endParaRPr>
          </a:p>
          <a:p>
            <a:pPr>
              <a:tabLst>
                <a:tab pos="432923" algn="l"/>
                <a:tab pos="865845" algn="l"/>
                <a:tab pos="1298768" algn="l"/>
                <a:tab pos="1731691" algn="l"/>
                <a:tab pos="2164613" algn="l"/>
                <a:tab pos="2597536" algn="l"/>
                <a:tab pos="3030459" algn="l"/>
                <a:tab pos="3463381" algn="l"/>
                <a:tab pos="3896304" algn="l"/>
                <a:tab pos="4329227" algn="l"/>
                <a:tab pos="4762149" algn="l"/>
                <a:tab pos="5195072" algn="l"/>
                <a:tab pos="5627995" algn="l"/>
                <a:tab pos="6060918" algn="l"/>
                <a:tab pos="6493840" algn="l"/>
                <a:tab pos="6926763" algn="l"/>
                <a:tab pos="7359686" algn="l"/>
                <a:tab pos="7792608" algn="l"/>
                <a:tab pos="8225531" algn="l"/>
                <a:tab pos="8658454" algn="l"/>
                <a:tab pos="9091376" algn="l"/>
                <a:tab pos="9524299" algn="l"/>
                <a:tab pos="9957222" algn="l"/>
                <a:tab pos="10390144" algn="l"/>
                <a:tab pos="10823067" algn="l"/>
                <a:tab pos="11255990" algn="l"/>
                <a:tab pos="11688912" algn="l"/>
                <a:tab pos="12121835" algn="l"/>
              </a:tabLst>
            </a:pPr>
            <a:r>
              <a:rPr lang="en-US" sz="1900" b="1" dirty="0">
                <a:solidFill>
                  <a:srgbClr val="FFFFFF"/>
                </a:solidFill>
                <a:latin typeface="Times New Roman" pitchFamily="16" charset="0"/>
              </a:rPr>
              <a:t>Text:  Thomas Ken (*</a:t>
            </a:r>
            <a:r>
              <a:rPr lang="en-US" sz="1900" b="1" i="1" dirty="0">
                <a:solidFill>
                  <a:srgbClr val="FFFFFF"/>
                </a:solidFill>
                <a:latin typeface="Times New Roman" pitchFamily="16" charset="0"/>
              </a:rPr>
              <a:t>Trinity Hymnal</a:t>
            </a:r>
            <a:r>
              <a:rPr lang="en-US" sz="1900" b="1" dirty="0">
                <a:solidFill>
                  <a:srgbClr val="FFFFFF"/>
                </a:solidFill>
                <a:latin typeface="Times New Roman" pitchFamily="16" charset="0"/>
              </a:rPr>
              <a:t>)</a:t>
            </a:r>
          </a:p>
          <a:p>
            <a:pPr>
              <a:tabLst>
                <a:tab pos="432923" algn="l"/>
                <a:tab pos="865845" algn="l"/>
                <a:tab pos="1298768" algn="l"/>
                <a:tab pos="1731691" algn="l"/>
                <a:tab pos="2164613" algn="l"/>
                <a:tab pos="2597536" algn="l"/>
                <a:tab pos="3030459" algn="l"/>
                <a:tab pos="3463381" algn="l"/>
                <a:tab pos="3896304" algn="l"/>
                <a:tab pos="4329227" algn="l"/>
                <a:tab pos="4762149" algn="l"/>
                <a:tab pos="5195072" algn="l"/>
                <a:tab pos="5627995" algn="l"/>
                <a:tab pos="6060918" algn="l"/>
                <a:tab pos="6493840" algn="l"/>
                <a:tab pos="6926763" algn="l"/>
                <a:tab pos="7359686" algn="l"/>
                <a:tab pos="7792608" algn="l"/>
                <a:tab pos="8225531" algn="l"/>
                <a:tab pos="8658454" algn="l"/>
                <a:tab pos="9091376" algn="l"/>
                <a:tab pos="9524299" algn="l"/>
                <a:tab pos="9957222" algn="l"/>
                <a:tab pos="10390144" algn="l"/>
                <a:tab pos="10823067" algn="l"/>
                <a:tab pos="11255990" algn="l"/>
                <a:tab pos="11688912" algn="l"/>
                <a:tab pos="12121835" algn="l"/>
              </a:tabLst>
            </a:pPr>
            <a:r>
              <a:rPr lang="en-US" sz="1900" b="1" dirty="0">
                <a:solidFill>
                  <a:srgbClr val="FFFFFF"/>
                </a:solidFill>
                <a:latin typeface="Times New Roman" pitchFamily="16" charset="0"/>
              </a:rPr>
              <a:t>Music:  </a:t>
            </a:r>
            <a:r>
              <a:rPr lang="en-US" sz="1900" b="1" i="1" dirty="0" err="1">
                <a:solidFill>
                  <a:srgbClr val="FFFFFF"/>
                </a:solidFill>
                <a:latin typeface="Times New Roman" pitchFamily="16" charset="0"/>
              </a:rPr>
              <a:t>Genevan</a:t>
            </a:r>
            <a:r>
              <a:rPr lang="en-US" sz="1900" b="1" i="1" dirty="0">
                <a:solidFill>
                  <a:srgbClr val="FFFFFF"/>
                </a:solidFill>
                <a:latin typeface="Times New Roman" pitchFamily="16" charset="0"/>
              </a:rPr>
              <a:t> Psalter</a:t>
            </a:r>
            <a:r>
              <a:rPr lang="en-US" sz="1900" b="1" dirty="0">
                <a:solidFill>
                  <a:srgbClr val="FFFFFF"/>
                </a:solidFill>
                <a:latin typeface="Times New Roman" pitchFamily="16" charset="0"/>
              </a:rPr>
              <a:t>, 1551; </a:t>
            </a:r>
            <a:r>
              <a:rPr lang="en-US" sz="1900" b="1" dirty="0" err="1">
                <a:solidFill>
                  <a:srgbClr val="FFFFFF"/>
                </a:solidFill>
                <a:latin typeface="Times New Roman" pitchFamily="16" charset="0"/>
              </a:rPr>
              <a:t>attr</a:t>
            </a:r>
            <a:r>
              <a:rPr lang="en-US" sz="1900" b="1" dirty="0">
                <a:solidFill>
                  <a:srgbClr val="FFFFFF"/>
                </a:solidFill>
                <a:latin typeface="Times New Roman" pitchFamily="16" charset="0"/>
              </a:rPr>
              <a:t>. Louis Bourgeois</a:t>
            </a:r>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3906" name="Rectangle 1"/>
          <p:cNvSpPr>
            <a:spLocks noChangeArrowheads="1"/>
          </p:cNvSpPr>
          <p:nvPr/>
        </p:nvSpPr>
        <p:spPr bwMode="auto">
          <a:xfrm>
            <a:off x="0" y="214313"/>
            <a:ext cx="11758084" cy="6247805"/>
          </a:xfrm>
          <a:prstGeom prst="rect">
            <a:avLst/>
          </a:prstGeom>
          <a:noFill/>
          <a:ln w="9360">
            <a:noFill/>
            <a:miter lim="800000"/>
            <a:headEnd/>
            <a:tailEnd/>
          </a:ln>
        </p:spPr>
        <p:txBody>
          <a:bodyPr lIns="108742" tIns="54541" rIns="108742" bIns="54541"/>
          <a:lstStyle/>
          <a:p>
            <a:pPr marL="703499" indent="-701997">
              <a:tabLst>
                <a:tab pos="703499" algn="l"/>
                <a:tab pos="865845" algn="l"/>
                <a:tab pos="1298768" algn="l"/>
                <a:tab pos="1731691" algn="l"/>
                <a:tab pos="2164613" algn="l"/>
                <a:tab pos="2597536" algn="l"/>
                <a:tab pos="3030459" algn="l"/>
                <a:tab pos="3463381" algn="l"/>
                <a:tab pos="3896304" algn="l"/>
                <a:tab pos="4329227" algn="l"/>
                <a:tab pos="4762149" algn="l"/>
                <a:tab pos="5195072" algn="l"/>
                <a:tab pos="5627995" algn="l"/>
                <a:tab pos="6060918" algn="l"/>
                <a:tab pos="6493840" algn="l"/>
                <a:tab pos="6926763" algn="l"/>
                <a:tab pos="7359686" algn="l"/>
                <a:tab pos="7792608" algn="l"/>
                <a:tab pos="8225531" algn="l"/>
                <a:tab pos="8658454" algn="l"/>
                <a:tab pos="9091376" algn="l"/>
                <a:tab pos="9524299" algn="l"/>
                <a:tab pos="9957222" algn="l"/>
                <a:tab pos="10390144" algn="l"/>
                <a:tab pos="10823067" algn="l"/>
                <a:tab pos="11255990" algn="l"/>
                <a:tab pos="11688912" algn="l"/>
              </a:tabLst>
            </a:pPr>
            <a:r>
              <a:rPr lang="en-US" sz="4300" dirty="0">
                <a:solidFill>
                  <a:srgbClr val="FFFFFF"/>
                </a:solidFill>
                <a:latin typeface="Times New Roman" pitchFamily="16" charset="0"/>
                <a:ea typeface="MS PGothic" pitchFamily="48" charset="-128"/>
              </a:rPr>
              <a:t>Praise God from whom all blessings flow;</a:t>
            </a:r>
          </a:p>
          <a:p>
            <a:pPr marL="703499" indent="-701997">
              <a:tabLst>
                <a:tab pos="703499" algn="l"/>
                <a:tab pos="865845" algn="l"/>
                <a:tab pos="1298768" algn="l"/>
                <a:tab pos="1731691" algn="l"/>
                <a:tab pos="2164613" algn="l"/>
                <a:tab pos="2597536" algn="l"/>
                <a:tab pos="3030459" algn="l"/>
                <a:tab pos="3463381" algn="l"/>
                <a:tab pos="3896304" algn="l"/>
                <a:tab pos="4329227" algn="l"/>
                <a:tab pos="4762149" algn="l"/>
                <a:tab pos="5195072" algn="l"/>
                <a:tab pos="5627995" algn="l"/>
                <a:tab pos="6060918" algn="l"/>
                <a:tab pos="6493840" algn="l"/>
                <a:tab pos="6926763" algn="l"/>
                <a:tab pos="7359686" algn="l"/>
                <a:tab pos="7792608" algn="l"/>
                <a:tab pos="8225531" algn="l"/>
                <a:tab pos="8658454" algn="l"/>
                <a:tab pos="9091376" algn="l"/>
                <a:tab pos="9524299" algn="l"/>
                <a:tab pos="9957222" algn="l"/>
                <a:tab pos="10390144" algn="l"/>
                <a:tab pos="10823067" algn="l"/>
                <a:tab pos="11255990" algn="l"/>
                <a:tab pos="11688912" algn="l"/>
              </a:tabLst>
            </a:pPr>
            <a:r>
              <a:rPr lang="en-US" sz="4300" dirty="0">
                <a:solidFill>
                  <a:srgbClr val="FFFFFF"/>
                </a:solidFill>
                <a:latin typeface="Times New Roman" pitchFamily="16" charset="0"/>
                <a:ea typeface="MS PGothic" pitchFamily="48" charset="-128"/>
              </a:rPr>
              <a:t>Praise him, all creatures here below;</a:t>
            </a:r>
          </a:p>
          <a:p>
            <a:pPr marL="703499" indent="-701997">
              <a:tabLst>
                <a:tab pos="703499" algn="l"/>
                <a:tab pos="865845" algn="l"/>
                <a:tab pos="1298768" algn="l"/>
                <a:tab pos="1731691" algn="l"/>
                <a:tab pos="2164613" algn="l"/>
                <a:tab pos="2597536" algn="l"/>
                <a:tab pos="3030459" algn="l"/>
                <a:tab pos="3463381" algn="l"/>
                <a:tab pos="3896304" algn="l"/>
                <a:tab pos="4329227" algn="l"/>
                <a:tab pos="4762149" algn="l"/>
                <a:tab pos="5195072" algn="l"/>
                <a:tab pos="5627995" algn="l"/>
                <a:tab pos="6060918" algn="l"/>
                <a:tab pos="6493840" algn="l"/>
                <a:tab pos="6926763" algn="l"/>
                <a:tab pos="7359686" algn="l"/>
                <a:tab pos="7792608" algn="l"/>
                <a:tab pos="8225531" algn="l"/>
                <a:tab pos="8658454" algn="l"/>
                <a:tab pos="9091376" algn="l"/>
                <a:tab pos="9524299" algn="l"/>
                <a:tab pos="9957222" algn="l"/>
                <a:tab pos="10390144" algn="l"/>
                <a:tab pos="10823067" algn="l"/>
                <a:tab pos="11255990" algn="l"/>
                <a:tab pos="11688912" algn="l"/>
              </a:tabLst>
            </a:pPr>
            <a:r>
              <a:rPr lang="en-US" sz="4300" dirty="0">
                <a:solidFill>
                  <a:srgbClr val="FFFFFF"/>
                </a:solidFill>
                <a:latin typeface="Times New Roman" pitchFamily="16" charset="0"/>
                <a:ea typeface="MS PGothic" pitchFamily="48" charset="-128"/>
              </a:rPr>
              <a:t>Praise him above, ye </a:t>
            </a:r>
            <a:r>
              <a:rPr lang="en-US" sz="4300" dirty="0" err="1">
                <a:solidFill>
                  <a:srgbClr val="FFFFFF"/>
                </a:solidFill>
                <a:latin typeface="Times New Roman" pitchFamily="16" charset="0"/>
                <a:ea typeface="MS PGothic" pitchFamily="48" charset="-128"/>
              </a:rPr>
              <a:t>heav’nly</a:t>
            </a:r>
            <a:r>
              <a:rPr lang="en-US" sz="4300" dirty="0">
                <a:solidFill>
                  <a:srgbClr val="FFFFFF"/>
                </a:solidFill>
                <a:latin typeface="Times New Roman" pitchFamily="16" charset="0"/>
                <a:ea typeface="MS PGothic" pitchFamily="48" charset="-128"/>
              </a:rPr>
              <a:t> host;</a:t>
            </a:r>
          </a:p>
          <a:p>
            <a:pPr marL="703499" indent="-701997">
              <a:tabLst>
                <a:tab pos="703499" algn="l"/>
                <a:tab pos="865845" algn="l"/>
                <a:tab pos="1298768" algn="l"/>
                <a:tab pos="1731691" algn="l"/>
                <a:tab pos="2164613" algn="l"/>
                <a:tab pos="2597536" algn="l"/>
                <a:tab pos="3030459" algn="l"/>
                <a:tab pos="3463381" algn="l"/>
                <a:tab pos="3896304" algn="l"/>
                <a:tab pos="4329227" algn="l"/>
                <a:tab pos="4762149" algn="l"/>
                <a:tab pos="5195072" algn="l"/>
                <a:tab pos="5627995" algn="l"/>
                <a:tab pos="6060918" algn="l"/>
                <a:tab pos="6493840" algn="l"/>
                <a:tab pos="6926763" algn="l"/>
                <a:tab pos="7359686" algn="l"/>
                <a:tab pos="7792608" algn="l"/>
                <a:tab pos="8225531" algn="l"/>
                <a:tab pos="8658454" algn="l"/>
                <a:tab pos="9091376" algn="l"/>
                <a:tab pos="9524299" algn="l"/>
                <a:tab pos="9957222" algn="l"/>
                <a:tab pos="10390144" algn="l"/>
                <a:tab pos="10823067" algn="l"/>
                <a:tab pos="11255990" algn="l"/>
                <a:tab pos="11688912" algn="l"/>
              </a:tabLst>
            </a:pPr>
            <a:r>
              <a:rPr lang="en-US" sz="4300" dirty="0">
                <a:solidFill>
                  <a:srgbClr val="FFFFFF"/>
                </a:solidFill>
                <a:latin typeface="Times New Roman" pitchFamily="16" charset="0"/>
                <a:ea typeface="MS PGothic" pitchFamily="48" charset="-128"/>
              </a:rPr>
              <a:t>Praise Father, Son, and Holy Ghost.</a:t>
            </a:r>
          </a:p>
          <a:p>
            <a:pPr marL="703499" indent="-701997">
              <a:tabLst>
                <a:tab pos="703499" algn="l"/>
                <a:tab pos="865845" algn="l"/>
                <a:tab pos="1298768" algn="l"/>
                <a:tab pos="1731691" algn="l"/>
                <a:tab pos="2164613" algn="l"/>
                <a:tab pos="2597536" algn="l"/>
                <a:tab pos="3030459" algn="l"/>
                <a:tab pos="3463381" algn="l"/>
                <a:tab pos="3896304" algn="l"/>
                <a:tab pos="4329227" algn="l"/>
                <a:tab pos="4762149" algn="l"/>
                <a:tab pos="5195072" algn="l"/>
                <a:tab pos="5627995" algn="l"/>
                <a:tab pos="6060918" algn="l"/>
                <a:tab pos="6493840" algn="l"/>
                <a:tab pos="6926763" algn="l"/>
                <a:tab pos="7359686" algn="l"/>
                <a:tab pos="7792608" algn="l"/>
                <a:tab pos="8225531" algn="l"/>
                <a:tab pos="8658454" algn="l"/>
                <a:tab pos="9091376" algn="l"/>
                <a:tab pos="9524299" algn="l"/>
                <a:tab pos="9957222" algn="l"/>
                <a:tab pos="10390144" algn="l"/>
                <a:tab pos="10823067" algn="l"/>
                <a:tab pos="11255990" algn="l"/>
                <a:tab pos="11688912" algn="l"/>
              </a:tabLst>
            </a:pPr>
            <a:r>
              <a:rPr lang="en-US" sz="4300" dirty="0">
                <a:solidFill>
                  <a:srgbClr val="FFFFFF"/>
                </a:solidFill>
                <a:latin typeface="Times New Roman" pitchFamily="16" charset="0"/>
                <a:ea typeface="MS PGothic" pitchFamily="48" charset="-128"/>
              </a:rPr>
              <a:t>Amen.</a:t>
            </a:r>
          </a:p>
          <a:p>
            <a:pPr marL="703499" indent="-701997">
              <a:tabLst>
                <a:tab pos="703499" algn="l"/>
                <a:tab pos="865845" algn="l"/>
                <a:tab pos="1298768" algn="l"/>
                <a:tab pos="1731691" algn="l"/>
                <a:tab pos="2164613" algn="l"/>
                <a:tab pos="2597536" algn="l"/>
                <a:tab pos="3030459" algn="l"/>
                <a:tab pos="3463381" algn="l"/>
                <a:tab pos="3896304" algn="l"/>
                <a:tab pos="4329227" algn="l"/>
                <a:tab pos="4762149" algn="l"/>
                <a:tab pos="5195072" algn="l"/>
                <a:tab pos="5627995" algn="l"/>
                <a:tab pos="6060918" algn="l"/>
                <a:tab pos="6493840" algn="l"/>
                <a:tab pos="6926763" algn="l"/>
                <a:tab pos="7359686" algn="l"/>
                <a:tab pos="7792608" algn="l"/>
                <a:tab pos="8225531" algn="l"/>
                <a:tab pos="8658454" algn="l"/>
                <a:tab pos="9091376" algn="l"/>
                <a:tab pos="9524299" algn="l"/>
                <a:tab pos="9957222" algn="l"/>
                <a:tab pos="10390144" algn="l"/>
                <a:tab pos="10823067" algn="l"/>
                <a:tab pos="11255990" algn="l"/>
                <a:tab pos="11688912" algn="l"/>
              </a:tabLst>
            </a:pPr>
            <a:endParaRPr lang="en-US" sz="4300" dirty="0">
              <a:solidFill>
                <a:srgbClr val="FFFFFF"/>
              </a:solidFill>
              <a:latin typeface="Times New Roman" pitchFamily="16" charset="0"/>
              <a:ea typeface="MS PGothic" pitchFamily="48" charset="-128"/>
            </a:endParaRPr>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8065" name="Rectangle 1">
            <a:extLst>
              <a:ext uri="{FF2B5EF4-FFF2-40B4-BE49-F238E27FC236}">
                <a16:creationId xmlns:a16="http://schemas.microsoft.com/office/drawing/2014/main" xmlns="" id="{9FFC3D40-82D1-E528-DC4B-07CA881ED0C0}"/>
              </a:ext>
            </a:extLst>
          </p:cNvPr>
          <p:cNvSpPr>
            <a:spLocks noChangeArrowheads="1"/>
          </p:cNvSpPr>
          <p:nvPr/>
        </p:nvSpPr>
        <p:spPr bwMode="auto">
          <a:xfrm>
            <a:off x="95250" y="214313"/>
            <a:ext cx="12001500" cy="624780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107663" tIns="54000" rIns="107663" bIns="54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a:solidFill>
                  <a:srgbClr val="000000"/>
                </a:solidFill>
                <a:latin typeface="Arial" panose="020B0604020202020204" pitchFamily="34" charset="0"/>
                <a:cs typeface="PingFang S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a:solidFill>
                  <a:srgbClr val="000000"/>
                </a:solidFill>
                <a:latin typeface="Arial" panose="020B0604020202020204" pitchFamily="34" charset="0"/>
                <a:cs typeface="PingFang S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a:solidFill>
                  <a:srgbClr val="000000"/>
                </a:solidFill>
                <a:latin typeface="Arial" panose="020B0604020202020204" pitchFamily="34" charset="0"/>
                <a:cs typeface="PingFang S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a:solidFill>
                  <a:srgbClr val="000000"/>
                </a:solidFill>
                <a:latin typeface="Arial" panose="020B0604020202020204" pitchFamily="34" charset="0"/>
                <a:cs typeface="PingFang S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a:solidFill>
                  <a:srgbClr val="000000"/>
                </a:solidFill>
                <a:latin typeface="Arial" panose="020B0604020202020204" pitchFamily="34" charset="0"/>
                <a:cs typeface="PingFang SC"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a:solidFill>
                  <a:srgbClr val="000000"/>
                </a:solidFill>
                <a:latin typeface="Arial" panose="020B0604020202020204" pitchFamily="34" charset="0"/>
                <a:cs typeface="PingFang SC"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a:solidFill>
                  <a:srgbClr val="000000"/>
                </a:solidFill>
                <a:latin typeface="Arial" panose="020B0604020202020204" pitchFamily="34" charset="0"/>
                <a:cs typeface="PingFang SC"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a:solidFill>
                  <a:srgbClr val="000000"/>
                </a:solidFill>
                <a:latin typeface="Arial" panose="020B0604020202020204" pitchFamily="34" charset="0"/>
                <a:cs typeface="PingFang SC"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a:solidFill>
                  <a:srgbClr val="000000"/>
                </a:solidFill>
                <a:latin typeface="Arial" panose="020B0604020202020204" pitchFamily="34" charset="0"/>
                <a:cs typeface="PingFang SC" charset="0"/>
              </a:defRPr>
            </a:lvl9pPr>
          </a:lstStyle>
          <a:p>
            <a:pPr defTabSz="428625" fontAlgn="base" hangingPunct="0">
              <a:spcBef>
                <a:spcPct val="0"/>
              </a:spcBef>
              <a:spcAft>
                <a:spcPct val="0"/>
              </a:spcAft>
              <a:buSzPct val="100000"/>
              <a:tabLst>
                <a:tab pos="0" algn="l"/>
                <a:tab pos="428625" algn="l"/>
                <a:tab pos="857250" algn="l"/>
                <a:tab pos="1285875" algn="l"/>
                <a:tab pos="1714500" algn="l"/>
                <a:tab pos="2143125" algn="l"/>
                <a:tab pos="2571750" algn="l"/>
                <a:tab pos="3000375" algn="l"/>
                <a:tab pos="3429000" algn="l"/>
                <a:tab pos="3857625" algn="l"/>
                <a:tab pos="4286250" algn="l"/>
                <a:tab pos="4714875" algn="l"/>
                <a:tab pos="5143500" algn="l"/>
                <a:tab pos="5572125" algn="l"/>
                <a:tab pos="6000750" algn="l"/>
                <a:tab pos="6429375" algn="l"/>
                <a:tab pos="6858000" algn="l"/>
                <a:tab pos="7286625" algn="l"/>
                <a:tab pos="7715250" algn="l"/>
                <a:tab pos="8143875" algn="l"/>
                <a:tab pos="8572500" algn="l"/>
                <a:tab pos="9001125" algn="l"/>
                <a:tab pos="9429750" algn="l"/>
                <a:tab pos="9858375" algn="l"/>
                <a:tab pos="10287000" algn="l"/>
                <a:tab pos="10715625" algn="l"/>
                <a:tab pos="11144250" algn="l"/>
                <a:tab pos="11572875" algn="l"/>
                <a:tab pos="12001500" algn="l"/>
              </a:tabLst>
            </a:pPr>
            <a:r>
              <a:rPr lang="en-US" altLang="pt-BR" sz="4219">
                <a:solidFill>
                  <a:srgbClr val="FFFFFF"/>
                </a:solidFill>
                <a:latin typeface="Times New Roman" panose="02020603050405020304" pitchFamily="18" charset="0"/>
                <a:ea typeface="MS PGothic" panose="020B0600070205080204" pitchFamily="34" charset="-128"/>
              </a:rPr>
              <a:t>Glory be, glory be to God alone,</a:t>
            </a:r>
          </a:p>
          <a:p>
            <a:pPr defTabSz="428625" fontAlgn="base" hangingPunct="0">
              <a:spcBef>
                <a:spcPct val="0"/>
              </a:spcBef>
              <a:spcAft>
                <a:spcPct val="0"/>
              </a:spcAft>
              <a:buSzPct val="100000"/>
              <a:tabLst>
                <a:tab pos="0" algn="l"/>
                <a:tab pos="428625" algn="l"/>
                <a:tab pos="857250" algn="l"/>
                <a:tab pos="1285875" algn="l"/>
                <a:tab pos="1714500" algn="l"/>
                <a:tab pos="2143125" algn="l"/>
                <a:tab pos="2571750" algn="l"/>
                <a:tab pos="3000375" algn="l"/>
                <a:tab pos="3429000" algn="l"/>
                <a:tab pos="3857625" algn="l"/>
                <a:tab pos="4286250" algn="l"/>
                <a:tab pos="4714875" algn="l"/>
                <a:tab pos="5143500" algn="l"/>
                <a:tab pos="5572125" algn="l"/>
                <a:tab pos="6000750" algn="l"/>
                <a:tab pos="6429375" algn="l"/>
                <a:tab pos="6858000" algn="l"/>
                <a:tab pos="7286625" algn="l"/>
                <a:tab pos="7715250" algn="l"/>
                <a:tab pos="8143875" algn="l"/>
                <a:tab pos="8572500" algn="l"/>
                <a:tab pos="9001125" algn="l"/>
                <a:tab pos="9429750" algn="l"/>
                <a:tab pos="9858375" algn="l"/>
                <a:tab pos="10287000" algn="l"/>
                <a:tab pos="10715625" algn="l"/>
                <a:tab pos="11144250" algn="l"/>
                <a:tab pos="11572875" algn="l"/>
                <a:tab pos="12001500" algn="l"/>
              </a:tabLst>
            </a:pPr>
            <a:r>
              <a:rPr lang="en-US" altLang="pt-BR" sz="4219">
                <a:solidFill>
                  <a:srgbClr val="FFFFFF"/>
                </a:solidFill>
                <a:latin typeface="Times New Roman" panose="02020603050405020304" pitchFamily="18" charset="0"/>
                <a:ea typeface="MS PGothic" panose="020B0600070205080204" pitchFamily="34" charset="-128"/>
              </a:rPr>
              <a:t>Through the church he redeemed and made his own.</a:t>
            </a:r>
          </a:p>
          <a:p>
            <a:pPr defTabSz="428625" fontAlgn="base" hangingPunct="0">
              <a:spcBef>
                <a:spcPct val="0"/>
              </a:spcBef>
              <a:spcAft>
                <a:spcPct val="0"/>
              </a:spcAft>
              <a:buSzPct val="100000"/>
              <a:tabLst>
                <a:tab pos="0" algn="l"/>
                <a:tab pos="428625" algn="l"/>
                <a:tab pos="857250" algn="l"/>
                <a:tab pos="1285875" algn="l"/>
                <a:tab pos="1714500" algn="l"/>
                <a:tab pos="2143125" algn="l"/>
                <a:tab pos="2571750" algn="l"/>
                <a:tab pos="3000375" algn="l"/>
                <a:tab pos="3429000" algn="l"/>
                <a:tab pos="3857625" algn="l"/>
                <a:tab pos="4286250" algn="l"/>
                <a:tab pos="4714875" algn="l"/>
                <a:tab pos="5143500" algn="l"/>
                <a:tab pos="5572125" algn="l"/>
                <a:tab pos="6000750" algn="l"/>
                <a:tab pos="6429375" algn="l"/>
                <a:tab pos="6858000" algn="l"/>
                <a:tab pos="7286625" algn="l"/>
                <a:tab pos="7715250" algn="l"/>
                <a:tab pos="8143875" algn="l"/>
                <a:tab pos="8572500" algn="l"/>
                <a:tab pos="9001125" algn="l"/>
                <a:tab pos="9429750" algn="l"/>
                <a:tab pos="9858375" algn="l"/>
                <a:tab pos="10287000" algn="l"/>
                <a:tab pos="10715625" algn="l"/>
                <a:tab pos="11144250" algn="l"/>
                <a:tab pos="11572875" algn="l"/>
                <a:tab pos="12001500" algn="l"/>
              </a:tabLst>
            </a:pPr>
            <a:r>
              <a:rPr lang="en-US" altLang="pt-BR" sz="4219">
                <a:solidFill>
                  <a:srgbClr val="FFFFFF"/>
                </a:solidFill>
                <a:latin typeface="Times New Roman" panose="02020603050405020304" pitchFamily="18" charset="0"/>
                <a:ea typeface="MS PGothic" panose="020B0600070205080204" pitchFamily="34" charset="-128"/>
              </a:rPr>
              <a:t>He has freed us, he will keep us till we’re safely home</a:t>
            </a:r>
          </a:p>
          <a:p>
            <a:pPr defTabSz="428625" fontAlgn="base" hangingPunct="0">
              <a:spcBef>
                <a:spcPct val="0"/>
              </a:spcBef>
              <a:spcAft>
                <a:spcPct val="0"/>
              </a:spcAft>
              <a:buSzPct val="100000"/>
              <a:tabLst>
                <a:tab pos="0" algn="l"/>
                <a:tab pos="428625" algn="l"/>
                <a:tab pos="857250" algn="l"/>
                <a:tab pos="1285875" algn="l"/>
                <a:tab pos="1714500" algn="l"/>
                <a:tab pos="2143125" algn="l"/>
                <a:tab pos="2571750" algn="l"/>
                <a:tab pos="3000375" algn="l"/>
                <a:tab pos="3429000" algn="l"/>
                <a:tab pos="3857625" algn="l"/>
                <a:tab pos="4286250" algn="l"/>
                <a:tab pos="4714875" algn="l"/>
                <a:tab pos="5143500" algn="l"/>
                <a:tab pos="5572125" algn="l"/>
                <a:tab pos="6000750" algn="l"/>
                <a:tab pos="6429375" algn="l"/>
                <a:tab pos="6858000" algn="l"/>
                <a:tab pos="7286625" algn="l"/>
                <a:tab pos="7715250" algn="l"/>
                <a:tab pos="8143875" algn="l"/>
                <a:tab pos="8572500" algn="l"/>
                <a:tab pos="9001125" algn="l"/>
                <a:tab pos="9429750" algn="l"/>
                <a:tab pos="9858375" algn="l"/>
                <a:tab pos="10287000" algn="l"/>
                <a:tab pos="10715625" algn="l"/>
                <a:tab pos="11144250" algn="l"/>
                <a:tab pos="11572875" algn="l"/>
                <a:tab pos="12001500" algn="l"/>
              </a:tabLst>
            </a:pPr>
            <a:r>
              <a:rPr lang="en-US" altLang="pt-BR" sz="4219">
                <a:solidFill>
                  <a:srgbClr val="FFFFFF"/>
                </a:solidFill>
                <a:latin typeface="Times New Roman" panose="02020603050405020304" pitchFamily="18" charset="0"/>
                <a:ea typeface="MS PGothic" panose="020B0600070205080204" pitchFamily="34" charset="-128"/>
              </a:rPr>
              <a:t>Glory be, glory be to God alone!</a:t>
            </a:r>
          </a:p>
          <a:p>
            <a:pPr defTabSz="428625" fontAlgn="base" hangingPunct="0">
              <a:spcBef>
                <a:spcPct val="0"/>
              </a:spcBef>
              <a:spcAft>
                <a:spcPct val="0"/>
              </a:spcAft>
              <a:buSzPct val="100000"/>
              <a:tabLst>
                <a:tab pos="0" algn="l"/>
                <a:tab pos="428625" algn="l"/>
                <a:tab pos="857250" algn="l"/>
                <a:tab pos="1285875" algn="l"/>
                <a:tab pos="1714500" algn="l"/>
                <a:tab pos="2143125" algn="l"/>
                <a:tab pos="2571750" algn="l"/>
                <a:tab pos="3000375" algn="l"/>
                <a:tab pos="3429000" algn="l"/>
                <a:tab pos="3857625" algn="l"/>
                <a:tab pos="4286250" algn="l"/>
                <a:tab pos="4714875" algn="l"/>
                <a:tab pos="5143500" algn="l"/>
                <a:tab pos="5572125" algn="l"/>
                <a:tab pos="6000750" algn="l"/>
                <a:tab pos="6429375" algn="l"/>
                <a:tab pos="6858000" algn="l"/>
                <a:tab pos="7286625" algn="l"/>
                <a:tab pos="7715250" algn="l"/>
                <a:tab pos="8143875" algn="l"/>
                <a:tab pos="8572500" algn="l"/>
                <a:tab pos="9001125" algn="l"/>
                <a:tab pos="9429750" algn="l"/>
                <a:tab pos="9858375" algn="l"/>
                <a:tab pos="10287000" algn="l"/>
                <a:tab pos="10715625" algn="l"/>
                <a:tab pos="11144250" algn="l"/>
                <a:tab pos="11572875" algn="l"/>
                <a:tab pos="12001500" algn="l"/>
              </a:tabLst>
            </a:pPr>
            <a:endParaRPr lang="en-US" altLang="pt-BR" sz="4219">
              <a:solidFill>
                <a:srgbClr val="FFFFFF"/>
              </a:solidFill>
              <a:latin typeface="Times New Roman" panose="02020603050405020304" pitchFamily="18" charset="0"/>
              <a:ea typeface="MS PGothic" panose="020B0600070205080204" pitchFamily="34" charset="-128"/>
            </a:endParaRPr>
          </a:p>
          <a:p>
            <a:pPr defTabSz="428625" fontAlgn="base" hangingPunct="0">
              <a:spcBef>
                <a:spcPct val="0"/>
              </a:spcBef>
              <a:spcAft>
                <a:spcPct val="0"/>
              </a:spcAft>
              <a:buSzPct val="100000"/>
              <a:tabLst>
                <a:tab pos="0" algn="l"/>
                <a:tab pos="428625" algn="l"/>
                <a:tab pos="857250" algn="l"/>
                <a:tab pos="1285875" algn="l"/>
                <a:tab pos="1714500" algn="l"/>
                <a:tab pos="2143125" algn="l"/>
                <a:tab pos="2571750" algn="l"/>
                <a:tab pos="3000375" algn="l"/>
                <a:tab pos="3429000" algn="l"/>
                <a:tab pos="3857625" algn="l"/>
                <a:tab pos="4286250" algn="l"/>
                <a:tab pos="4714875" algn="l"/>
                <a:tab pos="5143500" algn="l"/>
                <a:tab pos="5572125" algn="l"/>
                <a:tab pos="6000750" algn="l"/>
                <a:tab pos="6429375" algn="l"/>
                <a:tab pos="6858000" algn="l"/>
                <a:tab pos="7286625" algn="l"/>
                <a:tab pos="7715250" algn="l"/>
                <a:tab pos="8143875" algn="l"/>
                <a:tab pos="8572500" algn="l"/>
                <a:tab pos="9001125" algn="l"/>
                <a:tab pos="9429750" algn="l"/>
                <a:tab pos="9858375" algn="l"/>
                <a:tab pos="10287000" algn="l"/>
                <a:tab pos="10715625" algn="l"/>
                <a:tab pos="11144250" algn="l"/>
                <a:tab pos="11572875" algn="l"/>
                <a:tab pos="12001500" algn="l"/>
              </a:tabLst>
            </a:pPr>
            <a:endParaRPr lang="en-US" altLang="pt-BR" sz="4219">
              <a:solidFill>
                <a:srgbClr val="FFFFFF"/>
              </a:solidFill>
              <a:latin typeface="Times New Roman" panose="02020603050405020304" pitchFamily="18" charset="0"/>
              <a:ea typeface="MS PGothic" panose="020B0600070205080204" pitchFamily="34" charset="-128"/>
            </a:endParaRPr>
          </a:p>
          <a:p>
            <a:pPr defTabSz="428625" fontAlgn="base" hangingPunct="0">
              <a:spcBef>
                <a:spcPct val="0"/>
              </a:spcBef>
              <a:spcAft>
                <a:spcPct val="0"/>
              </a:spcAft>
              <a:buSzPct val="100000"/>
              <a:tabLst>
                <a:tab pos="0" algn="l"/>
                <a:tab pos="428625" algn="l"/>
                <a:tab pos="857250" algn="l"/>
                <a:tab pos="1285875" algn="l"/>
                <a:tab pos="1714500" algn="l"/>
                <a:tab pos="2143125" algn="l"/>
                <a:tab pos="2571750" algn="l"/>
                <a:tab pos="3000375" algn="l"/>
                <a:tab pos="3429000" algn="l"/>
                <a:tab pos="3857625" algn="l"/>
                <a:tab pos="4286250" algn="l"/>
                <a:tab pos="4714875" algn="l"/>
                <a:tab pos="5143500" algn="l"/>
                <a:tab pos="5572125" algn="l"/>
                <a:tab pos="6000750" algn="l"/>
                <a:tab pos="6429375" algn="l"/>
                <a:tab pos="6858000" algn="l"/>
                <a:tab pos="7286625" algn="l"/>
                <a:tab pos="7715250" algn="l"/>
                <a:tab pos="8143875" algn="l"/>
                <a:tab pos="8572500" algn="l"/>
                <a:tab pos="9001125" algn="l"/>
                <a:tab pos="9429750" algn="l"/>
                <a:tab pos="9858375" algn="l"/>
                <a:tab pos="10287000" algn="l"/>
                <a:tab pos="10715625" algn="l"/>
                <a:tab pos="11144250" algn="l"/>
                <a:tab pos="11572875" algn="l"/>
                <a:tab pos="12001500" algn="l"/>
              </a:tabLst>
            </a:pPr>
            <a:endParaRPr lang="en-US" altLang="pt-BR" sz="4219">
              <a:solidFill>
                <a:srgbClr val="FFFFFF"/>
              </a:solidFill>
              <a:latin typeface="Times New Roman" panose="02020603050405020304" pitchFamily="18" charset="0"/>
              <a:ea typeface="MS PGothic" panose="020B0600070205080204" pitchFamily="34" charset="-128"/>
            </a:endParaRPr>
          </a:p>
        </p:txBody>
      </p:sp>
    </p:spTree>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xmlns="" id="{F18FD893-B7B0-AF18-C447-B345F769F739}"/>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18197"/>
          <a:stretch/>
        </p:blipFill>
        <p:spPr bwMode="auto">
          <a:xfrm>
            <a:off x="20" y="1282"/>
            <a:ext cx="12191980" cy="6856718"/>
          </a:xfrm>
          <a:prstGeom prst="rect">
            <a:avLst/>
          </a:prstGeom>
          <a:noFill/>
          <a:extLst>
            <a:ext uri="{909E8E84-426E-40DD-AFC4-6F175D3DCCD1}">
              <a14:hiddenFill xmlns:a14="http://schemas.microsoft.com/office/drawing/2010/main" xmlns="">
                <a:solidFill>
                  <a:srgbClr val="FFFFFF"/>
                </a:solidFill>
              </a14:hiddenFill>
            </a:ext>
          </a:extLst>
        </p:spPr>
      </p:pic>
      <p:sp>
        <p:nvSpPr>
          <p:cNvPr id="2" name="Oval 1">
            <a:extLst>
              <a:ext uri="{FF2B5EF4-FFF2-40B4-BE49-F238E27FC236}">
                <a16:creationId xmlns:a16="http://schemas.microsoft.com/office/drawing/2014/main" xmlns="" id="{3177A935-DEEC-13C8-C1F5-C70166ACA3D8}"/>
              </a:ext>
            </a:extLst>
          </p:cNvPr>
          <p:cNvSpPr/>
          <p:nvPr/>
        </p:nvSpPr>
        <p:spPr>
          <a:xfrm>
            <a:off x="6007261" y="590309"/>
            <a:ext cx="1921397" cy="1967696"/>
          </a:xfrm>
          <a:prstGeom prst="ellipse">
            <a:avLst/>
          </a:prstGeom>
          <a:noFill/>
          <a:ln w="762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pt-BR"/>
          </a:p>
        </p:txBody>
      </p:sp>
      <p:sp>
        <p:nvSpPr>
          <p:cNvPr id="3" name="Oval 2">
            <a:extLst>
              <a:ext uri="{FF2B5EF4-FFF2-40B4-BE49-F238E27FC236}">
                <a16:creationId xmlns:a16="http://schemas.microsoft.com/office/drawing/2014/main" xmlns="" id="{39BA9FC3-D621-A594-FEC0-1AA4260665CB}"/>
              </a:ext>
            </a:extLst>
          </p:cNvPr>
          <p:cNvSpPr/>
          <p:nvPr/>
        </p:nvSpPr>
        <p:spPr>
          <a:xfrm>
            <a:off x="129250" y="5036916"/>
            <a:ext cx="1595377" cy="1537504"/>
          </a:xfrm>
          <a:prstGeom prst="ellipse">
            <a:avLst/>
          </a:prstGeom>
          <a:noFill/>
          <a:ln w="762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pt-BR"/>
          </a:p>
        </p:txBody>
      </p:sp>
      <p:sp>
        <p:nvSpPr>
          <p:cNvPr id="4" name="TextBox 3">
            <a:extLst>
              <a:ext uri="{FF2B5EF4-FFF2-40B4-BE49-F238E27FC236}">
                <a16:creationId xmlns:a16="http://schemas.microsoft.com/office/drawing/2014/main" xmlns="" id="{F440EF6B-A19B-B004-C490-4B9FD698F63F}"/>
              </a:ext>
            </a:extLst>
          </p:cNvPr>
          <p:cNvSpPr txBox="1"/>
          <p:nvPr/>
        </p:nvSpPr>
        <p:spPr>
          <a:xfrm>
            <a:off x="5807242" y="5250981"/>
            <a:ext cx="6141384" cy="132343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sz="4000" b="1" dirty="0">
                <a:effectLst>
                  <a:outerShdw blurRad="38100" dist="38100" dir="2700000" algn="tl">
                    <a:srgbClr val="000000">
                      <a:alpha val="43137"/>
                    </a:srgbClr>
                  </a:outerShdw>
                </a:effectLst>
              </a:rPr>
              <a:t>13 Cantons formed the Swiss Federation in 1515</a:t>
            </a:r>
            <a:endParaRPr lang="pt-BR" sz="4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21328233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86628A-6682-839B-4F54-5F8BB83A501F}"/>
              </a:ext>
            </a:extLst>
          </p:cNvPr>
          <p:cNvSpPr>
            <a:spLocks noGrp="1"/>
          </p:cNvSpPr>
          <p:nvPr>
            <p:ph type="title"/>
          </p:nvPr>
        </p:nvSpPr>
        <p:spPr>
          <a:xfrm>
            <a:off x="838199" y="365125"/>
            <a:ext cx="6268453" cy="1543886"/>
          </a:xfrm>
        </p:spPr>
        <p:txBody>
          <a:bodyPr>
            <a:normAutofit/>
          </a:bodyPr>
          <a:lstStyle/>
          <a:p>
            <a:pPr algn="ctr"/>
            <a:r>
              <a:rPr lang="en-US" sz="6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Ulrich Zwingli</a:t>
            </a:r>
            <a:endParaRPr lang="pt-BR" sz="6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xmlns="" id="{99DA1C77-1AFA-89DD-66B6-8ED33C71C623}"/>
              </a:ext>
            </a:extLst>
          </p:cNvPr>
          <p:cNvSpPr>
            <a:spLocks noGrp="1"/>
          </p:cNvSpPr>
          <p:nvPr>
            <p:ph idx="1"/>
          </p:nvPr>
        </p:nvSpPr>
        <p:spPr>
          <a:xfrm>
            <a:off x="838198" y="1909011"/>
            <a:ext cx="6268453" cy="4201378"/>
          </a:xfrm>
        </p:spPr>
        <p:txBody>
          <a:bodyPr>
            <a:normAutofit/>
          </a:bodyPr>
          <a:lstStyle/>
          <a:p>
            <a:pPr marL="0" indent="0" algn="ctr">
              <a:buNone/>
            </a:pPr>
            <a:r>
              <a:rPr lang="en-US" sz="3600" dirty="0">
                <a:ln w="0">
                  <a:solidFill>
                    <a:schemeClr val="tx1"/>
                  </a:solidFill>
                </a:ln>
                <a:gradFill>
                  <a:gsLst>
                    <a:gs pos="21000">
                      <a:srgbClr val="53575C"/>
                    </a:gs>
                    <a:gs pos="88000">
                      <a:srgbClr val="C5C7CA"/>
                    </a:gs>
                  </a:gsLst>
                  <a:lin ang="5400000"/>
                </a:gra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Zwingli became a priest in Zurich in 1519 and started from the get-go, preaching a reformist message. The city council finally voted to break with the Roman Church in 1524. This created a Civil War in the Swiss federation.</a:t>
            </a:r>
            <a:endParaRPr lang="pt-BR" sz="3600" dirty="0">
              <a:ln w="0">
                <a:solidFill>
                  <a:schemeClr val="tx1"/>
                </a:solidFill>
              </a:ln>
              <a:gradFill>
                <a:gsLst>
                  <a:gs pos="21000">
                    <a:srgbClr val="53575C"/>
                  </a:gs>
                  <a:gs pos="88000">
                    <a:srgbClr val="C5C7CA"/>
                  </a:gs>
                </a:gsLst>
                <a:lin ang="5400000"/>
              </a:gra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endParaRPr>
          </a:p>
        </p:txBody>
      </p:sp>
      <p:pic>
        <p:nvPicPr>
          <p:cNvPr id="8194" name="Picture 2">
            <a:extLst>
              <a:ext uri="{FF2B5EF4-FFF2-40B4-BE49-F238E27FC236}">
                <a16:creationId xmlns:a16="http://schemas.microsoft.com/office/drawing/2014/main" xmlns="" id="{5950B764-A04C-4DD3-7106-99259CBA28C3}"/>
              </a:ext>
            </a:extLst>
          </p:cNvPr>
          <p:cNvPicPr>
            <a:picLocks noChangeAspect="1" noChangeArrowheads="1"/>
          </p:cNvPicPr>
          <p:nvPr/>
        </p:nvPicPr>
        <p:blipFill>
          <a:blip r:embed="rId2" cstate="print">
            <a:extLst>
              <a:ext uri="{BEBA8EAE-BF5A-486C-A8C5-ECC9F3942E4B}">
                <a14:imgProps xmlns:a14="http://schemas.microsoft.com/office/drawing/2010/main" xmlns="">
                  <a14:imgLayer r:embed="rId3">
                    <a14:imgEffect>
                      <a14:colorTemperature colorTemp="8800"/>
                    </a14:imgEffect>
                  </a14:imgLayer>
                </a14:imgProps>
              </a:ext>
              <a:ext uri="{28A0092B-C50C-407E-A947-70E740481C1C}">
                <a14:useLocalDpi xmlns:a14="http://schemas.microsoft.com/office/drawing/2010/main" xmlns="" val="0"/>
              </a:ext>
            </a:extLst>
          </a:blip>
          <a:srcRect/>
          <a:stretch>
            <a:fillRect/>
          </a:stretch>
        </p:blipFill>
        <p:spPr bwMode="auto">
          <a:xfrm>
            <a:off x="7508956" y="0"/>
            <a:ext cx="5497513"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a:extLst>
              <a:ext uri="{FF2B5EF4-FFF2-40B4-BE49-F238E27FC236}">
                <a16:creationId xmlns:a16="http://schemas.microsoft.com/office/drawing/2014/main" xmlns="" id="{D45357FF-B71C-B73A-1F33-43C82D681FF4}"/>
              </a:ext>
            </a:extLst>
          </p:cNvPr>
          <p:cNvSpPr txBox="1"/>
          <p:nvPr/>
        </p:nvSpPr>
        <p:spPr>
          <a:xfrm>
            <a:off x="7508956" y="6027003"/>
            <a:ext cx="2453191" cy="83099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b="1" dirty="0">
                <a:effectLst>
                  <a:outerShdw blurRad="38100" dist="38100" dir="2700000" algn="tl">
                    <a:srgbClr val="000000">
                      <a:alpha val="43137"/>
                    </a:srgbClr>
                  </a:outerShdw>
                </a:effectLst>
              </a:rPr>
              <a:t>Ulrich Zwingli (1549)</a:t>
            </a:r>
          </a:p>
          <a:p>
            <a:r>
              <a:rPr lang="pt-BR" dirty="0"/>
              <a:t>Hans Asper</a:t>
            </a:r>
          </a:p>
          <a:p>
            <a:r>
              <a:rPr lang="pt-BR" sz="1200" dirty="0"/>
              <a:t>Source: wikicommons</a:t>
            </a:r>
          </a:p>
        </p:txBody>
      </p:sp>
    </p:spTree>
    <p:extLst>
      <p:ext uri="{BB962C8B-B14F-4D97-AF65-F5344CB8AC3E}">
        <p14:creationId xmlns:p14="http://schemas.microsoft.com/office/powerpoint/2010/main" xmlns="" val="4804351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98C5DC30-B119-2E3F-EE26-029DF68B5190}"/>
              </a:ext>
            </a:extLst>
          </p:cNvPr>
          <p:cNvSpPr>
            <a:spLocks noGrp="1"/>
          </p:cNvSpPr>
          <p:nvPr>
            <p:ph idx="1"/>
          </p:nvPr>
        </p:nvSpPr>
        <p:spPr>
          <a:xfrm>
            <a:off x="321564" y="389914"/>
            <a:ext cx="11397194" cy="1605083"/>
          </a:xfrm>
        </p:spPr>
        <p:txBody>
          <a:bodyPr anchor="ctr">
            <a:noAutofit/>
          </a:bodyPr>
          <a:lstStyle/>
          <a:p>
            <a:pPr marL="0" indent="0" algn="ctr">
              <a:buNone/>
            </a:pPr>
            <a:r>
              <a:rPr lang="en-US" sz="3000" b="1" dirty="0">
                <a:ln w="0">
                  <a:solidFill>
                    <a:schemeClr val="tx1"/>
                  </a:solidFill>
                </a:ln>
                <a:gradFill>
                  <a:gsLst>
                    <a:gs pos="21000">
                      <a:srgbClr val="53575C"/>
                    </a:gs>
                    <a:gs pos="88000">
                      <a:srgbClr val="C5C7CA"/>
                    </a:gs>
                  </a:gsLst>
                  <a:lin ang="5400000"/>
                </a:gra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Zwingli always denied being influenced by Luther. In fact, he did not agree with Luther in many aspects. He believed Luther did not promote a reformation as far as necessary. Zwingli was known for his strong leadership and radical positions.</a:t>
            </a:r>
            <a:endParaRPr lang="pt-BR" sz="3000" b="1" dirty="0">
              <a:ln w="0">
                <a:solidFill>
                  <a:schemeClr val="tx1"/>
                </a:solidFill>
              </a:ln>
              <a:gradFill>
                <a:gsLst>
                  <a:gs pos="21000">
                    <a:srgbClr val="53575C"/>
                  </a:gs>
                  <a:gs pos="88000">
                    <a:srgbClr val="C5C7CA"/>
                  </a:gs>
                </a:gsLst>
                <a:lin ang="5400000"/>
              </a:gra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endParaRPr>
          </a:p>
        </p:txBody>
      </p:sp>
      <p:sp>
        <p:nvSpPr>
          <p:cNvPr id="3090" name="Rectangle 3089">
            <a:extLst>
              <a:ext uri="{FF2B5EF4-FFF2-40B4-BE49-F238E27FC236}">
                <a16:creationId xmlns:a16="http://schemas.microsoft.com/office/drawing/2014/main" xmlns="" id="{5AAE9118-0436-4488-AC4A-C14DF6A7B6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 y="2211010"/>
            <a:ext cx="12192002" cy="464699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92" name="Rounded Rectangle 26">
            <a:extLst>
              <a:ext uri="{FF2B5EF4-FFF2-40B4-BE49-F238E27FC236}">
                <a16:creationId xmlns:a16="http://schemas.microsoft.com/office/drawing/2014/main" xmlns="" id="{1B10F861-B8F1-49C7-BD58-EAB20CEE7F9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21564" y="2423160"/>
            <a:ext cx="5613569" cy="393031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a:extLst>
              <a:ext uri="{FF2B5EF4-FFF2-40B4-BE49-F238E27FC236}">
                <a16:creationId xmlns:a16="http://schemas.microsoft.com/office/drawing/2014/main" xmlns="" id="{A946854F-A391-E214-47CA-0C23275F18DF}"/>
              </a:ext>
            </a:extLst>
          </p:cNvPr>
          <p:cNvPicPr>
            <a:picLocks noChangeAspect="1" noChangeArrowheads="1"/>
          </p:cNvPicPr>
          <p:nvPr/>
        </p:nvPicPr>
        <p:blipFill rotWithShape="1">
          <a:blip r:embed="rId2" cstate="print">
            <a:duotone>
              <a:prstClr val="black"/>
              <a:srgbClr val="D9C3A5">
                <a:tint val="50000"/>
                <a:satMod val="180000"/>
              </a:srgbClr>
            </a:duotone>
            <a:extLst>
              <a:ext uri="{BEBA8EAE-BF5A-486C-A8C5-ECC9F3942E4B}">
                <a14:imgProps xmlns:a14="http://schemas.microsoft.com/office/drawing/2010/main" xmlns="">
                  <a14:imgLayer r:embed="rId3">
                    <a14:imgEffect>
                      <a14:colorTemperature colorTemp="11200"/>
                    </a14:imgEffect>
                    <a14:imgEffect>
                      <a14:saturation sat="66000"/>
                    </a14:imgEffect>
                  </a14:imgLayer>
                </a14:imgProps>
              </a:ext>
              <a:ext uri="{28A0092B-C50C-407E-A947-70E740481C1C}">
                <a14:useLocalDpi xmlns:a14="http://schemas.microsoft.com/office/drawing/2010/main" xmlns="" val="0"/>
              </a:ext>
            </a:extLst>
          </a:blip>
          <a:srcRect l="12477" t="-9696" r="3136" b="9698"/>
          <a:stretch/>
        </p:blipFill>
        <p:spPr bwMode="auto">
          <a:xfrm>
            <a:off x="1566792" y="2211010"/>
            <a:ext cx="3297308" cy="4037531"/>
          </a:xfrm>
          <a:prstGeom prst="ellipse">
            <a:avLst/>
          </a:prstGeom>
          <a:ln>
            <a:noFill/>
          </a:ln>
          <a:effectLst>
            <a:softEdge rad="50800"/>
          </a:effectLst>
          <a:extLst>
            <a:ext uri="{909E8E84-426E-40DD-AFC4-6F175D3DCCD1}">
              <a14:hiddenFill xmlns:a14="http://schemas.microsoft.com/office/drawing/2010/main" xmlns="">
                <a:solidFill>
                  <a:srgbClr val="FFFFFF"/>
                </a:solidFill>
              </a14:hiddenFill>
            </a:ext>
          </a:extLst>
        </p:spPr>
      </p:pic>
      <p:sp>
        <p:nvSpPr>
          <p:cNvPr id="3094" name="Rounded Rectangle 16">
            <a:extLst>
              <a:ext uri="{FF2B5EF4-FFF2-40B4-BE49-F238E27FC236}">
                <a16:creationId xmlns:a16="http://schemas.microsoft.com/office/drawing/2014/main" xmlns="" id="{61F6E425-22AB-4DA2-8FAC-58ADB58EF6C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254749" y="2423160"/>
            <a:ext cx="5613569" cy="393031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a:extLst>
              <a:ext uri="{FF2B5EF4-FFF2-40B4-BE49-F238E27FC236}">
                <a16:creationId xmlns:a16="http://schemas.microsoft.com/office/drawing/2014/main" xmlns="" id="{0BE3B602-6B39-31DE-E406-5C2058D2CD37}"/>
              </a:ext>
            </a:extLst>
          </p:cNvPr>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7988" t="12519" r="5736" b="18794"/>
          <a:stretch/>
        </p:blipFill>
        <p:spPr bwMode="auto">
          <a:xfrm>
            <a:off x="6433710" y="2876509"/>
            <a:ext cx="5106017" cy="30488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
        <p:nvSpPr>
          <p:cNvPr id="5" name="TextBox 4">
            <a:extLst>
              <a:ext uri="{FF2B5EF4-FFF2-40B4-BE49-F238E27FC236}">
                <a16:creationId xmlns:a16="http://schemas.microsoft.com/office/drawing/2014/main" xmlns="" id="{24A0B29A-97E7-BB7F-1223-DC1193DDD365}"/>
              </a:ext>
            </a:extLst>
          </p:cNvPr>
          <p:cNvSpPr txBox="1"/>
          <p:nvPr/>
        </p:nvSpPr>
        <p:spPr>
          <a:xfrm>
            <a:off x="338780" y="6117736"/>
            <a:ext cx="5579135" cy="261610"/>
          </a:xfrm>
          <a:prstGeom prst="rect">
            <a:avLst/>
          </a:prstGeom>
          <a:noFill/>
        </p:spPr>
        <p:txBody>
          <a:bodyPr wrap="square">
            <a:spAutoFit/>
          </a:bodyPr>
          <a:lstStyle/>
          <a:p>
            <a:pPr algn="ctr"/>
            <a:r>
              <a:rPr lang="en-US" sz="1100" b="1" dirty="0">
                <a:effectLst>
                  <a:outerShdw blurRad="38100" dist="38100" dir="2700000" algn="tl">
                    <a:srgbClr val="000000">
                      <a:alpha val="43137"/>
                    </a:srgbClr>
                  </a:outerShdw>
                </a:effectLst>
              </a:rPr>
              <a:t>A rendition of Huldrych Zwingli from the 1906 edition of the </a:t>
            </a:r>
            <a:r>
              <a:rPr lang="en-US" sz="1100" b="1" dirty="0">
                <a:effectLst>
                  <a:outerShdw blurRad="38100" dist="38100" dir="2700000" algn="tl">
                    <a:srgbClr val="000000">
                      <a:alpha val="43137"/>
                    </a:srgbClr>
                  </a:outerShdw>
                </a:effectLst>
                <a:hlinkClick r:id="rId5" tooltip="Meyers Konversations-Lexikon">
                  <a:extLst>
                    <a:ext uri="{A12FA001-AC4F-418D-AE19-62706E023703}">
                      <ahyp:hlinkClr xmlns:ahyp="http://schemas.microsoft.com/office/drawing/2018/hyperlinkcolor" xmlns="" val="tx"/>
                    </a:ext>
                  </a:extLst>
                </a:hlinkClick>
              </a:rPr>
              <a:t>Meyers </a:t>
            </a:r>
            <a:r>
              <a:rPr lang="en-US" sz="1100" b="1" dirty="0" err="1">
                <a:solidFill>
                  <a:srgbClr val="0563C1"/>
                </a:solidFill>
                <a:effectLst>
                  <a:outerShdw blurRad="38100" dist="38100" dir="2700000" algn="tl">
                    <a:srgbClr val="000000">
                      <a:alpha val="43137"/>
                    </a:srgbClr>
                  </a:outerShdw>
                </a:effectLst>
                <a:hlinkClick r:id="rId5" tooltip="Meyers Konversations-Lexikon">
                  <a:extLst>
                    <a:ext uri="{A12FA001-AC4F-418D-AE19-62706E023703}">
                      <ahyp:hlinkClr xmlns:ahyp="http://schemas.microsoft.com/office/drawing/2018/hyperlinkcolor" xmlns="" val="tx"/>
                    </a:ext>
                  </a:extLst>
                </a:hlinkClick>
              </a:rPr>
              <a:t>Konversations-Lexikon</a:t>
            </a:r>
            <a:endParaRPr lang="pt-BR" sz="1100" b="1" dirty="0">
              <a:effectLst>
                <a:outerShdw blurRad="38100" dist="38100" dir="2700000" algn="tl">
                  <a:srgbClr val="000000">
                    <a:alpha val="43137"/>
                  </a:srgbClr>
                </a:outerShdw>
              </a:effectLst>
            </a:endParaRPr>
          </a:p>
        </p:txBody>
      </p:sp>
      <p:sp>
        <p:nvSpPr>
          <p:cNvPr id="6" name="TextBox 5">
            <a:extLst>
              <a:ext uri="{FF2B5EF4-FFF2-40B4-BE49-F238E27FC236}">
                <a16:creationId xmlns:a16="http://schemas.microsoft.com/office/drawing/2014/main" xmlns="" id="{DAD0210C-DC5A-ABCC-5328-1C10E6D7D085}"/>
              </a:ext>
            </a:extLst>
          </p:cNvPr>
          <p:cNvSpPr txBox="1"/>
          <p:nvPr/>
        </p:nvSpPr>
        <p:spPr>
          <a:xfrm>
            <a:off x="6411026" y="6015992"/>
            <a:ext cx="5287863" cy="323165"/>
          </a:xfrm>
          <a:prstGeom prst="rect">
            <a:avLst/>
          </a:prstGeom>
          <a:noFill/>
        </p:spPr>
        <p:txBody>
          <a:bodyPr wrap="square" rtlCol="0">
            <a:spAutoFit/>
          </a:bodyPr>
          <a:lstStyle/>
          <a:p>
            <a:pPr algn="ctr"/>
            <a:r>
              <a:rPr lang="en-US" sz="1500" b="1" dirty="0">
                <a:effectLst>
                  <a:outerShdw blurRad="38100" dist="38100" dir="2700000" algn="tl">
                    <a:srgbClr val="000000">
                      <a:alpha val="43137"/>
                    </a:srgbClr>
                  </a:outerShdw>
                </a:effectLst>
              </a:rPr>
              <a:t>Entrance of the </a:t>
            </a:r>
            <a:r>
              <a:rPr lang="en-US" sz="1500" b="1" dirty="0" err="1">
                <a:effectLst>
                  <a:outerShdw blurRad="38100" dist="38100" dir="2700000" algn="tl">
                    <a:srgbClr val="000000">
                      <a:alpha val="43137"/>
                    </a:srgbClr>
                  </a:outerShdw>
                </a:effectLst>
              </a:rPr>
              <a:t>Grossmünster</a:t>
            </a:r>
            <a:r>
              <a:rPr lang="en-US" sz="1500" b="1" dirty="0">
                <a:effectLst>
                  <a:outerShdw blurRad="38100" dist="38100" dir="2700000" algn="tl">
                    <a:srgbClr val="000000">
                      <a:alpha val="43137"/>
                    </a:srgbClr>
                  </a:outerShdw>
                </a:effectLst>
              </a:rPr>
              <a:t> Church. Mathew 11:28</a:t>
            </a:r>
            <a:endParaRPr lang="pt-BR" sz="15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29254578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Tema do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o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1_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
        <a:cs typeface="PingFang SC"/>
      </a:majorFont>
      <a:minorFont>
        <a:latin typeface="Arial"/>
        <a:ea typeface=""/>
        <a:cs typeface="PingFang SC"/>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pt-BR" sz="1800" b="0" i="0" u="none" strike="noStrike" cap="none" normalizeH="0" baseline="0" smtClean="0">
            <a:ln>
              <a:noFill/>
            </a:ln>
            <a:solidFill>
              <a:schemeClr val="bg1"/>
            </a:solidFill>
            <a:effectLst/>
            <a:latin typeface="Arial" panose="020B0604020202020204" pitchFamily="34" charset="0"/>
            <a:cs typeface="PingFang SC"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pt-BR" sz="1800" b="0" i="0" u="none" strike="noStrike" cap="none" normalizeH="0" baseline="0" smtClean="0">
            <a:ln>
              <a:noFill/>
            </a:ln>
            <a:solidFill>
              <a:schemeClr val="bg1"/>
            </a:solidFill>
            <a:effectLst/>
            <a:latin typeface="Arial" panose="020B0604020202020204" pitchFamily="34" charset="0"/>
            <a:cs typeface="PingFang SC"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fornian FB"/>
        <a:ea typeface="MS PGothic"/>
        <a:cs typeface=""/>
      </a:majorFont>
      <a:minorFont>
        <a:latin typeface="Arial"/>
        <a:ea typeface="MS PGothic"/>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pt-BR" sz="1800" b="0" i="0" u="none" strike="noStrike" cap="none" normalizeH="0" baseline="0" smtClean="0">
            <a:ln>
              <a:noFill/>
            </a:ln>
            <a:solidFill>
              <a:schemeClr val="bg1"/>
            </a:solidFill>
            <a:effectLst/>
            <a:latin typeface="Arial" panose="020B0604020202020204" pitchFamily="34" charset="0"/>
            <a:cs typeface="PingFang SC"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pt-BR" sz="1800" b="0" i="0" u="none" strike="noStrike" cap="none" normalizeH="0" baseline="0" smtClean="0">
            <a:ln>
              <a:noFill/>
            </a:ln>
            <a:solidFill>
              <a:schemeClr val="bg1"/>
            </a:solidFill>
            <a:effectLst/>
            <a:latin typeface="Arial" panose="020B0604020202020204" pitchFamily="34" charset="0"/>
            <a:cs typeface="PingFang SC"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fornian FB"/>
        <a:ea typeface="MS PGothic"/>
        <a:cs typeface=""/>
      </a:majorFont>
      <a:minorFont>
        <a:latin typeface="Arial"/>
        <a:ea typeface="MS PGothic"/>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pt-BR" sz="1800" b="0" i="0" u="none" strike="noStrike" cap="none" normalizeH="0" baseline="0" smtClean="0">
            <a:ln>
              <a:noFill/>
            </a:ln>
            <a:solidFill>
              <a:schemeClr val="bg1"/>
            </a:solidFill>
            <a:effectLst/>
            <a:latin typeface="Arial" panose="020B0604020202020204" pitchFamily="34" charset="0"/>
            <a:cs typeface="PingFang SC"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pt-BR" sz="1800" b="0" i="0" u="none" strike="noStrike" cap="none" normalizeH="0" baseline="0" smtClean="0">
            <a:ln>
              <a:noFill/>
            </a:ln>
            <a:solidFill>
              <a:schemeClr val="bg1"/>
            </a:solidFill>
            <a:effectLst/>
            <a:latin typeface="Arial" panose="020B0604020202020204" pitchFamily="34" charset="0"/>
            <a:cs typeface="PingFang SC"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fornian FB"/>
        <a:ea typeface="MS PGothic"/>
        <a:cs typeface=""/>
      </a:majorFont>
      <a:minorFont>
        <a:latin typeface="Arial"/>
        <a:ea typeface="MS PGothic"/>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pt-BR" sz="1800" b="0" i="0" u="none" strike="noStrike" cap="none" normalizeH="0" baseline="0" smtClean="0">
            <a:ln>
              <a:noFill/>
            </a:ln>
            <a:solidFill>
              <a:schemeClr val="bg1"/>
            </a:solidFill>
            <a:effectLst/>
            <a:latin typeface="Arial" panose="020B0604020202020204" pitchFamily="34" charset="0"/>
            <a:cs typeface="PingFang SC"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pt-BR" sz="1800" b="0" i="0" u="none" strike="noStrike" cap="none" normalizeH="0" baseline="0" smtClean="0">
            <a:ln>
              <a:noFill/>
            </a:ln>
            <a:solidFill>
              <a:schemeClr val="bg1"/>
            </a:solidFill>
            <a:effectLst/>
            <a:latin typeface="Arial" panose="020B0604020202020204" pitchFamily="34" charset="0"/>
            <a:cs typeface="PingFang SC"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296</TotalTime>
  <Words>1627</Words>
  <Application>Microsoft Office PowerPoint</Application>
  <PresentationFormat>Custom</PresentationFormat>
  <Paragraphs>272</Paragraphs>
  <Slides>53</Slides>
  <Notes>16</Notes>
  <HiddenSlides>0</HiddenSlides>
  <MMClips>0</MMClips>
  <ScaleCrop>false</ScaleCrop>
  <HeadingPairs>
    <vt:vector size="4" baseType="variant">
      <vt:variant>
        <vt:lpstr>Theme</vt:lpstr>
      </vt:variant>
      <vt:variant>
        <vt:i4>8</vt:i4>
      </vt:variant>
      <vt:variant>
        <vt:lpstr>Slide Titles</vt:lpstr>
      </vt:variant>
      <vt:variant>
        <vt:i4>53</vt:i4>
      </vt:variant>
    </vt:vector>
  </HeadingPairs>
  <TitlesOfParts>
    <vt:vector size="61" baseType="lpstr">
      <vt:lpstr>Office Theme</vt:lpstr>
      <vt:lpstr>1_Office Theme</vt:lpstr>
      <vt:lpstr>Tema do Office</vt:lpstr>
      <vt:lpstr>1_Tema do Office</vt:lpstr>
      <vt:lpstr>2_Office Theme</vt:lpstr>
      <vt:lpstr>3_Office Theme</vt:lpstr>
      <vt:lpstr>4_Office Theme</vt:lpstr>
      <vt:lpstr>5_Office Theme</vt:lpstr>
      <vt:lpstr>Slide 1</vt:lpstr>
      <vt:lpstr>Slide 2</vt:lpstr>
      <vt:lpstr>Slide 3</vt:lpstr>
      <vt:lpstr>Slide 4</vt:lpstr>
      <vt:lpstr>Slide 5</vt:lpstr>
      <vt:lpstr>Slide 6</vt:lpstr>
      <vt:lpstr>Slide 7</vt:lpstr>
      <vt:lpstr>Ulrich Zwingli</vt:lpstr>
      <vt:lpstr>Slide 9</vt:lpstr>
      <vt:lpstr>Slide 10</vt:lpstr>
      <vt:lpstr>Marburg Colloquy (1529)</vt:lpstr>
      <vt:lpstr>Slide 12</vt:lpstr>
      <vt:lpstr>Slide 13</vt:lpstr>
      <vt:lpstr>Slide 14</vt:lpstr>
      <vt:lpstr>Bullinger</vt:lpstr>
      <vt:lpstr>Slide 16</vt:lpstr>
      <vt:lpstr>Institutes</vt:lpstr>
      <vt:lpstr>The Appeal of Farrel</vt:lpstr>
      <vt:lpstr>Calvin Stays!</vt:lpstr>
      <vt:lpstr>Exile in 1538-1541</vt:lpstr>
      <vt:lpstr>Idelette Calvin</vt:lpstr>
      <vt:lpstr>Leadership of Geneva</vt:lpstr>
      <vt:lpstr>Center for Missions</vt:lpstr>
      <vt:lpstr>John Knox  (1514-1572)</vt:lpstr>
      <vt:lpstr>Practical Calvinism</vt:lpstr>
      <vt:lpstr>Calvin’s Death</vt:lpstr>
      <vt:lpstr>Let’s See Who knows</vt:lpstr>
      <vt:lpstr>Slide 28</vt:lpstr>
      <vt:lpstr>Slide 29</vt:lpstr>
      <vt:lpstr>Association Game</vt:lpstr>
      <vt:lpstr>Slide 31</vt:lpstr>
      <vt:lpstr>Memory Game</vt:lpstr>
      <vt:lpstr>Slide 33</vt:lpstr>
      <vt:lpstr>Slide 34</vt:lpstr>
      <vt:lpstr>Slide 35</vt:lpstr>
      <vt:lpstr>Quiz</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 dos Santos</dc:creator>
  <cp:lastModifiedBy>Faith church</cp:lastModifiedBy>
  <cp:revision>2</cp:revision>
  <dcterms:created xsi:type="dcterms:W3CDTF">2022-10-29T17:42:04Z</dcterms:created>
  <dcterms:modified xsi:type="dcterms:W3CDTF">2022-10-30T22:57:45Z</dcterms:modified>
</cp:coreProperties>
</file>