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365" r:id="rId3"/>
    <p:sldId id="342" r:id="rId4"/>
    <p:sldId id="337" r:id="rId5"/>
    <p:sldId id="311" r:id="rId6"/>
    <p:sldId id="325" r:id="rId7"/>
    <p:sldId id="275" r:id="rId8"/>
    <p:sldId id="366" r:id="rId9"/>
    <p:sldId id="353" r:id="rId10"/>
    <p:sldId id="367" r:id="rId11"/>
    <p:sldId id="368" r:id="rId12"/>
    <p:sldId id="369" r:id="rId13"/>
    <p:sldId id="371" r:id="rId14"/>
    <p:sldId id="373" r:id="rId15"/>
    <p:sldId id="370" r:id="rId16"/>
    <p:sldId id="372" r:id="rId17"/>
    <p:sldId id="274" r:id="rId18"/>
    <p:sldId id="375" r:id="rId19"/>
    <p:sldId id="374" r:id="rId20"/>
    <p:sldId id="319" r:id="rId21"/>
    <p:sldId id="378" r:id="rId22"/>
    <p:sldId id="377" r:id="rId23"/>
    <p:sldId id="327" r:id="rId24"/>
    <p:sldId id="301" r:id="rId25"/>
    <p:sldId id="331" r:id="rId26"/>
    <p:sldId id="289" r:id="rId27"/>
    <p:sldId id="379" r:id="rId28"/>
    <p:sldId id="330" r:id="rId29"/>
    <p:sldId id="332" r:id="rId30"/>
    <p:sldId id="277" r:id="rId31"/>
    <p:sldId id="320" r:id="rId32"/>
    <p:sldId id="321" r:id="rId33"/>
    <p:sldId id="333" r:id="rId34"/>
    <p:sldId id="334" r:id="rId35"/>
    <p:sldId id="335" r:id="rId36"/>
    <p:sldId id="383" r:id="rId37"/>
    <p:sldId id="384" r:id="rId38"/>
    <p:sldId id="385" r:id="rId39"/>
    <p:sldId id="386" r:id="rId40"/>
    <p:sldId id="387" r:id="rId41"/>
    <p:sldId id="388" r:id="rId42"/>
    <p:sldId id="389" r:id="rId43"/>
    <p:sldId id="390" r:id="rId44"/>
    <p:sldId id="39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CFCE"/>
    <a:srgbClr val="A50021"/>
    <a:srgbClr val="990000"/>
    <a:srgbClr val="FF9900"/>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A5B48-CCCC-416F-B0BF-8B2909D3E094}" v="111" dt="2022-10-23T22:55:55.857"/>
    <p1510:client id="{651BC61F-4AA7-4531-93B3-D3FCA818A831}" v="7" dt="2022-10-23T20:25:04.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116" d="100"/>
          <a:sy n="116" d="100"/>
        </p:scale>
        <p:origin x="-228" y="-114"/>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dos Santos" userId="f4efc7053d1beea2" providerId="LiveId" clId="{651BC61F-4AA7-4531-93B3-D3FCA818A831}"/>
    <pc:docChg chg="custSel modSld">
      <pc:chgData name="J. dos Santos" userId="f4efc7053d1beea2" providerId="LiveId" clId="{651BC61F-4AA7-4531-93B3-D3FCA818A831}" dt="2022-10-23T20:25:04.644" v="10" actId="1036"/>
      <pc:docMkLst>
        <pc:docMk/>
      </pc:docMkLst>
      <pc:sldChg chg="modSp mod">
        <pc:chgData name="J. dos Santos" userId="f4efc7053d1beea2" providerId="LiveId" clId="{651BC61F-4AA7-4531-93B3-D3FCA818A831}" dt="2022-10-23T20:08:58.143" v="3" actId="20577"/>
        <pc:sldMkLst>
          <pc:docMk/>
          <pc:sldMk cId="85215881" sldId="327"/>
        </pc:sldMkLst>
        <pc:spChg chg="mod">
          <ac:chgData name="J. dos Santos" userId="f4efc7053d1beea2" providerId="LiveId" clId="{651BC61F-4AA7-4531-93B3-D3FCA818A831}" dt="2022-10-23T20:08:58.143" v="3" actId="20577"/>
          <ac:spMkLst>
            <pc:docMk/>
            <pc:sldMk cId="85215881" sldId="327"/>
            <ac:spMk id="7" creationId="{0D333C20-BDD5-4F17-88AD-51206BABD194}"/>
          </ac:spMkLst>
        </pc:spChg>
      </pc:sldChg>
      <pc:sldChg chg="modSp">
        <pc:chgData name="J. dos Santos" userId="f4efc7053d1beea2" providerId="LiveId" clId="{651BC61F-4AA7-4531-93B3-D3FCA818A831}" dt="2022-10-23T20:24:39.972" v="6" actId="1036"/>
        <pc:sldMkLst>
          <pc:docMk/>
          <pc:sldMk cId="2536696519" sldId="333"/>
        </pc:sldMkLst>
        <pc:picChg chg="mod">
          <ac:chgData name="J. dos Santos" userId="f4efc7053d1beea2" providerId="LiveId" clId="{651BC61F-4AA7-4531-93B3-D3FCA818A831}" dt="2022-10-23T20:24:39.972" v="6" actId="1036"/>
          <ac:picMkLst>
            <pc:docMk/>
            <pc:sldMk cId="2536696519" sldId="333"/>
            <ac:picMk id="18436" creationId="{0D754D89-DEDD-4BC7-974C-CA270C7225BF}"/>
          </ac:picMkLst>
        </pc:picChg>
      </pc:sldChg>
      <pc:sldChg chg="modSp">
        <pc:chgData name="J. dos Santos" userId="f4efc7053d1beea2" providerId="LiveId" clId="{651BC61F-4AA7-4531-93B3-D3FCA818A831}" dt="2022-10-23T20:25:04.644" v="10" actId="1036"/>
        <pc:sldMkLst>
          <pc:docMk/>
          <pc:sldMk cId="3390530270" sldId="335"/>
        </pc:sldMkLst>
        <pc:picChg chg="mod">
          <ac:chgData name="J. dos Santos" userId="f4efc7053d1beea2" providerId="LiveId" clId="{651BC61F-4AA7-4531-93B3-D3FCA818A831}" dt="2022-10-23T20:25:04.644" v="10" actId="1036"/>
          <ac:picMkLst>
            <pc:docMk/>
            <pc:sldMk cId="3390530270" sldId="335"/>
            <ac:picMk id="16386" creationId="{951DCE5B-4825-4F96-A01B-FD0C05BACC5E}"/>
          </ac:picMkLst>
        </pc:picChg>
      </pc:sldChg>
      <pc:sldChg chg="modSp mod">
        <pc:chgData name="J. dos Santos" userId="f4efc7053d1beea2" providerId="LiveId" clId="{651BC61F-4AA7-4531-93B3-D3FCA818A831}" dt="2022-10-23T20:03:07.478" v="0" actId="313"/>
        <pc:sldMkLst>
          <pc:docMk/>
          <pc:sldMk cId="278496744" sldId="366"/>
        </pc:sldMkLst>
        <pc:spChg chg="mod">
          <ac:chgData name="J. dos Santos" userId="f4efc7053d1beea2" providerId="LiveId" clId="{651BC61F-4AA7-4531-93B3-D3FCA818A831}" dt="2022-10-23T20:03:07.478" v="0" actId="313"/>
          <ac:spMkLst>
            <pc:docMk/>
            <pc:sldMk cId="278496744" sldId="366"/>
            <ac:spMk id="4" creationId="{2AA1344E-EFED-FA7A-0892-EC46F4E4C417}"/>
          </ac:spMkLst>
        </pc:spChg>
      </pc:sldChg>
    </pc:docChg>
  </pc:docChgLst>
  <pc:docChgLst>
    <pc:chgData name="J. dos Santos" userId="f4efc7053d1beea2" providerId="LiveId" clId="{177A5B48-CCCC-416F-B0BF-8B2909D3E094}"/>
    <pc:docChg chg="undo custSel addSld delSld modSld sldOrd">
      <pc:chgData name="J. dos Santos" userId="f4efc7053d1beea2" providerId="LiveId" clId="{177A5B48-CCCC-416F-B0BF-8B2909D3E094}" dt="2022-10-23T22:56:30.737" v="10250" actId="20577"/>
      <pc:docMkLst>
        <pc:docMk/>
      </pc:docMkLst>
      <pc:sldChg chg="modSp mod">
        <pc:chgData name="J. dos Santos" userId="f4efc7053d1beea2" providerId="LiveId" clId="{177A5B48-CCCC-416F-B0BF-8B2909D3E094}" dt="2022-10-17T17:07:32.659" v="73" actId="1076"/>
        <pc:sldMkLst>
          <pc:docMk/>
          <pc:sldMk cId="557576414" sldId="257"/>
        </pc:sldMkLst>
        <pc:spChg chg="mod">
          <ac:chgData name="J. dos Santos" userId="f4efc7053d1beea2" providerId="LiveId" clId="{177A5B48-CCCC-416F-B0BF-8B2909D3E094}" dt="2022-10-17T17:07:26.596" v="72" actId="1076"/>
          <ac:spMkLst>
            <pc:docMk/>
            <pc:sldMk cId="557576414" sldId="257"/>
            <ac:spMk id="4" creationId="{CEA1DDC0-5F11-490F-9DA0-7AA73FD8F68F}"/>
          </ac:spMkLst>
        </pc:spChg>
        <pc:spChg chg="mod">
          <ac:chgData name="J. dos Santos" userId="f4efc7053d1beea2" providerId="LiveId" clId="{177A5B48-CCCC-416F-B0BF-8B2909D3E094}" dt="2022-10-17T17:07:32.659" v="73" actId="1076"/>
          <ac:spMkLst>
            <pc:docMk/>
            <pc:sldMk cId="557576414" sldId="257"/>
            <ac:spMk id="7" creationId="{73122E4F-1B45-42FD-94E4-63545E8610A4}"/>
          </ac:spMkLst>
        </pc:spChg>
      </pc:sldChg>
      <pc:sldChg chg="del">
        <pc:chgData name="J. dos Santos" userId="f4efc7053d1beea2" providerId="LiveId" clId="{177A5B48-CCCC-416F-B0BF-8B2909D3E094}" dt="2022-10-17T17:58:02.600" v="634" actId="47"/>
        <pc:sldMkLst>
          <pc:docMk/>
          <pc:sldMk cId="2207348350" sldId="262"/>
        </pc:sldMkLst>
      </pc:sldChg>
      <pc:sldChg chg="del">
        <pc:chgData name="J. dos Santos" userId="f4efc7053d1beea2" providerId="LiveId" clId="{177A5B48-CCCC-416F-B0BF-8B2909D3E094}" dt="2022-10-17T17:58:04.160" v="636" actId="47"/>
        <pc:sldMkLst>
          <pc:docMk/>
          <pc:sldMk cId="3379028404" sldId="265"/>
        </pc:sldMkLst>
      </pc:sldChg>
      <pc:sldChg chg="del">
        <pc:chgData name="J. dos Santos" userId="f4efc7053d1beea2" providerId="LiveId" clId="{177A5B48-CCCC-416F-B0BF-8B2909D3E094}" dt="2022-10-17T17:58:32.706" v="643" actId="47"/>
        <pc:sldMkLst>
          <pc:docMk/>
          <pc:sldMk cId="2897700906" sldId="268"/>
        </pc:sldMkLst>
      </pc:sldChg>
      <pc:sldChg chg="del">
        <pc:chgData name="J. dos Santos" userId="f4efc7053d1beea2" providerId="LiveId" clId="{177A5B48-CCCC-416F-B0BF-8B2909D3E094}" dt="2022-10-17T17:58:03.673" v="635" actId="47"/>
        <pc:sldMkLst>
          <pc:docMk/>
          <pc:sldMk cId="3179550008" sldId="269"/>
        </pc:sldMkLst>
      </pc:sldChg>
      <pc:sldChg chg="modSp mod ord">
        <pc:chgData name="J. dos Santos" userId="f4efc7053d1beea2" providerId="LiveId" clId="{177A5B48-CCCC-416F-B0BF-8B2909D3E094}" dt="2022-10-17T20:37:40.203" v="2310"/>
        <pc:sldMkLst>
          <pc:docMk/>
          <pc:sldMk cId="3771875085" sldId="274"/>
        </pc:sldMkLst>
        <pc:spChg chg="mod">
          <ac:chgData name="J. dos Santos" userId="f4efc7053d1beea2" providerId="LiveId" clId="{177A5B48-CCCC-416F-B0BF-8B2909D3E094}" dt="2022-10-17T18:27:25.346" v="1421" actId="20577"/>
          <ac:spMkLst>
            <pc:docMk/>
            <pc:sldMk cId="3771875085" sldId="274"/>
            <ac:spMk id="3" creationId="{00000000-0000-0000-0000-000000000000}"/>
          </ac:spMkLst>
        </pc:spChg>
        <pc:spChg chg="mod">
          <ac:chgData name="J. dos Santos" userId="f4efc7053d1beea2" providerId="LiveId" clId="{177A5B48-CCCC-416F-B0BF-8B2909D3E094}" dt="2022-10-17T18:35:05.947" v="1918" actId="6549"/>
          <ac:spMkLst>
            <pc:docMk/>
            <pc:sldMk cId="3771875085" sldId="274"/>
            <ac:spMk id="8" creationId="{9525B734-F4E4-4466-82A8-37B9380AA894}"/>
          </ac:spMkLst>
        </pc:spChg>
        <pc:picChg chg="mod">
          <ac:chgData name="J. dos Santos" userId="f4efc7053d1beea2" providerId="LiveId" clId="{177A5B48-CCCC-416F-B0BF-8B2909D3E094}" dt="2022-10-17T18:32:56.471" v="1863" actId="14100"/>
          <ac:picMkLst>
            <pc:docMk/>
            <pc:sldMk cId="3771875085" sldId="274"/>
            <ac:picMk id="2050" creationId="{4FED1DD3-CBD5-4880-B2FE-29F33DC5B658}"/>
          </ac:picMkLst>
        </pc:picChg>
        <pc:picChg chg="mod">
          <ac:chgData name="J. dos Santos" userId="f4efc7053d1beea2" providerId="LiveId" clId="{177A5B48-CCCC-416F-B0BF-8B2909D3E094}" dt="2022-10-17T18:32:52.304" v="1862" actId="14100"/>
          <ac:picMkLst>
            <pc:docMk/>
            <pc:sldMk cId="3771875085" sldId="274"/>
            <ac:picMk id="2056" creationId="{6F43FFEF-DAB1-4A47-870E-7D2AB0334122}"/>
          </ac:picMkLst>
        </pc:picChg>
        <pc:picChg chg="mod">
          <ac:chgData name="J. dos Santos" userId="f4efc7053d1beea2" providerId="LiveId" clId="{177A5B48-CCCC-416F-B0BF-8B2909D3E094}" dt="2022-10-17T18:32:49.053" v="1861" actId="14100"/>
          <ac:picMkLst>
            <pc:docMk/>
            <pc:sldMk cId="3771875085" sldId="274"/>
            <ac:picMk id="2058" creationId="{3F839C38-E1E6-4154-8B1D-3A8BAB56FE11}"/>
          </ac:picMkLst>
        </pc:picChg>
      </pc:sldChg>
      <pc:sldChg chg="del">
        <pc:chgData name="J. dos Santos" userId="f4efc7053d1beea2" providerId="LiveId" clId="{177A5B48-CCCC-416F-B0BF-8B2909D3E094}" dt="2022-10-17T18:01:24.015" v="661" actId="47"/>
        <pc:sldMkLst>
          <pc:docMk/>
          <pc:sldMk cId="3165126970" sldId="276"/>
        </pc:sldMkLst>
      </pc:sldChg>
      <pc:sldChg chg="modSp mod">
        <pc:chgData name="J. dos Santos" userId="f4efc7053d1beea2" providerId="LiveId" clId="{177A5B48-CCCC-416F-B0BF-8B2909D3E094}" dt="2022-10-23T22:07:34.203" v="6940" actId="1076"/>
        <pc:sldMkLst>
          <pc:docMk/>
          <pc:sldMk cId="2180645840" sldId="277"/>
        </pc:sldMkLst>
        <pc:spChg chg="mod">
          <ac:chgData name="J. dos Santos" userId="f4efc7053d1beea2" providerId="LiveId" clId="{177A5B48-CCCC-416F-B0BF-8B2909D3E094}" dt="2022-10-23T22:07:34.203" v="6940" actId="1076"/>
          <ac:spMkLst>
            <pc:docMk/>
            <pc:sldMk cId="2180645840" sldId="277"/>
            <ac:spMk id="3" creationId="{00000000-0000-0000-0000-000000000000}"/>
          </ac:spMkLst>
        </pc:spChg>
      </pc:sldChg>
      <pc:sldChg chg="del">
        <pc:chgData name="J. dos Santos" userId="f4efc7053d1beea2" providerId="LiveId" clId="{177A5B48-CCCC-416F-B0BF-8B2909D3E094}" dt="2022-10-17T17:57:59.709" v="632" actId="47"/>
        <pc:sldMkLst>
          <pc:docMk/>
          <pc:sldMk cId="479380664" sldId="285"/>
        </pc:sldMkLst>
      </pc:sldChg>
      <pc:sldChg chg="del">
        <pc:chgData name="J. dos Santos" userId="f4efc7053d1beea2" providerId="LiveId" clId="{177A5B48-CCCC-416F-B0BF-8B2909D3E094}" dt="2022-10-17T17:58:00.727" v="633" actId="47"/>
        <pc:sldMkLst>
          <pc:docMk/>
          <pc:sldMk cId="151345895" sldId="286"/>
        </pc:sldMkLst>
      </pc:sldChg>
      <pc:sldChg chg="del">
        <pc:chgData name="J. dos Santos" userId="f4efc7053d1beea2" providerId="LiveId" clId="{177A5B48-CCCC-416F-B0BF-8B2909D3E094}" dt="2022-10-17T18:01:28.805" v="663" actId="47"/>
        <pc:sldMkLst>
          <pc:docMk/>
          <pc:sldMk cId="2600673440" sldId="288"/>
        </pc:sldMkLst>
      </pc:sldChg>
      <pc:sldChg chg="modSp mod">
        <pc:chgData name="J. dos Santos" userId="f4efc7053d1beea2" providerId="LiveId" clId="{177A5B48-CCCC-416F-B0BF-8B2909D3E094}" dt="2022-10-23T21:43:20.275" v="5576" actId="313"/>
        <pc:sldMkLst>
          <pc:docMk/>
          <pc:sldMk cId="1099651868" sldId="289"/>
        </pc:sldMkLst>
        <pc:spChg chg="mod">
          <ac:chgData name="J. dos Santos" userId="f4efc7053d1beea2" providerId="LiveId" clId="{177A5B48-CCCC-416F-B0BF-8B2909D3E094}" dt="2022-10-23T21:36:19.932" v="5572" actId="20577"/>
          <ac:spMkLst>
            <pc:docMk/>
            <pc:sldMk cId="1099651868" sldId="289"/>
            <ac:spMk id="2" creationId="{00000000-0000-0000-0000-000000000000}"/>
          </ac:spMkLst>
        </pc:spChg>
        <pc:spChg chg="mod">
          <ac:chgData name="J. dos Santos" userId="f4efc7053d1beea2" providerId="LiveId" clId="{177A5B48-CCCC-416F-B0BF-8B2909D3E094}" dt="2022-10-23T21:43:20.275" v="5576" actId="313"/>
          <ac:spMkLst>
            <pc:docMk/>
            <pc:sldMk cId="1099651868" sldId="289"/>
            <ac:spMk id="3" creationId="{00000000-0000-0000-0000-000000000000}"/>
          </ac:spMkLst>
        </pc:spChg>
      </pc:sldChg>
      <pc:sldChg chg="modSp mod">
        <pc:chgData name="J. dos Santos" userId="f4efc7053d1beea2" providerId="LiveId" clId="{177A5B48-CCCC-416F-B0BF-8B2909D3E094}" dt="2022-10-18T18:13:47.269" v="5176"/>
        <pc:sldMkLst>
          <pc:docMk/>
          <pc:sldMk cId="2771093002" sldId="301"/>
        </pc:sldMkLst>
        <pc:spChg chg="mod">
          <ac:chgData name="J. dos Santos" userId="f4efc7053d1beea2" providerId="LiveId" clId="{177A5B48-CCCC-416F-B0BF-8B2909D3E094}" dt="2022-10-18T18:07:58.015" v="4702" actId="122"/>
          <ac:spMkLst>
            <pc:docMk/>
            <pc:sldMk cId="2771093002" sldId="301"/>
            <ac:spMk id="2" creationId="{00000000-0000-0000-0000-000000000000}"/>
          </ac:spMkLst>
        </pc:spChg>
        <pc:spChg chg="mod">
          <ac:chgData name="J. dos Santos" userId="f4efc7053d1beea2" providerId="LiveId" clId="{177A5B48-CCCC-416F-B0BF-8B2909D3E094}" dt="2022-10-18T18:13:47.269" v="5176"/>
          <ac:spMkLst>
            <pc:docMk/>
            <pc:sldMk cId="2771093002" sldId="301"/>
            <ac:spMk id="3" creationId="{00000000-0000-0000-0000-000000000000}"/>
          </ac:spMkLst>
        </pc:spChg>
      </pc:sldChg>
      <pc:sldChg chg="del">
        <pc:chgData name="J. dos Santos" userId="f4efc7053d1beea2" providerId="LiveId" clId="{177A5B48-CCCC-416F-B0BF-8B2909D3E094}" dt="2022-10-17T17:58:04.738" v="637" actId="47"/>
        <pc:sldMkLst>
          <pc:docMk/>
          <pc:sldMk cId="2148555722" sldId="302"/>
        </pc:sldMkLst>
      </pc:sldChg>
      <pc:sldChg chg="del">
        <pc:chgData name="J. dos Santos" userId="f4efc7053d1beea2" providerId="LiveId" clId="{177A5B48-CCCC-416F-B0BF-8B2909D3E094}" dt="2022-10-17T17:58:40.534" v="645" actId="47"/>
        <pc:sldMkLst>
          <pc:docMk/>
          <pc:sldMk cId="2116994509" sldId="303"/>
        </pc:sldMkLst>
      </pc:sldChg>
      <pc:sldChg chg="del">
        <pc:chgData name="J. dos Santos" userId="f4efc7053d1beea2" providerId="LiveId" clId="{177A5B48-CCCC-416F-B0BF-8B2909D3E094}" dt="2022-10-17T17:58:21.605" v="641" actId="47"/>
        <pc:sldMkLst>
          <pc:docMk/>
          <pc:sldMk cId="3409425776" sldId="305"/>
        </pc:sldMkLst>
      </pc:sldChg>
      <pc:sldChg chg="del">
        <pc:chgData name="J. dos Santos" userId="f4efc7053d1beea2" providerId="LiveId" clId="{177A5B48-CCCC-416F-B0BF-8B2909D3E094}" dt="2022-10-17T17:58:31.017" v="642" actId="47"/>
        <pc:sldMkLst>
          <pc:docMk/>
          <pc:sldMk cId="3241604877" sldId="306"/>
        </pc:sldMkLst>
      </pc:sldChg>
      <pc:sldChg chg="del">
        <pc:chgData name="J. dos Santos" userId="f4efc7053d1beea2" providerId="LiveId" clId="{177A5B48-CCCC-416F-B0BF-8B2909D3E094}" dt="2022-10-17T17:59:03.710" v="649" actId="47"/>
        <pc:sldMkLst>
          <pc:docMk/>
          <pc:sldMk cId="1585812065" sldId="307"/>
        </pc:sldMkLst>
      </pc:sldChg>
      <pc:sldChg chg="del">
        <pc:chgData name="J. dos Santos" userId="f4efc7053d1beea2" providerId="LiveId" clId="{177A5B48-CCCC-416F-B0BF-8B2909D3E094}" dt="2022-10-17T17:59:04.655" v="650" actId="47"/>
        <pc:sldMkLst>
          <pc:docMk/>
          <pc:sldMk cId="4148497855" sldId="308"/>
        </pc:sldMkLst>
      </pc:sldChg>
      <pc:sldChg chg="del">
        <pc:chgData name="J. dos Santos" userId="f4efc7053d1beea2" providerId="LiveId" clId="{177A5B48-CCCC-416F-B0BF-8B2909D3E094}" dt="2022-10-17T17:59:51.438" v="657" actId="47"/>
        <pc:sldMkLst>
          <pc:docMk/>
          <pc:sldMk cId="1195054433" sldId="309"/>
        </pc:sldMkLst>
      </pc:sldChg>
      <pc:sldChg chg="del">
        <pc:chgData name="J. dos Santos" userId="f4efc7053d1beea2" providerId="LiveId" clId="{177A5B48-CCCC-416F-B0BF-8B2909D3E094}" dt="2022-10-17T17:59:39.711" v="656" actId="47"/>
        <pc:sldMkLst>
          <pc:docMk/>
          <pc:sldMk cId="2944658279" sldId="312"/>
        </pc:sldMkLst>
      </pc:sldChg>
      <pc:sldChg chg="del">
        <pc:chgData name="J. dos Santos" userId="f4efc7053d1beea2" providerId="LiveId" clId="{177A5B48-CCCC-416F-B0BF-8B2909D3E094}" dt="2022-10-17T17:59:57.681" v="658" actId="47"/>
        <pc:sldMkLst>
          <pc:docMk/>
          <pc:sldMk cId="1271120247" sldId="316"/>
        </pc:sldMkLst>
      </pc:sldChg>
      <pc:sldChg chg="del">
        <pc:chgData name="J. dos Santos" userId="f4efc7053d1beea2" providerId="LiveId" clId="{177A5B48-CCCC-416F-B0BF-8B2909D3E094}" dt="2022-10-17T18:01:27.222" v="662" actId="47"/>
        <pc:sldMkLst>
          <pc:docMk/>
          <pc:sldMk cId="3900851854" sldId="317"/>
        </pc:sldMkLst>
      </pc:sldChg>
      <pc:sldChg chg="del">
        <pc:chgData name="J. dos Santos" userId="f4efc7053d1beea2" providerId="LiveId" clId="{177A5B48-CCCC-416F-B0BF-8B2909D3E094}" dt="2022-10-17T17:59:38.087" v="655" actId="47"/>
        <pc:sldMkLst>
          <pc:docMk/>
          <pc:sldMk cId="1936834786" sldId="318"/>
        </pc:sldMkLst>
      </pc:sldChg>
      <pc:sldChg chg="addSp delSp modSp mod ord setBg">
        <pc:chgData name="J. dos Santos" userId="f4efc7053d1beea2" providerId="LiveId" clId="{177A5B48-CCCC-416F-B0BF-8B2909D3E094}" dt="2022-10-23T21:34:49.259" v="5519"/>
        <pc:sldMkLst>
          <pc:docMk/>
          <pc:sldMk cId="1505109084" sldId="319"/>
        </pc:sldMkLst>
        <pc:spChg chg="mod">
          <ac:chgData name="J. dos Santos" userId="f4efc7053d1beea2" providerId="LiveId" clId="{177A5B48-CCCC-416F-B0BF-8B2909D3E094}" dt="2022-10-18T18:04:21.784" v="4692" actId="1076"/>
          <ac:spMkLst>
            <pc:docMk/>
            <pc:sldMk cId="1505109084" sldId="319"/>
            <ac:spMk id="3" creationId="{00000000-0000-0000-0000-000000000000}"/>
          </ac:spMkLst>
        </pc:spChg>
        <pc:spChg chg="add mod">
          <ac:chgData name="J. dos Santos" userId="f4efc7053d1beea2" providerId="LiveId" clId="{177A5B48-CCCC-416F-B0BF-8B2909D3E094}" dt="2022-10-18T18:04:03.908" v="4690" actId="1076"/>
          <ac:spMkLst>
            <pc:docMk/>
            <pc:sldMk cId="1505109084" sldId="319"/>
            <ac:spMk id="4" creationId="{4A31FE7D-D4E8-8055-4C03-326F50633E46}"/>
          </ac:spMkLst>
        </pc:spChg>
        <pc:spChg chg="del mod">
          <ac:chgData name="J. dos Santos" userId="f4efc7053d1beea2" providerId="LiveId" clId="{177A5B48-CCCC-416F-B0BF-8B2909D3E094}" dt="2022-10-17T21:40:51.199" v="3304" actId="21"/>
          <ac:spMkLst>
            <pc:docMk/>
            <pc:sldMk cId="1505109084" sldId="319"/>
            <ac:spMk id="7" creationId="{4A8B893B-88C4-44A9-9F7D-736F8E5B2228}"/>
          </ac:spMkLst>
        </pc:spChg>
        <pc:spChg chg="del">
          <ac:chgData name="J. dos Santos" userId="f4efc7053d1beea2" providerId="LiveId" clId="{177A5B48-CCCC-416F-B0BF-8B2909D3E094}" dt="2022-10-17T21:30:29.055" v="3178" actId="478"/>
          <ac:spMkLst>
            <pc:docMk/>
            <pc:sldMk cId="1505109084" sldId="319"/>
            <ac:spMk id="12" creationId="{33CC3E44-59C4-42FB-8E0F-1DA330E457CB}"/>
          </ac:spMkLst>
        </pc:spChg>
        <pc:picChg chg="del mod">
          <ac:chgData name="J. dos Santos" userId="f4efc7053d1beea2" providerId="LiveId" clId="{177A5B48-CCCC-416F-B0BF-8B2909D3E094}" dt="2022-10-17T21:40:51.199" v="3304" actId="21"/>
          <ac:picMkLst>
            <pc:docMk/>
            <pc:sldMk cId="1505109084" sldId="319"/>
            <ac:picMk id="7170" creationId="{879FDF4A-A18A-4C75-8D05-B22EAB57B3E1}"/>
          </ac:picMkLst>
        </pc:picChg>
        <pc:picChg chg="del">
          <ac:chgData name="J. dos Santos" userId="f4efc7053d1beea2" providerId="LiveId" clId="{177A5B48-CCCC-416F-B0BF-8B2909D3E094}" dt="2022-10-17T21:30:25.863" v="3177" actId="478"/>
          <ac:picMkLst>
            <pc:docMk/>
            <pc:sldMk cId="1505109084" sldId="319"/>
            <ac:picMk id="7176" creationId="{3B88AE27-2987-4CA0-88BD-F2ABD0DA4EB0}"/>
          </ac:picMkLst>
        </pc:picChg>
        <pc:picChg chg="add mod">
          <ac:chgData name="J. dos Santos" userId="f4efc7053d1beea2" providerId="LiveId" clId="{177A5B48-CCCC-416F-B0BF-8B2909D3E094}" dt="2022-10-18T18:03:39.097" v="4685" actId="1076"/>
          <ac:picMkLst>
            <pc:docMk/>
            <pc:sldMk cId="1505109084" sldId="319"/>
            <ac:picMk id="9218" creationId="{E098E0B1-8559-9E6C-88B8-747D79FDB018}"/>
          </ac:picMkLst>
        </pc:picChg>
      </pc:sldChg>
      <pc:sldChg chg="modSp mod">
        <pc:chgData name="J. dos Santos" userId="f4efc7053d1beea2" providerId="LiveId" clId="{177A5B48-CCCC-416F-B0BF-8B2909D3E094}" dt="2022-10-23T22:08:36.809" v="7044" actId="20577"/>
        <pc:sldMkLst>
          <pc:docMk/>
          <pc:sldMk cId="1061325102" sldId="320"/>
        </pc:sldMkLst>
        <pc:spChg chg="mod">
          <ac:chgData name="J. dos Santos" userId="f4efc7053d1beea2" providerId="LiveId" clId="{177A5B48-CCCC-416F-B0BF-8B2909D3E094}" dt="2022-10-23T22:07:55.790" v="6967" actId="20577"/>
          <ac:spMkLst>
            <pc:docMk/>
            <pc:sldMk cId="1061325102" sldId="320"/>
            <ac:spMk id="13" creationId="{1663A8BF-D81C-4A0A-AD92-CC26E27BB56A}"/>
          </ac:spMkLst>
        </pc:spChg>
        <pc:spChg chg="mod">
          <ac:chgData name="J. dos Santos" userId="f4efc7053d1beea2" providerId="LiveId" clId="{177A5B48-CCCC-416F-B0BF-8B2909D3E094}" dt="2022-10-23T22:08:36.809" v="7044" actId="20577"/>
          <ac:spMkLst>
            <pc:docMk/>
            <pc:sldMk cId="1061325102" sldId="320"/>
            <ac:spMk id="14" creationId="{76FFEBE0-A19E-4F0C-A0F1-83ED2A53674D}"/>
          </ac:spMkLst>
        </pc:spChg>
        <pc:spChg chg="mod">
          <ac:chgData name="J. dos Santos" userId="f4efc7053d1beea2" providerId="LiveId" clId="{177A5B48-CCCC-416F-B0BF-8B2909D3E094}" dt="2022-10-23T22:07:45.214" v="6948" actId="6549"/>
          <ac:spMkLst>
            <pc:docMk/>
            <pc:sldMk cId="1061325102" sldId="320"/>
            <ac:spMk id="19" creationId="{11F9C22E-E658-4D5A-8C7B-C5D25A885915}"/>
          </ac:spMkLst>
        </pc:spChg>
        <pc:spChg chg="mod">
          <ac:chgData name="J. dos Santos" userId="f4efc7053d1beea2" providerId="LiveId" clId="{177A5B48-CCCC-416F-B0BF-8B2909D3E094}" dt="2022-10-23T22:08:09.535" v="6994" actId="14100"/>
          <ac:spMkLst>
            <pc:docMk/>
            <pc:sldMk cId="1061325102" sldId="320"/>
            <ac:spMk id="20" creationId="{DB32DC01-1AD6-43FF-9C71-C8F46C4BFC57}"/>
          </ac:spMkLst>
        </pc:spChg>
        <pc:spChg chg="mod">
          <ac:chgData name="J. dos Santos" userId="f4efc7053d1beea2" providerId="LiveId" clId="{177A5B48-CCCC-416F-B0BF-8B2909D3E094}" dt="2022-10-23T22:08:23.201" v="7015" actId="20577"/>
          <ac:spMkLst>
            <pc:docMk/>
            <pc:sldMk cId="1061325102" sldId="320"/>
            <ac:spMk id="21" creationId="{BBB2A0AD-1F48-4010-ACA0-3D87F8D99A84}"/>
          </ac:spMkLst>
        </pc:spChg>
      </pc:sldChg>
      <pc:sldChg chg="modSp mod">
        <pc:chgData name="J. dos Santos" userId="f4efc7053d1beea2" providerId="LiveId" clId="{177A5B48-CCCC-416F-B0BF-8B2909D3E094}" dt="2022-10-23T22:10:07.755" v="7216" actId="20577"/>
        <pc:sldMkLst>
          <pc:docMk/>
          <pc:sldMk cId="1858796036" sldId="321"/>
        </pc:sldMkLst>
        <pc:spChg chg="mod">
          <ac:chgData name="J. dos Santos" userId="f4efc7053d1beea2" providerId="LiveId" clId="{177A5B48-CCCC-416F-B0BF-8B2909D3E094}" dt="2022-10-23T22:09:02.452" v="7049" actId="6549"/>
          <ac:spMkLst>
            <pc:docMk/>
            <pc:sldMk cId="1858796036" sldId="321"/>
            <ac:spMk id="2" creationId="{00000000-0000-0000-0000-000000000000}"/>
          </ac:spMkLst>
        </pc:spChg>
        <pc:spChg chg="mod">
          <ac:chgData name="J. dos Santos" userId="f4efc7053d1beea2" providerId="LiveId" clId="{177A5B48-CCCC-416F-B0BF-8B2909D3E094}" dt="2022-10-23T22:10:07.755" v="7216" actId="20577"/>
          <ac:spMkLst>
            <pc:docMk/>
            <pc:sldMk cId="1858796036" sldId="321"/>
            <ac:spMk id="6" creationId="{E8B8D757-BB1B-485D-AE16-757A9436D523}"/>
          </ac:spMkLst>
        </pc:spChg>
      </pc:sldChg>
      <pc:sldChg chg="del">
        <pc:chgData name="J. dos Santos" userId="f4efc7053d1beea2" providerId="LiveId" clId="{177A5B48-CCCC-416F-B0BF-8B2909D3E094}" dt="2022-10-17T20:37:51.726" v="2311" actId="47"/>
        <pc:sldMkLst>
          <pc:docMk/>
          <pc:sldMk cId="582398669" sldId="326"/>
        </pc:sldMkLst>
      </pc:sldChg>
      <pc:sldChg chg="modSp mod">
        <pc:chgData name="J. dos Santos" userId="f4efc7053d1beea2" providerId="LiveId" clId="{177A5B48-CCCC-416F-B0BF-8B2909D3E094}" dt="2022-10-18T18:10:42.050" v="4978" actId="20577"/>
        <pc:sldMkLst>
          <pc:docMk/>
          <pc:sldMk cId="85215881" sldId="327"/>
        </pc:sldMkLst>
        <pc:spChg chg="mod">
          <ac:chgData name="J. dos Santos" userId="f4efc7053d1beea2" providerId="LiveId" clId="{177A5B48-CCCC-416F-B0BF-8B2909D3E094}" dt="2022-10-18T18:10:42.050" v="4978" actId="20577"/>
          <ac:spMkLst>
            <pc:docMk/>
            <pc:sldMk cId="85215881" sldId="327"/>
            <ac:spMk id="7" creationId="{0D333C20-BDD5-4F17-88AD-51206BABD194}"/>
          </ac:spMkLst>
        </pc:spChg>
        <pc:spChg chg="mod">
          <ac:chgData name="J. dos Santos" userId="f4efc7053d1beea2" providerId="LiveId" clId="{177A5B48-CCCC-416F-B0BF-8B2909D3E094}" dt="2022-10-17T22:16:14.539" v="4427" actId="6549"/>
          <ac:spMkLst>
            <pc:docMk/>
            <pc:sldMk cId="85215881" sldId="327"/>
            <ac:spMk id="8" creationId="{96E0FB25-9818-4CA3-AC51-C9D0730256F1}"/>
          </ac:spMkLst>
        </pc:spChg>
      </pc:sldChg>
      <pc:sldChg chg="del">
        <pc:chgData name="J. dos Santos" userId="f4efc7053d1beea2" providerId="LiveId" clId="{177A5B48-CCCC-416F-B0BF-8B2909D3E094}" dt="2022-10-17T22:04:40.185" v="4077" actId="47"/>
        <pc:sldMkLst>
          <pc:docMk/>
          <pc:sldMk cId="1730898053" sldId="328"/>
        </pc:sldMkLst>
      </pc:sldChg>
      <pc:sldChg chg="modSp mod">
        <pc:chgData name="J. dos Santos" userId="f4efc7053d1beea2" providerId="LiveId" clId="{177A5B48-CCCC-416F-B0BF-8B2909D3E094}" dt="2022-10-23T22:00:34.141" v="6440" actId="20577"/>
        <pc:sldMkLst>
          <pc:docMk/>
          <pc:sldMk cId="3387574288" sldId="330"/>
        </pc:sldMkLst>
        <pc:spChg chg="mod">
          <ac:chgData name="J. dos Santos" userId="f4efc7053d1beea2" providerId="LiveId" clId="{177A5B48-CCCC-416F-B0BF-8B2909D3E094}" dt="2022-10-23T21:54:32.402" v="5875" actId="6549"/>
          <ac:spMkLst>
            <pc:docMk/>
            <pc:sldMk cId="3387574288" sldId="330"/>
            <ac:spMk id="3" creationId="{3475FEAE-0CBD-4CAA-AE76-D0BD1E1A42B7}"/>
          </ac:spMkLst>
        </pc:spChg>
        <pc:spChg chg="mod">
          <ac:chgData name="J. dos Santos" userId="f4efc7053d1beea2" providerId="LiveId" clId="{177A5B48-CCCC-416F-B0BF-8B2909D3E094}" dt="2022-10-23T22:00:34.141" v="6440" actId="20577"/>
          <ac:spMkLst>
            <pc:docMk/>
            <pc:sldMk cId="3387574288" sldId="330"/>
            <ac:spMk id="4" creationId="{C952F11F-5ED9-4529-B2C7-E8F5E55B48E9}"/>
          </ac:spMkLst>
        </pc:spChg>
      </pc:sldChg>
      <pc:sldChg chg="addSp modSp mod">
        <pc:chgData name="J. dos Santos" userId="f4efc7053d1beea2" providerId="LiveId" clId="{177A5B48-CCCC-416F-B0BF-8B2909D3E094}" dt="2022-10-18T18:19:36.631" v="5515" actId="17032"/>
        <pc:sldMkLst>
          <pc:docMk/>
          <pc:sldMk cId="2272836601" sldId="331"/>
        </pc:sldMkLst>
        <pc:spChg chg="mod">
          <ac:chgData name="J. dos Santos" userId="f4efc7053d1beea2" providerId="LiveId" clId="{177A5B48-CCCC-416F-B0BF-8B2909D3E094}" dt="2022-10-18T18:18:32.097" v="5513" actId="1076"/>
          <ac:spMkLst>
            <pc:docMk/>
            <pc:sldMk cId="2272836601" sldId="331"/>
            <ac:spMk id="2" creationId="{06F4AD83-200A-4D54-A52A-7D853298349A}"/>
          </ac:spMkLst>
        </pc:spChg>
        <pc:spChg chg="add mod">
          <ac:chgData name="J. dos Santos" userId="f4efc7053d1beea2" providerId="LiveId" clId="{177A5B48-CCCC-416F-B0BF-8B2909D3E094}" dt="2022-10-18T18:19:36.631" v="5515" actId="17032"/>
          <ac:spMkLst>
            <pc:docMk/>
            <pc:sldMk cId="2272836601" sldId="331"/>
            <ac:spMk id="3" creationId="{BF617164-2002-1443-5D25-6CDD0C7EAC7E}"/>
          </ac:spMkLst>
        </pc:spChg>
        <pc:picChg chg="mod">
          <ac:chgData name="J. dos Santos" userId="f4efc7053d1beea2" providerId="LiveId" clId="{177A5B48-CCCC-416F-B0BF-8B2909D3E094}" dt="2022-10-18T18:18:03.783" v="5510" actId="1076"/>
          <ac:picMkLst>
            <pc:docMk/>
            <pc:sldMk cId="2272836601" sldId="331"/>
            <ac:picMk id="11266" creationId="{FE46A36E-9ECF-41A5-A031-ECA5887920CB}"/>
          </ac:picMkLst>
        </pc:picChg>
      </pc:sldChg>
      <pc:sldChg chg="modSp mod">
        <pc:chgData name="J. dos Santos" userId="f4efc7053d1beea2" providerId="LiveId" clId="{177A5B48-CCCC-416F-B0BF-8B2909D3E094}" dt="2022-10-23T22:00:57.788" v="6478" actId="1076"/>
        <pc:sldMkLst>
          <pc:docMk/>
          <pc:sldMk cId="3412089671" sldId="332"/>
        </pc:sldMkLst>
        <pc:spChg chg="mod">
          <ac:chgData name="J. dos Santos" userId="f4efc7053d1beea2" providerId="LiveId" clId="{177A5B48-CCCC-416F-B0BF-8B2909D3E094}" dt="2022-10-23T22:00:55.652" v="6477" actId="20577"/>
          <ac:spMkLst>
            <pc:docMk/>
            <pc:sldMk cId="3412089671" sldId="332"/>
            <ac:spMk id="2" creationId="{D77F32AB-3A86-4B79-83B3-22FCB1116C85}"/>
          </ac:spMkLst>
        </pc:spChg>
        <pc:picChg chg="mod">
          <ac:chgData name="J. dos Santos" userId="f4efc7053d1beea2" providerId="LiveId" clId="{177A5B48-CCCC-416F-B0BF-8B2909D3E094}" dt="2022-10-23T22:00:57.788" v="6478" actId="1076"/>
          <ac:picMkLst>
            <pc:docMk/>
            <pc:sldMk cId="3412089671" sldId="332"/>
            <ac:picMk id="12292" creationId="{11D6F89C-1EC4-4D61-81E5-1AD8A4E984FC}"/>
          </ac:picMkLst>
        </pc:picChg>
      </pc:sldChg>
      <pc:sldChg chg="modSp mod">
        <pc:chgData name="J. dos Santos" userId="f4efc7053d1beea2" providerId="LiveId" clId="{177A5B48-CCCC-416F-B0BF-8B2909D3E094}" dt="2022-10-23T22:11:28.210" v="7428" actId="113"/>
        <pc:sldMkLst>
          <pc:docMk/>
          <pc:sldMk cId="2536696519" sldId="333"/>
        </pc:sldMkLst>
        <pc:spChg chg="mod">
          <ac:chgData name="J. dos Santos" userId="f4efc7053d1beea2" providerId="LiveId" clId="{177A5B48-CCCC-416F-B0BF-8B2909D3E094}" dt="2022-10-23T22:10:19.168" v="7233" actId="20577"/>
          <ac:spMkLst>
            <pc:docMk/>
            <pc:sldMk cId="2536696519" sldId="333"/>
            <ac:spMk id="2" creationId="{00000000-0000-0000-0000-000000000000}"/>
          </ac:spMkLst>
        </pc:spChg>
        <pc:spChg chg="mod">
          <ac:chgData name="J. dos Santos" userId="f4efc7053d1beea2" providerId="LiveId" clId="{177A5B48-CCCC-416F-B0BF-8B2909D3E094}" dt="2022-10-23T22:11:28.210" v="7428" actId="113"/>
          <ac:spMkLst>
            <pc:docMk/>
            <pc:sldMk cId="2536696519" sldId="333"/>
            <ac:spMk id="6" creationId="{E8B8D757-BB1B-485D-AE16-757A9436D523}"/>
          </ac:spMkLst>
        </pc:spChg>
      </pc:sldChg>
      <pc:sldChg chg="modSp mod">
        <pc:chgData name="J. dos Santos" userId="f4efc7053d1beea2" providerId="LiveId" clId="{177A5B48-CCCC-416F-B0BF-8B2909D3E094}" dt="2022-10-23T22:24:44.640" v="8285" actId="20577"/>
        <pc:sldMkLst>
          <pc:docMk/>
          <pc:sldMk cId="1593474171" sldId="334"/>
        </pc:sldMkLst>
        <pc:spChg chg="mod">
          <ac:chgData name="J. dos Santos" userId="f4efc7053d1beea2" providerId="LiveId" clId="{177A5B48-CCCC-416F-B0BF-8B2909D3E094}" dt="2022-10-23T22:11:36.457" v="7439" actId="20577"/>
          <ac:spMkLst>
            <pc:docMk/>
            <pc:sldMk cId="1593474171" sldId="334"/>
            <ac:spMk id="2" creationId="{00000000-0000-0000-0000-000000000000}"/>
          </ac:spMkLst>
        </pc:spChg>
        <pc:spChg chg="mod">
          <ac:chgData name="J. dos Santos" userId="f4efc7053d1beea2" providerId="LiveId" clId="{177A5B48-CCCC-416F-B0BF-8B2909D3E094}" dt="2022-10-23T22:24:44.640" v="8285" actId="20577"/>
          <ac:spMkLst>
            <pc:docMk/>
            <pc:sldMk cId="1593474171" sldId="334"/>
            <ac:spMk id="6" creationId="{E8B8D757-BB1B-485D-AE16-757A9436D523}"/>
          </ac:spMkLst>
        </pc:spChg>
      </pc:sldChg>
      <pc:sldChg chg="modSp mod">
        <pc:chgData name="J. dos Santos" userId="f4efc7053d1beea2" providerId="LiveId" clId="{177A5B48-CCCC-416F-B0BF-8B2909D3E094}" dt="2022-10-23T22:14:06.419" v="7891" actId="20577"/>
        <pc:sldMkLst>
          <pc:docMk/>
          <pc:sldMk cId="3390530270" sldId="335"/>
        </pc:sldMkLst>
        <pc:spChg chg="mod">
          <ac:chgData name="J. dos Santos" userId="f4efc7053d1beea2" providerId="LiveId" clId="{177A5B48-CCCC-416F-B0BF-8B2909D3E094}" dt="2022-10-23T22:14:06.419" v="7891" actId="20577"/>
          <ac:spMkLst>
            <pc:docMk/>
            <pc:sldMk cId="3390530270" sldId="335"/>
            <ac:spMk id="6" creationId="{E8B8D757-BB1B-485D-AE16-757A9436D523}"/>
          </ac:spMkLst>
        </pc:spChg>
      </pc:sldChg>
      <pc:sldChg chg="del">
        <pc:chgData name="J. dos Santos" userId="f4efc7053d1beea2" providerId="LiveId" clId="{177A5B48-CCCC-416F-B0BF-8B2909D3E094}" dt="2022-10-17T17:58:49.440" v="647" actId="47"/>
        <pc:sldMkLst>
          <pc:docMk/>
          <pc:sldMk cId="3245246785" sldId="339"/>
        </pc:sldMkLst>
      </pc:sldChg>
      <pc:sldChg chg="del">
        <pc:chgData name="J. dos Santos" userId="f4efc7053d1beea2" providerId="LiveId" clId="{177A5B48-CCCC-416F-B0BF-8B2909D3E094}" dt="2022-10-17T17:58:48.462" v="646" actId="47"/>
        <pc:sldMkLst>
          <pc:docMk/>
          <pc:sldMk cId="2506734597" sldId="340"/>
        </pc:sldMkLst>
      </pc:sldChg>
      <pc:sldChg chg="del">
        <pc:chgData name="J. dos Santos" userId="f4efc7053d1beea2" providerId="LiveId" clId="{177A5B48-CCCC-416F-B0BF-8B2909D3E094}" dt="2022-10-17T17:58:54.184" v="648" actId="47"/>
        <pc:sldMkLst>
          <pc:docMk/>
          <pc:sldMk cId="3588480784" sldId="341"/>
        </pc:sldMkLst>
      </pc:sldChg>
      <pc:sldChg chg="modSp mod setBg">
        <pc:chgData name="J. dos Santos" userId="f4efc7053d1beea2" providerId="LiveId" clId="{177A5B48-CCCC-416F-B0BF-8B2909D3E094}" dt="2022-10-18T17:53:01.746" v="4592" actId="1440"/>
        <pc:sldMkLst>
          <pc:docMk/>
          <pc:sldMk cId="2241179310" sldId="342"/>
        </pc:sldMkLst>
        <pc:spChg chg="mod">
          <ac:chgData name="J. dos Santos" userId="f4efc7053d1beea2" providerId="LiveId" clId="{177A5B48-CCCC-416F-B0BF-8B2909D3E094}" dt="2022-10-18T17:52:46.362" v="4588" actId="1076"/>
          <ac:spMkLst>
            <pc:docMk/>
            <pc:sldMk cId="2241179310" sldId="342"/>
            <ac:spMk id="3" creationId="{D43F0056-F438-4CA8-8241-2E54B04286ED}"/>
          </ac:spMkLst>
        </pc:spChg>
        <pc:picChg chg="mod">
          <ac:chgData name="J. dos Santos" userId="f4efc7053d1beea2" providerId="LiveId" clId="{177A5B48-CCCC-416F-B0BF-8B2909D3E094}" dt="2022-10-18T17:53:01.746" v="4592" actId="1440"/>
          <ac:picMkLst>
            <pc:docMk/>
            <pc:sldMk cId="2241179310" sldId="342"/>
            <ac:picMk id="4098" creationId="{5AF1952C-774D-488B-A0FE-BB2E51ECB991}"/>
          </ac:picMkLst>
        </pc:picChg>
      </pc:sldChg>
      <pc:sldChg chg="del">
        <pc:chgData name="J. dos Santos" userId="f4efc7053d1beea2" providerId="LiveId" clId="{177A5B48-CCCC-416F-B0BF-8B2909D3E094}" dt="2022-10-23T22:14:10.385" v="7892" actId="47"/>
        <pc:sldMkLst>
          <pc:docMk/>
          <pc:sldMk cId="2103927528" sldId="343"/>
        </pc:sldMkLst>
      </pc:sldChg>
      <pc:sldChg chg="del">
        <pc:chgData name="J. dos Santos" userId="f4efc7053d1beea2" providerId="LiveId" clId="{177A5B48-CCCC-416F-B0BF-8B2909D3E094}" dt="2022-10-17T18:00:17.728" v="659" actId="47"/>
        <pc:sldMkLst>
          <pc:docMk/>
          <pc:sldMk cId="3235170568" sldId="346"/>
        </pc:sldMkLst>
      </pc:sldChg>
      <pc:sldChg chg="del">
        <pc:chgData name="J. dos Santos" userId="f4efc7053d1beea2" providerId="LiveId" clId="{177A5B48-CCCC-416F-B0BF-8B2909D3E094}" dt="2022-10-17T17:07:47.014" v="74" actId="47"/>
        <pc:sldMkLst>
          <pc:docMk/>
          <pc:sldMk cId="1916244922" sldId="349"/>
        </pc:sldMkLst>
      </pc:sldChg>
      <pc:sldChg chg="del">
        <pc:chgData name="J. dos Santos" userId="f4efc7053d1beea2" providerId="LiveId" clId="{177A5B48-CCCC-416F-B0BF-8B2909D3E094}" dt="2022-10-17T17:58:10.318" v="639" actId="47"/>
        <pc:sldMkLst>
          <pc:docMk/>
          <pc:sldMk cId="4086640391" sldId="350"/>
        </pc:sldMkLst>
      </pc:sldChg>
      <pc:sldChg chg="del">
        <pc:chgData name="J. dos Santos" userId="f4efc7053d1beea2" providerId="LiveId" clId="{177A5B48-CCCC-416F-B0BF-8B2909D3E094}" dt="2022-10-17T18:01:21.366" v="660" actId="47"/>
        <pc:sldMkLst>
          <pc:docMk/>
          <pc:sldMk cId="2166253818" sldId="351"/>
        </pc:sldMkLst>
      </pc:sldChg>
      <pc:sldChg chg="addSp modSp del mod ord setBg">
        <pc:chgData name="J. dos Santos" userId="f4efc7053d1beea2" providerId="LiveId" clId="{177A5B48-CCCC-416F-B0BF-8B2909D3E094}" dt="2022-10-18T17:55:32.631" v="4593" actId="47"/>
        <pc:sldMkLst>
          <pc:docMk/>
          <pc:sldMk cId="3300556490" sldId="352"/>
        </pc:sldMkLst>
        <pc:spChg chg="add">
          <ac:chgData name="J. dos Santos" userId="f4efc7053d1beea2" providerId="LiveId" clId="{177A5B48-CCCC-416F-B0BF-8B2909D3E094}" dt="2022-10-17T21:19:31.955" v="2551" actId="26606"/>
          <ac:spMkLst>
            <pc:docMk/>
            <pc:sldMk cId="3300556490" sldId="352"/>
            <ac:spMk id="8" creationId="{42A4FC2C-047E-45A5-965D-8E1E3BF09BC6}"/>
          </ac:spMkLst>
        </pc:spChg>
        <pc:picChg chg="mod">
          <ac:chgData name="J. dos Santos" userId="f4efc7053d1beea2" providerId="LiveId" clId="{177A5B48-CCCC-416F-B0BF-8B2909D3E094}" dt="2022-10-17T21:19:31.955" v="2551" actId="26606"/>
          <ac:picMkLst>
            <pc:docMk/>
            <pc:sldMk cId="3300556490" sldId="352"/>
            <ac:picMk id="3" creationId="{C9D8F396-D628-9272-DD0D-D323EB7C8A57}"/>
          </ac:picMkLst>
        </pc:picChg>
      </pc:sldChg>
      <pc:sldChg chg="del">
        <pc:chgData name="J. dos Santos" userId="f4efc7053d1beea2" providerId="LiveId" clId="{177A5B48-CCCC-416F-B0BF-8B2909D3E094}" dt="2022-10-17T17:59:29.002" v="651" actId="47"/>
        <pc:sldMkLst>
          <pc:docMk/>
          <pc:sldMk cId="1840014763" sldId="355"/>
        </pc:sldMkLst>
      </pc:sldChg>
      <pc:sldChg chg="del">
        <pc:chgData name="J. dos Santos" userId="f4efc7053d1beea2" providerId="LiveId" clId="{177A5B48-CCCC-416F-B0BF-8B2909D3E094}" dt="2022-10-17T17:59:35.461" v="654" actId="47"/>
        <pc:sldMkLst>
          <pc:docMk/>
          <pc:sldMk cId="3576306473" sldId="358"/>
        </pc:sldMkLst>
      </pc:sldChg>
      <pc:sldChg chg="del">
        <pc:chgData name="J. dos Santos" userId="f4efc7053d1beea2" providerId="LiveId" clId="{177A5B48-CCCC-416F-B0BF-8B2909D3E094}" dt="2022-10-17T17:59:34.628" v="653" actId="47"/>
        <pc:sldMkLst>
          <pc:docMk/>
          <pc:sldMk cId="634279554" sldId="359"/>
        </pc:sldMkLst>
      </pc:sldChg>
      <pc:sldChg chg="del">
        <pc:chgData name="J. dos Santos" userId="f4efc7053d1beea2" providerId="LiveId" clId="{177A5B48-CCCC-416F-B0BF-8B2909D3E094}" dt="2022-10-17T17:59:33.912" v="652" actId="47"/>
        <pc:sldMkLst>
          <pc:docMk/>
          <pc:sldMk cId="2446882397" sldId="360"/>
        </pc:sldMkLst>
      </pc:sldChg>
      <pc:sldChg chg="del">
        <pc:chgData name="J. dos Santos" userId="f4efc7053d1beea2" providerId="LiveId" clId="{177A5B48-CCCC-416F-B0BF-8B2909D3E094}" dt="2022-10-17T17:58:06.271" v="638" actId="47"/>
        <pc:sldMkLst>
          <pc:docMk/>
          <pc:sldMk cId="1402978989" sldId="361"/>
        </pc:sldMkLst>
      </pc:sldChg>
      <pc:sldChg chg="del">
        <pc:chgData name="J. dos Santos" userId="f4efc7053d1beea2" providerId="LiveId" clId="{177A5B48-CCCC-416F-B0BF-8B2909D3E094}" dt="2022-10-17T17:58:12.104" v="640" actId="47"/>
        <pc:sldMkLst>
          <pc:docMk/>
          <pc:sldMk cId="17856456" sldId="362"/>
        </pc:sldMkLst>
      </pc:sldChg>
      <pc:sldChg chg="del">
        <pc:chgData name="J. dos Santos" userId="f4efc7053d1beea2" providerId="LiveId" clId="{177A5B48-CCCC-416F-B0BF-8B2909D3E094}" dt="2022-10-23T22:14:10.763" v="7893" actId="47"/>
        <pc:sldMkLst>
          <pc:docMk/>
          <pc:sldMk cId="3853230458" sldId="363"/>
        </pc:sldMkLst>
      </pc:sldChg>
      <pc:sldChg chg="del">
        <pc:chgData name="J. dos Santos" userId="f4efc7053d1beea2" providerId="LiveId" clId="{177A5B48-CCCC-416F-B0BF-8B2909D3E094}" dt="2022-10-17T17:58:39.325" v="644" actId="47"/>
        <pc:sldMkLst>
          <pc:docMk/>
          <pc:sldMk cId="1561954003" sldId="364"/>
        </pc:sldMkLst>
      </pc:sldChg>
      <pc:sldChg chg="addSp delSp modSp new mod setBg">
        <pc:chgData name="J. dos Santos" userId="f4efc7053d1beea2" providerId="LiveId" clId="{177A5B48-CCCC-416F-B0BF-8B2909D3E094}" dt="2022-10-17T17:55:19.413" v="631" actId="115"/>
        <pc:sldMkLst>
          <pc:docMk/>
          <pc:sldMk cId="2473697340" sldId="365"/>
        </pc:sldMkLst>
        <pc:spChg chg="add del mod">
          <ac:chgData name="J. dos Santos" userId="f4efc7053d1beea2" providerId="LiveId" clId="{177A5B48-CCCC-416F-B0BF-8B2909D3E094}" dt="2022-10-17T17:09:16.987" v="98" actId="478"/>
          <ac:spMkLst>
            <pc:docMk/>
            <pc:sldMk cId="2473697340" sldId="365"/>
            <ac:spMk id="2" creationId="{310EC87A-37D1-9942-19C6-D0D8D319FF68}"/>
          </ac:spMkLst>
        </pc:spChg>
        <pc:spChg chg="add mod ord topLvl">
          <ac:chgData name="J. dos Santos" userId="f4efc7053d1beea2" providerId="LiveId" clId="{177A5B48-CCCC-416F-B0BF-8B2909D3E094}" dt="2022-10-17T17:48:40.923" v="605" actId="167"/>
          <ac:spMkLst>
            <pc:docMk/>
            <pc:sldMk cId="2473697340" sldId="365"/>
            <ac:spMk id="3" creationId="{1650ECEB-031B-34A3-F543-F9B38126F02A}"/>
          </ac:spMkLst>
        </pc:spChg>
        <pc:spChg chg="add del mod">
          <ac:chgData name="J. dos Santos" userId="f4efc7053d1beea2" providerId="LiveId" clId="{177A5B48-CCCC-416F-B0BF-8B2909D3E094}" dt="2022-10-17T17:10:51.609" v="139" actId="478"/>
          <ac:spMkLst>
            <pc:docMk/>
            <pc:sldMk cId="2473697340" sldId="365"/>
            <ac:spMk id="5" creationId="{914D139F-75E3-DA09-F137-760B4AAD00CE}"/>
          </ac:spMkLst>
        </pc:spChg>
        <pc:spChg chg="add del mod">
          <ac:chgData name="J. dos Santos" userId="f4efc7053d1beea2" providerId="LiveId" clId="{177A5B48-CCCC-416F-B0BF-8B2909D3E094}" dt="2022-10-17T17:10:52.641" v="140" actId="478"/>
          <ac:spMkLst>
            <pc:docMk/>
            <pc:sldMk cId="2473697340" sldId="365"/>
            <ac:spMk id="6" creationId="{A0BD3A48-AA6E-3868-C188-04D88662599E}"/>
          </ac:spMkLst>
        </pc:spChg>
        <pc:spChg chg="add mod ord topLvl">
          <ac:chgData name="J. dos Santos" userId="f4efc7053d1beea2" providerId="LiveId" clId="{177A5B48-CCCC-416F-B0BF-8B2909D3E094}" dt="2022-10-17T17:48:47.024" v="607" actId="167"/>
          <ac:spMkLst>
            <pc:docMk/>
            <pc:sldMk cId="2473697340" sldId="365"/>
            <ac:spMk id="7" creationId="{F2A56CA9-BE9D-401B-77BB-75D0E8761E9F}"/>
          </ac:spMkLst>
        </pc:spChg>
        <pc:spChg chg="add mod ord topLvl">
          <ac:chgData name="J. dos Santos" userId="f4efc7053d1beea2" providerId="LiveId" clId="{177A5B48-CCCC-416F-B0BF-8B2909D3E094}" dt="2022-10-17T17:48:53.154" v="609" actId="167"/>
          <ac:spMkLst>
            <pc:docMk/>
            <pc:sldMk cId="2473697340" sldId="365"/>
            <ac:spMk id="8" creationId="{AE5593E9-0FFB-CDF6-280E-0FB194C4C4D3}"/>
          </ac:spMkLst>
        </pc:spChg>
        <pc:spChg chg="add mod ord topLvl">
          <ac:chgData name="J. dos Santos" userId="f4efc7053d1beea2" providerId="LiveId" clId="{177A5B48-CCCC-416F-B0BF-8B2909D3E094}" dt="2022-10-17T17:53:51.658" v="627" actId="2711"/>
          <ac:spMkLst>
            <pc:docMk/>
            <pc:sldMk cId="2473697340" sldId="365"/>
            <ac:spMk id="9" creationId="{05ED3885-93DE-CEC4-AF16-BE06B9C071B5}"/>
          </ac:spMkLst>
        </pc:spChg>
        <pc:spChg chg="add mod ord topLvl">
          <ac:chgData name="J. dos Santos" userId="f4efc7053d1beea2" providerId="LiveId" clId="{177A5B48-CCCC-416F-B0BF-8B2909D3E094}" dt="2022-10-17T17:48:23.875" v="601" actId="167"/>
          <ac:spMkLst>
            <pc:docMk/>
            <pc:sldMk cId="2473697340" sldId="365"/>
            <ac:spMk id="10" creationId="{DB19A29C-7AE7-5A93-C882-B7A9674146B3}"/>
          </ac:spMkLst>
        </pc:spChg>
        <pc:spChg chg="add del mod topLvl">
          <ac:chgData name="J. dos Santos" userId="f4efc7053d1beea2" providerId="LiveId" clId="{177A5B48-CCCC-416F-B0BF-8B2909D3E094}" dt="2022-10-17T17:24:06.574" v="392" actId="478"/>
          <ac:spMkLst>
            <pc:docMk/>
            <pc:sldMk cId="2473697340" sldId="365"/>
            <ac:spMk id="11" creationId="{448D962E-4AF7-A2AF-33C0-C89F964C6F1B}"/>
          </ac:spMkLst>
        </pc:spChg>
        <pc:spChg chg="add mod ord">
          <ac:chgData name="J. dos Santos" userId="f4efc7053d1beea2" providerId="LiveId" clId="{177A5B48-CCCC-416F-B0BF-8B2909D3E094}" dt="2022-10-17T17:48:33.191" v="603" actId="167"/>
          <ac:spMkLst>
            <pc:docMk/>
            <pc:sldMk cId="2473697340" sldId="365"/>
            <ac:spMk id="13" creationId="{A5D37109-F603-BA69-A750-994F9BB5EA2A}"/>
          </ac:spMkLst>
        </pc:spChg>
        <pc:spChg chg="add mod">
          <ac:chgData name="J. dos Santos" userId="f4efc7053d1beea2" providerId="LiveId" clId="{177A5B48-CCCC-416F-B0BF-8B2909D3E094}" dt="2022-10-17T17:55:19.413" v="631" actId="115"/>
          <ac:spMkLst>
            <pc:docMk/>
            <pc:sldMk cId="2473697340" sldId="365"/>
            <ac:spMk id="23" creationId="{81683D86-4A09-DB96-E8D1-140BB888EB23}"/>
          </ac:spMkLst>
        </pc:spChg>
        <pc:spChg chg="add mod">
          <ac:chgData name="J. dos Santos" userId="f4efc7053d1beea2" providerId="LiveId" clId="{177A5B48-CCCC-416F-B0BF-8B2909D3E094}" dt="2022-10-17T17:54:53.123" v="629" actId="17032"/>
          <ac:spMkLst>
            <pc:docMk/>
            <pc:sldMk cId="2473697340" sldId="365"/>
            <ac:spMk id="24" creationId="{F198DE18-4B41-006F-14EF-606C37160B1F}"/>
          </ac:spMkLst>
        </pc:spChg>
        <pc:grpChg chg="add del mod">
          <ac:chgData name="J. dos Santos" userId="f4efc7053d1beea2" providerId="LiveId" clId="{177A5B48-CCCC-416F-B0BF-8B2909D3E094}" dt="2022-10-17T17:13:20.121" v="153" actId="165"/>
          <ac:grpSpMkLst>
            <pc:docMk/>
            <pc:sldMk cId="2473697340" sldId="365"/>
            <ac:grpSpMk id="12" creationId="{1A52B501-36B7-CF5D-6969-FF057ADE18AE}"/>
          </ac:grpSpMkLst>
        </pc:grpChg>
        <pc:picChg chg="add del mod">
          <ac:chgData name="J. dos Santos" userId="f4efc7053d1beea2" providerId="LiveId" clId="{177A5B48-CCCC-416F-B0BF-8B2909D3E094}" dt="2022-10-17T17:10:05.471" v="127" actId="478"/>
          <ac:picMkLst>
            <pc:docMk/>
            <pc:sldMk cId="2473697340" sldId="365"/>
            <ac:picMk id="4" creationId="{719C7246-6CF2-BAA8-2BDE-931C2A25AA9E}"/>
          </ac:picMkLst>
        </pc:picChg>
        <pc:picChg chg="add mod ord">
          <ac:chgData name="J. dos Santos" userId="f4efc7053d1beea2" providerId="LiveId" clId="{177A5B48-CCCC-416F-B0BF-8B2909D3E094}" dt="2022-10-17T17:49:06.073" v="613" actId="167"/>
          <ac:picMkLst>
            <pc:docMk/>
            <pc:sldMk cId="2473697340" sldId="365"/>
            <ac:picMk id="14" creationId="{2A1474CB-0F3D-51C2-ECDB-BBFAA1F62A4E}"/>
          </ac:picMkLst>
        </pc:picChg>
        <pc:picChg chg="add mod">
          <ac:chgData name="J. dos Santos" userId="f4efc7053d1beea2" providerId="LiveId" clId="{177A5B48-CCCC-416F-B0BF-8B2909D3E094}" dt="2022-10-17T17:49:10.148" v="615" actId="167"/>
          <ac:picMkLst>
            <pc:docMk/>
            <pc:sldMk cId="2473697340" sldId="365"/>
            <ac:picMk id="15" creationId="{540B483E-49A7-7F51-7312-1886C78E214F}"/>
          </ac:picMkLst>
        </pc:picChg>
        <pc:picChg chg="add del mod">
          <ac:chgData name="J. dos Santos" userId="f4efc7053d1beea2" providerId="LiveId" clId="{177A5B48-CCCC-416F-B0BF-8B2909D3E094}" dt="2022-10-17T17:34:25.515" v="490" actId="478"/>
          <ac:picMkLst>
            <pc:docMk/>
            <pc:sldMk cId="2473697340" sldId="365"/>
            <ac:picMk id="16" creationId="{38631857-22A9-AC3F-358F-7403253404AE}"/>
          </ac:picMkLst>
        </pc:picChg>
        <pc:picChg chg="add mod ord modCrop">
          <ac:chgData name="J. dos Santos" userId="f4efc7053d1beea2" providerId="LiveId" clId="{177A5B48-CCCC-416F-B0BF-8B2909D3E094}" dt="2022-10-17T17:49:08.109" v="614" actId="167"/>
          <ac:picMkLst>
            <pc:docMk/>
            <pc:sldMk cId="2473697340" sldId="365"/>
            <ac:picMk id="17" creationId="{FE4D0C7E-F97D-C8E8-2383-4D7A1F6C9AA9}"/>
          </ac:picMkLst>
        </pc:picChg>
        <pc:picChg chg="add mod ord modCrop">
          <ac:chgData name="J. dos Santos" userId="f4efc7053d1beea2" providerId="LiveId" clId="{177A5B48-CCCC-416F-B0BF-8B2909D3E094}" dt="2022-10-17T17:49:12.896" v="616" actId="167"/>
          <ac:picMkLst>
            <pc:docMk/>
            <pc:sldMk cId="2473697340" sldId="365"/>
            <ac:picMk id="18" creationId="{F6B47DDF-AF51-C41D-E864-8B933B5A384A}"/>
          </ac:picMkLst>
        </pc:picChg>
        <pc:picChg chg="add mod">
          <ac:chgData name="J. dos Santos" userId="f4efc7053d1beea2" providerId="LiveId" clId="{177A5B48-CCCC-416F-B0BF-8B2909D3E094}" dt="2022-10-17T17:49:15.359" v="617" actId="167"/>
          <ac:picMkLst>
            <pc:docMk/>
            <pc:sldMk cId="2473697340" sldId="365"/>
            <ac:picMk id="19" creationId="{4237FA36-F4A3-AE10-2814-CA8A8D000015}"/>
          </ac:picMkLst>
        </pc:picChg>
        <pc:picChg chg="add del mod">
          <ac:chgData name="J. dos Santos" userId="f4efc7053d1beea2" providerId="LiveId" clId="{177A5B48-CCCC-416F-B0BF-8B2909D3E094}" dt="2022-10-17T17:38:22.785" v="522" actId="478"/>
          <ac:picMkLst>
            <pc:docMk/>
            <pc:sldMk cId="2473697340" sldId="365"/>
            <ac:picMk id="20" creationId="{78AB4D00-1653-FD4C-BF45-08876513191E}"/>
          </ac:picMkLst>
        </pc:picChg>
        <pc:picChg chg="add del mod">
          <ac:chgData name="J. dos Santos" userId="f4efc7053d1beea2" providerId="LiveId" clId="{177A5B48-CCCC-416F-B0BF-8B2909D3E094}" dt="2022-10-17T17:38:23.486" v="523" actId="478"/>
          <ac:picMkLst>
            <pc:docMk/>
            <pc:sldMk cId="2473697340" sldId="365"/>
            <ac:picMk id="21" creationId="{C1D0EF2B-2097-238E-C7A1-AF9A70869509}"/>
          </ac:picMkLst>
        </pc:picChg>
        <pc:picChg chg="add mod ord modCrop">
          <ac:chgData name="J. dos Santos" userId="f4efc7053d1beea2" providerId="LiveId" clId="{177A5B48-CCCC-416F-B0BF-8B2909D3E094}" dt="2022-10-17T17:49:17.319" v="618" actId="167"/>
          <ac:picMkLst>
            <pc:docMk/>
            <pc:sldMk cId="2473697340" sldId="365"/>
            <ac:picMk id="22" creationId="{B30E5B40-6CAB-AE42-DB91-98BBEA0B59C9}"/>
          </ac:picMkLst>
        </pc:picChg>
      </pc:sldChg>
      <pc:sldChg chg="addSp delSp modSp new mod setBg">
        <pc:chgData name="J. dos Santos" userId="f4efc7053d1beea2" providerId="LiveId" clId="{177A5B48-CCCC-416F-B0BF-8B2909D3E094}" dt="2022-10-17T18:15:51.503" v="1204"/>
        <pc:sldMkLst>
          <pc:docMk/>
          <pc:sldMk cId="278496744" sldId="366"/>
        </pc:sldMkLst>
        <pc:spChg chg="mod">
          <ac:chgData name="J. dos Santos" userId="f4efc7053d1beea2" providerId="LiveId" clId="{177A5B48-CCCC-416F-B0BF-8B2909D3E094}" dt="2022-10-17T18:14:52.461" v="1200" actId="113"/>
          <ac:spMkLst>
            <pc:docMk/>
            <pc:sldMk cId="278496744" sldId="366"/>
            <ac:spMk id="2" creationId="{6845FBA0-7221-6BB4-28BB-9F912D085888}"/>
          </ac:spMkLst>
        </pc:spChg>
        <pc:spChg chg="del mod">
          <ac:chgData name="J. dos Santos" userId="f4efc7053d1beea2" providerId="LiveId" clId="{177A5B48-CCCC-416F-B0BF-8B2909D3E094}" dt="2022-10-17T18:11:37.661" v="1159"/>
          <ac:spMkLst>
            <pc:docMk/>
            <pc:sldMk cId="278496744" sldId="366"/>
            <ac:spMk id="3" creationId="{AC44F0EB-F636-8221-F023-35DA63B8A3FA}"/>
          </ac:spMkLst>
        </pc:spChg>
        <pc:spChg chg="mod">
          <ac:chgData name="J. dos Santos" userId="f4efc7053d1beea2" providerId="LiveId" clId="{177A5B48-CCCC-416F-B0BF-8B2909D3E094}" dt="2022-10-17T18:14:56.070" v="1202" actId="27636"/>
          <ac:spMkLst>
            <pc:docMk/>
            <pc:sldMk cId="278496744" sldId="366"/>
            <ac:spMk id="4" creationId="{2AA1344E-EFED-FA7A-0892-EC46F4E4C417}"/>
          </ac:spMkLst>
        </pc:spChg>
        <pc:spChg chg="add">
          <ac:chgData name="J. dos Santos" userId="f4efc7053d1beea2" providerId="LiveId" clId="{177A5B48-CCCC-416F-B0BF-8B2909D3E094}" dt="2022-10-17T18:11:48.535" v="1160" actId="26606"/>
          <ac:spMkLst>
            <pc:docMk/>
            <pc:sldMk cId="278496744" sldId="366"/>
            <ac:spMk id="1031" creationId="{D009D6D5-DAC2-4A8B-A17A-E206B9012D09}"/>
          </ac:spMkLst>
        </pc:spChg>
        <pc:picChg chg="add mod">
          <ac:chgData name="J. dos Santos" userId="f4efc7053d1beea2" providerId="LiveId" clId="{177A5B48-CCCC-416F-B0BF-8B2909D3E094}" dt="2022-10-17T18:15:51.503" v="1204"/>
          <ac:picMkLst>
            <pc:docMk/>
            <pc:sldMk cId="278496744" sldId="366"/>
            <ac:picMk id="1026" creationId="{E1F3B976-3AFE-BA71-EE1B-613C0B632008}"/>
          </ac:picMkLst>
        </pc:picChg>
      </pc:sldChg>
      <pc:sldChg chg="add del">
        <pc:chgData name="J. dos Santos" userId="f4efc7053d1beea2" providerId="LiveId" clId="{177A5B48-CCCC-416F-B0BF-8B2909D3E094}" dt="2022-10-17T17:30:48.893" v="466"/>
        <pc:sldMkLst>
          <pc:docMk/>
          <pc:sldMk cId="3159796895" sldId="366"/>
        </pc:sldMkLst>
      </pc:sldChg>
      <pc:sldChg chg="addSp modSp new mod">
        <pc:chgData name="J. dos Santos" userId="f4efc7053d1beea2" providerId="LiveId" clId="{177A5B48-CCCC-416F-B0BF-8B2909D3E094}" dt="2022-10-17T19:14:18.319" v="2072" actId="20577"/>
        <pc:sldMkLst>
          <pc:docMk/>
          <pc:sldMk cId="604940021" sldId="367"/>
        </pc:sldMkLst>
        <pc:spChg chg="add mod">
          <ac:chgData name="J. dos Santos" userId="f4efc7053d1beea2" providerId="LiveId" clId="{177A5B48-CCCC-416F-B0BF-8B2909D3E094}" dt="2022-10-17T19:14:18.319" v="2072" actId="20577"/>
          <ac:spMkLst>
            <pc:docMk/>
            <pc:sldMk cId="604940021" sldId="367"/>
            <ac:spMk id="2" creationId="{570A6C4A-C9A2-F95C-4DC4-FECC2D2161FC}"/>
          </ac:spMkLst>
        </pc:spChg>
        <pc:picChg chg="add mod">
          <ac:chgData name="J. dos Santos" userId="f4efc7053d1beea2" providerId="LiveId" clId="{177A5B48-CCCC-416F-B0BF-8B2909D3E094}" dt="2022-10-17T19:13:30.122" v="2049" actId="732"/>
          <ac:picMkLst>
            <pc:docMk/>
            <pc:sldMk cId="604940021" sldId="367"/>
            <ac:picMk id="2050" creationId="{348D314D-48A0-4AD2-4221-64D56EDB487F}"/>
          </ac:picMkLst>
        </pc:picChg>
      </pc:sldChg>
      <pc:sldChg chg="addSp modSp new mod setBg">
        <pc:chgData name="J. dos Santos" userId="f4efc7053d1beea2" providerId="LiveId" clId="{177A5B48-CCCC-416F-B0BF-8B2909D3E094}" dt="2022-10-17T19:30:04.445" v="2075" actId="18131"/>
        <pc:sldMkLst>
          <pc:docMk/>
          <pc:sldMk cId="2410859674" sldId="368"/>
        </pc:sldMkLst>
        <pc:spChg chg="add">
          <ac:chgData name="J. dos Santos" userId="f4efc7053d1beea2" providerId="LiveId" clId="{177A5B48-CCCC-416F-B0BF-8B2909D3E094}" dt="2022-10-17T19:29:56.320" v="2074" actId="26606"/>
          <ac:spMkLst>
            <pc:docMk/>
            <pc:sldMk cId="2410859674" sldId="368"/>
            <ac:spMk id="3079" creationId="{42A4FC2C-047E-45A5-965D-8E1E3BF09BC6}"/>
          </ac:spMkLst>
        </pc:spChg>
        <pc:picChg chg="add mod">
          <ac:chgData name="J. dos Santos" userId="f4efc7053d1beea2" providerId="LiveId" clId="{177A5B48-CCCC-416F-B0BF-8B2909D3E094}" dt="2022-10-17T19:30:04.445" v="2075" actId="18131"/>
          <ac:picMkLst>
            <pc:docMk/>
            <pc:sldMk cId="2410859674" sldId="368"/>
            <ac:picMk id="3074" creationId="{EDE4E713-B8E8-42B8-9B3A-B2DCB432E64C}"/>
          </ac:picMkLst>
        </pc:picChg>
      </pc:sldChg>
      <pc:sldChg chg="addSp modSp new mod">
        <pc:chgData name="J. dos Santos" userId="f4efc7053d1beea2" providerId="LiveId" clId="{177A5B48-CCCC-416F-B0BF-8B2909D3E094}" dt="2022-10-17T19:46:21.705" v="2121" actId="18131"/>
        <pc:sldMkLst>
          <pc:docMk/>
          <pc:sldMk cId="1343781253" sldId="369"/>
        </pc:sldMkLst>
        <pc:picChg chg="add mod modCrop">
          <ac:chgData name="J. dos Santos" userId="f4efc7053d1beea2" providerId="LiveId" clId="{177A5B48-CCCC-416F-B0BF-8B2909D3E094}" dt="2022-10-17T19:46:21.705" v="2121" actId="18131"/>
          <ac:picMkLst>
            <pc:docMk/>
            <pc:sldMk cId="1343781253" sldId="369"/>
            <ac:picMk id="3" creationId="{194439D4-C289-03ED-956C-298B068819C3}"/>
          </ac:picMkLst>
        </pc:picChg>
      </pc:sldChg>
      <pc:sldChg chg="addSp modSp new mod ord setBg">
        <pc:chgData name="J. dos Santos" userId="f4efc7053d1beea2" providerId="LiveId" clId="{177A5B48-CCCC-416F-B0BF-8B2909D3E094}" dt="2022-10-17T20:12:58.752" v="2240" actId="1076"/>
        <pc:sldMkLst>
          <pc:docMk/>
          <pc:sldMk cId="3430865422" sldId="370"/>
        </pc:sldMkLst>
        <pc:spChg chg="add mod">
          <ac:chgData name="J. dos Santos" userId="f4efc7053d1beea2" providerId="LiveId" clId="{177A5B48-CCCC-416F-B0BF-8B2909D3E094}" dt="2022-10-17T20:12:58.752" v="2240" actId="1076"/>
          <ac:spMkLst>
            <pc:docMk/>
            <pc:sldMk cId="3430865422" sldId="370"/>
            <ac:spMk id="3" creationId="{EA1560DC-D5F9-C006-4716-BC4362D3D186}"/>
          </ac:spMkLst>
        </pc:spChg>
        <pc:picChg chg="add mod">
          <ac:chgData name="J. dos Santos" userId="f4efc7053d1beea2" providerId="LiveId" clId="{177A5B48-CCCC-416F-B0BF-8B2909D3E094}" dt="2022-10-17T20:12:46.492" v="2239" actId="1076"/>
          <ac:picMkLst>
            <pc:docMk/>
            <pc:sldMk cId="3430865422" sldId="370"/>
            <ac:picMk id="4098" creationId="{F6A5F537-C140-4D6E-726F-57F35BBF3D16}"/>
          </ac:picMkLst>
        </pc:picChg>
      </pc:sldChg>
      <pc:sldChg chg="addSp modSp new mod ord setBg">
        <pc:chgData name="J. dos Santos" userId="f4efc7053d1beea2" providerId="LiveId" clId="{177A5B48-CCCC-416F-B0BF-8B2909D3E094}" dt="2022-10-17T19:46:53.044" v="2123" actId="113"/>
        <pc:sldMkLst>
          <pc:docMk/>
          <pc:sldMk cId="1260154665" sldId="371"/>
        </pc:sldMkLst>
        <pc:spChg chg="add mod">
          <ac:chgData name="J. dos Santos" userId="f4efc7053d1beea2" providerId="LiveId" clId="{177A5B48-CCCC-416F-B0BF-8B2909D3E094}" dt="2022-10-17T19:46:53.044" v="2123" actId="113"/>
          <ac:spMkLst>
            <pc:docMk/>
            <pc:sldMk cId="1260154665" sldId="371"/>
            <ac:spMk id="5" creationId="{8796B00A-22C3-F532-E794-C5F5EF504854}"/>
          </ac:spMkLst>
        </pc:spChg>
        <pc:spChg chg="add">
          <ac:chgData name="J. dos Santos" userId="f4efc7053d1beea2" providerId="LiveId" clId="{177A5B48-CCCC-416F-B0BF-8B2909D3E094}" dt="2022-10-17T19:32:08.989" v="2080" actId="26606"/>
          <ac:spMkLst>
            <pc:docMk/>
            <pc:sldMk cId="1260154665" sldId="371"/>
            <ac:spMk id="8" creationId="{42A4FC2C-047E-45A5-965D-8E1E3BF09BC6}"/>
          </ac:spMkLst>
        </pc:spChg>
        <pc:picChg chg="add mod">
          <ac:chgData name="J. dos Santos" userId="f4efc7053d1beea2" providerId="LiveId" clId="{177A5B48-CCCC-416F-B0BF-8B2909D3E094}" dt="2022-10-17T19:32:08.989" v="2080" actId="26606"/>
          <ac:picMkLst>
            <pc:docMk/>
            <pc:sldMk cId="1260154665" sldId="371"/>
            <ac:picMk id="3" creationId="{55066BF0-58FA-2EF5-BD7B-4787AB494F0B}"/>
          </ac:picMkLst>
        </pc:picChg>
      </pc:sldChg>
      <pc:sldChg chg="addSp delSp modSp new mod setBg">
        <pc:chgData name="J. dos Santos" userId="f4efc7053d1beea2" providerId="LiveId" clId="{177A5B48-CCCC-416F-B0BF-8B2909D3E094}" dt="2022-10-17T20:36:49.436" v="2308" actId="167"/>
        <pc:sldMkLst>
          <pc:docMk/>
          <pc:sldMk cId="476715651" sldId="372"/>
        </pc:sldMkLst>
        <pc:spChg chg="add del mod">
          <ac:chgData name="J. dos Santos" userId="f4efc7053d1beea2" providerId="LiveId" clId="{177A5B48-CCCC-416F-B0BF-8B2909D3E094}" dt="2022-10-17T19:57:20.439" v="2159" actId="478"/>
          <ac:spMkLst>
            <pc:docMk/>
            <pc:sldMk cId="476715651" sldId="372"/>
            <ac:spMk id="3" creationId="{F083248B-91F9-3CA2-1546-B3E9E02F1631}"/>
          </ac:spMkLst>
        </pc:spChg>
        <pc:spChg chg="add mod">
          <ac:chgData name="J. dos Santos" userId="f4efc7053d1beea2" providerId="LiveId" clId="{177A5B48-CCCC-416F-B0BF-8B2909D3E094}" dt="2022-10-17T20:35:15.819" v="2303" actId="114"/>
          <ac:spMkLst>
            <pc:docMk/>
            <pc:sldMk cId="476715651" sldId="372"/>
            <ac:spMk id="4" creationId="{D0C4D6B0-1334-1A39-DA2B-9AB7988A93FB}"/>
          </ac:spMkLst>
        </pc:spChg>
        <pc:spChg chg="add del">
          <ac:chgData name="J. dos Santos" userId="f4efc7053d1beea2" providerId="LiveId" clId="{177A5B48-CCCC-416F-B0BF-8B2909D3E094}" dt="2022-10-17T20:32:20.871" v="2242" actId="26606"/>
          <ac:spMkLst>
            <pc:docMk/>
            <pc:sldMk cId="476715651" sldId="372"/>
            <ac:spMk id="5127" creationId="{42A4FC2C-047E-45A5-965D-8E1E3BF09BC6}"/>
          </ac:spMkLst>
        </pc:spChg>
        <pc:spChg chg="add">
          <ac:chgData name="J. dos Santos" userId="f4efc7053d1beea2" providerId="LiveId" clId="{177A5B48-CCCC-416F-B0BF-8B2909D3E094}" dt="2022-10-17T20:32:20.871" v="2242" actId="26606"/>
          <ac:spMkLst>
            <pc:docMk/>
            <pc:sldMk cId="476715651" sldId="372"/>
            <ac:spMk id="5132" creationId="{42A4FC2C-047E-45A5-965D-8E1E3BF09BC6}"/>
          </ac:spMkLst>
        </pc:spChg>
        <pc:picChg chg="add del mod">
          <ac:chgData name="J. dos Santos" userId="f4efc7053d1beea2" providerId="LiveId" clId="{177A5B48-CCCC-416F-B0BF-8B2909D3E094}" dt="2022-10-17T19:57:16.127" v="2158" actId="478"/>
          <ac:picMkLst>
            <pc:docMk/>
            <pc:sldMk cId="476715651" sldId="372"/>
            <ac:picMk id="5122" creationId="{F693BCA4-B1D2-77FF-3D84-5B1ECF31C86D}"/>
          </ac:picMkLst>
        </pc:picChg>
        <pc:picChg chg="add del mod">
          <ac:chgData name="J. dos Santos" userId="f4efc7053d1beea2" providerId="LiveId" clId="{177A5B48-CCCC-416F-B0BF-8B2909D3E094}" dt="2022-10-17T20:36:31.351" v="2304" actId="478"/>
          <ac:picMkLst>
            <pc:docMk/>
            <pc:sldMk cId="476715651" sldId="372"/>
            <ac:picMk id="5124" creationId="{56905214-BBAA-4390-EF39-FFAF76BD3817}"/>
          </ac:picMkLst>
        </pc:picChg>
        <pc:picChg chg="add mod">
          <ac:chgData name="J. dos Santos" userId="f4efc7053d1beea2" providerId="LiveId" clId="{177A5B48-CCCC-416F-B0BF-8B2909D3E094}" dt="2022-10-17T20:36:49.436" v="2308" actId="167"/>
          <ac:picMkLst>
            <pc:docMk/>
            <pc:sldMk cId="476715651" sldId="372"/>
            <ac:picMk id="5126" creationId="{AA8F550A-F8DB-0CE5-7E25-FAE0E1091C28}"/>
          </ac:picMkLst>
        </pc:picChg>
      </pc:sldChg>
      <pc:sldChg chg="addSp modSp new mod ord setBg">
        <pc:chgData name="J. dos Santos" userId="f4efc7053d1beea2" providerId="LiveId" clId="{177A5B48-CCCC-416F-B0BF-8B2909D3E094}" dt="2022-10-17T20:09:19.671" v="2165" actId="1076"/>
        <pc:sldMkLst>
          <pc:docMk/>
          <pc:sldMk cId="1407350709" sldId="373"/>
        </pc:sldMkLst>
        <pc:spChg chg="add mod">
          <ac:chgData name="J. dos Santos" userId="f4efc7053d1beea2" providerId="LiveId" clId="{177A5B48-CCCC-416F-B0BF-8B2909D3E094}" dt="2022-10-17T20:09:19.671" v="2165" actId="1076"/>
          <ac:spMkLst>
            <pc:docMk/>
            <pc:sldMk cId="1407350709" sldId="373"/>
            <ac:spMk id="3" creationId="{A1F7F776-9B6A-3329-8C13-F6149795BB59}"/>
          </ac:spMkLst>
        </pc:spChg>
        <pc:picChg chg="add mod">
          <ac:chgData name="J. dos Santos" userId="f4efc7053d1beea2" providerId="LiveId" clId="{177A5B48-CCCC-416F-B0BF-8B2909D3E094}" dt="2022-10-17T20:09:03.409" v="2162" actId="1076"/>
          <ac:picMkLst>
            <pc:docMk/>
            <pc:sldMk cId="1407350709" sldId="373"/>
            <ac:picMk id="6146" creationId="{6FE280D8-1557-09CC-55DA-0B06FA527D0C}"/>
          </ac:picMkLst>
        </pc:picChg>
      </pc:sldChg>
      <pc:sldChg chg="addSp modSp new mod ord">
        <pc:chgData name="J. dos Santos" userId="f4efc7053d1beea2" providerId="LiveId" clId="{177A5B48-CCCC-416F-B0BF-8B2909D3E094}" dt="2022-10-17T21:10:40.158" v="2478" actId="1076"/>
        <pc:sldMkLst>
          <pc:docMk/>
          <pc:sldMk cId="3651289558" sldId="374"/>
        </pc:sldMkLst>
        <pc:spChg chg="add mod">
          <ac:chgData name="J. dos Santos" userId="f4efc7053d1beea2" providerId="LiveId" clId="{177A5B48-CCCC-416F-B0BF-8B2909D3E094}" dt="2022-10-17T21:10:40.158" v="2478" actId="1076"/>
          <ac:spMkLst>
            <pc:docMk/>
            <pc:sldMk cId="3651289558" sldId="374"/>
            <ac:spMk id="2" creationId="{8C395E3A-6D78-0B7B-4931-828A0B1B8111}"/>
          </ac:spMkLst>
        </pc:spChg>
        <pc:picChg chg="add mod">
          <ac:chgData name="J. dos Santos" userId="f4efc7053d1beea2" providerId="LiveId" clId="{177A5B48-CCCC-416F-B0BF-8B2909D3E094}" dt="2022-10-17T21:10:00.987" v="2469" actId="18131"/>
          <ac:picMkLst>
            <pc:docMk/>
            <pc:sldMk cId="3651289558" sldId="374"/>
            <ac:picMk id="7170" creationId="{937A6118-F8D6-C51A-993C-80342A795B5E}"/>
          </ac:picMkLst>
        </pc:picChg>
      </pc:sldChg>
      <pc:sldChg chg="addSp modSp new mod setBg">
        <pc:chgData name="J. dos Santos" userId="f4efc7053d1beea2" providerId="LiveId" clId="{177A5B48-CCCC-416F-B0BF-8B2909D3E094}" dt="2022-10-17T21:19:09.956" v="2550" actId="1076"/>
        <pc:sldMkLst>
          <pc:docMk/>
          <pc:sldMk cId="2351661910" sldId="375"/>
        </pc:sldMkLst>
        <pc:spChg chg="add mod">
          <ac:chgData name="J. dos Santos" userId="f4efc7053d1beea2" providerId="LiveId" clId="{177A5B48-CCCC-416F-B0BF-8B2909D3E094}" dt="2022-10-17T21:19:09.956" v="2550" actId="1076"/>
          <ac:spMkLst>
            <pc:docMk/>
            <pc:sldMk cId="2351661910" sldId="375"/>
            <ac:spMk id="2" creationId="{E576E758-1BC7-35D5-3CD6-58BDE478FE15}"/>
          </ac:spMkLst>
        </pc:spChg>
        <pc:spChg chg="add">
          <ac:chgData name="J. dos Santos" userId="f4efc7053d1beea2" providerId="LiveId" clId="{177A5B48-CCCC-416F-B0BF-8B2909D3E094}" dt="2022-10-17T21:11:55.297" v="2480" actId="26606"/>
          <ac:spMkLst>
            <pc:docMk/>
            <pc:sldMk cId="2351661910" sldId="375"/>
            <ac:spMk id="8199" creationId="{42A4FC2C-047E-45A5-965D-8E1E3BF09BC6}"/>
          </ac:spMkLst>
        </pc:spChg>
        <pc:picChg chg="add mod">
          <ac:chgData name="J. dos Santos" userId="f4efc7053d1beea2" providerId="LiveId" clId="{177A5B48-CCCC-416F-B0BF-8B2909D3E094}" dt="2022-10-17T21:11:55.297" v="2480" actId="26606"/>
          <ac:picMkLst>
            <pc:docMk/>
            <pc:sldMk cId="2351661910" sldId="375"/>
            <ac:picMk id="8194" creationId="{6E388550-9AFD-E106-0A3D-02AA923759B0}"/>
          </ac:picMkLst>
        </pc:picChg>
      </pc:sldChg>
      <pc:sldChg chg="new del">
        <pc:chgData name="J. dos Santos" userId="f4efc7053d1beea2" providerId="LiveId" clId="{177A5B48-CCCC-416F-B0BF-8B2909D3E094}" dt="2022-10-17T22:04:16.026" v="4076" actId="47"/>
        <pc:sldMkLst>
          <pc:docMk/>
          <pc:sldMk cId="1887121055" sldId="376"/>
        </pc:sldMkLst>
      </pc:sldChg>
      <pc:sldChg chg="addSp delSp modSp add mod">
        <pc:chgData name="J. dos Santos" userId="f4efc7053d1beea2" providerId="LiveId" clId="{177A5B48-CCCC-416F-B0BF-8B2909D3E094}" dt="2022-10-17T22:03:55.676" v="4075" actId="6549"/>
        <pc:sldMkLst>
          <pc:docMk/>
          <pc:sldMk cId="2747715678" sldId="377"/>
        </pc:sldMkLst>
        <pc:spChg chg="del">
          <ac:chgData name="J. dos Santos" userId="f4efc7053d1beea2" providerId="LiveId" clId="{177A5B48-CCCC-416F-B0BF-8B2909D3E094}" dt="2022-10-17T22:00:15.335" v="3930" actId="478"/>
          <ac:spMkLst>
            <pc:docMk/>
            <pc:sldMk cId="2747715678" sldId="377"/>
            <ac:spMk id="3" creationId="{00000000-0000-0000-0000-000000000000}"/>
          </ac:spMkLst>
        </pc:spChg>
        <pc:spChg chg="add del mod">
          <ac:chgData name="J. dos Santos" userId="f4efc7053d1beea2" providerId="LiveId" clId="{177A5B48-CCCC-416F-B0BF-8B2909D3E094}" dt="2022-10-17T22:00:19.168" v="3931" actId="478"/>
          <ac:spMkLst>
            <pc:docMk/>
            <pc:sldMk cId="2747715678" sldId="377"/>
            <ac:spMk id="4" creationId="{337DCE80-485B-4215-6C71-CA53A38AF4E0}"/>
          </ac:spMkLst>
        </pc:spChg>
        <pc:spChg chg="del mod">
          <ac:chgData name="J. dos Santos" userId="f4efc7053d1beea2" providerId="LiveId" clId="{177A5B48-CCCC-416F-B0BF-8B2909D3E094}" dt="2022-10-17T22:00:21.960" v="3934" actId="478"/>
          <ac:spMkLst>
            <pc:docMk/>
            <pc:sldMk cId="2747715678" sldId="377"/>
            <ac:spMk id="7" creationId="{4A8B893B-88C4-44A9-9F7D-736F8E5B2228}"/>
          </ac:spMkLst>
        </pc:spChg>
        <pc:spChg chg="mod">
          <ac:chgData name="J. dos Santos" userId="f4efc7053d1beea2" providerId="LiveId" clId="{177A5B48-CCCC-416F-B0BF-8B2909D3E094}" dt="2022-10-17T22:03:55.676" v="4075" actId="6549"/>
          <ac:spMkLst>
            <pc:docMk/>
            <pc:sldMk cId="2747715678" sldId="377"/>
            <ac:spMk id="12" creationId="{33CC3E44-59C4-42FB-8E0F-1DA330E457CB}"/>
          </ac:spMkLst>
        </pc:spChg>
        <pc:picChg chg="del">
          <ac:chgData name="J. dos Santos" userId="f4efc7053d1beea2" providerId="LiveId" clId="{177A5B48-CCCC-416F-B0BF-8B2909D3E094}" dt="2022-10-17T22:00:19.975" v="3932" actId="478"/>
          <ac:picMkLst>
            <pc:docMk/>
            <pc:sldMk cId="2747715678" sldId="377"/>
            <ac:picMk id="7170" creationId="{879FDF4A-A18A-4C75-8D05-B22EAB57B3E1}"/>
          </ac:picMkLst>
        </pc:picChg>
      </pc:sldChg>
      <pc:sldChg chg="addSp delSp modSp new mod setBg">
        <pc:chgData name="J. dos Santos" userId="f4efc7053d1beea2" providerId="LiveId" clId="{177A5B48-CCCC-416F-B0BF-8B2909D3E094}" dt="2022-10-23T21:35:25.649" v="5541" actId="20577"/>
        <pc:sldMkLst>
          <pc:docMk/>
          <pc:sldMk cId="4149523169" sldId="378"/>
        </pc:sldMkLst>
        <pc:spChg chg="mod">
          <ac:chgData name="J. dos Santos" userId="f4efc7053d1beea2" providerId="LiveId" clId="{177A5B48-CCCC-416F-B0BF-8B2909D3E094}" dt="2022-10-17T21:58:09.334" v="3921" actId="14100"/>
          <ac:spMkLst>
            <pc:docMk/>
            <pc:sldMk cId="4149523169" sldId="378"/>
            <ac:spMk id="2" creationId="{2C88D498-A838-E13C-B134-CA3CB96F3B58}"/>
          </ac:spMkLst>
        </pc:spChg>
        <pc:spChg chg="del">
          <ac:chgData name="J. dos Santos" userId="f4efc7053d1beea2" providerId="LiveId" clId="{177A5B48-CCCC-416F-B0BF-8B2909D3E094}" dt="2022-10-17T21:41:01.086" v="3306" actId="478"/>
          <ac:spMkLst>
            <pc:docMk/>
            <pc:sldMk cId="4149523169" sldId="378"/>
            <ac:spMk id="3" creationId="{A8548D8A-40C0-FAF6-3571-6A394D564EB8}"/>
          </ac:spMkLst>
        </pc:spChg>
        <pc:spChg chg="mod">
          <ac:chgData name="J. dos Santos" userId="f4efc7053d1beea2" providerId="LiveId" clId="{177A5B48-CCCC-416F-B0BF-8B2909D3E094}" dt="2022-10-23T21:35:25.649" v="5541" actId="20577"/>
          <ac:spMkLst>
            <pc:docMk/>
            <pc:sldMk cId="4149523169" sldId="378"/>
            <ac:spMk id="4" creationId="{89A1CC31-2346-B626-3B56-38708E6027B5}"/>
          </ac:spMkLst>
        </pc:spChg>
        <pc:spChg chg="add mod">
          <ac:chgData name="J. dos Santos" userId="f4efc7053d1beea2" providerId="LiveId" clId="{177A5B48-CCCC-416F-B0BF-8B2909D3E094}" dt="2022-10-17T21:53:42.898" v="3894" actId="1076"/>
          <ac:spMkLst>
            <pc:docMk/>
            <pc:sldMk cId="4149523169" sldId="378"/>
            <ac:spMk id="6" creationId="{97B3C030-530F-29BD-A20E-E7D0528EBCD9}"/>
          </ac:spMkLst>
        </pc:spChg>
        <pc:picChg chg="add mod">
          <ac:chgData name="J. dos Santos" userId="f4efc7053d1beea2" providerId="LiveId" clId="{177A5B48-CCCC-416F-B0BF-8B2909D3E094}" dt="2022-10-17T21:53:38.073" v="3892" actId="1076"/>
          <ac:picMkLst>
            <pc:docMk/>
            <pc:sldMk cId="4149523169" sldId="378"/>
            <ac:picMk id="5" creationId="{27869A82-521E-54FB-F37A-80E4E81559BE}"/>
          </ac:picMkLst>
        </pc:picChg>
      </pc:sldChg>
      <pc:sldChg chg="addSp delSp modSp new del mod setBg">
        <pc:chgData name="J. dos Santos" userId="f4efc7053d1beea2" providerId="LiveId" clId="{177A5B48-CCCC-416F-B0BF-8B2909D3E094}" dt="2022-10-23T21:46:12.357" v="5581" actId="47"/>
        <pc:sldMkLst>
          <pc:docMk/>
          <pc:sldMk cId="1358292542" sldId="379"/>
        </pc:sldMkLst>
        <pc:spChg chg="add">
          <ac:chgData name="J. dos Santos" userId="f4efc7053d1beea2" providerId="LiveId" clId="{177A5B48-CCCC-416F-B0BF-8B2909D3E094}" dt="2022-10-23T21:45:55.902" v="5579" actId="26606"/>
          <ac:spMkLst>
            <pc:docMk/>
            <pc:sldMk cId="1358292542" sldId="379"/>
            <ac:spMk id="1031" creationId="{42A4FC2C-047E-45A5-965D-8E1E3BF09BC6}"/>
          </ac:spMkLst>
        </pc:spChg>
        <pc:picChg chg="add del mod">
          <ac:chgData name="J. dos Santos" userId="f4efc7053d1beea2" providerId="LiveId" clId="{177A5B48-CCCC-416F-B0BF-8B2909D3E094}" dt="2022-10-23T21:46:05.177" v="5580" actId="478"/>
          <ac:picMkLst>
            <pc:docMk/>
            <pc:sldMk cId="1358292542" sldId="379"/>
            <ac:picMk id="1026" creationId="{FD2E2FB8-8566-81F5-334D-28F6054E9515}"/>
          </ac:picMkLst>
        </pc:picChg>
      </pc:sldChg>
      <pc:sldChg chg="addSp delSp modSp new mod setBg">
        <pc:chgData name="J. dos Santos" userId="f4efc7053d1beea2" providerId="LiveId" clId="{177A5B48-CCCC-416F-B0BF-8B2909D3E094}" dt="2022-10-23T21:53:18.558" v="5774" actId="20577"/>
        <pc:sldMkLst>
          <pc:docMk/>
          <pc:sldMk cId="1447014902" sldId="379"/>
        </pc:sldMkLst>
        <pc:spChg chg="add mod">
          <ac:chgData name="J. dos Santos" userId="f4efc7053d1beea2" providerId="LiveId" clId="{177A5B48-CCCC-416F-B0BF-8B2909D3E094}" dt="2022-10-23T21:53:18.558" v="5774" actId="20577"/>
          <ac:spMkLst>
            <pc:docMk/>
            <pc:sldMk cId="1447014902" sldId="379"/>
            <ac:spMk id="2" creationId="{8EF25792-CF29-5EB9-6179-BA9C23DD2971}"/>
          </ac:spMkLst>
        </pc:spChg>
        <pc:spChg chg="add del">
          <ac:chgData name="J. dos Santos" userId="f4efc7053d1beea2" providerId="LiveId" clId="{177A5B48-CCCC-416F-B0BF-8B2909D3E094}" dt="2022-10-23T21:48:48.171" v="5590" actId="26606"/>
          <ac:spMkLst>
            <pc:docMk/>
            <pc:sldMk cId="1447014902" sldId="379"/>
            <ac:spMk id="2055" creationId="{42A4FC2C-047E-45A5-965D-8E1E3BF09BC6}"/>
          </ac:spMkLst>
        </pc:spChg>
        <pc:spChg chg="add">
          <ac:chgData name="J. dos Santos" userId="f4efc7053d1beea2" providerId="LiveId" clId="{177A5B48-CCCC-416F-B0BF-8B2909D3E094}" dt="2022-10-23T21:48:48.171" v="5590" actId="26606"/>
          <ac:spMkLst>
            <pc:docMk/>
            <pc:sldMk cId="1447014902" sldId="379"/>
            <ac:spMk id="2060" creationId="{D99D2C73-08B0-4F6B-A8E9-4651E6BDBE48}"/>
          </ac:spMkLst>
        </pc:spChg>
        <pc:spChg chg="add">
          <ac:chgData name="J. dos Santos" userId="f4efc7053d1beea2" providerId="LiveId" clId="{177A5B48-CCCC-416F-B0BF-8B2909D3E094}" dt="2022-10-23T21:48:48.171" v="5590" actId="26606"/>
          <ac:spMkLst>
            <pc:docMk/>
            <pc:sldMk cId="1447014902" sldId="379"/>
            <ac:spMk id="2062" creationId="{968DB88C-7EF2-487C-85D1-848F61F13E3F}"/>
          </ac:spMkLst>
        </pc:spChg>
        <pc:picChg chg="add del mod">
          <ac:chgData name="J. dos Santos" userId="f4efc7053d1beea2" providerId="LiveId" clId="{177A5B48-CCCC-416F-B0BF-8B2909D3E094}" dt="2022-10-23T21:47:38.332" v="5587" actId="478"/>
          <ac:picMkLst>
            <pc:docMk/>
            <pc:sldMk cId="1447014902" sldId="379"/>
            <ac:picMk id="2050" creationId="{DE748CDD-A855-85FB-CD66-DD91CF7462FB}"/>
          </ac:picMkLst>
        </pc:picChg>
        <pc:picChg chg="add mod ord">
          <ac:chgData name="J. dos Santos" userId="f4efc7053d1beea2" providerId="LiveId" clId="{177A5B48-CCCC-416F-B0BF-8B2909D3E094}" dt="2022-10-23T21:52:10.463" v="5706" actId="1076"/>
          <ac:picMkLst>
            <pc:docMk/>
            <pc:sldMk cId="1447014902" sldId="379"/>
            <ac:picMk id="2052" creationId="{DD3118FC-A5EE-9816-27EC-D002C57FAC55}"/>
          </ac:picMkLst>
        </pc:picChg>
        <pc:picChg chg="add mod">
          <ac:chgData name="J. dos Santos" userId="f4efc7053d1beea2" providerId="LiveId" clId="{177A5B48-CCCC-416F-B0BF-8B2909D3E094}" dt="2022-10-23T21:52:19.152" v="5707" actId="1076"/>
          <ac:picMkLst>
            <pc:docMk/>
            <pc:sldMk cId="1447014902" sldId="379"/>
            <ac:picMk id="2054" creationId="{3BC701AD-5F2A-3FEA-D864-8A173E69A80E}"/>
          </ac:picMkLst>
        </pc:picChg>
      </pc:sldChg>
      <pc:sldChg chg="new del">
        <pc:chgData name="J. dos Santos" userId="f4efc7053d1beea2" providerId="LiveId" clId="{177A5B48-CCCC-416F-B0BF-8B2909D3E094}" dt="2022-10-23T22:24:10.535" v="8257" actId="47"/>
        <pc:sldMkLst>
          <pc:docMk/>
          <pc:sldMk cId="322764775" sldId="380"/>
        </pc:sldMkLst>
      </pc:sldChg>
      <pc:sldChg chg="addSp modSp new del">
        <pc:chgData name="J. dos Santos" userId="f4efc7053d1beea2" providerId="LiveId" clId="{177A5B48-CCCC-416F-B0BF-8B2909D3E094}" dt="2022-10-23T22:24:11.167" v="8258" actId="47"/>
        <pc:sldMkLst>
          <pc:docMk/>
          <pc:sldMk cId="2532455986" sldId="381"/>
        </pc:sldMkLst>
        <pc:picChg chg="add mod">
          <ac:chgData name="J. dos Santos" userId="f4efc7053d1beea2" providerId="LiveId" clId="{177A5B48-CCCC-416F-B0BF-8B2909D3E094}" dt="2022-10-23T22:15:37.949" v="7897" actId="1076"/>
          <ac:picMkLst>
            <pc:docMk/>
            <pc:sldMk cId="2532455986" sldId="381"/>
            <ac:picMk id="2" creationId="{D6CE06BA-6A18-848C-9CF8-C75026DF25CB}"/>
          </ac:picMkLst>
        </pc:picChg>
      </pc:sldChg>
      <pc:sldChg chg="new del">
        <pc:chgData name="J. dos Santos" userId="f4efc7053d1beea2" providerId="LiveId" clId="{177A5B48-CCCC-416F-B0BF-8B2909D3E094}" dt="2022-10-23T22:41:54.988" v="9724" actId="47"/>
        <pc:sldMkLst>
          <pc:docMk/>
          <pc:sldMk cId="3155360745" sldId="382"/>
        </pc:sldMkLst>
      </pc:sldChg>
      <pc:sldChg chg="addSp delSp modSp new mod setBg addAnim delAnim setClrOvrMap">
        <pc:chgData name="J. dos Santos" userId="f4efc7053d1beea2" providerId="LiveId" clId="{177A5B48-CCCC-416F-B0BF-8B2909D3E094}" dt="2022-10-23T22:41:54.286" v="9723" actId="27614"/>
        <pc:sldMkLst>
          <pc:docMk/>
          <pc:sldMk cId="138812888" sldId="383"/>
        </pc:sldMkLst>
        <pc:spChg chg="mod">
          <ac:chgData name="J. dos Santos" userId="f4efc7053d1beea2" providerId="LiveId" clId="{177A5B48-CCCC-416F-B0BF-8B2909D3E094}" dt="2022-10-23T22:41:48.977" v="9721" actId="26606"/>
          <ac:spMkLst>
            <pc:docMk/>
            <pc:sldMk cId="138812888" sldId="383"/>
            <ac:spMk id="2" creationId="{20A77158-92A6-B1B3-64A1-C31151B6C16D}"/>
          </ac:spMkLst>
        </pc:spChg>
        <pc:spChg chg="mod">
          <ac:chgData name="J. dos Santos" userId="f4efc7053d1beea2" providerId="LiveId" clId="{177A5B48-CCCC-416F-B0BF-8B2909D3E094}" dt="2022-10-23T22:41:48.977" v="9721" actId="26606"/>
          <ac:spMkLst>
            <pc:docMk/>
            <pc:sldMk cId="138812888" sldId="383"/>
            <ac:spMk id="3" creationId="{12981C0D-4B61-FC8B-0393-A606FED61F76}"/>
          </ac:spMkLst>
        </pc:spChg>
        <pc:spChg chg="add del">
          <ac:chgData name="J. dos Santos" userId="f4efc7053d1beea2" providerId="LiveId" clId="{177A5B48-CCCC-416F-B0BF-8B2909D3E094}" dt="2022-10-23T22:41:37.738" v="9717" actId="26606"/>
          <ac:spMkLst>
            <pc:docMk/>
            <pc:sldMk cId="138812888" sldId="383"/>
            <ac:spMk id="6151" creationId="{71B2258F-86CA-4D4D-8270-BC05FCDEBFB3}"/>
          </ac:spMkLst>
        </pc:spChg>
        <pc:spChg chg="add del">
          <ac:chgData name="J. dos Santos" userId="f4efc7053d1beea2" providerId="LiveId" clId="{177A5B48-CCCC-416F-B0BF-8B2909D3E094}" dt="2022-10-23T22:41:48.977" v="9721" actId="26606"/>
          <ac:spMkLst>
            <pc:docMk/>
            <pc:sldMk cId="138812888" sldId="383"/>
            <ac:spMk id="6153" creationId="{007891EC-4501-44ED-A8C8-B11B6DB767AB}"/>
          </ac:spMkLst>
        </pc:spChg>
        <pc:spChg chg="add del">
          <ac:chgData name="J. dos Santos" userId="f4efc7053d1beea2" providerId="LiveId" clId="{177A5B48-CCCC-416F-B0BF-8B2909D3E094}" dt="2022-10-23T22:41:48.977" v="9721" actId="26606"/>
          <ac:spMkLst>
            <pc:docMk/>
            <pc:sldMk cId="138812888" sldId="383"/>
            <ac:spMk id="6154" creationId="{C1DD1A8A-57D5-4A81-AD04-532B043C5611}"/>
          </ac:spMkLst>
        </pc:spChg>
        <pc:spChg chg="add">
          <ac:chgData name="J. dos Santos" userId="f4efc7053d1beea2" providerId="LiveId" clId="{177A5B48-CCCC-416F-B0BF-8B2909D3E094}" dt="2022-10-23T22:41:48.977" v="9721" actId="26606"/>
          <ac:spMkLst>
            <pc:docMk/>
            <pc:sldMk cId="138812888" sldId="383"/>
            <ac:spMk id="6159" creationId="{71B2258F-86CA-4D4D-8270-BC05FCDEBFB3}"/>
          </ac:spMkLst>
        </pc:spChg>
        <pc:picChg chg="add mod ord">
          <ac:chgData name="J. dos Santos" userId="f4efc7053d1beea2" providerId="LiveId" clId="{177A5B48-CCCC-416F-B0BF-8B2909D3E094}" dt="2022-10-23T22:41:54.286" v="9723" actId="27614"/>
          <ac:picMkLst>
            <pc:docMk/>
            <pc:sldMk cId="138812888" sldId="383"/>
            <ac:picMk id="6146" creationId="{A8DD38F3-8AAF-52F9-2D38-BE8F45C03D8C}"/>
          </ac:picMkLst>
        </pc:picChg>
      </pc:sldChg>
      <pc:sldChg chg="addSp modSp new mod setBg">
        <pc:chgData name="J. dos Santos" userId="f4efc7053d1beea2" providerId="LiveId" clId="{177A5B48-CCCC-416F-B0BF-8B2909D3E094}" dt="2022-10-23T22:31:53.033" v="8865" actId="20577"/>
        <pc:sldMkLst>
          <pc:docMk/>
          <pc:sldMk cId="1248531510" sldId="384"/>
        </pc:sldMkLst>
        <pc:spChg chg="mod">
          <ac:chgData name="J. dos Santos" userId="f4efc7053d1beea2" providerId="LiveId" clId="{177A5B48-CCCC-416F-B0BF-8B2909D3E094}" dt="2022-10-23T22:31:53.033" v="8865" actId="20577"/>
          <ac:spMkLst>
            <pc:docMk/>
            <pc:sldMk cId="1248531510" sldId="384"/>
            <ac:spMk id="2" creationId="{9D58FBFF-2D94-7FB3-79B4-781461428722}"/>
          </ac:spMkLst>
        </pc:spChg>
        <pc:spChg chg="mod">
          <ac:chgData name="J. dos Santos" userId="f4efc7053d1beea2" providerId="LiveId" clId="{177A5B48-CCCC-416F-B0BF-8B2909D3E094}" dt="2022-10-23T22:27:12.770" v="8419" actId="14100"/>
          <ac:spMkLst>
            <pc:docMk/>
            <pc:sldMk cId="1248531510" sldId="384"/>
            <ac:spMk id="3" creationId="{8AA51CC6-1F75-F56B-846F-1CB865F09477}"/>
          </ac:spMkLst>
        </pc:spChg>
        <pc:spChg chg="add">
          <ac:chgData name="J. dos Santos" userId="f4efc7053d1beea2" providerId="LiveId" clId="{177A5B48-CCCC-416F-B0BF-8B2909D3E094}" dt="2022-10-23T22:20:25.577" v="7923" actId="26606"/>
          <ac:spMkLst>
            <pc:docMk/>
            <pc:sldMk cId="1248531510" sldId="384"/>
            <ac:spMk id="3079" creationId="{F13C74B1-5B17-4795-BED0-7140497B445A}"/>
          </ac:spMkLst>
        </pc:spChg>
        <pc:spChg chg="add">
          <ac:chgData name="J. dos Santos" userId="f4efc7053d1beea2" providerId="LiveId" clId="{177A5B48-CCCC-416F-B0BF-8B2909D3E094}" dt="2022-10-23T22:20:25.577" v="7923" actId="26606"/>
          <ac:spMkLst>
            <pc:docMk/>
            <pc:sldMk cId="1248531510" sldId="384"/>
            <ac:spMk id="3081" creationId="{D4974D33-8DC5-464E-8C6D-BE58F0669C17}"/>
          </ac:spMkLst>
        </pc:spChg>
        <pc:picChg chg="add mod">
          <ac:chgData name="J. dos Santos" userId="f4efc7053d1beea2" providerId="LiveId" clId="{177A5B48-CCCC-416F-B0BF-8B2909D3E094}" dt="2022-10-23T22:20:25.577" v="7923" actId="26606"/>
          <ac:picMkLst>
            <pc:docMk/>
            <pc:sldMk cId="1248531510" sldId="384"/>
            <ac:picMk id="3074" creationId="{3739ECE3-A1F6-48AD-2847-69ED9839C4F4}"/>
          </ac:picMkLst>
        </pc:picChg>
      </pc:sldChg>
      <pc:sldChg chg="addSp delSp modSp new mod setBg">
        <pc:chgData name="J. dos Santos" userId="f4efc7053d1beea2" providerId="LiveId" clId="{177A5B48-CCCC-416F-B0BF-8B2909D3E094}" dt="2022-10-23T22:31:25.889" v="8839" actId="123"/>
        <pc:sldMkLst>
          <pc:docMk/>
          <pc:sldMk cId="3513705723" sldId="385"/>
        </pc:sldMkLst>
        <pc:spChg chg="mod">
          <ac:chgData name="J. dos Santos" userId="f4efc7053d1beea2" providerId="LiveId" clId="{177A5B48-CCCC-416F-B0BF-8B2909D3E094}" dt="2022-10-23T22:30:51.236" v="8781" actId="255"/>
          <ac:spMkLst>
            <pc:docMk/>
            <pc:sldMk cId="3513705723" sldId="385"/>
            <ac:spMk id="2" creationId="{E39DD290-5CF3-C577-E687-C22D00201136}"/>
          </ac:spMkLst>
        </pc:spChg>
        <pc:spChg chg="mod">
          <ac:chgData name="J. dos Santos" userId="f4efc7053d1beea2" providerId="LiveId" clId="{177A5B48-CCCC-416F-B0BF-8B2909D3E094}" dt="2022-10-23T22:31:25.889" v="8839" actId="123"/>
          <ac:spMkLst>
            <pc:docMk/>
            <pc:sldMk cId="3513705723" sldId="385"/>
            <ac:spMk id="3" creationId="{067B51A2-F9F7-904D-2E2D-7625C8E64B82}"/>
          </ac:spMkLst>
        </pc:spChg>
        <pc:spChg chg="add mod">
          <ac:chgData name="J. dos Santos" userId="f4efc7053d1beea2" providerId="LiveId" clId="{177A5B48-CCCC-416F-B0BF-8B2909D3E094}" dt="2022-10-23T22:30:44.602" v="8779" actId="1076"/>
          <ac:spMkLst>
            <pc:docMk/>
            <pc:sldMk cId="3513705723" sldId="385"/>
            <ac:spMk id="4" creationId="{91C91F8E-AAAA-C0A7-94DC-638564AB5AD2}"/>
          </ac:spMkLst>
        </pc:spChg>
        <pc:spChg chg="add del">
          <ac:chgData name="J. dos Santos" userId="f4efc7053d1beea2" providerId="LiveId" clId="{177A5B48-CCCC-416F-B0BF-8B2909D3E094}" dt="2022-10-23T22:22:20.384" v="8140" actId="26606"/>
          <ac:spMkLst>
            <pc:docMk/>
            <pc:sldMk cId="3513705723" sldId="385"/>
            <ac:spMk id="4103" creationId="{F13C74B1-5B17-4795-BED0-7140497B445A}"/>
          </ac:spMkLst>
        </pc:spChg>
        <pc:spChg chg="add del">
          <ac:chgData name="J. dos Santos" userId="f4efc7053d1beea2" providerId="LiveId" clId="{177A5B48-CCCC-416F-B0BF-8B2909D3E094}" dt="2022-10-23T22:22:20.384" v="8140" actId="26606"/>
          <ac:spMkLst>
            <pc:docMk/>
            <pc:sldMk cId="3513705723" sldId="385"/>
            <ac:spMk id="4105" creationId="{D4974D33-8DC5-464E-8C6D-BE58F0669C17}"/>
          </ac:spMkLst>
        </pc:spChg>
        <pc:picChg chg="add mod">
          <ac:chgData name="J. dos Santos" userId="f4efc7053d1beea2" providerId="LiveId" clId="{177A5B48-CCCC-416F-B0BF-8B2909D3E094}" dt="2022-10-23T22:22:20.390" v="8141" actId="26606"/>
          <ac:picMkLst>
            <pc:docMk/>
            <pc:sldMk cId="3513705723" sldId="385"/>
            <ac:picMk id="4098" creationId="{52AEC7A5-193A-92A5-9F55-190D1B8D32C5}"/>
          </ac:picMkLst>
        </pc:picChg>
        <pc:cxnChg chg="add">
          <ac:chgData name="J. dos Santos" userId="f4efc7053d1beea2" providerId="LiveId" clId="{177A5B48-CCCC-416F-B0BF-8B2909D3E094}" dt="2022-10-23T22:22:20.390" v="8141" actId="26606"/>
          <ac:cxnSpMkLst>
            <pc:docMk/>
            <pc:sldMk cId="3513705723" sldId="385"/>
            <ac:cxnSpMk id="4107" creationId="{A7F400EE-A8A5-48AF-B4D6-291B52C6F0B0}"/>
          </ac:cxnSpMkLst>
        </pc:cxnChg>
      </pc:sldChg>
      <pc:sldChg chg="addSp delSp modSp new mod ord setBg">
        <pc:chgData name="J. dos Santos" userId="f4efc7053d1beea2" providerId="LiveId" clId="{177A5B48-CCCC-416F-B0BF-8B2909D3E094}" dt="2022-10-23T22:41:15.603" v="9713" actId="122"/>
        <pc:sldMkLst>
          <pc:docMk/>
          <pc:sldMk cId="715502351" sldId="386"/>
        </pc:sldMkLst>
        <pc:spChg chg="mod">
          <ac:chgData name="J. dos Santos" userId="f4efc7053d1beea2" providerId="LiveId" clId="{177A5B48-CCCC-416F-B0BF-8B2909D3E094}" dt="2022-10-23T22:39:32.388" v="9634" actId="255"/>
          <ac:spMkLst>
            <pc:docMk/>
            <pc:sldMk cId="715502351" sldId="386"/>
            <ac:spMk id="2" creationId="{BCD5DBB9-9336-5A03-4FB1-ED38D528FBD1}"/>
          </ac:spMkLst>
        </pc:spChg>
        <pc:spChg chg="mod">
          <ac:chgData name="J. dos Santos" userId="f4efc7053d1beea2" providerId="LiveId" clId="{177A5B48-CCCC-416F-B0BF-8B2909D3E094}" dt="2022-10-23T22:41:15.603" v="9713" actId="122"/>
          <ac:spMkLst>
            <pc:docMk/>
            <pc:sldMk cId="715502351" sldId="386"/>
            <ac:spMk id="3" creationId="{74267F31-818A-91FF-6ABC-8954A319C042}"/>
          </ac:spMkLst>
        </pc:spChg>
        <pc:spChg chg="add del">
          <ac:chgData name="J. dos Santos" userId="f4efc7053d1beea2" providerId="LiveId" clId="{177A5B48-CCCC-416F-B0BF-8B2909D3E094}" dt="2022-10-23T22:37:49.809" v="9615" actId="478"/>
          <ac:spMkLst>
            <pc:docMk/>
            <pc:sldMk cId="715502351" sldId="386"/>
            <ac:spMk id="5" creationId="{643B208D-E015-2DA2-B12D-D5147B9F9BA4}"/>
          </ac:spMkLst>
        </pc:spChg>
        <pc:spChg chg="add">
          <ac:chgData name="J. dos Santos" userId="f4efc7053d1beea2" providerId="LiveId" clId="{177A5B48-CCCC-416F-B0BF-8B2909D3E094}" dt="2022-10-23T22:38:08.793" v="9618" actId="26606"/>
          <ac:spMkLst>
            <pc:docMk/>
            <pc:sldMk cId="715502351" sldId="386"/>
            <ac:spMk id="5127" creationId="{D009D6D5-DAC2-4A8B-A17A-E206B9012D09}"/>
          </ac:spMkLst>
        </pc:spChg>
        <pc:picChg chg="add mod">
          <ac:chgData name="J. dos Santos" userId="f4efc7053d1beea2" providerId="LiveId" clId="{177A5B48-CCCC-416F-B0BF-8B2909D3E094}" dt="2022-10-23T22:38:08.793" v="9618" actId="26606"/>
          <ac:picMkLst>
            <pc:docMk/>
            <pc:sldMk cId="715502351" sldId="386"/>
            <ac:picMk id="5122" creationId="{43CE0963-F7B2-9CA6-1B6A-6E9A7C2D2AC6}"/>
          </ac:picMkLst>
        </pc:picChg>
      </pc:sldChg>
      <pc:sldChg chg="modSp new mod">
        <pc:chgData name="J. dos Santos" userId="f4efc7053d1beea2" providerId="LiveId" clId="{177A5B48-CCCC-416F-B0BF-8B2909D3E094}" dt="2022-10-23T22:49:44.208" v="9748"/>
        <pc:sldMkLst>
          <pc:docMk/>
          <pc:sldMk cId="2609016679" sldId="387"/>
        </pc:sldMkLst>
        <pc:spChg chg="mod">
          <ac:chgData name="J. dos Santos" userId="f4efc7053d1beea2" providerId="LiveId" clId="{177A5B48-CCCC-416F-B0BF-8B2909D3E094}" dt="2022-10-23T22:49:44.208" v="9748"/>
          <ac:spMkLst>
            <pc:docMk/>
            <pc:sldMk cId="2609016679" sldId="387"/>
            <ac:spMk id="2" creationId="{D5622E86-FAF9-D537-33CD-233AD4F5BD3D}"/>
          </ac:spMkLst>
        </pc:spChg>
      </pc:sldChg>
      <pc:sldChg chg="addSp modSp new mod setBg">
        <pc:chgData name="J. dos Santos" userId="f4efc7053d1beea2" providerId="LiveId" clId="{177A5B48-CCCC-416F-B0BF-8B2909D3E094}" dt="2022-10-23T22:49:31.664" v="9728" actId="26606"/>
        <pc:sldMkLst>
          <pc:docMk/>
          <pc:sldMk cId="2132823316" sldId="388"/>
        </pc:sldMkLst>
        <pc:spChg chg="add">
          <ac:chgData name="J. dos Santos" userId="f4efc7053d1beea2" providerId="LiveId" clId="{177A5B48-CCCC-416F-B0BF-8B2909D3E094}" dt="2022-10-23T22:49:31.664" v="9728" actId="26606"/>
          <ac:spMkLst>
            <pc:docMk/>
            <pc:sldMk cId="2132823316" sldId="388"/>
            <ac:spMk id="7175" creationId="{42A4FC2C-047E-45A5-965D-8E1E3BF09BC6}"/>
          </ac:spMkLst>
        </pc:spChg>
        <pc:picChg chg="add mod">
          <ac:chgData name="J. dos Santos" userId="f4efc7053d1beea2" providerId="LiveId" clId="{177A5B48-CCCC-416F-B0BF-8B2909D3E094}" dt="2022-10-23T22:49:31.664" v="9728" actId="26606"/>
          <ac:picMkLst>
            <pc:docMk/>
            <pc:sldMk cId="2132823316" sldId="388"/>
            <ac:picMk id="7170" creationId="{F18FD893-B7B0-AF18-C447-B345F769F739}"/>
          </ac:picMkLst>
        </pc:picChg>
      </pc:sldChg>
      <pc:sldChg chg="addSp modSp new mod">
        <pc:chgData name="J. dos Santos" userId="f4efc7053d1beea2" providerId="LiveId" clId="{177A5B48-CCCC-416F-B0BF-8B2909D3E094}" dt="2022-10-23T22:54:22.721" v="10101" actId="20577"/>
        <pc:sldMkLst>
          <pc:docMk/>
          <pc:sldMk cId="480435156" sldId="389"/>
        </pc:sldMkLst>
        <pc:spChg chg="mod">
          <ac:chgData name="J. dos Santos" userId="f4efc7053d1beea2" providerId="LiveId" clId="{177A5B48-CCCC-416F-B0BF-8B2909D3E094}" dt="2022-10-23T22:51:35.018" v="9917"/>
          <ac:spMkLst>
            <pc:docMk/>
            <pc:sldMk cId="480435156" sldId="389"/>
            <ac:spMk id="2" creationId="{9F86628A-6682-839B-4F54-5F8BB83A501F}"/>
          </ac:spMkLst>
        </pc:spChg>
        <pc:spChg chg="mod">
          <ac:chgData name="J. dos Santos" userId="f4efc7053d1beea2" providerId="LiveId" clId="{177A5B48-CCCC-416F-B0BF-8B2909D3E094}" dt="2022-10-23T22:54:22.721" v="10101" actId="20577"/>
          <ac:spMkLst>
            <pc:docMk/>
            <pc:sldMk cId="480435156" sldId="389"/>
            <ac:spMk id="3" creationId="{99DA1C77-1AFA-89DD-66B6-8ED33C71C623}"/>
          </ac:spMkLst>
        </pc:spChg>
        <pc:picChg chg="add mod">
          <ac:chgData name="J. dos Santos" userId="f4efc7053d1beea2" providerId="LiveId" clId="{177A5B48-CCCC-416F-B0BF-8B2909D3E094}" dt="2022-10-23T22:50:42.137" v="9752" actId="1076"/>
          <ac:picMkLst>
            <pc:docMk/>
            <pc:sldMk cId="480435156" sldId="389"/>
            <ac:picMk id="8194" creationId="{5950B764-A04C-4DD3-7106-99259CBA28C3}"/>
          </ac:picMkLst>
        </pc:picChg>
      </pc:sldChg>
      <pc:sldChg chg="addSp modSp new mod setBg">
        <pc:chgData name="J. dos Santos" userId="f4efc7053d1beea2" providerId="LiveId" clId="{177A5B48-CCCC-416F-B0BF-8B2909D3E094}" dt="2022-10-23T22:56:30.737" v="10250" actId="20577"/>
        <pc:sldMkLst>
          <pc:docMk/>
          <pc:sldMk cId="882656893" sldId="390"/>
        </pc:sldMkLst>
        <pc:spChg chg="add mod">
          <ac:chgData name="J. dos Santos" userId="f4efc7053d1beea2" providerId="LiveId" clId="{177A5B48-CCCC-416F-B0BF-8B2909D3E094}" dt="2022-10-23T22:56:30.737" v="10250" actId="20577"/>
          <ac:spMkLst>
            <pc:docMk/>
            <pc:sldMk cId="882656893" sldId="390"/>
            <ac:spMk id="2" creationId="{B092C268-93AF-0C2C-1526-CB2B477C060E}"/>
          </ac:spMkLst>
        </pc:spChg>
        <pc:spChg chg="add">
          <ac:chgData name="J. dos Santos" userId="f4efc7053d1beea2" providerId="LiveId" clId="{177A5B48-CCCC-416F-B0BF-8B2909D3E094}" dt="2022-10-23T22:54:36.009" v="10104" actId="26606"/>
          <ac:spMkLst>
            <pc:docMk/>
            <pc:sldMk cId="882656893" sldId="390"/>
            <ac:spMk id="9223" creationId="{42A4FC2C-047E-45A5-965D-8E1E3BF09BC6}"/>
          </ac:spMkLst>
        </pc:spChg>
        <pc:picChg chg="add mod">
          <ac:chgData name="J. dos Santos" userId="f4efc7053d1beea2" providerId="LiveId" clId="{177A5B48-CCCC-416F-B0BF-8B2909D3E094}" dt="2022-10-23T22:54:36.009" v="10104" actId="26606"/>
          <ac:picMkLst>
            <pc:docMk/>
            <pc:sldMk cId="882656893" sldId="390"/>
            <ac:picMk id="9218" creationId="{31BF286B-D953-6452-3A2F-92B65C9FA67E}"/>
          </ac:picMkLst>
        </pc:picChg>
      </pc:sldChg>
      <pc:sldChg chg="addSp modSp new mod setBg">
        <pc:chgData name="J. dos Santos" userId="f4efc7053d1beea2" providerId="LiveId" clId="{177A5B48-CCCC-416F-B0BF-8B2909D3E094}" dt="2022-10-23T22:55:50.225" v="10188" actId="17032"/>
        <pc:sldMkLst>
          <pc:docMk/>
          <pc:sldMk cId="2020041731" sldId="391"/>
        </pc:sldMkLst>
        <pc:spChg chg="add mod">
          <ac:chgData name="J. dos Santos" userId="f4efc7053d1beea2" providerId="LiveId" clId="{177A5B48-CCCC-416F-B0BF-8B2909D3E094}" dt="2022-10-23T22:55:50.225" v="10188" actId="17032"/>
          <ac:spMkLst>
            <pc:docMk/>
            <pc:sldMk cId="2020041731" sldId="391"/>
            <ac:spMk id="2" creationId="{207A746B-57E8-011B-8D68-62DCB3A8C56E}"/>
          </ac:spMkLst>
        </pc:spChg>
        <pc:spChg chg="add">
          <ac:chgData name="J. dos Santos" userId="f4efc7053d1beea2" providerId="LiveId" clId="{177A5B48-CCCC-416F-B0BF-8B2909D3E094}" dt="2022-10-23T22:55:03.185" v="10109" actId="26606"/>
          <ac:spMkLst>
            <pc:docMk/>
            <pc:sldMk cId="2020041731" sldId="391"/>
            <ac:spMk id="10247" creationId="{42A4FC2C-047E-45A5-965D-8E1E3BF09BC6}"/>
          </ac:spMkLst>
        </pc:spChg>
        <pc:picChg chg="add mod">
          <ac:chgData name="J. dos Santos" userId="f4efc7053d1beea2" providerId="LiveId" clId="{177A5B48-CCCC-416F-B0BF-8B2909D3E094}" dt="2022-10-23T22:55:03.185" v="10109" actId="26606"/>
          <ac:picMkLst>
            <pc:docMk/>
            <pc:sldMk cId="2020041731" sldId="391"/>
            <ac:picMk id="10242" creationId="{4B93E3AB-2BFA-E4BF-68BE-8CA7D79C02B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328165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33781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13879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16879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132296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10146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79425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290485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7207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147427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pPr/>
              <a:t>23/10/2022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389936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22F69-0492-4CC2-A9C9-D3BB7B2DDCD5}" type="datetimeFigureOut">
              <a:rPr lang="pt-BR" smtClean="0"/>
              <a:pPr/>
              <a:t>23/10/2022</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31980-FBC8-4CC3-9299-0DD4C501B114}" type="slidenum">
              <a:rPr lang="pt-BR" smtClean="0"/>
              <a:pPr/>
              <a:t>‹#›</a:t>
            </a:fld>
            <a:endParaRPr lang="pt-BR"/>
          </a:p>
        </p:txBody>
      </p:sp>
    </p:spTree>
    <p:extLst>
      <p:ext uri="{BB962C8B-B14F-4D97-AF65-F5344CB8AC3E}">
        <p14:creationId xmlns:p14="http://schemas.microsoft.com/office/powerpoint/2010/main" xmlns="" val="5317913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istockphoto.com/vector/martin-luther-with-his-95-theses-in-wittenberg-1517-gm1004352686-271274694"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www.canadianlutheran.ca/history-of-the-reformation-the-heidelberg-disputation/"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ther Monument Erfurt © Andreas Weise, Thuringia Tourist Board">
            <a:extLst>
              <a:ext uri="{FF2B5EF4-FFF2-40B4-BE49-F238E27FC236}">
                <a16:creationId xmlns:a16="http://schemas.microsoft.com/office/drawing/2014/main" xmlns="" id="{CEEF9EAF-2988-4E87-837B-28614E0EB24C}"/>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artisticBlur radius="3"/>
                    </a14:imgEffect>
                  </a14:imgLayer>
                </a14:imgProps>
              </a:ext>
              <a:ext uri="{28A0092B-C50C-407E-A947-70E740481C1C}">
                <a14:useLocalDpi xmlns:a14="http://schemas.microsoft.com/office/drawing/2010/main" xmlns="" val="0"/>
              </a:ext>
            </a:extLst>
          </a:blip>
          <a:srcRect l="16475" r="17303"/>
          <a:stretch/>
        </p:blipFill>
        <p:spPr bwMode="auto">
          <a:xfrm>
            <a:off x="20" y="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ângulo 1">
            <a:extLst>
              <a:ext uri="{FF2B5EF4-FFF2-40B4-BE49-F238E27FC236}">
                <a16:creationId xmlns:a16="http://schemas.microsoft.com/office/drawing/2014/main" xmlns="" id="{12DD52EC-F000-4944-A69A-4CC2D365891E}"/>
              </a:ext>
            </a:extLst>
          </p:cNvPr>
          <p:cNvSpPr/>
          <p:nvPr/>
        </p:nvSpPr>
        <p:spPr>
          <a:xfrm>
            <a:off x="8863460" y="6581001"/>
            <a:ext cx="3328540" cy="276999"/>
          </a:xfrm>
          <a:prstGeom prst="rect">
            <a:avLst/>
          </a:prstGeom>
        </p:spPr>
        <p:txBody>
          <a:bodyPr wrap="none">
            <a:spAutoFit/>
          </a:bodyPr>
          <a:lstStyle/>
          <a:p>
            <a:r>
              <a:rPr lang="pt-BR" sz="1200" dirty="0">
                <a:solidFill>
                  <a:schemeClr val="tx1">
                    <a:lumMod val="85000"/>
                    <a:lumOff val="15000"/>
                  </a:schemeClr>
                </a:solidFill>
              </a:rPr>
              <a:t>https://www.visit-luther.com/reformation-heroes/</a:t>
            </a:r>
          </a:p>
        </p:txBody>
      </p:sp>
      <p:sp>
        <p:nvSpPr>
          <p:cNvPr id="3" name="CaixaDeTexto 2">
            <a:extLst>
              <a:ext uri="{FF2B5EF4-FFF2-40B4-BE49-F238E27FC236}">
                <a16:creationId xmlns:a16="http://schemas.microsoft.com/office/drawing/2014/main" xmlns="" id="{2A34B580-096E-4689-B432-EB6E0353B38C}"/>
              </a:ext>
            </a:extLst>
          </p:cNvPr>
          <p:cNvSpPr txBox="1"/>
          <p:nvPr/>
        </p:nvSpPr>
        <p:spPr>
          <a:xfrm>
            <a:off x="6096010" y="713678"/>
            <a:ext cx="3360224" cy="3289610"/>
          </a:xfrm>
          <a:prstGeom prst="rect">
            <a:avLst/>
          </a:prstGeom>
          <a:noFill/>
        </p:spPr>
        <p:txBody>
          <a:bodyPr wrap="square" rtlCol="0">
            <a:spAutoFit/>
          </a:bodyPr>
          <a:lstStyle/>
          <a:p>
            <a:endParaRPr lang="pt-BR" dirty="0"/>
          </a:p>
        </p:txBody>
      </p:sp>
      <p:sp>
        <p:nvSpPr>
          <p:cNvPr id="4" name="CaixaDeTexto 3">
            <a:extLst>
              <a:ext uri="{FF2B5EF4-FFF2-40B4-BE49-F238E27FC236}">
                <a16:creationId xmlns:a16="http://schemas.microsoft.com/office/drawing/2014/main" xmlns="" id="{CEA1DDC0-5F11-490F-9DA0-7AA73FD8F68F}"/>
              </a:ext>
            </a:extLst>
          </p:cNvPr>
          <p:cNvSpPr txBox="1"/>
          <p:nvPr/>
        </p:nvSpPr>
        <p:spPr>
          <a:xfrm>
            <a:off x="4043495" y="664996"/>
            <a:ext cx="7886840" cy="2554545"/>
          </a:xfrm>
          <a:prstGeom prst="rect">
            <a:avLst/>
          </a:prstGeom>
          <a:noFill/>
        </p:spPr>
        <p:txBody>
          <a:bodyPr wrap="square" rtlCol="0">
            <a:spAutoFit/>
            <a:scene3d>
              <a:camera prst="orthographicFront"/>
              <a:lightRig rig="threePt" dir="t"/>
            </a:scene3d>
            <a:sp3d extrusionH="57150">
              <a:bevelT w="38100" h="38100"/>
            </a:sp3d>
          </a:bodyPr>
          <a:lstStyle/>
          <a:p>
            <a:pPr algn="ctr">
              <a:lnSpc>
                <a:spcPct val="80000"/>
              </a:lnSpc>
            </a:pPr>
            <a:r>
              <a:rPr lang="pt-BR" sz="10000" b="1" dirty="0">
                <a:ln w="9525">
                  <a:solidFill>
                    <a:schemeClr val="accent4">
                      <a:lumMod val="50000"/>
                    </a:schemeClr>
                  </a:solidFill>
                  <a:prstDash val="solid"/>
                </a:ln>
                <a:solidFill>
                  <a:srgbClr val="FF9900"/>
                </a:solidFill>
                <a:effectLst>
                  <a:outerShdw blurRad="12700" dist="38100" dir="2700000" algn="tl" rotWithShape="0">
                    <a:schemeClr val="bg1">
                      <a:lumMod val="50000"/>
                    </a:schemeClr>
                  </a:outerShdw>
                </a:effectLst>
                <a:latin typeface="Old English Text MT" panose="03040902040508030806" pitchFamily="66" charset="0"/>
              </a:rPr>
              <a:t>Protestant Reformation</a:t>
            </a:r>
            <a:endParaRPr lang="pt-BR" sz="4000" b="1" dirty="0">
              <a:ln w="9525">
                <a:solidFill>
                  <a:schemeClr val="accent4">
                    <a:lumMod val="50000"/>
                  </a:schemeClr>
                </a:solidFill>
                <a:prstDash val="solid"/>
              </a:ln>
              <a:solidFill>
                <a:schemeClr val="accent2"/>
              </a:solidFill>
              <a:effectLst>
                <a:outerShdw blurRad="12700" dist="38100" dir="2700000" algn="tl" rotWithShape="0">
                  <a:schemeClr val="bg1">
                    <a:lumMod val="50000"/>
                  </a:schemeClr>
                </a:outerShdw>
              </a:effectLst>
              <a:latin typeface="Bookman Old Style" panose="02050604050505020204" pitchFamily="18" charset="0"/>
            </a:endParaRPr>
          </a:p>
        </p:txBody>
      </p:sp>
      <p:cxnSp>
        <p:nvCxnSpPr>
          <p:cNvPr id="6" name="Conector reto 5">
            <a:extLst>
              <a:ext uri="{FF2B5EF4-FFF2-40B4-BE49-F238E27FC236}">
                <a16:creationId xmlns:a16="http://schemas.microsoft.com/office/drawing/2014/main" xmlns="" id="{A03DD55B-0992-48AD-8E00-743108562F93}"/>
              </a:ext>
            </a:extLst>
          </p:cNvPr>
          <p:cNvCxnSpPr>
            <a:cxnSpLocks/>
          </p:cNvCxnSpPr>
          <p:nvPr/>
        </p:nvCxnSpPr>
        <p:spPr>
          <a:xfrm>
            <a:off x="7077694" y="3884536"/>
            <a:ext cx="2688291" cy="0"/>
          </a:xfrm>
          <a:prstGeom prst="line">
            <a:avLst/>
          </a:prstGeom>
          <a:ln w="127000">
            <a:solidFill>
              <a:schemeClr val="accent4">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xmlns="" id="{73122E4F-1B45-42FD-94E4-63545E8610A4}"/>
              </a:ext>
            </a:extLst>
          </p:cNvPr>
          <p:cNvSpPr txBox="1"/>
          <p:nvPr/>
        </p:nvSpPr>
        <p:spPr>
          <a:xfrm>
            <a:off x="5497773" y="4322643"/>
            <a:ext cx="6071271" cy="22159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t-BR" sz="5000" b="1" dirty="0">
                <a:ln w="6600">
                  <a:solidFill>
                    <a:schemeClr val="accent2"/>
                  </a:solidFill>
                  <a:prstDash val="solid"/>
                </a:ln>
                <a:solidFill>
                  <a:srgbClr val="FFFFFF"/>
                </a:solidFill>
                <a:effectLst>
                  <a:outerShdw dist="38100" dir="2700000" algn="tl" rotWithShape="0">
                    <a:schemeClr val="accent2"/>
                  </a:outerShdw>
                </a:effectLst>
              </a:rPr>
              <a:t>Lecture 2:</a:t>
            </a:r>
          </a:p>
          <a:p>
            <a:pPr algn="ctr"/>
            <a:r>
              <a:rPr lang="pt-BR" sz="4400" b="1" dirty="0">
                <a:ln w="6600">
                  <a:solidFill>
                    <a:schemeClr val="accent2"/>
                  </a:solidFill>
                  <a:prstDash val="solid"/>
                </a:ln>
                <a:solidFill>
                  <a:srgbClr val="FFFFFF"/>
                </a:solidFill>
                <a:effectLst>
                  <a:outerShdw dist="38100" dir="2700000" algn="tl" rotWithShape="0">
                    <a:schemeClr val="accent2"/>
                  </a:outerShdw>
                </a:effectLst>
              </a:rPr>
              <a:t>Development of the Protestant Reformation</a:t>
            </a:r>
            <a:endParaRPr lang="pt-B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xmlns="" val="557576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348D314D-48A0-4AD2-4221-64D56EDB487F}"/>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8139"/>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570A6C4A-C9A2-F95C-4DC4-FECC2D2161FC}"/>
              </a:ext>
            </a:extLst>
          </p:cNvPr>
          <p:cNvSpPr txBox="1"/>
          <p:nvPr/>
        </p:nvSpPr>
        <p:spPr>
          <a:xfrm>
            <a:off x="129381" y="5710989"/>
            <a:ext cx="3399882"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t>Luther Publishes 95 theses (1878)</a:t>
            </a:r>
          </a:p>
          <a:p>
            <a:r>
              <a:rPr lang="en-US" sz="1500" dirty="0"/>
              <a:t>Oil on Panel</a:t>
            </a:r>
          </a:p>
          <a:p>
            <a:r>
              <a:rPr lang="en-US" sz="1500" dirty="0"/>
              <a:t>Julius </a:t>
            </a:r>
            <a:r>
              <a:rPr lang="en-US" sz="1500" dirty="0" err="1"/>
              <a:t>Hubner</a:t>
            </a:r>
            <a:r>
              <a:rPr lang="en-US" sz="1500" dirty="0"/>
              <a:t> (1806-1882)</a:t>
            </a:r>
          </a:p>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604940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Sale of indulgences hi-res stock photography and images - Alamy">
            <a:extLst>
              <a:ext uri="{FF2B5EF4-FFF2-40B4-BE49-F238E27FC236}">
                <a16:creationId xmlns:a16="http://schemas.microsoft.com/office/drawing/2014/main" xmlns="" id="{EDE4E713-B8E8-42B8-9B3A-B2DCB432E64C}"/>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9555" b="13668"/>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085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94439D4-C289-03ED-956C-298B068819C3}"/>
              </a:ext>
            </a:extLst>
          </p:cNvPr>
          <p:cNvPicPr>
            <a:picLocks noChangeAspect="1"/>
          </p:cNvPicPr>
          <p:nvPr/>
        </p:nvPicPr>
        <p:blipFill rotWithShape="1">
          <a:blip r:embed="rId2" cstate="print"/>
          <a:srcRect l="2566" r="2566" b="5132"/>
          <a:stretch/>
        </p:blipFill>
        <p:spPr>
          <a:xfrm>
            <a:off x="0" y="0"/>
            <a:ext cx="12192000" cy="6858000"/>
          </a:xfrm>
          <a:prstGeom prst="rect">
            <a:avLst/>
          </a:prstGeom>
        </p:spPr>
      </p:pic>
    </p:spTree>
    <p:extLst>
      <p:ext uri="{BB962C8B-B14F-4D97-AF65-F5344CB8AC3E}">
        <p14:creationId xmlns:p14="http://schemas.microsoft.com/office/powerpoint/2010/main" xmlns="" val="1343781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55066BF0-58FA-2EF5-BD7B-4787AB494F0B}"/>
              </a:ext>
            </a:extLst>
          </p:cNvPr>
          <p:cNvPicPr>
            <a:picLocks noChangeAspect="1"/>
          </p:cNvPicPr>
          <p:nvPr/>
        </p:nvPicPr>
        <p:blipFill rotWithShape="1">
          <a:blip r:embed="rId2" cstate="print"/>
          <a:srcRect t="1937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xmlns="" id="{8796B00A-22C3-F532-E794-C5F5EF504854}"/>
              </a:ext>
            </a:extLst>
          </p:cNvPr>
          <p:cNvSpPr txBox="1"/>
          <p:nvPr/>
        </p:nvSpPr>
        <p:spPr>
          <a:xfrm>
            <a:off x="128338" y="5955177"/>
            <a:ext cx="4475746" cy="7848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dirty="0">
                <a:effectLst>
                  <a:outerShdw blurRad="38100" dist="38100" dir="2700000" algn="tl">
                    <a:srgbClr val="000000">
                      <a:alpha val="43137"/>
                    </a:srgbClr>
                  </a:outerShdw>
                </a:effectLst>
              </a:rPr>
              <a:t>From an original Steel Engraving </a:t>
            </a:r>
            <a:r>
              <a:rPr lang="en-US" sz="1500" b="1" dirty="0" err="1">
                <a:effectLst>
                  <a:outerShdw blurRad="38100" dist="38100" dir="2700000" algn="tl">
                    <a:srgbClr val="000000">
                      <a:alpha val="43137"/>
                    </a:srgbClr>
                  </a:outerShdw>
                </a:effectLst>
              </a:rPr>
              <a:t>Daubigne's</a:t>
            </a:r>
            <a:r>
              <a:rPr lang="en-US" sz="1500" b="1" dirty="0">
                <a:effectLst>
                  <a:outerShdw blurRad="38100" dist="38100" dir="2700000" algn="tl">
                    <a:srgbClr val="000000">
                      <a:alpha val="43137"/>
                    </a:srgbClr>
                  </a:outerShdw>
                </a:effectLst>
              </a:rPr>
              <a:t> History of the Reformation pub 1869. </a:t>
            </a:r>
          </a:p>
          <a:p>
            <a:r>
              <a:rPr lang="en-US" sz="1500" dirty="0">
                <a:effectLst>
                  <a:outerShdw blurRad="38100" dist="38100" dir="2700000" algn="tl">
                    <a:srgbClr val="000000">
                      <a:alpha val="43137"/>
                    </a:srgbClr>
                  </a:outerShdw>
                </a:effectLst>
              </a:rPr>
              <a:t>Engraver Aug. Blanchard after </a:t>
            </a:r>
            <a:r>
              <a:rPr lang="en-US" sz="1500" dirty="0" err="1">
                <a:effectLst>
                  <a:outerShdw blurRad="38100" dist="38100" dir="2700000" algn="tl">
                    <a:srgbClr val="000000">
                      <a:alpha val="43137"/>
                    </a:srgbClr>
                  </a:outerShdw>
                </a:effectLst>
              </a:rPr>
              <a:t>Labouchere</a:t>
            </a:r>
            <a:r>
              <a:rPr lang="en-US" sz="1500" dirty="0">
                <a:effectLst>
                  <a:outerShdw blurRad="38100" dist="38100" dir="2700000" algn="tl">
                    <a:srgbClr val="000000">
                      <a:alpha val="43137"/>
                    </a:srgbClr>
                  </a:outerShdw>
                </a:effectLst>
              </a:rPr>
              <a:t>.</a:t>
            </a:r>
            <a:endParaRPr lang="pt-BR" sz="15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260154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6146" name="Picture 2" descr="Martin Luther with his 95 theses in Wittenberg, 1517 The German theologian Martin Luther (1483 - 1546) as he nails the 'Disputation of Martin Luther on the Power and Efficacy of Indulgences' (or the 95 Theses) to the church door in Wittenberg, Germany, October 31, 1517. Wood engraving after a drawing by Christian Votteler (German painter, 1840 - 1916), published in 1890. Martin Luther - Religious Leader stock illustration">
            <a:extLst>
              <a:ext uri="{FF2B5EF4-FFF2-40B4-BE49-F238E27FC236}">
                <a16:creationId xmlns:a16="http://schemas.microsoft.com/office/drawing/2014/main" xmlns="" id="{6FE280D8-1557-09CC-55DA-0B06FA527D0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48697" y="199191"/>
            <a:ext cx="7727616" cy="6459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A1F7F776-9B6A-3329-8C13-F6149795BB59}"/>
              </a:ext>
            </a:extLst>
          </p:cNvPr>
          <p:cNvSpPr txBox="1"/>
          <p:nvPr/>
        </p:nvSpPr>
        <p:spPr>
          <a:xfrm>
            <a:off x="240632" y="5319980"/>
            <a:ext cx="3529264" cy="13388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dirty="0">
                <a:effectLst>
                  <a:outerShdw blurRad="38100" dist="38100" dir="2700000" algn="tl">
                    <a:srgbClr val="000000">
                      <a:alpha val="43137"/>
                    </a:srgbClr>
                  </a:outerShdw>
                </a:effectLst>
              </a:rPr>
              <a:t>Wood engraving after a drawing by Christian </a:t>
            </a:r>
            <a:r>
              <a:rPr lang="en-US" sz="1500" b="1" dirty="0" err="1">
                <a:effectLst>
                  <a:outerShdw blurRad="38100" dist="38100" dir="2700000" algn="tl">
                    <a:srgbClr val="000000">
                      <a:alpha val="43137"/>
                    </a:srgbClr>
                  </a:outerShdw>
                </a:effectLst>
              </a:rPr>
              <a:t>Votteler</a:t>
            </a:r>
            <a:r>
              <a:rPr lang="en-US" sz="1500" b="1" dirty="0">
                <a:effectLst>
                  <a:outerShdw blurRad="38100" dist="38100" dir="2700000" algn="tl">
                    <a:srgbClr val="000000">
                      <a:alpha val="43137"/>
                    </a:srgbClr>
                  </a:outerShdw>
                </a:effectLst>
              </a:rPr>
              <a:t> (German painter, 1840 - 1916), published in 1890.</a:t>
            </a:r>
            <a:endParaRPr lang="pt-BR" sz="1500" b="1" dirty="0">
              <a:effectLst>
                <a:outerShdw blurRad="38100" dist="38100" dir="2700000" algn="tl">
                  <a:srgbClr val="000000">
                    <a:alpha val="43137"/>
                  </a:srgbClr>
                </a:outerShdw>
              </a:effectLst>
            </a:endParaRPr>
          </a:p>
          <a:p>
            <a:r>
              <a:rPr lang="pt-BR" sz="1200" dirty="0">
                <a:solidFill>
                  <a:srgbClr val="0C0D0D"/>
                </a:solidFill>
                <a:latin typeface="iStock Maquette"/>
              </a:rPr>
              <a:t>Source: </a:t>
            </a:r>
            <a:r>
              <a:rPr lang="en-US" sz="1200" dirty="0">
                <a:hlinkClick r:id="rId3"/>
              </a:rPr>
              <a:t>Martin Luther With His 95 Theses In Wittenberg 1517 Stock Illustration - Download Image Now - iStock (istockphoto.com)</a:t>
            </a:r>
            <a:endParaRPr lang="en-US" sz="1200" b="0" i="0" dirty="0">
              <a:solidFill>
                <a:srgbClr val="0C0D0D"/>
              </a:solidFill>
              <a:effectLst/>
              <a:latin typeface="iStock Maquette"/>
            </a:endParaRPr>
          </a:p>
        </p:txBody>
      </p:sp>
    </p:spTree>
    <p:extLst>
      <p:ext uri="{BB962C8B-B14F-4D97-AF65-F5344CB8AC3E}">
        <p14:creationId xmlns:p14="http://schemas.microsoft.com/office/powerpoint/2010/main" xmlns="" val="140735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F6A5F537-C140-4D6E-726F-57F35BBF3D1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3769" y="219202"/>
            <a:ext cx="5339263" cy="6419599"/>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xmlns="" id="{EA1560DC-D5F9-C006-4716-BC4362D3D186}"/>
              </a:ext>
            </a:extLst>
          </p:cNvPr>
          <p:cNvSpPr txBox="1"/>
          <p:nvPr/>
        </p:nvSpPr>
        <p:spPr>
          <a:xfrm>
            <a:off x="6304548" y="5992470"/>
            <a:ext cx="4555957"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b="1" i="0" dirty="0">
                <a:solidFill>
                  <a:schemeClr val="bg1"/>
                </a:solidFill>
                <a:effectLst>
                  <a:outerShdw blurRad="38100" dist="38100" dir="2700000" algn="tl">
                    <a:srgbClr val="000000">
                      <a:alpha val="43137"/>
                    </a:srgbClr>
                  </a:outerShdw>
                </a:effectLst>
                <a:latin typeface="Arial" panose="020B0604020202020204" pitchFamily="34" charset="0"/>
              </a:rPr>
              <a:t>Ilusrtation by Ferdinand Pauwels (1872)</a:t>
            </a:r>
          </a:p>
          <a:p>
            <a:r>
              <a:rPr lang="pt-BR" b="0" i="1" dirty="0">
                <a:solidFill>
                  <a:schemeClr val="bg1"/>
                </a:solidFill>
                <a:effectLst/>
                <a:latin typeface="Arial" panose="020B0604020202020204" pitchFamily="34" charset="0"/>
              </a:rPr>
              <a:t>Luthers Thesenanschlag</a:t>
            </a:r>
            <a:endParaRPr lang="pt-BR" dirty="0">
              <a:solidFill>
                <a:schemeClr val="bg1"/>
              </a:solidFill>
            </a:endParaRPr>
          </a:p>
        </p:txBody>
      </p:sp>
    </p:spTree>
    <p:extLst>
      <p:ext uri="{BB962C8B-B14F-4D97-AF65-F5344CB8AC3E}">
        <p14:creationId xmlns:p14="http://schemas.microsoft.com/office/powerpoint/2010/main" xmlns="" val="3430865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6" name="Picture 6" descr="Religionsgeschichte: Luther hat seine 95 Thesen nicht angeschlagen - WELT">
            <a:extLst>
              <a:ext uri="{FF2B5EF4-FFF2-40B4-BE49-F238E27FC236}">
                <a16:creationId xmlns:a16="http://schemas.microsoft.com/office/drawing/2014/main" xmlns="" id="{AA8F550A-F8DB-0CE5-7E25-FAE0E1091C2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132" name="Rectangle 513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xmlns="" id="{D0C4D6B0-1334-1A39-DA2B-9AB7988A93FB}"/>
              </a:ext>
            </a:extLst>
          </p:cNvPr>
          <p:cNvSpPr txBox="1"/>
          <p:nvPr/>
        </p:nvSpPr>
        <p:spPr>
          <a:xfrm>
            <a:off x="8245642" y="6352674"/>
            <a:ext cx="3946358"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effectLst>
                  <a:outerShdw blurRad="38100" dist="38100" dir="2700000" algn="tl">
                    <a:srgbClr val="000000">
                      <a:alpha val="43137"/>
                    </a:srgbClr>
                  </a:outerShdw>
                </a:effectLst>
              </a:rPr>
              <a:t>Scene of the movie © “</a:t>
            </a:r>
            <a:r>
              <a:rPr lang="en-US" b="1" i="1" dirty="0">
                <a:effectLst>
                  <a:outerShdw blurRad="38100" dist="38100" dir="2700000" algn="tl">
                    <a:srgbClr val="000000">
                      <a:alpha val="43137"/>
                    </a:srgbClr>
                  </a:outerShdw>
                </a:effectLst>
              </a:rPr>
              <a:t>Luther</a:t>
            </a:r>
            <a:r>
              <a:rPr lang="en-US" b="1" dirty="0">
                <a:effectLst>
                  <a:outerShdw blurRad="38100" dist="38100" dir="2700000" algn="tl">
                    <a:srgbClr val="000000">
                      <a:alpha val="43137"/>
                    </a:srgbClr>
                  </a:outerShdw>
                </a:effectLst>
              </a:rPr>
              <a:t>” (2003)</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76715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65631" y="490654"/>
            <a:ext cx="10759187" cy="1432930"/>
          </a:xfrm>
        </p:spPr>
        <p:style>
          <a:lnRef idx="3">
            <a:schemeClr val="lt1"/>
          </a:lnRef>
          <a:fillRef idx="1">
            <a:schemeClr val="dk1"/>
          </a:fillRef>
          <a:effectRef idx="1">
            <a:schemeClr val="dk1"/>
          </a:effectRef>
          <a:fontRef idx="minor">
            <a:schemeClr val="lt1"/>
          </a:fontRef>
        </p:style>
        <p:txBody>
          <a:bodyPr>
            <a:normAutofit/>
          </a:bodyPr>
          <a:lstStyle/>
          <a:p>
            <a:pPr marL="0" indent="0" algn="ctr">
              <a:buNone/>
            </a:pPr>
            <a:r>
              <a:rPr lang="pt-BR" dirty="0"/>
              <a:t>Luther’s </a:t>
            </a:r>
            <a:r>
              <a:rPr lang="pt-BR" b="1" dirty="0">
                <a:effectLst>
                  <a:outerShdw blurRad="38100" dist="38100" dir="2700000" algn="tl">
                    <a:srgbClr val="000000">
                      <a:alpha val="43137"/>
                    </a:srgbClr>
                  </a:outerShdw>
                </a:effectLst>
              </a:rPr>
              <a:t>95 Theses</a:t>
            </a:r>
            <a:r>
              <a:rPr lang="pt-BR" dirty="0"/>
              <a:t> stirred Germany. They were soon published and widespread. Luther became known. For some, he was a rebel. For others, he was a prophet. </a:t>
            </a:r>
          </a:p>
        </p:txBody>
      </p:sp>
      <p:pic>
        <p:nvPicPr>
          <p:cNvPr id="2050" name="Picture 2" descr="A single page printing of the Ninety-Five Theses in two columns">
            <a:extLst>
              <a:ext uri="{FF2B5EF4-FFF2-40B4-BE49-F238E27FC236}">
                <a16:creationId xmlns:a16="http://schemas.microsoft.com/office/drawing/2014/main" xmlns="" id="{4FED1DD3-CBD5-4880-B2FE-29F33DC5B658}"/>
              </a:ext>
            </a:extLst>
          </p:cNvP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3853" b="98687" l="875" r="96125">
                        <a14:foregroundMark x1="3750" y1="3940" x2="12125" y2="84151"/>
                        <a14:foregroundMark x1="12125" y1="84151" x2="9375" y2="92294"/>
                        <a14:foregroundMark x1="9375" y1="92294" x2="19750" y2="96060"/>
                        <a14:foregroundMark x1="19750" y1="96060" x2="46750" y2="96585"/>
                        <a14:foregroundMark x1="46750" y1="96585" x2="95875" y2="95009"/>
                        <a14:foregroundMark x1="95875" y1="95009" x2="93500" y2="5604"/>
                        <a14:foregroundMark x1="93500" y1="5604" x2="82000" y2="3240"/>
                        <a14:foregroundMark x1="82000" y1="3240" x2="5625" y2="4028"/>
                        <a14:foregroundMark x1="5625" y1="4028" x2="5375" y2="3940"/>
                        <a14:foregroundMark x1="86625" y1="12347" x2="92500" y2="80298"/>
                        <a14:foregroundMark x1="92500" y1="80298" x2="67125" y2="97198"/>
                        <a14:foregroundMark x1="67125" y1="97198" x2="40874" y2="98517"/>
                        <a14:foregroundMark x1="35111" y1="98196" x2="22000" y2="86340"/>
                        <a14:foregroundMark x1="22000" y1="86340" x2="13625" y2="50525"/>
                        <a14:foregroundMark x1="13625" y1="50525" x2="18375" y2="42995"/>
                        <a14:foregroundMark x1="18375" y1="42995" x2="52500" y2="12609"/>
                        <a14:foregroundMark x1="52500" y1="12609" x2="88000" y2="24694"/>
                        <a14:foregroundMark x1="875" y1="21016" x2="9750" y2="77933"/>
                        <a14:foregroundMark x1="9750" y1="77933" x2="6750" y2="94308"/>
                        <a14:foregroundMark x1="90750" y1="1926" x2="95875" y2="8669"/>
                        <a14:foregroundMark x1="95875" y1="8669" x2="96125" y2="11559"/>
                        <a14:foregroundMark x1="4000" y1="80823" x2="4875" y2="89317"/>
                        <a14:foregroundMark x1="4875" y1="89317" x2="8750" y2="95972"/>
                        <a14:foregroundMark x1="8750" y1="95972" x2="16500" y2="95972"/>
                        <a14:foregroundMark x1="4875" y1="91068" x2="5875" y2="98249"/>
                        <a14:foregroundMark x1="5875" y1="98249" x2="12250" y2="97373"/>
                        <a14:backgroundMark x1="500" y1="80473" x2="875" y2="98074"/>
                        <a14:backgroundMark x1="6750" y1="99475" x2="16000" y2="99475"/>
                        <a14:backgroundMark x1="99625" y1="63398" x2="99875" y2="99825"/>
                        <a14:backgroundMark x1="18125" y1="99387" x2="40000" y2="99475"/>
                        <a14:backgroundMark x1="40000" y1="99475" x2="51500" y2="99212"/>
                        <a14:backgroundMark x1="51500" y1="99212" x2="63250" y2="99825"/>
                        <a14:backgroundMark x1="63250" y1="99825" x2="73250" y2="99475"/>
                        <a14:backgroundMark x1="73250" y1="99475" x2="93125" y2="99650"/>
                        <a14:backgroundMark x1="93125" y1="99650" x2="98875" y2="99212"/>
                        <a14:backgroundMark x1="250" y1="47636" x2="0" y2="4291"/>
                        <a14:backgroundMark x1="0" y1="4291" x2="250" y2="534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251758" y="2026501"/>
            <a:ext cx="2688958" cy="383883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Faksimile_B">
            <a:extLst>
              <a:ext uri="{FF2B5EF4-FFF2-40B4-BE49-F238E27FC236}">
                <a16:creationId xmlns:a16="http://schemas.microsoft.com/office/drawing/2014/main" xmlns="" id="{6F43FFEF-DAB1-4A47-870E-7D2AB0334122}"/>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2846" b="96762" l="5419" r="95613">
                        <a14:foregroundMark x1="4516" y1="1963" x2="6581" y2="95584"/>
                        <a14:foregroundMark x1="6581" y1="95584" x2="16645" y2="96958"/>
                        <a14:foregroundMark x1="16645" y1="96958" x2="38065" y2="94799"/>
                        <a14:foregroundMark x1="38065" y1="94799" x2="86452" y2="95486"/>
                        <a14:foregroundMark x1="86452" y1="95486" x2="95355" y2="85574"/>
                        <a14:foregroundMark x1="95355" y1="85574" x2="93419" y2="6084"/>
                        <a14:foregroundMark x1="93419" y1="6084" x2="74323" y2="3042"/>
                        <a14:foregroundMark x1="74323" y1="3042" x2="52645" y2="5299"/>
                        <a14:foregroundMark x1="52645" y1="5299" x2="5806" y2="2944"/>
                        <a14:foregroundMark x1="94710" y1="3238" x2="93419" y2="96271"/>
                        <a14:foregroundMark x1="93419" y1="96271" x2="17806" y2="97939"/>
                        <a14:foregroundMark x1="17806" y1="97939" x2="7484" y2="94504"/>
                        <a14:foregroundMark x1="7484" y1="94504" x2="23871" y2="89794"/>
                        <a14:foregroundMark x1="23871" y1="89794" x2="58710" y2="90677"/>
                        <a14:foregroundMark x1="58710" y1="90677" x2="69548" y2="90285"/>
                        <a14:foregroundMark x1="69548" y1="90285" x2="80645" y2="83415"/>
                        <a14:foregroundMark x1="80645" y1="83415" x2="86452" y2="74583"/>
                        <a14:foregroundMark x1="86452" y1="74583" x2="88774" y2="23258"/>
                        <a14:foregroundMark x1="95226" y1="3729" x2="95613" y2="34838"/>
                        <a14:foregroundMark x1="95613" y1="34838" x2="93032" y2="47007"/>
                        <a14:foregroundMark x1="93935" y1="96762" x2="6065" y2="9627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475548" y="2026500"/>
            <a:ext cx="2900463" cy="3813147"/>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s://lutherinoxford.files.wordpress.com/2016/05/95_thesen_titelblatt_version_c1.jpg">
            <a:extLst>
              <a:ext uri="{FF2B5EF4-FFF2-40B4-BE49-F238E27FC236}">
                <a16:creationId xmlns:a16="http://schemas.microsoft.com/office/drawing/2014/main" xmlns="" id="{3F839C38-E1E6-4154-8B1D-3A8BAB56FE11}"/>
              </a:ext>
            </a:extLst>
          </p:cNvPr>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1956" b="94743" l="2000" r="96000">
                        <a14:foregroundMark x1="667" y1="2873" x2="75750" y2="6907"/>
                        <a14:foregroundMark x1="75750" y1="6907" x2="85667" y2="6846"/>
                        <a14:foregroundMark x1="85667" y1="6846" x2="93333" y2="14364"/>
                        <a14:foregroundMark x1="93333" y1="14364" x2="94417" y2="91932"/>
                        <a14:foregroundMark x1="94417" y1="91932" x2="84833" y2="94743"/>
                        <a14:foregroundMark x1="84833" y1="94743" x2="24000" y2="94193"/>
                        <a14:foregroundMark x1="24000" y1="94193" x2="4833" y2="96516"/>
                        <a14:foregroundMark x1="4833" y1="96516" x2="2917" y2="4951"/>
                        <a14:foregroundMark x1="2917" y1="4951" x2="2000" y2="2689"/>
                        <a14:foregroundMark x1="94833" y1="5929" x2="94667" y2="18154"/>
                        <a14:foregroundMark x1="94667" y1="3484" x2="96000" y2="4645"/>
                        <a14:foregroundMark x1="70000" y1="2017" x2="74917" y2="2200"/>
                        <a14:foregroundMark x1="25500" y1="19621" x2="22667" y2="34352"/>
                        <a14:foregroundMark x1="22667" y1="34352" x2="25417" y2="45721"/>
                        <a14:foregroundMark x1="25417" y1="45721" x2="48333" y2="49083"/>
                        <a14:foregroundMark x1="48333" y1="49083" x2="72500" y2="47677"/>
                        <a14:foregroundMark x1="72500" y1="47677" x2="79333" y2="36980"/>
                        <a14:foregroundMark x1="79333" y1="36980" x2="76667" y2="26284"/>
                        <a14:foregroundMark x1="76667" y1="26284" x2="66583" y2="19071"/>
                        <a14:foregroundMark x1="66583" y1="19071" x2="28750" y2="19743"/>
                        <a14:foregroundMark x1="28750" y1="19743" x2="23083" y2="21516"/>
                        <a14:foregroundMark x1="27000" y1="55501" x2="27917" y2="62775"/>
                        <a14:foregroundMark x1="27917" y1="62775" x2="36667" y2="69315"/>
                        <a14:foregroundMark x1="36667" y1="69315" x2="63750" y2="71333"/>
                        <a14:foregroundMark x1="63750" y1="71333" x2="75250" y2="63142"/>
                        <a14:foregroundMark x1="75250" y1="63142" x2="76833" y2="55379"/>
                        <a14:foregroundMark x1="76833" y1="55379" x2="73333" y2="45110"/>
                        <a14:foregroundMark x1="73333" y1="45110" x2="49417" y2="43032"/>
                        <a14:foregroundMark x1="49417" y1="43032" x2="28750" y2="45538"/>
                        <a14:foregroundMark x1="28750" y1="45538" x2="26333" y2="53178"/>
                        <a14:foregroundMark x1="26333" y1="53178" x2="27000" y2="56174"/>
                        <a14:foregroundMark x1="3083" y1="87897" x2="2250" y2="95232"/>
                        <a14:foregroundMark x1="2250" y1="95232" x2="35000" y2="97983"/>
                        <a14:foregroundMark x1="35000" y1="97983" x2="54500" y2="95844"/>
                        <a14:foregroundMark x1="54500" y1="95844" x2="65667" y2="95844"/>
                        <a14:foregroundMark x1="65667" y1="95844" x2="77083" y2="98166"/>
                        <a14:foregroundMark x1="77083" y1="98166" x2="95750" y2="94743"/>
                        <a14:foregroundMark x1="95750" y1="94743" x2="53917" y2="84474"/>
                        <a14:foregroundMark x1="53917" y1="84474" x2="28417" y2="84963"/>
                        <a14:foregroundMark x1="28417" y1="84963" x2="8583" y2="89853"/>
                        <a14:foregroundMark x1="8583" y1="89853" x2="3500" y2="89487"/>
                      </a14:backgroundRemoval>
                    </a14:imgEffect>
                  </a14:imgLayer>
                </a14:imgProps>
              </a:ext>
              <a:ext uri="{28A0092B-C50C-407E-A947-70E740481C1C}">
                <a14:useLocalDpi xmlns:a14="http://schemas.microsoft.com/office/drawing/2010/main" xmlns="" val="0"/>
              </a:ext>
            </a:extLst>
          </a:blip>
          <a:srcRect l="-3788" t="1095" r="1176" b="791"/>
          <a:stretch/>
        </p:blipFill>
        <p:spPr bwMode="auto">
          <a:xfrm>
            <a:off x="692969" y="2026501"/>
            <a:ext cx="2900463" cy="378048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aixaDeTexto 7">
            <a:extLst>
              <a:ext uri="{FF2B5EF4-FFF2-40B4-BE49-F238E27FC236}">
                <a16:creationId xmlns:a16="http://schemas.microsoft.com/office/drawing/2014/main" xmlns="" id="{9525B734-F4E4-4466-82A8-37B9380AA894}"/>
              </a:ext>
            </a:extLst>
          </p:cNvPr>
          <p:cNvSpPr txBox="1"/>
          <p:nvPr/>
        </p:nvSpPr>
        <p:spPr>
          <a:xfrm>
            <a:off x="572613" y="5875294"/>
            <a:ext cx="10945221" cy="9541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t-BR" sz="1600" i="1" dirty="0">
                <a:latin typeface="+mj-lt"/>
              </a:rPr>
              <a:t>These are the three first published versions of the 95 Theses, all in 1517. (left) published in Basel in a 4 page pamplet by Adam Petr; (center) published in Leipzig by Jacob Thanner as a mural; (right) published in Nuremberg by Hyenovmus Hötzel in mural format. </a:t>
            </a:r>
          </a:p>
          <a:p>
            <a:endParaRPr lang="pt-BR" sz="1200" dirty="0"/>
          </a:p>
          <a:p>
            <a:r>
              <a:rPr lang="pt-BR" sz="1200" dirty="0">
                <a:solidFill>
                  <a:schemeClr val="tx1">
                    <a:lumMod val="65000"/>
                    <a:lumOff val="35000"/>
                  </a:schemeClr>
                </a:solidFill>
              </a:rPr>
              <a:t>Source: https://lutherinoxford.wordpress.com/2016/05/20/the-three-oldest-prints-of-martin-luthers-ninety-five-theses/</a:t>
            </a:r>
          </a:p>
        </p:txBody>
      </p:sp>
      <p:sp>
        <p:nvSpPr>
          <p:cNvPr id="9" name="Retângulo 8">
            <a:extLst>
              <a:ext uri="{FF2B5EF4-FFF2-40B4-BE49-F238E27FC236}">
                <a16:creationId xmlns:a16="http://schemas.microsoft.com/office/drawing/2014/main" xmlns="" id="{232B09BB-5111-4E8A-95DB-121004C205FF}"/>
              </a:ext>
            </a:extLst>
          </p:cNvPr>
          <p:cNvSpPr/>
          <p:nvPr/>
        </p:nvSpPr>
        <p:spPr>
          <a:xfrm>
            <a:off x="289932" y="356839"/>
            <a:ext cx="11563814" cy="60966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3771875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History of the Reformation: The Heidelberg Disputation - The Canadian  Lutheran">
            <a:extLst>
              <a:ext uri="{FF2B5EF4-FFF2-40B4-BE49-F238E27FC236}">
                <a16:creationId xmlns:a16="http://schemas.microsoft.com/office/drawing/2014/main" xmlns="" id="{6E388550-9AFD-E106-0A3D-02AA923759B0}"/>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9493" b="15521"/>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E576E758-1BC7-35D5-3CD6-58BDE478FE15}"/>
              </a:ext>
            </a:extLst>
          </p:cNvPr>
          <p:cNvSpPr txBox="1"/>
          <p:nvPr/>
        </p:nvSpPr>
        <p:spPr>
          <a:xfrm>
            <a:off x="133350" y="6134100"/>
            <a:ext cx="5810250"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solidFill>
                  <a:schemeClr val="bg1"/>
                </a:solidFill>
                <a:effectLst>
                  <a:outerShdw blurRad="38100" dist="38100" dir="2700000" algn="tl">
                    <a:srgbClr val="000000">
                      <a:alpha val="43137"/>
                    </a:srgbClr>
                  </a:outerShdw>
                </a:effectLst>
              </a:rPr>
              <a:t>Disputatio in Heidelberg (April 26, 1518)</a:t>
            </a:r>
          </a:p>
          <a:p>
            <a:r>
              <a:rPr lang="pt-BR" sz="1200" dirty="0"/>
              <a:t>Source: </a:t>
            </a:r>
            <a:r>
              <a:rPr lang="en-US" sz="1200" dirty="0">
                <a:hlinkClick r:id="rId3"/>
              </a:rPr>
              <a:t>History of the Reformation: The Heidelberg Disputation - The Canadian Lutheran</a:t>
            </a:r>
            <a:endParaRPr lang="pt-BR" sz="1200" dirty="0"/>
          </a:p>
        </p:txBody>
      </p:sp>
    </p:spTree>
    <p:extLst>
      <p:ext uri="{BB962C8B-B14F-4D97-AF65-F5344CB8AC3E}">
        <p14:creationId xmlns:p14="http://schemas.microsoft.com/office/powerpoint/2010/main" xmlns="" val="2351661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xmlns="" id="{937A6118-F8D6-C51A-993C-80342A795B5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333" t="2575" r="8876" b="4047"/>
          <a:stretch/>
        </p:blipFill>
        <p:spPr bwMode="auto">
          <a:xfrm>
            <a:off x="0" y="0"/>
            <a:ext cx="12192000" cy="712269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8C395E3A-6D78-0B7B-4931-828A0B1B8111}"/>
              </a:ext>
            </a:extLst>
          </p:cNvPr>
          <p:cNvSpPr txBox="1"/>
          <p:nvPr/>
        </p:nvSpPr>
        <p:spPr>
          <a:xfrm>
            <a:off x="163628" y="6073170"/>
            <a:ext cx="5932372" cy="7848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effectLst>
                  <a:outerShdw blurRad="38100" dist="38100" dir="2700000" algn="tl">
                    <a:srgbClr val="000000">
                      <a:alpha val="43137"/>
                    </a:srgbClr>
                  </a:outerShdw>
                </a:effectLst>
              </a:rPr>
              <a:t>Luther debates Johan Eck in Leipzig in June, and July of 1519.</a:t>
            </a:r>
          </a:p>
          <a:p>
            <a:r>
              <a:rPr lang="pt-BR" sz="1500" dirty="0"/>
              <a:t>Replica in helioty </a:t>
            </a:r>
            <a:r>
              <a:rPr lang="en-US" sz="1500" dirty="0"/>
              <a:t>by Julius </a:t>
            </a:r>
            <a:r>
              <a:rPr lang="en-US" sz="1500" dirty="0" err="1"/>
              <a:t>Hubner</a:t>
            </a:r>
            <a:endParaRPr lang="en-US" sz="1500" dirty="0"/>
          </a:p>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365128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B30E5B40-6CAB-AE42-DB91-98BBEA0B59C9}"/>
              </a:ext>
            </a:extLst>
          </p:cNvPr>
          <p:cNvPicPr>
            <a:picLocks noChangeAspect="1"/>
          </p:cNvPicPr>
          <p:nvPr/>
        </p:nvPicPr>
        <p:blipFill rotWithShape="1">
          <a:blip r:embed="rId3" cstate="print"/>
          <a:srcRect r="1778"/>
          <a:stretch/>
        </p:blipFill>
        <p:spPr>
          <a:xfrm>
            <a:off x="8123945" y="4180740"/>
            <a:ext cx="3684347" cy="2291789"/>
          </a:xfrm>
          <a:prstGeom prst="rect">
            <a:avLst/>
          </a:prstGeom>
          <a:ln>
            <a:noFill/>
          </a:ln>
          <a:effectLst>
            <a:outerShdw blurRad="292100" dist="139700" dir="2700000" algn="tl" rotWithShape="0">
              <a:srgbClr val="333333">
                <a:alpha val="65000"/>
              </a:srgbClr>
            </a:outerShdw>
          </a:effectLst>
        </p:spPr>
      </p:pic>
      <p:pic>
        <p:nvPicPr>
          <p:cNvPr id="19" name="Picture 2">
            <a:extLst>
              <a:ext uri="{FF2B5EF4-FFF2-40B4-BE49-F238E27FC236}">
                <a16:creationId xmlns:a16="http://schemas.microsoft.com/office/drawing/2014/main" xmlns="" id="{4237FA36-F4A3-AE10-2814-CA8A8D000015}"/>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 r="-4" b="51261"/>
          <a:stretch/>
        </p:blipFill>
        <p:spPr bwMode="auto">
          <a:xfrm>
            <a:off x="4253826" y="4180740"/>
            <a:ext cx="3684347" cy="2291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8" name="Picture 17">
            <a:extLst>
              <a:ext uri="{FF2B5EF4-FFF2-40B4-BE49-F238E27FC236}">
                <a16:creationId xmlns:a16="http://schemas.microsoft.com/office/drawing/2014/main" xmlns="" id="{F6B47DDF-AF51-C41D-E864-8B933B5A384A}"/>
              </a:ext>
            </a:extLst>
          </p:cNvPr>
          <p:cNvPicPr>
            <a:picLocks noChangeAspect="1"/>
          </p:cNvPicPr>
          <p:nvPr/>
        </p:nvPicPr>
        <p:blipFill rotWithShape="1">
          <a:blip r:embed="rId5" cstate="print"/>
          <a:srcRect l="-20" t="9375" r="5263" b="30544"/>
          <a:stretch/>
        </p:blipFill>
        <p:spPr>
          <a:xfrm>
            <a:off x="382085" y="4180740"/>
            <a:ext cx="3685159" cy="2291789"/>
          </a:xfrm>
          <a:prstGeom prst="rect">
            <a:avLst/>
          </a:prstGeom>
          <a:ln>
            <a:noFill/>
          </a:ln>
          <a:effectLst>
            <a:outerShdw blurRad="292100" dist="139700" dir="2700000" algn="tl" rotWithShape="0">
              <a:srgbClr val="333333">
                <a:alpha val="65000"/>
              </a:srgbClr>
            </a:outerShdw>
          </a:effectLst>
        </p:spPr>
      </p:pic>
      <p:pic>
        <p:nvPicPr>
          <p:cNvPr id="15" name="Picture 10">
            <a:extLst>
              <a:ext uri="{FF2B5EF4-FFF2-40B4-BE49-F238E27FC236}">
                <a16:creationId xmlns:a16="http://schemas.microsoft.com/office/drawing/2014/main" xmlns="" id="{540B483E-49A7-7F51-7312-1886C78E214F}"/>
              </a:ext>
            </a:extLst>
          </p:cNvPr>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rightnessContrast bright="20000" contrast="40000"/>
                    </a14:imgEffect>
                  </a14:imgLayer>
                </a14:imgProps>
              </a:ext>
              <a:ext uri="{28A0092B-C50C-407E-A947-70E740481C1C}">
                <a14:useLocalDpi xmlns:a14="http://schemas.microsoft.com/office/drawing/2010/main" xmlns="" val="0"/>
              </a:ext>
            </a:extLst>
          </a:blip>
          <a:srcRect l="12506" r="7113"/>
          <a:stretch/>
        </p:blipFill>
        <p:spPr bwMode="auto">
          <a:xfrm>
            <a:off x="8123945" y="1531365"/>
            <a:ext cx="3684347" cy="229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xmlns="" id="{FE4D0C7E-F97D-C8E8-2383-4D7A1F6C9AA9}"/>
              </a:ext>
            </a:extLst>
          </p:cNvPr>
          <p:cNvPicPr>
            <a:picLocks noChangeAspect="1"/>
          </p:cNvPicPr>
          <p:nvPr/>
        </p:nvPicPr>
        <p:blipFill rotWithShape="1">
          <a:blip r:embed="rId8" cstate="print"/>
          <a:srcRect l="25137" b="17232"/>
          <a:stretch/>
        </p:blipFill>
        <p:spPr>
          <a:xfrm>
            <a:off x="4253014" y="1531365"/>
            <a:ext cx="3685159" cy="229178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xmlns="" id="{2A1474CB-0F3D-51C2-ECDB-BBFAA1F62A4E}"/>
              </a:ext>
            </a:extLst>
          </p:cNvPr>
          <p:cNvPicPr>
            <a:picLocks noChangeAspect="1"/>
          </p:cNvPicPr>
          <p:nvPr/>
        </p:nvPicPr>
        <p:blipFill>
          <a:blip r:embed="rId9" cstate="print"/>
          <a:stretch>
            <a:fillRect/>
          </a:stretch>
        </p:blipFill>
        <p:spPr>
          <a:xfrm>
            <a:off x="382084" y="1569836"/>
            <a:ext cx="3685159" cy="229178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xmlns="" id="{05ED3885-93DE-CEC4-AF16-BE06B9C071B5}"/>
              </a:ext>
            </a:extLst>
          </p:cNvPr>
          <p:cNvSpPr/>
          <p:nvPr/>
        </p:nvSpPr>
        <p:spPr>
          <a:xfrm>
            <a:off x="382897" y="4180741"/>
            <a:ext cx="3684347" cy="229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FlutedGermanica" panose="02000000000000000000" pitchFamily="2" charset="0"/>
              </a:rPr>
              <a:t>Shift in Political Power</a:t>
            </a:r>
            <a:endParaRPr lang="pt-BR" sz="4000" b="1" dirty="0">
              <a:effectLst>
                <a:outerShdw blurRad="38100" dist="38100" dir="2700000" algn="tl">
                  <a:srgbClr val="000000">
                    <a:alpha val="43137"/>
                  </a:srgbClr>
                </a:outerShdw>
              </a:effectLst>
              <a:latin typeface="FlutedGermanica" panose="02000000000000000000" pitchFamily="2" charset="0"/>
            </a:endParaRPr>
          </a:p>
        </p:txBody>
      </p:sp>
      <p:sp>
        <p:nvSpPr>
          <p:cNvPr id="8" name="Rectangle 7">
            <a:extLst>
              <a:ext uri="{FF2B5EF4-FFF2-40B4-BE49-F238E27FC236}">
                <a16:creationId xmlns:a16="http://schemas.microsoft.com/office/drawing/2014/main" xmlns="" id="{AE5593E9-0FFB-CDF6-280E-0FB194C4C4D3}"/>
              </a:ext>
            </a:extLst>
          </p:cNvPr>
          <p:cNvSpPr/>
          <p:nvPr/>
        </p:nvSpPr>
        <p:spPr>
          <a:xfrm>
            <a:off x="8123945" y="1531365"/>
            <a:ext cx="3684347" cy="229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FlutedGermanica" panose="02000000000000000000" pitchFamily="2" charset="0"/>
              </a:rPr>
              <a:t>Artistic Flourishment</a:t>
            </a:r>
            <a:endParaRPr lang="pt-BR" sz="4000" b="1" dirty="0">
              <a:effectLst>
                <a:outerShdw blurRad="38100" dist="38100" dir="2700000" algn="tl">
                  <a:srgbClr val="000000">
                    <a:alpha val="43137"/>
                  </a:srgbClr>
                </a:outerShdw>
              </a:effectLst>
              <a:latin typeface="FlutedGermanica" panose="02000000000000000000" pitchFamily="2" charset="0"/>
            </a:endParaRPr>
          </a:p>
        </p:txBody>
      </p:sp>
      <p:sp>
        <p:nvSpPr>
          <p:cNvPr id="7" name="Rectangle 6">
            <a:extLst>
              <a:ext uri="{FF2B5EF4-FFF2-40B4-BE49-F238E27FC236}">
                <a16:creationId xmlns:a16="http://schemas.microsoft.com/office/drawing/2014/main" xmlns="" id="{F2A56CA9-BE9D-401B-77BB-75D0E8761E9F}"/>
              </a:ext>
            </a:extLst>
          </p:cNvPr>
          <p:cNvSpPr/>
          <p:nvPr/>
        </p:nvSpPr>
        <p:spPr>
          <a:xfrm>
            <a:off x="4253827" y="1531365"/>
            <a:ext cx="3684347" cy="229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FlutedGermanica" panose="02000000000000000000" pitchFamily="2" charset="0"/>
              </a:rPr>
              <a:t>Scientific Development</a:t>
            </a:r>
            <a:endParaRPr lang="pt-BR" sz="4000" b="1" dirty="0">
              <a:effectLst>
                <a:outerShdw blurRad="38100" dist="38100" dir="2700000" algn="tl">
                  <a:srgbClr val="000000">
                    <a:alpha val="43137"/>
                  </a:srgbClr>
                </a:outerShdw>
              </a:effectLst>
              <a:latin typeface="FlutedGermanica" panose="02000000000000000000" pitchFamily="2" charset="0"/>
            </a:endParaRPr>
          </a:p>
        </p:txBody>
      </p:sp>
      <p:sp>
        <p:nvSpPr>
          <p:cNvPr id="3" name="Rectangle 2">
            <a:extLst>
              <a:ext uri="{FF2B5EF4-FFF2-40B4-BE49-F238E27FC236}">
                <a16:creationId xmlns:a16="http://schemas.microsoft.com/office/drawing/2014/main" xmlns="" id="{1650ECEB-031B-34A3-F543-F9B38126F02A}"/>
              </a:ext>
            </a:extLst>
          </p:cNvPr>
          <p:cNvSpPr/>
          <p:nvPr/>
        </p:nvSpPr>
        <p:spPr>
          <a:xfrm>
            <a:off x="230659" y="1569836"/>
            <a:ext cx="3896499" cy="229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FlutedGermanica" panose="02000000000000000000" pitchFamily="2" charset="0"/>
              </a:rPr>
              <a:t>Social Transformation</a:t>
            </a:r>
            <a:endParaRPr lang="pt-BR" sz="4000" b="1" dirty="0">
              <a:effectLst>
                <a:outerShdw blurRad="38100" dist="38100" dir="2700000" algn="tl">
                  <a:srgbClr val="000000">
                    <a:alpha val="43137"/>
                  </a:srgbClr>
                </a:outerShdw>
              </a:effectLst>
              <a:latin typeface="FlutedGermanica" panose="02000000000000000000" pitchFamily="2" charset="0"/>
            </a:endParaRPr>
          </a:p>
        </p:txBody>
      </p:sp>
      <p:sp>
        <p:nvSpPr>
          <p:cNvPr id="13" name="Rectangle 12">
            <a:extLst>
              <a:ext uri="{FF2B5EF4-FFF2-40B4-BE49-F238E27FC236}">
                <a16:creationId xmlns:a16="http://schemas.microsoft.com/office/drawing/2014/main" xmlns="" id="{A5D37109-F603-BA69-A750-994F9BB5EA2A}"/>
              </a:ext>
            </a:extLst>
          </p:cNvPr>
          <p:cNvSpPr/>
          <p:nvPr/>
        </p:nvSpPr>
        <p:spPr>
          <a:xfrm>
            <a:off x="8123945" y="4180741"/>
            <a:ext cx="3684347" cy="229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FlutedGermanica" panose="02000000000000000000" pitchFamily="2" charset="0"/>
              </a:rPr>
              <a:t>Reformist Parties within the Church</a:t>
            </a:r>
            <a:endParaRPr lang="pt-BR" sz="4000" b="1" dirty="0">
              <a:effectLst>
                <a:outerShdw blurRad="38100" dist="38100" dir="2700000" algn="tl">
                  <a:srgbClr val="000000">
                    <a:alpha val="43137"/>
                  </a:srgbClr>
                </a:outerShdw>
              </a:effectLst>
              <a:latin typeface="FlutedGermanica" panose="02000000000000000000" pitchFamily="2" charset="0"/>
            </a:endParaRPr>
          </a:p>
        </p:txBody>
      </p:sp>
      <p:sp>
        <p:nvSpPr>
          <p:cNvPr id="10" name="Rectangle 9">
            <a:extLst>
              <a:ext uri="{FF2B5EF4-FFF2-40B4-BE49-F238E27FC236}">
                <a16:creationId xmlns:a16="http://schemas.microsoft.com/office/drawing/2014/main" xmlns="" id="{DB19A29C-7AE7-5A93-C882-B7A9674146B3}"/>
              </a:ext>
            </a:extLst>
          </p:cNvPr>
          <p:cNvSpPr/>
          <p:nvPr/>
        </p:nvSpPr>
        <p:spPr>
          <a:xfrm>
            <a:off x="4253827" y="4180741"/>
            <a:ext cx="3684347" cy="229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FlutedGermanica" panose="02000000000000000000" pitchFamily="2" charset="0"/>
              </a:rPr>
              <a:t>New Studies in Theology</a:t>
            </a:r>
            <a:endParaRPr lang="pt-BR" sz="4000" b="1" dirty="0">
              <a:effectLst>
                <a:outerShdw blurRad="38100" dist="38100" dir="2700000" algn="tl">
                  <a:srgbClr val="000000">
                    <a:alpha val="43137"/>
                  </a:srgbClr>
                </a:outerShdw>
              </a:effectLst>
              <a:latin typeface="FlutedGermanica" panose="02000000000000000000" pitchFamily="2" charset="0"/>
            </a:endParaRPr>
          </a:p>
        </p:txBody>
      </p:sp>
      <p:sp>
        <p:nvSpPr>
          <p:cNvPr id="23" name="TextBox 22">
            <a:extLst>
              <a:ext uri="{FF2B5EF4-FFF2-40B4-BE49-F238E27FC236}">
                <a16:creationId xmlns:a16="http://schemas.microsoft.com/office/drawing/2014/main" xmlns="" id="{81683D86-4A09-DB96-E8D1-140BB888EB23}"/>
              </a:ext>
            </a:extLst>
          </p:cNvPr>
          <p:cNvSpPr txBox="1"/>
          <p:nvPr/>
        </p:nvSpPr>
        <p:spPr>
          <a:xfrm>
            <a:off x="2342458" y="158114"/>
            <a:ext cx="7506269" cy="1092607"/>
          </a:xfrm>
          <a:prstGeom prst="rect">
            <a:avLst/>
          </a:prstGeom>
          <a:noFill/>
        </p:spPr>
        <p:txBody>
          <a:bodyPr wrap="square" rtlCol="0">
            <a:spAutoFit/>
          </a:bodyPr>
          <a:lstStyle/>
          <a:p>
            <a:pPr algn="ctr"/>
            <a:r>
              <a:rPr lang="en-US" sz="65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FlutedGermanica" panose="02000000000000000000" pitchFamily="2" charset="0"/>
              </a:rPr>
              <a:t>Season of Change</a:t>
            </a:r>
            <a:endParaRPr lang="pt-BR" sz="65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FlutedGermanica" panose="02000000000000000000" pitchFamily="2" charset="0"/>
            </a:endParaRPr>
          </a:p>
        </p:txBody>
      </p:sp>
      <p:sp>
        <p:nvSpPr>
          <p:cNvPr id="24" name="Rectangle 23">
            <a:extLst>
              <a:ext uri="{FF2B5EF4-FFF2-40B4-BE49-F238E27FC236}">
                <a16:creationId xmlns:a16="http://schemas.microsoft.com/office/drawing/2014/main" xmlns="" id="{F198DE18-4B41-006F-14EF-606C37160B1F}"/>
              </a:ext>
            </a:extLst>
          </p:cNvPr>
          <p:cNvSpPr/>
          <p:nvPr/>
        </p:nvSpPr>
        <p:spPr>
          <a:xfrm>
            <a:off x="176463" y="158114"/>
            <a:ext cx="11871158" cy="6541772"/>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xmlns="" val="2473697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74762" y="247867"/>
            <a:ext cx="5224366" cy="6362265"/>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ctr">
              <a:buNone/>
            </a:pPr>
            <a:r>
              <a:rPr lang="pt-BR" spc="-50" dirty="0">
                <a:solidFill>
                  <a:schemeClr val="tx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The more Luther debated and defended his ideas more he developed his position and distanced himself from Roman Catholic theology. He spread his views with the publication of books and aggravated even more Roman high clergy. Several attempts were made to make him back down and retract his writings. But as time passed, his views became more radical.</a:t>
            </a:r>
          </a:p>
        </p:txBody>
      </p:sp>
      <p:pic>
        <p:nvPicPr>
          <p:cNvPr id="9218" name="Picture 2">
            <a:extLst>
              <a:ext uri="{FF2B5EF4-FFF2-40B4-BE49-F238E27FC236}">
                <a16:creationId xmlns:a16="http://schemas.microsoft.com/office/drawing/2014/main" xmlns="" id="{E098E0B1-8559-9E6C-88B8-747D79FDB01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7650" y="1915548"/>
            <a:ext cx="6133386" cy="444670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4A31FE7D-D4E8-8055-4C03-326F50633E46}"/>
              </a:ext>
            </a:extLst>
          </p:cNvPr>
          <p:cNvSpPr txBox="1"/>
          <p:nvPr/>
        </p:nvSpPr>
        <p:spPr>
          <a:xfrm>
            <a:off x="322994" y="5438710"/>
            <a:ext cx="3432296" cy="8002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1700" b="1" dirty="0"/>
              <a:t>The meeting of Martin Luther and Cardinal Cajetan in October of 1518</a:t>
            </a:r>
          </a:p>
          <a:p>
            <a:pPr algn="ctr"/>
            <a:r>
              <a:rPr lang="en-US" sz="1200" dirty="0"/>
              <a:t>Illustration: </a:t>
            </a:r>
            <a:r>
              <a:rPr lang="en-US" sz="1200" dirty="0" err="1"/>
              <a:t>wikicommons</a:t>
            </a:r>
            <a:endParaRPr lang="pt-BR" sz="1200" dirty="0"/>
          </a:p>
        </p:txBody>
      </p:sp>
    </p:spTree>
    <p:extLst>
      <p:ext uri="{BB962C8B-B14F-4D97-AF65-F5344CB8AC3E}">
        <p14:creationId xmlns:p14="http://schemas.microsoft.com/office/powerpoint/2010/main" xmlns="" val="1505109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88D498-A838-E13C-B134-CA3CB96F3B58}"/>
              </a:ext>
            </a:extLst>
          </p:cNvPr>
          <p:cNvSpPr>
            <a:spLocks noGrp="1"/>
          </p:cNvSpPr>
          <p:nvPr>
            <p:ph type="title"/>
          </p:nvPr>
        </p:nvSpPr>
        <p:spPr>
          <a:xfrm>
            <a:off x="568907" y="457200"/>
            <a:ext cx="6307255" cy="952500"/>
          </a:xfrm>
        </p:spPr>
        <p:txBody>
          <a:bodyPr>
            <a:noAutofit/>
          </a:bodyPr>
          <a:lstStyle/>
          <a:p>
            <a:r>
              <a:rPr lang="en-US" sz="40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rillo" panose="00000500000000020004" pitchFamily="50" charset="0"/>
                <a:cs typeface="Aharoni" panose="02010803020104030203" pitchFamily="2" charset="-79"/>
              </a:rPr>
              <a:t>Excommunication</a:t>
            </a:r>
            <a:endParaRPr lang="pt-BR" sz="40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rillo" panose="00000500000000020004" pitchFamily="50" charset="0"/>
              <a:cs typeface="Aharoni" panose="02010803020104030203" pitchFamily="2" charset="-79"/>
            </a:endParaRPr>
          </a:p>
        </p:txBody>
      </p:sp>
      <p:sp>
        <p:nvSpPr>
          <p:cNvPr id="4" name="Text Placeholder 3">
            <a:extLst>
              <a:ext uri="{FF2B5EF4-FFF2-40B4-BE49-F238E27FC236}">
                <a16:creationId xmlns:a16="http://schemas.microsoft.com/office/drawing/2014/main" xmlns="" id="{89A1CC31-2346-B626-3B56-38708E6027B5}"/>
              </a:ext>
            </a:extLst>
          </p:cNvPr>
          <p:cNvSpPr>
            <a:spLocks noGrp="1"/>
          </p:cNvSpPr>
          <p:nvPr>
            <p:ph type="body" sz="half" idx="2"/>
          </p:nvPr>
        </p:nvSpPr>
        <p:spPr>
          <a:xfrm>
            <a:off x="568907" y="1828800"/>
            <a:ext cx="6307255" cy="4655760"/>
          </a:xfrm>
        </p:spPr>
        <p:txBody>
          <a:bodyPr>
            <a:normAutofit fontScale="92500" lnSpcReduction="10000"/>
          </a:bodyPr>
          <a:lstStyle/>
          <a:p>
            <a:pPr algn="ctr">
              <a:lnSpc>
                <a:spcPct val="110000"/>
              </a:lnSpc>
            </a:pPr>
            <a:r>
              <a:rPr lang="en-US" sz="2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Curiously, Luther was protected by the Prince of his Palatinate, Frederick the wise. This emboldened him and provided an environment for free thinking. After the meeting with Cajetan, Luther’s position was seen as a real threat to the Roman Church and had to be dealt with. Without the possibility of putting “hands on him” the Pope excommunicated Luther in July 15, 1520.</a:t>
            </a:r>
            <a:endParaRPr lang="pt-BR" sz="2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5" name="Picture 2" descr="https://upload.wikimedia.org/wikipedia/commons/5/5d/BullExurgeDomine.jpg">
            <a:extLst>
              <a:ext uri="{FF2B5EF4-FFF2-40B4-BE49-F238E27FC236}">
                <a16:creationId xmlns:a16="http://schemas.microsoft.com/office/drawing/2014/main" xmlns="" id="{27869A82-521E-54FB-F37A-80E4E81559B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77948" y="373440"/>
            <a:ext cx="4545145" cy="6111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6" name="CaixaDeTexto 6">
            <a:extLst>
              <a:ext uri="{FF2B5EF4-FFF2-40B4-BE49-F238E27FC236}">
                <a16:creationId xmlns:a16="http://schemas.microsoft.com/office/drawing/2014/main" xmlns="" id="{97B3C030-530F-29BD-A20E-E7D0528EBCD9}"/>
              </a:ext>
            </a:extLst>
          </p:cNvPr>
          <p:cNvSpPr txBox="1"/>
          <p:nvPr/>
        </p:nvSpPr>
        <p:spPr>
          <a:xfrm>
            <a:off x="7077947" y="5838229"/>
            <a:ext cx="4545146"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t-BR" sz="2400" b="1" dirty="0">
                <a:effectLst>
                  <a:outerShdw blurRad="38100" dist="38100" dir="2700000" algn="tl">
                    <a:srgbClr val="000000">
                      <a:alpha val="43137"/>
                    </a:srgbClr>
                  </a:outerShdw>
                </a:effectLst>
              </a:rPr>
              <a:t>Bula </a:t>
            </a:r>
            <a:r>
              <a:rPr lang="pt-BR" sz="2400" b="1" i="1" dirty="0">
                <a:effectLst>
                  <a:outerShdw blurRad="38100" dist="38100" dir="2700000" algn="tl">
                    <a:srgbClr val="000000">
                      <a:alpha val="43137"/>
                    </a:srgbClr>
                  </a:outerShdw>
                </a:effectLst>
              </a:rPr>
              <a:t>Exsurge Domine</a:t>
            </a:r>
          </a:p>
          <a:p>
            <a:r>
              <a:rPr lang="pt-BR" sz="1200" dirty="0"/>
              <a:t>Fonte: Wikicommons</a:t>
            </a:r>
          </a:p>
        </p:txBody>
      </p:sp>
    </p:spTree>
    <p:extLst>
      <p:ext uri="{BB962C8B-B14F-4D97-AF65-F5344CB8AC3E}">
        <p14:creationId xmlns:p14="http://schemas.microsoft.com/office/powerpoint/2010/main" xmlns="" val="4149523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s://www.awesomestories.com/images/user/cd0802e980.jpg">
            <a:extLst>
              <a:ext uri="{FF2B5EF4-FFF2-40B4-BE49-F238E27FC236}">
                <a16:creationId xmlns:a16="http://schemas.microsoft.com/office/drawing/2014/main" xmlns="" id="{3B88AE27-2987-4CA0-88BD-F2ABD0DA4EB0}"/>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3707" b="14366"/>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CaixaDeTexto 11">
            <a:extLst>
              <a:ext uri="{FF2B5EF4-FFF2-40B4-BE49-F238E27FC236}">
                <a16:creationId xmlns:a16="http://schemas.microsoft.com/office/drawing/2014/main" xmlns="" id="{33CC3E44-59C4-42FB-8E0F-1DA330E457CB}"/>
              </a:ext>
            </a:extLst>
          </p:cNvPr>
          <p:cNvSpPr txBox="1"/>
          <p:nvPr/>
        </p:nvSpPr>
        <p:spPr>
          <a:xfrm>
            <a:off x="7010400" y="6045200"/>
            <a:ext cx="5092700" cy="6924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pt-BR" sz="1500" b="1" dirty="0">
                <a:effectLst>
                  <a:outerShdw blurRad="38100" dist="38100" dir="2700000" algn="tl">
                    <a:srgbClr val="000000">
                      <a:alpha val="43137"/>
                    </a:srgbClr>
                  </a:outerShdw>
                </a:effectLst>
              </a:rPr>
              <a:t>Luther burning the papal Bull in December 10, 1520 (1885).</a:t>
            </a:r>
            <a:endParaRPr lang="pt-BR" sz="1500" b="1" i="1" dirty="0">
              <a:effectLst>
                <a:outerShdw blurRad="38100" dist="38100" dir="2700000" algn="tl">
                  <a:srgbClr val="000000">
                    <a:alpha val="43137"/>
                  </a:srgbClr>
                </a:outerShdw>
              </a:effectLst>
            </a:endParaRPr>
          </a:p>
          <a:p>
            <a:pPr algn="r"/>
            <a:r>
              <a:rPr lang="pt-BR" sz="1200" dirty="0"/>
              <a:t>Karl Aspelin (Oil on Canvas)</a:t>
            </a:r>
          </a:p>
          <a:p>
            <a:pPr algn="r"/>
            <a:r>
              <a:rPr lang="pt-BR" sz="1200" dirty="0"/>
              <a:t>Fonte: Wikicommons</a:t>
            </a:r>
          </a:p>
        </p:txBody>
      </p:sp>
    </p:spTree>
    <p:extLst>
      <p:ext uri="{BB962C8B-B14F-4D97-AF65-F5344CB8AC3E}">
        <p14:creationId xmlns:p14="http://schemas.microsoft.com/office/powerpoint/2010/main" xmlns="" val="2747715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024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10242" name="Picture 2" descr="Elderly Karl V.jpg">
            <a:extLst>
              <a:ext uri="{FF2B5EF4-FFF2-40B4-BE49-F238E27FC236}">
                <a16:creationId xmlns:a16="http://schemas.microsoft.com/office/drawing/2014/main" xmlns="" id="{88E9EFF7-AC43-4227-9682-FCEEF738ED2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368" t="2604" r="265" b="58826"/>
          <a:stretch/>
        </p:blipFill>
        <p:spPr bwMode="auto">
          <a:xfrm>
            <a:off x="20" y="0"/>
            <a:ext cx="12191980"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ângulo 6">
            <a:extLst>
              <a:ext uri="{FF2B5EF4-FFF2-40B4-BE49-F238E27FC236}">
                <a16:creationId xmlns:a16="http://schemas.microsoft.com/office/drawing/2014/main" xmlns="" id="{0D333C20-BDD5-4F17-88AD-51206BABD194}"/>
              </a:ext>
            </a:extLst>
          </p:cNvPr>
          <p:cNvSpPr/>
          <p:nvPr/>
        </p:nvSpPr>
        <p:spPr>
          <a:xfrm>
            <a:off x="5705856" y="602959"/>
            <a:ext cx="6132575" cy="500136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spcAft>
                <a:spcPts val="600"/>
              </a:spcAft>
            </a:pPr>
            <a:r>
              <a:rPr lang="pt-BR" sz="2900" b="1" dirty="0">
                <a:solidFill>
                  <a:schemeClr val="bg1"/>
                </a:solidFill>
                <a:effectLst>
                  <a:outerShdw blurRad="38100" dist="38100" dir="2700000" algn="tl">
                    <a:srgbClr val="000000">
                      <a:alpha val="43137"/>
                    </a:srgbClr>
                  </a:outerShdw>
                </a:effectLst>
              </a:rPr>
              <a:t>Luther became a problem not only to the Church, but also to the Emperor of the Holy German Empire, Charles V (1500-1558). The Lutheran party grew and some influential people adopted and supported Luther’s views. This created political instability in the empire. To settle the matter, he summoned a Diet to meet at the city of Worms. Luther was given a safe pass. </a:t>
            </a:r>
          </a:p>
        </p:txBody>
      </p:sp>
      <p:sp>
        <p:nvSpPr>
          <p:cNvPr id="8" name="CaixaDeTexto 7">
            <a:extLst>
              <a:ext uri="{FF2B5EF4-FFF2-40B4-BE49-F238E27FC236}">
                <a16:creationId xmlns:a16="http://schemas.microsoft.com/office/drawing/2014/main" xmlns="" id="{96E0FB25-9818-4CA3-AC51-C9D0730256F1}"/>
              </a:ext>
            </a:extLst>
          </p:cNvPr>
          <p:cNvSpPr txBox="1"/>
          <p:nvPr/>
        </p:nvSpPr>
        <p:spPr>
          <a:xfrm>
            <a:off x="0" y="6211668"/>
            <a:ext cx="2245895"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1200">
                <a:solidFill>
                  <a:schemeClr val="bg2"/>
                </a:solidFill>
              </a:rPr>
              <a:t>Charles  </a:t>
            </a:r>
            <a:r>
              <a:rPr lang="pt-BR" sz="1200" dirty="0">
                <a:solidFill>
                  <a:schemeClr val="bg2"/>
                </a:solidFill>
              </a:rPr>
              <a:t>V (Carlos I de Espanha)</a:t>
            </a:r>
          </a:p>
          <a:p>
            <a:r>
              <a:rPr lang="pt-BR" sz="1200" dirty="0">
                <a:solidFill>
                  <a:schemeClr val="bg2"/>
                </a:solidFill>
              </a:rPr>
              <a:t>Titia (1490-1576)</a:t>
            </a:r>
          </a:p>
          <a:p>
            <a:r>
              <a:rPr lang="pt-BR" sz="1200" dirty="0">
                <a:solidFill>
                  <a:schemeClr val="bg2"/>
                </a:solidFill>
              </a:rPr>
              <a:t>Fonte: </a:t>
            </a:r>
            <a:r>
              <a:rPr lang="pt-BR" sz="1200" dirty="0" err="1">
                <a:solidFill>
                  <a:schemeClr val="bg2"/>
                </a:solidFill>
              </a:rPr>
              <a:t>Wikicommons</a:t>
            </a:r>
            <a:endParaRPr lang="pt-BR" sz="1200" dirty="0">
              <a:solidFill>
                <a:schemeClr val="bg2"/>
              </a:solidFill>
            </a:endParaRPr>
          </a:p>
        </p:txBody>
      </p:sp>
    </p:spTree>
    <p:extLst>
      <p:ext uri="{BB962C8B-B14F-4D97-AF65-F5344CB8AC3E}">
        <p14:creationId xmlns:p14="http://schemas.microsoft.com/office/powerpoint/2010/main" xmlns="" val="85215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1024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cxnSp>
        <p:nvCxnSpPr>
          <p:cNvPr id="73" name="Straight Arrow Connector 7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242" name="Picture 2" descr="Resultado de imagem"/>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8527" r="1" b="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909E8E84-426E-40DD-AFC4-6F175D3DCCD1}">
              <a14:hiddenFill xmlns:a14="http://schemas.microsoft.com/office/drawing/2010/main" xmlns="">
                <a:solidFill>
                  <a:srgbClr val="FFFFFF"/>
                </a:solidFill>
              </a14:hiddenFill>
            </a:ext>
          </a:extLst>
        </p:spPr>
      </p:pic>
      <p:sp>
        <p:nvSpPr>
          <p:cNvPr id="2" name="Título 1"/>
          <p:cNvSpPr>
            <a:spLocks noGrp="1"/>
          </p:cNvSpPr>
          <p:nvPr>
            <p:ph type="title"/>
          </p:nvPr>
        </p:nvSpPr>
        <p:spPr>
          <a:xfrm>
            <a:off x="655320" y="365125"/>
            <a:ext cx="5120114" cy="1692794"/>
          </a:xfrm>
        </p:spPr>
        <p:txBody>
          <a:bodyPr vert="horz" lIns="91440" tIns="45720" rIns="91440" bIns="45720" rtlCol="0" anchor="ctr">
            <a:normAutofit/>
          </a:bodyPr>
          <a:lstStyle/>
          <a:p>
            <a:pPr algn="ctr"/>
            <a:r>
              <a:rPr lang="en-US" sz="5000" b="1" dirty="0">
                <a:effectLst>
                  <a:outerShdw blurRad="38100" dist="38100" dir="2700000" algn="tl">
                    <a:srgbClr val="000000">
                      <a:alpha val="43137"/>
                    </a:srgbClr>
                  </a:outerShdw>
                </a:effectLst>
              </a:rPr>
              <a:t>DIET OF WORMS</a:t>
            </a:r>
          </a:p>
        </p:txBody>
      </p:sp>
      <p:sp>
        <p:nvSpPr>
          <p:cNvPr id="3" name="Espaço Reservado para Conteúdo 2"/>
          <p:cNvSpPr>
            <a:spLocks noGrp="1"/>
          </p:cNvSpPr>
          <p:nvPr>
            <p:ph idx="1"/>
          </p:nvPr>
        </p:nvSpPr>
        <p:spPr>
          <a:xfrm>
            <a:off x="655321" y="2575034"/>
            <a:ext cx="4937760" cy="3764806"/>
          </a:xfrm>
        </p:spPr>
        <p:txBody>
          <a:bodyPr vert="horz" lIns="91440" tIns="45720" rIns="91440" bIns="45720" rtlCol="0">
            <a:noAutofit/>
          </a:bodyPr>
          <a:lstStyle/>
          <a:p>
            <a:pPr marL="0" indent="0" algn="ctr">
              <a:buNone/>
            </a:pPr>
            <a:r>
              <a:rPr lang="en-US" sz="3400" spc="-30" dirty="0">
                <a:effectLst>
                  <a:outerShdw blurRad="38100" dist="38100" dir="2700000" algn="tl">
                    <a:srgbClr val="000000">
                      <a:alpha val="43137"/>
                    </a:srgbClr>
                  </a:outerShdw>
                </a:effectLst>
              </a:rPr>
              <a:t>The meeting at Worms happened in April 1521. The official purpose was to mediate a compromise between the church and Luther. The unofficial was to draw Luther out of Saxony to kill him.</a:t>
            </a:r>
          </a:p>
        </p:txBody>
      </p:sp>
    </p:spTree>
    <p:extLst>
      <p:ext uri="{BB962C8B-B14F-4D97-AF65-F5344CB8AC3E}">
        <p14:creationId xmlns:p14="http://schemas.microsoft.com/office/powerpoint/2010/main" xmlns="" val="2771093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effectLst/>
      </p:bgPr>
    </p:bg>
    <p:spTree>
      <p:nvGrpSpPr>
        <p:cNvPr id="1" name=""/>
        <p:cNvGrpSpPr/>
        <p:nvPr/>
      </p:nvGrpSpPr>
      <p:grpSpPr>
        <a:xfrm>
          <a:off x="0" y="0"/>
          <a:ext cx="0" cy="0"/>
          <a:chOff x="0" y="0"/>
          <a:chExt cx="0" cy="0"/>
        </a:xfrm>
      </p:grpSpPr>
      <p:pic>
        <p:nvPicPr>
          <p:cNvPr id="11266" name="Picture 2" descr="https://westminsterhoy.files.wordpress.com/2010/03/martin-luther-at-council-worms.jpg">
            <a:extLst>
              <a:ext uri="{FF2B5EF4-FFF2-40B4-BE49-F238E27FC236}">
                <a16:creationId xmlns:a16="http://schemas.microsoft.com/office/drawing/2014/main" xmlns="" id="{FE46A36E-9ECF-41A5-A031-ECA5887920C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98231" y="921524"/>
            <a:ext cx="7906081" cy="5014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CaixaDeTexto 1">
            <a:extLst>
              <a:ext uri="{FF2B5EF4-FFF2-40B4-BE49-F238E27FC236}">
                <a16:creationId xmlns:a16="http://schemas.microsoft.com/office/drawing/2014/main" xmlns="" id="{06F4AD83-200A-4D54-A52A-7D853298349A}"/>
              </a:ext>
            </a:extLst>
          </p:cNvPr>
          <p:cNvSpPr txBox="1"/>
          <p:nvPr/>
        </p:nvSpPr>
        <p:spPr>
          <a:xfrm>
            <a:off x="387688" y="582065"/>
            <a:ext cx="3368843" cy="569386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pt-BR" sz="2800" dirty="0">
                <a:solidFill>
                  <a:schemeClr val="bg1"/>
                </a:solidFill>
                <a:latin typeface="Bell MT" panose="02020503060305020303" pitchFamily="18" charset="0"/>
              </a:rPr>
              <a:t>At Worms, Luther was accused of heresy, insubordination, and sedition. He was ordered to recant his writings. Asked about his views, he did not directly confront the papal representatives. This enraged the king, who demanded his final answer.</a:t>
            </a:r>
          </a:p>
        </p:txBody>
      </p:sp>
      <p:sp>
        <p:nvSpPr>
          <p:cNvPr id="3" name="Rectangle 2">
            <a:extLst>
              <a:ext uri="{FF2B5EF4-FFF2-40B4-BE49-F238E27FC236}">
                <a16:creationId xmlns:a16="http://schemas.microsoft.com/office/drawing/2014/main" xmlns="" id="{BF617164-2002-1443-5D25-6CDD0C7EAC7E}"/>
              </a:ext>
            </a:extLst>
          </p:cNvPr>
          <p:cNvSpPr/>
          <p:nvPr/>
        </p:nvSpPr>
        <p:spPr>
          <a:xfrm>
            <a:off x="170688" y="158496"/>
            <a:ext cx="11850624" cy="649833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xmlns="" val="2272836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85012" y="624110"/>
            <a:ext cx="6518064" cy="705926"/>
          </a:xfrm>
          <a:noFill/>
        </p:spPr>
        <p:style>
          <a:lnRef idx="0">
            <a:schemeClr val="accent2"/>
          </a:lnRef>
          <a:fillRef idx="3">
            <a:schemeClr val="accent2"/>
          </a:fillRef>
          <a:effectRef idx="3">
            <a:schemeClr val="accent2"/>
          </a:effectRef>
          <a:fontRef idx="minor">
            <a:schemeClr val="lt1"/>
          </a:fontRef>
        </p:style>
        <p:txBody>
          <a:bodyPr/>
          <a:lstStyle/>
          <a:p>
            <a:r>
              <a:rPr lang="pt-BR" b="1" dirty="0">
                <a:effectLst>
                  <a:outerShdw blurRad="38100" dist="38100" dir="2700000" algn="tl">
                    <a:srgbClr val="000000">
                      <a:alpha val="43137"/>
                    </a:srgbClr>
                  </a:outerShdw>
                </a:effectLst>
              </a:rPr>
              <a:t>Luther’s Final Answer</a:t>
            </a:r>
          </a:p>
        </p:txBody>
      </p:sp>
      <p:sp>
        <p:nvSpPr>
          <p:cNvPr id="3" name="Espaço Reservado para Conteúdo 2"/>
          <p:cNvSpPr>
            <a:spLocks noGrp="1"/>
          </p:cNvSpPr>
          <p:nvPr>
            <p:ph sz="half" idx="1"/>
          </p:nvPr>
        </p:nvSpPr>
        <p:spPr>
          <a:xfrm>
            <a:off x="385012" y="1507959"/>
            <a:ext cx="6518064" cy="5043312"/>
          </a:xfrm>
        </p:spPr>
        <p:txBody>
          <a:bodyPr>
            <a:normAutofit fontScale="92500" lnSpcReduction="10000"/>
          </a:bodyPr>
          <a:lstStyle/>
          <a:p>
            <a:pPr marL="0" indent="0" algn="just">
              <a:lnSpc>
                <a:spcPct val="120000"/>
              </a:lnSpc>
              <a:buNone/>
            </a:pPr>
            <a:r>
              <a:rPr lang="en-US" sz="2400" i="1" dirty="0"/>
              <a:t>“Since your most serene majesty and your highnesses require of me a simple, clear, and direct answer, I will give one, and it is this: I cannot submit my faith either to the pope or to the council, because it is clear that they have fallen into error and even into inconsistency with themselves. If, then, I am not convinced by proof from Holy Scripture, or by cogent reasons, if I am not satisfied by the very text I have cited, and if my judgment is not in this way brought into subjection to God's word, I neither can nor will retract anything; for it cannot be either safe or honest for a Christian to speak against his conscience. Here I stand. I cannot do otherwise. God help me. Amen.”</a:t>
            </a:r>
            <a:endParaRPr lang="pt-BR" sz="2400" i="1" dirty="0"/>
          </a:p>
        </p:txBody>
      </p:sp>
      <p:pic>
        <p:nvPicPr>
          <p:cNvPr id="5" name="Espaço Reservado para Conteúdo 4"/>
          <p:cNvPicPr>
            <a:picLocks noGrp="1" noChangeAspect="1"/>
          </p:cNvPicPr>
          <p:nvPr>
            <p:ph sz="half" idx="2"/>
          </p:nvPr>
        </p:nvPicPr>
        <p:blipFill rotWithShape="1">
          <a:blip r:embed="rId2" cstate="print">
            <a:extLst>
              <a:ext uri="{28A0092B-C50C-407E-A947-70E740481C1C}">
                <a14:useLocalDpi xmlns:a14="http://schemas.microsoft.com/office/drawing/2010/main" xmlns="" val="0"/>
              </a:ext>
            </a:extLst>
          </a:blip>
          <a:srcRect l="17211" r="8538"/>
          <a:stretch/>
        </p:blipFill>
        <p:spPr>
          <a:xfrm>
            <a:off x="7047455" y="813240"/>
            <a:ext cx="4743492" cy="5453069"/>
          </a:xfrm>
          <a:prstGeom prst="rect">
            <a:avLst/>
          </a:prstGeom>
          <a:ln>
            <a:noFill/>
          </a:ln>
          <a:effectLst>
            <a:softEdge rad="112500"/>
          </a:effectLst>
        </p:spPr>
      </p:pic>
    </p:spTree>
    <p:extLst>
      <p:ext uri="{BB962C8B-B14F-4D97-AF65-F5344CB8AC3E}">
        <p14:creationId xmlns:p14="http://schemas.microsoft.com/office/powerpoint/2010/main" xmlns="" val="1099651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xmlns="" id="{D99D2C73-08B0-4F6B-A8E9-4651E6BDB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xmlns="" id="{968DB88C-7EF2-487C-85D1-848F61F13E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xmlns="" id="{3BC701AD-5F2A-3FEA-D864-8A173E69A80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070" r="8296" b="1"/>
          <a:stretch/>
        </p:blipFill>
        <p:spPr bwMode="auto">
          <a:xfrm>
            <a:off x="6159409" y="643467"/>
            <a:ext cx="5372099" cy="557106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a:extLst>
              <a:ext uri="{FF2B5EF4-FFF2-40B4-BE49-F238E27FC236}">
                <a16:creationId xmlns:a16="http://schemas.microsoft.com/office/drawing/2014/main" xmlns="" id="{DD3118FC-A5EE-9816-27EC-D002C57FAC55}"/>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520" r="11782" b="-1"/>
          <a:stretch/>
        </p:blipFill>
        <p:spPr bwMode="auto">
          <a:xfrm>
            <a:off x="660493" y="631748"/>
            <a:ext cx="5372100" cy="557106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8EF25792-CF29-5EB9-6179-BA9C23DD2971}"/>
              </a:ext>
            </a:extLst>
          </p:cNvPr>
          <p:cNvSpPr txBox="1"/>
          <p:nvPr/>
        </p:nvSpPr>
        <p:spPr>
          <a:xfrm>
            <a:off x="660492" y="4910152"/>
            <a:ext cx="5315437" cy="12926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200" b="1" dirty="0">
                <a:effectLst>
                  <a:outerShdw blurRad="38100" dist="38100" dir="2700000" algn="tl">
                    <a:srgbClr val="000000">
                      <a:alpha val="43137"/>
                    </a:srgbClr>
                  </a:outerShdw>
                </a:effectLst>
              </a:rPr>
              <a:t>Wartburg Castle, Eisenach, were Luther stayed from May of 1521 to March of 1522. On the right his room in the castle.</a:t>
            </a:r>
          </a:p>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xmlns="" val="144701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0" descr="File:DHM - Luther auf Totenbett.jpg">
            <a:extLst>
              <a:ext uri="{FF2B5EF4-FFF2-40B4-BE49-F238E27FC236}">
                <a16:creationId xmlns:a16="http://schemas.microsoft.com/office/drawing/2014/main" xmlns="" id="{030DC27A-DDB1-4E2E-9160-ABC28B4E75D2}"/>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6" t="-249" r="697"/>
          <a:stretch/>
        </p:blipFill>
        <p:spPr bwMode="auto">
          <a:xfrm>
            <a:off x="561475" y="336884"/>
            <a:ext cx="4491788" cy="6220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 name="Retângulo 2">
            <a:extLst>
              <a:ext uri="{FF2B5EF4-FFF2-40B4-BE49-F238E27FC236}">
                <a16:creationId xmlns:a16="http://schemas.microsoft.com/office/drawing/2014/main" xmlns="" id="{3475FEAE-0CBD-4CAA-AE76-D0BD1E1A42B7}"/>
              </a:ext>
            </a:extLst>
          </p:cNvPr>
          <p:cNvSpPr/>
          <p:nvPr/>
        </p:nvSpPr>
        <p:spPr>
          <a:xfrm>
            <a:off x="705853" y="5481900"/>
            <a:ext cx="3914273" cy="8771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solidFill>
                  <a:schemeClr val="bg1"/>
                </a:solidFill>
                <a:effectLst>
                  <a:outerShdw blurRad="38100" dist="38100" dir="2700000" algn="tl">
                    <a:srgbClr val="000000">
                      <a:alpha val="43137"/>
                    </a:srgbClr>
                  </a:outerShdw>
                </a:effectLst>
              </a:rPr>
              <a:t>Luther in his deathbed </a:t>
            </a:r>
            <a:r>
              <a:rPr lang="pt-BR" sz="1400" b="1" dirty="0">
                <a:solidFill>
                  <a:schemeClr val="bg1"/>
                </a:solidFill>
                <a:effectLst>
                  <a:outerShdw blurRad="38100" dist="38100" dir="2700000" algn="tl">
                    <a:srgbClr val="000000">
                      <a:alpha val="43137"/>
                    </a:srgbClr>
                  </a:outerShdw>
                </a:effectLst>
              </a:rPr>
              <a:t>(before 1600)</a:t>
            </a:r>
          </a:p>
          <a:p>
            <a:r>
              <a:rPr lang="pt-BR" sz="1200" dirty="0">
                <a:solidFill>
                  <a:schemeClr val="bg1"/>
                </a:solidFill>
              </a:rPr>
              <a:t>Lucas Cranach, the Young</a:t>
            </a:r>
          </a:p>
          <a:p>
            <a:r>
              <a:rPr lang="pt-BR" sz="1200" dirty="0">
                <a:solidFill>
                  <a:schemeClr val="bg1"/>
                </a:solidFill>
              </a:rPr>
              <a:t>Oil on Oak</a:t>
            </a:r>
          </a:p>
          <a:p>
            <a:r>
              <a:rPr lang="pt-BR" sz="1200" dirty="0">
                <a:solidFill>
                  <a:schemeClr val="bg1"/>
                </a:solidFill>
              </a:rPr>
              <a:t>Source: Wikicommons</a:t>
            </a:r>
          </a:p>
        </p:txBody>
      </p:sp>
      <p:sp>
        <p:nvSpPr>
          <p:cNvPr id="4" name="CaixaDeTexto 3">
            <a:extLst>
              <a:ext uri="{FF2B5EF4-FFF2-40B4-BE49-F238E27FC236}">
                <a16:creationId xmlns:a16="http://schemas.microsoft.com/office/drawing/2014/main" xmlns="" id="{C952F11F-5ED9-4529-B2C7-E8F5E55B48E9}"/>
              </a:ext>
            </a:extLst>
          </p:cNvPr>
          <p:cNvSpPr txBox="1"/>
          <p:nvPr/>
        </p:nvSpPr>
        <p:spPr>
          <a:xfrm>
            <a:off x="5342020" y="523469"/>
            <a:ext cx="6400801" cy="584775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pt-BR" sz="3400" dirty="0">
                <a:latin typeface="Bell MT" panose="02020503060305020303" pitchFamily="18" charset="0"/>
              </a:rPr>
              <a:t>On his return to Wittemberg, Luther consolidated his position and started a real Reform of the Church in Saxony under the protection of the Prince Elector. His ideas spread throughout Germany, and the number of his supporters grew exponentially. He married Catherine VonBora in April of 1523. He died in peace, surrounded by his friends, in 1546.</a:t>
            </a:r>
          </a:p>
        </p:txBody>
      </p:sp>
    </p:spTree>
    <p:extLst>
      <p:ext uri="{BB962C8B-B14F-4D97-AF65-F5344CB8AC3E}">
        <p14:creationId xmlns:p14="http://schemas.microsoft.com/office/powerpoint/2010/main" xmlns="" val="3387574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8" name="Rectangle 1947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12292" name="Picture 4" descr="Resultado de imagem para Reforma Protestante">
            <a:extLst>
              <a:ext uri="{FF2B5EF4-FFF2-40B4-BE49-F238E27FC236}">
                <a16:creationId xmlns:a16="http://schemas.microsoft.com/office/drawing/2014/main" xmlns="" id="{11D6F89C-1EC4-4D61-81E5-1AD8A4E984FC}"/>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250" t="4484" r="4155" b="26820"/>
          <a:stretch/>
        </p:blipFill>
        <p:spPr bwMode="auto">
          <a:xfrm>
            <a:off x="-3156"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92" name="Rectangle 9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rmAutofit/>
          </a:bodyPr>
          <a:lstStyle/>
          <a:p>
            <a:pPr algn="ctr"/>
            <a:r>
              <a:rPr lang="en-US" b="1" dirty="0">
                <a:effectLst>
                  <a:outerShdw blurRad="38100" dist="38100" dir="2700000" algn="tl">
                    <a:srgbClr val="000000">
                      <a:alpha val="43137"/>
                    </a:srgbClr>
                  </a:outerShdw>
                </a:effectLst>
              </a:rPr>
              <a:t>Other Movements of Reform</a:t>
            </a:r>
          </a:p>
        </p:txBody>
      </p:sp>
      <p:sp>
        <p:nvSpPr>
          <p:cNvPr id="3" name="Espaço Reservado para Texto 2">
            <a:extLst>
              <a:ext uri="{FF2B5EF4-FFF2-40B4-BE49-F238E27FC236}">
                <a16:creationId xmlns:a16="http://schemas.microsoft.com/office/drawing/2014/main" xmlns="" id="{E5C21BFE-5BC2-4FA3-AB85-748E33CA2BFF}"/>
              </a:ext>
            </a:extLst>
          </p:cNvPr>
          <p:cNvSpPr>
            <a:spLocks noGrp="1"/>
          </p:cNvSpPr>
          <p:nvPr>
            <p:ph type="body" idx="1"/>
          </p:nvPr>
        </p:nvSpPr>
        <p:spPr>
          <a:xfrm>
            <a:off x="630688" y="5750937"/>
            <a:ext cx="10918056" cy="468888"/>
          </a:xfrm>
        </p:spPr>
        <p:txBody>
          <a:bodyPr vert="horz" lIns="91440" tIns="45720" rIns="91440" bIns="45720" rtlCol="0">
            <a:normAutofit/>
          </a:bodyPr>
          <a:lstStyle/>
          <a:p>
            <a:pPr algn="ctr"/>
            <a:endParaRPr lang="en-US">
              <a:solidFill>
                <a:schemeClr val="tx1">
                  <a:lumMod val="65000"/>
                  <a:lumOff val="35000"/>
                </a:schemeClr>
              </a:solidFill>
            </a:endParaRPr>
          </a:p>
        </p:txBody>
      </p:sp>
    </p:spTree>
    <p:extLst>
      <p:ext uri="{BB962C8B-B14F-4D97-AF65-F5344CB8AC3E}">
        <p14:creationId xmlns:p14="http://schemas.microsoft.com/office/powerpoint/2010/main" xmlns="" val="341208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xmlns="" id="{D43F0056-F438-4CA8-8241-2E54B04286ED}"/>
              </a:ext>
            </a:extLst>
          </p:cNvPr>
          <p:cNvSpPr txBox="1"/>
          <p:nvPr/>
        </p:nvSpPr>
        <p:spPr>
          <a:xfrm>
            <a:off x="5373193" y="605150"/>
            <a:ext cx="6282513" cy="5647700"/>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latin typeface="Copperplate Gothic Bold" panose="020E0705020206020404" pitchFamily="34" charset="0"/>
              </a:rPr>
              <a:t>Penitential System</a:t>
            </a:r>
            <a:endParaRPr lang="pt-BR" sz="1000" dirty="0"/>
          </a:p>
          <a:p>
            <a:endParaRPr lang="pt-BR" sz="1500" i="1" dirty="0">
              <a:latin typeface="Candara" panose="020E0502030303020204" pitchFamily="34" charset="0"/>
            </a:endParaRPr>
          </a:p>
          <a:p>
            <a:pPr algn="ctr"/>
            <a:r>
              <a:rPr lang="pt-BR" sz="3400" i="1" dirty="0">
                <a:latin typeface="Candara" panose="020E0502030303020204" pitchFamily="34" charset="0"/>
              </a:rPr>
              <a:t>The Church detained the power of forgiveness of sins. Forgiveness was administered through penance. Penance was seen as a work of justice necessary for forgiveness, as it was considered faith in action. It was not seen as a meritorious act, but as an instrument for forgiveness.</a:t>
            </a:r>
          </a:p>
        </p:txBody>
      </p:sp>
      <p:pic>
        <p:nvPicPr>
          <p:cNvPr id="4098" name="Picture 2" descr="https://www.fisheaters.com/penance.jpg">
            <a:extLst>
              <a:ext uri="{FF2B5EF4-FFF2-40B4-BE49-F238E27FC236}">
                <a16:creationId xmlns:a16="http://schemas.microsoft.com/office/drawing/2014/main" xmlns="" id="{5AF1952C-774D-488B-A0FE-BB2E51ECB991}"/>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944" r="5957"/>
          <a:stretch/>
        </p:blipFill>
        <p:spPr bwMode="auto">
          <a:xfrm>
            <a:off x="401445" y="332509"/>
            <a:ext cx="4783873" cy="6121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CaixaDeTexto 1">
            <a:extLst>
              <a:ext uri="{FF2B5EF4-FFF2-40B4-BE49-F238E27FC236}">
                <a16:creationId xmlns:a16="http://schemas.microsoft.com/office/drawing/2014/main" xmlns="" id="{C836EEBD-21DE-44D0-9DD4-345403B998CD}"/>
              </a:ext>
            </a:extLst>
          </p:cNvPr>
          <p:cNvSpPr txBox="1"/>
          <p:nvPr/>
        </p:nvSpPr>
        <p:spPr>
          <a:xfrm>
            <a:off x="401445" y="5991935"/>
            <a:ext cx="4783873"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t-BR" sz="1200" dirty="0"/>
              <a:t>Ilustration</a:t>
            </a:r>
          </a:p>
          <a:p>
            <a:pPr algn="ctr"/>
            <a:r>
              <a:rPr lang="pt-BR" sz="1200" dirty="0"/>
              <a:t>Source: https://www.fisheaters.com/penance.html</a:t>
            </a:r>
          </a:p>
        </p:txBody>
      </p:sp>
    </p:spTree>
    <p:extLst>
      <p:ext uri="{BB962C8B-B14F-4D97-AF65-F5344CB8AC3E}">
        <p14:creationId xmlns:p14="http://schemas.microsoft.com/office/powerpoint/2010/main" xmlns="" val="2241179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Resultado de imagem"/>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062" r="13338"/>
          <a:stretch/>
        </p:blipFill>
        <p:spPr bwMode="auto">
          <a:xfrm>
            <a:off x="4639056" y="10"/>
            <a:ext cx="7552944" cy="6857990"/>
          </a:xfrm>
          <a:prstGeom prst="rect">
            <a:avLst/>
          </a:prstGeom>
          <a:effectLst/>
          <a:extLst>
            <a:ext uri="{909E8E84-426E-40DD-AFC4-6F175D3DCCD1}">
              <a14:hiddenFill xmlns:a14="http://schemas.microsoft.com/office/drawing/2010/main" xmlns="">
                <a:solidFill>
                  <a:srgbClr val="FFFFFF"/>
                </a:solidFill>
              </a14:hiddenFill>
            </a:ext>
          </a:extLst>
        </p:spPr>
      </p:pic>
      <p:sp>
        <p:nvSpPr>
          <p:cNvPr id="2" name="Título 1"/>
          <p:cNvSpPr>
            <a:spLocks noGrp="1"/>
          </p:cNvSpPr>
          <p:nvPr>
            <p:ph type="title"/>
          </p:nvPr>
        </p:nvSpPr>
        <p:spPr>
          <a:xfrm>
            <a:off x="648930" y="260298"/>
            <a:ext cx="3651467" cy="1676603"/>
          </a:xfrm>
        </p:spPr>
        <p:txBody>
          <a:bodyPr>
            <a:noAutofit/>
          </a:bodyPr>
          <a:lstStyle/>
          <a:p>
            <a:pPr algn="ctr"/>
            <a:r>
              <a:rPr lang="pt-BR" sz="3200" b="1" dirty="0">
                <a:effectLst>
                  <a:outerShdw blurRad="38100" dist="38100" dir="2700000" algn="tl">
                    <a:srgbClr val="000000">
                      <a:alpha val="43137"/>
                    </a:srgbClr>
                  </a:outerShdw>
                </a:effectLst>
                <a:latin typeface="Arial Black" panose="020B0A04020102020204" pitchFamily="34" charset="0"/>
              </a:rPr>
              <a:t>OUTROS MOVIMENTOS</a:t>
            </a:r>
          </a:p>
        </p:txBody>
      </p:sp>
      <p:sp>
        <p:nvSpPr>
          <p:cNvPr id="3" name="Espaço Reservado para Conteúdo 2"/>
          <p:cNvSpPr>
            <a:spLocks noGrp="1"/>
          </p:cNvSpPr>
          <p:nvPr>
            <p:ph idx="1"/>
          </p:nvPr>
        </p:nvSpPr>
        <p:spPr>
          <a:xfrm>
            <a:off x="610825" y="1763413"/>
            <a:ext cx="3858902" cy="4834289"/>
          </a:xfrm>
        </p:spPr>
        <p:txBody>
          <a:bodyPr>
            <a:noAutofit/>
          </a:bodyPr>
          <a:lstStyle/>
          <a:p>
            <a:pPr marL="0" indent="0" algn="ctr">
              <a:buNone/>
            </a:pPr>
            <a:r>
              <a:rPr lang="en-US" sz="2700" dirty="0"/>
              <a:t>The Lutheran movement gave impetus to other efforts of Reform of the church in Europe. The influence of Lutheranism in these other movements is debated and contested. But it is almost incontestable that Luther open the door and was the precursor of a major change in the church.</a:t>
            </a:r>
            <a:endParaRPr lang="pt-BR" sz="2700" dirty="0"/>
          </a:p>
        </p:txBody>
      </p:sp>
    </p:spTree>
    <p:extLst>
      <p:ext uri="{BB962C8B-B14F-4D97-AF65-F5344CB8AC3E}">
        <p14:creationId xmlns:p14="http://schemas.microsoft.com/office/powerpoint/2010/main" xmlns="" val="2180645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pah.lakegeneva.badger.groupfusion.net/modules/groups/homepagefiles/49961-87537-66033-1.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l="868" t="5519" r="772" b="10184"/>
          <a:stretch/>
        </p:blipFill>
        <p:spPr bwMode="auto">
          <a:xfrm>
            <a:off x="0" y="0"/>
            <a:ext cx="12192000" cy="69380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Estrela: 32 Pontas 8">
            <a:extLst>
              <a:ext uri="{FF2B5EF4-FFF2-40B4-BE49-F238E27FC236}">
                <a16:creationId xmlns:a16="http://schemas.microsoft.com/office/drawing/2014/main" xmlns="" id="{65868082-76E5-4B15-A523-439A974FAA06}"/>
              </a:ext>
            </a:extLst>
          </p:cNvPr>
          <p:cNvSpPr/>
          <p:nvPr/>
        </p:nvSpPr>
        <p:spPr>
          <a:xfrm>
            <a:off x="6755130" y="350267"/>
            <a:ext cx="802106" cy="819655"/>
          </a:xfrm>
          <a:prstGeom prst="star32">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BR" dirty="0"/>
          </a:p>
        </p:txBody>
      </p:sp>
      <p:sp>
        <p:nvSpPr>
          <p:cNvPr id="15" name="Estrela: 32 Pontas 14">
            <a:extLst>
              <a:ext uri="{FF2B5EF4-FFF2-40B4-BE49-F238E27FC236}">
                <a16:creationId xmlns:a16="http://schemas.microsoft.com/office/drawing/2014/main" xmlns="" id="{BF1696ED-4D4B-4B21-934B-DC57E6CA738D}"/>
              </a:ext>
            </a:extLst>
          </p:cNvPr>
          <p:cNvSpPr/>
          <p:nvPr/>
        </p:nvSpPr>
        <p:spPr>
          <a:xfrm>
            <a:off x="6810576" y="2418515"/>
            <a:ext cx="802106" cy="819655"/>
          </a:xfrm>
          <a:prstGeom prst="star32">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BR" dirty="0"/>
          </a:p>
        </p:txBody>
      </p:sp>
      <p:sp>
        <p:nvSpPr>
          <p:cNvPr id="16" name="Estrela: 32 Pontas 15">
            <a:extLst>
              <a:ext uri="{FF2B5EF4-FFF2-40B4-BE49-F238E27FC236}">
                <a16:creationId xmlns:a16="http://schemas.microsoft.com/office/drawing/2014/main" xmlns="" id="{F583D6BD-09EF-437D-A54F-F34415E5A87B}"/>
              </a:ext>
            </a:extLst>
          </p:cNvPr>
          <p:cNvSpPr/>
          <p:nvPr/>
        </p:nvSpPr>
        <p:spPr>
          <a:xfrm>
            <a:off x="5615437" y="2685342"/>
            <a:ext cx="802106" cy="819655"/>
          </a:xfrm>
          <a:prstGeom prst="star32">
            <a:avLst/>
          </a:prstGeom>
          <a:solidFill>
            <a:srgbClr val="002060"/>
          </a:solidFill>
          <a:effectLst>
            <a:innerShdw blurRad="63500" dist="50800" dir="27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pt-BR" dirty="0"/>
          </a:p>
        </p:txBody>
      </p:sp>
      <p:sp>
        <p:nvSpPr>
          <p:cNvPr id="17" name="Estrela: 32 Pontas 16">
            <a:extLst>
              <a:ext uri="{FF2B5EF4-FFF2-40B4-BE49-F238E27FC236}">
                <a16:creationId xmlns:a16="http://schemas.microsoft.com/office/drawing/2014/main" xmlns="" id="{81640AB5-B478-4EDA-94C9-D4154D8D6BB2}"/>
              </a:ext>
            </a:extLst>
          </p:cNvPr>
          <p:cNvSpPr/>
          <p:nvPr/>
        </p:nvSpPr>
        <p:spPr>
          <a:xfrm>
            <a:off x="3986463" y="154802"/>
            <a:ext cx="802106" cy="819655"/>
          </a:xfrm>
          <a:prstGeom prst="star32">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BR" dirty="0"/>
          </a:p>
        </p:txBody>
      </p:sp>
      <p:sp>
        <p:nvSpPr>
          <p:cNvPr id="13" name="CaixaDeTexto 12">
            <a:extLst>
              <a:ext uri="{FF2B5EF4-FFF2-40B4-BE49-F238E27FC236}">
                <a16:creationId xmlns:a16="http://schemas.microsoft.com/office/drawing/2014/main" xmlns="" id="{1663A8BF-D81C-4A0A-AD92-CC26E27BB56A}"/>
              </a:ext>
            </a:extLst>
          </p:cNvPr>
          <p:cNvSpPr txBox="1"/>
          <p:nvPr/>
        </p:nvSpPr>
        <p:spPr>
          <a:xfrm>
            <a:off x="7757764" y="338925"/>
            <a:ext cx="2220425" cy="120032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sz="2400" b="1" dirty="0">
                <a:solidFill>
                  <a:schemeClr val="tx1"/>
                </a:solidFill>
                <a:effectLst>
                  <a:outerShdw blurRad="38100" dist="38100" dir="2700000" algn="tl">
                    <a:srgbClr val="000000">
                      <a:alpha val="43137"/>
                    </a:srgbClr>
                  </a:outerShdw>
                </a:effectLst>
                <a:latin typeface="Copperplate Gothic Bold" panose="020E0705020206020404" pitchFamily="34" charset="0"/>
              </a:rPr>
              <a:t>Lutheran</a:t>
            </a:r>
          </a:p>
          <a:p>
            <a:pPr algn="ctr"/>
            <a:r>
              <a:rPr lang="pt-BR" sz="2400" b="1" dirty="0">
                <a:solidFill>
                  <a:schemeClr val="tx1"/>
                </a:solidFill>
                <a:effectLst>
                  <a:outerShdw blurRad="38100" dist="38100" dir="2700000" algn="tl">
                    <a:srgbClr val="000000">
                      <a:alpha val="43137"/>
                    </a:srgbClr>
                  </a:outerShdw>
                </a:effectLst>
                <a:latin typeface="Copperplate Gothic Bold" panose="020E0705020206020404" pitchFamily="34" charset="0"/>
              </a:rPr>
              <a:t>Reform</a:t>
            </a:r>
          </a:p>
          <a:p>
            <a:pPr algn="ctr"/>
            <a:r>
              <a:rPr lang="pt-BR" sz="2400" b="1" dirty="0">
                <a:solidFill>
                  <a:schemeClr val="tx1"/>
                </a:solidFill>
                <a:effectLst>
                  <a:outerShdw blurRad="38100" dist="38100" dir="2700000" algn="tl">
                    <a:srgbClr val="000000">
                      <a:alpha val="43137"/>
                    </a:srgbClr>
                  </a:outerShdw>
                </a:effectLst>
                <a:latin typeface="Copperplate Gothic Bold" panose="020E0705020206020404" pitchFamily="34" charset="0"/>
              </a:rPr>
              <a:t>1517</a:t>
            </a:r>
          </a:p>
        </p:txBody>
      </p:sp>
      <p:sp>
        <p:nvSpPr>
          <p:cNvPr id="19" name="CaixaDeTexto 18">
            <a:extLst>
              <a:ext uri="{FF2B5EF4-FFF2-40B4-BE49-F238E27FC236}">
                <a16:creationId xmlns:a16="http://schemas.microsoft.com/office/drawing/2014/main" xmlns="" id="{11F9C22E-E658-4D5A-8C7B-C5D25A885915}"/>
              </a:ext>
            </a:extLst>
          </p:cNvPr>
          <p:cNvSpPr txBox="1"/>
          <p:nvPr/>
        </p:nvSpPr>
        <p:spPr>
          <a:xfrm>
            <a:off x="1668379" y="197309"/>
            <a:ext cx="2117556" cy="120032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sz="2400" b="1" dirty="0">
                <a:solidFill>
                  <a:schemeClr val="tx1"/>
                </a:solidFill>
                <a:effectLst>
                  <a:outerShdw blurRad="38100" dist="38100" dir="2700000" algn="tl">
                    <a:srgbClr val="000000">
                      <a:alpha val="43137"/>
                    </a:srgbClr>
                  </a:outerShdw>
                </a:effectLst>
                <a:latin typeface="Copperplate Gothic Bold" panose="020E0705020206020404" pitchFamily="34" charset="0"/>
              </a:rPr>
              <a:t>Anglican Reform</a:t>
            </a:r>
          </a:p>
          <a:p>
            <a:pPr algn="ctr"/>
            <a:r>
              <a:rPr lang="pt-BR" sz="2400" b="1" dirty="0">
                <a:solidFill>
                  <a:schemeClr val="tx1"/>
                </a:solidFill>
                <a:effectLst>
                  <a:outerShdw blurRad="38100" dist="38100" dir="2700000" algn="tl">
                    <a:srgbClr val="000000">
                      <a:alpha val="43137"/>
                    </a:srgbClr>
                  </a:outerShdw>
                </a:effectLst>
                <a:latin typeface="Copperplate Gothic Bold" panose="020E0705020206020404" pitchFamily="34" charset="0"/>
              </a:rPr>
              <a:t>1525</a:t>
            </a:r>
          </a:p>
        </p:txBody>
      </p:sp>
      <p:sp>
        <p:nvSpPr>
          <p:cNvPr id="20" name="CaixaDeTexto 19">
            <a:extLst>
              <a:ext uri="{FF2B5EF4-FFF2-40B4-BE49-F238E27FC236}">
                <a16:creationId xmlns:a16="http://schemas.microsoft.com/office/drawing/2014/main" xmlns="" id="{DB32DC01-1AD6-43FF-9C71-C8F46C4BFC57}"/>
              </a:ext>
            </a:extLst>
          </p:cNvPr>
          <p:cNvSpPr txBox="1"/>
          <p:nvPr/>
        </p:nvSpPr>
        <p:spPr>
          <a:xfrm>
            <a:off x="2882096" y="2828343"/>
            <a:ext cx="2445288" cy="1200329"/>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pt-BR" sz="2400" b="1" dirty="0">
                <a:solidFill>
                  <a:srgbClr val="002060"/>
                </a:solidFill>
                <a:effectLst>
                  <a:outerShdw blurRad="38100" dist="38100" dir="2700000" algn="tl">
                    <a:srgbClr val="000000">
                      <a:alpha val="43137"/>
                    </a:srgbClr>
                  </a:outerShdw>
                </a:effectLst>
                <a:latin typeface="Copperplate Gothic Bold" panose="020E0705020206020404" pitchFamily="34" charset="0"/>
              </a:rPr>
              <a:t>Swiss Reformation</a:t>
            </a:r>
          </a:p>
          <a:p>
            <a:pPr algn="ctr"/>
            <a:r>
              <a:rPr lang="pt-BR" sz="2400" b="1" dirty="0">
                <a:solidFill>
                  <a:srgbClr val="002060"/>
                </a:solidFill>
                <a:effectLst>
                  <a:outerShdw blurRad="38100" dist="38100" dir="2700000" algn="tl">
                    <a:srgbClr val="000000">
                      <a:alpha val="43137"/>
                    </a:srgbClr>
                  </a:outerShdw>
                </a:effectLst>
                <a:latin typeface="Copperplate Gothic Bold" panose="020E0705020206020404" pitchFamily="34" charset="0"/>
              </a:rPr>
              <a:t>1522</a:t>
            </a:r>
          </a:p>
        </p:txBody>
      </p:sp>
      <p:sp>
        <p:nvSpPr>
          <p:cNvPr id="21" name="CaixaDeTexto 20">
            <a:extLst>
              <a:ext uri="{FF2B5EF4-FFF2-40B4-BE49-F238E27FC236}">
                <a16:creationId xmlns:a16="http://schemas.microsoft.com/office/drawing/2014/main" xmlns="" id="{BBB2A0AD-1F48-4010-ACA0-3D87F8D99A84}"/>
              </a:ext>
            </a:extLst>
          </p:cNvPr>
          <p:cNvSpPr txBox="1"/>
          <p:nvPr/>
        </p:nvSpPr>
        <p:spPr>
          <a:xfrm>
            <a:off x="8131941" y="2638007"/>
            <a:ext cx="2296834" cy="120032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sz="2400" b="1" dirty="0">
                <a:solidFill>
                  <a:schemeClr val="tx1"/>
                </a:solidFill>
                <a:effectLst>
                  <a:outerShdw blurRad="38100" dist="38100" dir="2700000" algn="tl">
                    <a:srgbClr val="000000">
                      <a:alpha val="43137"/>
                    </a:srgbClr>
                  </a:outerShdw>
                </a:effectLst>
                <a:latin typeface="Copperplate Gothic Bold" panose="020E0705020206020404" pitchFamily="34" charset="0"/>
              </a:rPr>
              <a:t>Anabaptist Reform</a:t>
            </a:r>
          </a:p>
          <a:p>
            <a:pPr algn="ctr"/>
            <a:r>
              <a:rPr lang="pt-BR" sz="2400" b="1" dirty="0">
                <a:solidFill>
                  <a:schemeClr val="tx1"/>
                </a:solidFill>
                <a:effectLst>
                  <a:outerShdw blurRad="38100" dist="38100" dir="2700000" algn="tl">
                    <a:srgbClr val="000000">
                      <a:alpha val="43137"/>
                    </a:srgbClr>
                  </a:outerShdw>
                </a:effectLst>
                <a:latin typeface="Copperplate Gothic Bold" panose="020E0705020206020404" pitchFamily="34" charset="0"/>
              </a:rPr>
              <a:t>1525</a:t>
            </a:r>
          </a:p>
        </p:txBody>
      </p:sp>
      <p:sp>
        <p:nvSpPr>
          <p:cNvPr id="14" name="CaixaDeTexto 13">
            <a:extLst>
              <a:ext uri="{FF2B5EF4-FFF2-40B4-BE49-F238E27FC236}">
                <a16:creationId xmlns:a16="http://schemas.microsoft.com/office/drawing/2014/main" xmlns="" id="{76FFEBE0-A19E-4F0C-A0F1-83ED2A53674D}"/>
              </a:ext>
            </a:extLst>
          </p:cNvPr>
          <p:cNvSpPr txBox="1"/>
          <p:nvPr/>
        </p:nvSpPr>
        <p:spPr>
          <a:xfrm>
            <a:off x="2614863" y="5893795"/>
            <a:ext cx="6962274" cy="86177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pt-BR" sz="5000" dirty="0"/>
              <a:t>Protestant Branches</a:t>
            </a:r>
          </a:p>
        </p:txBody>
      </p:sp>
    </p:spTree>
    <p:extLst>
      <p:ext uri="{BB962C8B-B14F-4D97-AF65-F5344CB8AC3E}">
        <p14:creationId xmlns:p14="http://schemas.microsoft.com/office/powerpoint/2010/main" xmlns="" val="106132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7" grpId="0" animBg="1"/>
      <p:bldP spid="13"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639964" cy="1325563"/>
          </a:xfrm>
        </p:spPr>
        <p:style>
          <a:lnRef idx="0">
            <a:schemeClr val="accent6"/>
          </a:lnRef>
          <a:fillRef idx="3">
            <a:schemeClr val="accent6"/>
          </a:fillRef>
          <a:effectRef idx="3">
            <a:schemeClr val="accent6"/>
          </a:effectRef>
          <a:fontRef idx="minor">
            <a:schemeClr val="lt1"/>
          </a:fontRef>
        </p:style>
        <p:txBody>
          <a:bodyPr>
            <a:normAutofit/>
          </a:bodyPr>
          <a:lstStyle/>
          <a:p>
            <a:r>
              <a:rPr lang="pt-BR" sz="5000" b="1" dirty="0">
                <a:effectLst>
                  <a:outerShdw blurRad="38100" dist="38100" dir="2700000" algn="tl">
                    <a:srgbClr val="000000">
                      <a:alpha val="43137"/>
                    </a:srgbClr>
                  </a:outerShdw>
                </a:effectLst>
                <a:latin typeface="Castellar" panose="020A0402060406010301" pitchFamily="18" charset="0"/>
              </a:rPr>
              <a:t>LUTERANism</a:t>
            </a:r>
          </a:p>
        </p:txBody>
      </p:sp>
      <p:sp>
        <p:nvSpPr>
          <p:cNvPr id="6" name="Retângulo 5">
            <a:extLst>
              <a:ext uri="{FF2B5EF4-FFF2-40B4-BE49-F238E27FC236}">
                <a16:creationId xmlns:a16="http://schemas.microsoft.com/office/drawing/2014/main" xmlns="" id="{E8B8D757-BB1B-485D-AE16-757A9436D523}"/>
              </a:ext>
            </a:extLst>
          </p:cNvPr>
          <p:cNvSpPr/>
          <p:nvPr/>
        </p:nvSpPr>
        <p:spPr>
          <a:xfrm>
            <a:off x="4756522" y="2433542"/>
            <a:ext cx="6721642" cy="2554545"/>
          </a:xfrm>
          <a:prstGeom prst="rect">
            <a:avLst/>
          </a:prstGeom>
        </p:spPr>
        <p:txBody>
          <a:bodyPr wrap="square">
            <a:spAutoFit/>
          </a:bodyPr>
          <a:lstStyle/>
          <a:p>
            <a:pPr marL="96838" indent="-42863"/>
            <a:r>
              <a:rPr lang="pt-BR" sz="4000" b="1" u="sng" dirty="0"/>
              <a:t>Country:</a:t>
            </a:r>
            <a:r>
              <a:rPr lang="pt-BR" sz="4000" dirty="0"/>
              <a:t> Germany</a:t>
            </a:r>
          </a:p>
          <a:p>
            <a:pPr marL="96838" indent="-42863"/>
            <a:r>
              <a:rPr lang="pt-BR" sz="4000" b="1" u="sng" dirty="0"/>
              <a:t>Reformer:</a:t>
            </a:r>
            <a:r>
              <a:rPr lang="pt-BR" sz="4000" b="1" dirty="0"/>
              <a:t> </a:t>
            </a:r>
            <a:r>
              <a:rPr lang="pt-BR" sz="4000" dirty="0"/>
              <a:t>Martin Luther</a:t>
            </a:r>
          </a:p>
          <a:p>
            <a:pPr marL="96838" indent="-42863"/>
            <a:r>
              <a:rPr lang="pt-BR" sz="4000" b="1" u="sng" dirty="0"/>
              <a:t>Beggining:</a:t>
            </a:r>
            <a:r>
              <a:rPr lang="pt-BR" sz="4000" b="1" dirty="0"/>
              <a:t> </a:t>
            </a:r>
            <a:r>
              <a:rPr lang="pt-BR" sz="4000" dirty="0"/>
              <a:t>October 31 of 1517</a:t>
            </a:r>
          </a:p>
          <a:p>
            <a:pPr marL="96838" indent="-42863"/>
            <a:r>
              <a:rPr lang="pt-BR" sz="4000" b="1" u="sng" dirty="0"/>
              <a:t>Result:</a:t>
            </a:r>
            <a:r>
              <a:rPr lang="pt-BR" sz="4000" b="1" dirty="0"/>
              <a:t> </a:t>
            </a:r>
            <a:r>
              <a:rPr lang="pt-BR" sz="4000" dirty="0"/>
              <a:t>Lutheran Church</a:t>
            </a:r>
          </a:p>
        </p:txBody>
      </p:sp>
      <p:pic>
        <p:nvPicPr>
          <p:cNvPr id="17410" name="Picture 2" descr="Imagem relacionada">
            <a:extLst>
              <a:ext uri="{FF2B5EF4-FFF2-40B4-BE49-F238E27FC236}">
                <a16:creationId xmlns:a16="http://schemas.microsoft.com/office/drawing/2014/main" xmlns="" id="{761926E0-3CFC-46EF-ABD7-0B8B3ECEDC8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838200" y="1930399"/>
            <a:ext cx="3708400" cy="460978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58796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639964" cy="1325563"/>
          </a:xfrm>
        </p:spPr>
        <p:style>
          <a:lnRef idx="0">
            <a:schemeClr val="accent6"/>
          </a:lnRef>
          <a:fillRef idx="3">
            <a:schemeClr val="accent6"/>
          </a:fillRef>
          <a:effectRef idx="3">
            <a:schemeClr val="accent6"/>
          </a:effectRef>
          <a:fontRef idx="minor">
            <a:schemeClr val="lt1"/>
          </a:fontRef>
        </p:style>
        <p:txBody>
          <a:bodyPr>
            <a:normAutofit/>
          </a:bodyPr>
          <a:lstStyle/>
          <a:p>
            <a:r>
              <a:rPr lang="pt-BR" sz="5000" b="1" dirty="0">
                <a:effectLst>
                  <a:outerShdw blurRad="38100" dist="38100" dir="2700000" algn="tl">
                    <a:srgbClr val="000000">
                      <a:alpha val="43137"/>
                    </a:srgbClr>
                  </a:outerShdw>
                </a:effectLst>
                <a:latin typeface="Castellar" panose="020A0402060406010301" pitchFamily="18" charset="0"/>
              </a:rPr>
              <a:t>Reformed Movement</a:t>
            </a:r>
          </a:p>
        </p:txBody>
      </p:sp>
      <p:sp>
        <p:nvSpPr>
          <p:cNvPr id="6" name="Retângulo 5">
            <a:extLst>
              <a:ext uri="{FF2B5EF4-FFF2-40B4-BE49-F238E27FC236}">
                <a16:creationId xmlns:a16="http://schemas.microsoft.com/office/drawing/2014/main" xmlns="" id="{E8B8D757-BB1B-485D-AE16-757A9436D523}"/>
              </a:ext>
            </a:extLst>
          </p:cNvPr>
          <p:cNvSpPr/>
          <p:nvPr/>
        </p:nvSpPr>
        <p:spPr>
          <a:xfrm>
            <a:off x="5194300" y="2053302"/>
            <a:ext cx="6283864" cy="4401205"/>
          </a:xfrm>
          <a:prstGeom prst="rect">
            <a:avLst/>
          </a:prstGeom>
        </p:spPr>
        <p:txBody>
          <a:bodyPr wrap="square">
            <a:spAutoFit/>
          </a:bodyPr>
          <a:lstStyle/>
          <a:p>
            <a:pPr marL="96838" indent="-42863"/>
            <a:r>
              <a:rPr lang="pt-BR" sz="4000" b="1" u="sng" dirty="0"/>
              <a:t>Country:</a:t>
            </a:r>
            <a:r>
              <a:rPr lang="pt-BR" sz="4000" dirty="0"/>
              <a:t> Switzerland</a:t>
            </a:r>
          </a:p>
          <a:p>
            <a:pPr marL="96838" indent="-42863"/>
            <a:r>
              <a:rPr lang="pt-BR" sz="4000" b="1" u="sng" dirty="0"/>
              <a:t>Reformer:</a:t>
            </a:r>
            <a:r>
              <a:rPr lang="pt-BR" sz="4000" b="1" dirty="0"/>
              <a:t> </a:t>
            </a:r>
            <a:r>
              <a:rPr lang="pt-BR" sz="4000" dirty="0"/>
              <a:t>Ulrich Zwingli (1483-1531) and John Calvin (1509-1564)</a:t>
            </a:r>
          </a:p>
          <a:p>
            <a:pPr marL="96838" indent="-42863"/>
            <a:r>
              <a:rPr lang="pt-BR" sz="4000" b="1" u="sng" dirty="0"/>
              <a:t>Beggining:</a:t>
            </a:r>
            <a:r>
              <a:rPr lang="pt-BR" sz="4000" b="1" dirty="0"/>
              <a:t> </a:t>
            </a:r>
            <a:r>
              <a:rPr lang="pt-BR" sz="4000" dirty="0"/>
              <a:t>1522</a:t>
            </a:r>
          </a:p>
          <a:p>
            <a:pPr marL="96838" indent="-42863"/>
            <a:r>
              <a:rPr lang="pt-BR" sz="4000" b="1" u="sng" dirty="0"/>
              <a:t>Result:</a:t>
            </a:r>
            <a:r>
              <a:rPr lang="pt-BR" sz="4000" dirty="0"/>
              <a:t> Reformed and Presbiterian Churches</a:t>
            </a:r>
          </a:p>
        </p:txBody>
      </p:sp>
      <p:pic>
        <p:nvPicPr>
          <p:cNvPr id="18434" name="Picture 2" descr="Resultado de imagem para Zwingli">
            <a:extLst>
              <a:ext uri="{FF2B5EF4-FFF2-40B4-BE49-F238E27FC236}">
                <a16:creationId xmlns:a16="http://schemas.microsoft.com/office/drawing/2014/main" xmlns="" id="{6B2CE05B-648C-46AD-B355-B239D62CD4D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708" r="-12179" b="4607"/>
          <a:stretch/>
        </p:blipFill>
        <p:spPr bwMode="auto">
          <a:xfrm>
            <a:off x="546100" y="1812003"/>
            <a:ext cx="3556000" cy="301399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8436" name="Picture 4" descr="Resultado de imagem para John Calvin">
            <a:extLst>
              <a:ext uri="{FF2B5EF4-FFF2-40B4-BE49-F238E27FC236}">
                <a16:creationId xmlns:a16="http://schemas.microsoft.com/office/drawing/2014/main" xmlns="" id="{0D754D89-DEDD-4BC7-974C-CA270C7225B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012" t="-1091" r="4818" b="10770"/>
          <a:stretch/>
        </p:blipFill>
        <p:spPr bwMode="auto">
          <a:xfrm>
            <a:off x="2552701" y="3466688"/>
            <a:ext cx="2781300" cy="338388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6696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639964" cy="1325563"/>
          </a:xfrm>
        </p:spPr>
        <p:style>
          <a:lnRef idx="0">
            <a:schemeClr val="accent6"/>
          </a:lnRef>
          <a:fillRef idx="3">
            <a:schemeClr val="accent6"/>
          </a:fillRef>
          <a:effectRef idx="3">
            <a:schemeClr val="accent6"/>
          </a:effectRef>
          <a:fontRef idx="minor">
            <a:schemeClr val="lt1"/>
          </a:fontRef>
        </p:style>
        <p:txBody>
          <a:bodyPr>
            <a:normAutofit/>
          </a:bodyPr>
          <a:lstStyle/>
          <a:p>
            <a:r>
              <a:rPr lang="pt-BR" sz="5000" b="1" dirty="0">
                <a:effectLst>
                  <a:outerShdw blurRad="38100" dist="38100" dir="2700000" algn="tl">
                    <a:srgbClr val="000000">
                      <a:alpha val="43137"/>
                    </a:srgbClr>
                  </a:outerShdw>
                </a:effectLst>
                <a:latin typeface="Castellar" panose="020A0402060406010301" pitchFamily="18" charset="0"/>
              </a:rPr>
              <a:t>Anglicanism</a:t>
            </a:r>
          </a:p>
        </p:txBody>
      </p:sp>
      <p:sp>
        <p:nvSpPr>
          <p:cNvPr id="6" name="Retângulo 5">
            <a:extLst>
              <a:ext uri="{FF2B5EF4-FFF2-40B4-BE49-F238E27FC236}">
                <a16:creationId xmlns:a16="http://schemas.microsoft.com/office/drawing/2014/main" xmlns="" id="{E8B8D757-BB1B-485D-AE16-757A9436D523}"/>
              </a:ext>
            </a:extLst>
          </p:cNvPr>
          <p:cNvSpPr/>
          <p:nvPr/>
        </p:nvSpPr>
        <p:spPr>
          <a:xfrm>
            <a:off x="5194300" y="2624802"/>
            <a:ext cx="6283864" cy="3108543"/>
          </a:xfrm>
          <a:prstGeom prst="rect">
            <a:avLst/>
          </a:prstGeom>
        </p:spPr>
        <p:txBody>
          <a:bodyPr wrap="square">
            <a:spAutoFit/>
          </a:bodyPr>
          <a:lstStyle/>
          <a:p>
            <a:pPr marL="96838" indent="-42863"/>
            <a:r>
              <a:rPr lang="pt-BR" sz="4000" b="1" u="sng" dirty="0"/>
              <a:t>Country:</a:t>
            </a:r>
            <a:r>
              <a:rPr lang="pt-BR" sz="4000" dirty="0"/>
              <a:t> England</a:t>
            </a:r>
          </a:p>
          <a:p>
            <a:pPr marL="96838" indent="-42863"/>
            <a:r>
              <a:rPr lang="pt-BR" sz="4000" b="1" u="sng" dirty="0"/>
              <a:t>Reformer:</a:t>
            </a:r>
            <a:r>
              <a:rPr lang="pt-BR" sz="4000" dirty="0"/>
              <a:t> King Henry </a:t>
            </a:r>
            <a:r>
              <a:rPr lang="pt-BR" sz="3600" dirty="0"/>
              <a:t>VIII and Thomas Cronwell (1485-1540).</a:t>
            </a:r>
            <a:endParaRPr lang="pt-BR" sz="4000" dirty="0"/>
          </a:p>
          <a:p>
            <a:pPr marL="96838" indent="-42863"/>
            <a:r>
              <a:rPr lang="pt-BR" sz="4000" b="1" u="sng" dirty="0"/>
              <a:t>Beggining:</a:t>
            </a:r>
            <a:r>
              <a:rPr lang="pt-BR" sz="4000" b="1" dirty="0"/>
              <a:t> </a:t>
            </a:r>
            <a:r>
              <a:rPr lang="pt-BR" sz="4000" dirty="0"/>
              <a:t>1525-1534</a:t>
            </a:r>
          </a:p>
          <a:p>
            <a:pPr marL="96838" indent="-42863"/>
            <a:r>
              <a:rPr lang="pt-BR" sz="4000" b="1" u="sng" dirty="0"/>
              <a:t>Result:</a:t>
            </a:r>
            <a:r>
              <a:rPr lang="pt-BR" sz="4000" dirty="0"/>
              <a:t> Anglican Church</a:t>
            </a:r>
          </a:p>
        </p:txBody>
      </p:sp>
      <p:pic>
        <p:nvPicPr>
          <p:cNvPr id="15362" name="Picture 2" descr="Resultado de imagem para Henrique VIII">
            <a:extLst>
              <a:ext uri="{FF2B5EF4-FFF2-40B4-BE49-F238E27FC236}">
                <a16:creationId xmlns:a16="http://schemas.microsoft.com/office/drawing/2014/main" xmlns="" id="{229ED7F6-E9FF-47D7-8F0E-0C37B494D4B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7100" y="2008188"/>
            <a:ext cx="4152900" cy="44475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93474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639964" cy="1325563"/>
          </a:xfrm>
        </p:spPr>
        <p:style>
          <a:lnRef idx="0">
            <a:schemeClr val="accent6"/>
          </a:lnRef>
          <a:fillRef idx="3">
            <a:schemeClr val="accent6"/>
          </a:fillRef>
          <a:effectRef idx="3">
            <a:schemeClr val="accent6"/>
          </a:effectRef>
          <a:fontRef idx="minor">
            <a:schemeClr val="lt1"/>
          </a:fontRef>
        </p:style>
        <p:txBody>
          <a:bodyPr>
            <a:normAutofit/>
          </a:bodyPr>
          <a:lstStyle/>
          <a:p>
            <a:r>
              <a:rPr lang="pt-BR" sz="5000" b="1" dirty="0">
                <a:effectLst>
                  <a:outerShdw blurRad="38100" dist="38100" dir="2700000" algn="tl">
                    <a:srgbClr val="000000">
                      <a:alpha val="43137"/>
                    </a:srgbClr>
                  </a:outerShdw>
                </a:effectLst>
                <a:latin typeface="Castellar" panose="020A0402060406010301" pitchFamily="18" charset="0"/>
              </a:rPr>
              <a:t>Anabatistas</a:t>
            </a:r>
          </a:p>
        </p:txBody>
      </p:sp>
      <p:sp>
        <p:nvSpPr>
          <p:cNvPr id="6" name="Retângulo 5">
            <a:extLst>
              <a:ext uri="{FF2B5EF4-FFF2-40B4-BE49-F238E27FC236}">
                <a16:creationId xmlns:a16="http://schemas.microsoft.com/office/drawing/2014/main" xmlns="" id="{E8B8D757-BB1B-485D-AE16-757A9436D523}"/>
              </a:ext>
            </a:extLst>
          </p:cNvPr>
          <p:cNvSpPr/>
          <p:nvPr/>
        </p:nvSpPr>
        <p:spPr>
          <a:xfrm>
            <a:off x="5105400" y="2167602"/>
            <a:ext cx="6283864" cy="4401205"/>
          </a:xfrm>
          <a:prstGeom prst="rect">
            <a:avLst/>
          </a:prstGeom>
        </p:spPr>
        <p:txBody>
          <a:bodyPr wrap="square">
            <a:spAutoFit/>
          </a:bodyPr>
          <a:lstStyle/>
          <a:p>
            <a:pPr marL="96838" indent="-42863"/>
            <a:r>
              <a:rPr lang="pt-BR" sz="4000" b="1" u="sng" dirty="0"/>
              <a:t>Country:</a:t>
            </a:r>
            <a:r>
              <a:rPr lang="pt-BR" sz="4000" dirty="0"/>
              <a:t> South Germany and Switzerland</a:t>
            </a:r>
          </a:p>
          <a:p>
            <a:pPr marL="96838" indent="-42863"/>
            <a:r>
              <a:rPr lang="pt-BR" sz="4000" b="1" u="sng" dirty="0"/>
              <a:t>Reformer:</a:t>
            </a:r>
            <a:r>
              <a:rPr lang="pt-BR" sz="4000" dirty="0"/>
              <a:t> Meno Simons</a:t>
            </a:r>
          </a:p>
          <a:p>
            <a:pPr marL="96838" indent="-42863"/>
            <a:r>
              <a:rPr lang="pt-BR" sz="4000" b="1" u="sng" dirty="0"/>
              <a:t>Beggining:</a:t>
            </a:r>
            <a:r>
              <a:rPr lang="pt-BR" sz="4000" b="1" dirty="0"/>
              <a:t> </a:t>
            </a:r>
            <a:r>
              <a:rPr lang="pt-BR" sz="4000" dirty="0"/>
              <a:t>1525</a:t>
            </a:r>
          </a:p>
          <a:p>
            <a:pPr marL="96838" indent="-42863"/>
            <a:r>
              <a:rPr lang="pt-BR" sz="4000" b="1" u="sng" dirty="0"/>
              <a:t>Result:</a:t>
            </a:r>
            <a:r>
              <a:rPr lang="pt-BR" sz="4000" b="1" dirty="0"/>
              <a:t> </a:t>
            </a:r>
            <a:r>
              <a:rPr lang="pt-BR" sz="4000" dirty="0"/>
              <a:t>Mennonite Church and other segregationist movements</a:t>
            </a:r>
          </a:p>
        </p:txBody>
      </p:sp>
      <p:pic>
        <p:nvPicPr>
          <p:cNvPr id="16386" name="Picture 2" descr="Imagem relacionada">
            <a:extLst>
              <a:ext uri="{FF2B5EF4-FFF2-40B4-BE49-F238E27FC236}">
                <a16:creationId xmlns:a16="http://schemas.microsoft.com/office/drawing/2014/main" xmlns="" id="{951DCE5B-4825-4F96-A01B-FD0C05BACC5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664" r="9406"/>
          <a:stretch/>
        </p:blipFill>
        <p:spPr bwMode="auto">
          <a:xfrm>
            <a:off x="838200" y="2002502"/>
            <a:ext cx="4169806" cy="427129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0530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59" name="Rectangle 6158">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 large stone building&#10;&#10;Description automatically generated with low confidence">
            <a:extLst>
              <a:ext uri="{FF2B5EF4-FFF2-40B4-BE49-F238E27FC236}">
                <a16:creationId xmlns:a16="http://schemas.microsoft.com/office/drawing/2014/main" xmlns="" id="{A8DD38F3-8AAF-52F9-2D38-BE8F45C03D8C}"/>
              </a:ext>
            </a:extLst>
          </p:cNvPr>
          <p:cNvPicPr>
            <a:picLocks noChangeAspect="1" noChangeArrowheads="1"/>
          </p:cNvPicPr>
          <p:nvPr/>
        </p:nvPicPr>
        <p:blipFill rotWithShape="1">
          <a:blip r:embed="rId2" cstate="print">
            <a:alphaModFix amt="50000"/>
            <a:extLst>
              <a:ext uri="{28A0092B-C50C-407E-A947-70E740481C1C}">
                <a14:useLocalDpi xmlns:a14="http://schemas.microsoft.com/office/drawing/2010/main" xmlns="" val="0"/>
              </a:ext>
            </a:extLst>
          </a:blip>
          <a:srcRect t="15106" b="308"/>
          <a:stretch/>
        </p:blipFill>
        <p:spPr bwMode="auto">
          <a:xfrm>
            <a:off x="20" y="1"/>
            <a:ext cx="12191980"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20A77158-92A6-B1B3-64A1-C31151B6C16D}"/>
              </a:ext>
            </a:extLst>
          </p:cNvPr>
          <p:cNvSpPr>
            <a:spLocks noGrp="1"/>
          </p:cNvSpPr>
          <p:nvPr>
            <p:ph type="ctrTitle"/>
          </p:nvPr>
        </p:nvSpPr>
        <p:spPr>
          <a:xfrm>
            <a:off x="1524000" y="1122362"/>
            <a:ext cx="9144000" cy="2900518"/>
          </a:xfrm>
        </p:spPr>
        <p:txBody>
          <a:bodyPr>
            <a:normAutofit/>
          </a:bodyPr>
          <a:lstStyle/>
          <a:p>
            <a:r>
              <a:rPr lang="en-US" b="1" dirty="0">
                <a:solidFill>
                  <a:srgbClr val="FFFFFF"/>
                </a:solidFill>
              </a:rPr>
              <a:t>Anglican Reformation</a:t>
            </a:r>
            <a:endParaRPr lang="pt-BR" b="1" dirty="0">
              <a:solidFill>
                <a:srgbClr val="FFFFFF"/>
              </a:solidFill>
            </a:endParaRPr>
          </a:p>
        </p:txBody>
      </p:sp>
      <p:sp>
        <p:nvSpPr>
          <p:cNvPr id="3" name="Subtitle 2">
            <a:extLst>
              <a:ext uri="{FF2B5EF4-FFF2-40B4-BE49-F238E27FC236}">
                <a16:creationId xmlns:a16="http://schemas.microsoft.com/office/drawing/2014/main" xmlns="" id="{12981C0D-4B61-FC8B-0393-A606FED61F76}"/>
              </a:ext>
            </a:extLst>
          </p:cNvPr>
          <p:cNvSpPr>
            <a:spLocks noGrp="1"/>
          </p:cNvSpPr>
          <p:nvPr>
            <p:ph type="subTitle" idx="1"/>
          </p:nvPr>
        </p:nvSpPr>
        <p:spPr>
          <a:xfrm>
            <a:off x="1524000" y="4159404"/>
            <a:ext cx="9144000" cy="1098395"/>
          </a:xfrm>
        </p:spPr>
        <p:txBody>
          <a:bodyPr>
            <a:normAutofit/>
          </a:bodyPr>
          <a:lstStyle/>
          <a:p>
            <a:endParaRPr lang="pt-BR">
              <a:solidFill>
                <a:srgbClr val="FFFFFF"/>
              </a:solidFill>
            </a:endParaRPr>
          </a:p>
        </p:txBody>
      </p:sp>
    </p:spTree>
    <p:extLst>
      <p:ext uri="{BB962C8B-B14F-4D97-AF65-F5344CB8AC3E}">
        <p14:creationId xmlns:p14="http://schemas.microsoft.com/office/powerpoint/2010/main" xmlns="" val="1388128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D58FBFF-2D94-7FB3-79B4-781461428722}"/>
              </a:ext>
            </a:extLst>
          </p:cNvPr>
          <p:cNvSpPr>
            <a:spLocks noGrp="1"/>
          </p:cNvSpPr>
          <p:nvPr>
            <p:ph type="title"/>
          </p:nvPr>
        </p:nvSpPr>
        <p:spPr>
          <a:xfrm>
            <a:off x="640080" y="325369"/>
            <a:ext cx="4368602" cy="1956841"/>
          </a:xfrm>
        </p:spPr>
        <p:txBody>
          <a:bodyPr anchor="b">
            <a:normAutofit/>
          </a:bodyPr>
          <a:lstStyle/>
          <a:p>
            <a:r>
              <a:rPr lang="en-US" sz="5400" b="1" dirty="0">
                <a:effectLst>
                  <a:outerShdw blurRad="38100" dist="38100" dir="2700000" algn="tl">
                    <a:srgbClr val="000000">
                      <a:alpha val="43137"/>
                    </a:srgbClr>
                  </a:outerShdw>
                </a:effectLst>
              </a:rPr>
              <a:t>The Wife</a:t>
            </a:r>
            <a:endParaRPr lang="pt-BR" sz="5400" b="1" dirty="0">
              <a:effectLst>
                <a:outerShdw blurRad="38100" dist="38100" dir="2700000" algn="tl">
                  <a:srgbClr val="000000">
                    <a:alpha val="43137"/>
                  </a:srgbClr>
                </a:outerShdw>
              </a:effectLst>
            </a:endParaRPr>
          </a:p>
        </p:txBody>
      </p:sp>
      <p:sp>
        <p:nvSpPr>
          <p:cNvPr id="308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AA51CC6-1F75-F56B-846F-1CB865F09477}"/>
              </a:ext>
            </a:extLst>
          </p:cNvPr>
          <p:cNvSpPr>
            <a:spLocks noGrp="1"/>
          </p:cNvSpPr>
          <p:nvPr>
            <p:ph idx="1"/>
          </p:nvPr>
        </p:nvSpPr>
        <p:spPr>
          <a:xfrm>
            <a:off x="640080" y="2872899"/>
            <a:ext cx="4368602" cy="3515544"/>
          </a:xfrm>
        </p:spPr>
        <p:txBody>
          <a:bodyPr>
            <a:normAutofit fontScale="92500" lnSpcReduction="10000"/>
          </a:bodyPr>
          <a:lstStyle/>
          <a:p>
            <a:pPr marL="0" indent="0">
              <a:buNone/>
            </a:pPr>
            <a:r>
              <a:rPr lang="en-US" sz="3200" dirty="0"/>
              <a:t>The Anglican reformation starts with the desire of Henry the VIII to annul his marriage with Catherine of Aragon, because of her infertility. She was a princess of Spain and sister of the King of Spain at the Time.</a:t>
            </a:r>
            <a:endParaRPr lang="pt-BR" sz="3200" dirty="0"/>
          </a:p>
        </p:txBody>
      </p:sp>
      <p:pic>
        <p:nvPicPr>
          <p:cNvPr id="3074" name="Picture 2">
            <a:extLst>
              <a:ext uri="{FF2B5EF4-FFF2-40B4-BE49-F238E27FC236}">
                <a16:creationId xmlns:a16="http://schemas.microsoft.com/office/drawing/2014/main" xmlns="" id="{3739ECE3-A1F6-48AD-2847-69ED9839C4F4}"/>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 b="2323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48531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DD290-5CF3-C577-E687-C22D00201136}"/>
              </a:ext>
            </a:extLst>
          </p:cNvPr>
          <p:cNvSpPr>
            <a:spLocks noGrp="1"/>
          </p:cNvSpPr>
          <p:nvPr>
            <p:ph type="title"/>
          </p:nvPr>
        </p:nvSpPr>
        <p:spPr>
          <a:xfrm>
            <a:off x="4965430" y="629268"/>
            <a:ext cx="6586491" cy="1286160"/>
          </a:xfrm>
        </p:spPr>
        <p:txBody>
          <a:bodyPr anchor="b">
            <a:normAutofit/>
          </a:bodyPr>
          <a:lstStyle/>
          <a:p>
            <a:r>
              <a:rPr lang="en-US" sz="6000" b="1" dirty="0"/>
              <a:t>The Mistress</a:t>
            </a:r>
            <a:endParaRPr lang="pt-BR" sz="6000" b="1" dirty="0"/>
          </a:p>
        </p:txBody>
      </p:sp>
      <p:sp>
        <p:nvSpPr>
          <p:cNvPr id="3" name="Content Placeholder 2">
            <a:extLst>
              <a:ext uri="{FF2B5EF4-FFF2-40B4-BE49-F238E27FC236}">
                <a16:creationId xmlns:a16="http://schemas.microsoft.com/office/drawing/2014/main" xmlns="" id="{067B51A2-F9F7-904D-2E2D-7625C8E64B82}"/>
              </a:ext>
            </a:extLst>
          </p:cNvPr>
          <p:cNvSpPr>
            <a:spLocks noGrp="1"/>
          </p:cNvSpPr>
          <p:nvPr>
            <p:ph idx="1"/>
          </p:nvPr>
        </p:nvSpPr>
        <p:spPr>
          <a:xfrm>
            <a:off x="4965431" y="2438400"/>
            <a:ext cx="6586489" cy="3785419"/>
          </a:xfrm>
        </p:spPr>
        <p:txBody>
          <a:bodyPr>
            <a:noAutofit/>
          </a:bodyPr>
          <a:lstStyle/>
          <a:p>
            <a:pPr marL="0" indent="0" algn="just">
              <a:buNone/>
            </a:pPr>
            <a:r>
              <a:rPr lang="en-US" sz="3400" dirty="0"/>
              <a:t>Henry VIII petitions the Pope to issue a legal annulment. His plan was to marry his mistress Ann Boleyn. Pressured by the king of Spain, one of his great supporters, the Pope, who was already dealing with the problems in Germany, rejects Henry’s Requests.</a:t>
            </a:r>
            <a:endParaRPr lang="pt-BR" sz="3400" dirty="0"/>
          </a:p>
        </p:txBody>
      </p:sp>
      <p:pic>
        <p:nvPicPr>
          <p:cNvPr id="4098" name="Picture 2">
            <a:extLst>
              <a:ext uri="{FF2B5EF4-FFF2-40B4-BE49-F238E27FC236}">
                <a16:creationId xmlns:a16="http://schemas.microsoft.com/office/drawing/2014/main" xmlns="" id="{52AEC7A5-193A-92A5-9F55-190D1B8D32C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1353"/>
          <a:stretch/>
        </p:blipFill>
        <p:spPr bwMode="auto">
          <a:xfrm>
            <a:off x="20" y="10"/>
            <a:ext cx="4635571" cy="6857990"/>
          </a:xfrm>
          <a:prstGeom prst="rect">
            <a:avLst/>
          </a:prstGeom>
          <a:noFill/>
          <a:effectLst/>
          <a:extLst>
            <a:ext uri="{909E8E84-426E-40DD-AFC4-6F175D3DCCD1}">
              <a14:hiddenFill xmlns:a14="http://schemas.microsoft.com/office/drawing/2010/main" xmlns="">
                <a:solidFill>
                  <a:srgbClr val="FFFFFF"/>
                </a:solidFill>
              </a14:hiddenFill>
            </a:ext>
          </a:extLst>
        </p:spPr>
      </p:pic>
      <p:cxnSp>
        <p:nvCxnSpPr>
          <p:cNvPr id="4107" name="Straight Connector 4102">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C7861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91C91F8E-AAAA-C0A7-94DC-638564AB5AD2}"/>
              </a:ext>
            </a:extLst>
          </p:cNvPr>
          <p:cNvSpPr txBox="1"/>
          <p:nvPr/>
        </p:nvSpPr>
        <p:spPr>
          <a:xfrm>
            <a:off x="0" y="6223819"/>
            <a:ext cx="4398380"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effectLst>
                  <a:outerShdw blurRad="38100" dist="38100" dir="2700000" algn="tl">
                    <a:srgbClr val="000000">
                      <a:alpha val="43137"/>
                    </a:srgbClr>
                  </a:outerShdw>
                </a:effectLst>
              </a:rPr>
              <a:t>Portrait of Ann Boleyn (late 16</a:t>
            </a:r>
            <a:r>
              <a:rPr lang="en-US" b="1" baseline="30000" dirty="0">
                <a:effectLst>
                  <a:outerShdw blurRad="38100" dist="38100" dir="2700000" algn="tl">
                    <a:srgbClr val="000000">
                      <a:alpha val="43137"/>
                    </a:srgbClr>
                  </a:outerShdw>
                </a:effectLst>
              </a:rPr>
              <a:t>th</a:t>
            </a:r>
            <a:r>
              <a:rPr lang="en-US" b="1" dirty="0">
                <a:effectLst>
                  <a:outerShdw blurRad="38100" dist="38100" dir="2700000" algn="tl">
                    <a:srgbClr val="000000">
                      <a:alpha val="43137"/>
                    </a:srgbClr>
                  </a:outerShdw>
                </a:effectLst>
              </a:rPr>
              <a:t> Century)</a:t>
            </a:r>
          </a:p>
          <a:p>
            <a:r>
              <a:rPr lang="en-US" sz="1200" dirty="0"/>
              <a:t>Source: </a:t>
            </a:r>
            <a:r>
              <a:rPr lang="en-US" sz="1200" dirty="0" err="1"/>
              <a:t>wikicommons</a:t>
            </a:r>
            <a:endParaRPr lang="en-US" sz="1200" dirty="0"/>
          </a:p>
        </p:txBody>
      </p:sp>
    </p:spTree>
    <p:extLst>
      <p:ext uri="{BB962C8B-B14F-4D97-AF65-F5344CB8AC3E}">
        <p14:creationId xmlns:p14="http://schemas.microsoft.com/office/powerpoint/2010/main" xmlns="" val="3513705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xmlns=""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CD5DBB9-9336-5A03-4FB1-ED38D528FBD1}"/>
              </a:ext>
            </a:extLst>
          </p:cNvPr>
          <p:cNvSpPr>
            <a:spLocks noGrp="1"/>
          </p:cNvSpPr>
          <p:nvPr>
            <p:ph type="title"/>
          </p:nvPr>
        </p:nvSpPr>
        <p:spPr>
          <a:xfrm>
            <a:off x="561928" y="365125"/>
            <a:ext cx="5527589" cy="1807305"/>
          </a:xfrm>
        </p:spPr>
        <p:txBody>
          <a:bodyPr>
            <a:normAutofit/>
          </a:bodyPr>
          <a:lstStyle/>
          <a:p>
            <a:r>
              <a:rPr lang="en-US" sz="6000" b="1" dirty="0">
                <a:effectLst>
                  <a:outerShdw blurRad="38100" dist="38100" dir="2700000" algn="tl">
                    <a:srgbClr val="000000">
                      <a:alpha val="43137"/>
                    </a:srgbClr>
                  </a:outerShdw>
                </a:effectLst>
              </a:rPr>
              <a:t>The “Planner”</a:t>
            </a:r>
            <a:endParaRPr lang="pt-BR" sz="6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74267F31-818A-91FF-6ABC-8954A319C042}"/>
              </a:ext>
            </a:extLst>
          </p:cNvPr>
          <p:cNvSpPr>
            <a:spLocks noGrp="1"/>
          </p:cNvSpPr>
          <p:nvPr>
            <p:ph idx="1"/>
          </p:nvPr>
        </p:nvSpPr>
        <p:spPr>
          <a:xfrm>
            <a:off x="561928" y="1969320"/>
            <a:ext cx="5664239" cy="4743995"/>
          </a:xfrm>
        </p:spPr>
        <p:txBody>
          <a:bodyPr>
            <a:normAutofit/>
          </a:bodyPr>
          <a:lstStyle/>
          <a:p>
            <a:pPr marL="0" indent="0" algn="ctr">
              <a:buNone/>
            </a:pPr>
            <a:r>
              <a:rPr lang="en-US" sz="2400" dirty="0"/>
              <a:t>Being denied by the Pope, the King summons the Parliament to rule over the church’s influence on civil affairs. The Parliament starts a reform of the church in England to press the Pope. The death of Archbishop </a:t>
            </a:r>
            <a:r>
              <a:rPr lang="en-US" sz="2400" dirty="0" err="1"/>
              <a:t>Warham</a:t>
            </a:r>
            <a:r>
              <a:rPr lang="en-US" sz="2400" dirty="0"/>
              <a:t> in 1532 led to the nomination of Thomas Cromwell as the new archbishop. He was a Lutheran and, emboldened by Henry VIII and with the support of the parliament, starts a real reform in the church. At last, the parliament annuls the king’s marriage and cuts ties with the church of Rome. A new Anglican Church was established at the end of 1535.</a:t>
            </a:r>
            <a:endParaRPr lang="pt-BR" sz="2400" dirty="0"/>
          </a:p>
        </p:txBody>
      </p:sp>
      <p:pic>
        <p:nvPicPr>
          <p:cNvPr id="5122" name="Picture 2">
            <a:extLst>
              <a:ext uri="{FF2B5EF4-FFF2-40B4-BE49-F238E27FC236}">
                <a16:creationId xmlns:a16="http://schemas.microsoft.com/office/drawing/2014/main" xmlns="" id="{43CE0963-F7B2-9CA6-1B6A-6E9A7C2D2AC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 b="396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5502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26" name="Picture 2" descr="https://upload.wikimedia.org/wikipedia/commons/7/7a/DvinfernoPopeNicholasIII_m.jpg">
            <a:extLst>
              <a:ext uri="{FF2B5EF4-FFF2-40B4-BE49-F238E27FC236}">
                <a16:creationId xmlns:a16="http://schemas.microsoft.com/office/drawing/2014/main" xmlns="" id="{F9DB565F-AF9A-4647-AF8E-C1D3E41DC58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610" y="161765"/>
            <a:ext cx="5374366" cy="6571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CaixaDeTexto 1">
            <a:extLst>
              <a:ext uri="{FF2B5EF4-FFF2-40B4-BE49-F238E27FC236}">
                <a16:creationId xmlns:a16="http://schemas.microsoft.com/office/drawing/2014/main" xmlns="" id="{C400F74E-23AC-4954-907E-64CCAC55A6DE}"/>
              </a:ext>
            </a:extLst>
          </p:cNvPr>
          <p:cNvSpPr txBox="1"/>
          <p:nvPr/>
        </p:nvSpPr>
        <p:spPr>
          <a:xfrm>
            <a:off x="423746" y="332509"/>
            <a:ext cx="5129561"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1500" dirty="0">
                <a:latin typeface="+mj-lt"/>
              </a:rPr>
              <a:t>Dante contends with Pope Nicholas III about simony in the 3º level of the 8º circle of hell.</a:t>
            </a:r>
          </a:p>
          <a:p>
            <a:r>
              <a:rPr lang="pt-BR" sz="1200" dirty="0">
                <a:latin typeface="+mj-lt"/>
              </a:rPr>
              <a:t>Gustav Doré– engraving (1861)</a:t>
            </a:r>
          </a:p>
          <a:p>
            <a:r>
              <a:rPr lang="pt-BR" sz="1200" dirty="0">
                <a:latin typeface="+mj-lt"/>
              </a:rPr>
              <a:t>Source: Wikicommons</a:t>
            </a:r>
          </a:p>
        </p:txBody>
      </p:sp>
      <p:sp>
        <p:nvSpPr>
          <p:cNvPr id="3" name="CaixaDeTexto 2">
            <a:extLst>
              <a:ext uri="{FF2B5EF4-FFF2-40B4-BE49-F238E27FC236}">
                <a16:creationId xmlns:a16="http://schemas.microsoft.com/office/drawing/2014/main" xmlns="" id="{D43F0056-F438-4CA8-8241-2E54B04286ED}"/>
              </a:ext>
            </a:extLst>
          </p:cNvPr>
          <p:cNvSpPr txBox="1"/>
          <p:nvPr/>
        </p:nvSpPr>
        <p:spPr>
          <a:xfrm>
            <a:off x="6246421" y="332509"/>
            <a:ext cx="5522026" cy="5078313"/>
          </a:xfrm>
          <a:prstGeom prst="rect">
            <a:avLst/>
          </a:prstGeom>
          <a:noFill/>
        </p:spPr>
        <p:txBody>
          <a:bodyPr wrap="square" rtlCol="0">
            <a:spAutoFit/>
          </a:bodyPr>
          <a:lstStyle/>
          <a:p>
            <a:r>
              <a:rPr lang="pt-BR" sz="5000" b="1" dirty="0">
                <a:solidFill>
                  <a:schemeClr val="bg1"/>
                </a:solidFill>
                <a:effectLst>
                  <a:outerShdw blurRad="38100" dist="38100" dir="2700000" algn="tl">
                    <a:srgbClr val="000000">
                      <a:alpha val="43137"/>
                    </a:srgbClr>
                  </a:outerShdw>
                </a:effectLst>
                <a:latin typeface="Copperplate Gothic Bold" panose="020E0705020206020404" pitchFamily="34" charset="0"/>
              </a:rPr>
              <a:t>Simony</a:t>
            </a:r>
          </a:p>
          <a:p>
            <a:endParaRPr lang="pt-BR" dirty="0"/>
          </a:p>
          <a:p>
            <a:endParaRPr lang="pt-BR" sz="3200" i="1" dirty="0">
              <a:latin typeface="Candara" panose="020E0502030303020204" pitchFamily="34" charset="0"/>
            </a:endParaRPr>
          </a:p>
          <a:p>
            <a:r>
              <a:rPr lang="pt-BR" sz="3200" i="1" dirty="0">
                <a:solidFill>
                  <a:schemeClr val="bg1"/>
                </a:solidFill>
                <a:effectLst>
                  <a:outerShdw blurRad="38100" dist="38100" dir="2700000" algn="tl">
                    <a:srgbClr val="000000">
                      <a:alpha val="43137"/>
                    </a:srgbClr>
                  </a:outerShdw>
                </a:effectLst>
                <a:latin typeface="Candara" panose="020E0502030303020204" pitchFamily="34" charset="0"/>
              </a:rPr>
              <a:t>“Simony” is the practice of the sale or trade of a religious office or position. It is officially illegal but was widely practiced. The name comes from Acts 8 when Simon offered money for the apostolic gift of the holy Spirit. </a:t>
            </a:r>
          </a:p>
        </p:txBody>
      </p:sp>
    </p:spTree>
    <p:extLst>
      <p:ext uri="{BB962C8B-B14F-4D97-AF65-F5344CB8AC3E}">
        <p14:creationId xmlns:p14="http://schemas.microsoft.com/office/powerpoint/2010/main" xmlns="" val="2685946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622E86-FAF9-D537-33CD-233AD4F5BD3D}"/>
              </a:ext>
            </a:extLst>
          </p:cNvPr>
          <p:cNvSpPr>
            <a:spLocks noGrp="1"/>
          </p:cNvSpPr>
          <p:nvPr>
            <p:ph type="ctrTitle"/>
          </p:nvPr>
        </p:nvSpPr>
        <p:spPr/>
        <p:txBody>
          <a:bodyPr>
            <a:normAutofit/>
          </a:bodyPr>
          <a:lstStyle/>
          <a:p>
            <a:r>
              <a:rPr lang="en-US" sz="8000" b="1" dirty="0">
                <a:effectLst>
                  <a:outerShdw blurRad="38100" dist="38100" dir="2700000" algn="tl">
                    <a:srgbClr val="000000">
                      <a:alpha val="43137"/>
                    </a:srgbClr>
                  </a:outerShdw>
                </a:effectLst>
              </a:rPr>
              <a:t>Reformed Movement</a:t>
            </a:r>
            <a:endParaRPr lang="pt-BR" sz="8000" b="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xmlns="" id="{14F07020-1CBF-9731-E083-E357414E9EB7}"/>
              </a:ext>
            </a:extLst>
          </p:cNvPr>
          <p:cNvSpPr>
            <a:spLocks noGrp="1"/>
          </p:cNvSpPr>
          <p:nvPr>
            <p:ph type="subTitle" idx="1"/>
          </p:nvPr>
        </p:nvSpPr>
        <p:spPr/>
        <p:txBody>
          <a:bodyPr/>
          <a:lstStyle/>
          <a:p>
            <a:endParaRPr lang="pt-BR"/>
          </a:p>
        </p:txBody>
      </p:sp>
    </p:spTree>
    <p:extLst>
      <p:ext uri="{BB962C8B-B14F-4D97-AF65-F5344CB8AC3E}">
        <p14:creationId xmlns:p14="http://schemas.microsoft.com/office/powerpoint/2010/main" xmlns="" val="2609016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a:extLst>
              <a:ext uri="{FF2B5EF4-FFF2-40B4-BE49-F238E27FC236}">
                <a16:creationId xmlns:a16="http://schemas.microsoft.com/office/drawing/2014/main" xmlns="" id="{F18FD893-B7B0-AF18-C447-B345F769F73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8197"/>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32823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6628A-6682-839B-4F54-5F8BB83A501F}"/>
              </a:ext>
            </a:extLst>
          </p:cNvPr>
          <p:cNvSpPr>
            <a:spLocks noGrp="1"/>
          </p:cNvSpPr>
          <p:nvPr>
            <p:ph type="title"/>
          </p:nvPr>
        </p:nvSpPr>
        <p:spPr/>
        <p:txBody>
          <a:bodyPr>
            <a:normAutofit/>
          </a:bodyPr>
          <a:lstStyle/>
          <a:p>
            <a:r>
              <a:rPr lang="en-US" sz="6000" b="1" dirty="0">
                <a:effectLst>
                  <a:outerShdw blurRad="38100" dist="38100" dir="2700000" algn="tl">
                    <a:srgbClr val="000000">
                      <a:alpha val="43137"/>
                    </a:srgbClr>
                  </a:outerShdw>
                </a:effectLst>
              </a:rPr>
              <a:t>Ulrich Zwingli</a:t>
            </a:r>
            <a:endParaRPr lang="pt-BR" sz="6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99DA1C77-1AFA-89DD-66B6-8ED33C71C623}"/>
              </a:ext>
            </a:extLst>
          </p:cNvPr>
          <p:cNvSpPr>
            <a:spLocks noGrp="1"/>
          </p:cNvSpPr>
          <p:nvPr>
            <p:ph idx="1"/>
          </p:nvPr>
        </p:nvSpPr>
        <p:spPr>
          <a:xfrm>
            <a:off x="838200" y="1825625"/>
            <a:ext cx="5828818" cy="4351338"/>
          </a:xfrm>
        </p:spPr>
        <p:txBody>
          <a:bodyPr>
            <a:normAutofit/>
          </a:bodyPr>
          <a:lstStyle/>
          <a:p>
            <a:pPr marL="0" indent="0">
              <a:buNone/>
            </a:pPr>
            <a:r>
              <a:rPr lang="en-US" sz="3200" dirty="0"/>
              <a:t>Zwingli became a priest in Zurich in 1519 and started from the get-go, preaching a reformist message. The city council finally voted to break with the Roman Church in 1524. This created a Civil War in the Swiss federation.</a:t>
            </a:r>
            <a:endParaRPr lang="pt-BR" sz="3200" dirty="0"/>
          </a:p>
        </p:txBody>
      </p:sp>
      <p:pic>
        <p:nvPicPr>
          <p:cNvPr id="8194" name="Picture 2">
            <a:extLst>
              <a:ext uri="{FF2B5EF4-FFF2-40B4-BE49-F238E27FC236}">
                <a16:creationId xmlns:a16="http://schemas.microsoft.com/office/drawing/2014/main" xmlns="" id="{5950B764-A04C-4DD3-7106-99259CBA28C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08956" y="0"/>
            <a:ext cx="549751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80435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a:extLst>
              <a:ext uri="{FF2B5EF4-FFF2-40B4-BE49-F238E27FC236}">
                <a16:creationId xmlns:a16="http://schemas.microsoft.com/office/drawing/2014/main" xmlns="" id="{31BF286B-D953-6452-3A2F-92B65C9FA67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100" b="682"/>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B092C268-93AF-0C2C-1526-CB2B477C060E}"/>
              </a:ext>
            </a:extLst>
          </p:cNvPr>
          <p:cNvSpPr txBox="1"/>
          <p:nvPr/>
        </p:nvSpPr>
        <p:spPr>
          <a:xfrm>
            <a:off x="208344" y="6064208"/>
            <a:ext cx="3402957"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t>Reformist fervor in Zurich</a:t>
            </a:r>
          </a:p>
          <a:p>
            <a:r>
              <a:rPr lang="en-US" dirty="0"/>
              <a:t>Source: </a:t>
            </a:r>
            <a:r>
              <a:rPr lang="en-US" dirty="0" err="1"/>
              <a:t>wikicommons</a:t>
            </a:r>
            <a:endParaRPr lang="pt-BR" dirty="0"/>
          </a:p>
        </p:txBody>
      </p:sp>
    </p:spTree>
    <p:extLst>
      <p:ext uri="{BB962C8B-B14F-4D97-AF65-F5344CB8AC3E}">
        <p14:creationId xmlns:p14="http://schemas.microsoft.com/office/powerpoint/2010/main" xmlns="" val="882656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a:extLst>
              <a:ext uri="{FF2B5EF4-FFF2-40B4-BE49-F238E27FC236}">
                <a16:creationId xmlns:a16="http://schemas.microsoft.com/office/drawing/2014/main" xmlns="" id="{4B93E3AB-2BFA-E4BF-68BE-8CA7D79C02BF}"/>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772" r="3878"/>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207A746B-57E8-011B-8D68-62DCB3A8C56E}"/>
              </a:ext>
            </a:extLst>
          </p:cNvPr>
          <p:cNvSpPr txBox="1"/>
          <p:nvPr/>
        </p:nvSpPr>
        <p:spPr>
          <a:xfrm>
            <a:off x="197708" y="5869459"/>
            <a:ext cx="5539946"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200" dirty="0"/>
              <a:t>Battle of </a:t>
            </a:r>
            <a:r>
              <a:rPr lang="en-US" sz="2200" dirty="0" err="1"/>
              <a:t>Kapel</a:t>
            </a:r>
            <a:r>
              <a:rPr lang="en-US" sz="2200" dirty="0"/>
              <a:t> in 1531 when Zwingli died.</a:t>
            </a:r>
          </a:p>
          <a:p>
            <a:r>
              <a:rPr lang="en-US" dirty="0"/>
              <a:t>Source: </a:t>
            </a:r>
            <a:r>
              <a:rPr lang="en-US" dirty="0" err="1"/>
              <a:t>wikicommons</a:t>
            </a:r>
            <a:endParaRPr lang="pt-BR" dirty="0"/>
          </a:p>
        </p:txBody>
      </p:sp>
    </p:spTree>
    <p:extLst>
      <p:ext uri="{BB962C8B-B14F-4D97-AF65-F5344CB8AC3E}">
        <p14:creationId xmlns:p14="http://schemas.microsoft.com/office/powerpoint/2010/main" xmlns="" val="202004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9" name="Rectangle 20490">
            <a:extLst>
              <a:ext uri="{FF2B5EF4-FFF2-40B4-BE49-F238E27FC236}">
                <a16:creationId xmlns:a16="http://schemas.microsoft.com/office/drawing/2014/main" xmlns="" id="{4CBC69AF-AE9D-43C7-A183-244646418B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6" descr="https://upload.wikimedia.org/wikipedia/commons/thumb/c/c4/Lorenzo_Lotto_019.jpg/800px-Lorenzo_Lotto_019.jpg">
            <a:extLst>
              <a:ext uri="{FF2B5EF4-FFF2-40B4-BE49-F238E27FC236}">
                <a16:creationId xmlns:a16="http://schemas.microsoft.com/office/drawing/2014/main" xmlns="" id="{5E093718-BC8E-4927-B715-1672234098BA}"/>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293"/>
          <a:stretch/>
        </p:blipFill>
        <p:spPr bwMode="auto">
          <a:xfrm>
            <a:off x="20" y="10"/>
            <a:ext cx="4977364" cy="6857990"/>
          </a:xfrm>
          <a:prstGeom prst="rect">
            <a:avLst/>
          </a:prstGeom>
          <a:noFill/>
          <a:extLst>
            <a:ext uri="{909E8E84-426E-40DD-AFC4-6F175D3DCCD1}">
              <a14:hiddenFill xmlns:a14="http://schemas.microsoft.com/office/drawing/2010/main" xmlns="">
                <a:solidFill>
                  <a:srgbClr val="FFFFFF"/>
                </a:solidFill>
              </a14:hiddenFill>
            </a:ext>
          </a:extLst>
        </p:spPr>
      </p:pic>
      <p:pic>
        <p:nvPicPr>
          <p:cNvPr id="20482" name="Picture 2" descr="indulgencia">
            <a:extLst>
              <a:ext uri="{FF2B5EF4-FFF2-40B4-BE49-F238E27FC236}">
                <a16:creationId xmlns:a16="http://schemas.microsoft.com/office/drawing/2014/main" xmlns="" id="{5BB50F44-6238-4C8F-8238-066E0C76A389}"/>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08" r="6632" b="2"/>
          <a:stretch/>
        </p:blipFill>
        <p:spPr bwMode="auto">
          <a:xfrm>
            <a:off x="4977384" y="10"/>
            <a:ext cx="7214616" cy="6857990"/>
          </a:xfrm>
          <a:prstGeom prst="rect">
            <a:avLst/>
          </a:prstGeom>
          <a:extLst>
            <a:ext uri="{909E8E84-426E-40DD-AFC4-6F175D3DCCD1}">
              <a14:hiddenFill xmlns:a14="http://schemas.microsoft.com/office/drawing/2010/main" xmlns="">
                <a:solidFill>
                  <a:srgbClr val="FFFFFF"/>
                </a:solidFill>
              </a14:hiddenFill>
            </a:ext>
          </a:extLst>
        </p:spPr>
      </p:pic>
      <p:sp>
        <p:nvSpPr>
          <p:cNvPr id="20500" name="Rectangle 20492">
            <a:extLst>
              <a:ext uri="{FF2B5EF4-FFF2-40B4-BE49-F238E27FC236}">
                <a16:creationId xmlns:a16="http://schemas.microsoft.com/office/drawing/2014/main" xmlns="" id="{BE64232A-D912-4882-BF58-1049181157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4218905"/>
            <a:ext cx="5625863"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01" name="Rectangle: Rounded Corners 20494">
            <a:extLst>
              <a:ext uri="{FF2B5EF4-FFF2-40B4-BE49-F238E27FC236}">
                <a16:creationId xmlns:a16="http://schemas.microsoft.com/office/drawing/2014/main" xmlns="" id="{E8E4E9D8-6D9C-4646-83A2-11844D84EA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05574" y="3876005"/>
            <a:ext cx="484822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aixaDeTexto 1">
            <a:extLst>
              <a:ext uri="{FF2B5EF4-FFF2-40B4-BE49-F238E27FC236}">
                <a16:creationId xmlns:a16="http://schemas.microsoft.com/office/drawing/2014/main" xmlns="" id="{13D919FD-CC73-4180-BD06-055C1635BB43}"/>
              </a:ext>
            </a:extLst>
          </p:cNvPr>
          <p:cNvSpPr txBox="1"/>
          <p:nvPr/>
        </p:nvSpPr>
        <p:spPr>
          <a:xfrm>
            <a:off x="6095999" y="4561805"/>
            <a:ext cx="5625863" cy="1746417"/>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pPr algn="ctr" defTabSz="914400">
              <a:lnSpc>
                <a:spcPct val="90000"/>
              </a:lnSpc>
              <a:spcBef>
                <a:spcPts val="600"/>
              </a:spcBef>
              <a:spcAft>
                <a:spcPts val="600"/>
              </a:spcAft>
            </a:pPr>
            <a:r>
              <a:rPr lang="en-US" sz="1900" b="1" dirty="0">
                <a:solidFill>
                  <a:schemeClr val="tx1"/>
                </a:solidFill>
              </a:rPr>
              <a:t>Indulgences were an old practice of the church. It developed through the centuries. It is based on the interpretation of Mathew 16 18 and John 21.23. The church believed in having the power of forgiveness. Indulgences are the instrument through which forgiveness is conferred. </a:t>
            </a:r>
          </a:p>
        </p:txBody>
      </p:sp>
    </p:spTree>
    <p:extLst>
      <p:ext uri="{BB962C8B-B14F-4D97-AF65-F5344CB8AC3E}">
        <p14:creationId xmlns:p14="http://schemas.microsoft.com/office/powerpoint/2010/main" xmlns="" val="356763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5/53/Luther_Cranach_the_Elder_BM_1837-0616.363.jpg/220px-Luther_Cranach_the_Elder_BM_1837-0616.363.jpg">
            <a:extLst>
              <a:ext uri="{FF2B5EF4-FFF2-40B4-BE49-F238E27FC236}">
                <a16:creationId xmlns:a16="http://schemas.microsoft.com/office/drawing/2014/main" xmlns="" id="{B6A42BFC-6FBE-46C2-96C9-104846A8259D}"/>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brightnessContrast contrast="40000"/>
                    </a14:imgEffect>
                  </a14:imgLayer>
                </a14:imgProps>
              </a:ext>
              <a:ext uri="{28A0092B-C50C-407E-A947-70E740481C1C}">
                <a14:useLocalDpi xmlns:a14="http://schemas.microsoft.com/office/drawing/2010/main" xmlns="" val="0"/>
              </a:ext>
            </a:extLst>
          </a:blip>
          <a:srcRect l="23059" t="2113" r="27337" b="2113"/>
          <a:stretch/>
        </p:blipFill>
        <p:spPr bwMode="auto">
          <a:xfrm>
            <a:off x="0" y="0"/>
            <a:ext cx="2537004"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s://upload.wikimedia.org/wikipedia/commons/d/d7/Portrait_of_Martin_Luther_as_an_Augustinian_Monk.jpg">
            <a:extLst>
              <a:ext uri="{FF2B5EF4-FFF2-40B4-BE49-F238E27FC236}">
                <a16:creationId xmlns:a16="http://schemas.microsoft.com/office/drawing/2014/main" xmlns="" id="{69422314-187C-456D-9FE5-EECC012D4E1D}"/>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493" r="31082"/>
          <a:stretch/>
        </p:blipFill>
        <p:spPr bwMode="auto">
          <a:xfrm>
            <a:off x="2537004" y="0"/>
            <a:ext cx="2322394"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ttp://www.catholicworldreport.com/wp-content/uploads/2017/03/staudt_2.25.jpg">
            <a:extLst>
              <a:ext uri="{FF2B5EF4-FFF2-40B4-BE49-F238E27FC236}">
                <a16:creationId xmlns:a16="http://schemas.microsoft.com/office/drawing/2014/main" xmlns="" id="{F6D89066-D1DC-4BFB-8D41-D556DDDD8AFD}"/>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6554" r="63047"/>
          <a:stretch/>
        </p:blipFill>
        <p:spPr bwMode="auto">
          <a:xfrm>
            <a:off x="4850547" y="0"/>
            <a:ext cx="2437697"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https://www.thenation.com/wp-content/uploads/2017/07/Bruenig_Lucas_Cranach_img.jpg">
            <a:extLst>
              <a:ext uri="{FF2B5EF4-FFF2-40B4-BE49-F238E27FC236}">
                <a16:creationId xmlns:a16="http://schemas.microsoft.com/office/drawing/2014/main" xmlns="" id="{E361B781-810D-4E5D-A73C-720ED1E1EA10}"/>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1186" r="24478"/>
          <a:stretch/>
        </p:blipFill>
        <p:spPr bwMode="auto">
          <a:xfrm>
            <a:off x="9601787" y="0"/>
            <a:ext cx="256529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ângulo 1">
            <a:extLst>
              <a:ext uri="{FF2B5EF4-FFF2-40B4-BE49-F238E27FC236}">
                <a16:creationId xmlns:a16="http://schemas.microsoft.com/office/drawing/2014/main" xmlns="" id="{50A82F7C-7882-4725-9BCD-FF85519541C8}"/>
              </a:ext>
            </a:extLst>
          </p:cNvPr>
          <p:cNvSpPr/>
          <p:nvPr/>
        </p:nvSpPr>
        <p:spPr>
          <a:xfrm>
            <a:off x="9784841" y="5814448"/>
            <a:ext cx="2155408" cy="87716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solidFill>
                  <a:schemeClr val="bg1"/>
                </a:solidFill>
                <a:effectLst>
                  <a:outerShdw blurRad="38100" dist="38100" dir="2700000" algn="tl">
                    <a:srgbClr val="000000">
                      <a:alpha val="43137"/>
                    </a:srgbClr>
                  </a:outerShdw>
                </a:effectLst>
              </a:rPr>
              <a:t>Martin Luther (1529)</a:t>
            </a:r>
          </a:p>
          <a:p>
            <a:r>
              <a:rPr lang="pt-BR" sz="1200" dirty="0">
                <a:solidFill>
                  <a:schemeClr val="bg1"/>
                </a:solidFill>
              </a:rPr>
              <a:t>Lucas Cranach, the Old</a:t>
            </a:r>
          </a:p>
          <a:p>
            <a:r>
              <a:rPr lang="pt-BR" sz="1200" dirty="0">
                <a:solidFill>
                  <a:schemeClr val="bg1"/>
                </a:solidFill>
              </a:rPr>
              <a:t>Oil in Canvas</a:t>
            </a:r>
          </a:p>
          <a:p>
            <a:r>
              <a:rPr lang="pt-BR" sz="1200" dirty="0">
                <a:solidFill>
                  <a:schemeClr val="bg1"/>
                </a:solidFill>
              </a:rPr>
              <a:t>Source: Wikicommons</a:t>
            </a:r>
          </a:p>
        </p:txBody>
      </p:sp>
      <p:sp>
        <p:nvSpPr>
          <p:cNvPr id="3" name="Retângulo 2">
            <a:extLst>
              <a:ext uri="{FF2B5EF4-FFF2-40B4-BE49-F238E27FC236}">
                <a16:creationId xmlns:a16="http://schemas.microsoft.com/office/drawing/2014/main" xmlns="" id="{14C0E218-E365-4A76-B53D-801A7CE8CDB6}"/>
              </a:ext>
            </a:extLst>
          </p:cNvPr>
          <p:cNvSpPr/>
          <p:nvPr/>
        </p:nvSpPr>
        <p:spPr>
          <a:xfrm>
            <a:off x="2592420" y="5829838"/>
            <a:ext cx="2258126" cy="86177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400" b="1" dirty="0">
                <a:effectLst>
                  <a:outerShdw blurRad="38100" dist="38100" dir="2700000" algn="tl">
                    <a:srgbClr val="000000">
                      <a:alpha val="43137"/>
                    </a:srgbClr>
                  </a:outerShdw>
                </a:effectLst>
              </a:rPr>
              <a:t>Luther, Augustinian Monk</a:t>
            </a:r>
          </a:p>
          <a:p>
            <a:r>
              <a:rPr lang="en-US" sz="1200" dirty="0"/>
              <a:t>Lucas </a:t>
            </a:r>
            <a:r>
              <a:rPr lang="en-US" sz="1200" dirty="0" err="1"/>
              <a:t>Crannach</a:t>
            </a:r>
            <a:r>
              <a:rPr lang="en-US" sz="1200" dirty="0"/>
              <a:t>  (1546)</a:t>
            </a:r>
          </a:p>
          <a:p>
            <a:r>
              <a:rPr lang="en-US" sz="1200" spc="-20" dirty="0"/>
              <a:t>Engraving</a:t>
            </a:r>
          </a:p>
          <a:p>
            <a:r>
              <a:rPr lang="en-US" sz="1200" dirty="0"/>
              <a:t>Source: </a:t>
            </a:r>
            <a:r>
              <a:rPr lang="en-US" sz="1200" dirty="0" err="1"/>
              <a:t>Wikicommons</a:t>
            </a:r>
            <a:endParaRPr lang="pt-BR" sz="1200" dirty="0"/>
          </a:p>
        </p:txBody>
      </p:sp>
      <p:sp>
        <p:nvSpPr>
          <p:cNvPr id="4" name="Retângulo 3">
            <a:extLst>
              <a:ext uri="{FF2B5EF4-FFF2-40B4-BE49-F238E27FC236}">
                <a16:creationId xmlns:a16="http://schemas.microsoft.com/office/drawing/2014/main" xmlns="" id="{BF39BDCE-0D8B-4BAD-B243-1FCBFC25B1A3}"/>
              </a:ext>
            </a:extLst>
          </p:cNvPr>
          <p:cNvSpPr/>
          <p:nvPr/>
        </p:nvSpPr>
        <p:spPr>
          <a:xfrm>
            <a:off x="4958154" y="5814449"/>
            <a:ext cx="2362253" cy="87716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dirty="0"/>
              <a:t>"Martin Luther“(1526)</a:t>
            </a:r>
          </a:p>
          <a:p>
            <a:r>
              <a:rPr lang="en-US" sz="1200" dirty="0"/>
              <a:t>Lucas Cranach, the Old</a:t>
            </a:r>
          </a:p>
          <a:p>
            <a:r>
              <a:rPr lang="en-US" sz="1200" dirty="0"/>
              <a:t>Oil on Canvas</a:t>
            </a:r>
          </a:p>
          <a:p>
            <a:r>
              <a:rPr lang="en-US" sz="1200" dirty="0"/>
              <a:t>Source: </a:t>
            </a:r>
            <a:r>
              <a:rPr lang="en-US" sz="1200" dirty="0" err="1"/>
              <a:t>Wikicommons</a:t>
            </a:r>
            <a:r>
              <a:rPr lang="en-US" sz="1200" dirty="0"/>
              <a:t> </a:t>
            </a:r>
            <a:endParaRPr lang="pt-BR" sz="1200" dirty="0"/>
          </a:p>
        </p:txBody>
      </p:sp>
      <p:sp>
        <p:nvSpPr>
          <p:cNvPr id="6" name="Retângulo 5">
            <a:extLst>
              <a:ext uri="{FF2B5EF4-FFF2-40B4-BE49-F238E27FC236}">
                <a16:creationId xmlns:a16="http://schemas.microsoft.com/office/drawing/2014/main" xmlns="" id="{C5FDB34D-3F93-4C46-972E-FA9459AF4959}"/>
              </a:ext>
            </a:extLst>
          </p:cNvPr>
          <p:cNvSpPr/>
          <p:nvPr/>
        </p:nvSpPr>
        <p:spPr>
          <a:xfrm>
            <a:off x="108159" y="5852922"/>
            <a:ext cx="2360032" cy="8771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dirty="0">
                <a:effectLst>
                  <a:outerShdw blurRad="38100" dist="38100" dir="2700000" algn="tl">
                    <a:srgbClr val="000000">
                      <a:alpha val="43137"/>
                    </a:srgbClr>
                  </a:outerShdw>
                </a:effectLst>
              </a:rPr>
              <a:t>Monk Luther</a:t>
            </a:r>
          </a:p>
          <a:p>
            <a:r>
              <a:rPr lang="en-US" sz="1200" dirty="0"/>
              <a:t>Lucas </a:t>
            </a:r>
            <a:r>
              <a:rPr lang="en-US" sz="1200" dirty="0" err="1"/>
              <a:t>Crannach</a:t>
            </a:r>
            <a:r>
              <a:rPr lang="en-US" sz="1200" dirty="0"/>
              <a:t> (1520)</a:t>
            </a:r>
          </a:p>
          <a:p>
            <a:r>
              <a:rPr lang="en-US" sz="1200" dirty="0"/>
              <a:t>Engraving in paper</a:t>
            </a:r>
          </a:p>
          <a:p>
            <a:r>
              <a:rPr lang="en-US" sz="1200" dirty="0"/>
              <a:t>Source: </a:t>
            </a:r>
            <a:r>
              <a:rPr lang="en-US" sz="1200" dirty="0" err="1"/>
              <a:t>Wikicommons</a:t>
            </a:r>
            <a:endParaRPr lang="pt-BR" sz="1200" dirty="0"/>
          </a:p>
        </p:txBody>
      </p:sp>
      <p:pic>
        <p:nvPicPr>
          <p:cNvPr id="6156" name="Picture 12" descr="Lucas Cranach the Elder, ">
            <a:extLst>
              <a:ext uri="{FF2B5EF4-FFF2-40B4-BE49-F238E27FC236}">
                <a16:creationId xmlns:a16="http://schemas.microsoft.com/office/drawing/2014/main" xmlns="" id="{47553866-827F-40A0-AFBF-51C6618BE0DC}"/>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25820" r="31447"/>
          <a:stretch/>
        </p:blipFill>
        <p:spPr bwMode="auto">
          <a:xfrm>
            <a:off x="7288243" y="0"/>
            <a:ext cx="233846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tângulo 13">
            <a:extLst>
              <a:ext uri="{FF2B5EF4-FFF2-40B4-BE49-F238E27FC236}">
                <a16:creationId xmlns:a16="http://schemas.microsoft.com/office/drawing/2014/main" xmlns="" id="{DB11B4DB-1955-43B3-89B0-3879199B91B4}"/>
              </a:ext>
            </a:extLst>
          </p:cNvPr>
          <p:cNvSpPr/>
          <p:nvPr/>
        </p:nvSpPr>
        <p:spPr>
          <a:xfrm>
            <a:off x="7419163" y="5822144"/>
            <a:ext cx="2123245" cy="87716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solidFill>
                  <a:schemeClr val="bg1"/>
                </a:solidFill>
                <a:effectLst>
                  <a:outerShdw blurRad="38100" dist="38100" dir="2700000" algn="tl">
                    <a:srgbClr val="000000">
                      <a:alpha val="43137"/>
                    </a:srgbClr>
                  </a:outerShdw>
                </a:effectLst>
              </a:rPr>
              <a:t>Martin Luther (1532)</a:t>
            </a:r>
          </a:p>
          <a:p>
            <a:r>
              <a:rPr lang="pt-BR" sz="1200" dirty="0">
                <a:solidFill>
                  <a:schemeClr val="bg1"/>
                </a:solidFill>
              </a:rPr>
              <a:t>Lucas Cranach, the Old</a:t>
            </a:r>
          </a:p>
          <a:p>
            <a:r>
              <a:rPr lang="pt-BR" sz="1200" dirty="0">
                <a:solidFill>
                  <a:schemeClr val="bg1"/>
                </a:solidFill>
              </a:rPr>
              <a:t>Oil on Canvas</a:t>
            </a:r>
          </a:p>
          <a:p>
            <a:r>
              <a:rPr lang="pt-BR" sz="1200" dirty="0">
                <a:solidFill>
                  <a:schemeClr val="bg1"/>
                </a:solidFill>
              </a:rPr>
              <a:t>Source: Wikicommons</a:t>
            </a:r>
          </a:p>
        </p:txBody>
      </p:sp>
    </p:spTree>
    <p:extLst>
      <p:ext uri="{BB962C8B-B14F-4D97-AF65-F5344CB8AC3E}">
        <p14:creationId xmlns:p14="http://schemas.microsoft.com/office/powerpoint/2010/main" xmlns="" val="3980908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4" descr="https://www.awesomestories.com/images/user/4edb441c76.jpg">
            <a:extLst>
              <a:ext uri="{FF2B5EF4-FFF2-40B4-BE49-F238E27FC236}">
                <a16:creationId xmlns:a16="http://schemas.microsoft.com/office/drawing/2014/main" xmlns="" id="{128C44D7-326E-4E42-ACFD-325580473D3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556" r="-1" b="3026"/>
          <a:stretch/>
        </p:blipFill>
        <p:spPr bwMode="auto">
          <a:xfrm>
            <a:off x="5419264" y="3265080"/>
            <a:ext cx="6129269" cy="3592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6" name="Picture 2" descr="Resultado de imagem"/>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8262" r="1" b="1"/>
          <a:stretch/>
        </p:blipFill>
        <p:spPr bwMode="auto">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extLst>
            <a:ext uri="{909E8E84-426E-40DD-AFC4-6F175D3DCCD1}">
              <a14:hiddenFill xmlns:a14="http://schemas.microsoft.com/office/drawing/2010/main" xmlns="">
                <a:solidFill>
                  <a:srgbClr val="FFFFFF"/>
                </a:solidFill>
              </a14:hiddenFill>
            </a:ext>
          </a:extLst>
        </p:spPr>
      </p:pic>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87045" y="643467"/>
            <a:ext cx="4661488" cy="24607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8" y="4080063"/>
            <a:ext cx="4614930" cy="2156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ixaDeTexto 2">
            <a:extLst>
              <a:ext uri="{FF2B5EF4-FFF2-40B4-BE49-F238E27FC236}">
                <a16:creationId xmlns:a16="http://schemas.microsoft.com/office/drawing/2014/main" xmlns="" id="{F7F7CEFD-6261-461E-9FE0-19C7C6EBB9CE}"/>
              </a:ext>
            </a:extLst>
          </p:cNvPr>
          <p:cNvSpPr txBox="1"/>
          <p:nvPr/>
        </p:nvSpPr>
        <p:spPr>
          <a:xfrm>
            <a:off x="6972005" y="665720"/>
            <a:ext cx="4330700" cy="2438488"/>
          </a:xfrm>
          <a:prstGeom prst="rect">
            <a:avLst/>
          </a:prstGeom>
          <a:noFill/>
        </p:spPr>
        <p:txBody>
          <a:bodyPr wrap="square" rtlCol="0">
            <a:spAutoFit/>
          </a:bodyPr>
          <a:lstStyle/>
          <a:p>
            <a:pPr algn="ctr">
              <a:lnSpc>
                <a:spcPct val="110000"/>
              </a:lnSpc>
            </a:pPr>
            <a:r>
              <a:rPr lang="pt-BR" sz="2800" b="1" i="1" dirty="0">
                <a:solidFill>
                  <a:schemeClr val="bg2"/>
                </a:solidFill>
                <a:effectLst>
                  <a:outerShdw blurRad="38100" dist="38100" dir="2700000" algn="tl">
                    <a:srgbClr val="000000">
                      <a:alpha val="43137"/>
                    </a:srgbClr>
                  </a:outerShdw>
                </a:effectLst>
                <a:latin typeface="Candara" panose="020E0502030303020204" pitchFamily="34" charset="0"/>
              </a:rPr>
              <a:t>Authorized to sell indulgences by the newly elected Bishop of Mainz Tetzel arrived in Saxony in the fall of 1517.</a:t>
            </a:r>
          </a:p>
        </p:txBody>
      </p:sp>
      <p:sp>
        <p:nvSpPr>
          <p:cNvPr id="5" name="CaixaDeTexto 4">
            <a:extLst>
              <a:ext uri="{FF2B5EF4-FFF2-40B4-BE49-F238E27FC236}">
                <a16:creationId xmlns:a16="http://schemas.microsoft.com/office/drawing/2014/main" xmlns="" id="{2DFC8C90-0C86-4B25-8027-5E5F00CED54C}"/>
              </a:ext>
            </a:extLst>
          </p:cNvPr>
          <p:cNvSpPr txBox="1"/>
          <p:nvPr/>
        </p:nvSpPr>
        <p:spPr>
          <a:xfrm>
            <a:off x="643467" y="4242756"/>
            <a:ext cx="4614931" cy="1830758"/>
          </a:xfrm>
          <a:prstGeom prst="rect">
            <a:avLst/>
          </a:prstGeom>
          <a:noFill/>
        </p:spPr>
        <p:txBody>
          <a:bodyPr wrap="square" rtlCol="0">
            <a:spAutoFit/>
          </a:bodyPr>
          <a:lstStyle/>
          <a:p>
            <a:pPr algn="ctr">
              <a:lnSpc>
                <a:spcPct val="110000"/>
              </a:lnSpc>
            </a:pPr>
            <a:r>
              <a:rPr lang="pt-BR" sz="2600" b="1" dirty="0">
                <a:solidFill>
                  <a:schemeClr val="bg2">
                    <a:lumMod val="25000"/>
                  </a:schemeClr>
                </a:solidFill>
                <a:effectLst>
                  <a:outerShdw blurRad="38100" dist="38100" dir="2700000" algn="tl">
                    <a:srgbClr val="000000">
                      <a:alpha val="43137"/>
                    </a:srgbClr>
                  </a:outerShdw>
                </a:effectLst>
                <a:latin typeface="Candara" panose="020E0502030303020204" pitchFamily="34" charset="0"/>
              </a:rPr>
              <a:t>Tetzel could only sell indulgences for past sins, but there are stories that he would sell any kind of forgiveness.</a:t>
            </a:r>
          </a:p>
        </p:txBody>
      </p:sp>
    </p:spTree>
    <p:extLst>
      <p:ext uri="{BB962C8B-B14F-4D97-AF65-F5344CB8AC3E}">
        <p14:creationId xmlns:p14="http://schemas.microsoft.com/office/powerpoint/2010/main" xmlns="" val="1926567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845FBA0-7221-6BB4-28BB-9F912D085888}"/>
              </a:ext>
            </a:extLst>
          </p:cNvPr>
          <p:cNvSpPr>
            <a:spLocks noGrp="1"/>
          </p:cNvSpPr>
          <p:nvPr>
            <p:ph type="title"/>
          </p:nvPr>
        </p:nvSpPr>
        <p:spPr>
          <a:xfrm>
            <a:off x="545432" y="365126"/>
            <a:ext cx="5544085" cy="1382634"/>
          </a:xfrm>
        </p:spPr>
        <p:txBody>
          <a:bodyPr vert="horz" lIns="91440" tIns="45720" rIns="91440" bIns="45720" rtlCol="0" anchor="ctr">
            <a:normAutofit/>
          </a:bodyPr>
          <a:lstStyle/>
          <a:p>
            <a:r>
              <a:rPr lang="en-US" sz="70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Modern Love Caps" panose="04070805081001020A01" pitchFamily="82" charset="0"/>
              </a:rPr>
              <a:t>95 Theses</a:t>
            </a:r>
          </a:p>
        </p:txBody>
      </p:sp>
      <p:sp>
        <p:nvSpPr>
          <p:cNvPr id="4" name="Text Placeholder 3">
            <a:extLst>
              <a:ext uri="{FF2B5EF4-FFF2-40B4-BE49-F238E27FC236}">
                <a16:creationId xmlns:a16="http://schemas.microsoft.com/office/drawing/2014/main" xmlns="" id="{2AA1344E-EFED-FA7A-0892-EC46F4E4C417}"/>
              </a:ext>
            </a:extLst>
          </p:cNvPr>
          <p:cNvSpPr>
            <a:spLocks noGrp="1"/>
          </p:cNvSpPr>
          <p:nvPr>
            <p:ph type="body" sz="half" idx="2"/>
          </p:nvPr>
        </p:nvSpPr>
        <p:spPr>
          <a:xfrm>
            <a:off x="545432" y="1524000"/>
            <a:ext cx="5544085" cy="5149517"/>
          </a:xfrm>
        </p:spPr>
        <p:txBody>
          <a:bodyPr vert="horz" lIns="91440" tIns="45720" rIns="91440" bIns="45720" rtlCol="0">
            <a:normAutofit fontScale="85000" lnSpcReduction="10000"/>
          </a:bodyPr>
          <a:lstStyle/>
          <a:p>
            <a:pPr>
              <a:lnSpc>
                <a:spcPct val="120000"/>
              </a:lnSpc>
            </a:pPr>
            <a:r>
              <a:rPr lang="en-US" sz="3200" b="1" dirty="0">
                <a:effectLst>
                  <a:outerShdw blurRad="38100" dist="38100" dir="2700000" algn="tl">
                    <a:srgbClr val="000000">
                      <a:alpha val="43137"/>
                    </a:srgbClr>
                  </a:outerShdw>
                </a:effectLst>
              </a:rPr>
              <a:t>Outraged by Tetzel’s preaching, Luther decides to write a document to counterpose his “sales pitch.” This document contained 95 points, or paragraphs, or theses. On October 31, 1517, as he entered the Cathedral of Wittenberg for the mass of the All Saints Day, Luther affixed his “</a:t>
            </a:r>
            <a:r>
              <a:rPr lang="en-US" sz="3200" b="1" i="1" dirty="0">
                <a:effectLst>
                  <a:outerShdw blurRad="38100" dist="38100" dir="2700000" algn="tl">
                    <a:srgbClr val="000000">
                      <a:alpha val="43137"/>
                    </a:srgbClr>
                  </a:outerShdw>
                </a:effectLst>
              </a:rPr>
              <a:t>disputatio</a:t>
            </a:r>
            <a:r>
              <a:rPr lang="en-US" sz="3200" b="1" dirty="0">
                <a:effectLst>
                  <a:outerShdw blurRad="38100" dist="38100" dir="2700000" algn="tl">
                    <a:srgbClr val="000000">
                      <a:alpha val="43137"/>
                    </a:srgbClr>
                  </a:outerShdw>
                </a:effectLst>
              </a:rPr>
              <a:t>” at the door. Little did he know is would trigger a change in the church and the world.</a:t>
            </a:r>
          </a:p>
        </p:txBody>
      </p:sp>
      <p:pic>
        <p:nvPicPr>
          <p:cNvPr id="1026" name="Picture 2" descr="It Happened Today | Christian History Institute - Leowiki">
            <a:extLst>
              <a:ext uri="{FF2B5EF4-FFF2-40B4-BE49-F238E27FC236}">
                <a16:creationId xmlns:a16="http://schemas.microsoft.com/office/drawing/2014/main" xmlns="" id="{E1F3B976-3AFE-BA71-EE1B-613C0B632008}"/>
              </a:ext>
            </a:extLst>
          </p:cNvPr>
          <p:cNvPicPr>
            <a:picLocks noGrp="1" noChangeAspect="1" noChangeArrowheads="1"/>
          </p:cNvPicPr>
          <p:nvPr>
            <p:ph idx="1"/>
          </p:nvPr>
        </p:nvPicPr>
        <p:blipFill rotWithShape="1">
          <a:blip r:embed="rId2" cstate="print">
            <a:extLst>
              <a:ext uri="{BEBA8EAE-BF5A-486C-A8C5-ECC9F3942E4B}">
                <a14:imgProps xmlns:a14="http://schemas.microsoft.com/office/drawing/2010/main" xmlns="">
                  <a14:imgLayer r:embed="rId3">
                    <a14:imgEffect>
                      <a14:artisticPaintBrush/>
                    </a14:imgEffect>
                    <a14:imgEffect>
                      <a14:sharpenSoften amount="25000"/>
                    </a14:imgEffect>
                  </a14:imgLayer>
                </a14:imgProps>
              </a:ext>
              <a:ext uri="{28A0092B-C50C-407E-A947-70E740481C1C}">
                <a14:useLocalDpi xmlns:a14="http://schemas.microsoft.com/office/drawing/2010/main" xmlns="" val="0"/>
              </a:ext>
            </a:extLst>
          </a:blip>
          <a:srcRect t="4576" r="-1" b="18364"/>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8496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7D03ABD7-DEB6-2C44-D507-3CF2BF92A473}"/>
              </a:ext>
            </a:extLst>
          </p:cNvPr>
          <p:cNvPicPr>
            <a:picLocks noChangeAspect="1"/>
          </p:cNvPicPr>
          <p:nvPr/>
        </p:nvPicPr>
        <p:blipFill rotWithShape="1">
          <a:blip r:embed="rId2" cstate="print"/>
          <a:srcRect t="9363" b="10865"/>
          <a:stretch/>
        </p:blipFill>
        <p:spPr>
          <a:xfrm>
            <a:off x="20" y="1282"/>
            <a:ext cx="12191980" cy="6856718"/>
          </a:xfrm>
          <a:prstGeom prst="rect">
            <a:avLst/>
          </a:prstGeom>
        </p:spPr>
      </p:pic>
    </p:spTree>
    <p:extLst>
      <p:ext uri="{BB962C8B-B14F-4D97-AF65-F5344CB8AC3E}">
        <p14:creationId xmlns:p14="http://schemas.microsoft.com/office/powerpoint/2010/main" xmlns="" val="1901331407"/>
      </p:ext>
    </p:extLst>
  </p:cSld>
  <p:clrMapOvr>
    <a:masterClrMapping/>
  </p:clrMapOvr>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7968</TotalTime>
  <Words>1732</Words>
  <Application>Microsoft Office PowerPoint</Application>
  <PresentationFormat>Custom</PresentationFormat>
  <Paragraphs>143</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Slide 6</vt:lpstr>
      <vt:lpstr>Slide 7</vt:lpstr>
      <vt:lpstr>95 Theses</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Excommunication</vt:lpstr>
      <vt:lpstr>Slide 22</vt:lpstr>
      <vt:lpstr>Slide 23</vt:lpstr>
      <vt:lpstr>DIET OF WORMS</vt:lpstr>
      <vt:lpstr>Slide 25</vt:lpstr>
      <vt:lpstr>Luther’s Final Answer</vt:lpstr>
      <vt:lpstr>Slide 27</vt:lpstr>
      <vt:lpstr>Slide 28</vt:lpstr>
      <vt:lpstr>Other Movements of Reform</vt:lpstr>
      <vt:lpstr>OUTROS MOVIMENTOS</vt:lpstr>
      <vt:lpstr>Slide 31</vt:lpstr>
      <vt:lpstr>LUTERANism</vt:lpstr>
      <vt:lpstr>Reformed Movement</vt:lpstr>
      <vt:lpstr>Anglicanism</vt:lpstr>
      <vt:lpstr>Anabatistas</vt:lpstr>
      <vt:lpstr>Anglican Reformation</vt:lpstr>
      <vt:lpstr>The Wife</vt:lpstr>
      <vt:lpstr>The Mistress</vt:lpstr>
      <vt:lpstr>The “Planner”</vt:lpstr>
      <vt:lpstr>Reformed Movement</vt:lpstr>
      <vt:lpstr>Slide 41</vt:lpstr>
      <vt:lpstr>Ulrich Zwingli</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Artur dos Santos</dc:creator>
  <cp:lastModifiedBy>Faith church</cp:lastModifiedBy>
  <cp:revision>41</cp:revision>
  <dcterms:created xsi:type="dcterms:W3CDTF">2017-09-08T17:39:17Z</dcterms:created>
  <dcterms:modified xsi:type="dcterms:W3CDTF">2022-10-23T23:03:55Z</dcterms:modified>
</cp:coreProperties>
</file>