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1.xml" ContentType="application/vnd.openxmlformats-officedocument.drawingml.diagram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349" r:id="rId3"/>
    <p:sldId id="285" r:id="rId4"/>
    <p:sldId id="286" r:id="rId5"/>
    <p:sldId id="262" r:id="rId6"/>
    <p:sldId id="269" r:id="rId7"/>
    <p:sldId id="265" r:id="rId8"/>
    <p:sldId id="302" r:id="rId9"/>
    <p:sldId id="361" r:id="rId10"/>
    <p:sldId id="350" r:id="rId11"/>
    <p:sldId id="362" r:id="rId12"/>
    <p:sldId id="305" r:id="rId13"/>
    <p:sldId id="306" r:id="rId14"/>
    <p:sldId id="268" r:id="rId15"/>
    <p:sldId id="364" r:id="rId16"/>
    <p:sldId id="303" r:id="rId17"/>
    <p:sldId id="342" r:id="rId18"/>
    <p:sldId id="340" r:id="rId19"/>
    <p:sldId id="339" r:id="rId20"/>
    <p:sldId id="341" r:id="rId21"/>
    <p:sldId id="337" r:id="rId22"/>
    <p:sldId id="311" r:id="rId23"/>
    <p:sldId id="365" r:id="rId24"/>
    <p:sldId id="366" r:id="rId25"/>
    <p:sldId id="307" r:id="rId26"/>
    <p:sldId id="308" r:id="rId27"/>
    <p:sldId id="309" r:id="rId28"/>
    <p:sldId id="325" r:id="rId29"/>
    <p:sldId id="355" r:id="rId30"/>
    <p:sldId id="360" r:id="rId31"/>
    <p:sldId id="359" r:id="rId32"/>
    <p:sldId id="358" r:id="rId33"/>
    <p:sldId id="318" r:id="rId34"/>
    <p:sldId id="312" r:id="rId35"/>
    <p:sldId id="346" r:id="rId36"/>
    <p:sldId id="316" r:id="rId37"/>
    <p:sldId id="275" r:id="rId38"/>
    <p:sldId id="351" r:id="rId39"/>
    <p:sldId id="276" r:id="rId40"/>
    <p:sldId id="353" r:id="rId41"/>
    <p:sldId id="31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FCE"/>
    <a:srgbClr val="A50021"/>
    <a:srgbClr val="990000"/>
    <a:srgbClr val="FF9900"/>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58C4FC-1CE2-4D3A-B3AB-7C88184D0162}" v="50" dt="2022-10-16T22:34:33.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116" d="100"/>
          <a:sy n="116" d="100"/>
        </p:scale>
        <p:origin x="-228"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F058C4FC-1CE2-4D3A-B3AB-7C88184D0162}"/>
    <pc:docChg chg="custSel addSld delSld modSld">
      <pc:chgData name="J. dos Santos" userId="f4efc7053d1beea2" providerId="LiveId" clId="{F058C4FC-1CE2-4D3A-B3AB-7C88184D0162}" dt="2022-10-16T22:34:39.547" v="1706" actId="14100"/>
      <pc:docMkLst>
        <pc:docMk/>
      </pc:docMkLst>
      <pc:sldChg chg="del">
        <pc:chgData name="J. dos Santos" userId="f4efc7053d1beea2" providerId="LiveId" clId="{F058C4FC-1CE2-4D3A-B3AB-7C88184D0162}" dt="2022-10-15T19:49:57.303" v="0" actId="47"/>
        <pc:sldMkLst>
          <pc:docMk/>
          <pc:sldMk cId="3771875085" sldId="274"/>
        </pc:sldMkLst>
      </pc:sldChg>
      <pc:sldChg chg="del">
        <pc:chgData name="J. dos Santos" userId="f4efc7053d1beea2" providerId="LiveId" clId="{F058C4FC-1CE2-4D3A-B3AB-7C88184D0162}" dt="2022-10-15T19:49:57.303" v="0" actId="47"/>
        <pc:sldMkLst>
          <pc:docMk/>
          <pc:sldMk cId="2180645840" sldId="277"/>
        </pc:sldMkLst>
      </pc:sldChg>
      <pc:sldChg chg="modSp">
        <pc:chgData name="J. dos Santos" userId="f4efc7053d1beea2" providerId="LiveId" clId="{F058C4FC-1CE2-4D3A-B3AB-7C88184D0162}" dt="2022-10-15T19:53:39.537" v="5"/>
        <pc:sldMkLst>
          <pc:docMk/>
          <pc:sldMk cId="479380664" sldId="285"/>
        </pc:sldMkLst>
        <pc:picChg chg="mod">
          <ac:chgData name="J. dos Santos" userId="f4efc7053d1beea2" providerId="LiveId" clId="{F058C4FC-1CE2-4D3A-B3AB-7C88184D0162}" dt="2022-10-15T19:53:39.537" v="5"/>
          <ac:picMkLst>
            <pc:docMk/>
            <pc:sldMk cId="479380664" sldId="285"/>
            <ac:picMk id="4" creationId="{777AD131-4AD4-4929-85F7-ABC918458605}"/>
          </ac:picMkLst>
        </pc:picChg>
      </pc:sldChg>
      <pc:sldChg chg="del">
        <pc:chgData name="J. dos Santos" userId="f4efc7053d1beea2" providerId="LiveId" clId="{F058C4FC-1CE2-4D3A-B3AB-7C88184D0162}" dt="2022-10-15T19:49:57.303" v="0" actId="47"/>
        <pc:sldMkLst>
          <pc:docMk/>
          <pc:sldMk cId="2600673440" sldId="288"/>
        </pc:sldMkLst>
      </pc:sldChg>
      <pc:sldChg chg="del">
        <pc:chgData name="J. dos Santos" userId="f4efc7053d1beea2" providerId="LiveId" clId="{F058C4FC-1CE2-4D3A-B3AB-7C88184D0162}" dt="2022-10-15T19:49:57.303" v="0" actId="47"/>
        <pc:sldMkLst>
          <pc:docMk/>
          <pc:sldMk cId="1099651868" sldId="289"/>
        </pc:sldMkLst>
      </pc:sldChg>
      <pc:sldChg chg="del">
        <pc:chgData name="J. dos Santos" userId="f4efc7053d1beea2" providerId="LiveId" clId="{F058C4FC-1CE2-4D3A-B3AB-7C88184D0162}" dt="2022-10-15T19:49:57.303" v="0" actId="47"/>
        <pc:sldMkLst>
          <pc:docMk/>
          <pc:sldMk cId="2771093002" sldId="301"/>
        </pc:sldMkLst>
      </pc:sldChg>
      <pc:sldChg chg="addSp modSp mod">
        <pc:chgData name="J. dos Santos" userId="f4efc7053d1beea2" providerId="LiveId" clId="{F058C4FC-1CE2-4D3A-B3AB-7C88184D0162}" dt="2022-10-16T21:54:11.673" v="60" actId="18131"/>
        <pc:sldMkLst>
          <pc:docMk/>
          <pc:sldMk cId="3241604877" sldId="306"/>
        </pc:sldMkLst>
        <pc:spChg chg="add mod">
          <ac:chgData name="J. dos Santos" userId="f4efc7053d1beea2" providerId="LiveId" clId="{F058C4FC-1CE2-4D3A-B3AB-7C88184D0162}" dt="2022-10-16T21:52:22.095" v="58" actId="1076"/>
          <ac:spMkLst>
            <pc:docMk/>
            <pc:sldMk cId="3241604877" sldId="306"/>
            <ac:spMk id="5" creationId="{209D0D3F-41E4-5C4A-D315-1A690D75D472}"/>
          </ac:spMkLst>
        </pc:spChg>
        <pc:picChg chg="mod">
          <ac:chgData name="J. dos Santos" userId="f4efc7053d1beea2" providerId="LiveId" clId="{F058C4FC-1CE2-4D3A-B3AB-7C88184D0162}" dt="2022-10-16T21:54:11.673" v="60" actId="18131"/>
          <ac:picMkLst>
            <pc:docMk/>
            <pc:sldMk cId="3241604877" sldId="306"/>
            <ac:picMk id="3" creationId="{7E230896-A24B-4D50-B953-C2F3AB983CBA}"/>
          </ac:picMkLst>
        </pc:picChg>
      </pc:sldChg>
      <pc:sldChg chg="del">
        <pc:chgData name="J. dos Santos" userId="f4efc7053d1beea2" providerId="LiveId" clId="{F058C4FC-1CE2-4D3A-B3AB-7C88184D0162}" dt="2022-10-15T19:49:57.303" v="0" actId="47"/>
        <pc:sldMkLst>
          <pc:docMk/>
          <pc:sldMk cId="1505109084" sldId="319"/>
        </pc:sldMkLst>
      </pc:sldChg>
      <pc:sldChg chg="del">
        <pc:chgData name="J. dos Santos" userId="f4efc7053d1beea2" providerId="LiveId" clId="{F058C4FC-1CE2-4D3A-B3AB-7C88184D0162}" dt="2022-10-15T19:49:57.303" v="0" actId="47"/>
        <pc:sldMkLst>
          <pc:docMk/>
          <pc:sldMk cId="1061325102" sldId="320"/>
        </pc:sldMkLst>
      </pc:sldChg>
      <pc:sldChg chg="del">
        <pc:chgData name="J. dos Santos" userId="f4efc7053d1beea2" providerId="LiveId" clId="{F058C4FC-1CE2-4D3A-B3AB-7C88184D0162}" dt="2022-10-15T19:49:57.303" v="0" actId="47"/>
        <pc:sldMkLst>
          <pc:docMk/>
          <pc:sldMk cId="1858796036" sldId="321"/>
        </pc:sldMkLst>
      </pc:sldChg>
      <pc:sldChg chg="del">
        <pc:chgData name="J. dos Santos" userId="f4efc7053d1beea2" providerId="LiveId" clId="{F058C4FC-1CE2-4D3A-B3AB-7C88184D0162}" dt="2022-10-15T19:49:57.303" v="0" actId="47"/>
        <pc:sldMkLst>
          <pc:docMk/>
          <pc:sldMk cId="582398669" sldId="326"/>
        </pc:sldMkLst>
      </pc:sldChg>
      <pc:sldChg chg="del">
        <pc:chgData name="J. dos Santos" userId="f4efc7053d1beea2" providerId="LiveId" clId="{F058C4FC-1CE2-4D3A-B3AB-7C88184D0162}" dt="2022-10-15T19:49:57.303" v="0" actId="47"/>
        <pc:sldMkLst>
          <pc:docMk/>
          <pc:sldMk cId="85215881" sldId="327"/>
        </pc:sldMkLst>
      </pc:sldChg>
      <pc:sldChg chg="del">
        <pc:chgData name="J. dos Santos" userId="f4efc7053d1beea2" providerId="LiveId" clId="{F058C4FC-1CE2-4D3A-B3AB-7C88184D0162}" dt="2022-10-15T19:49:57.303" v="0" actId="47"/>
        <pc:sldMkLst>
          <pc:docMk/>
          <pc:sldMk cId="1730898053" sldId="328"/>
        </pc:sldMkLst>
      </pc:sldChg>
      <pc:sldChg chg="del">
        <pc:chgData name="J. dos Santos" userId="f4efc7053d1beea2" providerId="LiveId" clId="{F058C4FC-1CE2-4D3A-B3AB-7C88184D0162}" dt="2022-10-15T19:49:57.303" v="0" actId="47"/>
        <pc:sldMkLst>
          <pc:docMk/>
          <pc:sldMk cId="3387574288" sldId="330"/>
        </pc:sldMkLst>
      </pc:sldChg>
      <pc:sldChg chg="del">
        <pc:chgData name="J. dos Santos" userId="f4efc7053d1beea2" providerId="LiveId" clId="{F058C4FC-1CE2-4D3A-B3AB-7C88184D0162}" dt="2022-10-15T19:49:57.303" v="0" actId="47"/>
        <pc:sldMkLst>
          <pc:docMk/>
          <pc:sldMk cId="2272836601" sldId="331"/>
        </pc:sldMkLst>
      </pc:sldChg>
      <pc:sldChg chg="del">
        <pc:chgData name="J. dos Santos" userId="f4efc7053d1beea2" providerId="LiveId" clId="{F058C4FC-1CE2-4D3A-B3AB-7C88184D0162}" dt="2022-10-15T19:49:57.303" v="0" actId="47"/>
        <pc:sldMkLst>
          <pc:docMk/>
          <pc:sldMk cId="3412089671" sldId="332"/>
        </pc:sldMkLst>
      </pc:sldChg>
      <pc:sldChg chg="del">
        <pc:chgData name="J. dos Santos" userId="f4efc7053d1beea2" providerId="LiveId" clId="{F058C4FC-1CE2-4D3A-B3AB-7C88184D0162}" dt="2022-10-15T19:49:57.303" v="0" actId="47"/>
        <pc:sldMkLst>
          <pc:docMk/>
          <pc:sldMk cId="2536696519" sldId="333"/>
        </pc:sldMkLst>
      </pc:sldChg>
      <pc:sldChg chg="del">
        <pc:chgData name="J. dos Santos" userId="f4efc7053d1beea2" providerId="LiveId" clId="{F058C4FC-1CE2-4D3A-B3AB-7C88184D0162}" dt="2022-10-15T19:49:57.303" v="0" actId="47"/>
        <pc:sldMkLst>
          <pc:docMk/>
          <pc:sldMk cId="1593474171" sldId="334"/>
        </pc:sldMkLst>
      </pc:sldChg>
      <pc:sldChg chg="del">
        <pc:chgData name="J. dos Santos" userId="f4efc7053d1beea2" providerId="LiveId" clId="{F058C4FC-1CE2-4D3A-B3AB-7C88184D0162}" dt="2022-10-15T19:49:57.303" v="0" actId="47"/>
        <pc:sldMkLst>
          <pc:docMk/>
          <pc:sldMk cId="3390530270" sldId="335"/>
        </pc:sldMkLst>
      </pc:sldChg>
      <pc:sldChg chg="del">
        <pc:chgData name="J. dos Santos" userId="f4efc7053d1beea2" providerId="LiveId" clId="{F058C4FC-1CE2-4D3A-B3AB-7C88184D0162}" dt="2022-10-15T19:49:57.303" v="0" actId="47"/>
        <pc:sldMkLst>
          <pc:docMk/>
          <pc:sldMk cId="2103927528" sldId="343"/>
        </pc:sldMkLst>
      </pc:sldChg>
      <pc:sldChg chg="modSp mod">
        <pc:chgData name="J. dos Santos" userId="f4efc7053d1beea2" providerId="LiveId" clId="{F058C4FC-1CE2-4D3A-B3AB-7C88184D0162}" dt="2022-10-16T21:45:12.352" v="8" actId="1076"/>
        <pc:sldMkLst>
          <pc:docMk/>
          <pc:sldMk cId="4086640391" sldId="350"/>
        </pc:sldMkLst>
        <pc:spChg chg="mod">
          <ac:chgData name="J. dos Santos" userId="f4efc7053d1beea2" providerId="LiveId" clId="{F058C4FC-1CE2-4D3A-B3AB-7C88184D0162}" dt="2022-10-16T21:45:12.352" v="8" actId="1076"/>
          <ac:spMkLst>
            <pc:docMk/>
            <pc:sldMk cId="4086640391" sldId="350"/>
            <ac:spMk id="2" creationId="{B133665E-3B88-EF06-E7FD-0AC352749846}"/>
          </ac:spMkLst>
        </pc:spChg>
      </pc:sldChg>
      <pc:sldChg chg="del">
        <pc:chgData name="J. dos Santos" userId="f4efc7053d1beea2" providerId="LiveId" clId="{F058C4FC-1CE2-4D3A-B3AB-7C88184D0162}" dt="2022-10-15T19:49:57.303" v="0" actId="47"/>
        <pc:sldMkLst>
          <pc:docMk/>
          <pc:sldMk cId="3300556490" sldId="352"/>
        </pc:sldMkLst>
      </pc:sldChg>
      <pc:sldChg chg="del">
        <pc:chgData name="J. dos Santos" userId="f4efc7053d1beea2" providerId="LiveId" clId="{F058C4FC-1CE2-4D3A-B3AB-7C88184D0162}" dt="2022-10-15T19:49:57.303" v="0" actId="47"/>
        <pc:sldMkLst>
          <pc:docMk/>
          <pc:sldMk cId="3853230458" sldId="363"/>
        </pc:sldMkLst>
      </pc:sldChg>
      <pc:sldChg chg="modSp mod">
        <pc:chgData name="J. dos Santos" userId="f4efc7053d1beea2" providerId="LiveId" clId="{F058C4FC-1CE2-4D3A-B3AB-7C88184D0162}" dt="2022-10-16T21:55:24.339" v="74" actId="1076"/>
        <pc:sldMkLst>
          <pc:docMk/>
          <pc:sldMk cId="1561954003" sldId="364"/>
        </pc:sldMkLst>
        <pc:spChg chg="mod">
          <ac:chgData name="J. dos Santos" userId="f4efc7053d1beea2" providerId="LiveId" clId="{F058C4FC-1CE2-4D3A-B3AB-7C88184D0162}" dt="2022-10-16T21:54:48.327" v="67" actId="20577"/>
          <ac:spMkLst>
            <pc:docMk/>
            <pc:sldMk cId="1561954003" sldId="364"/>
            <ac:spMk id="4" creationId="{339DC1FD-CBA8-2421-3218-5440FEEB1E6E}"/>
          </ac:spMkLst>
        </pc:spChg>
        <pc:picChg chg="mod">
          <ac:chgData name="J. dos Santos" userId="f4efc7053d1beea2" providerId="LiveId" clId="{F058C4FC-1CE2-4D3A-B3AB-7C88184D0162}" dt="2022-10-16T21:55:24.339" v="74" actId="1076"/>
          <ac:picMkLst>
            <pc:docMk/>
            <pc:sldMk cId="1561954003" sldId="364"/>
            <ac:picMk id="1026" creationId="{952348CA-DBC8-7CA4-BB67-BC40C882DC21}"/>
          </ac:picMkLst>
        </pc:picChg>
      </pc:sldChg>
      <pc:sldChg chg="addSp modSp new mod setBg">
        <pc:chgData name="J. dos Santos" userId="f4efc7053d1beea2" providerId="LiveId" clId="{F058C4FC-1CE2-4D3A-B3AB-7C88184D0162}" dt="2022-10-16T22:16:25.161" v="1240" actId="20577"/>
        <pc:sldMkLst>
          <pc:docMk/>
          <pc:sldMk cId="919971472" sldId="365"/>
        </pc:sldMkLst>
        <pc:spChg chg="mod">
          <ac:chgData name="J. dos Santos" userId="f4efc7053d1beea2" providerId="LiveId" clId="{F058C4FC-1CE2-4D3A-B3AB-7C88184D0162}" dt="2022-10-16T22:16:25.161" v="1240" actId="20577"/>
          <ac:spMkLst>
            <pc:docMk/>
            <pc:sldMk cId="919971472" sldId="365"/>
            <ac:spMk id="2" creationId="{5A1897C9-D7FF-8929-33CD-CCCDB4315719}"/>
          </ac:spMkLst>
        </pc:spChg>
        <pc:spChg chg="mod">
          <ac:chgData name="J. dos Santos" userId="f4efc7053d1beea2" providerId="LiveId" clId="{F058C4FC-1CE2-4D3A-B3AB-7C88184D0162}" dt="2022-10-16T22:14:56.350" v="1145" actId="20577"/>
          <ac:spMkLst>
            <pc:docMk/>
            <pc:sldMk cId="919971472" sldId="365"/>
            <ac:spMk id="3" creationId="{BE345716-F0F6-E8E3-0502-51FA55EDD051}"/>
          </ac:spMkLst>
        </pc:spChg>
        <pc:spChg chg="add mod">
          <ac:chgData name="J. dos Santos" userId="f4efc7053d1beea2" providerId="LiveId" clId="{F058C4FC-1CE2-4D3A-B3AB-7C88184D0162}" dt="2022-10-16T22:15:53.384" v="1198"/>
          <ac:spMkLst>
            <pc:docMk/>
            <pc:sldMk cId="919971472" sldId="365"/>
            <ac:spMk id="4" creationId="{59736D02-8540-7C3C-A038-C053094E8EE2}"/>
          </ac:spMkLst>
        </pc:spChg>
        <pc:picChg chg="add mod">
          <ac:chgData name="J. dos Santos" userId="f4efc7053d1beea2" providerId="LiveId" clId="{F058C4FC-1CE2-4D3A-B3AB-7C88184D0162}" dt="2022-10-16T22:15:22.366" v="1146" actId="1076"/>
          <ac:picMkLst>
            <pc:docMk/>
            <pc:sldMk cId="919971472" sldId="365"/>
            <ac:picMk id="1026" creationId="{EA63754A-2C5C-5FB0-40F9-4D17905C5C7A}"/>
          </ac:picMkLst>
        </pc:picChg>
      </pc:sldChg>
      <pc:sldChg chg="addSp delSp modSp new mod setBg">
        <pc:chgData name="J. dos Santos" userId="f4efc7053d1beea2" providerId="LiveId" clId="{F058C4FC-1CE2-4D3A-B3AB-7C88184D0162}" dt="2022-10-16T22:34:39.547" v="1706" actId="14100"/>
        <pc:sldMkLst>
          <pc:docMk/>
          <pc:sldMk cId="2598087802" sldId="366"/>
        </pc:sldMkLst>
        <pc:spChg chg="mod">
          <ac:chgData name="J. dos Santos" userId="f4efc7053d1beea2" providerId="LiveId" clId="{F058C4FC-1CE2-4D3A-B3AB-7C88184D0162}" dt="2022-10-16T22:33:51.967" v="1700" actId="17032"/>
          <ac:spMkLst>
            <pc:docMk/>
            <pc:sldMk cId="2598087802" sldId="366"/>
            <ac:spMk id="2" creationId="{731011BC-6770-2CC4-E795-A3CDD8BDCACA}"/>
          </ac:spMkLst>
        </pc:spChg>
        <pc:spChg chg="mod">
          <ac:chgData name="J. dos Santos" userId="f4efc7053d1beea2" providerId="LiveId" clId="{F058C4FC-1CE2-4D3A-B3AB-7C88184D0162}" dt="2022-10-16T22:34:39.547" v="1706" actId="14100"/>
          <ac:spMkLst>
            <pc:docMk/>
            <pc:sldMk cId="2598087802" sldId="366"/>
            <ac:spMk id="3" creationId="{CADC31E7-5481-EC2C-D4F8-270EF5A5A388}"/>
          </ac:spMkLst>
        </pc:spChg>
        <pc:picChg chg="add del mod">
          <ac:chgData name="J. dos Santos" userId="f4efc7053d1beea2" providerId="LiveId" clId="{F058C4FC-1CE2-4D3A-B3AB-7C88184D0162}" dt="2022-10-16T22:33:59.447" v="1702" actId="1440"/>
          <ac:picMkLst>
            <pc:docMk/>
            <pc:sldMk cId="2598087802" sldId="366"/>
            <ac:picMk id="2050" creationId="{D78A0DC0-CED4-518F-0DAB-E53AA8B6707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AF301-7A99-4F17-8EBF-29BD7E37AAAE}"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BCE9A9A6-51D1-46D2-81E1-19C4AB08A275}">
      <dgm:prSet/>
      <dgm:spPr/>
      <dgm:t>
        <a:bodyPr/>
        <a:lstStyle/>
        <a:p>
          <a:pPr>
            <a:defRPr b="1"/>
          </a:pPr>
          <a:r>
            <a:rPr lang="en-US"/>
            <a:t>1488</a:t>
          </a:r>
        </a:p>
      </dgm:t>
    </dgm:pt>
    <dgm:pt modelId="{1DC73B8B-156C-4439-B1F0-A556389AFA93}" type="parTrans" cxnId="{C4B25367-660B-4B51-AB2C-3D96DEFC1F42}">
      <dgm:prSet/>
      <dgm:spPr/>
      <dgm:t>
        <a:bodyPr/>
        <a:lstStyle/>
        <a:p>
          <a:endParaRPr lang="en-US"/>
        </a:p>
      </dgm:t>
    </dgm:pt>
    <dgm:pt modelId="{38AEC7EF-2AA1-466E-AD55-371778F9F726}" type="sibTrans" cxnId="{C4B25367-660B-4B51-AB2C-3D96DEFC1F42}">
      <dgm:prSet/>
      <dgm:spPr/>
      <dgm:t>
        <a:bodyPr/>
        <a:lstStyle/>
        <a:p>
          <a:endParaRPr lang="en-US"/>
        </a:p>
      </dgm:t>
    </dgm:pt>
    <dgm:pt modelId="{882905A5-03C3-4CA0-A081-6B4B7ABE3090}">
      <dgm:prSet custT="1"/>
      <dgm:spPr/>
      <dgm:t>
        <a:bodyPr/>
        <a:lstStyle/>
        <a:p>
          <a:pPr algn="ctr"/>
          <a:r>
            <a:rPr lang="en-US" sz="1400" b="1" dirty="0"/>
            <a:t>Bartolomeu Dias reached Cape of Hope, south of Africa</a:t>
          </a:r>
        </a:p>
      </dgm:t>
    </dgm:pt>
    <dgm:pt modelId="{A7DCED85-5C48-4BAD-B32E-21D3EEFBAD1A}" type="parTrans" cxnId="{97937C8E-895B-49CE-B4DF-17CD6DF08A62}">
      <dgm:prSet/>
      <dgm:spPr/>
      <dgm:t>
        <a:bodyPr/>
        <a:lstStyle/>
        <a:p>
          <a:endParaRPr lang="en-US"/>
        </a:p>
      </dgm:t>
    </dgm:pt>
    <dgm:pt modelId="{6288E896-6AC3-4617-A4E7-08CAF28C158B}" type="sibTrans" cxnId="{97937C8E-895B-49CE-B4DF-17CD6DF08A62}">
      <dgm:prSet/>
      <dgm:spPr/>
      <dgm:t>
        <a:bodyPr/>
        <a:lstStyle/>
        <a:p>
          <a:endParaRPr lang="en-US"/>
        </a:p>
      </dgm:t>
    </dgm:pt>
    <dgm:pt modelId="{8FCFE40A-5906-4418-8686-662C07035A65}">
      <dgm:prSet/>
      <dgm:spPr/>
      <dgm:t>
        <a:bodyPr/>
        <a:lstStyle/>
        <a:p>
          <a:pPr>
            <a:defRPr b="1"/>
          </a:pPr>
          <a:r>
            <a:rPr lang="en-US"/>
            <a:t>1492</a:t>
          </a:r>
        </a:p>
      </dgm:t>
    </dgm:pt>
    <dgm:pt modelId="{E6DDC0B2-24AF-4BFF-A5EE-C999AA46F952}" type="parTrans" cxnId="{5E82C0A7-1436-4932-8F91-572A938A2367}">
      <dgm:prSet/>
      <dgm:spPr/>
      <dgm:t>
        <a:bodyPr/>
        <a:lstStyle/>
        <a:p>
          <a:endParaRPr lang="en-US"/>
        </a:p>
      </dgm:t>
    </dgm:pt>
    <dgm:pt modelId="{02EFB19F-3144-4CC8-82E0-C3D2BD0997D3}" type="sibTrans" cxnId="{5E82C0A7-1436-4932-8F91-572A938A2367}">
      <dgm:prSet/>
      <dgm:spPr/>
      <dgm:t>
        <a:bodyPr/>
        <a:lstStyle/>
        <a:p>
          <a:endParaRPr lang="en-US"/>
        </a:p>
      </dgm:t>
    </dgm:pt>
    <dgm:pt modelId="{56B740DA-305C-41A8-921E-597B7E3A04E8}">
      <dgm:prSet custT="1"/>
      <dgm:spPr/>
      <dgm:t>
        <a:bodyPr/>
        <a:lstStyle/>
        <a:p>
          <a:pPr algn="ctr"/>
          <a:r>
            <a:rPr lang="en-US" sz="1400" b="1" dirty="0"/>
            <a:t>Colombo reaches the American Continent</a:t>
          </a:r>
        </a:p>
      </dgm:t>
    </dgm:pt>
    <dgm:pt modelId="{D9BC87B2-E1B1-4CD1-84CF-CC537837DD19}" type="parTrans" cxnId="{D029FBEA-38ED-44E2-A53A-136D082DA78A}">
      <dgm:prSet/>
      <dgm:spPr/>
      <dgm:t>
        <a:bodyPr/>
        <a:lstStyle/>
        <a:p>
          <a:endParaRPr lang="en-US"/>
        </a:p>
      </dgm:t>
    </dgm:pt>
    <dgm:pt modelId="{6CAE5B58-5CD5-40F4-A161-607C589641CC}" type="sibTrans" cxnId="{D029FBEA-38ED-44E2-A53A-136D082DA78A}">
      <dgm:prSet/>
      <dgm:spPr/>
      <dgm:t>
        <a:bodyPr/>
        <a:lstStyle/>
        <a:p>
          <a:endParaRPr lang="en-US"/>
        </a:p>
      </dgm:t>
    </dgm:pt>
    <dgm:pt modelId="{33A2C83D-B2E7-4DCD-A2D5-E69ACEBA058D}">
      <dgm:prSet/>
      <dgm:spPr/>
      <dgm:t>
        <a:bodyPr/>
        <a:lstStyle/>
        <a:p>
          <a:pPr>
            <a:defRPr b="1"/>
          </a:pPr>
          <a:r>
            <a:rPr lang="en-US"/>
            <a:t>1500</a:t>
          </a:r>
        </a:p>
      </dgm:t>
    </dgm:pt>
    <dgm:pt modelId="{0320A6B1-56D0-4DDD-AD7C-A81AE1148249}" type="parTrans" cxnId="{41487B7A-A623-41FA-86F3-4F089247BB54}">
      <dgm:prSet/>
      <dgm:spPr/>
      <dgm:t>
        <a:bodyPr/>
        <a:lstStyle/>
        <a:p>
          <a:endParaRPr lang="en-US"/>
        </a:p>
      </dgm:t>
    </dgm:pt>
    <dgm:pt modelId="{5FD2DFEF-9580-491B-A4BC-F5970F7828E6}" type="sibTrans" cxnId="{41487B7A-A623-41FA-86F3-4F089247BB54}">
      <dgm:prSet/>
      <dgm:spPr/>
      <dgm:t>
        <a:bodyPr/>
        <a:lstStyle/>
        <a:p>
          <a:endParaRPr lang="en-US"/>
        </a:p>
      </dgm:t>
    </dgm:pt>
    <dgm:pt modelId="{74900D44-7265-47D8-8F92-9B144A7111D2}">
      <dgm:prSet custT="1"/>
      <dgm:spPr/>
      <dgm:t>
        <a:bodyPr/>
        <a:lstStyle/>
        <a:p>
          <a:pPr algn="ctr"/>
          <a:r>
            <a:rPr lang="en-US" sz="1400" b="1" dirty="0"/>
            <a:t>Pedro Alvarez Cabral reaches Brazil</a:t>
          </a:r>
        </a:p>
      </dgm:t>
    </dgm:pt>
    <dgm:pt modelId="{2E972961-8F3E-4380-B5B0-4DB8A4A0CE1B}" type="parTrans" cxnId="{63FC9C69-333C-4C23-BDA1-7A2113D05539}">
      <dgm:prSet/>
      <dgm:spPr/>
      <dgm:t>
        <a:bodyPr/>
        <a:lstStyle/>
        <a:p>
          <a:endParaRPr lang="en-US"/>
        </a:p>
      </dgm:t>
    </dgm:pt>
    <dgm:pt modelId="{11A28374-884A-4284-BD45-6E6178B794E8}" type="sibTrans" cxnId="{63FC9C69-333C-4C23-BDA1-7A2113D05539}">
      <dgm:prSet/>
      <dgm:spPr/>
      <dgm:t>
        <a:bodyPr/>
        <a:lstStyle/>
        <a:p>
          <a:endParaRPr lang="en-US"/>
        </a:p>
      </dgm:t>
    </dgm:pt>
    <dgm:pt modelId="{933DB961-0E4C-467E-958B-BCC10ED1ACFE}">
      <dgm:prSet/>
      <dgm:spPr/>
      <dgm:t>
        <a:bodyPr/>
        <a:lstStyle/>
        <a:p>
          <a:pPr>
            <a:defRPr b="1"/>
          </a:pPr>
          <a:r>
            <a:rPr lang="en-US"/>
            <a:t>1513</a:t>
          </a:r>
        </a:p>
      </dgm:t>
    </dgm:pt>
    <dgm:pt modelId="{D15B0A3F-AA45-47FA-A529-13AEEFC9A194}" type="parTrans" cxnId="{4EAE2EBF-3788-4CB9-9BD9-44CAB7716ADF}">
      <dgm:prSet/>
      <dgm:spPr/>
      <dgm:t>
        <a:bodyPr/>
        <a:lstStyle/>
        <a:p>
          <a:endParaRPr lang="en-US"/>
        </a:p>
      </dgm:t>
    </dgm:pt>
    <dgm:pt modelId="{753C5463-32AC-4E6C-8EE0-35B49F96A022}" type="sibTrans" cxnId="{4EAE2EBF-3788-4CB9-9BD9-44CAB7716ADF}">
      <dgm:prSet/>
      <dgm:spPr/>
      <dgm:t>
        <a:bodyPr/>
        <a:lstStyle/>
        <a:p>
          <a:endParaRPr lang="en-US"/>
        </a:p>
      </dgm:t>
    </dgm:pt>
    <dgm:pt modelId="{0694ED4E-1D9B-453A-B244-0073C1FE4C81}">
      <dgm:prSet/>
      <dgm:spPr/>
      <dgm:t>
        <a:bodyPr/>
        <a:lstStyle/>
        <a:p>
          <a:r>
            <a:rPr lang="en-US" b="1" dirty="0"/>
            <a:t>Vasco da Gama reaches India</a:t>
          </a:r>
        </a:p>
      </dgm:t>
    </dgm:pt>
    <dgm:pt modelId="{95CF050E-750A-4F10-95AE-8F226FCB1392}" type="parTrans" cxnId="{DFEFC3B7-D968-4079-83BD-CBA71F986BA5}">
      <dgm:prSet/>
      <dgm:spPr/>
      <dgm:t>
        <a:bodyPr/>
        <a:lstStyle/>
        <a:p>
          <a:endParaRPr lang="en-US"/>
        </a:p>
      </dgm:t>
    </dgm:pt>
    <dgm:pt modelId="{DF41F385-DA4B-411F-B3CC-B41CBC145CED}" type="sibTrans" cxnId="{DFEFC3B7-D968-4079-83BD-CBA71F986BA5}">
      <dgm:prSet/>
      <dgm:spPr/>
      <dgm:t>
        <a:bodyPr/>
        <a:lstStyle/>
        <a:p>
          <a:endParaRPr lang="en-US"/>
        </a:p>
      </dgm:t>
    </dgm:pt>
    <dgm:pt modelId="{B06A0C07-B707-45F9-B74D-CFF374712086}">
      <dgm:prSet/>
      <dgm:spPr/>
      <dgm:t>
        <a:bodyPr/>
        <a:lstStyle/>
        <a:p>
          <a:pPr>
            <a:defRPr b="1"/>
          </a:pPr>
          <a:r>
            <a:rPr lang="en-US"/>
            <a:t>1519–1522</a:t>
          </a:r>
        </a:p>
      </dgm:t>
    </dgm:pt>
    <dgm:pt modelId="{FC215B03-D6FA-49F7-A128-F1A8F3181F44}" type="parTrans" cxnId="{C353C2AF-F023-4213-9D6B-BCADE282EDA2}">
      <dgm:prSet/>
      <dgm:spPr/>
      <dgm:t>
        <a:bodyPr/>
        <a:lstStyle/>
        <a:p>
          <a:endParaRPr lang="en-US"/>
        </a:p>
      </dgm:t>
    </dgm:pt>
    <dgm:pt modelId="{4067B72E-9BB9-416F-9EEC-F3A909E3FEE7}" type="sibTrans" cxnId="{C353C2AF-F023-4213-9D6B-BCADE282EDA2}">
      <dgm:prSet/>
      <dgm:spPr/>
      <dgm:t>
        <a:bodyPr/>
        <a:lstStyle/>
        <a:p>
          <a:endParaRPr lang="en-US"/>
        </a:p>
      </dgm:t>
    </dgm:pt>
    <dgm:pt modelId="{D446E656-3666-414C-8D1B-7A4390B527EA}">
      <dgm:prSet custT="1"/>
      <dgm:spPr/>
      <dgm:t>
        <a:bodyPr/>
        <a:lstStyle/>
        <a:p>
          <a:pPr algn="ctr"/>
          <a:r>
            <a:rPr lang="en-US" sz="1400" b="1" dirty="0"/>
            <a:t>Fernando de </a:t>
          </a:r>
          <a:r>
            <a:rPr lang="en-US" sz="1400" b="1" dirty="0" err="1"/>
            <a:t>Magalhães</a:t>
          </a:r>
          <a:r>
            <a:rPr lang="en-US" sz="1400" b="1" dirty="0"/>
            <a:t> circumnavigates the globe.</a:t>
          </a:r>
        </a:p>
      </dgm:t>
    </dgm:pt>
    <dgm:pt modelId="{A312345B-8BC2-497B-96EF-E6C686FBE741}" type="parTrans" cxnId="{00E5933A-036E-4E51-BEA2-C9FA27CA601A}">
      <dgm:prSet/>
      <dgm:spPr/>
      <dgm:t>
        <a:bodyPr/>
        <a:lstStyle/>
        <a:p>
          <a:endParaRPr lang="en-US"/>
        </a:p>
      </dgm:t>
    </dgm:pt>
    <dgm:pt modelId="{3778F498-0B7B-4FB9-A507-B35B636412C5}" type="sibTrans" cxnId="{00E5933A-036E-4E51-BEA2-C9FA27CA601A}">
      <dgm:prSet/>
      <dgm:spPr/>
      <dgm:t>
        <a:bodyPr/>
        <a:lstStyle/>
        <a:p>
          <a:endParaRPr lang="en-US"/>
        </a:p>
      </dgm:t>
    </dgm:pt>
    <dgm:pt modelId="{F449B905-306F-453E-A7DB-798520E25C99}" type="pres">
      <dgm:prSet presAssocID="{545AF301-7A99-4F17-8EBF-29BD7E37AAAE}" presName="root" presStyleCnt="0">
        <dgm:presLayoutVars>
          <dgm:chMax/>
          <dgm:chPref/>
          <dgm:animLvl val="lvl"/>
        </dgm:presLayoutVars>
      </dgm:prSet>
      <dgm:spPr/>
      <dgm:t>
        <a:bodyPr/>
        <a:lstStyle/>
        <a:p>
          <a:endParaRPr lang="en-US"/>
        </a:p>
      </dgm:t>
    </dgm:pt>
    <dgm:pt modelId="{E1465C19-EE56-40B5-A604-7B3CECDBCAAE}" type="pres">
      <dgm:prSet presAssocID="{545AF301-7A99-4F17-8EBF-29BD7E37AAAE}"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728ADA79-63D5-4A12-98EB-83C98E0400CE}" type="pres">
      <dgm:prSet presAssocID="{545AF301-7A99-4F17-8EBF-29BD7E37AAAE}" presName="nodes" presStyleCnt="0">
        <dgm:presLayoutVars>
          <dgm:chMax/>
          <dgm:chPref/>
          <dgm:animLvl val="lvl"/>
        </dgm:presLayoutVars>
      </dgm:prSet>
      <dgm:spPr/>
    </dgm:pt>
    <dgm:pt modelId="{0D2B3C78-E0A6-424C-A795-9B09344FFD2F}" type="pres">
      <dgm:prSet presAssocID="{BCE9A9A6-51D1-46D2-81E1-19C4AB08A275}" presName="composite" presStyleCnt="0"/>
      <dgm:spPr/>
    </dgm:pt>
    <dgm:pt modelId="{0338876F-8575-43F2-8A8B-F71DB3B7BBC6}" type="pres">
      <dgm:prSet presAssocID="{BCE9A9A6-51D1-46D2-81E1-19C4AB08A275}" presName="L1TextContainer" presStyleLbl="revTx" presStyleIdx="0" presStyleCnt="5">
        <dgm:presLayoutVars>
          <dgm:chMax val="1"/>
          <dgm:chPref val="1"/>
          <dgm:bulletEnabled val="1"/>
        </dgm:presLayoutVars>
      </dgm:prSet>
      <dgm:spPr/>
      <dgm:t>
        <a:bodyPr/>
        <a:lstStyle/>
        <a:p>
          <a:endParaRPr lang="en-US"/>
        </a:p>
      </dgm:t>
    </dgm:pt>
    <dgm:pt modelId="{9EBDE047-30F4-48A6-9807-0C6C2C017894}" type="pres">
      <dgm:prSet presAssocID="{BCE9A9A6-51D1-46D2-81E1-19C4AB08A275}" presName="L2TextContainerWrapper" presStyleCnt="0">
        <dgm:presLayoutVars>
          <dgm:chMax val="0"/>
          <dgm:chPref val="0"/>
          <dgm:bulletEnabled val="1"/>
        </dgm:presLayoutVars>
      </dgm:prSet>
      <dgm:spPr/>
    </dgm:pt>
    <dgm:pt modelId="{FF9898B5-74EC-4694-8766-58BDEB3D2D6A}" type="pres">
      <dgm:prSet presAssocID="{BCE9A9A6-51D1-46D2-81E1-19C4AB08A275}" presName="L2TextContainer" presStyleLbl="bgAcc1" presStyleIdx="0" presStyleCnt="5"/>
      <dgm:spPr/>
      <dgm:t>
        <a:bodyPr/>
        <a:lstStyle/>
        <a:p>
          <a:endParaRPr lang="en-US"/>
        </a:p>
      </dgm:t>
    </dgm:pt>
    <dgm:pt modelId="{369ABB73-D66E-4E5E-BAE4-B7CB5AFE2F33}" type="pres">
      <dgm:prSet presAssocID="{BCE9A9A6-51D1-46D2-81E1-19C4AB08A275}" presName="FlexibleEmptyPlaceHolder" presStyleCnt="0"/>
      <dgm:spPr/>
    </dgm:pt>
    <dgm:pt modelId="{B6625341-8388-4FC3-A542-CC096EA1DD91}" type="pres">
      <dgm:prSet presAssocID="{BCE9A9A6-51D1-46D2-81E1-19C4AB08A275}"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8462F025-0643-48B6-A96A-3DC31D016A91}" type="pres">
      <dgm:prSet presAssocID="{BCE9A9A6-51D1-46D2-81E1-19C4AB08A275}" presName="ConnectorPoint" presStyleLbl="alignNode1" presStyleIdx="0" presStyleCnt="5"/>
      <dgm:spPr/>
    </dgm:pt>
    <dgm:pt modelId="{7FAE8738-317A-492F-976E-17D3560C8A09}" type="pres">
      <dgm:prSet presAssocID="{BCE9A9A6-51D1-46D2-81E1-19C4AB08A275}" presName="EmptyPlaceHolder" presStyleCnt="0"/>
      <dgm:spPr/>
    </dgm:pt>
    <dgm:pt modelId="{BFDF1187-31EB-4C55-8D0D-FD049A15ACCD}" type="pres">
      <dgm:prSet presAssocID="{38AEC7EF-2AA1-466E-AD55-371778F9F726}" presName="spaceBetweenRectangles" presStyleCnt="0"/>
      <dgm:spPr/>
    </dgm:pt>
    <dgm:pt modelId="{A0CE610B-373D-4D62-AB66-FCEDDEF1F60E}" type="pres">
      <dgm:prSet presAssocID="{8FCFE40A-5906-4418-8686-662C07035A65}" presName="composite" presStyleCnt="0"/>
      <dgm:spPr/>
    </dgm:pt>
    <dgm:pt modelId="{4A616439-3713-4093-A7C1-BBD89A3BA601}" type="pres">
      <dgm:prSet presAssocID="{8FCFE40A-5906-4418-8686-662C07035A65}" presName="L1TextContainer" presStyleLbl="revTx" presStyleIdx="1" presStyleCnt="5">
        <dgm:presLayoutVars>
          <dgm:chMax val="1"/>
          <dgm:chPref val="1"/>
          <dgm:bulletEnabled val="1"/>
        </dgm:presLayoutVars>
      </dgm:prSet>
      <dgm:spPr/>
      <dgm:t>
        <a:bodyPr/>
        <a:lstStyle/>
        <a:p>
          <a:endParaRPr lang="en-US"/>
        </a:p>
      </dgm:t>
    </dgm:pt>
    <dgm:pt modelId="{19E19926-0A77-49EA-8678-74A82E6EEB6B}" type="pres">
      <dgm:prSet presAssocID="{8FCFE40A-5906-4418-8686-662C07035A65}" presName="L2TextContainerWrapper" presStyleCnt="0">
        <dgm:presLayoutVars>
          <dgm:chMax val="0"/>
          <dgm:chPref val="0"/>
          <dgm:bulletEnabled val="1"/>
        </dgm:presLayoutVars>
      </dgm:prSet>
      <dgm:spPr/>
    </dgm:pt>
    <dgm:pt modelId="{874FE8BC-25B7-430C-820C-A93186BA992C}" type="pres">
      <dgm:prSet presAssocID="{8FCFE40A-5906-4418-8686-662C07035A65}" presName="L2TextContainer" presStyleLbl="bgAcc1" presStyleIdx="1" presStyleCnt="5" custScaleX="115395"/>
      <dgm:spPr/>
      <dgm:t>
        <a:bodyPr/>
        <a:lstStyle/>
        <a:p>
          <a:endParaRPr lang="en-US"/>
        </a:p>
      </dgm:t>
    </dgm:pt>
    <dgm:pt modelId="{F4D5AC37-61BF-4701-951D-DBB125650A5C}" type="pres">
      <dgm:prSet presAssocID="{8FCFE40A-5906-4418-8686-662C07035A65}" presName="FlexibleEmptyPlaceHolder" presStyleCnt="0"/>
      <dgm:spPr/>
    </dgm:pt>
    <dgm:pt modelId="{4CC4DFCB-7FD2-475A-9FE9-5DDE27F55D92}" type="pres">
      <dgm:prSet presAssocID="{8FCFE40A-5906-4418-8686-662C07035A65}"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B6EC3C9A-D271-4332-9DFC-79F9FFD9607A}" type="pres">
      <dgm:prSet presAssocID="{8FCFE40A-5906-4418-8686-662C07035A65}" presName="ConnectorPoint" presStyleLbl="alignNode1" presStyleIdx="1" presStyleCnt="5"/>
      <dgm:spPr/>
    </dgm:pt>
    <dgm:pt modelId="{5B6577F5-02CB-43E8-911E-991289936E6C}" type="pres">
      <dgm:prSet presAssocID="{8FCFE40A-5906-4418-8686-662C07035A65}" presName="EmptyPlaceHolder" presStyleCnt="0"/>
      <dgm:spPr/>
    </dgm:pt>
    <dgm:pt modelId="{AF74158A-AA53-45B9-9858-88A8416E9044}" type="pres">
      <dgm:prSet presAssocID="{02EFB19F-3144-4CC8-82E0-C3D2BD0997D3}" presName="spaceBetweenRectangles" presStyleCnt="0"/>
      <dgm:spPr/>
    </dgm:pt>
    <dgm:pt modelId="{9BB58D53-8EA2-4F1C-A03A-7A1AD86373D3}" type="pres">
      <dgm:prSet presAssocID="{33A2C83D-B2E7-4DCD-A2D5-E69ACEBA058D}" presName="composite" presStyleCnt="0"/>
      <dgm:spPr/>
    </dgm:pt>
    <dgm:pt modelId="{A5BFC77F-6959-40CE-B544-545D53002E31}" type="pres">
      <dgm:prSet presAssocID="{33A2C83D-B2E7-4DCD-A2D5-E69ACEBA058D}" presName="L1TextContainer" presStyleLbl="revTx" presStyleIdx="2" presStyleCnt="5">
        <dgm:presLayoutVars>
          <dgm:chMax val="1"/>
          <dgm:chPref val="1"/>
          <dgm:bulletEnabled val="1"/>
        </dgm:presLayoutVars>
      </dgm:prSet>
      <dgm:spPr/>
      <dgm:t>
        <a:bodyPr/>
        <a:lstStyle/>
        <a:p>
          <a:endParaRPr lang="en-US"/>
        </a:p>
      </dgm:t>
    </dgm:pt>
    <dgm:pt modelId="{EB14FE83-8B88-4CDB-A608-8D3EE9A0D69D}" type="pres">
      <dgm:prSet presAssocID="{33A2C83D-B2E7-4DCD-A2D5-E69ACEBA058D}" presName="L2TextContainerWrapper" presStyleCnt="0">
        <dgm:presLayoutVars>
          <dgm:chMax val="0"/>
          <dgm:chPref val="0"/>
          <dgm:bulletEnabled val="1"/>
        </dgm:presLayoutVars>
      </dgm:prSet>
      <dgm:spPr/>
    </dgm:pt>
    <dgm:pt modelId="{99D6725F-B983-443A-BEBA-44AD47BD60E6}" type="pres">
      <dgm:prSet presAssocID="{33A2C83D-B2E7-4DCD-A2D5-E69ACEBA058D}" presName="L2TextContainer" presStyleLbl="bgAcc1" presStyleIdx="2" presStyleCnt="5"/>
      <dgm:spPr/>
      <dgm:t>
        <a:bodyPr/>
        <a:lstStyle/>
        <a:p>
          <a:endParaRPr lang="en-US"/>
        </a:p>
      </dgm:t>
    </dgm:pt>
    <dgm:pt modelId="{B71F9DEF-6D05-486E-962F-E7F92F25EC79}" type="pres">
      <dgm:prSet presAssocID="{33A2C83D-B2E7-4DCD-A2D5-E69ACEBA058D}" presName="FlexibleEmptyPlaceHolder" presStyleCnt="0"/>
      <dgm:spPr/>
    </dgm:pt>
    <dgm:pt modelId="{FFBB2B3B-7C8D-4978-817D-E719CA40A883}" type="pres">
      <dgm:prSet presAssocID="{33A2C83D-B2E7-4DCD-A2D5-E69ACEBA058D}"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4BEAACA8-8D05-4397-9227-89487B75C70F}" type="pres">
      <dgm:prSet presAssocID="{33A2C83D-B2E7-4DCD-A2D5-E69ACEBA058D}" presName="ConnectorPoint" presStyleLbl="alignNode1" presStyleIdx="2" presStyleCnt="5"/>
      <dgm:spPr/>
    </dgm:pt>
    <dgm:pt modelId="{66268959-4844-4FDA-8A25-C41BA92BA9E6}" type="pres">
      <dgm:prSet presAssocID="{33A2C83D-B2E7-4DCD-A2D5-E69ACEBA058D}" presName="EmptyPlaceHolder" presStyleCnt="0"/>
      <dgm:spPr/>
    </dgm:pt>
    <dgm:pt modelId="{9C9106B7-F371-4DBC-A69D-4CE2F76BECAD}" type="pres">
      <dgm:prSet presAssocID="{5FD2DFEF-9580-491B-A4BC-F5970F7828E6}" presName="spaceBetweenRectangles" presStyleCnt="0"/>
      <dgm:spPr/>
    </dgm:pt>
    <dgm:pt modelId="{FC0177ED-F760-4331-B69E-E136008A1E0D}" type="pres">
      <dgm:prSet presAssocID="{933DB961-0E4C-467E-958B-BCC10ED1ACFE}" presName="composite" presStyleCnt="0"/>
      <dgm:spPr/>
    </dgm:pt>
    <dgm:pt modelId="{F0977746-848F-4574-8E4F-456E9721F427}" type="pres">
      <dgm:prSet presAssocID="{933DB961-0E4C-467E-958B-BCC10ED1ACFE}" presName="L1TextContainer" presStyleLbl="revTx" presStyleIdx="3" presStyleCnt="5">
        <dgm:presLayoutVars>
          <dgm:chMax val="1"/>
          <dgm:chPref val="1"/>
          <dgm:bulletEnabled val="1"/>
        </dgm:presLayoutVars>
      </dgm:prSet>
      <dgm:spPr/>
      <dgm:t>
        <a:bodyPr/>
        <a:lstStyle/>
        <a:p>
          <a:endParaRPr lang="en-US"/>
        </a:p>
      </dgm:t>
    </dgm:pt>
    <dgm:pt modelId="{6160ED82-AC15-4DF7-8E92-C2DE84CF73FD}" type="pres">
      <dgm:prSet presAssocID="{933DB961-0E4C-467E-958B-BCC10ED1ACFE}" presName="L2TextContainerWrapper" presStyleCnt="0">
        <dgm:presLayoutVars>
          <dgm:chMax val="0"/>
          <dgm:chPref val="0"/>
          <dgm:bulletEnabled val="1"/>
        </dgm:presLayoutVars>
      </dgm:prSet>
      <dgm:spPr/>
    </dgm:pt>
    <dgm:pt modelId="{584D9E5B-7589-490E-83F3-C3258CAD9A71}" type="pres">
      <dgm:prSet presAssocID="{933DB961-0E4C-467E-958B-BCC10ED1ACFE}" presName="L2TextContainer" presStyleLbl="bgAcc1" presStyleIdx="3" presStyleCnt="5"/>
      <dgm:spPr/>
      <dgm:t>
        <a:bodyPr/>
        <a:lstStyle/>
        <a:p>
          <a:endParaRPr lang="en-US"/>
        </a:p>
      </dgm:t>
    </dgm:pt>
    <dgm:pt modelId="{0302D67F-21B0-4F80-9090-207915510E0C}" type="pres">
      <dgm:prSet presAssocID="{933DB961-0E4C-467E-958B-BCC10ED1ACFE}" presName="FlexibleEmptyPlaceHolder" presStyleCnt="0"/>
      <dgm:spPr/>
    </dgm:pt>
    <dgm:pt modelId="{F926FE00-EC10-47ED-90A3-41AD26871E8E}" type="pres">
      <dgm:prSet presAssocID="{933DB961-0E4C-467E-958B-BCC10ED1ACFE}"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3EA6D5FD-D232-439C-8C7F-476C9E6D062C}" type="pres">
      <dgm:prSet presAssocID="{933DB961-0E4C-467E-958B-BCC10ED1ACFE}" presName="ConnectorPoint" presStyleLbl="alignNode1" presStyleIdx="3" presStyleCnt="5"/>
      <dgm:spPr/>
    </dgm:pt>
    <dgm:pt modelId="{EDA34C4C-BE35-4BDE-82B1-084172DECD6D}" type="pres">
      <dgm:prSet presAssocID="{933DB961-0E4C-467E-958B-BCC10ED1ACFE}" presName="EmptyPlaceHolder" presStyleCnt="0"/>
      <dgm:spPr/>
    </dgm:pt>
    <dgm:pt modelId="{AE024A19-0260-47A2-A94F-2C933B11FB88}" type="pres">
      <dgm:prSet presAssocID="{753C5463-32AC-4E6C-8EE0-35B49F96A022}" presName="spaceBetweenRectangles" presStyleCnt="0"/>
      <dgm:spPr/>
    </dgm:pt>
    <dgm:pt modelId="{13CF347E-A862-423B-A380-976A421D57AC}" type="pres">
      <dgm:prSet presAssocID="{B06A0C07-B707-45F9-B74D-CFF374712086}" presName="composite" presStyleCnt="0"/>
      <dgm:spPr/>
    </dgm:pt>
    <dgm:pt modelId="{384C58C4-6AE1-4176-91E7-DC0BBA7D4403}" type="pres">
      <dgm:prSet presAssocID="{B06A0C07-B707-45F9-B74D-CFF374712086}" presName="L1TextContainer" presStyleLbl="revTx" presStyleIdx="4" presStyleCnt="5">
        <dgm:presLayoutVars>
          <dgm:chMax val="1"/>
          <dgm:chPref val="1"/>
          <dgm:bulletEnabled val="1"/>
        </dgm:presLayoutVars>
      </dgm:prSet>
      <dgm:spPr/>
      <dgm:t>
        <a:bodyPr/>
        <a:lstStyle/>
        <a:p>
          <a:endParaRPr lang="en-US"/>
        </a:p>
      </dgm:t>
    </dgm:pt>
    <dgm:pt modelId="{D155FEC5-51CD-4D59-A39D-E60ADFCD9328}" type="pres">
      <dgm:prSet presAssocID="{B06A0C07-B707-45F9-B74D-CFF374712086}" presName="L2TextContainerWrapper" presStyleCnt="0">
        <dgm:presLayoutVars>
          <dgm:chMax val="0"/>
          <dgm:chPref val="0"/>
          <dgm:bulletEnabled val="1"/>
        </dgm:presLayoutVars>
      </dgm:prSet>
      <dgm:spPr/>
    </dgm:pt>
    <dgm:pt modelId="{4880E0A9-73BF-4988-BAF8-21A7A271C926}" type="pres">
      <dgm:prSet presAssocID="{B06A0C07-B707-45F9-B74D-CFF374712086}" presName="L2TextContainer" presStyleLbl="bgAcc1" presStyleIdx="4" presStyleCnt="5"/>
      <dgm:spPr/>
      <dgm:t>
        <a:bodyPr/>
        <a:lstStyle/>
        <a:p>
          <a:endParaRPr lang="en-US"/>
        </a:p>
      </dgm:t>
    </dgm:pt>
    <dgm:pt modelId="{D61D9B30-6D6E-4CB0-AB95-24E2FA1302A3}" type="pres">
      <dgm:prSet presAssocID="{B06A0C07-B707-45F9-B74D-CFF374712086}" presName="FlexibleEmptyPlaceHolder" presStyleCnt="0"/>
      <dgm:spPr/>
    </dgm:pt>
    <dgm:pt modelId="{7E4714DC-E6E6-4BB5-A95B-AD262EE451DD}" type="pres">
      <dgm:prSet presAssocID="{B06A0C07-B707-45F9-B74D-CFF374712086}"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A13136C3-00DD-4663-A323-6338E89A99B7}" type="pres">
      <dgm:prSet presAssocID="{B06A0C07-B707-45F9-B74D-CFF374712086}" presName="ConnectorPoint" presStyleLbl="alignNode1" presStyleIdx="4" presStyleCnt="5"/>
      <dgm:spPr/>
    </dgm:pt>
    <dgm:pt modelId="{AAE15EB1-6180-4807-B5BD-E6BAE30801D7}" type="pres">
      <dgm:prSet presAssocID="{B06A0C07-B707-45F9-B74D-CFF374712086}" presName="EmptyPlaceHolder" presStyleCnt="0"/>
      <dgm:spPr/>
    </dgm:pt>
  </dgm:ptLst>
  <dgm:cxnLst>
    <dgm:cxn modelId="{17601889-3D97-4484-8743-8C5939F74E2D}" type="presOf" srcId="{33A2C83D-B2E7-4DCD-A2D5-E69ACEBA058D}" destId="{A5BFC77F-6959-40CE-B544-545D53002E31}" srcOrd="0" destOrd="0" presId="urn:microsoft.com/office/officeart/2016/7/layout/BasicTimeline"/>
    <dgm:cxn modelId="{512DAE51-CAB6-4DA7-BCC5-09CA208975D5}" type="presOf" srcId="{56B740DA-305C-41A8-921E-597B7E3A04E8}" destId="{874FE8BC-25B7-430C-820C-A93186BA992C}" srcOrd="0" destOrd="0" presId="urn:microsoft.com/office/officeart/2016/7/layout/BasicTimeline"/>
    <dgm:cxn modelId="{472E96D0-D5B6-4053-9FDC-1663C65E27DC}" type="presOf" srcId="{0694ED4E-1D9B-453A-B244-0073C1FE4C81}" destId="{584D9E5B-7589-490E-83F3-C3258CAD9A71}" srcOrd="0" destOrd="0" presId="urn:microsoft.com/office/officeart/2016/7/layout/BasicTimeline"/>
    <dgm:cxn modelId="{2B9CA520-D05A-44AC-B0FC-81E3B71F7078}" type="presOf" srcId="{545AF301-7A99-4F17-8EBF-29BD7E37AAAE}" destId="{F449B905-306F-453E-A7DB-798520E25C99}" srcOrd="0" destOrd="0" presId="urn:microsoft.com/office/officeart/2016/7/layout/BasicTimeline"/>
    <dgm:cxn modelId="{9737C56E-F8BA-4826-BC66-E495E65FA331}" type="presOf" srcId="{882905A5-03C3-4CA0-A081-6B4B7ABE3090}" destId="{FF9898B5-74EC-4694-8766-58BDEB3D2D6A}" srcOrd="0" destOrd="0" presId="urn:microsoft.com/office/officeart/2016/7/layout/BasicTimeline"/>
    <dgm:cxn modelId="{00E5933A-036E-4E51-BEA2-C9FA27CA601A}" srcId="{B06A0C07-B707-45F9-B74D-CFF374712086}" destId="{D446E656-3666-414C-8D1B-7A4390B527EA}" srcOrd="0" destOrd="0" parTransId="{A312345B-8BC2-497B-96EF-E6C686FBE741}" sibTransId="{3778F498-0B7B-4FB9-A507-B35B636412C5}"/>
    <dgm:cxn modelId="{A1791AE5-1737-43D1-986C-8035912F9C53}" type="presOf" srcId="{74900D44-7265-47D8-8F92-9B144A7111D2}" destId="{99D6725F-B983-443A-BEBA-44AD47BD60E6}" srcOrd="0" destOrd="0" presId="urn:microsoft.com/office/officeart/2016/7/layout/BasicTimeline"/>
    <dgm:cxn modelId="{BBF9FE8B-0D17-4A84-8CCD-9D279F547A16}" type="presOf" srcId="{B06A0C07-B707-45F9-B74D-CFF374712086}" destId="{384C58C4-6AE1-4176-91E7-DC0BBA7D4403}" srcOrd="0" destOrd="0" presId="urn:microsoft.com/office/officeart/2016/7/layout/BasicTimeline"/>
    <dgm:cxn modelId="{3271ED54-60AF-4295-A3A8-8DFB71A735B2}" type="presOf" srcId="{D446E656-3666-414C-8D1B-7A4390B527EA}" destId="{4880E0A9-73BF-4988-BAF8-21A7A271C926}" srcOrd="0" destOrd="0" presId="urn:microsoft.com/office/officeart/2016/7/layout/BasicTimeline"/>
    <dgm:cxn modelId="{C353C2AF-F023-4213-9D6B-BCADE282EDA2}" srcId="{545AF301-7A99-4F17-8EBF-29BD7E37AAAE}" destId="{B06A0C07-B707-45F9-B74D-CFF374712086}" srcOrd="4" destOrd="0" parTransId="{FC215B03-D6FA-49F7-A128-F1A8F3181F44}" sibTransId="{4067B72E-9BB9-416F-9EEC-F3A909E3FEE7}"/>
    <dgm:cxn modelId="{97937C8E-895B-49CE-B4DF-17CD6DF08A62}" srcId="{BCE9A9A6-51D1-46D2-81E1-19C4AB08A275}" destId="{882905A5-03C3-4CA0-A081-6B4B7ABE3090}" srcOrd="0" destOrd="0" parTransId="{A7DCED85-5C48-4BAD-B32E-21D3EEFBAD1A}" sibTransId="{6288E896-6AC3-4617-A4E7-08CAF28C158B}"/>
    <dgm:cxn modelId="{06C3909C-D817-46D3-8060-BA0F3886A18E}" type="presOf" srcId="{8FCFE40A-5906-4418-8686-662C07035A65}" destId="{4A616439-3713-4093-A7C1-BBD89A3BA601}" srcOrd="0" destOrd="0" presId="urn:microsoft.com/office/officeart/2016/7/layout/BasicTimeline"/>
    <dgm:cxn modelId="{41487B7A-A623-41FA-86F3-4F089247BB54}" srcId="{545AF301-7A99-4F17-8EBF-29BD7E37AAAE}" destId="{33A2C83D-B2E7-4DCD-A2D5-E69ACEBA058D}" srcOrd="2" destOrd="0" parTransId="{0320A6B1-56D0-4DDD-AD7C-A81AE1148249}" sibTransId="{5FD2DFEF-9580-491B-A4BC-F5970F7828E6}"/>
    <dgm:cxn modelId="{5E82C0A7-1436-4932-8F91-572A938A2367}" srcId="{545AF301-7A99-4F17-8EBF-29BD7E37AAAE}" destId="{8FCFE40A-5906-4418-8686-662C07035A65}" srcOrd="1" destOrd="0" parTransId="{E6DDC0B2-24AF-4BFF-A5EE-C999AA46F952}" sibTransId="{02EFB19F-3144-4CC8-82E0-C3D2BD0997D3}"/>
    <dgm:cxn modelId="{4EAE2EBF-3788-4CB9-9BD9-44CAB7716ADF}" srcId="{545AF301-7A99-4F17-8EBF-29BD7E37AAAE}" destId="{933DB961-0E4C-467E-958B-BCC10ED1ACFE}" srcOrd="3" destOrd="0" parTransId="{D15B0A3F-AA45-47FA-A529-13AEEFC9A194}" sibTransId="{753C5463-32AC-4E6C-8EE0-35B49F96A022}"/>
    <dgm:cxn modelId="{D029FBEA-38ED-44E2-A53A-136D082DA78A}" srcId="{8FCFE40A-5906-4418-8686-662C07035A65}" destId="{56B740DA-305C-41A8-921E-597B7E3A04E8}" srcOrd="0" destOrd="0" parTransId="{D9BC87B2-E1B1-4CD1-84CF-CC537837DD19}" sibTransId="{6CAE5B58-5CD5-40F4-A161-607C589641CC}"/>
    <dgm:cxn modelId="{FD14B312-32DC-4CB9-967E-FB5089101E38}" type="presOf" srcId="{933DB961-0E4C-467E-958B-BCC10ED1ACFE}" destId="{F0977746-848F-4574-8E4F-456E9721F427}" srcOrd="0" destOrd="0" presId="urn:microsoft.com/office/officeart/2016/7/layout/BasicTimeline"/>
    <dgm:cxn modelId="{DFEFC3B7-D968-4079-83BD-CBA71F986BA5}" srcId="{933DB961-0E4C-467E-958B-BCC10ED1ACFE}" destId="{0694ED4E-1D9B-453A-B244-0073C1FE4C81}" srcOrd="0" destOrd="0" parTransId="{95CF050E-750A-4F10-95AE-8F226FCB1392}" sibTransId="{DF41F385-DA4B-411F-B3CC-B41CBC145CED}"/>
    <dgm:cxn modelId="{63FC9C69-333C-4C23-BDA1-7A2113D05539}" srcId="{33A2C83D-B2E7-4DCD-A2D5-E69ACEBA058D}" destId="{74900D44-7265-47D8-8F92-9B144A7111D2}" srcOrd="0" destOrd="0" parTransId="{2E972961-8F3E-4380-B5B0-4DB8A4A0CE1B}" sibTransId="{11A28374-884A-4284-BD45-6E6178B794E8}"/>
    <dgm:cxn modelId="{0C22E443-9F0D-41C3-A6B5-997F88F7373D}" type="presOf" srcId="{BCE9A9A6-51D1-46D2-81E1-19C4AB08A275}" destId="{0338876F-8575-43F2-8A8B-F71DB3B7BBC6}" srcOrd="0" destOrd="0" presId="urn:microsoft.com/office/officeart/2016/7/layout/BasicTimeline"/>
    <dgm:cxn modelId="{C4B25367-660B-4B51-AB2C-3D96DEFC1F42}" srcId="{545AF301-7A99-4F17-8EBF-29BD7E37AAAE}" destId="{BCE9A9A6-51D1-46D2-81E1-19C4AB08A275}" srcOrd="0" destOrd="0" parTransId="{1DC73B8B-156C-4439-B1F0-A556389AFA93}" sibTransId="{38AEC7EF-2AA1-466E-AD55-371778F9F726}"/>
    <dgm:cxn modelId="{FB27ACED-B9F1-4218-99F9-76FD0EFE4C66}" type="presParOf" srcId="{F449B905-306F-453E-A7DB-798520E25C99}" destId="{E1465C19-EE56-40B5-A604-7B3CECDBCAAE}" srcOrd="0" destOrd="0" presId="urn:microsoft.com/office/officeart/2016/7/layout/BasicTimeline"/>
    <dgm:cxn modelId="{421C249A-3934-4708-87AF-691600620E14}" type="presParOf" srcId="{F449B905-306F-453E-A7DB-798520E25C99}" destId="{728ADA79-63D5-4A12-98EB-83C98E0400CE}" srcOrd="1" destOrd="0" presId="urn:microsoft.com/office/officeart/2016/7/layout/BasicTimeline"/>
    <dgm:cxn modelId="{F740E55F-EF36-4741-BD94-989ED7F6F5E5}" type="presParOf" srcId="{728ADA79-63D5-4A12-98EB-83C98E0400CE}" destId="{0D2B3C78-E0A6-424C-A795-9B09344FFD2F}" srcOrd="0" destOrd="0" presId="urn:microsoft.com/office/officeart/2016/7/layout/BasicTimeline"/>
    <dgm:cxn modelId="{2448B875-1458-4251-876A-518E0A6FDE3E}" type="presParOf" srcId="{0D2B3C78-E0A6-424C-A795-9B09344FFD2F}" destId="{0338876F-8575-43F2-8A8B-F71DB3B7BBC6}" srcOrd="0" destOrd="0" presId="urn:microsoft.com/office/officeart/2016/7/layout/BasicTimeline"/>
    <dgm:cxn modelId="{13086310-8C4A-4C9C-8E1A-BD1BAD125FC2}" type="presParOf" srcId="{0D2B3C78-E0A6-424C-A795-9B09344FFD2F}" destId="{9EBDE047-30F4-48A6-9807-0C6C2C017894}" srcOrd="1" destOrd="0" presId="urn:microsoft.com/office/officeart/2016/7/layout/BasicTimeline"/>
    <dgm:cxn modelId="{D6EB7EC7-393E-426D-BF06-861C9CEA6717}" type="presParOf" srcId="{9EBDE047-30F4-48A6-9807-0C6C2C017894}" destId="{FF9898B5-74EC-4694-8766-58BDEB3D2D6A}" srcOrd="0" destOrd="0" presId="urn:microsoft.com/office/officeart/2016/7/layout/BasicTimeline"/>
    <dgm:cxn modelId="{1514DEF8-82F0-4E0F-B0E8-C095B5C58622}" type="presParOf" srcId="{9EBDE047-30F4-48A6-9807-0C6C2C017894}" destId="{369ABB73-D66E-4E5E-BAE4-B7CB5AFE2F33}" srcOrd="1" destOrd="0" presId="urn:microsoft.com/office/officeart/2016/7/layout/BasicTimeline"/>
    <dgm:cxn modelId="{36DDD74B-63DE-4D17-9688-E2C777665851}" type="presParOf" srcId="{0D2B3C78-E0A6-424C-A795-9B09344FFD2F}" destId="{B6625341-8388-4FC3-A542-CC096EA1DD91}" srcOrd="2" destOrd="0" presId="urn:microsoft.com/office/officeart/2016/7/layout/BasicTimeline"/>
    <dgm:cxn modelId="{2F287A3E-110C-41C3-BB68-898B604D6D69}" type="presParOf" srcId="{0D2B3C78-E0A6-424C-A795-9B09344FFD2F}" destId="{8462F025-0643-48B6-A96A-3DC31D016A91}" srcOrd="3" destOrd="0" presId="urn:microsoft.com/office/officeart/2016/7/layout/BasicTimeline"/>
    <dgm:cxn modelId="{09BDCEA8-A9CE-42A3-9A96-FAD4A1160F11}" type="presParOf" srcId="{0D2B3C78-E0A6-424C-A795-9B09344FFD2F}" destId="{7FAE8738-317A-492F-976E-17D3560C8A09}" srcOrd="4" destOrd="0" presId="urn:microsoft.com/office/officeart/2016/7/layout/BasicTimeline"/>
    <dgm:cxn modelId="{4E32D4C9-1BF0-476C-9124-0559AA8287EF}" type="presParOf" srcId="{728ADA79-63D5-4A12-98EB-83C98E0400CE}" destId="{BFDF1187-31EB-4C55-8D0D-FD049A15ACCD}" srcOrd="1" destOrd="0" presId="urn:microsoft.com/office/officeart/2016/7/layout/BasicTimeline"/>
    <dgm:cxn modelId="{0D77ABAE-32C3-4826-ABCF-3BC9467B348D}" type="presParOf" srcId="{728ADA79-63D5-4A12-98EB-83C98E0400CE}" destId="{A0CE610B-373D-4D62-AB66-FCEDDEF1F60E}" srcOrd="2" destOrd="0" presId="urn:microsoft.com/office/officeart/2016/7/layout/BasicTimeline"/>
    <dgm:cxn modelId="{2093AC5F-9CC0-48CB-A1B8-418F585ED714}" type="presParOf" srcId="{A0CE610B-373D-4D62-AB66-FCEDDEF1F60E}" destId="{4A616439-3713-4093-A7C1-BBD89A3BA601}" srcOrd="0" destOrd="0" presId="urn:microsoft.com/office/officeart/2016/7/layout/BasicTimeline"/>
    <dgm:cxn modelId="{0ECD94B8-9F7B-4215-A03F-DBB94124DA56}" type="presParOf" srcId="{A0CE610B-373D-4D62-AB66-FCEDDEF1F60E}" destId="{19E19926-0A77-49EA-8678-74A82E6EEB6B}" srcOrd="1" destOrd="0" presId="urn:microsoft.com/office/officeart/2016/7/layout/BasicTimeline"/>
    <dgm:cxn modelId="{D8E11A82-EB71-4C6C-A10B-55F782B7C969}" type="presParOf" srcId="{19E19926-0A77-49EA-8678-74A82E6EEB6B}" destId="{874FE8BC-25B7-430C-820C-A93186BA992C}" srcOrd="0" destOrd="0" presId="urn:microsoft.com/office/officeart/2016/7/layout/BasicTimeline"/>
    <dgm:cxn modelId="{FEBDAC22-7C3C-4433-9D36-A850681D225E}" type="presParOf" srcId="{19E19926-0A77-49EA-8678-74A82E6EEB6B}" destId="{F4D5AC37-61BF-4701-951D-DBB125650A5C}" srcOrd="1" destOrd="0" presId="urn:microsoft.com/office/officeart/2016/7/layout/BasicTimeline"/>
    <dgm:cxn modelId="{C2E0BD03-6352-43E0-B103-FEC85D897DEA}" type="presParOf" srcId="{A0CE610B-373D-4D62-AB66-FCEDDEF1F60E}" destId="{4CC4DFCB-7FD2-475A-9FE9-5DDE27F55D92}" srcOrd="2" destOrd="0" presId="urn:microsoft.com/office/officeart/2016/7/layout/BasicTimeline"/>
    <dgm:cxn modelId="{62B846E6-DFDE-4C1F-A9C6-3ABB8C0F796E}" type="presParOf" srcId="{A0CE610B-373D-4D62-AB66-FCEDDEF1F60E}" destId="{B6EC3C9A-D271-4332-9DFC-79F9FFD9607A}" srcOrd="3" destOrd="0" presId="urn:microsoft.com/office/officeart/2016/7/layout/BasicTimeline"/>
    <dgm:cxn modelId="{8D166587-99D5-4543-B715-478AC45D4D2A}" type="presParOf" srcId="{A0CE610B-373D-4D62-AB66-FCEDDEF1F60E}" destId="{5B6577F5-02CB-43E8-911E-991289936E6C}" srcOrd="4" destOrd="0" presId="urn:microsoft.com/office/officeart/2016/7/layout/BasicTimeline"/>
    <dgm:cxn modelId="{BA69DF20-DD8F-43B0-AD58-DC971EB4EBAE}" type="presParOf" srcId="{728ADA79-63D5-4A12-98EB-83C98E0400CE}" destId="{AF74158A-AA53-45B9-9858-88A8416E9044}" srcOrd="3" destOrd="0" presId="urn:microsoft.com/office/officeart/2016/7/layout/BasicTimeline"/>
    <dgm:cxn modelId="{02143A4C-5C77-4129-A637-AC3DA3DED9A0}" type="presParOf" srcId="{728ADA79-63D5-4A12-98EB-83C98E0400CE}" destId="{9BB58D53-8EA2-4F1C-A03A-7A1AD86373D3}" srcOrd="4" destOrd="0" presId="urn:microsoft.com/office/officeart/2016/7/layout/BasicTimeline"/>
    <dgm:cxn modelId="{A29AA2E0-00EE-4AED-895C-CE6492628C5C}" type="presParOf" srcId="{9BB58D53-8EA2-4F1C-A03A-7A1AD86373D3}" destId="{A5BFC77F-6959-40CE-B544-545D53002E31}" srcOrd="0" destOrd="0" presId="urn:microsoft.com/office/officeart/2016/7/layout/BasicTimeline"/>
    <dgm:cxn modelId="{EC1879B6-2275-453B-9F43-F5CAD23E1633}" type="presParOf" srcId="{9BB58D53-8EA2-4F1C-A03A-7A1AD86373D3}" destId="{EB14FE83-8B88-4CDB-A608-8D3EE9A0D69D}" srcOrd="1" destOrd="0" presId="urn:microsoft.com/office/officeart/2016/7/layout/BasicTimeline"/>
    <dgm:cxn modelId="{A5ACE136-8F99-4F6B-99C9-993CFCDF9C2F}" type="presParOf" srcId="{EB14FE83-8B88-4CDB-A608-8D3EE9A0D69D}" destId="{99D6725F-B983-443A-BEBA-44AD47BD60E6}" srcOrd="0" destOrd="0" presId="urn:microsoft.com/office/officeart/2016/7/layout/BasicTimeline"/>
    <dgm:cxn modelId="{DA2BF57E-5A21-4F51-BBB5-BB5B94A08B9A}" type="presParOf" srcId="{EB14FE83-8B88-4CDB-A608-8D3EE9A0D69D}" destId="{B71F9DEF-6D05-486E-962F-E7F92F25EC79}" srcOrd="1" destOrd="0" presId="urn:microsoft.com/office/officeart/2016/7/layout/BasicTimeline"/>
    <dgm:cxn modelId="{4F65E908-2689-4BDE-A799-76F69A1A3170}" type="presParOf" srcId="{9BB58D53-8EA2-4F1C-A03A-7A1AD86373D3}" destId="{FFBB2B3B-7C8D-4978-817D-E719CA40A883}" srcOrd="2" destOrd="0" presId="urn:microsoft.com/office/officeart/2016/7/layout/BasicTimeline"/>
    <dgm:cxn modelId="{4F3BEA26-58C9-4FF2-AF21-F33B800421EF}" type="presParOf" srcId="{9BB58D53-8EA2-4F1C-A03A-7A1AD86373D3}" destId="{4BEAACA8-8D05-4397-9227-89487B75C70F}" srcOrd="3" destOrd="0" presId="urn:microsoft.com/office/officeart/2016/7/layout/BasicTimeline"/>
    <dgm:cxn modelId="{1D4488AA-6771-4CE3-A5AE-2436EFB41625}" type="presParOf" srcId="{9BB58D53-8EA2-4F1C-A03A-7A1AD86373D3}" destId="{66268959-4844-4FDA-8A25-C41BA92BA9E6}" srcOrd="4" destOrd="0" presId="urn:microsoft.com/office/officeart/2016/7/layout/BasicTimeline"/>
    <dgm:cxn modelId="{49E6DDDC-A06B-496E-882F-47C352D84F40}" type="presParOf" srcId="{728ADA79-63D5-4A12-98EB-83C98E0400CE}" destId="{9C9106B7-F371-4DBC-A69D-4CE2F76BECAD}" srcOrd="5" destOrd="0" presId="urn:microsoft.com/office/officeart/2016/7/layout/BasicTimeline"/>
    <dgm:cxn modelId="{B81F3C5B-9A3C-42B6-AEAC-971184672752}" type="presParOf" srcId="{728ADA79-63D5-4A12-98EB-83C98E0400CE}" destId="{FC0177ED-F760-4331-B69E-E136008A1E0D}" srcOrd="6" destOrd="0" presId="urn:microsoft.com/office/officeart/2016/7/layout/BasicTimeline"/>
    <dgm:cxn modelId="{70C456DA-3730-4542-90B2-7695A157C197}" type="presParOf" srcId="{FC0177ED-F760-4331-B69E-E136008A1E0D}" destId="{F0977746-848F-4574-8E4F-456E9721F427}" srcOrd="0" destOrd="0" presId="urn:microsoft.com/office/officeart/2016/7/layout/BasicTimeline"/>
    <dgm:cxn modelId="{7F96101E-A265-415C-A711-A34390194353}" type="presParOf" srcId="{FC0177ED-F760-4331-B69E-E136008A1E0D}" destId="{6160ED82-AC15-4DF7-8E92-C2DE84CF73FD}" srcOrd="1" destOrd="0" presId="urn:microsoft.com/office/officeart/2016/7/layout/BasicTimeline"/>
    <dgm:cxn modelId="{A92EB68A-04A6-45C4-BBCE-1B36BE3A75AC}" type="presParOf" srcId="{6160ED82-AC15-4DF7-8E92-C2DE84CF73FD}" destId="{584D9E5B-7589-490E-83F3-C3258CAD9A71}" srcOrd="0" destOrd="0" presId="urn:microsoft.com/office/officeart/2016/7/layout/BasicTimeline"/>
    <dgm:cxn modelId="{CF55A83B-D709-4193-B23D-C63683448B70}" type="presParOf" srcId="{6160ED82-AC15-4DF7-8E92-C2DE84CF73FD}" destId="{0302D67F-21B0-4F80-9090-207915510E0C}" srcOrd="1" destOrd="0" presId="urn:microsoft.com/office/officeart/2016/7/layout/BasicTimeline"/>
    <dgm:cxn modelId="{FC025CDC-BF4A-4A58-A1A3-6F6594E4ADC1}" type="presParOf" srcId="{FC0177ED-F760-4331-B69E-E136008A1E0D}" destId="{F926FE00-EC10-47ED-90A3-41AD26871E8E}" srcOrd="2" destOrd="0" presId="urn:microsoft.com/office/officeart/2016/7/layout/BasicTimeline"/>
    <dgm:cxn modelId="{14878292-DB3C-4218-8A42-C8586A1027F9}" type="presParOf" srcId="{FC0177ED-F760-4331-B69E-E136008A1E0D}" destId="{3EA6D5FD-D232-439C-8C7F-476C9E6D062C}" srcOrd="3" destOrd="0" presId="urn:microsoft.com/office/officeart/2016/7/layout/BasicTimeline"/>
    <dgm:cxn modelId="{06F8F040-B3BA-4F29-97EA-3DE8DBFF2F4A}" type="presParOf" srcId="{FC0177ED-F760-4331-B69E-E136008A1E0D}" destId="{EDA34C4C-BE35-4BDE-82B1-084172DECD6D}" srcOrd="4" destOrd="0" presId="urn:microsoft.com/office/officeart/2016/7/layout/BasicTimeline"/>
    <dgm:cxn modelId="{83A5E65D-D415-4968-B46C-78183CEEE1EF}" type="presParOf" srcId="{728ADA79-63D5-4A12-98EB-83C98E0400CE}" destId="{AE024A19-0260-47A2-A94F-2C933B11FB88}" srcOrd="7" destOrd="0" presId="urn:microsoft.com/office/officeart/2016/7/layout/BasicTimeline"/>
    <dgm:cxn modelId="{1DC3A265-AC3C-4010-8EDD-76336B0AF3CF}" type="presParOf" srcId="{728ADA79-63D5-4A12-98EB-83C98E0400CE}" destId="{13CF347E-A862-423B-A380-976A421D57AC}" srcOrd="8" destOrd="0" presId="urn:microsoft.com/office/officeart/2016/7/layout/BasicTimeline"/>
    <dgm:cxn modelId="{BC65C4AE-9820-4966-829E-175D678BDB52}" type="presParOf" srcId="{13CF347E-A862-423B-A380-976A421D57AC}" destId="{384C58C4-6AE1-4176-91E7-DC0BBA7D4403}" srcOrd="0" destOrd="0" presId="urn:microsoft.com/office/officeart/2016/7/layout/BasicTimeline"/>
    <dgm:cxn modelId="{5EA79A7E-DF6A-4E4B-AC8F-8D6A484E0C22}" type="presParOf" srcId="{13CF347E-A862-423B-A380-976A421D57AC}" destId="{D155FEC5-51CD-4D59-A39D-E60ADFCD9328}" srcOrd="1" destOrd="0" presId="urn:microsoft.com/office/officeart/2016/7/layout/BasicTimeline"/>
    <dgm:cxn modelId="{D56109BB-A750-4FBE-BCCA-B91097B34CE9}" type="presParOf" srcId="{D155FEC5-51CD-4D59-A39D-E60ADFCD9328}" destId="{4880E0A9-73BF-4988-BAF8-21A7A271C926}" srcOrd="0" destOrd="0" presId="urn:microsoft.com/office/officeart/2016/7/layout/BasicTimeline"/>
    <dgm:cxn modelId="{93382EB7-C852-4095-9480-671BF3AAEA27}" type="presParOf" srcId="{D155FEC5-51CD-4D59-A39D-E60ADFCD9328}" destId="{D61D9B30-6D6E-4CB0-AB95-24E2FA1302A3}" srcOrd="1" destOrd="0" presId="urn:microsoft.com/office/officeart/2016/7/layout/BasicTimeline"/>
    <dgm:cxn modelId="{EC52566F-1574-4C1A-9D31-504A5F07D41C}" type="presParOf" srcId="{13CF347E-A862-423B-A380-976A421D57AC}" destId="{7E4714DC-E6E6-4BB5-A95B-AD262EE451DD}" srcOrd="2" destOrd="0" presId="urn:microsoft.com/office/officeart/2016/7/layout/BasicTimeline"/>
    <dgm:cxn modelId="{E87D1509-E9B8-45A0-A041-DCD2FADD3861}" type="presParOf" srcId="{13CF347E-A862-423B-A380-976A421D57AC}" destId="{A13136C3-00DD-4663-A323-6338E89A99B7}" srcOrd="3" destOrd="0" presId="urn:microsoft.com/office/officeart/2016/7/layout/BasicTimeline"/>
    <dgm:cxn modelId="{62EA1F2A-BF66-4376-9639-84AA6A292669}" type="presParOf" srcId="{13CF347E-A862-423B-A380-976A421D57AC}" destId="{AAE15EB1-6180-4807-B5BD-E6BAE30801D7}" srcOrd="4" destOrd="0" presId="urn:microsoft.com/office/officeart/2016/7/layout/BasicTimelin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465C19-EE56-40B5-A604-7B3CECDBCAAE}">
      <dsp:nvSpPr>
        <dsp:cNvPr id="0" name=""/>
        <dsp:cNvSpPr/>
      </dsp:nvSpPr>
      <dsp:spPr>
        <a:xfrm>
          <a:off x="0" y="2175669"/>
          <a:ext cx="540784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338876F-8575-43F2-8A8B-F71DB3B7BBC6}">
      <dsp:nvSpPr>
        <dsp:cNvPr id="0" name=""/>
        <dsp:cNvSpPr/>
      </dsp:nvSpPr>
      <dsp:spPr>
        <a:xfrm>
          <a:off x="95750" y="2336668"/>
          <a:ext cx="1368648"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a:t>1488</a:t>
          </a:r>
        </a:p>
      </dsp:txBody>
      <dsp:txXfrm>
        <a:off x="95750" y="2336668"/>
        <a:ext cx="1368648" cy="491701"/>
      </dsp:txXfrm>
    </dsp:sp>
    <dsp:sp modelId="{FF9898B5-74EC-4694-8766-58BDEB3D2D6A}">
      <dsp:nvSpPr>
        <dsp:cNvPr id="0" name=""/>
        <dsp:cNvSpPr/>
      </dsp:nvSpPr>
      <dsp:spPr>
        <a:xfrm>
          <a:off x="2433" y="189691"/>
          <a:ext cx="1555282" cy="115922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b="1" kern="1200" dirty="0"/>
            <a:t>Bartolomeu Dias reached Cape of Hope, south of Africa</a:t>
          </a:r>
        </a:p>
      </dsp:txBody>
      <dsp:txXfrm>
        <a:off x="2433" y="189691"/>
        <a:ext cx="1555282" cy="1159223"/>
      </dsp:txXfrm>
    </dsp:sp>
    <dsp:sp modelId="{B6625341-8388-4FC3-A542-CC096EA1DD91}">
      <dsp:nvSpPr>
        <dsp:cNvPr id="0" name=""/>
        <dsp:cNvSpPr/>
      </dsp:nvSpPr>
      <dsp:spPr>
        <a:xfrm>
          <a:off x="780075"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462F025-0643-48B6-A96A-3DC31D016A91}">
      <dsp:nvSpPr>
        <dsp:cNvPr id="0" name=""/>
        <dsp:cNvSpPr/>
      </dsp:nvSpPr>
      <dsp:spPr>
        <a:xfrm>
          <a:off x="747440"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16439-3713-4093-A7C1-BBD89A3BA601}">
      <dsp:nvSpPr>
        <dsp:cNvPr id="0" name=""/>
        <dsp:cNvSpPr/>
      </dsp:nvSpPr>
      <dsp:spPr>
        <a:xfrm>
          <a:off x="1117532" y="1522968"/>
          <a:ext cx="1368648"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11200">
            <a:lnSpc>
              <a:spcPct val="90000"/>
            </a:lnSpc>
            <a:spcBef>
              <a:spcPct val="0"/>
            </a:spcBef>
            <a:spcAft>
              <a:spcPct val="35000"/>
            </a:spcAft>
            <a:defRPr b="1"/>
          </a:pPr>
          <a:r>
            <a:rPr lang="en-US" sz="1600" kern="1200"/>
            <a:t>1492</a:t>
          </a:r>
        </a:p>
      </dsp:txBody>
      <dsp:txXfrm>
        <a:off x="1117532" y="1522968"/>
        <a:ext cx="1368648" cy="491701"/>
      </dsp:txXfrm>
    </dsp:sp>
    <dsp:sp modelId="{874FE8BC-25B7-430C-820C-A93186BA992C}">
      <dsp:nvSpPr>
        <dsp:cNvPr id="0" name=""/>
        <dsp:cNvSpPr/>
      </dsp:nvSpPr>
      <dsp:spPr>
        <a:xfrm>
          <a:off x="904497" y="3002423"/>
          <a:ext cx="1794718"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b="1" kern="1200" dirty="0"/>
            <a:t>Colombo reaches the American Continent</a:t>
          </a:r>
        </a:p>
      </dsp:txBody>
      <dsp:txXfrm>
        <a:off x="904497" y="3002423"/>
        <a:ext cx="1794718" cy="927378"/>
      </dsp:txXfrm>
    </dsp:sp>
    <dsp:sp modelId="{4CC4DFCB-7FD2-475A-9FE9-5DDE27F55D92}">
      <dsp:nvSpPr>
        <dsp:cNvPr id="0" name=""/>
        <dsp:cNvSpPr/>
      </dsp:nvSpPr>
      <dsp:spPr>
        <a:xfrm>
          <a:off x="1801856"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EC3C9A-D271-4332-9DFC-79F9FFD9607A}">
      <dsp:nvSpPr>
        <dsp:cNvPr id="0" name=""/>
        <dsp:cNvSpPr/>
      </dsp:nvSpPr>
      <dsp:spPr>
        <a:xfrm>
          <a:off x="1769221"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FC77F-6959-40CE-B544-545D53002E31}">
      <dsp:nvSpPr>
        <dsp:cNvPr id="0" name=""/>
        <dsp:cNvSpPr/>
      </dsp:nvSpPr>
      <dsp:spPr>
        <a:xfrm>
          <a:off x="2139314" y="2336668"/>
          <a:ext cx="1368648"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a:t>1500</a:t>
          </a:r>
        </a:p>
      </dsp:txBody>
      <dsp:txXfrm>
        <a:off x="2139314" y="2336668"/>
        <a:ext cx="1368648" cy="491701"/>
      </dsp:txXfrm>
    </dsp:sp>
    <dsp:sp modelId="{99D6725F-B983-443A-BEBA-44AD47BD60E6}">
      <dsp:nvSpPr>
        <dsp:cNvPr id="0" name=""/>
        <dsp:cNvSpPr/>
      </dsp:nvSpPr>
      <dsp:spPr>
        <a:xfrm>
          <a:off x="2045997" y="421535"/>
          <a:ext cx="1555282"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b="1" kern="1200" dirty="0"/>
            <a:t>Pedro Alvarez Cabral reaches Brazil</a:t>
          </a:r>
        </a:p>
      </dsp:txBody>
      <dsp:txXfrm>
        <a:off x="2045997" y="421535"/>
        <a:ext cx="1555282" cy="927378"/>
      </dsp:txXfrm>
    </dsp:sp>
    <dsp:sp modelId="{FFBB2B3B-7C8D-4978-817D-E719CA40A883}">
      <dsp:nvSpPr>
        <dsp:cNvPr id="0" name=""/>
        <dsp:cNvSpPr/>
      </dsp:nvSpPr>
      <dsp:spPr>
        <a:xfrm>
          <a:off x="2823638"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EAACA8-8D05-4397-9227-89487B75C70F}">
      <dsp:nvSpPr>
        <dsp:cNvPr id="0" name=""/>
        <dsp:cNvSpPr/>
      </dsp:nvSpPr>
      <dsp:spPr>
        <a:xfrm>
          <a:off x="2791003"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77746-848F-4574-8E4F-456E9721F427}">
      <dsp:nvSpPr>
        <dsp:cNvPr id="0" name=""/>
        <dsp:cNvSpPr/>
      </dsp:nvSpPr>
      <dsp:spPr>
        <a:xfrm>
          <a:off x="3041377" y="1522968"/>
          <a:ext cx="1368648"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11200">
            <a:lnSpc>
              <a:spcPct val="90000"/>
            </a:lnSpc>
            <a:spcBef>
              <a:spcPct val="0"/>
            </a:spcBef>
            <a:spcAft>
              <a:spcPct val="35000"/>
            </a:spcAft>
            <a:defRPr b="1"/>
          </a:pPr>
          <a:r>
            <a:rPr lang="en-US" sz="1600" kern="1200"/>
            <a:t>1513</a:t>
          </a:r>
        </a:p>
      </dsp:txBody>
      <dsp:txXfrm>
        <a:off x="3041377" y="1522968"/>
        <a:ext cx="1368648" cy="491701"/>
      </dsp:txXfrm>
    </dsp:sp>
    <dsp:sp modelId="{584D9E5B-7589-490E-83F3-C3258CAD9A71}">
      <dsp:nvSpPr>
        <dsp:cNvPr id="0" name=""/>
        <dsp:cNvSpPr/>
      </dsp:nvSpPr>
      <dsp:spPr>
        <a:xfrm>
          <a:off x="2948060" y="3002423"/>
          <a:ext cx="1555282"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l" defTabSz="622300">
            <a:lnSpc>
              <a:spcPct val="90000"/>
            </a:lnSpc>
            <a:spcBef>
              <a:spcPct val="0"/>
            </a:spcBef>
            <a:spcAft>
              <a:spcPct val="35000"/>
            </a:spcAft>
          </a:pPr>
          <a:r>
            <a:rPr lang="en-US" sz="1400" b="1" kern="1200" dirty="0"/>
            <a:t>Vasco da Gama reaches India</a:t>
          </a:r>
        </a:p>
      </dsp:txBody>
      <dsp:txXfrm>
        <a:off x="2948060" y="3002423"/>
        <a:ext cx="1555282" cy="741903"/>
      </dsp:txXfrm>
    </dsp:sp>
    <dsp:sp modelId="{F926FE00-EC10-47ED-90A3-41AD26871E8E}">
      <dsp:nvSpPr>
        <dsp:cNvPr id="0" name=""/>
        <dsp:cNvSpPr/>
      </dsp:nvSpPr>
      <dsp:spPr>
        <a:xfrm>
          <a:off x="3725702"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EA6D5FD-D232-439C-8C7F-476C9E6D062C}">
      <dsp:nvSpPr>
        <dsp:cNvPr id="0" name=""/>
        <dsp:cNvSpPr/>
      </dsp:nvSpPr>
      <dsp:spPr>
        <a:xfrm>
          <a:off x="3693067"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C58C4-6AE1-4176-91E7-DC0BBA7D4403}">
      <dsp:nvSpPr>
        <dsp:cNvPr id="0" name=""/>
        <dsp:cNvSpPr/>
      </dsp:nvSpPr>
      <dsp:spPr>
        <a:xfrm>
          <a:off x="3943441" y="2336668"/>
          <a:ext cx="1368648"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a:t>1519–1522</a:t>
          </a:r>
        </a:p>
      </dsp:txBody>
      <dsp:txXfrm>
        <a:off x="3943441" y="2336668"/>
        <a:ext cx="1368648" cy="491701"/>
      </dsp:txXfrm>
    </dsp:sp>
    <dsp:sp modelId="{4880E0A9-73BF-4988-BAF8-21A7A271C926}">
      <dsp:nvSpPr>
        <dsp:cNvPr id="0" name=""/>
        <dsp:cNvSpPr/>
      </dsp:nvSpPr>
      <dsp:spPr>
        <a:xfrm>
          <a:off x="3850124" y="189691"/>
          <a:ext cx="1555282" cy="115922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b="1" kern="1200" dirty="0"/>
            <a:t>Fernando de </a:t>
          </a:r>
          <a:r>
            <a:rPr lang="en-US" sz="1400" b="1" kern="1200" dirty="0" err="1"/>
            <a:t>Magalhães</a:t>
          </a:r>
          <a:r>
            <a:rPr lang="en-US" sz="1400" b="1" kern="1200" dirty="0"/>
            <a:t> circumnavigates the globe.</a:t>
          </a:r>
        </a:p>
      </dsp:txBody>
      <dsp:txXfrm>
        <a:off x="3850124" y="189691"/>
        <a:ext cx="1555282" cy="1159223"/>
      </dsp:txXfrm>
    </dsp:sp>
    <dsp:sp modelId="{7E4714DC-E6E6-4BB5-A95B-AD262EE451DD}">
      <dsp:nvSpPr>
        <dsp:cNvPr id="0" name=""/>
        <dsp:cNvSpPr/>
      </dsp:nvSpPr>
      <dsp:spPr>
        <a:xfrm>
          <a:off x="4627765"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13136C3-00DD-4663-A323-6338E89A99B7}">
      <dsp:nvSpPr>
        <dsp:cNvPr id="0" name=""/>
        <dsp:cNvSpPr/>
      </dsp:nvSpPr>
      <dsp:spPr>
        <a:xfrm>
          <a:off x="4595130"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32816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37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3879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687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132296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014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79425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90485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7207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147427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16/10/2022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89936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F69-0492-4CC2-A9C9-D3BB7B2DDCD5}" type="datetimeFigureOut">
              <a:rPr lang="pt-BR" smtClean="0"/>
              <a:pPr/>
              <a:t>16/10/2022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531791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pixels.com/featured/dawn-luther-at-erfurt-1861-joseph-noel-paton.html" TargetMode="External"/><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ther Monument Erfurt © Andreas Weise, Thuringia Tourist Board">
            <a:extLst>
              <a:ext uri="{FF2B5EF4-FFF2-40B4-BE49-F238E27FC236}">
                <a16:creationId xmlns:a16="http://schemas.microsoft.com/office/drawing/2014/main" xmlns="" id="{CEEF9EAF-2988-4E87-837B-28614E0EB24C}"/>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artisticBlur radius="3"/>
                    </a14:imgEffect>
                  </a14:imgLayer>
                </a14:imgProps>
              </a:ext>
              <a:ext uri="{28A0092B-C50C-407E-A947-70E740481C1C}">
                <a14:useLocalDpi xmlns:a14="http://schemas.microsoft.com/office/drawing/2010/main" xmlns="" val="0"/>
              </a:ext>
            </a:extLst>
          </a:blip>
          <a:srcRect l="16475" r="17303"/>
          <a:stretch/>
        </p:blipFill>
        <p:spPr bwMode="auto">
          <a:xfrm>
            <a:off x="20" y="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a16="http://schemas.microsoft.com/office/drawing/2014/main" xmlns="" id="{12DD52EC-F000-4944-A69A-4CC2D365891E}"/>
              </a:ext>
            </a:extLst>
          </p:cNvPr>
          <p:cNvSpPr/>
          <p:nvPr/>
        </p:nvSpPr>
        <p:spPr>
          <a:xfrm>
            <a:off x="8863460" y="6581001"/>
            <a:ext cx="3328540" cy="276999"/>
          </a:xfrm>
          <a:prstGeom prst="rect">
            <a:avLst/>
          </a:prstGeom>
        </p:spPr>
        <p:txBody>
          <a:bodyPr wrap="none">
            <a:spAutoFit/>
          </a:bodyPr>
          <a:lstStyle/>
          <a:p>
            <a:r>
              <a:rPr lang="pt-BR" sz="1200" dirty="0">
                <a:solidFill>
                  <a:schemeClr val="tx1">
                    <a:lumMod val="85000"/>
                    <a:lumOff val="15000"/>
                  </a:schemeClr>
                </a:solidFill>
              </a:rPr>
              <a:t>https://www.visit-luther.com/reformation-heroes/</a:t>
            </a:r>
          </a:p>
        </p:txBody>
      </p:sp>
      <p:sp>
        <p:nvSpPr>
          <p:cNvPr id="3" name="CaixaDeTexto 2">
            <a:extLst>
              <a:ext uri="{FF2B5EF4-FFF2-40B4-BE49-F238E27FC236}">
                <a16:creationId xmlns:a16="http://schemas.microsoft.com/office/drawing/2014/main" xmlns="" id="{2A34B580-096E-4689-B432-EB6E0353B38C}"/>
              </a:ext>
            </a:extLst>
          </p:cNvPr>
          <p:cNvSpPr txBox="1"/>
          <p:nvPr/>
        </p:nvSpPr>
        <p:spPr>
          <a:xfrm>
            <a:off x="6096010" y="713678"/>
            <a:ext cx="3360224" cy="3289610"/>
          </a:xfrm>
          <a:prstGeom prst="rect">
            <a:avLst/>
          </a:prstGeom>
          <a:noFill/>
        </p:spPr>
        <p:txBody>
          <a:bodyPr wrap="square" rtlCol="0">
            <a:spAutoFit/>
          </a:bodyPr>
          <a:lstStyle/>
          <a:p>
            <a:endParaRPr lang="pt-BR" dirty="0"/>
          </a:p>
        </p:txBody>
      </p:sp>
      <p:sp>
        <p:nvSpPr>
          <p:cNvPr id="4" name="CaixaDeTexto 3">
            <a:extLst>
              <a:ext uri="{FF2B5EF4-FFF2-40B4-BE49-F238E27FC236}">
                <a16:creationId xmlns:a16="http://schemas.microsoft.com/office/drawing/2014/main" xmlns="" id="{CEA1DDC0-5F11-490F-9DA0-7AA73FD8F68F}"/>
              </a:ext>
            </a:extLst>
          </p:cNvPr>
          <p:cNvSpPr txBox="1"/>
          <p:nvPr/>
        </p:nvSpPr>
        <p:spPr>
          <a:xfrm>
            <a:off x="3942826" y="645550"/>
            <a:ext cx="7623017" cy="2554545"/>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pt-BR" sz="10000" b="1" dirty="0">
                <a:ln w="9525">
                  <a:solidFill>
                    <a:schemeClr val="accent4">
                      <a:lumMod val="50000"/>
                    </a:schemeClr>
                  </a:solidFill>
                  <a:prstDash val="solid"/>
                </a:ln>
                <a:solidFill>
                  <a:srgbClr val="FF9900"/>
                </a:solidFill>
                <a:effectLst>
                  <a:outerShdw blurRad="12700" dist="38100" dir="2700000" algn="tl" rotWithShape="0">
                    <a:schemeClr val="bg1">
                      <a:lumMod val="50000"/>
                    </a:schemeClr>
                  </a:outerShdw>
                </a:effectLst>
                <a:latin typeface="Old English Text MT" panose="03040902040508030806" pitchFamily="66" charset="0"/>
              </a:rPr>
              <a:t>Protestant Reformation</a:t>
            </a:r>
            <a:endParaRPr lang="pt-BR" sz="4000" b="1" dirty="0">
              <a:ln w="9525">
                <a:solidFill>
                  <a:schemeClr val="accent4">
                    <a:lumMod val="50000"/>
                  </a:schemeClr>
                </a:solidFill>
                <a:prstDash val="solid"/>
              </a:ln>
              <a:solidFill>
                <a:schemeClr val="accent2"/>
              </a:solidFill>
              <a:effectLst>
                <a:outerShdw blurRad="12700" dist="38100" dir="2700000" algn="tl" rotWithShape="0">
                  <a:schemeClr val="bg1">
                    <a:lumMod val="50000"/>
                  </a:schemeClr>
                </a:outerShdw>
              </a:effectLst>
              <a:latin typeface="Bookman Old Style" panose="02050604050505020204" pitchFamily="18" charset="0"/>
            </a:endParaRPr>
          </a:p>
        </p:txBody>
      </p:sp>
      <p:cxnSp>
        <p:nvCxnSpPr>
          <p:cNvPr id="6" name="Conector reto 5">
            <a:extLst>
              <a:ext uri="{FF2B5EF4-FFF2-40B4-BE49-F238E27FC236}">
                <a16:creationId xmlns:a16="http://schemas.microsoft.com/office/drawing/2014/main" xmlns="" id="{A03DD55B-0992-48AD-8E00-743108562F93}"/>
              </a:ext>
            </a:extLst>
          </p:cNvPr>
          <p:cNvCxnSpPr>
            <a:cxnSpLocks/>
          </p:cNvCxnSpPr>
          <p:nvPr/>
        </p:nvCxnSpPr>
        <p:spPr>
          <a:xfrm>
            <a:off x="7077694" y="3884536"/>
            <a:ext cx="2688291" cy="0"/>
          </a:xfrm>
          <a:prstGeom prst="line">
            <a:avLst/>
          </a:prstGeom>
          <a:ln w="127000">
            <a:solidFill>
              <a:schemeClr val="accent4">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xmlns="" id="{73122E4F-1B45-42FD-94E4-63545E8610A4}"/>
              </a:ext>
            </a:extLst>
          </p:cNvPr>
          <p:cNvSpPr txBox="1"/>
          <p:nvPr/>
        </p:nvSpPr>
        <p:spPr>
          <a:xfrm>
            <a:off x="5494571" y="4246259"/>
            <a:ext cx="5854535" cy="22159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5000" b="1" dirty="0">
                <a:ln w="6600">
                  <a:solidFill>
                    <a:schemeClr val="accent2"/>
                  </a:solidFill>
                  <a:prstDash val="solid"/>
                </a:ln>
                <a:solidFill>
                  <a:srgbClr val="FFFFFF"/>
                </a:solidFill>
                <a:effectLst>
                  <a:outerShdw dist="38100" dir="2700000" algn="tl" rotWithShape="0">
                    <a:schemeClr val="accent2"/>
                  </a:outerShdw>
                </a:effectLst>
              </a:rPr>
              <a:t>Lecture 1:</a:t>
            </a:r>
          </a:p>
          <a:p>
            <a:pPr algn="ctr"/>
            <a:r>
              <a:rPr lang="pt-BR" sz="4400" b="1" dirty="0">
                <a:ln w="6600">
                  <a:solidFill>
                    <a:schemeClr val="accent2"/>
                  </a:solidFill>
                  <a:prstDash val="solid"/>
                </a:ln>
                <a:solidFill>
                  <a:srgbClr val="FFFFFF"/>
                </a:solidFill>
                <a:effectLst>
                  <a:outerShdw dist="38100" dir="2700000" algn="tl" rotWithShape="0">
                    <a:schemeClr val="accent2"/>
                  </a:outerShdw>
                </a:effectLst>
              </a:rPr>
              <a:t>Context and Beginning of the Reformation</a:t>
            </a:r>
            <a:endPar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xmlns="" val="557576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133665E-3B88-EF06-E7FD-0AC352749846}"/>
              </a:ext>
            </a:extLst>
          </p:cNvPr>
          <p:cNvSpPr>
            <a:spLocks noGrp="1"/>
          </p:cNvSpPr>
          <p:nvPr>
            <p:ph type="title"/>
          </p:nvPr>
        </p:nvSpPr>
        <p:spPr>
          <a:xfrm>
            <a:off x="646843" y="345810"/>
            <a:ext cx="5396012" cy="1325563"/>
          </a:xfrm>
        </p:spPr>
        <p:txBody>
          <a:bodyPr>
            <a:noAutofit/>
          </a:bodyPr>
          <a:lstStyle/>
          <a:p>
            <a:r>
              <a:rPr lang="en-US" sz="5400" b="1"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Sea Exploration</a:t>
            </a:r>
            <a:endParaRPr lang="pt-BR" sz="5400" b="1"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graphicFrame>
        <p:nvGraphicFramePr>
          <p:cNvPr id="5150" name="Content Placeholder 2">
            <a:extLst>
              <a:ext uri="{FF2B5EF4-FFF2-40B4-BE49-F238E27FC236}">
                <a16:creationId xmlns:a16="http://schemas.microsoft.com/office/drawing/2014/main" xmlns="" id="{F24844F6-A7E7-9C3E-7B88-5021F608786E}"/>
              </a:ext>
            </a:extLst>
          </p:cNvPr>
          <p:cNvGraphicFramePr>
            <a:graphicFrameLocks noGrp="1"/>
          </p:cNvGraphicFramePr>
          <p:nvPr>
            <p:ph idx="1"/>
            <p:extLst>
              <p:ext uri="{D42A27DB-BD31-4B8C-83A1-F6EECF244321}">
                <p14:modId xmlns:p14="http://schemas.microsoft.com/office/powerpoint/2010/main" xmlns="" val="2168824171"/>
              </p:ext>
            </p:extLst>
          </p:nvPr>
        </p:nvGraphicFramePr>
        <p:xfrm>
          <a:off x="550920" y="1825624"/>
          <a:ext cx="540784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40" name="Oval 5139">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xmlns="" id="{4181C7A0-EF9F-868E-C0FD-18EEEF82358E}"/>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7120" t="-11860" r="34833" b="11862"/>
          <a:stretch/>
        </p:blipFill>
        <p:spPr bwMode="auto">
          <a:xfrm>
            <a:off x="5930394" y="1671373"/>
            <a:ext cx="6261607" cy="518662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xmlns="">
                <a:solidFill>
                  <a:srgbClr val="FFFFFF"/>
                </a:solidFill>
              </a14:hiddenFill>
            </a:ext>
          </a:extLst>
        </p:spPr>
      </p:pic>
      <p:sp>
        <p:nvSpPr>
          <p:cNvPr id="5142" name="Arc 5141">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DB1204BB-68EF-3741-10C1-16A4CDEF038C}"/>
              </a:ext>
            </a:extLst>
          </p:cNvPr>
          <p:cNvPicPr>
            <a:picLocks noChangeAspect="1"/>
          </p:cNvPicPr>
          <p:nvPr/>
        </p:nvPicPr>
        <p:blipFill rotWithShape="1">
          <a:blip r:embed="rId8" cstate="print"/>
          <a:srcRect l="1744" r="8460"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xmlns="" val="4086640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xmlns=""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xmlns="" id="{2F36CA75-CFBF-4844-B719-8FE9EBADA9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5" name="Rectangle 10254">
            <a:extLst>
              <a:ext uri="{FF2B5EF4-FFF2-40B4-BE49-F238E27FC236}">
                <a16:creationId xmlns:a16="http://schemas.microsoft.com/office/drawing/2014/main" xmlns="" id="{3D4A84B9-E564-4DD0-97F8-DBF1C460C2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7" name="Picture 10256">
            <a:extLst>
              <a:ext uri="{FF2B5EF4-FFF2-40B4-BE49-F238E27FC236}">
                <a16:creationId xmlns:a16="http://schemas.microsoft.com/office/drawing/2014/main" xmlns="" id="{4A599609-F5C2-4A0B-A992-913F814A631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alphaModFix amt="40000"/>
            <a:extLst>
              <a:ext uri="{28A0092B-C50C-407E-A947-70E740481C1C}">
                <a14:useLocalDpi xmlns:a14="http://schemas.microsoft.com/office/drawing/2010/main" xmlns="" val="0"/>
              </a:ext>
            </a:extLst>
          </a:blip>
          <a:stretch>
            <a:fillRect/>
          </a:stretch>
        </p:blipFill>
        <p:spPr>
          <a:xfrm>
            <a:off x="5414" y="0"/>
            <a:ext cx="12181172" cy="6858000"/>
          </a:xfrm>
          <a:prstGeom prst="rect">
            <a:avLst/>
          </a:prstGeom>
        </p:spPr>
      </p:pic>
      <p:sp>
        <p:nvSpPr>
          <p:cNvPr id="10259" name="Rectangle 10258">
            <a:extLst>
              <a:ext uri="{FF2B5EF4-FFF2-40B4-BE49-F238E27FC236}">
                <a16:creationId xmlns:a16="http://schemas.microsoft.com/office/drawing/2014/main" xmlns="" id="{102382E0-0A09-46AE-B955-B911CAFE7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1" name="Rectangle 10260">
            <a:extLst>
              <a:ext uri="{FF2B5EF4-FFF2-40B4-BE49-F238E27FC236}">
                <a16:creationId xmlns:a16="http://schemas.microsoft.com/office/drawing/2014/main" xmlns="" id="{7DE75D4A-0965-4973-BE75-DECCAC9A9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6" name="Picture 6">
            <a:extLst>
              <a:ext uri="{FF2B5EF4-FFF2-40B4-BE49-F238E27FC236}">
                <a16:creationId xmlns:a16="http://schemas.microsoft.com/office/drawing/2014/main" xmlns="" id="{AFDC2A74-CDA3-3A13-3987-A4BE7242C4B4}"/>
              </a:ext>
            </a:extLst>
          </p:cNvPr>
          <p:cNvPicPr>
            <a:picLocks noChangeAspect="1" noChangeArrowheads="1"/>
          </p:cNvPicPr>
          <p:nvPr/>
        </p:nvPicPr>
        <p:blipFill rotWithShape="1">
          <a:blip r:embed="rId3" cstate="print">
            <a:alphaModFix amt="60000"/>
            <a:extLst>
              <a:ext uri="{BEBA8EAE-BF5A-486C-A8C5-ECC9F3942E4B}">
                <a14:imgProps xmlns:a14="http://schemas.microsoft.com/office/drawing/2010/main" xmlns="">
                  <a14:imgLayer r:embed="rId4">
                    <a14:imgEffect>
                      <a14:saturation sat="300000"/>
                    </a14:imgEffect>
                  </a14:imgLayer>
                </a14:imgProps>
              </a:ext>
              <a:ext uri="{28A0092B-C50C-407E-A947-70E740481C1C}">
                <a14:useLocalDpi xmlns:a14="http://schemas.microsoft.com/office/drawing/2010/main" xmlns="" val="0"/>
              </a:ext>
            </a:extLst>
          </a:blip>
          <a:srcRect t="2687" r="-2" b="-2"/>
          <a:stretch/>
        </p:blipFill>
        <p:spPr bwMode="auto">
          <a:xfrm>
            <a:off x="20" y="10"/>
            <a:ext cx="6095980"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What Made Leonardo da Vinci a Genius?">
            <a:extLst>
              <a:ext uri="{FF2B5EF4-FFF2-40B4-BE49-F238E27FC236}">
                <a16:creationId xmlns:a16="http://schemas.microsoft.com/office/drawing/2014/main" xmlns="" id="{5BD700E2-3CD9-EBCF-D829-A50737F03F9C}"/>
              </a:ext>
            </a:extLst>
          </p:cNvPr>
          <p:cNvPicPr>
            <a:picLocks noChangeAspect="1" noChangeArrowheads="1"/>
          </p:cNvPicPr>
          <p:nvPr/>
        </p:nvPicPr>
        <p:blipFill rotWithShape="1">
          <a:blip r:embed="rId5" cstate="print">
            <a:alphaModFix amt="60000"/>
            <a:extLst>
              <a:ext uri="{BEBA8EAE-BF5A-486C-A8C5-ECC9F3942E4B}">
                <a14:imgProps xmlns:a14="http://schemas.microsoft.com/office/drawing/2010/main" xmlns="">
                  <a14:imgLayer r:embed="rId6">
                    <a14:imgEffect>
                      <a14:saturation sat="200000"/>
                    </a14:imgEffect>
                  </a14:imgLayer>
                </a14:imgProps>
              </a:ext>
              <a:ext uri="{28A0092B-C50C-407E-A947-70E740481C1C}">
                <a14:useLocalDpi xmlns:a14="http://schemas.microsoft.com/office/drawing/2010/main" xmlns="" val="0"/>
              </a:ext>
            </a:extLst>
          </a:blip>
          <a:srcRect t="2828" r="-2" b="22077"/>
          <a:stretch/>
        </p:blipFill>
        <p:spPr bwMode="auto">
          <a:xfrm>
            <a:off x="6096000" y="10"/>
            <a:ext cx="60960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A3B4CB4A-F6D8-2D2F-519C-CC3588E6A7E7}"/>
              </a:ext>
            </a:extLst>
          </p:cNvPr>
          <p:cNvSpPr>
            <a:spLocks noGrp="1"/>
          </p:cNvSpPr>
          <p:nvPr>
            <p:ph type="title"/>
          </p:nvPr>
        </p:nvSpPr>
        <p:spPr>
          <a:xfrm>
            <a:off x="1193549" y="200419"/>
            <a:ext cx="9801854" cy="79472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b">
            <a:normAutofit/>
          </a:bodyPr>
          <a:lstStyle/>
          <a:p>
            <a:pPr algn="ctr"/>
            <a:r>
              <a:rPr lang="en-US" sz="4800" dirty="0">
                <a:solidFill>
                  <a:srgbClr val="FFFFFF"/>
                </a:solidFill>
                <a:latin typeface="Aharoni" panose="02010803020104030203" pitchFamily="2" charset="-79"/>
                <a:cs typeface="Aharoni" panose="02010803020104030203" pitchFamily="2" charset="-79"/>
              </a:rPr>
              <a:t>Development of Arts</a:t>
            </a:r>
            <a:endParaRPr lang="pt-BR" sz="4800" dirty="0">
              <a:solidFill>
                <a:srgbClr val="FFFFFF"/>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D20EAEF3-2F04-0A4D-D0D4-6B61EDE7F3EE}"/>
              </a:ext>
            </a:extLst>
          </p:cNvPr>
          <p:cNvSpPr>
            <a:spLocks noGrp="1"/>
          </p:cNvSpPr>
          <p:nvPr>
            <p:ph idx="1"/>
          </p:nvPr>
        </p:nvSpPr>
        <p:spPr>
          <a:xfrm>
            <a:off x="725915" y="6305192"/>
            <a:ext cx="4644189" cy="481263"/>
          </a:xfrm>
        </p:spPr>
        <p:txBody>
          <a:bodyPr anchor="t">
            <a:normAutofit lnSpcReduction="10000"/>
          </a:bodyPr>
          <a:lstStyle/>
          <a:p>
            <a:pPr marL="0" indent="0">
              <a:buNone/>
            </a:pPr>
            <a:r>
              <a:rPr lang="en-US" sz="3000" b="1" dirty="0">
                <a:solidFill>
                  <a:srgbClr val="FFFFFF"/>
                </a:solidFill>
                <a:effectLst>
                  <a:outerShdw blurRad="38100" dist="38100" dir="2700000" algn="tl">
                    <a:srgbClr val="000000">
                      <a:alpha val="43137"/>
                    </a:srgbClr>
                  </a:outerShdw>
                </a:effectLst>
              </a:rPr>
              <a:t>Michelangelo (1475-1564)</a:t>
            </a:r>
          </a:p>
        </p:txBody>
      </p:sp>
      <p:pic>
        <p:nvPicPr>
          <p:cNvPr id="4" name="Picture 8">
            <a:extLst>
              <a:ext uri="{FF2B5EF4-FFF2-40B4-BE49-F238E27FC236}">
                <a16:creationId xmlns:a16="http://schemas.microsoft.com/office/drawing/2014/main" xmlns="" id="{59FE1DF3-BBD1-67CA-AE7D-88607F0A266B}"/>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l="10538" t="7370" r="20372" b="3736"/>
          <a:stretch/>
        </p:blipFill>
        <p:spPr bwMode="auto">
          <a:xfrm>
            <a:off x="196395" y="3525253"/>
            <a:ext cx="1440382" cy="2779939"/>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10">
            <a:extLst>
              <a:ext uri="{FF2B5EF4-FFF2-40B4-BE49-F238E27FC236}">
                <a16:creationId xmlns:a16="http://schemas.microsoft.com/office/drawing/2014/main" xmlns="" id="{BCE6B3DD-C202-FD05-4350-681595576C80}"/>
              </a:ext>
            </a:extLst>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8957630" y="4741228"/>
            <a:ext cx="3037975" cy="15189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FE0D52A9-6E74-755D-E694-4E05199C12B2}"/>
              </a:ext>
            </a:extLst>
          </p:cNvPr>
          <p:cNvSpPr txBox="1"/>
          <p:nvPr/>
        </p:nvSpPr>
        <p:spPr>
          <a:xfrm>
            <a:off x="6816501" y="6305192"/>
            <a:ext cx="4985205" cy="5078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Leonardo DaVinci (1452-1519)</a:t>
            </a:r>
          </a:p>
        </p:txBody>
      </p:sp>
      <p:sp>
        <p:nvSpPr>
          <p:cNvPr id="9" name="Oval 8">
            <a:extLst>
              <a:ext uri="{FF2B5EF4-FFF2-40B4-BE49-F238E27FC236}">
                <a16:creationId xmlns:a16="http://schemas.microsoft.com/office/drawing/2014/main" xmlns="" id="{FC1BA825-464A-D645-AFAD-A248087A4C50}"/>
              </a:ext>
            </a:extLst>
          </p:cNvPr>
          <p:cNvSpPr/>
          <p:nvPr/>
        </p:nvSpPr>
        <p:spPr>
          <a:xfrm>
            <a:off x="828104" y="4780369"/>
            <a:ext cx="176964" cy="269707"/>
          </a:xfrm>
          <a:prstGeom prst="ellipse">
            <a:avLst/>
          </a:prstGeom>
          <a:solidFill>
            <a:schemeClr val="accent3">
              <a:tint val="66000"/>
              <a:satMod val="160000"/>
            </a:schemeClr>
          </a:solidFill>
          <a:ln>
            <a:noFill/>
          </a:ln>
          <a:effectLst>
            <a:softEdge rad="127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7856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7410" name="Picture 2" descr="Texto de descrição">
            <a:extLst>
              <a:ext uri="{FF2B5EF4-FFF2-40B4-BE49-F238E27FC236}">
                <a16:creationId xmlns:a16="http://schemas.microsoft.com/office/drawing/2014/main" xmlns="" id="{46312147-4DB4-4517-B3F8-AACB2C65A1F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0700" y="1320035"/>
            <a:ext cx="7673974" cy="51010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C69881F6-D7D1-46CF-A890-1E5AB4122B26}"/>
              </a:ext>
            </a:extLst>
          </p:cNvPr>
          <p:cNvSpPr txBox="1"/>
          <p:nvPr/>
        </p:nvSpPr>
        <p:spPr>
          <a:xfrm>
            <a:off x="695326" y="5542697"/>
            <a:ext cx="3228974"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b="1" dirty="0">
                <a:effectLst>
                  <a:outerShdw blurRad="38100" dist="38100" dir="2700000" algn="tl">
                    <a:srgbClr val="000000">
                      <a:alpha val="43137"/>
                    </a:srgbClr>
                  </a:outerShdw>
                </a:effectLst>
              </a:rPr>
              <a:t>Nuremberg</a:t>
            </a:r>
          </a:p>
          <a:p>
            <a:r>
              <a:rPr lang="pt-BR" sz="1200" dirty="0"/>
              <a:t>Xilogravura de “Crônicas de Nuremberg” (1493)</a:t>
            </a:r>
          </a:p>
          <a:p>
            <a:r>
              <a:rPr lang="pt-BR" sz="1200" dirty="0"/>
              <a:t>Fonte: </a:t>
            </a:r>
            <a:r>
              <a:rPr lang="pt-BR" sz="1200" dirty="0" err="1"/>
              <a:t>Wikicommons</a:t>
            </a:r>
            <a:endParaRPr lang="pt-BR" sz="1200" dirty="0"/>
          </a:p>
        </p:txBody>
      </p:sp>
      <p:sp>
        <p:nvSpPr>
          <p:cNvPr id="3" name="CaixaDeTexto 2">
            <a:extLst>
              <a:ext uri="{FF2B5EF4-FFF2-40B4-BE49-F238E27FC236}">
                <a16:creationId xmlns:a16="http://schemas.microsoft.com/office/drawing/2014/main" xmlns="" id="{BF69465B-B288-42D3-A5F1-391FBCD6E417}"/>
              </a:ext>
            </a:extLst>
          </p:cNvPr>
          <p:cNvSpPr txBox="1"/>
          <p:nvPr/>
        </p:nvSpPr>
        <p:spPr>
          <a:xfrm>
            <a:off x="8369300" y="4696311"/>
            <a:ext cx="3629026" cy="1692771"/>
          </a:xfrm>
          <a:prstGeom prst="rect">
            <a:avLst/>
          </a:prstGeom>
          <a:noFill/>
        </p:spPr>
        <p:txBody>
          <a:bodyPr wrap="square" rtlCol="0">
            <a:spAutoFit/>
          </a:bodyPr>
          <a:lstStyle/>
          <a:p>
            <a:pPr algn="ctr"/>
            <a:r>
              <a:rPr lang="pt-BR" sz="2600" b="1" dirty="0">
                <a:effectLst>
                  <a:outerShdw blurRad="38100" dist="38100" dir="2700000" algn="tl">
                    <a:srgbClr val="000000">
                      <a:alpha val="43137"/>
                    </a:srgbClr>
                  </a:outerShdw>
                </a:effectLst>
              </a:rPr>
              <a:t>Ulman Stromer</a:t>
            </a:r>
            <a:r>
              <a:rPr lang="pt-BR" sz="2600" dirty="0"/>
              <a:t> build in 1390 the first paper factory in nortern Europe.</a:t>
            </a:r>
          </a:p>
        </p:txBody>
      </p:sp>
      <p:sp>
        <p:nvSpPr>
          <p:cNvPr id="4" name="CaixaDeTexto 3">
            <a:extLst>
              <a:ext uri="{FF2B5EF4-FFF2-40B4-BE49-F238E27FC236}">
                <a16:creationId xmlns:a16="http://schemas.microsoft.com/office/drawing/2014/main" xmlns="" id="{343F18BD-8C4E-469B-8555-6BC871E38E20}"/>
              </a:ext>
            </a:extLst>
          </p:cNvPr>
          <p:cNvSpPr txBox="1"/>
          <p:nvPr/>
        </p:nvSpPr>
        <p:spPr>
          <a:xfrm>
            <a:off x="520700" y="165100"/>
            <a:ext cx="11137900" cy="86177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pt-BR" sz="5000" b="1" smtClean="0">
                <a:effectLst>
                  <a:outerShdw blurRad="38100" dist="38100" dir="2700000" algn="tl">
                    <a:srgbClr val="000000">
                      <a:alpha val="43137"/>
                    </a:srgbClr>
                  </a:outerShdw>
                </a:effectLst>
                <a:latin typeface="Castellar" panose="020A0402060406010301" pitchFamily="18" charset="0"/>
              </a:rPr>
              <a:t>PAPER</a:t>
            </a:r>
            <a:endParaRPr lang="pt-BR" sz="5000" b="1" dirty="0">
              <a:effectLst>
                <a:outerShdw blurRad="38100" dist="38100" dir="2700000" algn="tl">
                  <a:srgbClr val="000000">
                    <a:alpha val="43137"/>
                  </a:srgbClr>
                </a:outerShdw>
              </a:effectLst>
              <a:latin typeface="Castellar" panose="020A0402060406010301" pitchFamily="18" charset="0"/>
            </a:endParaRPr>
          </a:p>
        </p:txBody>
      </p:sp>
      <p:pic>
        <p:nvPicPr>
          <p:cNvPr id="17412" name="Picture 4" descr="Resultado de imagem para ulman Stromer">
            <a:extLst>
              <a:ext uri="{FF2B5EF4-FFF2-40B4-BE49-F238E27FC236}">
                <a16:creationId xmlns:a16="http://schemas.microsoft.com/office/drawing/2014/main" xmlns="" id="{9DF63CC1-2A23-4C73-AC28-39A326A0648A}"/>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xmlns="" val="0"/>
              </a:ext>
            </a:extLst>
          </a:blip>
          <a:srcRect l="5480" t="-3675" b="3675"/>
          <a:stretch/>
        </p:blipFill>
        <p:spPr bwMode="auto">
          <a:xfrm>
            <a:off x="8194675" y="1358752"/>
            <a:ext cx="3997326" cy="3248659"/>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9425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Gutenberg.jpg">
            <a:extLst>
              <a:ext uri="{FF2B5EF4-FFF2-40B4-BE49-F238E27FC236}">
                <a16:creationId xmlns:a16="http://schemas.microsoft.com/office/drawing/2014/main" xmlns="" id="{7E230896-A24B-4D50-B953-C2F3AB983CBA}"/>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277" t="4539" r="-277" b="34100"/>
          <a:stretch/>
        </p:blipFill>
        <p:spPr bwMode="auto">
          <a:xfrm>
            <a:off x="6284226" y="2095501"/>
            <a:ext cx="5089997" cy="39751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Picture 2" descr="Prensa de Gutember&#10;">
            <a:extLst>
              <a:ext uri="{FF2B5EF4-FFF2-40B4-BE49-F238E27FC236}">
                <a16:creationId xmlns:a16="http://schemas.microsoft.com/office/drawing/2014/main" xmlns="" id="{849356AF-B872-40D2-8E88-60D3A7A15D37}"/>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4000" b="98444" l="1119" r="86242">
                        <a14:foregroundMark x1="43736" y1="28000" x2="43736" y2="28000"/>
                        <a14:foregroundMark x1="51119" y1="27667" x2="51119" y2="27667"/>
                        <a14:foregroundMark x1="51119" y1="27667" x2="51119" y2="27667"/>
                        <a14:foregroundMark x1="48434" y1="27667" x2="48434" y2="27667"/>
                        <a14:foregroundMark x1="48434" y1="30111" x2="48434" y2="30111"/>
                      </a14:backgroundRemoval>
                    </a14:imgEffect>
                  </a14:imgLayer>
                </a14:imgProps>
              </a:ext>
              <a:ext uri="{28A0092B-C50C-407E-A947-70E740481C1C}">
                <a14:useLocalDpi xmlns:a14="http://schemas.microsoft.com/office/drawing/2010/main" xmlns="" val="0"/>
              </a:ext>
            </a:extLst>
          </a:blip>
          <a:srcRect l="58" t="6577" r="14908"/>
          <a:stretch/>
        </p:blipFill>
        <p:spPr bwMode="auto">
          <a:xfrm>
            <a:off x="774436" y="643466"/>
            <a:ext cx="5032778" cy="55710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xmlns="" id="{CD254F6D-4644-49CA-9738-47C26E964725}"/>
              </a:ext>
            </a:extLst>
          </p:cNvPr>
          <p:cNvSpPr txBox="1"/>
          <p:nvPr/>
        </p:nvSpPr>
        <p:spPr>
          <a:xfrm>
            <a:off x="6352703" y="977900"/>
            <a:ext cx="4924897" cy="1154162"/>
          </a:xfrm>
          <a:prstGeom prst="rect">
            <a:avLst/>
          </a:prstGeom>
          <a:ln>
            <a:noFill/>
          </a:ln>
        </p:spPr>
        <p:style>
          <a:lnRef idx="0">
            <a:scrgbClr r="0" g="0" b="0"/>
          </a:lnRef>
          <a:fillRef idx="1003">
            <a:schemeClr val="lt2"/>
          </a:fillRef>
          <a:effectRef idx="0">
            <a:scrgbClr r="0" g="0" b="0"/>
          </a:effectRef>
          <a:fontRef idx="minor">
            <a:schemeClr val="lt1"/>
          </a:fontRef>
        </p:style>
        <p:txBody>
          <a:bodyPr wrap="square" rtlCol="0">
            <a:spAutoFit/>
          </a:bodyPr>
          <a:lstStyle/>
          <a:p>
            <a:pPr algn="ctr"/>
            <a:endParaRPr lang="pt-BR" sz="2000" b="1" dirty="0">
              <a:effectLst>
                <a:outerShdw blurRad="38100" dist="38100" dir="2700000" algn="tl">
                  <a:srgbClr val="000000">
                    <a:alpha val="43137"/>
                  </a:srgbClr>
                </a:outerShdw>
              </a:effectLst>
            </a:endParaRPr>
          </a:p>
          <a:p>
            <a:pPr algn="ctr"/>
            <a:r>
              <a:rPr lang="pt-BR" sz="2900" b="1" spc="-100" dirty="0">
                <a:solidFill>
                  <a:schemeClr val="tx1">
                    <a:lumMod val="75000"/>
                    <a:lumOff val="25000"/>
                  </a:schemeClr>
                </a:solidFill>
                <a:effectLst>
                  <a:outerShdw blurRad="38100" dist="38100" dir="2700000" algn="tl">
                    <a:srgbClr val="000000">
                      <a:alpha val="43137"/>
                    </a:srgbClr>
                  </a:outerShdw>
                </a:effectLst>
              </a:rPr>
              <a:t>PRESS (1440)</a:t>
            </a:r>
          </a:p>
          <a:p>
            <a:pPr algn="ctr"/>
            <a:endParaRPr lang="pt-BR" sz="2000"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209D0D3F-41E4-5C4A-D315-1A690D75D472}"/>
              </a:ext>
            </a:extLst>
          </p:cNvPr>
          <p:cNvSpPr txBox="1"/>
          <p:nvPr/>
        </p:nvSpPr>
        <p:spPr>
          <a:xfrm>
            <a:off x="6655443" y="5484167"/>
            <a:ext cx="4525701"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b="1" dirty="0">
                <a:effectLst>
                  <a:outerShdw blurRad="38100" dist="38100" dir="2700000" algn="tl">
                    <a:srgbClr val="000000">
                      <a:alpha val="43137"/>
                    </a:srgbClr>
                  </a:outerShdw>
                </a:effectLst>
              </a:rPr>
              <a:t>Johannes Gutenberg (1400-1468)</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41604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290" name="Picture 2" descr="Resultado de imagem para Gutenberg Bible">
            <a:extLst>
              <a:ext uri="{FF2B5EF4-FFF2-40B4-BE49-F238E27FC236}">
                <a16:creationId xmlns:a16="http://schemas.microsoft.com/office/drawing/2014/main" xmlns="" id="{26C82911-56DF-4CC2-9DE3-D41B00F8AEE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473" t="8617" r="22258" b="12979"/>
          <a:stretch/>
        </p:blipFill>
        <p:spPr bwMode="auto">
          <a:xfrm>
            <a:off x="6176432" y="1846613"/>
            <a:ext cx="5372100" cy="4367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Resultado de imagem">
            <a:extLst>
              <a:ext uri="{FF2B5EF4-FFF2-40B4-BE49-F238E27FC236}">
                <a16:creationId xmlns:a16="http://schemas.microsoft.com/office/drawing/2014/main" xmlns="" id="{F5A3FD62-5922-47A2-9BFB-1274F901EE8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54" r="17051"/>
          <a:stretch/>
        </p:blipFill>
        <p:spPr bwMode="auto">
          <a:xfrm>
            <a:off x="643467" y="643467"/>
            <a:ext cx="5372099" cy="5571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6780280F-96C5-4201-89D3-B850915527FC}"/>
              </a:ext>
            </a:extLst>
          </p:cNvPr>
          <p:cNvSpPr txBox="1"/>
          <p:nvPr/>
        </p:nvSpPr>
        <p:spPr>
          <a:xfrm>
            <a:off x="6176432" y="643467"/>
            <a:ext cx="5372100" cy="677108"/>
          </a:xfrm>
          <a:prstGeom prst="rect">
            <a:avLst/>
          </a:prstGeom>
          <a:noFill/>
        </p:spPr>
        <p:txBody>
          <a:bodyPr wrap="square" rtlCol="0">
            <a:spAutoFit/>
          </a:bodyPr>
          <a:lstStyle/>
          <a:p>
            <a:pPr algn="ctr"/>
            <a:r>
              <a:rPr lang="pt-BR" sz="3800" b="1" spc="-5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latin typeface="+mj-lt"/>
              </a:rPr>
              <a:t>Gutemberg Bible (1455)</a:t>
            </a:r>
          </a:p>
        </p:txBody>
      </p:sp>
    </p:spTree>
    <p:extLst>
      <p:ext uri="{BB962C8B-B14F-4D97-AF65-F5344CB8AC3E}">
        <p14:creationId xmlns:p14="http://schemas.microsoft.com/office/powerpoint/2010/main" xmlns="" val="2897700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0" name="Rectangle 1052">
            <a:extLst>
              <a:ext uri="{FF2B5EF4-FFF2-40B4-BE49-F238E27FC236}">
                <a16:creationId xmlns:a16="http://schemas.microsoft.com/office/drawing/2014/main" xmlns="" id="{5C8908E2-EE49-44D2-9428-A28D2312A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71" name="Group 1054">
            <a:extLst>
              <a:ext uri="{FF2B5EF4-FFF2-40B4-BE49-F238E27FC236}">
                <a16:creationId xmlns:a16="http://schemas.microsoft.com/office/drawing/2014/main" xmlns="" id="{514E1141-65DC-4F54-8399-7221AE6F83D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6096000" cy="6858000"/>
            <a:chOff x="7467600" y="0"/>
            <a:chExt cx="4724400" cy="6858000"/>
          </a:xfrm>
        </p:grpSpPr>
        <p:sp>
          <p:nvSpPr>
            <p:cNvPr id="1056" name="Rectangle 1055">
              <a:extLst>
                <a:ext uri="{FF2B5EF4-FFF2-40B4-BE49-F238E27FC236}">
                  <a16:creationId xmlns:a16="http://schemas.microsoft.com/office/drawing/2014/main" xmlns="" id="{DD75B897-7127-4AAC-A078-70739204B5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7" name="Rectangle 1056">
              <a:extLst>
                <a:ext uri="{FF2B5EF4-FFF2-40B4-BE49-F238E27FC236}">
                  <a16:creationId xmlns:a16="http://schemas.microsoft.com/office/drawing/2014/main" xmlns="" id="{BDCFF188-DB07-46AA-A2B3-71E936EABE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72" name="Freeform: Shape 1058">
            <a:extLst>
              <a:ext uri="{FF2B5EF4-FFF2-40B4-BE49-F238E27FC236}">
                <a16:creationId xmlns:a16="http://schemas.microsoft.com/office/drawing/2014/main" xmlns="" id="{215A9370-15D3-4C30-8BA1-2059A74C99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73" name="Rectangle 1060">
            <a:extLst>
              <a:ext uri="{FF2B5EF4-FFF2-40B4-BE49-F238E27FC236}">
                <a16:creationId xmlns:a16="http://schemas.microsoft.com/office/drawing/2014/main" xmlns="" id="{ED888B23-07FA-482A-96DF-47E31AF1A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xmlns="" id="{4A43A2C3-CA2F-C0D0-ABB3-639917718059}"/>
              </a:ext>
            </a:extLst>
          </p:cNvPr>
          <p:cNvSpPr>
            <a:spLocks noGrp="1"/>
          </p:cNvSpPr>
          <p:nvPr>
            <p:ph type="title"/>
          </p:nvPr>
        </p:nvSpPr>
        <p:spPr>
          <a:xfrm>
            <a:off x="762122" y="1246982"/>
            <a:ext cx="5791078" cy="1216153"/>
          </a:xfrm>
        </p:spPr>
        <p:txBody>
          <a:bodyPr vert="horz" lIns="91440" tIns="45720" rIns="91440" bIns="45720" rtlCol="0" anchor="t">
            <a:normAutofit/>
          </a:bodyPr>
          <a:lstStyle/>
          <a:p>
            <a:r>
              <a:rPr lang="en-US" sz="5000" b="1" kern="1200" dirty="0">
                <a:solidFill>
                  <a:schemeClr val="tx1"/>
                </a:solidFill>
                <a:effectLst>
                  <a:outerShdw blurRad="38100" dist="38100" dir="2700000" algn="tl">
                    <a:srgbClr val="000000">
                      <a:alpha val="43137"/>
                    </a:srgbClr>
                  </a:outerShdw>
                </a:effectLst>
                <a:latin typeface="+mj-lt"/>
                <a:ea typeface="+mj-ea"/>
                <a:cs typeface="+mj-cs"/>
              </a:rPr>
              <a:t>Erasmus N.T. Text</a:t>
            </a:r>
          </a:p>
        </p:txBody>
      </p:sp>
      <p:sp>
        <p:nvSpPr>
          <p:cNvPr id="4" name="Text Placeholder 3">
            <a:extLst>
              <a:ext uri="{FF2B5EF4-FFF2-40B4-BE49-F238E27FC236}">
                <a16:creationId xmlns:a16="http://schemas.microsoft.com/office/drawing/2014/main" xmlns="" id="{339DC1FD-CBA8-2421-3218-5440FEEB1E6E}"/>
              </a:ext>
            </a:extLst>
          </p:cNvPr>
          <p:cNvSpPr>
            <a:spLocks noGrp="1"/>
          </p:cNvSpPr>
          <p:nvPr>
            <p:ph type="body" sz="half" idx="2"/>
          </p:nvPr>
        </p:nvSpPr>
        <p:spPr>
          <a:xfrm>
            <a:off x="920807" y="1980467"/>
            <a:ext cx="6089593" cy="3758742"/>
          </a:xfrm>
        </p:spPr>
        <p:txBody>
          <a:bodyPr vert="horz" lIns="91440" tIns="45720" rIns="91440" bIns="45720" rtlCol="0">
            <a:noAutofit/>
          </a:bodyPr>
          <a:lstStyle/>
          <a:p>
            <a:pPr>
              <a:spcBef>
                <a:spcPts val="0"/>
              </a:spcBef>
            </a:pPr>
            <a:r>
              <a:rPr lang="en-US" sz="2700" dirty="0">
                <a:solidFill>
                  <a:schemeClr val="tx1">
                    <a:alpha val="55000"/>
                  </a:schemeClr>
                </a:solidFill>
              </a:rPr>
              <a:t>Along with Guttenberg’s Bible, one publication of fundamental importance </a:t>
            </a:r>
          </a:p>
          <a:p>
            <a:pPr marL="1343025">
              <a:spcBef>
                <a:spcPts val="0"/>
              </a:spcBef>
            </a:pPr>
            <a:r>
              <a:rPr lang="en-US" sz="2700" dirty="0">
                <a:solidFill>
                  <a:schemeClr val="tx1">
                    <a:alpha val="55000"/>
                  </a:schemeClr>
                </a:solidFill>
              </a:rPr>
              <a:t>for the development of the</a:t>
            </a:r>
          </a:p>
          <a:p>
            <a:pPr marL="1608138">
              <a:spcBef>
                <a:spcPts val="0"/>
              </a:spcBef>
            </a:pPr>
            <a:r>
              <a:rPr lang="en-US" sz="2700" dirty="0">
                <a:solidFill>
                  <a:schemeClr val="tx1">
                    <a:alpha val="55000"/>
                  </a:schemeClr>
                </a:solidFill>
              </a:rPr>
              <a:t>Reformation was the</a:t>
            </a:r>
          </a:p>
          <a:p>
            <a:pPr marL="1701800">
              <a:spcBef>
                <a:spcPts val="0"/>
              </a:spcBef>
            </a:pPr>
            <a:r>
              <a:rPr lang="en-US" sz="2700" dirty="0">
                <a:solidFill>
                  <a:schemeClr val="tx1">
                    <a:alpha val="55000"/>
                  </a:schemeClr>
                </a:solidFill>
              </a:rPr>
              <a:t>publication in 1516 of an integral New Testament Greek text by scholar Erasmus of Rotterdam. It became the source for most reformed translations of the bible.</a:t>
            </a:r>
          </a:p>
        </p:txBody>
      </p:sp>
      <p:pic>
        <p:nvPicPr>
          <p:cNvPr id="1026" name="Picture 2">
            <a:extLst>
              <a:ext uri="{FF2B5EF4-FFF2-40B4-BE49-F238E27FC236}">
                <a16:creationId xmlns:a16="http://schemas.microsoft.com/office/drawing/2014/main" xmlns="" id="{952348CA-DBC8-7CA4-BB67-BC40C882DC2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2191" t="1406" r="3290" b="1901"/>
          <a:stretch/>
        </p:blipFill>
        <p:spPr bwMode="auto">
          <a:xfrm>
            <a:off x="7191249" y="277828"/>
            <a:ext cx="4543551" cy="6302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xmlns="" id="{A3D7C43D-C57A-D46E-0F59-F1EA98AF504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 b="4125"/>
          <a:stretch/>
        </p:blipFill>
        <p:spPr bwMode="auto">
          <a:xfrm>
            <a:off x="524354" y="2732398"/>
            <a:ext cx="2218908" cy="300681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1954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84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8434" name="Picture 2" descr="https://pilgrimsprogressrevisted.files.wordpress.com/2015/11/john-huss-before-the-council-of-constance-by-vc3a1clav-broc5bec3adk-1883-wikimedia-public-domain.jpg">
            <a:extLst>
              <a:ext uri="{FF2B5EF4-FFF2-40B4-BE49-F238E27FC236}">
                <a16:creationId xmlns:a16="http://schemas.microsoft.com/office/drawing/2014/main" xmlns="" id="{490ED93C-10C6-4E55-A7DE-5736D62837C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091" t="18182"/>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8450"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51" name="Straight Connector 7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8452"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Autofit/>
          </a:bodyPr>
          <a:lstStyle/>
          <a:p>
            <a:pPr algn="ct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MEDIEVAL THEOLOGY</a:t>
            </a: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xmlns="" val="2116994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xmlns="" id="{D43F0056-F438-4CA8-8241-2E54B04286ED}"/>
              </a:ext>
            </a:extLst>
          </p:cNvPr>
          <p:cNvSpPr txBox="1"/>
          <p:nvPr/>
        </p:nvSpPr>
        <p:spPr>
          <a:xfrm>
            <a:off x="5419492" y="332509"/>
            <a:ext cx="6066263" cy="4647426"/>
          </a:xfrm>
          <a:prstGeom prst="rect">
            <a:avLst/>
          </a:prstGeom>
          <a:noFill/>
        </p:spPr>
        <p:txBody>
          <a:bodyPr wrap="square" rtlCol="0">
            <a:spAutoFit/>
          </a:bodyPr>
          <a:lstStyle/>
          <a:p>
            <a:r>
              <a:rPr lang="pt-BR" sz="4000" b="1" dirty="0">
                <a:effectLst>
                  <a:outerShdw blurRad="38100" dist="38100" dir="2700000" algn="tl">
                    <a:srgbClr val="000000">
                      <a:alpha val="43137"/>
                    </a:srgbClr>
                  </a:outerShdw>
                </a:effectLst>
                <a:latin typeface="Copperplate Gothic Bold" panose="020E0705020206020404" pitchFamily="34" charset="0"/>
              </a:rPr>
              <a:t>Penitential System</a:t>
            </a:r>
          </a:p>
          <a:p>
            <a:endParaRPr lang="pt-BR" dirty="0"/>
          </a:p>
          <a:p>
            <a:endParaRPr lang="pt-BR" sz="3400" i="1" dirty="0">
              <a:latin typeface="Candara" panose="020E0502030303020204" pitchFamily="34" charset="0"/>
            </a:endParaRPr>
          </a:p>
          <a:p>
            <a:r>
              <a:rPr lang="pt-BR" sz="3400" i="1" dirty="0">
                <a:latin typeface="Candara" panose="020E0502030303020204" pitchFamily="34" charset="0"/>
              </a:rPr>
              <a:t>Penance was seen as a work of justice necessary for forgiveness, as it was considered faith in the act. It was not seen is a meritorious act, but instrument for forgiveness.</a:t>
            </a:r>
          </a:p>
        </p:txBody>
      </p:sp>
      <p:pic>
        <p:nvPicPr>
          <p:cNvPr id="4098" name="Picture 2" descr="https://www.fisheaters.com/penance.jpg">
            <a:extLst>
              <a:ext uri="{FF2B5EF4-FFF2-40B4-BE49-F238E27FC236}">
                <a16:creationId xmlns:a16="http://schemas.microsoft.com/office/drawing/2014/main" xmlns="" id="{5AF1952C-774D-488B-A0FE-BB2E51ECB99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944" r="5957"/>
          <a:stretch/>
        </p:blipFill>
        <p:spPr bwMode="auto">
          <a:xfrm>
            <a:off x="401445" y="332509"/>
            <a:ext cx="4783873" cy="61210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C836EEBD-21DE-44D0-9DD4-345403B998CD}"/>
              </a:ext>
            </a:extLst>
          </p:cNvPr>
          <p:cNvSpPr txBox="1"/>
          <p:nvPr/>
        </p:nvSpPr>
        <p:spPr>
          <a:xfrm>
            <a:off x="401445" y="5991935"/>
            <a:ext cx="4783873"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1200" dirty="0"/>
              <a:t>Ilustration</a:t>
            </a:r>
          </a:p>
          <a:p>
            <a:pPr algn="ctr"/>
            <a:r>
              <a:rPr lang="pt-BR" sz="1200" dirty="0"/>
              <a:t>Source: https://www.fisheaters.com/penance.html</a:t>
            </a:r>
          </a:p>
        </p:txBody>
      </p:sp>
    </p:spTree>
    <p:extLst>
      <p:ext uri="{BB962C8B-B14F-4D97-AF65-F5344CB8AC3E}">
        <p14:creationId xmlns:p14="http://schemas.microsoft.com/office/powerpoint/2010/main" xmlns="" val="2241179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xmlns="" id="{D43F0056-F438-4CA8-8241-2E54B04286ED}"/>
              </a:ext>
            </a:extLst>
          </p:cNvPr>
          <p:cNvSpPr txBox="1"/>
          <p:nvPr/>
        </p:nvSpPr>
        <p:spPr>
          <a:xfrm>
            <a:off x="6852063" y="332509"/>
            <a:ext cx="5058888" cy="4801314"/>
          </a:xfrm>
          <a:prstGeom prst="rect">
            <a:avLst/>
          </a:prstGeom>
          <a:noFill/>
        </p:spPr>
        <p:txBody>
          <a:bodyPr wrap="square" rtlCol="0">
            <a:spAutoFit/>
          </a:bodyPr>
          <a:lstStyle/>
          <a:p>
            <a:r>
              <a:rPr lang="pt-BR" sz="5000" b="1" dirty="0">
                <a:effectLst>
                  <a:outerShdw blurRad="38100" dist="38100" dir="2700000" algn="tl">
                    <a:srgbClr val="000000">
                      <a:alpha val="43137"/>
                    </a:srgbClr>
                  </a:outerShdw>
                </a:effectLst>
                <a:latin typeface="Copperplate Gothic Bold" panose="020E0705020206020404" pitchFamily="34" charset="0"/>
              </a:rPr>
              <a:t>Implicit Faith</a:t>
            </a:r>
            <a:endParaRPr lang="pt-BR" dirty="0"/>
          </a:p>
          <a:p>
            <a:endParaRPr lang="pt-BR" sz="3200" i="1" dirty="0">
              <a:latin typeface="Candara" panose="020E0502030303020204" pitchFamily="34" charset="0"/>
            </a:endParaRPr>
          </a:p>
          <a:p>
            <a:r>
              <a:rPr lang="pt-BR" sz="3200" i="1" dirty="0">
                <a:latin typeface="Candara" panose="020E0502030303020204" pitchFamily="34" charset="0"/>
              </a:rPr>
              <a:t>“Fides implicita” is the idea that one Christian does not need to have personal knowledge of the faith dogmas. The believer must believe in the church. The church upholds the truth.</a:t>
            </a:r>
          </a:p>
        </p:txBody>
      </p:sp>
      <p:pic>
        <p:nvPicPr>
          <p:cNvPr id="2050" name="Picture 2" descr="Image result for clero medieval">
            <a:extLst>
              <a:ext uri="{FF2B5EF4-FFF2-40B4-BE49-F238E27FC236}">
                <a16:creationId xmlns:a16="http://schemas.microsoft.com/office/drawing/2014/main" xmlns="" id="{B88E07A5-7E78-440B-8801-9A4B2FF61A6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1672" y="332509"/>
            <a:ext cx="6511637" cy="62674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ixaDeTexto 3">
            <a:extLst>
              <a:ext uri="{FF2B5EF4-FFF2-40B4-BE49-F238E27FC236}">
                <a16:creationId xmlns:a16="http://schemas.microsoft.com/office/drawing/2014/main" xmlns="" id="{4AC87E43-3578-4488-BFB4-CD3EFC4CB897}"/>
              </a:ext>
            </a:extLst>
          </p:cNvPr>
          <p:cNvSpPr txBox="1"/>
          <p:nvPr/>
        </p:nvSpPr>
        <p:spPr>
          <a:xfrm>
            <a:off x="221672" y="6076740"/>
            <a:ext cx="6511637" cy="4924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600" dirty="0">
                <a:latin typeface="+mj-lt"/>
              </a:rPr>
              <a:t>Saint Jerome, Gregory the Great, Ambrose and Agustine.</a:t>
            </a:r>
            <a:endParaRPr lang="pt-BR" sz="1200" dirty="0">
              <a:latin typeface="+mj-lt"/>
            </a:endParaRPr>
          </a:p>
          <a:p>
            <a:r>
              <a:rPr lang="pt-BR" sz="1000" dirty="0">
                <a:latin typeface="+mj-lt"/>
              </a:rPr>
              <a:t>Source: https://gloriadaidademedia.blogspot.com.br/2014/07/o-clero-primeira-classe-da-sociedade.html</a:t>
            </a:r>
          </a:p>
        </p:txBody>
      </p:sp>
    </p:spTree>
    <p:extLst>
      <p:ext uri="{BB962C8B-B14F-4D97-AF65-F5344CB8AC3E}">
        <p14:creationId xmlns:p14="http://schemas.microsoft.com/office/powerpoint/2010/main" xmlns="" val="2506734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C400F74E-23AC-4954-907E-64CCAC55A6DE}"/>
              </a:ext>
            </a:extLst>
          </p:cNvPr>
          <p:cNvSpPr txBox="1"/>
          <p:nvPr/>
        </p:nvSpPr>
        <p:spPr>
          <a:xfrm>
            <a:off x="5531005" y="5631558"/>
            <a:ext cx="3847284" cy="923330"/>
          </a:xfrm>
          <a:prstGeom prst="rect">
            <a:avLst/>
          </a:prstGeom>
          <a:noFill/>
        </p:spPr>
        <p:txBody>
          <a:bodyPr wrap="square" rtlCol="0">
            <a:spAutoFit/>
          </a:bodyPr>
          <a:lstStyle/>
          <a:p>
            <a:r>
              <a:rPr lang="pt-BR" b="1" dirty="0">
                <a:latin typeface="+mj-lt"/>
              </a:rPr>
              <a:t>Pontifice Mass</a:t>
            </a:r>
          </a:p>
          <a:p>
            <a:r>
              <a:rPr lang="pt-BR" sz="1200" dirty="0">
                <a:latin typeface="+mj-lt"/>
              </a:rPr>
              <a:t>Unkown Artist</a:t>
            </a:r>
          </a:p>
          <a:p>
            <a:r>
              <a:rPr lang="pt-BR" sz="1200" dirty="0">
                <a:latin typeface="+mj-lt"/>
              </a:rPr>
              <a:t>Reproduction of </a:t>
            </a:r>
            <a:r>
              <a:rPr lang="pt-BR" sz="1200" i="1" dirty="0">
                <a:latin typeface="+mj-lt"/>
              </a:rPr>
              <a:t>O</a:t>
            </a:r>
            <a:r>
              <a:rPr lang="en-US" sz="1200" i="1" dirty="0" err="1">
                <a:latin typeface="+mj-lt"/>
              </a:rPr>
              <a:t>ld</a:t>
            </a:r>
            <a:r>
              <a:rPr lang="en-US" sz="1200" i="1" dirty="0">
                <a:latin typeface="+mj-lt"/>
              </a:rPr>
              <a:t> St. Paul's Cathedral</a:t>
            </a:r>
            <a:r>
              <a:rPr lang="en-US" sz="1200" dirty="0">
                <a:latin typeface="+mj-lt"/>
              </a:rPr>
              <a:t>, William Benham</a:t>
            </a:r>
            <a:endParaRPr lang="pt-BR" sz="1200" dirty="0">
              <a:latin typeface="+mj-lt"/>
            </a:endParaRPr>
          </a:p>
          <a:p>
            <a:r>
              <a:rPr lang="pt-BR" sz="1200" dirty="0">
                <a:latin typeface="+mj-lt"/>
              </a:rPr>
              <a:t>Source: Wikicommons</a:t>
            </a:r>
          </a:p>
        </p:txBody>
      </p:sp>
      <p:sp>
        <p:nvSpPr>
          <p:cNvPr id="3" name="CaixaDeTexto 2">
            <a:extLst>
              <a:ext uri="{FF2B5EF4-FFF2-40B4-BE49-F238E27FC236}">
                <a16:creationId xmlns:a16="http://schemas.microsoft.com/office/drawing/2014/main" xmlns="" id="{D43F0056-F438-4CA8-8241-2E54B04286ED}"/>
              </a:ext>
            </a:extLst>
          </p:cNvPr>
          <p:cNvSpPr txBox="1"/>
          <p:nvPr/>
        </p:nvSpPr>
        <p:spPr>
          <a:xfrm>
            <a:off x="5709425" y="332509"/>
            <a:ext cx="5754030" cy="4555093"/>
          </a:xfrm>
          <a:prstGeom prst="rect">
            <a:avLst/>
          </a:prstGeom>
          <a:noFill/>
        </p:spPr>
        <p:txBody>
          <a:bodyPr wrap="square" rtlCol="0">
            <a:spAutoFit/>
          </a:bodyPr>
          <a:lstStyle/>
          <a:p>
            <a:r>
              <a:rPr lang="pt-BR" sz="4800" b="1" dirty="0">
                <a:effectLst>
                  <a:outerShdw blurRad="38100" dist="38100" dir="2700000" algn="tl">
                    <a:srgbClr val="000000">
                      <a:alpha val="43137"/>
                    </a:srgbClr>
                  </a:outerShdw>
                </a:effectLst>
                <a:latin typeface="Copperplate Gothic Bold" panose="020E0705020206020404" pitchFamily="34" charset="0"/>
              </a:rPr>
              <a:t>MASS</a:t>
            </a:r>
          </a:p>
          <a:p>
            <a:endParaRPr lang="pt-BR" dirty="0"/>
          </a:p>
          <a:p>
            <a:endParaRPr lang="pt-BR" sz="3200" i="1" dirty="0">
              <a:latin typeface="Candara" panose="020E0502030303020204" pitchFamily="34" charset="0"/>
            </a:endParaRPr>
          </a:p>
          <a:p>
            <a:r>
              <a:rPr lang="pt-BR" sz="3200" i="1" dirty="0">
                <a:latin typeface="Candara" panose="020E0502030303020204" pitchFamily="34" charset="0"/>
              </a:rPr>
              <a:t>The mass is celebrated in latin and only the clergy take part in it. The people watched standing. The apex was the celebration of the Eucharist, but the people received only the “holy wafer”.</a:t>
            </a:r>
          </a:p>
        </p:txBody>
      </p:sp>
      <p:pic>
        <p:nvPicPr>
          <p:cNvPr id="3074" name="Picture 2" descr="https://upload.wikimedia.org/wikipedia/commons/4/4e/Pontifical_Mass_-_15th_Century_-_Project_Gutenberg_eText_16531.jpg">
            <a:extLst>
              <a:ext uri="{FF2B5EF4-FFF2-40B4-BE49-F238E27FC236}">
                <a16:creationId xmlns:a16="http://schemas.microsoft.com/office/drawing/2014/main" xmlns="" id="{6BC6A473-E6DE-44B0-84EB-4835CCE190C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6358" y="332509"/>
            <a:ext cx="4934647" cy="64150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5246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xmlns=""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xmlns=""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EF07F40-2F9C-4A47-0E61-DB3A6126EBD0}"/>
              </a:ext>
            </a:extLst>
          </p:cNvPr>
          <p:cNvSpPr txBox="1"/>
          <p:nvPr/>
        </p:nvSpPr>
        <p:spPr>
          <a:xfrm>
            <a:off x="8378251" y="1125808"/>
            <a:ext cx="3084758" cy="290288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000" kern="1200" dirty="0">
                <a:solidFill>
                  <a:schemeClr val="tx1"/>
                </a:solidFill>
                <a:effectLst>
                  <a:outerShdw blurRad="38100" dist="38100" dir="2700000" algn="tl">
                    <a:srgbClr val="000000">
                      <a:alpha val="43137"/>
                    </a:srgbClr>
                  </a:outerShdw>
                </a:effectLst>
                <a:latin typeface="Segoe UI Light" panose="020B0502040204020203" pitchFamily="34" charset="0"/>
                <a:ea typeface="+mj-ea"/>
                <a:cs typeface="Segoe UI Light" panose="020B0502040204020203" pitchFamily="34" charset="0"/>
              </a:rPr>
              <a:t>Published in Germany in 1904. Translated to English in 1934.</a:t>
            </a:r>
          </a:p>
        </p:txBody>
      </p:sp>
      <p:grpSp>
        <p:nvGrpSpPr>
          <p:cNvPr id="1039" name="Group 1038">
            <a:extLst>
              <a:ext uri="{FF2B5EF4-FFF2-40B4-BE49-F238E27FC236}">
                <a16:creationId xmlns:a16="http://schemas.microsoft.com/office/drawing/2014/main" xmlns="" id="{9A19A3F5-314C-46CC-8695-7C6BFCACFE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741664" y="73152"/>
            <a:ext cx="1178966" cy="232963"/>
            <a:chOff x="7763256" y="73152"/>
            <a:chExt cx="1178966" cy="232963"/>
          </a:xfrm>
        </p:grpSpPr>
        <p:sp>
          <p:nvSpPr>
            <p:cNvPr id="1040" name="Rectangle 64">
              <a:extLst>
                <a:ext uri="{FF2B5EF4-FFF2-40B4-BE49-F238E27FC236}">
                  <a16:creationId xmlns:a16="http://schemas.microsoft.com/office/drawing/2014/main" xmlns="" id="{278F674D-D76D-4798-B032-C8B53BB243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66">
              <a:extLst>
                <a:ext uri="{FF2B5EF4-FFF2-40B4-BE49-F238E27FC236}">
                  <a16:creationId xmlns:a16="http://schemas.microsoft.com/office/drawing/2014/main" xmlns="" id="{93C95A67-CFD6-49FD-BAAA-A697C0CD3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4">
              <a:extLst>
                <a:ext uri="{FF2B5EF4-FFF2-40B4-BE49-F238E27FC236}">
                  <a16:creationId xmlns:a16="http://schemas.microsoft.com/office/drawing/2014/main" xmlns="" id="{182CC514-9A22-43DC-9B8B-274A1BA4F3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6">
              <a:extLst>
                <a:ext uri="{FF2B5EF4-FFF2-40B4-BE49-F238E27FC236}">
                  <a16:creationId xmlns:a16="http://schemas.microsoft.com/office/drawing/2014/main" xmlns="" id="{C5736E08-B988-4CC3-A244-9E5F806B4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64">
              <a:extLst>
                <a:ext uri="{FF2B5EF4-FFF2-40B4-BE49-F238E27FC236}">
                  <a16:creationId xmlns:a16="http://schemas.microsoft.com/office/drawing/2014/main" xmlns="" id="{B2938EAC-3109-4B44-9E80-A9A7D99F14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a:extLst>
                <a:ext uri="{FF2B5EF4-FFF2-40B4-BE49-F238E27FC236}">
                  <a16:creationId xmlns:a16="http://schemas.microsoft.com/office/drawing/2014/main" xmlns="" id="{E10B9525-3F05-4446-8486-E44910EE65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a:extLst>
                <a:ext uri="{FF2B5EF4-FFF2-40B4-BE49-F238E27FC236}">
                  <a16:creationId xmlns:a16="http://schemas.microsoft.com/office/drawing/2014/main" xmlns="" id="{F93E511D-E6DC-4D13-976A-0110E165A5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a:extLst>
                <a:ext uri="{FF2B5EF4-FFF2-40B4-BE49-F238E27FC236}">
                  <a16:creationId xmlns:a16="http://schemas.microsoft.com/office/drawing/2014/main" xmlns="" id="{85684F25-E83E-4E6D-AD9A-B9BDDB0E7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a:extLst>
                <a:ext uri="{FF2B5EF4-FFF2-40B4-BE49-F238E27FC236}">
                  <a16:creationId xmlns:a16="http://schemas.microsoft.com/office/drawing/2014/main" xmlns="" id="{118B2579-8426-416F-8744-D7EB91511A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a:extLst>
                <a:ext uri="{FF2B5EF4-FFF2-40B4-BE49-F238E27FC236}">
                  <a16:creationId xmlns:a16="http://schemas.microsoft.com/office/drawing/2014/main" xmlns="" id="{5B4CB9E6-5FA1-4665-888E-BEBD41CC86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a:extLst>
                <a:ext uri="{FF2B5EF4-FFF2-40B4-BE49-F238E27FC236}">
                  <a16:creationId xmlns:a16="http://schemas.microsoft.com/office/drawing/2014/main" xmlns="" id="{5095E589-7E16-4865-B076-8C04BA65A0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a:extLst>
                <a:ext uri="{FF2B5EF4-FFF2-40B4-BE49-F238E27FC236}">
                  <a16:creationId xmlns:a16="http://schemas.microsoft.com/office/drawing/2014/main" xmlns="" id="{6D0546CB-725B-4586-BEDD-A8E1DA496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a:extLst>
                <a:ext uri="{FF2B5EF4-FFF2-40B4-BE49-F238E27FC236}">
                  <a16:creationId xmlns:a16="http://schemas.microsoft.com/office/drawing/2014/main" xmlns="" id="{AB5EE017-5E43-4AB4-BF17-C2150694C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a:extLst>
                <a:ext uri="{FF2B5EF4-FFF2-40B4-BE49-F238E27FC236}">
                  <a16:creationId xmlns:a16="http://schemas.microsoft.com/office/drawing/2014/main" xmlns="" id="{456BFE42-FE3E-4763-A6E8-BC9C34C10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a:extLst>
                <a:ext uri="{FF2B5EF4-FFF2-40B4-BE49-F238E27FC236}">
                  <a16:creationId xmlns:a16="http://schemas.microsoft.com/office/drawing/2014/main" xmlns="" id="{A395DBA0-7465-4857-B1C8-CB25971B0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a:extLst>
                <a:ext uri="{FF2B5EF4-FFF2-40B4-BE49-F238E27FC236}">
                  <a16:creationId xmlns:a16="http://schemas.microsoft.com/office/drawing/2014/main" xmlns="" id="{BC8EB897-B7B1-4BAD-AB7C-A40DE6F4BF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a:extLst>
                <a:ext uri="{FF2B5EF4-FFF2-40B4-BE49-F238E27FC236}">
                  <a16:creationId xmlns:a16="http://schemas.microsoft.com/office/drawing/2014/main" xmlns="" id="{4664B19C-7F4F-4092-ADCA-581CE08E1A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a:extLst>
                <a:ext uri="{FF2B5EF4-FFF2-40B4-BE49-F238E27FC236}">
                  <a16:creationId xmlns:a16="http://schemas.microsoft.com/office/drawing/2014/main" xmlns="" id="{1841D5A7-F7A1-4A43-834B-F6DF2B0E2F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64">
              <a:extLst>
                <a:ext uri="{FF2B5EF4-FFF2-40B4-BE49-F238E27FC236}">
                  <a16:creationId xmlns:a16="http://schemas.microsoft.com/office/drawing/2014/main" xmlns="" id="{07387B72-31EA-4F4A-8CAD-2132C33354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6">
              <a:extLst>
                <a:ext uri="{FF2B5EF4-FFF2-40B4-BE49-F238E27FC236}">
                  <a16:creationId xmlns:a16="http://schemas.microsoft.com/office/drawing/2014/main" xmlns="" id="{99841BC6-D90A-4F47-B7B0-21B4DEA249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a:extLst>
              <a:ext uri="{FF2B5EF4-FFF2-40B4-BE49-F238E27FC236}">
                <a16:creationId xmlns:a16="http://schemas.microsoft.com/office/drawing/2014/main" xmlns="" id="{B0969638-BBC3-D6FD-2FD8-221F4EE4455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92" r="-3" b="-3"/>
          <a:stretch/>
        </p:blipFill>
        <p:spPr bwMode="auto">
          <a:xfrm>
            <a:off x="224949" y="576072"/>
            <a:ext cx="3919228" cy="55229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The Protestant Ethic and the Spirit of Capitalism: Weber, Max:  9781603866040: Amazon.com: Books">
            <a:extLst>
              <a:ext uri="{FF2B5EF4-FFF2-40B4-BE49-F238E27FC236}">
                <a16:creationId xmlns:a16="http://schemas.microsoft.com/office/drawing/2014/main" xmlns="" id="{E2F721E5-2F38-E752-CE4E-701D8152FCA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 b="2151"/>
          <a:stretch/>
        </p:blipFill>
        <p:spPr bwMode="auto">
          <a:xfrm>
            <a:off x="4741437" y="576072"/>
            <a:ext cx="3306388" cy="4655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61" name="Rectangle 1060">
            <a:extLst>
              <a:ext uri="{FF2B5EF4-FFF2-40B4-BE49-F238E27FC236}">
                <a16:creationId xmlns:a16="http://schemas.microsoft.com/office/drawing/2014/main" xmlns=""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8188F4C-E40F-F410-50F0-D0F35C489F94}"/>
              </a:ext>
            </a:extLst>
          </p:cNvPr>
          <p:cNvSpPr txBox="1"/>
          <p:nvPr/>
        </p:nvSpPr>
        <p:spPr>
          <a:xfrm>
            <a:off x="221901" y="5729716"/>
            <a:ext cx="3919228"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effectLst>
                  <a:outerShdw blurRad="38100" dist="38100" dir="2700000" algn="tl">
                    <a:srgbClr val="000000">
                      <a:alpha val="43137"/>
                    </a:srgbClr>
                  </a:outerShdw>
                </a:effectLst>
              </a:rPr>
              <a:t>Max Weber (1864-1920)</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16244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389ADA-8D7A-419F-8BD9-4B52866BC1AB}"/>
              </a:ext>
            </a:extLst>
          </p:cNvPr>
          <p:cNvSpPr>
            <a:spLocks noGrp="1"/>
          </p:cNvSpPr>
          <p:nvPr>
            <p:ph type="title"/>
          </p:nvPr>
        </p:nvSpPr>
        <p:spPr/>
        <p:txBody>
          <a:bodyPr>
            <a:normAutofit/>
          </a:bodyPr>
          <a:lstStyle/>
          <a:p>
            <a:pPr algn="ctr"/>
            <a:r>
              <a:rPr lang="pt-BR" sz="5000" b="1" dirty="0">
                <a:effectLst>
                  <a:outerShdw blurRad="38100" dist="38100" dir="2700000" algn="tl">
                    <a:srgbClr val="000000">
                      <a:alpha val="43137"/>
                    </a:srgbClr>
                  </a:outerShdw>
                </a:effectLst>
                <a:latin typeface="Copperplate Gothic Bold" panose="020E0705020206020404" pitchFamily="34" charset="0"/>
              </a:rPr>
              <a:t>Common Practices</a:t>
            </a:r>
          </a:p>
        </p:txBody>
      </p:sp>
      <p:sp>
        <p:nvSpPr>
          <p:cNvPr id="3" name="Espaço Reservado para Conteúdo 2">
            <a:extLst>
              <a:ext uri="{FF2B5EF4-FFF2-40B4-BE49-F238E27FC236}">
                <a16:creationId xmlns:a16="http://schemas.microsoft.com/office/drawing/2014/main" xmlns="" id="{CBB79DB2-11EA-480E-899E-7E9D76178EDB}"/>
              </a:ext>
            </a:extLst>
          </p:cNvPr>
          <p:cNvSpPr>
            <a:spLocks noGrp="1"/>
          </p:cNvSpPr>
          <p:nvPr>
            <p:ph idx="1"/>
          </p:nvPr>
        </p:nvSpPr>
        <p:spPr/>
        <p:txBody>
          <a:bodyPr>
            <a:normAutofit/>
          </a:bodyPr>
          <a:lstStyle/>
          <a:p>
            <a:pPr marL="446088" indent="-446088">
              <a:spcBef>
                <a:spcPts val="1800"/>
              </a:spcBef>
              <a:buFont typeface="Wingdings" panose="05000000000000000000" pitchFamily="2" charset="2"/>
              <a:buChar char="Ø"/>
            </a:pPr>
            <a:r>
              <a:rPr lang="pt-BR" sz="3400" dirty="0">
                <a:latin typeface="Candara" panose="020E0502030303020204" pitchFamily="34" charset="0"/>
              </a:rPr>
              <a:t>Reading the Bible is forbidden</a:t>
            </a:r>
          </a:p>
          <a:p>
            <a:pPr marL="446088" indent="-446088">
              <a:spcBef>
                <a:spcPts val="1800"/>
              </a:spcBef>
              <a:buFont typeface="Wingdings" panose="05000000000000000000" pitchFamily="2" charset="2"/>
              <a:buChar char="Ø"/>
            </a:pPr>
            <a:r>
              <a:rPr lang="pt-BR" sz="3400" dirty="0">
                <a:latin typeface="Candara" panose="020E0502030303020204" pitchFamily="34" charset="0"/>
              </a:rPr>
              <a:t>Veneration of the Saints and Holy Relics</a:t>
            </a:r>
          </a:p>
          <a:p>
            <a:pPr marL="446088" indent="-446088">
              <a:spcBef>
                <a:spcPts val="1800"/>
              </a:spcBef>
              <a:buFont typeface="Wingdings" panose="05000000000000000000" pitchFamily="2" charset="2"/>
              <a:buChar char="Ø"/>
            </a:pPr>
            <a:r>
              <a:rPr lang="pt-BR" sz="3400" dirty="0">
                <a:latin typeface="Candara" panose="020E0502030303020204" pitchFamily="34" charset="0"/>
              </a:rPr>
              <a:t>Use of images</a:t>
            </a:r>
          </a:p>
          <a:p>
            <a:pPr marL="446088" indent="-446088">
              <a:spcBef>
                <a:spcPts val="1800"/>
              </a:spcBef>
              <a:buFont typeface="Wingdings" panose="05000000000000000000" pitchFamily="2" charset="2"/>
              <a:buChar char="Ø"/>
            </a:pPr>
            <a:r>
              <a:rPr lang="pt-BR" sz="3400" dirty="0">
                <a:latin typeface="Candara" panose="020E0502030303020204" pitchFamily="34" charset="0"/>
              </a:rPr>
              <a:t>Doctrine of the Purgatory</a:t>
            </a:r>
          </a:p>
          <a:p>
            <a:pPr marL="446088" indent="-446088">
              <a:spcBef>
                <a:spcPts val="1800"/>
              </a:spcBef>
              <a:buFont typeface="Wingdings" panose="05000000000000000000" pitchFamily="2" charset="2"/>
              <a:buChar char="Ø"/>
            </a:pPr>
            <a:r>
              <a:rPr lang="pt-BR" sz="3400" dirty="0">
                <a:latin typeface="Candara" panose="020E0502030303020204" pitchFamily="34" charset="0"/>
              </a:rPr>
              <a:t>Doctrine of Immaculate Conception of Mary</a:t>
            </a:r>
          </a:p>
          <a:p>
            <a:pPr marL="446088" indent="-446088">
              <a:spcBef>
                <a:spcPts val="1800"/>
              </a:spcBef>
              <a:buFont typeface="Wingdings" panose="05000000000000000000" pitchFamily="2" charset="2"/>
              <a:buChar char="Ø"/>
            </a:pPr>
            <a:r>
              <a:rPr lang="pt-BR" sz="3400" dirty="0">
                <a:latin typeface="Candara" panose="020E0502030303020204" pitchFamily="34" charset="0"/>
              </a:rPr>
              <a:t>Papal Authority</a:t>
            </a:r>
          </a:p>
        </p:txBody>
      </p:sp>
    </p:spTree>
    <p:extLst>
      <p:ext uri="{BB962C8B-B14F-4D97-AF65-F5344CB8AC3E}">
        <p14:creationId xmlns:p14="http://schemas.microsoft.com/office/powerpoint/2010/main" xmlns="" val="3588480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26" name="Picture 2" descr="https://upload.wikimedia.org/wikipedia/commons/7/7a/DvinfernoPopeNicholasIII_m.jpg">
            <a:extLst>
              <a:ext uri="{FF2B5EF4-FFF2-40B4-BE49-F238E27FC236}">
                <a16:creationId xmlns:a16="http://schemas.microsoft.com/office/drawing/2014/main" xmlns="" id="{F9DB565F-AF9A-4647-AF8E-C1D3E41DC58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10" y="161765"/>
            <a:ext cx="5374366" cy="6571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C400F74E-23AC-4954-907E-64CCAC55A6DE}"/>
              </a:ext>
            </a:extLst>
          </p:cNvPr>
          <p:cNvSpPr txBox="1"/>
          <p:nvPr/>
        </p:nvSpPr>
        <p:spPr>
          <a:xfrm>
            <a:off x="423746" y="332509"/>
            <a:ext cx="5129561"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500" dirty="0">
                <a:latin typeface="+mj-lt"/>
              </a:rPr>
              <a:t>Dante contends with Pope Nicholas III about simony in the 3º level of the 8º circle of hell.</a:t>
            </a:r>
          </a:p>
          <a:p>
            <a:r>
              <a:rPr lang="pt-BR" sz="1200" dirty="0">
                <a:latin typeface="+mj-lt"/>
              </a:rPr>
              <a:t>Gustav Doré– engraving (1861)</a:t>
            </a:r>
          </a:p>
          <a:p>
            <a:r>
              <a:rPr lang="pt-BR" sz="1200" dirty="0">
                <a:latin typeface="+mj-lt"/>
              </a:rPr>
              <a:t>Source: Wikicommons</a:t>
            </a:r>
          </a:p>
        </p:txBody>
      </p:sp>
      <p:sp>
        <p:nvSpPr>
          <p:cNvPr id="3" name="CaixaDeTexto 2">
            <a:extLst>
              <a:ext uri="{FF2B5EF4-FFF2-40B4-BE49-F238E27FC236}">
                <a16:creationId xmlns:a16="http://schemas.microsoft.com/office/drawing/2014/main" xmlns="" id="{D43F0056-F438-4CA8-8241-2E54B04286ED}"/>
              </a:ext>
            </a:extLst>
          </p:cNvPr>
          <p:cNvSpPr txBox="1"/>
          <p:nvPr/>
        </p:nvSpPr>
        <p:spPr>
          <a:xfrm>
            <a:off x="6246421" y="332509"/>
            <a:ext cx="5522026" cy="5078313"/>
          </a:xfrm>
          <a:prstGeom prst="rect">
            <a:avLst/>
          </a:prstGeom>
          <a:noFill/>
        </p:spPr>
        <p:txBody>
          <a:bodyPr wrap="square" rtlCol="0">
            <a:spAutoFit/>
          </a:bodyPr>
          <a:lstStyle/>
          <a:p>
            <a:r>
              <a:rPr lang="pt-BR" sz="5000" b="1" dirty="0">
                <a:solidFill>
                  <a:schemeClr val="bg1"/>
                </a:solidFill>
                <a:effectLst>
                  <a:outerShdw blurRad="38100" dist="38100" dir="2700000" algn="tl">
                    <a:srgbClr val="000000">
                      <a:alpha val="43137"/>
                    </a:srgbClr>
                  </a:outerShdw>
                </a:effectLst>
                <a:latin typeface="Copperplate Gothic Bold" panose="020E0705020206020404" pitchFamily="34" charset="0"/>
              </a:rPr>
              <a:t>Simony</a:t>
            </a:r>
          </a:p>
          <a:p>
            <a:endParaRPr lang="pt-BR" dirty="0"/>
          </a:p>
          <a:p>
            <a:endParaRPr lang="pt-BR" sz="3200" i="1" dirty="0">
              <a:latin typeface="Candara" panose="020E0502030303020204" pitchFamily="34" charset="0"/>
            </a:endParaRPr>
          </a:p>
          <a:p>
            <a:r>
              <a:rPr lang="pt-BR" sz="3200" i="1" dirty="0">
                <a:solidFill>
                  <a:schemeClr val="bg1"/>
                </a:solidFill>
                <a:effectLst>
                  <a:outerShdw blurRad="38100" dist="38100" dir="2700000" algn="tl">
                    <a:srgbClr val="000000">
                      <a:alpha val="43137"/>
                    </a:srgbClr>
                  </a:outerShdw>
                </a:effectLst>
                <a:latin typeface="Candara" panose="020E0502030303020204" pitchFamily="34" charset="0"/>
              </a:rPr>
              <a:t>“Simony” is the practice of the sale or trade of a religious office or position. It is officially illegal but was widely practiced. The name comes from Acts 8 when Simon offered money for the apostolic gift of the holy Spirit. </a:t>
            </a:r>
          </a:p>
        </p:txBody>
      </p:sp>
    </p:spTree>
    <p:extLst>
      <p:ext uri="{BB962C8B-B14F-4D97-AF65-F5344CB8AC3E}">
        <p14:creationId xmlns:p14="http://schemas.microsoft.com/office/powerpoint/2010/main" xmlns="" val="2685946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9" name="Rectangle 20490">
            <a:extLst>
              <a:ext uri="{FF2B5EF4-FFF2-40B4-BE49-F238E27FC236}">
                <a16:creationId xmlns:a16="http://schemas.microsoft.com/office/drawing/2014/main" xmlns="" id="{4CBC69AF-AE9D-43C7-A183-244646418B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https://upload.wikimedia.org/wikipedia/commons/thumb/c/c4/Lorenzo_Lotto_019.jpg/800px-Lorenzo_Lotto_019.jpg">
            <a:extLst>
              <a:ext uri="{FF2B5EF4-FFF2-40B4-BE49-F238E27FC236}">
                <a16:creationId xmlns:a16="http://schemas.microsoft.com/office/drawing/2014/main" xmlns="" id="{5E093718-BC8E-4927-B715-1672234098B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293"/>
          <a:stretch/>
        </p:blipFill>
        <p:spPr bwMode="auto">
          <a:xfrm>
            <a:off x="20" y="10"/>
            <a:ext cx="4977364"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2" name="Picture 2" descr="indulgencia">
            <a:extLst>
              <a:ext uri="{FF2B5EF4-FFF2-40B4-BE49-F238E27FC236}">
                <a16:creationId xmlns:a16="http://schemas.microsoft.com/office/drawing/2014/main" xmlns="" id="{5BB50F44-6238-4C8F-8238-066E0C76A38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08" r="6632" b="2"/>
          <a:stretch/>
        </p:blipFill>
        <p:spPr bwMode="auto">
          <a:xfrm>
            <a:off x="4977384" y="10"/>
            <a:ext cx="7214616" cy="6857990"/>
          </a:xfrm>
          <a:prstGeom prst="rect">
            <a:avLst/>
          </a:prstGeom>
          <a:extLst>
            <a:ext uri="{909E8E84-426E-40DD-AFC4-6F175D3DCCD1}">
              <a14:hiddenFill xmlns:a14="http://schemas.microsoft.com/office/drawing/2010/main" xmlns="">
                <a:solidFill>
                  <a:srgbClr val="FFFFFF"/>
                </a:solidFill>
              </a14:hiddenFill>
            </a:ext>
          </a:extLst>
        </p:spPr>
      </p:pic>
      <p:sp>
        <p:nvSpPr>
          <p:cNvPr id="20500" name="Rectangle 20492">
            <a:extLst>
              <a:ext uri="{FF2B5EF4-FFF2-40B4-BE49-F238E27FC236}">
                <a16:creationId xmlns:a16="http://schemas.microsoft.com/office/drawing/2014/main" xmlns="" id="{BE64232A-D912-4882-BF58-10491811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1" name="Rectangle: Rounded Corners 20494">
            <a:extLst>
              <a:ext uri="{FF2B5EF4-FFF2-40B4-BE49-F238E27FC236}">
                <a16:creationId xmlns:a16="http://schemas.microsoft.com/office/drawing/2014/main" xmlns="" id="{E8E4E9D8-6D9C-4646-83A2-11844D84E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aixaDeTexto 1">
            <a:extLst>
              <a:ext uri="{FF2B5EF4-FFF2-40B4-BE49-F238E27FC236}">
                <a16:creationId xmlns:a16="http://schemas.microsoft.com/office/drawing/2014/main" xmlns="" id="{13D919FD-CC73-4180-BD06-055C1635BB43}"/>
              </a:ext>
            </a:extLst>
          </p:cNvPr>
          <p:cNvSpPr txBox="1"/>
          <p:nvPr/>
        </p:nvSpPr>
        <p:spPr>
          <a:xfrm>
            <a:off x="6095999" y="4561805"/>
            <a:ext cx="5625863" cy="1746417"/>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defTabSz="914400">
              <a:lnSpc>
                <a:spcPct val="90000"/>
              </a:lnSpc>
              <a:spcBef>
                <a:spcPts val="600"/>
              </a:spcBef>
              <a:spcAft>
                <a:spcPts val="600"/>
              </a:spcAft>
            </a:pPr>
            <a:r>
              <a:rPr lang="en-US" sz="1900" b="1" dirty="0">
                <a:solidFill>
                  <a:schemeClr val="tx1"/>
                </a:solidFill>
              </a:rPr>
              <a:t>Indulgences were an old practice of the church. It developed through the centuries. It is based on the interpretation of Mathew 16 18 and John 21.23. The church believed in having the power of forgiveness. Indulgences are the instrument through which forgiveness is conferred. </a:t>
            </a:r>
          </a:p>
        </p:txBody>
      </p:sp>
    </p:spTree>
    <p:extLst>
      <p:ext uri="{BB962C8B-B14F-4D97-AF65-F5344CB8AC3E}">
        <p14:creationId xmlns:p14="http://schemas.microsoft.com/office/powerpoint/2010/main" xmlns="" val="35676313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897C9-D7FF-8929-33CD-CCCDB4315719}"/>
              </a:ext>
            </a:extLst>
          </p:cNvPr>
          <p:cNvSpPr>
            <a:spLocks noGrp="1"/>
          </p:cNvSpPr>
          <p:nvPr>
            <p:ph type="title"/>
          </p:nvPr>
        </p:nvSpPr>
        <p:spPr/>
        <p:txBody>
          <a:bodyPr>
            <a:normAutofit/>
          </a:bodyPr>
          <a:lstStyle/>
          <a:p>
            <a:r>
              <a:rPr lang="en-US" sz="6000" dirty="0">
                <a:latin typeface="Aharoni" panose="02010803020104030203" pitchFamily="2" charset="-79"/>
                <a:cs typeface="Aharoni" panose="02010803020104030203" pitchFamily="2" charset="-79"/>
              </a:rPr>
              <a:t>Politicization of the Church</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BE345716-F0F6-E8E3-0502-51FA55EDD051}"/>
              </a:ext>
            </a:extLst>
          </p:cNvPr>
          <p:cNvSpPr>
            <a:spLocks noGrp="1"/>
          </p:cNvSpPr>
          <p:nvPr>
            <p:ph idx="1"/>
          </p:nvPr>
        </p:nvSpPr>
        <p:spPr>
          <a:xfrm>
            <a:off x="838199" y="1825625"/>
            <a:ext cx="6291805" cy="4351338"/>
          </a:xfrm>
        </p:spPr>
        <p:txBody>
          <a:bodyPr>
            <a:normAutofit/>
          </a:bodyPr>
          <a:lstStyle/>
          <a:p>
            <a:pPr marL="0" indent="0" algn="just">
              <a:buNone/>
            </a:pPr>
            <a:r>
              <a:rPr lang="en-US" dirty="0"/>
              <a:t>The Roman Catholic Church post-Charlemagne became deeply involved in political affairs. The decadence of Europe in the Middle Ages saw the strengthening of the church as a civil power. The Roman Church became more politicized and at times, her power was superior to the State. The politicization of the church is one of the elements that led to secularization. And secularization led to spiritual decadence.</a:t>
            </a:r>
            <a:endParaRPr lang="pt-BR" dirty="0"/>
          </a:p>
        </p:txBody>
      </p:sp>
      <p:pic>
        <p:nvPicPr>
          <p:cNvPr id="1026" name="Picture 2" descr="Coat of arms of Vatican City">
            <a:extLst>
              <a:ext uri="{FF2B5EF4-FFF2-40B4-BE49-F238E27FC236}">
                <a16:creationId xmlns:a16="http://schemas.microsoft.com/office/drawing/2014/main" xmlns="" id="{EA63754A-2C5C-5FB0-40F9-4D17905C5C7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93475" y="1939500"/>
            <a:ext cx="3916205" cy="43513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59736D02-8540-7C3C-A038-C053094E8EE2}"/>
              </a:ext>
            </a:extLst>
          </p:cNvPr>
          <p:cNvSpPr txBox="1"/>
          <p:nvPr/>
        </p:nvSpPr>
        <p:spPr>
          <a:xfrm>
            <a:off x="9676435" y="6169709"/>
            <a:ext cx="2708476" cy="584775"/>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Vatican Coat of Arms</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919971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011BC-6770-2CC4-E795-A3CDD8BDCACA}"/>
              </a:ext>
            </a:extLst>
          </p:cNvPr>
          <p:cNvSpPr>
            <a:spLocks noGrp="1"/>
          </p:cNvSpPr>
          <p:nvPr>
            <p:ph type="title"/>
          </p:nvPr>
        </p:nvSpPr>
        <p:spPr>
          <a:noFill/>
          <a:ln>
            <a:noFill/>
          </a:ln>
        </p:spPr>
        <p:style>
          <a:lnRef idx="0">
            <a:scrgbClr r="0" g="0" b="0"/>
          </a:lnRef>
          <a:fillRef idx="0">
            <a:scrgbClr r="0" g="0" b="0"/>
          </a:fillRef>
          <a:effectRef idx="0">
            <a:scrgbClr r="0" g="0" b="0"/>
          </a:effectRef>
          <a:fontRef idx="minor">
            <a:schemeClr val="dk1"/>
          </a:fontRef>
        </p:style>
        <p:txBody>
          <a:bodyPr>
            <a:noAutofit/>
          </a:bodyPr>
          <a:lstStyle/>
          <a:p>
            <a:r>
              <a:rPr lang="en-US" sz="5600" dirty="0">
                <a:latin typeface="Aharoni" panose="02010803020104030203" pitchFamily="2" charset="-79"/>
                <a:cs typeface="Aharoni" panose="02010803020104030203" pitchFamily="2" charset="-79"/>
              </a:rPr>
              <a:t>Moral Decadence of the </a:t>
            </a:r>
            <a:r>
              <a:rPr lang="en-US" sz="5600" dirty="0" err="1">
                <a:latin typeface="Aharoni" panose="02010803020104030203" pitchFamily="2" charset="-79"/>
                <a:cs typeface="Aharoni" panose="02010803020104030203" pitchFamily="2" charset="-79"/>
              </a:rPr>
              <a:t>Clery</a:t>
            </a:r>
            <a:endParaRPr lang="pt-BR" sz="5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CADC31E7-5481-EC2C-D4F8-270EF5A5A388}"/>
              </a:ext>
            </a:extLst>
          </p:cNvPr>
          <p:cNvSpPr>
            <a:spLocks noGrp="1"/>
          </p:cNvSpPr>
          <p:nvPr>
            <p:ph idx="1"/>
          </p:nvPr>
        </p:nvSpPr>
        <p:spPr>
          <a:xfrm>
            <a:off x="5401056" y="1825623"/>
            <a:ext cx="6281928" cy="4731388"/>
          </a:xfrm>
        </p:spPr>
        <p:txBody>
          <a:bodyPr>
            <a:noAutofit/>
          </a:bodyPr>
          <a:lstStyle/>
          <a:p>
            <a:pPr marL="0" indent="0" algn="ctr">
              <a:buNone/>
            </a:pPr>
            <a:r>
              <a:rPr lang="en-US" sz="3600" b="1" dirty="0">
                <a:effectLst>
                  <a:outerShdw blurRad="38100" dist="38100" dir="2700000" algn="tl">
                    <a:srgbClr val="000000">
                      <a:alpha val="43137"/>
                    </a:srgbClr>
                  </a:outerShdw>
                </a:effectLst>
              </a:rPr>
              <a:t>By the 16</a:t>
            </a:r>
            <a:r>
              <a:rPr lang="en-US" sz="3600" b="1" baseline="30000" dirty="0">
                <a:effectLst>
                  <a:outerShdw blurRad="38100" dist="38100" dir="2700000" algn="tl">
                    <a:srgbClr val="000000">
                      <a:alpha val="43137"/>
                    </a:srgbClr>
                  </a:outerShdw>
                </a:effectLst>
              </a:rPr>
              <a:t>th</a:t>
            </a:r>
            <a:r>
              <a:rPr lang="en-US" sz="3600" b="1" dirty="0">
                <a:effectLst>
                  <a:outerShdw blurRad="38100" dist="38100" dir="2700000" algn="tl">
                    <a:srgbClr val="000000">
                      <a:alpha val="43137"/>
                    </a:srgbClr>
                  </a:outerShdw>
                </a:effectLst>
              </a:rPr>
              <a:t> century, the moral state of the clergy was deplorable. Rome became a city of corruption. Gambling and prostitution were rampant.</a:t>
            </a:r>
          </a:p>
          <a:p>
            <a:pPr marL="0" indent="0" algn="ctr">
              <a:buNone/>
            </a:pPr>
            <a:r>
              <a:rPr lang="en-US" sz="3600" b="1" dirty="0">
                <a:effectLst>
                  <a:outerShdw blurRad="38100" dist="38100" dir="2700000" algn="tl">
                    <a:srgbClr val="000000">
                      <a:alpha val="43137"/>
                    </a:srgbClr>
                  </a:outerShdw>
                </a:effectLst>
              </a:rPr>
              <a:t>There was a total disconnect between the misery of the people and the lavish lifestyle of the clergy.</a:t>
            </a:r>
            <a:endParaRPr lang="pt-BR" sz="3600" b="1" dirty="0">
              <a:effectLst>
                <a:outerShdw blurRad="38100" dist="38100" dir="2700000" algn="tl">
                  <a:srgbClr val="000000">
                    <a:alpha val="43137"/>
                  </a:srgbClr>
                </a:outerShdw>
              </a:effectLst>
            </a:endParaRPr>
          </a:p>
        </p:txBody>
      </p:sp>
      <p:pic>
        <p:nvPicPr>
          <p:cNvPr id="2050" name="Picture 2" descr="Reformation caricature Black and White Stock Photos &amp; Images - Alamy">
            <a:extLst>
              <a:ext uri="{FF2B5EF4-FFF2-40B4-BE49-F238E27FC236}">
                <a16:creationId xmlns:a16="http://schemas.microsoft.com/office/drawing/2014/main" xmlns="" id="{D78A0DC0-CED4-518F-0DAB-E53AA8B6707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377" b="7734"/>
          <a:stretch/>
        </p:blipFill>
        <p:spPr bwMode="auto">
          <a:xfrm>
            <a:off x="663015" y="1690688"/>
            <a:ext cx="4652697" cy="4866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8087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ítulo 1"/>
          <p:cNvSpPr>
            <a:spLocks noGrp="1"/>
          </p:cNvSpPr>
          <p:nvPr>
            <p:ph type="title"/>
          </p:nvPr>
        </p:nvSpPr>
        <p:spPr>
          <a:xfrm>
            <a:off x="838200" y="448721"/>
            <a:ext cx="4707671" cy="1225650"/>
          </a:xfrm>
        </p:spPr>
        <p:style>
          <a:lnRef idx="0">
            <a:scrgbClr r="0" g="0" b="0"/>
          </a:lnRef>
          <a:fillRef idx="0">
            <a:scrgbClr r="0" g="0" b="0"/>
          </a:fillRef>
          <a:effectRef idx="0">
            <a:scrgbClr r="0" g="0" b="0"/>
          </a:effectRef>
          <a:fontRef idx="minor">
            <a:schemeClr val="accent6"/>
          </a:fontRef>
        </p:style>
        <p:txBody>
          <a:bodyPr anchor="b">
            <a:normAutofit/>
          </a:bodyPr>
          <a:lstStyle/>
          <a:p>
            <a:r>
              <a:rPr lang="pt-BR" sz="3800" b="1">
                <a:solidFill>
                  <a:schemeClr val="bg1"/>
                </a:solidFill>
                <a:effectLst>
                  <a:outerShdw blurRad="38100" dist="38100" dir="2700000" algn="tl">
                    <a:srgbClr val="000000">
                      <a:alpha val="43137"/>
                    </a:srgbClr>
                  </a:outerShdw>
                </a:effectLst>
                <a:latin typeface="Arial Black" panose="020B0A04020102020204" pitchFamily="34" charset="0"/>
              </a:rPr>
              <a:t>Jonh Wycliff (1320-1384)</a:t>
            </a:r>
          </a:p>
        </p:txBody>
      </p:sp>
      <p:cxnSp>
        <p:nvCxnSpPr>
          <p:cNvPr id="2059" name="Straight Connector 2058">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p:cNvSpPr>
            <a:spLocks noGrp="1"/>
          </p:cNvSpPr>
          <p:nvPr>
            <p:ph idx="1"/>
          </p:nvPr>
        </p:nvSpPr>
        <p:spPr>
          <a:xfrm>
            <a:off x="897769" y="1909191"/>
            <a:ext cx="4768779" cy="3798479"/>
          </a:xfrm>
          <a:noFill/>
          <a:ln>
            <a:noFill/>
          </a:ln>
        </p:spPr>
        <p:style>
          <a:lnRef idx="0">
            <a:scrgbClr r="0" g="0" b="0"/>
          </a:lnRef>
          <a:fillRef idx="0">
            <a:scrgbClr r="0" g="0" b="0"/>
          </a:fillRef>
          <a:effectRef idx="0">
            <a:scrgbClr r="0" g="0" b="0"/>
          </a:effectRef>
          <a:fontRef idx="minor">
            <a:schemeClr val="dk1"/>
          </a:fontRef>
        </p:style>
        <p:txBody>
          <a:bodyPr>
            <a:normAutofit fontScale="92500" lnSpcReduction="10000"/>
          </a:bodyPr>
          <a:lstStyle/>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Lived in England.</a:t>
            </a:r>
          </a:p>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Doctor in theology at Oxford University.</a:t>
            </a:r>
          </a:p>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Critical of the decadence of the clergy.</a:t>
            </a:r>
          </a:p>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Edited a translation of the Bible to English (finished 1384)</a:t>
            </a:r>
          </a:p>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Faced a lot of opposition but was protected. Died of natural causes.</a:t>
            </a:r>
          </a:p>
          <a:p>
            <a:pPr marL="0" indent="0">
              <a:spcBef>
                <a:spcPts val="600"/>
              </a:spcBef>
              <a:buNone/>
            </a:pPr>
            <a:r>
              <a:rPr lang="pt-BR" sz="2600"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His body was exhumed and burned in 1428.</a:t>
            </a:r>
          </a:p>
          <a:p>
            <a:pPr marL="0" indent="0">
              <a:buNone/>
            </a:pPr>
            <a:endParaRPr lang="pt-BR" sz="2000" dirty="0">
              <a:solidFill>
                <a:schemeClr val="bg1"/>
              </a:solidFill>
            </a:endParaRPr>
          </a:p>
        </p:txBody>
      </p:sp>
      <p:cxnSp>
        <p:nvCxnSpPr>
          <p:cNvPr id="2061" name="Straight Connector 2060">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2" name="Picture 4" descr="Wycliffe by Kirby.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 b="7415"/>
          <a:stretch/>
        </p:blipFill>
        <p:spPr bwMode="auto">
          <a:xfrm>
            <a:off x="6525453" y="10"/>
            <a:ext cx="5666547" cy="6857990"/>
          </a:xfrm>
          <a:prstGeom prst="rect">
            <a:avLst/>
          </a:prstGeom>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5812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3" name="Rectangle 1030">
            <a:extLst>
              <a:ext uri="{FF2B5EF4-FFF2-40B4-BE49-F238E27FC236}">
                <a16:creationId xmlns:a16="http://schemas.microsoft.com/office/drawing/2014/main" xmlns=""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p:cNvSpPr>
            <a:spLocks noGrp="1"/>
          </p:cNvSpPr>
          <p:nvPr>
            <p:ph type="title"/>
          </p:nvPr>
        </p:nvSpPr>
        <p:spPr>
          <a:xfrm>
            <a:off x="567934" y="466210"/>
            <a:ext cx="5766653" cy="1356414"/>
          </a:xfrm>
        </p:spPr>
        <p:style>
          <a:lnRef idx="0">
            <a:scrgbClr r="0" g="0" b="0"/>
          </a:lnRef>
          <a:fillRef idx="0">
            <a:scrgbClr r="0" g="0" b="0"/>
          </a:fillRef>
          <a:effectRef idx="0">
            <a:scrgbClr r="0" g="0" b="0"/>
          </a:effectRef>
          <a:fontRef idx="minor">
            <a:schemeClr val="accent6"/>
          </a:fontRef>
        </p:style>
        <p:txBody>
          <a:bodyPr anchor="b">
            <a:normAutofit/>
          </a:bodyPr>
          <a:lstStyle/>
          <a:p>
            <a:r>
              <a:rPr lang="pt-BR" sz="4000" b="1" dirty="0">
                <a:solidFill>
                  <a:schemeClr val="bg1"/>
                </a:solidFill>
                <a:effectLst>
                  <a:outerShdw blurRad="38100" dist="38100" dir="2700000" algn="tl">
                    <a:srgbClr val="000000">
                      <a:alpha val="43137"/>
                    </a:srgbClr>
                  </a:outerShdw>
                </a:effectLst>
                <a:latin typeface="Arial Black" panose="020B0A04020102020204" pitchFamily="34" charset="0"/>
              </a:rPr>
              <a:t>Jan Hus </a:t>
            </a:r>
            <a:br>
              <a:rPr lang="pt-BR" sz="4000" b="1" dirty="0">
                <a:solidFill>
                  <a:schemeClr val="bg1"/>
                </a:solidFill>
                <a:effectLst>
                  <a:outerShdw blurRad="38100" dist="38100" dir="2700000" algn="tl">
                    <a:srgbClr val="000000">
                      <a:alpha val="43137"/>
                    </a:srgbClr>
                  </a:outerShdw>
                </a:effectLst>
                <a:latin typeface="Arial Black" panose="020B0A04020102020204" pitchFamily="34" charset="0"/>
              </a:rPr>
            </a:br>
            <a:r>
              <a:rPr lang="pt-BR" sz="4000" b="1" dirty="0">
                <a:solidFill>
                  <a:schemeClr val="bg1"/>
                </a:solidFill>
                <a:effectLst>
                  <a:outerShdw blurRad="38100" dist="38100" dir="2700000" algn="tl">
                    <a:srgbClr val="000000">
                      <a:alpha val="43137"/>
                    </a:srgbClr>
                  </a:outerShdw>
                </a:effectLst>
                <a:latin typeface="Arial Black" panose="020B0A04020102020204" pitchFamily="34" charset="0"/>
              </a:rPr>
              <a:t>(1372-1415)</a:t>
            </a:r>
          </a:p>
        </p:txBody>
      </p:sp>
      <p:cxnSp>
        <p:nvCxnSpPr>
          <p:cNvPr id="1044" name="Straight Connector 1032">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p:cNvSpPr>
            <a:spLocks noGrp="1"/>
          </p:cNvSpPr>
          <p:nvPr>
            <p:ph idx="1"/>
          </p:nvPr>
        </p:nvSpPr>
        <p:spPr>
          <a:xfrm>
            <a:off x="564699" y="2288833"/>
            <a:ext cx="5672873" cy="4007795"/>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r>
              <a:rPr lang="pt-BR"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Lived in Bohemia (Czech Republic)</a:t>
            </a:r>
          </a:p>
          <a:p>
            <a:pPr marL="0" indent="0">
              <a:buNone/>
            </a:pPr>
            <a:r>
              <a:rPr lang="pt-BR"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He was a priest and doctor in theology, a teacher at the University of Prague.</a:t>
            </a:r>
          </a:p>
          <a:p>
            <a:pPr marL="0" indent="0">
              <a:buNone/>
            </a:pPr>
            <a:r>
              <a:rPr lang="pt-BR"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Influenced by Wycliff started to preach the universal priesthood of all believers.</a:t>
            </a:r>
          </a:p>
          <a:p>
            <a:pPr marL="0" indent="0">
              <a:buNone/>
            </a:pPr>
            <a:r>
              <a:rPr lang="pt-BR" b="1" dirty="0">
                <a:solidFill>
                  <a:schemeClr val="bg1"/>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He was condemned and burned because of his teachings.</a:t>
            </a:r>
          </a:p>
        </p:txBody>
      </p:sp>
      <p:pic>
        <p:nvPicPr>
          <p:cNvPr id="1026" name="Picture 2" descr="Jan Hus 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67" b="17263"/>
          <a:stretch/>
        </p:blipFill>
        <p:spPr bwMode="auto">
          <a:xfrm>
            <a:off x="7210184" y="278841"/>
            <a:ext cx="2439098" cy="2985531"/>
          </a:xfrm>
          <a:prstGeom prst="rect">
            <a:avLst/>
          </a:prstGeom>
          <a:noFill/>
          <a:extLst>
            <a:ext uri="{909E8E84-426E-40DD-AFC4-6F175D3DCCD1}">
              <a14:hiddenFill xmlns:a14="http://schemas.microsoft.com/office/drawing/2010/main" xmlns="">
                <a:solidFill>
                  <a:srgbClr val="FFFFFF"/>
                </a:solidFill>
              </a14:hiddenFill>
            </a:ext>
          </a:extLst>
        </p:spPr>
      </p:pic>
      <p:sp>
        <p:nvSpPr>
          <p:cNvPr id="1045" name="Rectangle 1034">
            <a:extLst>
              <a:ext uri="{FF2B5EF4-FFF2-40B4-BE49-F238E27FC236}">
                <a16:creationId xmlns:a16="http://schemas.microsoft.com/office/drawing/2014/main" xmlns="" id="{C87417AF-190E-4D6E-AFA6-7D3E84B0B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sultado de imagem para Boemia">
            <a:extLst>
              <a:ext uri="{FF2B5EF4-FFF2-40B4-BE49-F238E27FC236}">
                <a16:creationId xmlns:a16="http://schemas.microsoft.com/office/drawing/2014/main" xmlns="" id="{BB2717CA-19CC-4BD7-85C1-791F8CA101F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18" t="30561" r="8454" b="8131"/>
          <a:stretch/>
        </p:blipFill>
        <p:spPr bwMode="auto">
          <a:xfrm>
            <a:off x="8038661" y="4065692"/>
            <a:ext cx="3588640" cy="2113682"/>
          </a:xfrm>
          <a:prstGeom prst="rect">
            <a:avLst/>
          </a:prstGeom>
          <a:extLst>
            <a:ext uri="{909E8E84-426E-40DD-AFC4-6F175D3DCCD1}">
              <a14:hiddenFill xmlns:a14="http://schemas.microsoft.com/office/drawing/2010/main" xmlns="">
                <a:solidFill>
                  <a:srgbClr val="FFFFFF"/>
                </a:solidFill>
              </a14:hiddenFill>
            </a:ext>
          </a:extLst>
        </p:spPr>
      </p:pic>
      <p:sp>
        <p:nvSpPr>
          <p:cNvPr id="1046" name="Rectangle 1036">
            <a:extLst>
              <a:ext uri="{FF2B5EF4-FFF2-40B4-BE49-F238E27FC236}">
                <a16:creationId xmlns:a16="http://schemas.microsoft.com/office/drawing/2014/main" xmlns="" id="{80B30ED8-273E-4C07-8568-2FE5CC5C48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48497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1946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9458" name="Picture 2" descr="Resultado de imagem para Johann Tetzel">
            <a:extLst>
              <a:ext uri="{FF2B5EF4-FFF2-40B4-BE49-F238E27FC236}">
                <a16:creationId xmlns:a16="http://schemas.microsoft.com/office/drawing/2014/main" xmlns="" id="{3438AF48-8676-4F95-9F12-A3F2C6A7A5C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914" t="9091" r="29116"/>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Autofit/>
          </a:bodyPr>
          <a:lstStyle/>
          <a:p>
            <a:pPr algn="ct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Reformation “trigger”</a:t>
            </a: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xmlns="" val="1195054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5/53/Luther_Cranach_the_Elder_BM_1837-0616.363.jpg/220px-Luther_Cranach_the_Elder_BM_1837-0616.363.jpg">
            <a:extLst>
              <a:ext uri="{FF2B5EF4-FFF2-40B4-BE49-F238E27FC236}">
                <a16:creationId xmlns:a16="http://schemas.microsoft.com/office/drawing/2014/main" xmlns="" id="{B6A42BFC-6FBE-46C2-96C9-104846A8259D}"/>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contrast="40000"/>
                    </a14:imgEffect>
                  </a14:imgLayer>
                </a14:imgProps>
              </a:ext>
              <a:ext uri="{28A0092B-C50C-407E-A947-70E740481C1C}">
                <a14:useLocalDpi xmlns:a14="http://schemas.microsoft.com/office/drawing/2010/main" xmlns="" val="0"/>
              </a:ext>
            </a:extLst>
          </a:blip>
          <a:srcRect l="23059" t="2113" r="27337" b="2113"/>
          <a:stretch/>
        </p:blipFill>
        <p:spPr bwMode="auto">
          <a:xfrm>
            <a:off x="0" y="0"/>
            <a:ext cx="253700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upload.wikimedia.org/wikipedia/commons/d/d7/Portrait_of_Martin_Luther_as_an_Augustinian_Monk.jpg">
            <a:extLst>
              <a:ext uri="{FF2B5EF4-FFF2-40B4-BE49-F238E27FC236}">
                <a16:creationId xmlns:a16="http://schemas.microsoft.com/office/drawing/2014/main" xmlns="" id="{69422314-187C-456D-9FE5-EECC012D4E1D}"/>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93" r="31082"/>
          <a:stretch/>
        </p:blipFill>
        <p:spPr bwMode="auto">
          <a:xfrm>
            <a:off x="2537004" y="0"/>
            <a:ext cx="232239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www.catholicworldreport.com/wp-content/uploads/2017/03/staudt_2.25.jpg">
            <a:extLst>
              <a:ext uri="{FF2B5EF4-FFF2-40B4-BE49-F238E27FC236}">
                <a16:creationId xmlns:a16="http://schemas.microsoft.com/office/drawing/2014/main" xmlns="" id="{F6D89066-D1DC-4BFB-8D41-D556DDDD8AFD}"/>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554" r="63047"/>
          <a:stretch/>
        </p:blipFill>
        <p:spPr bwMode="auto">
          <a:xfrm>
            <a:off x="4850547" y="0"/>
            <a:ext cx="2437697"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s://www.thenation.com/wp-content/uploads/2017/07/Bruenig_Lucas_Cranach_img.jpg">
            <a:extLst>
              <a:ext uri="{FF2B5EF4-FFF2-40B4-BE49-F238E27FC236}">
                <a16:creationId xmlns:a16="http://schemas.microsoft.com/office/drawing/2014/main" xmlns="" id="{E361B781-810D-4E5D-A73C-720ED1E1EA10}"/>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1186" r="24478"/>
          <a:stretch/>
        </p:blipFill>
        <p:spPr bwMode="auto">
          <a:xfrm>
            <a:off x="9601787" y="0"/>
            <a:ext cx="256529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a16="http://schemas.microsoft.com/office/drawing/2014/main" xmlns="" id="{50A82F7C-7882-4725-9BCD-FF85519541C8}"/>
              </a:ext>
            </a:extLst>
          </p:cNvPr>
          <p:cNvSpPr/>
          <p:nvPr/>
        </p:nvSpPr>
        <p:spPr>
          <a:xfrm>
            <a:off x="9784841" y="5814448"/>
            <a:ext cx="2155408"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rPr>
              <a:t>Martin Luther (1529)</a:t>
            </a:r>
          </a:p>
          <a:p>
            <a:r>
              <a:rPr lang="pt-BR" sz="1200" dirty="0">
                <a:solidFill>
                  <a:schemeClr val="bg1"/>
                </a:solidFill>
              </a:rPr>
              <a:t>Lucas Cranach, the Old</a:t>
            </a:r>
          </a:p>
          <a:p>
            <a:r>
              <a:rPr lang="pt-BR" sz="1200" dirty="0">
                <a:solidFill>
                  <a:schemeClr val="bg1"/>
                </a:solidFill>
              </a:rPr>
              <a:t>Oil in Canvas</a:t>
            </a:r>
          </a:p>
          <a:p>
            <a:r>
              <a:rPr lang="pt-BR" sz="1200" dirty="0">
                <a:solidFill>
                  <a:schemeClr val="bg1"/>
                </a:solidFill>
              </a:rPr>
              <a:t>Source: Wikicommons</a:t>
            </a:r>
          </a:p>
        </p:txBody>
      </p:sp>
      <p:sp>
        <p:nvSpPr>
          <p:cNvPr id="3" name="Retângulo 2">
            <a:extLst>
              <a:ext uri="{FF2B5EF4-FFF2-40B4-BE49-F238E27FC236}">
                <a16:creationId xmlns:a16="http://schemas.microsoft.com/office/drawing/2014/main" xmlns="" id="{14C0E218-E365-4A76-B53D-801A7CE8CDB6}"/>
              </a:ext>
            </a:extLst>
          </p:cNvPr>
          <p:cNvSpPr/>
          <p:nvPr/>
        </p:nvSpPr>
        <p:spPr>
          <a:xfrm>
            <a:off x="2592420" y="5829838"/>
            <a:ext cx="2258126" cy="8617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400" b="1" dirty="0">
                <a:effectLst>
                  <a:outerShdw blurRad="38100" dist="38100" dir="2700000" algn="tl">
                    <a:srgbClr val="000000">
                      <a:alpha val="43137"/>
                    </a:srgbClr>
                  </a:outerShdw>
                </a:effectLst>
              </a:rPr>
              <a:t>Luther, Augustinian Monk</a:t>
            </a:r>
          </a:p>
          <a:p>
            <a:r>
              <a:rPr lang="en-US" sz="1200" dirty="0"/>
              <a:t>Lucas </a:t>
            </a:r>
            <a:r>
              <a:rPr lang="en-US" sz="1200" dirty="0" err="1"/>
              <a:t>Crannach</a:t>
            </a:r>
            <a:r>
              <a:rPr lang="en-US" sz="1200" dirty="0"/>
              <a:t>  (1546)</a:t>
            </a:r>
          </a:p>
          <a:p>
            <a:r>
              <a:rPr lang="en-US" sz="1200" spc="-20" dirty="0"/>
              <a:t>Engraving</a:t>
            </a:r>
          </a:p>
          <a:p>
            <a:r>
              <a:rPr lang="en-US" sz="1200" dirty="0"/>
              <a:t>Source: </a:t>
            </a:r>
            <a:r>
              <a:rPr lang="en-US" sz="1200" dirty="0" err="1"/>
              <a:t>Wikicommons</a:t>
            </a:r>
            <a:endParaRPr lang="pt-BR" sz="1200" dirty="0"/>
          </a:p>
        </p:txBody>
      </p:sp>
      <p:sp>
        <p:nvSpPr>
          <p:cNvPr id="4" name="Retângulo 3">
            <a:extLst>
              <a:ext uri="{FF2B5EF4-FFF2-40B4-BE49-F238E27FC236}">
                <a16:creationId xmlns:a16="http://schemas.microsoft.com/office/drawing/2014/main" xmlns="" id="{BF39BDCE-0D8B-4BAD-B243-1FCBFC25B1A3}"/>
              </a:ext>
            </a:extLst>
          </p:cNvPr>
          <p:cNvSpPr/>
          <p:nvPr/>
        </p:nvSpPr>
        <p:spPr>
          <a:xfrm>
            <a:off x="4958154" y="5814449"/>
            <a:ext cx="2362253"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t>"Martin Luther“(1526)</a:t>
            </a:r>
          </a:p>
          <a:p>
            <a:r>
              <a:rPr lang="en-US" sz="1200" dirty="0"/>
              <a:t>Lucas Cranach, the Old</a:t>
            </a:r>
          </a:p>
          <a:p>
            <a:r>
              <a:rPr lang="en-US" sz="1200" dirty="0"/>
              <a:t>Oil on Canvas</a:t>
            </a:r>
          </a:p>
          <a:p>
            <a:r>
              <a:rPr lang="en-US" sz="1200" dirty="0"/>
              <a:t>Source: </a:t>
            </a:r>
            <a:r>
              <a:rPr lang="en-US" sz="1200" dirty="0" err="1"/>
              <a:t>Wikicommons</a:t>
            </a:r>
            <a:r>
              <a:rPr lang="en-US" sz="1200" dirty="0"/>
              <a:t> </a:t>
            </a:r>
            <a:endParaRPr lang="pt-BR" sz="1200" dirty="0"/>
          </a:p>
        </p:txBody>
      </p:sp>
      <p:sp>
        <p:nvSpPr>
          <p:cNvPr id="6" name="Retângulo 5">
            <a:extLst>
              <a:ext uri="{FF2B5EF4-FFF2-40B4-BE49-F238E27FC236}">
                <a16:creationId xmlns:a16="http://schemas.microsoft.com/office/drawing/2014/main" xmlns="" id="{C5FDB34D-3F93-4C46-972E-FA9459AF4959}"/>
              </a:ext>
            </a:extLst>
          </p:cNvPr>
          <p:cNvSpPr/>
          <p:nvPr/>
        </p:nvSpPr>
        <p:spPr>
          <a:xfrm>
            <a:off x="108159" y="5852922"/>
            <a:ext cx="2360032" cy="877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Monk Luther</a:t>
            </a:r>
          </a:p>
          <a:p>
            <a:r>
              <a:rPr lang="en-US" sz="1200" dirty="0"/>
              <a:t>Lucas </a:t>
            </a:r>
            <a:r>
              <a:rPr lang="en-US" sz="1200" dirty="0" err="1"/>
              <a:t>Crannach</a:t>
            </a:r>
            <a:r>
              <a:rPr lang="en-US" sz="1200" dirty="0"/>
              <a:t> (1520)</a:t>
            </a:r>
          </a:p>
          <a:p>
            <a:r>
              <a:rPr lang="en-US" sz="1200" dirty="0"/>
              <a:t>Engraving in paper</a:t>
            </a:r>
          </a:p>
          <a:p>
            <a:r>
              <a:rPr lang="en-US" sz="1200" dirty="0"/>
              <a:t>Source: </a:t>
            </a:r>
            <a:r>
              <a:rPr lang="en-US" sz="1200" dirty="0" err="1"/>
              <a:t>Wikicommons</a:t>
            </a:r>
            <a:endParaRPr lang="pt-BR" sz="1200" dirty="0"/>
          </a:p>
        </p:txBody>
      </p:sp>
      <p:pic>
        <p:nvPicPr>
          <p:cNvPr id="6156" name="Picture 12" descr="Lucas Cranach the Elder, ">
            <a:extLst>
              <a:ext uri="{FF2B5EF4-FFF2-40B4-BE49-F238E27FC236}">
                <a16:creationId xmlns:a16="http://schemas.microsoft.com/office/drawing/2014/main" xmlns="" id="{47553866-827F-40A0-AFBF-51C6618BE0DC}"/>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5820" r="31447"/>
          <a:stretch/>
        </p:blipFill>
        <p:spPr bwMode="auto">
          <a:xfrm>
            <a:off x="7288243" y="0"/>
            <a:ext cx="23384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tângulo 13">
            <a:extLst>
              <a:ext uri="{FF2B5EF4-FFF2-40B4-BE49-F238E27FC236}">
                <a16:creationId xmlns:a16="http://schemas.microsoft.com/office/drawing/2014/main" xmlns="" id="{DB11B4DB-1955-43B3-89B0-3879199B91B4}"/>
              </a:ext>
            </a:extLst>
          </p:cNvPr>
          <p:cNvSpPr/>
          <p:nvPr/>
        </p:nvSpPr>
        <p:spPr>
          <a:xfrm>
            <a:off x="7419163" y="5822144"/>
            <a:ext cx="2123245"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rPr>
              <a:t>Martin Luther (1532)</a:t>
            </a:r>
          </a:p>
          <a:p>
            <a:r>
              <a:rPr lang="pt-BR" sz="1200" dirty="0">
                <a:solidFill>
                  <a:schemeClr val="bg1"/>
                </a:solidFill>
              </a:rPr>
              <a:t>Lucas Cranach, the Old</a:t>
            </a:r>
          </a:p>
          <a:p>
            <a:r>
              <a:rPr lang="pt-BR" sz="1200" dirty="0">
                <a:solidFill>
                  <a:schemeClr val="bg1"/>
                </a:solidFill>
              </a:rPr>
              <a:t>Oil on Canvas</a:t>
            </a:r>
          </a:p>
          <a:p>
            <a:r>
              <a:rPr lang="pt-BR" sz="1200" dirty="0">
                <a:solidFill>
                  <a:schemeClr val="bg1"/>
                </a:solidFill>
              </a:rPr>
              <a:t>Source: Wikicommons</a:t>
            </a:r>
          </a:p>
        </p:txBody>
      </p:sp>
    </p:spTree>
    <p:extLst>
      <p:ext uri="{BB962C8B-B14F-4D97-AF65-F5344CB8AC3E}">
        <p14:creationId xmlns:p14="http://schemas.microsoft.com/office/powerpoint/2010/main" xmlns="" val="3980908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Oval 2058">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7DCE6610-7310-2006-F70E-9E032B8ED93C}"/>
              </a:ext>
            </a:extLst>
          </p:cNvPr>
          <p:cNvPicPr>
            <a:picLocks noChangeAspect="1"/>
          </p:cNvPicPr>
          <p:nvPr/>
        </p:nvPicPr>
        <p:blipFill rotWithShape="1">
          <a:blip r:embed="rId2" cstate="print"/>
          <a:srcRect l="11244" r="13257" b="2"/>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3" name="Picture 2">
            <a:extLst>
              <a:ext uri="{FF2B5EF4-FFF2-40B4-BE49-F238E27FC236}">
                <a16:creationId xmlns:a16="http://schemas.microsoft.com/office/drawing/2014/main" xmlns="" id="{3069A53A-8793-3C30-73F2-C78FE0989CB9}"/>
              </a:ext>
            </a:extLst>
          </p:cNvPr>
          <p:cNvPicPr>
            <a:picLocks noChangeAspect="1"/>
          </p:cNvPicPr>
          <p:nvPr/>
        </p:nvPicPr>
        <p:blipFill rotWithShape="1">
          <a:blip r:embed="rId3" cstate="print"/>
          <a:srcRect l="17663" r="1411"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2050" name="Picture 2" descr="Lutherstadt Eisleben, Germany 2022: Best Places to Visit - Tripadvisor">
            <a:extLst>
              <a:ext uri="{FF2B5EF4-FFF2-40B4-BE49-F238E27FC236}">
                <a16:creationId xmlns:a16="http://schemas.microsoft.com/office/drawing/2014/main" xmlns="" id="{6F7F2859-17CB-0A52-81C0-3A6AD580105E}"/>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991" r="16879" b="3"/>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xmlns="">
                <a:solidFill>
                  <a:srgbClr val="FFFFFF"/>
                </a:solidFill>
              </a14:hiddenFill>
            </a:ext>
          </a:extLst>
        </p:spPr>
      </p:pic>
      <p:sp>
        <p:nvSpPr>
          <p:cNvPr id="2" name="Espaço Reservado para Conteúdo 2">
            <a:extLst>
              <a:ext uri="{FF2B5EF4-FFF2-40B4-BE49-F238E27FC236}">
                <a16:creationId xmlns:a16="http://schemas.microsoft.com/office/drawing/2014/main" xmlns="" id="{0EE6A25F-0E2D-549C-F43F-F3EE1AD8F61F}"/>
              </a:ext>
            </a:extLst>
          </p:cNvPr>
          <p:cNvSpPr txBox="1">
            <a:spLocks/>
          </p:cNvSpPr>
          <p:nvPr/>
        </p:nvSpPr>
        <p:spPr>
          <a:xfrm>
            <a:off x="4297814" y="156411"/>
            <a:ext cx="7541260" cy="660533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a:r>
              <a:rPr lang="en-US" b="1" dirty="0"/>
              <a:t>Luther was born on November 11 of, 1483, in Eisleben, Saxony. He was the son of Hans e Marguerite Luther.</a:t>
            </a:r>
          </a:p>
          <a:p>
            <a:pPr marL="355600"/>
            <a:r>
              <a:rPr lang="en-US" b="1" dirty="0"/>
              <a:t>Luther studied law in the University of Erfurt (1501-1505).</a:t>
            </a:r>
          </a:p>
          <a:p>
            <a:pPr marL="1250950" indent="-265113"/>
            <a:r>
              <a:rPr lang="en-US" b="1" dirty="0"/>
              <a:t>He consecrated himself to the priesthood at the age of 23, when after a near-death</a:t>
            </a:r>
          </a:p>
          <a:p>
            <a:pPr marL="1708150" indent="0">
              <a:spcBef>
                <a:spcPts val="0"/>
              </a:spcBef>
              <a:buNone/>
            </a:pPr>
            <a:r>
              <a:rPr lang="en-US" b="1" dirty="0"/>
              <a:t>experience, he entered the Augustinian</a:t>
            </a:r>
          </a:p>
          <a:p>
            <a:pPr marL="1973263" indent="0">
              <a:spcBef>
                <a:spcPts val="0"/>
              </a:spcBef>
              <a:buNone/>
            </a:pPr>
            <a:r>
              <a:rPr lang="en-US" b="1" dirty="0"/>
              <a:t>order. He was ordained priest in 1507.</a:t>
            </a:r>
          </a:p>
          <a:p>
            <a:pPr marL="2333625" indent="-233363"/>
            <a:r>
              <a:rPr lang="en-US" b="1" dirty="0"/>
              <a:t>Luther received a bachelor’s in Bible in 1508 and in Peter Lombard’s theology in 1509.</a:t>
            </a:r>
          </a:p>
          <a:p>
            <a:pPr marL="2333625" indent="-233363">
              <a:spcAft>
                <a:spcPts val="600"/>
              </a:spcAft>
            </a:pPr>
            <a:r>
              <a:rPr lang="en-US" b="1" dirty="0"/>
              <a:t>In 1510, Luther visited Rome and was negatively impressed with what he saw there.</a:t>
            </a:r>
          </a:p>
          <a:p>
            <a:pPr marL="355600"/>
            <a:r>
              <a:rPr lang="en-US" b="1" dirty="0"/>
              <a:t>He became a doctor in Theology in 1512 and was invited by his former Prior, now Dean of Wittenberg University, to be a theology teacher.</a:t>
            </a:r>
          </a:p>
        </p:txBody>
      </p:sp>
    </p:spTree>
    <p:extLst>
      <p:ext uri="{BB962C8B-B14F-4D97-AF65-F5344CB8AC3E}">
        <p14:creationId xmlns:p14="http://schemas.microsoft.com/office/powerpoint/2010/main" xmlns="" val="1840014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Medieval Society</a:t>
            </a: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pic>
        <p:nvPicPr>
          <p:cNvPr id="4" name="Picture 2" descr="Resultado de imagem para middle ages society">
            <a:extLst>
              <a:ext uri="{FF2B5EF4-FFF2-40B4-BE49-F238E27FC236}">
                <a16:creationId xmlns:a16="http://schemas.microsoft.com/office/drawing/2014/main" xmlns="" id="{777AD131-4AD4-4929-85F7-ABC91845860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562"/>
          <a:stretch/>
        </p:blipFill>
        <p:spPr bwMode="auto">
          <a:xfrm>
            <a:off x="1308176" y="37544"/>
            <a:ext cx="9563080" cy="51379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9380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6964A-3E47-465C-1D15-4DB5BA991D62}"/>
              </a:ext>
            </a:extLst>
          </p:cNvPr>
          <p:cNvSpPr>
            <a:spLocks noGrp="1"/>
          </p:cNvSpPr>
          <p:nvPr>
            <p:ph type="title"/>
          </p:nvPr>
        </p:nvSpPr>
        <p:spPr>
          <a:xfrm>
            <a:off x="839788" y="457200"/>
            <a:ext cx="4201444" cy="1094874"/>
          </a:xfrm>
        </p:spPr>
        <p:txBody>
          <a:bodyPr>
            <a:normAutofit/>
          </a:bodyPr>
          <a:lstStyle/>
          <a:p>
            <a:r>
              <a:rPr lang="en-US" sz="3600" dirty="0">
                <a:latin typeface="Aharoni" panose="02010803020104030203" pitchFamily="2" charset="-79"/>
                <a:cs typeface="Aharoni" panose="02010803020104030203" pitchFamily="2" charset="-79"/>
              </a:rPr>
              <a:t>Conversion</a:t>
            </a:r>
            <a:endParaRPr lang="pt-BR" sz="3600" dirty="0">
              <a:latin typeface="Aharoni" panose="02010803020104030203" pitchFamily="2" charset="-79"/>
              <a:cs typeface="Aharoni" panose="02010803020104030203" pitchFamily="2" charset="-79"/>
            </a:endParaRPr>
          </a:p>
        </p:txBody>
      </p:sp>
      <p:sp>
        <p:nvSpPr>
          <p:cNvPr id="4" name="Text Placeholder 3">
            <a:extLst>
              <a:ext uri="{FF2B5EF4-FFF2-40B4-BE49-F238E27FC236}">
                <a16:creationId xmlns:a16="http://schemas.microsoft.com/office/drawing/2014/main" xmlns="" id="{368EADFC-FAC5-1109-F20F-1264D0FABC0B}"/>
              </a:ext>
            </a:extLst>
          </p:cNvPr>
          <p:cNvSpPr>
            <a:spLocks noGrp="1"/>
          </p:cNvSpPr>
          <p:nvPr>
            <p:ph type="body" sz="half" idx="2"/>
          </p:nvPr>
        </p:nvSpPr>
        <p:spPr>
          <a:xfrm>
            <a:off x="836612" y="1768643"/>
            <a:ext cx="4120399" cy="4728410"/>
          </a:xfrm>
        </p:spPr>
        <p:txBody>
          <a:bodyPr>
            <a:normAutofit lnSpcReduction="10000"/>
          </a:bodyPr>
          <a:lstStyle/>
          <a:p>
            <a:pPr algn="ctr">
              <a:spcBef>
                <a:spcPts val="600"/>
              </a:spcBef>
            </a:pPr>
            <a:r>
              <a:rPr lang="en-US" sz="2800" b="1"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The spiritual transformation of Martin Luther takes shape during his studies and lectures on the epistle of Romans (from 1513 to 1515) at the University of Wittenberg. He struggled to understand Romans 1:17: “</a:t>
            </a:r>
            <a:r>
              <a:rPr lang="en-US" sz="2800" b="1" i="1"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the righteous shall live by faith</a:t>
            </a:r>
            <a:r>
              <a:rPr lang="en-US" sz="2800" b="1"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endParaRPr lang="pt-BR" sz="2800" b="1"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pic>
        <p:nvPicPr>
          <p:cNvPr id="5" name="Picture 2" descr="The Protestant Reformation (article) | Khan Academy">
            <a:extLst>
              <a:ext uri="{FF2B5EF4-FFF2-40B4-BE49-F238E27FC236}">
                <a16:creationId xmlns:a16="http://schemas.microsoft.com/office/drawing/2014/main" xmlns="" id="{969479B1-92A0-C484-486F-D2090E7D9266}"/>
              </a:ext>
            </a:extLst>
          </p:cNvPr>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1132" b="1132"/>
          <a:stretch>
            <a:fillRect/>
          </a:stretch>
        </p:blipFill>
        <p:spPr bwMode="auto">
          <a:xfrm>
            <a:off x="5183188" y="987425"/>
            <a:ext cx="6172200" cy="4873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6882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8181FC64-B306-4821-98E2-780662EFC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6" descr="The Legacy of Luther">
            <a:extLst>
              <a:ext uri="{FF2B5EF4-FFF2-40B4-BE49-F238E27FC236}">
                <a16:creationId xmlns:a16="http://schemas.microsoft.com/office/drawing/2014/main" xmlns="" id="{D8EF7088-17E0-436D-45C5-EBFD31CD418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84" r="-1" b="-1"/>
          <a:stretch/>
        </p:blipFill>
        <p:spPr bwMode="auto">
          <a:xfrm>
            <a:off x="20" y="10"/>
            <a:ext cx="994706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Freeform: Shape 48">
            <a:extLst>
              <a:ext uri="{FF2B5EF4-FFF2-40B4-BE49-F238E27FC236}">
                <a16:creationId xmlns:a16="http://schemas.microsoft.com/office/drawing/2014/main" xmlns="" id="{5871FC61-DD4E-47D4-81FD-8A7E7D12B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51" name="Freeform: Shape 50">
            <a:extLst>
              <a:ext uri="{FF2B5EF4-FFF2-40B4-BE49-F238E27FC236}">
                <a16:creationId xmlns:a16="http://schemas.microsoft.com/office/drawing/2014/main" xmlns="" id="{F9EC3F91-A75C-4F74-867E-E4C28C135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53" name="Freeform: Shape 52">
            <a:extLst>
              <a:ext uri="{FF2B5EF4-FFF2-40B4-BE49-F238E27FC236}">
                <a16:creationId xmlns:a16="http://schemas.microsoft.com/office/drawing/2014/main" xmlns="" id="{829A1E2C-5AC8-40FC-99E9-832069D39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 Placeholder 3">
            <a:extLst>
              <a:ext uri="{FF2B5EF4-FFF2-40B4-BE49-F238E27FC236}">
                <a16:creationId xmlns:a16="http://schemas.microsoft.com/office/drawing/2014/main" xmlns="" id="{0B95C72E-A03B-C580-B1B7-FD65D8A67C56}"/>
              </a:ext>
            </a:extLst>
          </p:cNvPr>
          <p:cNvSpPr txBox="1">
            <a:spLocks/>
          </p:cNvSpPr>
          <p:nvPr/>
        </p:nvSpPr>
        <p:spPr>
          <a:xfrm>
            <a:off x="8046719" y="745958"/>
            <a:ext cx="3888607" cy="53660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dirty="0">
                <a:effectLst>
                  <a:outerShdw blurRad="38100" dist="38100" dir="2700000" algn="tl">
                    <a:srgbClr val="000000">
                      <a:alpha val="43137"/>
                    </a:srgbClr>
                  </a:outerShdw>
                </a:effectLst>
                <a:latin typeface="Segoe Print" panose="02000600000000000000" pitchFamily="2" charset="0"/>
              </a:rPr>
              <a:t>“Though I lived as a monk without reproach, I felt that I was a sinner before God with an extremely disturbed conscience. I could not believe that he was placated by my satisfaction. I did not love, yes, I hated the righteous God who punishes sinners…”</a:t>
            </a:r>
          </a:p>
        </p:txBody>
      </p:sp>
    </p:spTree>
    <p:extLst>
      <p:ext uri="{BB962C8B-B14F-4D97-AF65-F5344CB8AC3E}">
        <p14:creationId xmlns:p14="http://schemas.microsoft.com/office/powerpoint/2010/main" xmlns="" val="634279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7036CC2-05ED-899A-20E8-347D77CB45E1}"/>
              </a:ext>
            </a:extLst>
          </p:cNvPr>
          <p:cNvSpPr>
            <a:spLocks noGrp="1"/>
          </p:cNvSpPr>
          <p:nvPr>
            <p:ph type="body" sz="half" idx="2"/>
          </p:nvPr>
        </p:nvSpPr>
        <p:spPr>
          <a:xfrm>
            <a:off x="457200" y="204538"/>
            <a:ext cx="4957011" cy="6448925"/>
          </a:xfrm>
        </p:spPr>
        <p:txBody>
          <a:bodyPr>
            <a:noAutofit/>
          </a:bodyPr>
          <a:lstStyle/>
          <a:p>
            <a:pPr algn="ctr">
              <a:lnSpc>
                <a:spcPct val="110000"/>
              </a:lnSpc>
              <a:spcBef>
                <a:spcPts val="0"/>
              </a:spcBef>
            </a:pPr>
            <a:r>
              <a:rPr lang="en-US" sz="2000" b="1" dirty="0">
                <a:solidFill>
                  <a:schemeClr val="bg1"/>
                </a:solidFill>
                <a:latin typeface="Segoe Print" panose="02000600000000000000" pitchFamily="2" charset="0"/>
              </a:rPr>
              <a:t>At last, by the mercy of God, meditating day and night, I gave heed to the context of the words, namely, "In it the righteousness of God is revealed, as it is written, 'He who through faith is righteous shall live.'" There I began to understand that the righteousness of God is that by which the righteous lives by a gift of God, namely by faith. And this is the meaning: the righteousness of God is revealed by the gospel, namely, the passive righteousness with which merciful God justifies us by faith, as it is written, "He who through faith is righteous shall live." Here I felt that I was altogether born again and had entered paradise itself through open gates. </a:t>
            </a:r>
            <a:endParaRPr lang="pt-BR" sz="2000" b="1" dirty="0">
              <a:solidFill>
                <a:schemeClr val="bg1"/>
              </a:solidFill>
              <a:latin typeface="Segoe Print" panose="02000600000000000000" pitchFamily="2" charset="0"/>
            </a:endParaRPr>
          </a:p>
        </p:txBody>
      </p:sp>
      <p:pic>
        <p:nvPicPr>
          <p:cNvPr id="5" name="Picture 2" descr="Dawn, Luther at Erfurt, 1861 Painting by Joseph Noel Paton | Pixels">
            <a:extLst>
              <a:ext uri="{FF2B5EF4-FFF2-40B4-BE49-F238E27FC236}">
                <a16:creationId xmlns:a16="http://schemas.microsoft.com/office/drawing/2014/main" xmlns="" id="{F736A462-0880-F842-C981-CDACFCE58D1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9379" y="291799"/>
            <a:ext cx="5581270" cy="65662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FCF1C919-9610-33E0-DC94-EEA6DB013586}"/>
              </a:ext>
            </a:extLst>
          </p:cNvPr>
          <p:cNvSpPr txBox="1"/>
          <p:nvPr/>
        </p:nvSpPr>
        <p:spPr>
          <a:xfrm>
            <a:off x="5859379" y="6119336"/>
            <a:ext cx="5581269"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l"/>
            <a:r>
              <a:rPr lang="en-US" sz="1500" b="1" dirty="0"/>
              <a:t>Dawn, Luther at Erfurt, 1861</a:t>
            </a:r>
          </a:p>
          <a:p>
            <a:pPr algn="l"/>
            <a:r>
              <a:rPr lang="en-US" sz="1500" dirty="0"/>
              <a:t>Oil on Canvas by Joseph Noel Paton</a:t>
            </a:r>
          </a:p>
          <a:p>
            <a:pPr algn="l"/>
            <a:r>
              <a:rPr lang="en-US" sz="1200" dirty="0"/>
              <a:t>Source: </a:t>
            </a:r>
            <a:r>
              <a:rPr lang="pt-BR" sz="1200" dirty="0">
                <a:hlinkClick r:id="rId3"/>
              </a:rPr>
              <a:t>Dawn, Luther at Erfurt, 1861 Painting by Joseph Noel Paton | Pixels</a:t>
            </a:r>
            <a:endParaRPr lang="en-US" sz="1200" dirty="0"/>
          </a:p>
        </p:txBody>
      </p:sp>
    </p:spTree>
    <p:extLst>
      <p:ext uri="{BB962C8B-B14F-4D97-AF65-F5344CB8AC3E}">
        <p14:creationId xmlns:p14="http://schemas.microsoft.com/office/powerpoint/2010/main" xmlns="" val="3576306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8" name="Rectangle 194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3074" name="Picture 2" descr="Painting of Martin Luther in monk's garb preaching and gesturing while a boy nails the Ninety-Five Theses to the door before a crowd">
            <a:extLst>
              <a:ext uri="{FF2B5EF4-FFF2-40B4-BE49-F238E27FC236}">
                <a16:creationId xmlns:a16="http://schemas.microsoft.com/office/drawing/2014/main" xmlns="" id="{537F6D69-2863-41EA-B0BF-A232075F4FA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203" t="11067" r="888"/>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43" name="Rectangle 1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Autofit/>
          </a:bodyPr>
          <a:lstStyle/>
          <a:p>
            <a:pPr algn="ctr"/>
            <a:r>
              <a:rPr lang="en-US" b="1" dirty="0">
                <a:effectLst>
                  <a:outerShdw blurRad="38100" dist="38100" dir="2700000" algn="tl">
                    <a:srgbClr val="000000">
                      <a:alpha val="43137"/>
                    </a:srgbClr>
                  </a:outerShdw>
                </a:effectLst>
              </a:rPr>
              <a:t>95 </a:t>
            </a:r>
            <a:r>
              <a:rPr lang="en-US" b="1" dirty="0" smtClean="0">
                <a:effectLst>
                  <a:outerShdw blurRad="38100" dist="38100" dir="2700000" algn="tl">
                    <a:srgbClr val="000000">
                      <a:alpha val="43137"/>
                    </a:srgbClr>
                  </a:outerShdw>
                </a:effectLst>
              </a:rPr>
              <a:t>Theses</a:t>
            </a:r>
            <a:endParaRPr lang="en-US" b="1" dirty="0">
              <a:effectLst>
                <a:outerShdw blurRad="38100" dist="38100" dir="2700000" algn="tl">
                  <a:srgbClr val="000000">
                    <a:alpha val="43137"/>
                  </a:srgbClr>
                </a:outerShdw>
              </a:effectLst>
            </a:endParaRP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xmlns="" val="1936834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descr="https://upload.wikimedia.org/wikipedia/commons/c/cd/Cranach_-_Albert_of_Hohenzollern.JPG">
            <a:extLst>
              <a:ext uri="{FF2B5EF4-FFF2-40B4-BE49-F238E27FC236}">
                <a16:creationId xmlns:a16="http://schemas.microsoft.com/office/drawing/2014/main" xmlns="" id="{F39E6467-0F9E-41B0-BB20-562530F2A1E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314" r="1" b="29440"/>
          <a:stretch/>
        </p:blipFill>
        <p:spPr bwMode="auto">
          <a:xfrm>
            <a:off x="650070" y="668445"/>
            <a:ext cx="5129784"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ixaDeTexto 7">
            <a:extLst>
              <a:ext uri="{FF2B5EF4-FFF2-40B4-BE49-F238E27FC236}">
                <a16:creationId xmlns:a16="http://schemas.microsoft.com/office/drawing/2014/main" xmlns="" id="{55FAA2DD-53A6-4A3D-B1CC-8806E0D0A38A}"/>
              </a:ext>
            </a:extLst>
          </p:cNvPr>
          <p:cNvSpPr txBox="1"/>
          <p:nvPr/>
        </p:nvSpPr>
        <p:spPr>
          <a:xfrm>
            <a:off x="757512" y="5500847"/>
            <a:ext cx="4914900"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b="1" dirty="0">
                <a:effectLst>
                  <a:outerShdw blurRad="38100" dist="38100" dir="2700000" algn="tl">
                    <a:srgbClr val="000000">
                      <a:alpha val="43137"/>
                    </a:srgbClr>
                  </a:outerShdw>
                </a:effectLst>
              </a:rPr>
              <a:t>Albert Hohenzollen (1526) – Archbishop of Mainz</a:t>
            </a:r>
          </a:p>
          <a:p>
            <a:r>
              <a:rPr lang="pt-BR" sz="1200" dirty="0"/>
              <a:t>Lucas Crannach  - Oil on Canvas</a:t>
            </a:r>
          </a:p>
          <a:p>
            <a:r>
              <a:rPr lang="pt-BR" sz="1200" dirty="0"/>
              <a:t>Hermitage Museum Saint Petersburg, Rusia  (Source: Wikicommons)</a:t>
            </a:r>
          </a:p>
        </p:txBody>
      </p:sp>
      <p:pic>
        <p:nvPicPr>
          <p:cNvPr id="2050" name="Picture 2" descr="https://upload.wikimedia.org/wikipedia/commons/f/f3/ContabilidadeFuggerkontor.jpg">
            <a:extLst>
              <a:ext uri="{FF2B5EF4-FFF2-40B4-BE49-F238E27FC236}">
                <a16:creationId xmlns:a16="http://schemas.microsoft.com/office/drawing/2014/main" xmlns="" id="{637D88C7-DC34-4F75-AC22-480FBBA66F7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9057"/>
          <a:stretch/>
        </p:blipFill>
        <p:spPr bwMode="auto">
          <a:xfrm>
            <a:off x="6412145" y="624153"/>
            <a:ext cx="5106087" cy="565964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aixaDeTexto 8">
            <a:extLst>
              <a:ext uri="{FF2B5EF4-FFF2-40B4-BE49-F238E27FC236}">
                <a16:creationId xmlns:a16="http://schemas.microsoft.com/office/drawing/2014/main" xmlns="" id="{C4A6F7D6-6A4D-409C-BB79-6E669D1B6D75}"/>
              </a:ext>
            </a:extLst>
          </p:cNvPr>
          <p:cNvSpPr txBox="1"/>
          <p:nvPr/>
        </p:nvSpPr>
        <p:spPr>
          <a:xfrm>
            <a:off x="6412145" y="5500847"/>
            <a:ext cx="5106087"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b="1" dirty="0">
                <a:effectLst>
                  <a:outerShdw blurRad="38100" dist="38100" dir="2700000" algn="tl">
                    <a:srgbClr val="000000">
                      <a:alpha val="43137"/>
                    </a:srgbClr>
                  </a:outerShdw>
                </a:effectLst>
              </a:rPr>
              <a:t>Jakob Fugger and his accountant M. Schwarz (1517)</a:t>
            </a:r>
          </a:p>
          <a:p>
            <a:r>
              <a:rPr lang="pt-BR" sz="1200" dirty="0"/>
              <a:t>Unknown Author</a:t>
            </a:r>
          </a:p>
          <a:p>
            <a:r>
              <a:rPr lang="pt-BR" sz="1200" dirty="0"/>
              <a:t>Herzog-Anton-Ulrich-Museum, Braunschweig - Source</a:t>
            </a:r>
            <a:r>
              <a:rPr lang="pt-BR" sz="1200" b="1" dirty="0">
                <a:effectLst>
                  <a:outerShdw blurRad="38100" dist="38100" dir="2700000" algn="tl">
                    <a:srgbClr val="000000">
                      <a:alpha val="43137"/>
                    </a:srgbClr>
                  </a:outerShdw>
                </a:effectLst>
              </a:rPr>
              <a:t>: Wikicommons</a:t>
            </a:r>
          </a:p>
        </p:txBody>
      </p:sp>
    </p:spTree>
    <p:extLst>
      <p:ext uri="{BB962C8B-B14F-4D97-AF65-F5344CB8AC3E}">
        <p14:creationId xmlns:p14="http://schemas.microsoft.com/office/powerpoint/2010/main" xmlns="" val="2944658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https://upload.wikimedia.org/wikipedia/commons/2/2c/Johann-tetzel-1.jpg">
            <a:extLst>
              <a:ext uri="{FF2B5EF4-FFF2-40B4-BE49-F238E27FC236}">
                <a16:creationId xmlns:a16="http://schemas.microsoft.com/office/drawing/2014/main" xmlns="" id="{09676C10-0CDE-4E23-8000-95C05EE41C7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 b="31310"/>
          <a:stretch/>
        </p:blipFill>
        <p:spPr bwMode="auto">
          <a:xfrm>
            <a:off x="641180" y="643467"/>
            <a:ext cx="5129784"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aixaDeTexto 8">
            <a:extLst>
              <a:ext uri="{FF2B5EF4-FFF2-40B4-BE49-F238E27FC236}">
                <a16:creationId xmlns:a16="http://schemas.microsoft.com/office/drawing/2014/main" xmlns="" id="{C4A6F7D6-6A4D-409C-BB79-6E669D1B6D75}"/>
              </a:ext>
            </a:extLst>
          </p:cNvPr>
          <p:cNvSpPr txBox="1"/>
          <p:nvPr/>
        </p:nvSpPr>
        <p:spPr>
          <a:xfrm>
            <a:off x="725072" y="5669733"/>
            <a:ext cx="4914900"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b="1" dirty="0">
                <a:effectLst>
                  <a:outerShdw blurRad="38100" dist="38100" dir="2700000" algn="tl">
                    <a:srgbClr val="000000">
                      <a:alpha val="43137"/>
                    </a:srgbClr>
                  </a:outerShdw>
                </a:effectLst>
              </a:rPr>
              <a:t>Johann Tetzel (18th Century engraving)</a:t>
            </a:r>
          </a:p>
          <a:p>
            <a:r>
              <a:rPr lang="pt-BR" sz="1000" b="1" dirty="0">
                <a:effectLst>
                  <a:outerShdw blurRad="38100" dist="38100" dir="2700000" algn="tl">
                    <a:srgbClr val="000000">
                      <a:alpha val="43137"/>
                    </a:srgbClr>
                  </a:outerShdw>
                </a:effectLst>
              </a:rPr>
              <a:t>Source: http://www.kiefer.de/auktion_artikel_details.aspx?KatNr=536&amp;Auktion=74</a:t>
            </a:r>
          </a:p>
        </p:txBody>
      </p:sp>
      <p:pic>
        <p:nvPicPr>
          <p:cNvPr id="1030" name="Picture 6" descr="https://lutheranreformation.org/wp-content/uploads/2016/07/TETZEL-Johann-3.jpg">
            <a:extLst>
              <a:ext uri="{FF2B5EF4-FFF2-40B4-BE49-F238E27FC236}">
                <a16:creationId xmlns:a16="http://schemas.microsoft.com/office/drawing/2014/main" xmlns="" id="{1D96FAB0-0C7D-45EC-9299-7F4568DC8D6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00" t="7119" r="1602" b="12672"/>
          <a:stretch/>
        </p:blipFill>
        <p:spPr bwMode="auto">
          <a:xfrm>
            <a:off x="6518081" y="654619"/>
            <a:ext cx="4895192" cy="560122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40888BFB-9E6F-4BC6-B299-DC6C1BE1E6B2}"/>
              </a:ext>
            </a:extLst>
          </p:cNvPr>
          <p:cNvSpPr txBox="1"/>
          <p:nvPr/>
        </p:nvSpPr>
        <p:spPr>
          <a:xfrm>
            <a:off x="6671119" y="5794183"/>
            <a:ext cx="4742154"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200" dirty="0"/>
              <a:t>Illustration</a:t>
            </a:r>
          </a:p>
          <a:p>
            <a:r>
              <a:rPr lang="pt-BR" sz="1200" dirty="0"/>
              <a:t>Source: https://lutheranreformation.org/media-videos-podcasts/gallery/</a:t>
            </a:r>
          </a:p>
        </p:txBody>
      </p:sp>
    </p:spTree>
    <p:extLst>
      <p:ext uri="{BB962C8B-B14F-4D97-AF65-F5344CB8AC3E}">
        <p14:creationId xmlns:p14="http://schemas.microsoft.com/office/powerpoint/2010/main" xmlns="" val="3235170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Cardinal Giovanni de' Medici.jpg">
            <a:extLst>
              <a:ext uri="{FF2B5EF4-FFF2-40B4-BE49-F238E27FC236}">
                <a16:creationId xmlns:a16="http://schemas.microsoft.com/office/drawing/2014/main" xmlns="" id="{0FC7CAED-5141-4883-BE64-48A14A35A84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98" y="321730"/>
            <a:ext cx="4455768" cy="618856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ixaDeTexto 2">
            <a:extLst>
              <a:ext uri="{FF2B5EF4-FFF2-40B4-BE49-F238E27FC236}">
                <a16:creationId xmlns:a16="http://schemas.microsoft.com/office/drawing/2014/main" xmlns="" id="{31594D73-BE18-49C0-892C-071B990BEC0E}"/>
              </a:ext>
            </a:extLst>
          </p:cNvPr>
          <p:cNvSpPr txBox="1"/>
          <p:nvPr/>
        </p:nvSpPr>
        <p:spPr>
          <a:xfrm>
            <a:off x="431800" y="5956300"/>
            <a:ext cx="4127500"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b="1" dirty="0">
                <a:effectLst>
                  <a:outerShdw blurRad="38100" dist="38100" dir="2700000" algn="tl">
                    <a:srgbClr val="000000">
                      <a:alpha val="43137"/>
                    </a:srgbClr>
                  </a:outerShdw>
                </a:effectLst>
              </a:rPr>
              <a:t>Pope Lion X</a:t>
            </a:r>
          </a:p>
          <a:p>
            <a:pPr algn="ctr"/>
            <a:r>
              <a:rPr lang="pt-BR" sz="1200" dirty="0"/>
              <a:t>Oil on Panel (Sources: Wikicommos)</a:t>
            </a:r>
          </a:p>
        </p:txBody>
      </p:sp>
      <p:sp>
        <p:nvSpPr>
          <p:cNvPr id="6" name="AutoShape 6" descr="https://upload.wikimedia.org/wikipedia/commons/e/e9/Saint_Peter%27s_Basilica_at_sunset.jpg">
            <a:extLst>
              <a:ext uri="{FF2B5EF4-FFF2-40B4-BE49-F238E27FC236}">
                <a16:creationId xmlns:a16="http://schemas.microsoft.com/office/drawing/2014/main" xmlns="" id="{AF3CDDBE-F564-4C0E-BC85-5C755E12A2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5608" name="Picture 8" descr="https://upload.wikimedia.org/wikipedia/commons/e/e9/Saint_Peter%27s_Basilica_at_sunset.jpg">
            <a:extLst>
              <a:ext uri="{FF2B5EF4-FFF2-40B4-BE49-F238E27FC236}">
                <a16:creationId xmlns:a16="http://schemas.microsoft.com/office/drawing/2014/main" xmlns="" id="{EDAC0063-4613-4A13-AB9F-EFFF1D3EE9D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783" r="6961"/>
          <a:stretch/>
        </p:blipFill>
        <p:spPr bwMode="auto">
          <a:xfrm>
            <a:off x="4669367" y="321731"/>
            <a:ext cx="7205134" cy="621453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aixaDeTexto 9">
            <a:extLst>
              <a:ext uri="{FF2B5EF4-FFF2-40B4-BE49-F238E27FC236}">
                <a16:creationId xmlns:a16="http://schemas.microsoft.com/office/drawing/2014/main" xmlns="" id="{CAA619F2-80B8-46FB-859D-25D46E2E8B83}"/>
              </a:ext>
            </a:extLst>
          </p:cNvPr>
          <p:cNvSpPr txBox="1"/>
          <p:nvPr/>
        </p:nvSpPr>
        <p:spPr>
          <a:xfrm>
            <a:off x="4784446" y="433135"/>
            <a:ext cx="6974975" cy="10895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90000"/>
              </a:lnSpc>
            </a:pPr>
            <a:r>
              <a:rPr lang="pt-BR" sz="2400" b="1" dirty="0">
                <a:effectLst>
                  <a:outerShdw blurRad="38100" dist="38100" dir="2700000" algn="tl">
                    <a:srgbClr val="000000">
                      <a:alpha val="43137"/>
                    </a:srgbClr>
                  </a:outerShdw>
                </a:effectLst>
              </a:rPr>
              <a:t>During the papacy of Leo X (1513-1521) the sale of indulgences was widely used to finance the building of the renewal of Saint Peter’s Basilica in Rome</a:t>
            </a:r>
          </a:p>
        </p:txBody>
      </p:sp>
      <p:sp>
        <p:nvSpPr>
          <p:cNvPr id="11" name="CaixaDeTexto 10">
            <a:extLst>
              <a:ext uri="{FF2B5EF4-FFF2-40B4-BE49-F238E27FC236}">
                <a16:creationId xmlns:a16="http://schemas.microsoft.com/office/drawing/2014/main" xmlns="" id="{AD7F1FBA-CAE1-457A-9B7C-54C2BB6BB4A3}"/>
              </a:ext>
            </a:extLst>
          </p:cNvPr>
          <p:cNvSpPr txBox="1"/>
          <p:nvPr/>
        </p:nvSpPr>
        <p:spPr>
          <a:xfrm>
            <a:off x="4784447" y="5956300"/>
            <a:ext cx="6974974"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pt-BR" b="1" dirty="0">
                <a:effectLst>
                  <a:outerShdw blurRad="38100" dist="38100" dir="2700000" algn="tl">
                    <a:srgbClr val="000000">
                      <a:alpha val="43137"/>
                    </a:srgbClr>
                  </a:outerShdw>
                </a:effectLst>
              </a:rPr>
              <a:t>Saint Peter Basilica</a:t>
            </a:r>
          </a:p>
          <a:p>
            <a:pPr algn="r"/>
            <a:r>
              <a:rPr lang="pt-BR" sz="1200" dirty="0"/>
              <a:t>Photo/ Source: Wikicommons</a:t>
            </a:r>
          </a:p>
        </p:txBody>
      </p:sp>
    </p:spTree>
    <p:extLst>
      <p:ext uri="{BB962C8B-B14F-4D97-AF65-F5344CB8AC3E}">
        <p14:creationId xmlns:p14="http://schemas.microsoft.com/office/powerpoint/2010/main" xmlns="" val="1271120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4" descr="https://www.awesomestories.com/images/user/4edb441c76.jpg">
            <a:extLst>
              <a:ext uri="{FF2B5EF4-FFF2-40B4-BE49-F238E27FC236}">
                <a16:creationId xmlns:a16="http://schemas.microsoft.com/office/drawing/2014/main" xmlns="" id="{128C44D7-326E-4E42-ACFD-325580473D3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556" r="-1" b="3026"/>
          <a:stretch/>
        </p:blipFill>
        <p:spPr bwMode="auto">
          <a:xfrm>
            <a:off x="5419264" y="3265080"/>
            <a:ext cx="6129269" cy="359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6" name="Picture 2" descr="Resultado de imagem"/>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262" r="1" b="1"/>
          <a:stretch/>
        </p:blipFill>
        <p:spPr bwMode="auto">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extLst>
            <a:ext uri="{909E8E84-426E-40DD-AFC4-6F175D3DCCD1}">
              <a14:hiddenFill xmlns:a14="http://schemas.microsoft.com/office/drawing/2010/main" xmlns="">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87045" y="643467"/>
            <a:ext cx="4661488" cy="2460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xaDeTexto 2">
            <a:extLst>
              <a:ext uri="{FF2B5EF4-FFF2-40B4-BE49-F238E27FC236}">
                <a16:creationId xmlns:a16="http://schemas.microsoft.com/office/drawing/2014/main" xmlns="" id="{F7F7CEFD-6261-461E-9FE0-19C7C6EBB9CE}"/>
              </a:ext>
            </a:extLst>
          </p:cNvPr>
          <p:cNvSpPr txBox="1"/>
          <p:nvPr/>
        </p:nvSpPr>
        <p:spPr>
          <a:xfrm>
            <a:off x="6972005" y="665720"/>
            <a:ext cx="4330700" cy="2438488"/>
          </a:xfrm>
          <a:prstGeom prst="rect">
            <a:avLst/>
          </a:prstGeom>
          <a:noFill/>
        </p:spPr>
        <p:txBody>
          <a:bodyPr wrap="square" rtlCol="0">
            <a:spAutoFit/>
          </a:bodyPr>
          <a:lstStyle/>
          <a:p>
            <a:pPr algn="ctr">
              <a:lnSpc>
                <a:spcPct val="110000"/>
              </a:lnSpc>
            </a:pPr>
            <a:r>
              <a:rPr lang="pt-BR" sz="2800" b="1" i="1" dirty="0">
                <a:solidFill>
                  <a:schemeClr val="bg2"/>
                </a:solidFill>
                <a:effectLst>
                  <a:outerShdw blurRad="38100" dist="38100" dir="2700000" algn="tl">
                    <a:srgbClr val="000000">
                      <a:alpha val="43137"/>
                    </a:srgbClr>
                  </a:outerShdw>
                </a:effectLst>
                <a:latin typeface="Candara" panose="020E0502030303020204" pitchFamily="34" charset="0"/>
              </a:rPr>
              <a:t>Authorized to sell indulgences by the newly elected Bishop of Mainz Tetzel arrived in Saxony in the fall of 1517.</a:t>
            </a:r>
          </a:p>
        </p:txBody>
      </p:sp>
      <p:sp>
        <p:nvSpPr>
          <p:cNvPr id="5" name="CaixaDeTexto 4">
            <a:extLst>
              <a:ext uri="{FF2B5EF4-FFF2-40B4-BE49-F238E27FC236}">
                <a16:creationId xmlns:a16="http://schemas.microsoft.com/office/drawing/2014/main" xmlns="" id="{2DFC8C90-0C86-4B25-8027-5E5F00CED54C}"/>
              </a:ext>
            </a:extLst>
          </p:cNvPr>
          <p:cNvSpPr txBox="1"/>
          <p:nvPr/>
        </p:nvSpPr>
        <p:spPr>
          <a:xfrm>
            <a:off x="643467" y="4242756"/>
            <a:ext cx="4614931" cy="1830758"/>
          </a:xfrm>
          <a:prstGeom prst="rect">
            <a:avLst/>
          </a:prstGeom>
          <a:noFill/>
        </p:spPr>
        <p:txBody>
          <a:bodyPr wrap="square" rtlCol="0">
            <a:spAutoFit/>
          </a:bodyPr>
          <a:lstStyle/>
          <a:p>
            <a:pPr algn="ctr">
              <a:lnSpc>
                <a:spcPct val="110000"/>
              </a:lnSpc>
            </a:pPr>
            <a:r>
              <a:rPr lang="pt-BR" sz="2600" b="1" dirty="0">
                <a:solidFill>
                  <a:schemeClr val="bg2">
                    <a:lumMod val="25000"/>
                  </a:schemeClr>
                </a:solidFill>
                <a:effectLst>
                  <a:outerShdw blurRad="38100" dist="38100" dir="2700000" algn="tl">
                    <a:srgbClr val="000000">
                      <a:alpha val="43137"/>
                    </a:srgbClr>
                  </a:outerShdw>
                </a:effectLst>
                <a:latin typeface="Candara" panose="020E0502030303020204" pitchFamily="34" charset="0"/>
              </a:rPr>
              <a:t>Tetzel could only sell indulgences for past sins, but there are stories that he would sell any kind of forgiveness.</a:t>
            </a:r>
          </a:p>
        </p:txBody>
      </p:sp>
    </p:spTree>
    <p:extLst>
      <p:ext uri="{BB962C8B-B14F-4D97-AF65-F5344CB8AC3E}">
        <p14:creationId xmlns:p14="http://schemas.microsoft.com/office/powerpoint/2010/main" xmlns="" val="1926567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5D008E51-7594-A2FF-406F-4B6BA3C7AC31}"/>
              </a:ext>
            </a:extLst>
          </p:cNvPr>
          <p:cNvPicPr>
            <a:picLocks noChangeAspect="1"/>
          </p:cNvPicPr>
          <p:nvPr/>
        </p:nvPicPr>
        <p:blipFill rotWithShape="1">
          <a:blip r:embed="rId2" cstate="print"/>
          <a:srcRect r="10650"/>
          <a:stretch/>
        </p:blipFill>
        <p:spPr>
          <a:xfrm>
            <a:off x="20" y="1282"/>
            <a:ext cx="12191980" cy="6856718"/>
          </a:xfrm>
          <a:prstGeom prst="rect">
            <a:avLst/>
          </a:prstGeom>
        </p:spPr>
      </p:pic>
    </p:spTree>
    <p:extLst>
      <p:ext uri="{BB962C8B-B14F-4D97-AF65-F5344CB8AC3E}">
        <p14:creationId xmlns:p14="http://schemas.microsoft.com/office/powerpoint/2010/main" xmlns="" val="2166253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Resultado de imagem"/>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857" b="29236"/>
          <a:stretch/>
        </p:blipFill>
        <p:spPr bwMode="auto">
          <a:xfrm>
            <a:off x="7829551" y="306909"/>
            <a:ext cx="4042409"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title"/>
          </p:nvPr>
        </p:nvSpPr>
        <p:spPr>
          <a:xfrm>
            <a:off x="821516" y="640263"/>
            <a:ext cx="6204984" cy="1344975"/>
          </a:xfrm>
        </p:spPr>
        <p:txBody>
          <a:bodyPr>
            <a:normAutofit/>
          </a:bodyPr>
          <a:lstStyle/>
          <a:p>
            <a:pPr algn="ctr"/>
            <a:r>
              <a:rPr lang="pt-BR" sz="5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GOD’S HAND</a:t>
            </a:r>
          </a:p>
        </p:txBody>
      </p:sp>
      <p:sp>
        <p:nvSpPr>
          <p:cNvPr id="3" name="Espaço Reservado para Conteúdo 2"/>
          <p:cNvSpPr>
            <a:spLocks noGrp="1"/>
          </p:cNvSpPr>
          <p:nvPr>
            <p:ph idx="1"/>
          </p:nvPr>
        </p:nvSpPr>
        <p:spPr>
          <a:xfrm>
            <a:off x="634706" y="1857068"/>
            <a:ext cx="6578599" cy="4098564"/>
          </a:xfrm>
        </p:spPr>
        <p:txBody>
          <a:bodyPr>
            <a:normAutofit fontScale="92500"/>
          </a:bodyPr>
          <a:lstStyle/>
          <a:p>
            <a:pPr marL="0" indent="0" algn="ctr">
              <a:buNone/>
            </a:pPr>
            <a:r>
              <a:rPr lang="pt-BR" sz="3000" dirty="0">
                <a:latin typeface="Candara" panose="020E0502030303020204" pitchFamily="34" charset="0"/>
              </a:rPr>
              <a:t>The Protestant Reformation started with a symbolic and daring act by Luther. He decided to write and make public his disagreement with the sale of indulgences. This document became known as “95 Theses”. It was affixed on the door of the Cathedral of Wittemberg on October 31, 1517. His purpose was to attract Tetzel to a theological debate. God used it for much more than that.</a:t>
            </a:r>
          </a:p>
        </p:txBody>
      </p:sp>
      <p:pic>
        <p:nvPicPr>
          <p:cNvPr id="6" name="Imagem 5" descr="Uma imagem contendo edifício, ao ar livre, cerca, grama&#10;&#10;Descrição gerada com muito alta confiança">
            <a:extLst>
              <a:ext uri="{FF2B5EF4-FFF2-40B4-BE49-F238E27FC236}">
                <a16:creationId xmlns:a16="http://schemas.microsoft.com/office/drawing/2014/main" xmlns="" id="{56D4FDA2-5EDA-4652-9562-19941F835A0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7127" r="13737"/>
          <a:stretch/>
        </p:blipFill>
        <p:spPr>
          <a:xfrm>
            <a:off x="7829551" y="2731769"/>
            <a:ext cx="4042409" cy="3890916"/>
          </a:xfrm>
          <a:prstGeom prst="rect">
            <a:avLst/>
          </a:prstGeom>
        </p:spPr>
      </p:pic>
    </p:spTree>
    <p:extLst>
      <p:ext uri="{BB962C8B-B14F-4D97-AF65-F5344CB8AC3E}">
        <p14:creationId xmlns:p14="http://schemas.microsoft.com/office/powerpoint/2010/main" xmlns="" val="316512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6" name="Picture 4" descr="Imagem: Reprodução">
            <a:extLst>
              <a:ext uri="{FF2B5EF4-FFF2-40B4-BE49-F238E27FC236}">
                <a16:creationId xmlns:a16="http://schemas.microsoft.com/office/drawing/2014/main" xmlns="" id="{69D6DED8-7E53-4DD1-864E-C979D552923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05" b="-1105"/>
          <a:stretch/>
        </p:blipFill>
        <p:spPr bwMode="auto">
          <a:xfrm>
            <a:off x="5945172" y="500219"/>
            <a:ext cx="5628468" cy="42213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3318" name="Picture 6" descr="Resultado de imagem para Feudalismo">
            <a:extLst>
              <a:ext uri="{FF2B5EF4-FFF2-40B4-BE49-F238E27FC236}">
                <a16:creationId xmlns:a16="http://schemas.microsoft.com/office/drawing/2014/main" xmlns="" id="{9B4F7C76-28E1-4F26-B7E8-9CCC25EBC58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791" b="50872"/>
          <a:stretch/>
        </p:blipFill>
        <p:spPr bwMode="auto">
          <a:xfrm>
            <a:off x="594629" y="4672641"/>
            <a:ext cx="10979012" cy="19153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Triângulo isósceles 1">
            <a:extLst>
              <a:ext uri="{FF2B5EF4-FFF2-40B4-BE49-F238E27FC236}">
                <a16:creationId xmlns:a16="http://schemas.microsoft.com/office/drawing/2014/main" xmlns="" id="{C7AD4F66-2690-4378-B32D-AD7899C92B90}"/>
              </a:ext>
            </a:extLst>
          </p:cNvPr>
          <p:cNvSpPr/>
          <p:nvPr/>
        </p:nvSpPr>
        <p:spPr>
          <a:xfrm>
            <a:off x="1232804" y="1299672"/>
            <a:ext cx="3948796" cy="3140956"/>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p>
        </p:txBody>
      </p:sp>
      <p:cxnSp>
        <p:nvCxnSpPr>
          <p:cNvPr id="4" name="Conector reto 3">
            <a:extLst>
              <a:ext uri="{FF2B5EF4-FFF2-40B4-BE49-F238E27FC236}">
                <a16:creationId xmlns:a16="http://schemas.microsoft.com/office/drawing/2014/main" xmlns="" id="{C99EB810-EC4B-4932-B44E-A7E5897A9CCE}"/>
              </a:ext>
            </a:extLst>
          </p:cNvPr>
          <p:cNvCxnSpPr>
            <a:cxnSpLocks/>
          </p:cNvCxnSpPr>
          <p:nvPr/>
        </p:nvCxnSpPr>
        <p:spPr>
          <a:xfrm>
            <a:off x="1645720" y="3585605"/>
            <a:ext cx="3050105" cy="0"/>
          </a:xfrm>
          <a:prstGeom prst="line">
            <a:avLst/>
          </a:prstGeom>
        </p:spPr>
        <p:style>
          <a:lnRef idx="3">
            <a:schemeClr val="dk1"/>
          </a:lnRef>
          <a:fillRef idx="0">
            <a:schemeClr val="dk1"/>
          </a:fillRef>
          <a:effectRef idx="2">
            <a:schemeClr val="dk1"/>
          </a:effectRef>
          <a:fontRef idx="minor">
            <a:schemeClr val="tx1"/>
          </a:fontRef>
        </p:style>
      </p:cxnSp>
      <p:cxnSp>
        <p:nvCxnSpPr>
          <p:cNvPr id="6" name="Conector reto 5">
            <a:extLst>
              <a:ext uri="{FF2B5EF4-FFF2-40B4-BE49-F238E27FC236}">
                <a16:creationId xmlns:a16="http://schemas.microsoft.com/office/drawing/2014/main" xmlns="" id="{8221AB51-16DF-4933-B19C-E0DFCD71F1FF}"/>
              </a:ext>
            </a:extLst>
          </p:cNvPr>
          <p:cNvCxnSpPr>
            <a:cxnSpLocks/>
          </p:cNvCxnSpPr>
          <p:nvPr/>
        </p:nvCxnSpPr>
        <p:spPr>
          <a:xfrm>
            <a:off x="2374444" y="2450399"/>
            <a:ext cx="1664156" cy="0"/>
          </a:xfrm>
          <a:prstGeom prst="line">
            <a:avLst/>
          </a:prstGeom>
        </p:spPr>
        <p:style>
          <a:lnRef idx="3">
            <a:schemeClr val="dk1"/>
          </a:lnRef>
          <a:fillRef idx="0">
            <a:schemeClr val="dk1"/>
          </a:fillRef>
          <a:effectRef idx="2">
            <a:schemeClr val="dk1"/>
          </a:effectRef>
          <a:fontRef idx="minor">
            <a:schemeClr val="tx1"/>
          </a:fontRef>
        </p:style>
      </p:cxnSp>
      <p:sp>
        <p:nvSpPr>
          <p:cNvPr id="10" name="CaixaDeTexto 9">
            <a:extLst>
              <a:ext uri="{FF2B5EF4-FFF2-40B4-BE49-F238E27FC236}">
                <a16:creationId xmlns:a16="http://schemas.microsoft.com/office/drawing/2014/main" xmlns="" id="{69C8E751-1AE1-43B9-9D74-43766BDBF622}"/>
              </a:ext>
            </a:extLst>
          </p:cNvPr>
          <p:cNvSpPr txBox="1"/>
          <p:nvPr/>
        </p:nvSpPr>
        <p:spPr>
          <a:xfrm>
            <a:off x="1450519" y="3808743"/>
            <a:ext cx="3513366" cy="492443"/>
          </a:xfrm>
          <a:prstGeom prst="rect">
            <a:avLst/>
          </a:prstGeom>
          <a:noFill/>
        </p:spPr>
        <p:txBody>
          <a:bodyPr wrap="square" rtlCol="0">
            <a:spAutoFit/>
          </a:bodyPr>
          <a:lstStyle/>
          <a:p>
            <a:pPr algn="ctr"/>
            <a:r>
              <a:rPr lang="pt-BR" sz="2600" b="1" dirty="0">
                <a:ln w="0"/>
                <a:solidFill>
                  <a:schemeClr val="tx2">
                    <a:lumMod val="50000"/>
                  </a:schemeClr>
                </a:solidFill>
                <a:effectLst>
                  <a:outerShdw blurRad="38100" dist="19050" dir="2700000" algn="tl" rotWithShape="0">
                    <a:schemeClr val="dk1">
                      <a:alpha val="40000"/>
                    </a:schemeClr>
                  </a:outerShdw>
                </a:effectLst>
              </a:rPr>
              <a:t>Peasents and artisans</a:t>
            </a:r>
          </a:p>
        </p:txBody>
      </p:sp>
      <p:sp>
        <p:nvSpPr>
          <p:cNvPr id="14" name="CaixaDeTexto 13">
            <a:extLst>
              <a:ext uri="{FF2B5EF4-FFF2-40B4-BE49-F238E27FC236}">
                <a16:creationId xmlns:a16="http://schemas.microsoft.com/office/drawing/2014/main" xmlns="" id="{BE3A99A9-4058-4C31-A489-C08F9D48C91E}"/>
              </a:ext>
            </a:extLst>
          </p:cNvPr>
          <p:cNvSpPr txBox="1"/>
          <p:nvPr/>
        </p:nvSpPr>
        <p:spPr>
          <a:xfrm>
            <a:off x="2154565" y="2660892"/>
            <a:ext cx="2103911" cy="892552"/>
          </a:xfrm>
          <a:prstGeom prst="rect">
            <a:avLst/>
          </a:prstGeom>
          <a:noFill/>
        </p:spPr>
        <p:txBody>
          <a:bodyPr wrap="square" rtlCol="0">
            <a:spAutoFit/>
          </a:bodyPr>
          <a:lstStyle/>
          <a:p>
            <a:pPr algn="ctr"/>
            <a:r>
              <a:rPr lang="pt-BR" sz="2600" b="1" dirty="0">
                <a:ln w="0"/>
                <a:solidFill>
                  <a:schemeClr val="tx1">
                    <a:lumMod val="65000"/>
                  </a:schemeClr>
                </a:solidFill>
                <a:effectLst>
                  <a:outerShdw blurRad="38100" dist="19050" dir="2700000" algn="tl" rotWithShape="0">
                    <a:schemeClr val="dk1">
                      <a:alpha val="40000"/>
                    </a:schemeClr>
                  </a:outerShdw>
                </a:effectLst>
              </a:rPr>
              <a:t>Clery and Nobles</a:t>
            </a:r>
          </a:p>
        </p:txBody>
      </p:sp>
      <p:sp>
        <p:nvSpPr>
          <p:cNvPr id="16" name="CaixaDeTexto 15">
            <a:extLst>
              <a:ext uri="{FF2B5EF4-FFF2-40B4-BE49-F238E27FC236}">
                <a16:creationId xmlns:a16="http://schemas.microsoft.com/office/drawing/2014/main" xmlns="" id="{0C9E279B-60A2-4DBD-AA0F-1BE8ABEE41E4}"/>
              </a:ext>
            </a:extLst>
          </p:cNvPr>
          <p:cNvSpPr txBox="1"/>
          <p:nvPr/>
        </p:nvSpPr>
        <p:spPr>
          <a:xfrm>
            <a:off x="2624136" y="1584532"/>
            <a:ext cx="1164771" cy="892552"/>
          </a:xfrm>
          <a:prstGeom prst="rect">
            <a:avLst/>
          </a:prstGeom>
          <a:noFill/>
        </p:spPr>
        <p:txBody>
          <a:bodyPr wrap="square" rtlCol="0">
            <a:spAutoFit/>
          </a:bodyPr>
          <a:lstStyle/>
          <a:p>
            <a:pPr algn="ctr"/>
            <a:r>
              <a:rPr lang="pt-BR" sz="2600" b="1" dirty="0">
                <a:ln w="0"/>
                <a:effectLst>
                  <a:outerShdw blurRad="38100" dist="19050" dir="2700000" algn="tl" rotWithShape="0">
                    <a:schemeClr val="dk1">
                      <a:alpha val="40000"/>
                    </a:schemeClr>
                  </a:outerShdw>
                </a:effectLst>
              </a:rPr>
              <a:t>King</a:t>
            </a:r>
          </a:p>
          <a:p>
            <a:pPr algn="ctr"/>
            <a:r>
              <a:rPr lang="pt-BR" sz="2600" b="1" dirty="0">
                <a:ln w="0"/>
                <a:effectLst>
                  <a:outerShdw blurRad="38100" dist="19050" dir="2700000" algn="tl" rotWithShape="0">
                    <a:schemeClr val="dk1">
                      <a:alpha val="40000"/>
                    </a:schemeClr>
                  </a:outerShdw>
                </a:effectLst>
              </a:rPr>
              <a:t>Lord</a:t>
            </a:r>
          </a:p>
        </p:txBody>
      </p:sp>
      <p:sp>
        <p:nvSpPr>
          <p:cNvPr id="12" name="Retângulo 11">
            <a:extLst>
              <a:ext uri="{FF2B5EF4-FFF2-40B4-BE49-F238E27FC236}">
                <a16:creationId xmlns:a16="http://schemas.microsoft.com/office/drawing/2014/main" xmlns="" id="{622E7F52-F78B-4D8B-98C8-D386902120D4}"/>
              </a:ext>
            </a:extLst>
          </p:cNvPr>
          <p:cNvSpPr/>
          <p:nvPr/>
        </p:nvSpPr>
        <p:spPr>
          <a:xfrm>
            <a:off x="469232" y="360947"/>
            <a:ext cx="11213431" cy="6220327"/>
          </a:xfrm>
          <a:prstGeom prst="rect">
            <a:avLst/>
          </a:prstGeom>
          <a:noFill/>
          <a:ln w="28575"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
        <p:nvSpPr>
          <p:cNvPr id="13" name="CaixaDeTexto 12">
            <a:extLst>
              <a:ext uri="{FF2B5EF4-FFF2-40B4-BE49-F238E27FC236}">
                <a16:creationId xmlns:a16="http://schemas.microsoft.com/office/drawing/2014/main" xmlns="" id="{0558D988-D583-4B54-AE6A-F3AA71EFCC20}"/>
              </a:ext>
            </a:extLst>
          </p:cNvPr>
          <p:cNvSpPr txBox="1"/>
          <p:nvPr/>
        </p:nvSpPr>
        <p:spPr>
          <a:xfrm>
            <a:off x="594628" y="500219"/>
            <a:ext cx="5373455" cy="66018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lnSpc>
                <a:spcPct val="80000"/>
              </a:lnSpc>
            </a:pPr>
            <a:r>
              <a:rPr lang="pt-BR" sz="4500" b="1" dirty="0">
                <a:effectLst>
                  <a:outerShdw blurRad="38100" dist="38100" dir="2700000" algn="tl">
                    <a:srgbClr val="000000">
                      <a:alpha val="43137"/>
                    </a:srgbClr>
                  </a:outerShdw>
                </a:effectLst>
              </a:rPr>
              <a:t>Feudal </a:t>
            </a:r>
            <a:r>
              <a:rPr lang="pt-BR" sz="4500" b="1" dirty="0" smtClean="0">
                <a:effectLst>
                  <a:outerShdw blurRad="38100" dist="38100" dir="2700000" algn="tl">
                    <a:srgbClr val="000000">
                      <a:alpha val="43137"/>
                    </a:srgbClr>
                  </a:outerShdw>
                </a:effectLst>
              </a:rPr>
              <a:t>System</a:t>
            </a:r>
            <a:endParaRPr lang="pt-BR" sz="4500" b="1" dirty="0">
              <a:effectLst>
                <a:outerShdw blurRad="38100" dist="38100" dir="2700000" algn="tl">
                  <a:srgbClr val="000000">
                    <a:alpha val="43137"/>
                  </a:srgbClr>
                </a:outerShdw>
              </a:effectLst>
            </a:endParaRPr>
          </a:p>
        </p:txBody>
      </p:sp>
      <p:sp>
        <p:nvSpPr>
          <p:cNvPr id="18" name="CaixaDeTexto 17">
            <a:extLst>
              <a:ext uri="{FF2B5EF4-FFF2-40B4-BE49-F238E27FC236}">
                <a16:creationId xmlns:a16="http://schemas.microsoft.com/office/drawing/2014/main" xmlns="" id="{3FF074EA-47BA-4347-AD8E-739871226AD5}"/>
              </a:ext>
            </a:extLst>
          </p:cNvPr>
          <p:cNvSpPr txBox="1"/>
          <p:nvPr/>
        </p:nvSpPr>
        <p:spPr>
          <a:xfrm rot="18143808">
            <a:off x="1135928" y="2826457"/>
            <a:ext cx="1686696" cy="323165"/>
          </a:xfrm>
          <a:prstGeom prst="rect">
            <a:avLst/>
          </a:prstGeom>
          <a:noFill/>
        </p:spPr>
        <p:txBody>
          <a:bodyPr wrap="square" rtlCol="0">
            <a:spAutoFit/>
          </a:bodyPr>
          <a:lstStyle/>
          <a:p>
            <a:pPr algn="ctr"/>
            <a:r>
              <a:rPr lang="pt-BR" sz="1500" i="1" dirty="0">
                <a:solidFill>
                  <a:schemeClr val="bg1"/>
                </a:solidFill>
              </a:rPr>
              <a:t>Social Piramid</a:t>
            </a:r>
          </a:p>
        </p:txBody>
      </p:sp>
    </p:spTree>
    <p:extLst>
      <p:ext uri="{BB962C8B-B14F-4D97-AF65-F5344CB8AC3E}">
        <p14:creationId xmlns:p14="http://schemas.microsoft.com/office/powerpoint/2010/main" xmlns="" val="151345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7D03ABD7-DEB6-2C44-D507-3CF2BF92A473}"/>
              </a:ext>
            </a:extLst>
          </p:cNvPr>
          <p:cNvPicPr>
            <a:picLocks noChangeAspect="1"/>
          </p:cNvPicPr>
          <p:nvPr/>
        </p:nvPicPr>
        <p:blipFill rotWithShape="1">
          <a:blip r:embed="rId2" cstate="print"/>
          <a:srcRect t="9363" b="10865"/>
          <a:stretch/>
        </p:blipFill>
        <p:spPr>
          <a:xfrm>
            <a:off x="20" y="1282"/>
            <a:ext cx="12191980" cy="6856718"/>
          </a:xfrm>
          <a:prstGeom prst="rect">
            <a:avLst/>
          </a:prstGeom>
        </p:spPr>
      </p:pic>
    </p:spTree>
    <p:extLst>
      <p:ext uri="{BB962C8B-B14F-4D97-AF65-F5344CB8AC3E}">
        <p14:creationId xmlns:p14="http://schemas.microsoft.com/office/powerpoint/2010/main" xmlns="" val="190133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xmlns="" val="0"/>
              </a:ext>
            </a:extLst>
          </a:blip>
          <a:srcRect t="2" b="111"/>
          <a:stretch/>
        </p:blipFill>
        <p:spPr>
          <a:xfrm>
            <a:off x="1806506" y="229828"/>
            <a:ext cx="8653340" cy="6449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00851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upload.wikimedia.org/wikipedia/commons/8/88/Les_Tr%C3%A8s_Riches_Heures_du_duc_de_Berry_octobre_detail.jpg">
            <a:extLst>
              <a:ext uri="{FF2B5EF4-FFF2-40B4-BE49-F238E27FC236}">
                <a16:creationId xmlns:a16="http://schemas.microsoft.com/office/drawing/2014/main" xmlns="" id="{28BA4325-B176-48F6-A361-79F5A00255B3}"/>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6556970" y="711083"/>
            <a:ext cx="4648921" cy="53900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Resultado de imagem para Feudalism">
            <a:extLst>
              <a:ext uri="{FF2B5EF4-FFF2-40B4-BE49-F238E27FC236}">
                <a16:creationId xmlns:a16="http://schemas.microsoft.com/office/drawing/2014/main" xmlns="" id="{2177394F-099A-4BEE-A13F-B5A07F49A6C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631127" y="4312007"/>
            <a:ext cx="5294716" cy="160165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8" name="Straight Connector 7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xmlns="" id="{0E29DE23-AE93-41EC-94B7-503EBAFDA7C9}"/>
              </a:ext>
            </a:extLst>
          </p:cNvPr>
          <p:cNvSpPr txBox="1"/>
          <p:nvPr/>
        </p:nvSpPr>
        <p:spPr>
          <a:xfrm>
            <a:off x="869795" y="711083"/>
            <a:ext cx="4951142" cy="313932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pt-BR" sz="3300" i="1" dirty="0">
                <a:ln w="0"/>
                <a:solidFill>
                  <a:schemeClr val="accent2">
                    <a:lumMod val="75000"/>
                  </a:schemeClr>
                </a:solidFill>
                <a:effectLst>
                  <a:outerShdw blurRad="38100" dist="19050" dir="2700000" algn="tl" rotWithShape="0">
                    <a:schemeClr val="dk1">
                      <a:alpha val="40000"/>
                    </a:schemeClr>
                  </a:outerShdw>
                </a:effectLst>
                <a:latin typeface="Bell MT" panose="02020503060305020303" pitchFamily="18" charset="0"/>
              </a:rPr>
              <a:t>The medieval economy was agrarian. Starting around the 15th Century trade and the production of goods </a:t>
            </a:r>
            <a:r>
              <a:rPr lang="pt-BR" sz="3300" i="1" dirty="0" smtClean="0">
                <a:ln w="0"/>
                <a:solidFill>
                  <a:schemeClr val="accent2">
                    <a:lumMod val="75000"/>
                  </a:schemeClr>
                </a:solidFill>
                <a:effectLst>
                  <a:outerShdw blurRad="38100" dist="19050" dir="2700000" algn="tl" rotWithShape="0">
                    <a:schemeClr val="dk1">
                      <a:alpha val="40000"/>
                    </a:schemeClr>
                  </a:outerShdw>
                </a:effectLst>
                <a:latin typeface="Bell MT" panose="02020503060305020303" pitchFamily="18" charset="0"/>
              </a:rPr>
              <a:t>became important </a:t>
            </a:r>
            <a:r>
              <a:rPr lang="pt-BR" sz="3300" i="1" dirty="0">
                <a:ln w="0"/>
                <a:solidFill>
                  <a:schemeClr val="accent2">
                    <a:lumMod val="75000"/>
                  </a:schemeClr>
                </a:solidFill>
                <a:effectLst>
                  <a:outerShdw blurRad="38100" dist="19050" dir="2700000" algn="tl" rotWithShape="0">
                    <a:schemeClr val="dk1">
                      <a:alpha val="40000"/>
                    </a:schemeClr>
                  </a:outerShdw>
                </a:effectLst>
                <a:latin typeface="Bell MT" panose="02020503060305020303" pitchFamily="18" charset="0"/>
              </a:rPr>
              <a:t>economic activities.</a:t>
            </a:r>
          </a:p>
        </p:txBody>
      </p:sp>
    </p:spTree>
    <p:extLst>
      <p:ext uri="{BB962C8B-B14F-4D97-AF65-F5344CB8AC3E}">
        <p14:creationId xmlns:p14="http://schemas.microsoft.com/office/powerpoint/2010/main" xmlns="" val="2207348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8" name="Picture 4" descr="Resultado de imagem para burguesia">
            <a:extLst>
              <a:ext uri="{FF2B5EF4-FFF2-40B4-BE49-F238E27FC236}">
                <a16:creationId xmlns:a16="http://schemas.microsoft.com/office/drawing/2014/main" xmlns="" id="{820849B1-0FC4-4439-8B52-93834EBB59E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592" t="12059" r="8557" b="23336"/>
          <a:stretch/>
        </p:blipFill>
        <p:spPr bwMode="auto">
          <a:xfrm>
            <a:off x="6119361" y="1781604"/>
            <a:ext cx="5642301" cy="411323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272" name="Picture 8" descr="Resultado de imagem para middle ages society">
            <a:extLst>
              <a:ext uri="{FF2B5EF4-FFF2-40B4-BE49-F238E27FC236}">
                <a16:creationId xmlns:a16="http://schemas.microsoft.com/office/drawing/2014/main" xmlns="" id="{AC94D5E9-AE82-4F89-AF34-8805120E0B0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346" r="39703"/>
          <a:stretch/>
        </p:blipFill>
        <p:spPr bwMode="auto">
          <a:xfrm>
            <a:off x="586805" y="313897"/>
            <a:ext cx="1785058" cy="63666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Triângulo isósceles 6">
            <a:extLst>
              <a:ext uri="{FF2B5EF4-FFF2-40B4-BE49-F238E27FC236}">
                <a16:creationId xmlns:a16="http://schemas.microsoft.com/office/drawing/2014/main" xmlns="" id="{549E7855-581B-4F46-BFB0-8993BEFAA2D1}"/>
              </a:ext>
            </a:extLst>
          </p:cNvPr>
          <p:cNvSpPr/>
          <p:nvPr/>
        </p:nvSpPr>
        <p:spPr>
          <a:xfrm>
            <a:off x="2404322" y="313897"/>
            <a:ext cx="5959566" cy="6239303"/>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xmlns="" id="{2AE97564-D8E4-4354-A6FD-AF95AE63B071}"/>
              </a:ext>
            </a:extLst>
          </p:cNvPr>
          <p:cNvSpPr txBox="1"/>
          <p:nvPr/>
        </p:nvSpPr>
        <p:spPr>
          <a:xfrm>
            <a:off x="3849306" y="2495136"/>
            <a:ext cx="3175245" cy="1754326"/>
          </a:xfrm>
          <a:prstGeom prst="rect">
            <a:avLst/>
          </a:prstGeom>
          <a:noFill/>
        </p:spPr>
        <p:txBody>
          <a:bodyPr wrap="square" rtlCol="0">
            <a:spAutoFit/>
          </a:bodyPr>
          <a:lstStyle/>
          <a:p>
            <a:pPr algn="ctr"/>
            <a:r>
              <a:rPr lang="pt-BR" sz="3400" b="1" dirty="0">
                <a:ln w="0"/>
                <a:solidFill>
                  <a:schemeClr val="tx1">
                    <a:lumMod val="65000"/>
                  </a:schemeClr>
                </a:solidFill>
                <a:effectLst>
                  <a:outerShdw blurRad="38100" dist="19050" dir="2700000" algn="tl" rotWithShape="0">
                    <a:schemeClr val="dk1">
                      <a:alpha val="40000"/>
                    </a:schemeClr>
                  </a:outerShdw>
                </a:effectLst>
              </a:rPr>
              <a:t>Clergy and Nobles</a:t>
            </a:r>
          </a:p>
          <a:p>
            <a:pPr algn="ctr"/>
            <a:r>
              <a:rPr lang="pt-BR" sz="2000" dirty="0">
                <a:ln w="0"/>
                <a:solidFill>
                  <a:schemeClr val="tx1">
                    <a:lumMod val="65000"/>
                  </a:schemeClr>
                </a:solidFill>
              </a:rPr>
              <a:t>(Low and High Clergy, Knights, soldiers,)</a:t>
            </a:r>
          </a:p>
        </p:txBody>
      </p:sp>
      <p:sp>
        <p:nvSpPr>
          <p:cNvPr id="10" name="CaixaDeTexto 9">
            <a:extLst>
              <a:ext uri="{FF2B5EF4-FFF2-40B4-BE49-F238E27FC236}">
                <a16:creationId xmlns:a16="http://schemas.microsoft.com/office/drawing/2014/main" xmlns="" id="{1F5C63C6-E64D-46FF-8C0B-DFC95EEDEEC9}"/>
              </a:ext>
            </a:extLst>
          </p:cNvPr>
          <p:cNvSpPr txBox="1"/>
          <p:nvPr/>
        </p:nvSpPr>
        <p:spPr>
          <a:xfrm>
            <a:off x="2984877" y="5357061"/>
            <a:ext cx="4798454" cy="584775"/>
          </a:xfrm>
          <a:prstGeom prst="rect">
            <a:avLst/>
          </a:prstGeom>
          <a:noFill/>
        </p:spPr>
        <p:txBody>
          <a:bodyPr wrap="square" rtlCol="0">
            <a:spAutoFit/>
          </a:bodyPr>
          <a:lstStyle/>
          <a:p>
            <a:pPr algn="ctr"/>
            <a:r>
              <a:rPr lang="pt-BR" sz="3200" b="1" dirty="0">
                <a:ln w="0"/>
                <a:effectLst>
                  <a:outerShdw blurRad="38100" dist="19050" dir="2700000" algn="tl" rotWithShape="0">
                    <a:schemeClr val="dk1">
                      <a:alpha val="40000"/>
                    </a:schemeClr>
                  </a:outerShdw>
                </a:effectLst>
              </a:rPr>
              <a:t>Peasants and artisans</a:t>
            </a:r>
          </a:p>
        </p:txBody>
      </p:sp>
      <p:cxnSp>
        <p:nvCxnSpPr>
          <p:cNvPr id="8" name="Conector reto 7">
            <a:extLst>
              <a:ext uri="{FF2B5EF4-FFF2-40B4-BE49-F238E27FC236}">
                <a16:creationId xmlns:a16="http://schemas.microsoft.com/office/drawing/2014/main" xmlns="" id="{B0DF44EE-650A-4F96-9EBF-10F05044EA65}"/>
              </a:ext>
            </a:extLst>
          </p:cNvPr>
          <p:cNvCxnSpPr>
            <a:cxnSpLocks/>
          </p:cNvCxnSpPr>
          <p:nvPr/>
        </p:nvCxnSpPr>
        <p:spPr>
          <a:xfrm>
            <a:off x="486312" y="4809608"/>
            <a:ext cx="7019878" cy="0"/>
          </a:xfrm>
          <a:prstGeom prst="line">
            <a:avLst/>
          </a:prstGeom>
        </p:spPr>
        <p:style>
          <a:lnRef idx="3">
            <a:schemeClr val="dk1"/>
          </a:lnRef>
          <a:fillRef idx="0">
            <a:schemeClr val="dk1"/>
          </a:fillRef>
          <a:effectRef idx="2">
            <a:schemeClr val="dk1"/>
          </a:effectRef>
          <a:fontRef idx="minor">
            <a:schemeClr val="tx1"/>
          </a:fontRef>
        </p:style>
      </p:cxnSp>
      <p:sp>
        <p:nvSpPr>
          <p:cNvPr id="26" name="Trapezoide 25">
            <a:extLst>
              <a:ext uri="{FF2B5EF4-FFF2-40B4-BE49-F238E27FC236}">
                <a16:creationId xmlns:a16="http://schemas.microsoft.com/office/drawing/2014/main" xmlns="" id="{BDF9B19D-E115-4188-8079-5985AC79E455}"/>
              </a:ext>
            </a:extLst>
          </p:cNvPr>
          <p:cNvSpPr/>
          <p:nvPr/>
        </p:nvSpPr>
        <p:spPr>
          <a:xfrm>
            <a:off x="2724154" y="1843379"/>
            <a:ext cx="5298121" cy="3993918"/>
          </a:xfrm>
          <a:prstGeom prst="trapezoid">
            <a:avLst>
              <a:gd name="adj" fmla="val 4734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pt-BR"/>
          </a:p>
        </p:txBody>
      </p:sp>
      <p:pic>
        <p:nvPicPr>
          <p:cNvPr id="11270" name="Picture 6" descr="Resultado de imagem para middle ages society">
            <a:extLst>
              <a:ext uri="{FF2B5EF4-FFF2-40B4-BE49-F238E27FC236}">
                <a16:creationId xmlns:a16="http://schemas.microsoft.com/office/drawing/2014/main" xmlns="" id="{5DED65C3-A023-4843-B68B-9243CFD27F8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6575" r="84127"/>
          <a:stretch/>
        </p:blipFill>
        <p:spPr bwMode="auto">
          <a:xfrm>
            <a:off x="3915019" y="3632944"/>
            <a:ext cx="735198" cy="198143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3" name="Picture 6" descr="Resultado de imagem para middle ages society">
            <a:extLst>
              <a:ext uri="{FF2B5EF4-FFF2-40B4-BE49-F238E27FC236}">
                <a16:creationId xmlns:a16="http://schemas.microsoft.com/office/drawing/2014/main" xmlns="" id="{89FD69B9-6D7E-49C5-9796-D82EDFB97DE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4443" t="26575" r="50000"/>
          <a:stretch/>
        </p:blipFill>
        <p:spPr bwMode="auto">
          <a:xfrm>
            <a:off x="4875586" y="3632943"/>
            <a:ext cx="750054" cy="206252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4" name="Picture 6" descr="Resultado de imagem para middle ages society">
            <a:extLst>
              <a:ext uri="{FF2B5EF4-FFF2-40B4-BE49-F238E27FC236}">
                <a16:creationId xmlns:a16="http://schemas.microsoft.com/office/drawing/2014/main" xmlns="" id="{F5B489B8-98DB-4F1D-9FB3-701BEFA3F51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348" t="26853" r="18095" b="-279"/>
          <a:stretch/>
        </p:blipFill>
        <p:spPr bwMode="auto">
          <a:xfrm>
            <a:off x="5958147" y="3687470"/>
            <a:ext cx="711408" cy="195625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7" name="CaixaDeTexto 26">
            <a:extLst>
              <a:ext uri="{FF2B5EF4-FFF2-40B4-BE49-F238E27FC236}">
                <a16:creationId xmlns:a16="http://schemas.microsoft.com/office/drawing/2014/main" xmlns="" id="{BB1CB558-A75C-44B5-8CD8-705C54F592BC}"/>
              </a:ext>
            </a:extLst>
          </p:cNvPr>
          <p:cNvSpPr txBox="1"/>
          <p:nvPr/>
        </p:nvSpPr>
        <p:spPr>
          <a:xfrm>
            <a:off x="4136153" y="2917347"/>
            <a:ext cx="2474127" cy="769441"/>
          </a:xfrm>
          <a:prstGeom prst="rect">
            <a:avLst/>
          </a:prstGeom>
          <a:noFill/>
        </p:spPr>
        <p:txBody>
          <a:bodyPr wrap="square" rtlCol="0">
            <a:spAutoFit/>
          </a:bodyPr>
          <a:lstStyle/>
          <a:p>
            <a:pPr algn="ctr"/>
            <a:r>
              <a:rPr lang="pt-BR" sz="4400" b="1" dirty="0">
                <a:effectLst>
                  <a:outerShdw blurRad="38100" dist="38100" dir="2700000" algn="tl">
                    <a:srgbClr val="000000">
                      <a:alpha val="43137"/>
                    </a:srgbClr>
                  </a:outerShdw>
                </a:effectLst>
              </a:rPr>
              <a:t>Bourgois</a:t>
            </a:r>
          </a:p>
        </p:txBody>
      </p:sp>
      <p:sp>
        <p:nvSpPr>
          <p:cNvPr id="12" name="CaixaDeTexto 11">
            <a:extLst>
              <a:ext uri="{FF2B5EF4-FFF2-40B4-BE49-F238E27FC236}">
                <a16:creationId xmlns:a16="http://schemas.microsoft.com/office/drawing/2014/main" xmlns="" id="{5D05A2D1-CB7B-48A6-B9E4-01E134D81865}"/>
              </a:ext>
            </a:extLst>
          </p:cNvPr>
          <p:cNvSpPr txBox="1"/>
          <p:nvPr/>
        </p:nvSpPr>
        <p:spPr>
          <a:xfrm>
            <a:off x="4502181" y="966828"/>
            <a:ext cx="1757885" cy="923330"/>
          </a:xfrm>
          <a:prstGeom prst="rect">
            <a:avLst/>
          </a:prstGeom>
          <a:noFill/>
        </p:spPr>
        <p:txBody>
          <a:bodyPr wrap="square" rtlCol="0">
            <a:spAutoFit/>
          </a:bodyPr>
          <a:lstStyle/>
          <a:p>
            <a:pPr algn="ctr">
              <a:lnSpc>
                <a:spcPct val="90000"/>
              </a:lnSpc>
            </a:pPr>
            <a:r>
              <a:rPr lang="pt-BR" sz="3000" b="1" dirty="0">
                <a:ln w="0"/>
                <a:effectLst>
                  <a:outerShdw blurRad="38100" dist="19050" dir="2700000" algn="tl" rotWithShape="0">
                    <a:schemeClr val="dk1">
                      <a:alpha val="40000"/>
                    </a:schemeClr>
                  </a:outerShdw>
                </a:effectLst>
              </a:rPr>
              <a:t>King</a:t>
            </a:r>
          </a:p>
          <a:p>
            <a:pPr algn="ctr">
              <a:lnSpc>
                <a:spcPct val="90000"/>
              </a:lnSpc>
            </a:pPr>
            <a:r>
              <a:rPr lang="pt-BR" sz="3000" b="1" dirty="0">
                <a:ln w="0"/>
                <a:effectLst>
                  <a:outerShdw blurRad="38100" dist="19050" dir="2700000" algn="tl" rotWithShape="0">
                    <a:schemeClr val="dk1">
                      <a:alpha val="40000"/>
                    </a:schemeClr>
                  </a:outerShdw>
                </a:effectLst>
              </a:rPr>
              <a:t>Lord</a:t>
            </a:r>
          </a:p>
        </p:txBody>
      </p:sp>
      <p:sp>
        <p:nvSpPr>
          <p:cNvPr id="13" name="CaixaDeTexto 12">
            <a:extLst>
              <a:ext uri="{FF2B5EF4-FFF2-40B4-BE49-F238E27FC236}">
                <a16:creationId xmlns:a16="http://schemas.microsoft.com/office/drawing/2014/main" xmlns="" id="{F5C0995C-6D81-4AE4-8D96-546063E9AD17}"/>
              </a:ext>
            </a:extLst>
          </p:cNvPr>
          <p:cNvSpPr txBox="1"/>
          <p:nvPr/>
        </p:nvSpPr>
        <p:spPr>
          <a:xfrm rot="17731170">
            <a:off x="2037752" y="2964986"/>
            <a:ext cx="3418912" cy="461665"/>
          </a:xfrm>
          <a:prstGeom prst="rect">
            <a:avLst/>
          </a:prstGeom>
          <a:noFill/>
        </p:spPr>
        <p:txBody>
          <a:bodyPr wrap="square" rtlCol="0">
            <a:spAutoFit/>
          </a:bodyPr>
          <a:lstStyle/>
          <a:p>
            <a:pPr algn="ctr"/>
            <a:r>
              <a:rPr lang="pt-BR" sz="2400" i="1" dirty="0">
                <a:solidFill>
                  <a:schemeClr val="accent2">
                    <a:lumMod val="75000"/>
                  </a:schemeClr>
                </a:solidFill>
                <a:effectLst>
                  <a:outerShdw blurRad="38100" dist="38100" dir="2700000" algn="tl">
                    <a:srgbClr val="000000">
                      <a:alpha val="43137"/>
                    </a:srgbClr>
                  </a:outerShdw>
                </a:effectLst>
              </a:rPr>
              <a:t>Social Piramid</a:t>
            </a:r>
          </a:p>
        </p:txBody>
      </p:sp>
      <p:cxnSp>
        <p:nvCxnSpPr>
          <p:cNvPr id="9" name="Conector reto 8">
            <a:extLst>
              <a:ext uri="{FF2B5EF4-FFF2-40B4-BE49-F238E27FC236}">
                <a16:creationId xmlns:a16="http://schemas.microsoft.com/office/drawing/2014/main" xmlns="" id="{C9325669-2417-4AAB-B208-D88EC1C93AC0}"/>
              </a:ext>
            </a:extLst>
          </p:cNvPr>
          <p:cNvCxnSpPr>
            <a:cxnSpLocks/>
          </p:cNvCxnSpPr>
          <p:nvPr/>
        </p:nvCxnSpPr>
        <p:spPr>
          <a:xfrm>
            <a:off x="532293" y="1839594"/>
            <a:ext cx="5554609" cy="0"/>
          </a:xfrm>
          <a:prstGeom prst="line">
            <a:avLst/>
          </a:prstGeom>
        </p:spPr>
        <p:style>
          <a:lnRef idx="3">
            <a:schemeClr val="dk1"/>
          </a:lnRef>
          <a:fillRef idx="0">
            <a:schemeClr val="dk1"/>
          </a:fillRef>
          <a:effectRef idx="2">
            <a:schemeClr val="dk1"/>
          </a:effectRef>
          <a:fontRef idx="minor">
            <a:schemeClr val="tx1"/>
          </a:fontRef>
        </p:style>
      </p:cxnSp>
      <p:sp>
        <p:nvSpPr>
          <p:cNvPr id="38" name="CaixaDeTexto 37">
            <a:extLst>
              <a:ext uri="{FF2B5EF4-FFF2-40B4-BE49-F238E27FC236}">
                <a16:creationId xmlns:a16="http://schemas.microsoft.com/office/drawing/2014/main" xmlns="" id="{4B033079-D72A-4F1C-AD09-B6143575DE79}"/>
              </a:ext>
            </a:extLst>
          </p:cNvPr>
          <p:cNvSpPr txBox="1"/>
          <p:nvPr/>
        </p:nvSpPr>
        <p:spPr>
          <a:xfrm>
            <a:off x="5958147" y="327313"/>
            <a:ext cx="5683365" cy="86177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BR" sz="5000" spc="-50" dirty="0"/>
              <a:t>Social Transformation</a:t>
            </a:r>
          </a:p>
        </p:txBody>
      </p:sp>
      <p:cxnSp>
        <p:nvCxnSpPr>
          <p:cNvPr id="48" name="Conector reto 47">
            <a:extLst>
              <a:ext uri="{FF2B5EF4-FFF2-40B4-BE49-F238E27FC236}">
                <a16:creationId xmlns:a16="http://schemas.microsoft.com/office/drawing/2014/main" xmlns="" id="{9EACB111-2DC0-4A34-9E0D-9A2A7711B4CD}"/>
              </a:ext>
            </a:extLst>
          </p:cNvPr>
          <p:cNvCxnSpPr>
            <a:cxnSpLocks/>
          </p:cNvCxnSpPr>
          <p:nvPr/>
        </p:nvCxnSpPr>
        <p:spPr>
          <a:xfrm>
            <a:off x="6086902" y="1839594"/>
            <a:ext cx="5655102" cy="0"/>
          </a:xfrm>
          <a:prstGeom prst="line">
            <a:avLst/>
          </a:prstGeom>
        </p:spPr>
        <p:style>
          <a:lnRef idx="3">
            <a:schemeClr val="dk1"/>
          </a:lnRef>
          <a:fillRef idx="0">
            <a:schemeClr val="dk1"/>
          </a:fillRef>
          <a:effectRef idx="2">
            <a:schemeClr val="dk1"/>
          </a:effectRef>
          <a:fontRef idx="minor">
            <a:schemeClr val="tx1"/>
          </a:fontRef>
        </p:style>
      </p:cxnSp>
      <p:cxnSp>
        <p:nvCxnSpPr>
          <p:cNvPr id="49" name="Conector reto 48">
            <a:extLst>
              <a:ext uri="{FF2B5EF4-FFF2-40B4-BE49-F238E27FC236}">
                <a16:creationId xmlns:a16="http://schemas.microsoft.com/office/drawing/2014/main" xmlns="" id="{A9B9649E-5167-4927-A29E-BF92CD8F6E59}"/>
              </a:ext>
            </a:extLst>
          </p:cNvPr>
          <p:cNvCxnSpPr>
            <a:cxnSpLocks/>
          </p:cNvCxnSpPr>
          <p:nvPr/>
        </p:nvCxnSpPr>
        <p:spPr>
          <a:xfrm>
            <a:off x="2788678" y="5847841"/>
            <a:ext cx="8953326" cy="0"/>
          </a:xfrm>
          <a:prstGeom prst="line">
            <a:avLst/>
          </a:prstGeom>
        </p:spPr>
        <p:style>
          <a:lnRef idx="3">
            <a:schemeClr val="dk1"/>
          </a:lnRef>
          <a:fillRef idx="0">
            <a:schemeClr val="dk1"/>
          </a:fillRef>
          <a:effectRef idx="2">
            <a:schemeClr val="dk1"/>
          </a:effectRef>
          <a:fontRef idx="minor">
            <a:schemeClr val="tx1"/>
          </a:fontRef>
        </p:style>
      </p:cxnSp>
      <p:sp>
        <p:nvSpPr>
          <p:cNvPr id="41" name="Retângulo 40">
            <a:extLst>
              <a:ext uri="{FF2B5EF4-FFF2-40B4-BE49-F238E27FC236}">
                <a16:creationId xmlns:a16="http://schemas.microsoft.com/office/drawing/2014/main" xmlns="" id="{35D50F78-1B8A-4588-84E3-DD2D10FC06FA}"/>
              </a:ext>
            </a:extLst>
          </p:cNvPr>
          <p:cNvSpPr/>
          <p:nvPr/>
        </p:nvSpPr>
        <p:spPr>
          <a:xfrm>
            <a:off x="165100" y="190500"/>
            <a:ext cx="11912600" cy="6490078"/>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xmlns="" val="31795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4338" name="Picture 2" descr="https://upload.wikimedia.org/wikipedia/commons/thumb/2/21/Mitteleuropa_zur_Zeit_der_Staufer.svg/800px-Mitteleuropa_zur_Zeit_der_Staufer.svg.png">
            <a:extLst>
              <a:ext uri="{FF2B5EF4-FFF2-40B4-BE49-F238E27FC236}">
                <a16:creationId xmlns:a16="http://schemas.microsoft.com/office/drawing/2014/main" xmlns="" id="{4F3E4196-3109-40AF-B1F0-F5460FEF2CD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4630"/>
          <a:stretch/>
        </p:blipFill>
        <p:spPr bwMode="auto">
          <a:xfrm>
            <a:off x="0" y="-1"/>
            <a:ext cx="69928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1AF3B25D-2577-4CD2-9AB8-51ED90706097}"/>
              </a:ext>
            </a:extLst>
          </p:cNvPr>
          <p:cNvSpPr txBox="1"/>
          <p:nvPr/>
        </p:nvSpPr>
        <p:spPr>
          <a:xfrm>
            <a:off x="7759700" y="546100"/>
            <a:ext cx="3708400" cy="175432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pt-BR" sz="4500" dirty="0">
                <a:latin typeface="Arial Black" panose="020B0A04020102020204" pitchFamily="34" charset="0"/>
              </a:rPr>
              <a:t>Political Structure</a:t>
            </a:r>
          </a:p>
          <a:p>
            <a:endParaRPr lang="pt-BR" dirty="0"/>
          </a:p>
        </p:txBody>
      </p:sp>
      <p:sp>
        <p:nvSpPr>
          <p:cNvPr id="3" name="CaixaDeTexto 2">
            <a:extLst>
              <a:ext uri="{FF2B5EF4-FFF2-40B4-BE49-F238E27FC236}">
                <a16:creationId xmlns:a16="http://schemas.microsoft.com/office/drawing/2014/main" xmlns="" id="{7F13283D-6C32-4327-9067-FA33129CB010}"/>
              </a:ext>
            </a:extLst>
          </p:cNvPr>
          <p:cNvSpPr txBox="1"/>
          <p:nvPr/>
        </p:nvSpPr>
        <p:spPr>
          <a:xfrm>
            <a:off x="7759700" y="2567126"/>
            <a:ext cx="3708400" cy="40934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pt-BR" sz="2600" dirty="0"/>
              <a:t>The Holy German Empire was fragmented. The new bourgeois class had money and with it came influence. Nobles lost their power. King Charles V had little control over his kingdom and was dependent on the local regents.</a:t>
            </a:r>
          </a:p>
        </p:txBody>
      </p:sp>
    </p:spTree>
    <p:extLst>
      <p:ext uri="{BB962C8B-B14F-4D97-AF65-F5344CB8AC3E}">
        <p14:creationId xmlns:p14="http://schemas.microsoft.com/office/powerpoint/2010/main" xmlns="" val="3379028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153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5364" name="Picture 4" descr="Resultado de imagem para medieval science Da vinci">
            <a:extLst>
              <a:ext uri="{FF2B5EF4-FFF2-40B4-BE49-F238E27FC236}">
                <a16:creationId xmlns:a16="http://schemas.microsoft.com/office/drawing/2014/main" xmlns="" id="{8EA84997-D803-43C1-9541-CD90BA8B31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340" r="8680" b="29293"/>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5366"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68"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Scientific Development</a:t>
            </a: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xmlns="" val="2148555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a:extLst>
              <a:ext uri="{FF2B5EF4-FFF2-40B4-BE49-F238E27FC236}">
                <a16:creationId xmlns:a16="http://schemas.microsoft.com/office/drawing/2014/main" xmlns="" id="{35BE6C8F-FB6F-DDDA-8B0B-60FFB405654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2428"/>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69348E9E-7AF0-64DC-4012-F332A2B6621A}"/>
              </a:ext>
            </a:extLst>
          </p:cNvPr>
          <p:cNvSpPr txBox="1"/>
          <p:nvPr/>
        </p:nvSpPr>
        <p:spPr>
          <a:xfrm>
            <a:off x="228598" y="5381640"/>
            <a:ext cx="9240253" cy="1323439"/>
          </a:xfrm>
          <a:prstGeom prst="rect">
            <a:avLst/>
          </a:prstGeom>
          <a:noFill/>
        </p:spPr>
        <p:txBody>
          <a:bodyPr wrap="square" rtlCol="0">
            <a:spAutoFit/>
          </a:bodyPr>
          <a:lstStyle/>
          <a:p>
            <a:r>
              <a:rPr lang="en-US" sz="50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Development of Architecture</a:t>
            </a:r>
          </a:p>
          <a:p>
            <a:r>
              <a:rPr lang="en-US" dirty="0">
                <a:solidFill>
                  <a:schemeClr val="bg1"/>
                </a:solidFill>
                <a:latin typeface="Segoe UI Light" panose="020B0502040204020203" pitchFamily="34" charset="0"/>
                <a:cs typeface="Segoe UI Light" panose="020B0502040204020203" pitchFamily="34" charset="0"/>
              </a:rPr>
              <a:t>The Cathedral of Florence was completed in 1436 </a:t>
            </a:r>
            <a:endParaRPr lang="en-US" sz="1200" dirty="0">
              <a:solidFill>
                <a:schemeClr val="bg1"/>
              </a:solidFill>
              <a:latin typeface="Segoe UI Light" panose="020B0502040204020203" pitchFamily="34" charset="0"/>
              <a:cs typeface="Segoe UI Light" panose="020B0502040204020203" pitchFamily="34" charset="0"/>
            </a:endParaRPr>
          </a:p>
          <a:p>
            <a:r>
              <a:rPr lang="en-US" sz="1200" dirty="0">
                <a:solidFill>
                  <a:schemeClr val="bg1"/>
                </a:solidFill>
                <a:latin typeface="+mj-lt"/>
              </a:rPr>
              <a:t>Source: wiki commons</a:t>
            </a:r>
            <a:endParaRPr lang="pt-BR" sz="1200" dirty="0">
              <a:solidFill>
                <a:schemeClr val="bg1"/>
              </a:solidFill>
              <a:latin typeface="+mj-lt"/>
            </a:endParaRPr>
          </a:p>
        </p:txBody>
      </p:sp>
    </p:spTree>
    <p:extLst>
      <p:ext uri="{BB962C8B-B14F-4D97-AF65-F5344CB8AC3E}">
        <p14:creationId xmlns:p14="http://schemas.microsoft.com/office/powerpoint/2010/main" xmlns="" val="1402978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7477</TotalTime>
  <Words>1549</Words>
  <Application>Microsoft Office PowerPoint</Application>
  <PresentationFormat>Custom</PresentationFormat>
  <Paragraphs>166</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Medieval Society</vt:lpstr>
      <vt:lpstr>Slide 4</vt:lpstr>
      <vt:lpstr>Slide 5</vt:lpstr>
      <vt:lpstr>Slide 6</vt:lpstr>
      <vt:lpstr>Slide 7</vt:lpstr>
      <vt:lpstr>Scientific Development</vt:lpstr>
      <vt:lpstr>Slide 9</vt:lpstr>
      <vt:lpstr>Sea Exploration</vt:lpstr>
      <vt:lpstr>Development of Arts</vt:lpstr>
      <vt:lpstr>Slide 12</vt:lpstr>
      <vt:lpstr>Slide 13</vt:lpstr>
      <vt:lpstr>Slide 14</vt:lpstr>
      <vt:lpstr>Erasmus N.T. Text</vt:lpstr>
      <vt:lpstr> MEDIEVAL THEOLOGY</vt:lpstr>
      <vt:lpstr>Slide 17</vt:lpstr>
      <vt:lpstr>Slide 18</vt:lpstr>
      <vt:lpstr>Slide 19</vt:lpstr>
      <vt:lpstr>Common Practices</vt:lpstr>
      <vt:lpstr>Slide 21</vt:lpstr>
      <vt:lpstr>Slide 22</vt:lpstr>
      <vt:lpstr>Politicization of the Church</vt:lpstr>
      <vt:lpstr>Moral Decadence of the Clery</vt:lpstr>
      <vt:lpstr>Jonh Wycliff (1320-1384)</vt:lpstr>
      <vt:lpstr>Jan Hus  (1372-1415)</vt:lpstr>
      <vt:lpstr> Reformation “trigger”</vt:lpstr>
      <vt:lpstr>Slide 28</vt:lpstr>
      <vt:lpstr>Slide 29</vt:lpstr>
      <vt:lpstr>Conversion</vt:lpstr>
      <vt:lpstr>Slide 31</vt:lpstr>
      <vt:lpstr>Slide 32</vt:lpstr>
      <vt:lpstr>95 Theses</vt:lpstr>
      <vt:lpstr>Slide 34</vt:lpstr>
      <vt:lpstr>Slide 35</vt:lpstr>
      <vt:lpstr>Slide 36</vt:lpstr>
      <vt:lpstr>Slide 37</vt:lpstr>
      <vt:lpstr>Slide 38</vt:lpstr>
      <vt:lpstr>GOD’S HAND</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church</cp:lastModifiedBy>
  <cp:revision>43</cp:revision>
  <dcterms:created xsi:type="dcterms:W3CDTF">2017-09-08T17:39:17Z</dcterms:created>
  <dcterms:modified xsi:type="dcterms:W3CDTF">2022-10-16T22:59:39Z</dcterms:modified>
</cp:coreProperties>
</file>